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8033-7B08-4902-A77C-8769E985F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9B00D-DED2-4801-A6FE-4F28B12DA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37C7-4A9A-44F9-B188-00087186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F325-2F87-4506-BA14-A835B0C8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BB61-F06A-49BA-AD7D-DC7643AB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7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38C5-98C2-4818-B616-3FB4AAE3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EEBF7-C4DC-4A88-AAD0-6F0B20FC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E92A-5AC7-431E-AC5E-92C3A008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BDF7E-E98F-4DCF-93DA-F7767BA1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D918-2FED-4287-91B3-FAA9E50E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839BD-9EDC-4BC5-B39E-2F478AE75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5DA2E-6F71-4328-8AEA-7492EE7C8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8525-5320-4F6F-8D93-43353501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7FA2-44E1-4E1C-963F-A0378FD5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957F-6104-42DC-918E-0BB36DC1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9C2B-C4DF-4B71-91B2-D0188B00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177E-B230-4EE2-8F70-0B5FAA59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47C04-B89B-46A8-A769-833A02AC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4CD4-E0B0-44EA-ADF0-3359777C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AF013-B492-40BD-8164-ADB2BCB4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BCAC-D1DF-4237-81DE-4E008C17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CB0B-03E5-455D-BB50-721A55DE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B2FF-8687-49E8-933C-91CD1A51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1C3E-177C-4356-9963-BA152891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C999-C3CF-46B8-ABC2-89F27579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1C25-8280-4931-A379-06984F4B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55E1-0879-4595-B744-B580EEB1C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83571-063F-466F-8695-A09EF8DA0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BB6B6-9587-47E1-B9E7-1DFCC74D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34B9E-8151-43B9-B831-BD560806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1C0A4-0C21-4289-9C1E-A72069D6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F903-7009-488F-A46B-9746402D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98FB9-1CCC-49AB-8F22-985A68A8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A00D-4D3B-43D4-AAAA-24EC6A1E8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DA033-848A-41B6-82BC-6AD6E908B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6CAD5-181C-4063-AD76-15C65CEBB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05BD7-8A85-46BF-AA13-2969BB96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9FB08-24C3-40F1-92B2-EF49EA10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E358A-87A2-46C7-836B-87B09A8D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4557-B8BC-40F1-BF29-D638D65D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BA3F0-640C-4B77-81A3-0C1828E7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C1644-0139-49A5-AF98-86B99009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A35F1-3C77-419D-BD94-C550FE2B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2645E-F64A-4CA0-A659-AA19A492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BC15D-7A6F-43CC-9EC0-E53112AE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1710-4DA8-4865-8C7F-A45E7791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7D46-E565-4038-88CE-77FAAAA3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2DF0-365F-4737-B2F3-84458CE6A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3F9F8-0E3F-43AA-83C3-4F0203F2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5CDC9-4780-44C6-86B7-9FAEAE52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9D2AB-0D40-492F-981E-D06A638E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F9993-113F-4708-939E-4F09437B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EE7F-9860-4E14-8F0F-8F946676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CB45B-7923-483E-A9F3-8F710F9C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87122-2161-4D4C-BEC3-167F8D30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9879F-B2A6-4DA9-BDB0-E7C2D378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C9BFF-27CF-4472-9F66-1438C428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F752A-F4C6-4E94-9E17-9E3A9C3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D52B3-4CA3-446E-BBAC-A6F6CCBC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5580B-6B69-4893-87F8-6A14EB00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AA32-8E20-44B7-8258-B50BC6EE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F7C1-38C1-448A-B3C0-8D62B9BF3F8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491E-D579-4A55-980D-C8858063C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9FD9-2A31-45F6-B53B-395C1A47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B3D4-D373-488C-8DBA-8575DA81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lamic Assalamualaikum Good Morning - 720x960 Wallpaper - teahub.io">
            <a:extLst>
              <a:ext uri="{FF2B5EF4-FFF2-40B4-BE49-F238E27FC236}">
                <a16:creationId xmlns:a16="http://schemas.microsoft.com/office/drawing/2014/main" id="{A42466AD-2AC6-4559-8CFF-775AAEC7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948720"/>
            <a:ext cx="6093048" cy="4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A5D81-64D6-49F9-855F-861A236B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9" y="1150771"/>
            <a:ext cx="1858780" cy="1603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F60215-6058-4CA5-8290-DDFDA07F5C29}"/>
              </a:ext>
            </a:extLst>
          </p:cNvPr>
          <p:cNvSpPr/>
          <p:nvPr/>
        </p:nvSpPr>
        <p:spPr>
          <a:xfrm>
            <a:off x="463787" y="3429000"/>
            <a:ext cx="5397364" cy="3124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সিজেএম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(ইস্পাহানি শিল্পগোষ্ঠী পরিচালিত)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মোহরা,চান্দগাঁও,চট্টগ্রাম।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০১৭১৬৯৫৫৭১৮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nazrulcjm</a:t>
            </a:r>
            <a:r>
              <a:rPr lang="en-US" sz="20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66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7AB6384-1058-4ED8-8437-3C2FD1F0639E}"/>
              </a:ext>
            </a:extLst>
          </p:cNvPr>
          <p:cNvSpPr/>
          <p:nvPr/>
        </p:nvSpPr>
        <p:spPr>
          <a:xfrm>
            <a:off x="546695" y="401328"/>
            <a:ext cx="3013021" cy="2971319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E77999-9F1D-454B-83A8-D25D7BD8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744959"/>
            <a:ext cx="6063069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smillahirrahmanirrahim in arabic">
            <a:extLst>
              <a:ext uri="{FF2B5EF4-FFF2-40B4-BE49-F238E27FC236}">
                <a16:creationId xmlns:a16="http://schemas.microsoft.com/office/drawing/2014/main" id="{F3157C15-0597-4075-8CB5-EBA25631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359764"/>
            <a:ext cx="6093048" cy="13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দুখী গোলাপ">
            <a:extLst>
              <a:ext uri="{FF2B5EF4-FFF2-40B4-BE49-F238E27FC236}">
                <a16:creationId xmlns:a16="http://schemas.microsoft.com/office/drawing/2014/main" id="{E8D79D2F-BC20-40F2-AF3A-59FEB5E1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0" y="84369"/>
            <a:ext cx="2271452" cy="33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1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অষ্টম শ্রেণির ইসলাম ও নৈতিক শিক্ষা বই ২০২১ pdf download |Class 8 Islam Book  2021 Pdf Download | ৮ম শ্রেণির ইসলাম ও নৈতিক শিক্ষা বই পিডিএফ">
            <a:extLst>
              <a:ext uri="{FF2B5EF4-FFF2-40B4-BE49-F238E27FC236}">
                <a16:creationId xmlns:a16="http://schemas.microsoft.com/office/drawing/2014/main" id="{AA76524C-E265-449E-85F9-0AB7A6A0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04" y="764498"/>
            <a:ext cx="3931168" cy="52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60C27-0825-4545-81F2-146585EA0A3A}"/>
              </a:ext>
            </a:extLst>
          </p:cNvPr>
          <p:cNvSpPr txBox="1"/>
          <p:nvPr/>
        </p:nvSpPr>
        <p:spPr>
          <a:xfrm>
            <a:off x="1143004" y="1686234"/>
            <a:ext cx="60935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144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লক্ষ্মীপুরে নিম্নমানের যাকাতের কাপড় বিতরণ গ্রহীতা ও বিতরণকারীদের মাঝে  ক্ষোভ">
            <a:extLst>
              <a:ext uri="{FF2B5EF4-FFF2-40B4-BE49-F238E27FC236}">
                <a16:creationId xmlns:a16="http://schemas.microsoft.com/office/drawing/2014/main" id="{B999A8A5-5619-4F80-B6BD-2357D269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0" y="3364809"/>
            <a:ext cx="4505959" cy="30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উছমানপুরে অসহায়দের মাঝে অর্থ ও যাকাতের কাপড় বিতরণ করেন রাসেল নামে এক  প্রবাসী - স্বাধীন বার্তা ২৪">
            <a:extLst>
              <a:ext uri="{FF2B5EF4-FFF2-40B4-BE49-F238E27FC236}">
                <a16:creationId xmlns:a16="http://schemas.microsoft.com/office/drawing/2014/main" id="{F55666CF-530D-4583-B3D1-C5F9B191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9" y="372393"/>
            <a:ext cx="5203929" cy="29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জাকাত যাদের ওপর ফরজ - বাংলার জয়">
            <a:extLst>
              <a:ext uri="{FF2B5EF4-FFF2-40B4-BE49-F238E27FC236}">
                <a16:creationId xmlns:a16="http://schemas.microsoft.com/office/drawing/2014/main" id="{DC6585A7-B5C5-46FD-B84E-93A4EB63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312433"/>
            <a:ext cx="4596516" cy="30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ছেংগারচরে যাকাতের কাপড় বিতরণ করলেন শিল্পপতি মাহবুবুর রহমান সেলিম | Priyo  Chandpur">
            <a:extLst>
              <a:ext uri="{FF2B5EF4-FFF2-40B4-BE49-F238E27FC236}">
                <a16:creationId xmlns:a16="http://schemas.microsoft.com/office/drawing/2014/main" id="{B394BEBD-B60E-4957-B506-2A90CDF9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9" y="2818151"/>
            <a:ext cx="5203929" cy="36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A6EF21-D88E-4B8A-8790-4898645DB157}"/>
              </a:ext>
            </a:extLst>
          </p:cNvPr>
          <p:cNvSpPr/>
          <p:nvPr/>
        </p:nvSpPr>
        <p:spPr>
          <a:xfrm>
            <a:off x="10747948" y="854439"/>
            <a:ext cx="1184222" cy="1963712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3F89CAC-0827-4C0C-980B-878589794B69}"/>
              </a:ext>
            </a:extLst>
          </p:cNvPr>
          <p:cNvSpPr/>
          <p:nvPr/>
        </p:nvSpPr>
        <p:spPr>
          <a:xfrm>
            <a:off x="10628026" y="3552669"/>
            <a:ext cx="1304144" cy="2218543"/>
          </a:xfrm>
          <a:prstGeom prst="actionButtonHel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0110BC-0216-42FC-AA01-74A90A064EF8}"/>
              </a:ext>
            </a:extLst>
          </p:cNvPr>
          <p:cNvSpPr/>
          <p:nvPr/>
        </p:nvSpPr>
        <p:spPr>
          <a:xfrm>
            <a:off x="814466" y="1933732"/>
            <a:ext cx="4676931" cy="2023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আপন ভাই-বোনকে যাকাত দেয়া যাবে কি?">
            <a:extLst>
              <a:ext uri="{FF2B5EF4-FFF2-40B4-BE49-F238E27FC236}">
                <a16:creationId xmlns:a16="http://schemas.microsoft.com/office/drawing/2014/main" id="{27F531CA-D7D4-4214-ADAA-5D2A299D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11" y="1499015"/>
            <a:ext cx="5756223" cy="43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টাকা চাই অনেক টাকা - Home | Facebook">
            <a:extLst>
              <a:ext uri="{FF2B5EF4-FFF2-40B4-BE49-F238E27FC236}">
                <a16:creationId xmlns:a16="http://schemas.microsoft.com/office/drawing/2014/main" id="{22147F7D-2A77-4304-ADE8-AF4B52C2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286" y="1049311"/>
            <a:ext cx="2633900" cy="33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চোরাচালানেই চলছে স্বর্ণের ব্যবসা!">
            <a:extLst>
              <a:ext uri="{FF2B5EF4-FFF2-40B4-BE49-F238E27FC236}">
                <a16:creationId xmlns:a16="http://schemas.microsoft.com/office/drawing/2014/main" id="{4AFE9EAA-78A1-4010-A69C-DFEBF390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8" y="1100018"/>
            <a:ext cx="2833138" cy="34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রুপার অলংকারে প্রতারিত গ্রাহক | প্রথম আলো">
            <a:extLst>
              <a:ext uri="{FF2B5EF4-FFF2-40B4-BE49-F238E27FC236}">
                <a16:creationId xmlns:a16="http://schemas.microsoft.com/office/drawing/2014/main" id="{6D256583-7BDA-46E0-A113-F0D528E2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69" y="1094281"/>
            <a:ext cx="2995531" cy="33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65ECA3-BDCD-41BF-9D26-6246DD03C2B3}"/>
              </a:ext>
            </a:extLst>
          </p:cNvPr>
          <p:cNvSpPr/>
          <p:nvPr/>
        </p:nvSpPr>
        <p:spPr>
          <a:xfrm>
            <a:off x="494679" y="269823"/>
            <a:ext cx="11184926" cy="7794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4901567-70B9-4F09-840E-1D44010F9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31202"/>
              </p:ext>
            </p:extLst>
          </p:nvPr>
        </p:nvGraphicFramePr>
        <p:xfrm>
          <a:off x="494678" y="4543779"/>
          <a:ext cx="11184929" cy="927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306">
                  <a:extLst>
                    <a:ext uri="{9D8B030D-6E8A-4147-A177-3AD203B41FA5}">
                      <a16:colId xmlns:a16="http://schemas.microsoft.com/office/drawing/2014/main" val="2458217029"/>
                    </a:ext>
                  </a:extLst>
                </a:gridCol>
                <a:gridCol w="3087973">
                  <a:extLst>
                    <a:ext uri="{9D8B030D-6E8A-4147-A177-3AD203B41FA5}">
                      <a16:colId xmlns:a16="http://schemas.microsoft.com/office/drawing/2014/main" val="1752601473"/>
                    </a:ext>
                  </a:extLst>
                </a:gridCol>
                <a:gridCol w="2773181">
                  <a:extLst>
                    <a:ext uri="{9D8B030D-6E8A-4147-A177-3AD203B41FA5}">
                      <a16:colId xmlns:a16="http://schemas.microsoft.com/office/drawing/2014/main" val="4252376650"/>
                    </a:ext>
                  </a:extLst>
                </a:gridCol>
                <a:gridCol w="2745469">
                  <a:extLst>
                    <a:ext uri="{9D8B030D-6E8A-4147-A177-3AD203B41FA5}">
                      <a16:colId xmlns:a16="http://schemas.microsoft.com/office/drawing/2014/main" val="2021889660"/>
                    </a:ext>
                  </a:extLst>
                </a:gridCol>
              </a:tblGrid>
              <a:tr h="927631">
                <a:tc>
                  <a:txBody>
                    <a:bodyPr/>
                    <a:lstStyle/>
                    <a:p>
                      <a:pPr algn="just"/>
                      <a:r>
                        <a:rPr lang="bn-IN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স্বর্ন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রৌপ্য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টাকা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ফসল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40167"/>
                  </a:ext>
                </a:extLst>
              </a:tr>
            </a:tbl>
          </a:graphicData>
        </a:graphic>
      </p:graphicFrame>
      <p:pic>
        <p:nvPicPr>
          <p:cNvPr id="1032" name="Picture 8" descr="কৃষিতে প্রযুক্তি; বছরে সাশ্রয় ২৭ হাজার কোটি টাকা">
            <a:extLst>
              <a:ext uri="{FF2B5EF4-FFF2-40B4-BE49-F238E27FC236}">
                <a16:creationId xmlns:a16="http://schemas.microsoft.com/office/drawing/2014/main" id="{7483C079-B777-4C26-9403-1C98CF66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77" y="1094281"/>
            <a:ext cx="2843528" cy="33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ুরআনের ও হাদীসের আলোকে যাকাতের বিস্তারিত বিধান - IslamerBani.Net">
            <a:extLst>
              <a:ext uri="{FF2B5EF4-FFF2-40B4-BE49-F238E27FC236}">
                <a16:creationId xmlns:a16="http://schemas.microsoft.com/office/drawing/2014/main" id="{92904167-4EE5-4B3B-B792-86E6269F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080654"/>
            <a:ext cx="6456218" cy="47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Mongolian Baiti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2022-01-31T14:36:00Z</dcterms:created>
  <dcterms:modified xsi:type="dcterms:W3CDTF">2022-02-01T02:14:27Z</dcterms:modified>
</cp:coreProperties>
</file>