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5" r:id="rId11"/>
    <p:sldId id="266" r:id="rId12"/>
    <p:sldId id="264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1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107B8-94DF-4EAC-BCFD-989E4195F807}" type="datetimeFigureOut">
              <a:rPr lang="en-SG" smtClean="0"/>
              <a:t>10/2/2022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1326B-5D49-4E41-923F-5D10F561D52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84706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107B8-94DF-4EAC-BCFD-989E4195F807}" type="datetimeFigureOut">
              <a:rPr lang="en-SG" smtClean="0"/>
              <a:t>10/2/2022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1326B-5D49-4E41-923F-5D10F561D52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91631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107B8-94DF-4EAC-BCFD-989E4195F807}" type="datetimeFigureOut">
              <a:rPr lang="en-SG" smtClean="0"/>
              <a:t>10/2/2022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1326B-5D49-4E41-923F-5D10F561D52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84696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107B8-94DF-4EAC-BCFD-989E4195F807}" type="datetimeFigureOut">
              <a:rPr lang="en-SG" smtClean="0"/>
              <a:t>10/2/2022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1326B-5D49-4E41-923F-5D10F561D52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7074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107B8-94DF-4EAC-BCFD-989E4195F807}" type="datetimeFigureOut">
              <a:rPr lang="en-SG" smtClean="0"/>
              <a:t>10/2/2022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1326B-5D49-4E41-923F-5D10F561D52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65505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107B8-94DF-4EAC-BCFD-989E4195F807}" type="datetimeFigureOut">
              <a:rPr lang="en-SG" smtClean="0"/>
              <a:t>10/2/2022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1326B-5D49-4E41-923F-5D10F561D52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0282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107B8-94DF-4EAC-BCFD-989E4195F807}" type="datetimeFigureOut">
              <a:rPr lang="en-SG" smtClean="0"/>
              <a:t>10/2/2022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1326B-5D49-4E41-923F-5D10F561D52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64965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107B8-94DF-4EAC-BCFD-989E4195F807}" type="datetimeFigureOut">
              <a:rPr lang="en-SG" smtClean="0"/>
              <a:t>10/2/2022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1326B-5D49-4E41-923F-5D10F561D52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3616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107B8-94DF-4EAC-BCFD-989E4195F807}" type="datetimeFigureOut">
              <a:rPr lang="en-SG" smtClean="0"/>
              <a:t>10/2/2022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1326B-5D49-4E41-923F-5D10F561D52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45680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107B8-94DF-4EAC-BCFD-989E4195F807}" type="datetimeFigureOut">
              <a:rPr lang="en-SG" smtClean="0"/>
              <a:t>10/2/2022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1326B-5D49-4E41-923F-5D10F561D52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21192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107B8-94DF-4EAC-BCFD-989E4195F807}" type="datetimeFigureOut">
              <a:rPr lang="en-SG" smtClean="0"/>
              <a:t>10/2/2022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1326B-5D49-4E41-923F-5D10F561D52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11290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107B8-94DF-4EAC-BCFD-989E4195F807}" type="datetimeFigureOut">
              <a:rPr lang="en-SG" smtClean="0"/>
              <a:t>10/2/2022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1326B-5D49-4E41-923F-5D10F561D52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50780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36"/>
            </a:avLst>
          </a:prstGeom>
          <a:solidFill>
            <a:schemeClr val="accent2"/>
          </a:solidFill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4" name="Bevel 3"/>
          <p:cNvSpPr/>
          <p:nvPr/>
        </p:nvSpPr>
        <p:spPr>
          <a:xfrm>
            <a:off x="758308" y="3126968"/>
            <a:ext cx="2318327" cy="1551709"/>
          </a:xfrm>
          <a:prstGeom prst="bevel">
            <a:avLst/>
          </a:prstGeom>
          <a:solidFill>
            <a:schemeClr val="accent2">
              <a:lumMod val="20000"/>
              <a:lumOff val="80000"/>
            </a:schemeClr>
          </a:solidFill>
          <a:ln w="57150"/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endParaRPr lang="en-SG" sz="115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Bevel 4"/>
          <p:cNvSpPr/>
          <p:nvPr/>
        </p:nvSpPr>
        <p:spPr>
          <a:xfrm>
            <a:off x="6455181" y="3126966"/>
            <a:ext cx="2318327" cy="1551709"/>
          </a:xfrm>
          <a:prstGeom prst="bevel">
            <a:avLst/>
          </a:prstGeom>
          <a:solidFill>
            <a:schemeClr val="accent6">
              <a:lumMod val="20000"/>
              <a:lumOff val="80000"/>
            </a:schemeClr>
          </a:solidFill>
          <a:ln w="57150"/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endParaRPr lang="en-SG" sz="115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Bevel 5"/>
          <p:cNvSpPr/>
          <p:nvPr/>
        </p:nvSpPr>
        <p:spPr>
          <a:xfrm>
            <a:off x="3557736" y="3126967"/>
            <a:ext cx="2318327" cy="1551709"/>
          </a:xfrm>
          <a:prstGeom prst="bevel">
            <a:avLst/>
          </a:prstGeom>
          <a:solidFill>
            <a:schemeClr val="accent5">
              <a:lumMod val="20000"/>
              <a:lumOff val="80000"/>
            </a:schemeClr>
          </a:solidFill>
          <a:ln w="57150"/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SG" sz="115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Bevel 6"/>
          <p:cNvSpPr/>
          <p:nvPr/>
        </p:nvSpPr>
        <p:spPr>
          <a:xfrm>
            <a:off x="9254609" y="3126965"/>
            <a:ext cx="2318327" cy="1551709"/>
          </a:xfrm>
          <a:prstGeom prst="bevel">
            <a:avLst/>
          </a:prstGeom>
          <a:solidFill>
            <a:schemeClr val="accent4">
              <a:lumMod val="20000"/>
              <a:lumOff val="80000"/>
            </a:schemeClr>
          </a:solidFill>
          <a:ln w="57150"/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SG" sz="115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85520" y="660400"/>
            <a:ext cx="10566400" cy="17983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ক্লাসে সবাইকে</a:t>
            </a:r>
            <a:endParaRPr lang="en-SG" sz="8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909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36"/>
            </a:avLst>
          </a:prstGeom>
          <a:solidFill>
            <a:schemeClr val="accent2"/>
          </a:solidFill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618" y="333191"/>
            <a:ext cx="6181003" cy="342932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19199" y="4460513"/>
            <a:ext cx="10797309" cy="84974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 বিভিন্ন আকৃতির হতে পারে গোলাকার, ডিম্বাকা, আয়তকার ইত্যাদি</a:t>
            </a:r>
            <a:endParaRPr lang="en-SG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229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36"/>
            </a:avLst>
          </a:prstGeom>
          <a:solidFill>
            <a:schemeClr val="accent2"/>
          </a:solidFill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3" name="Left-Right Arrow Callout 2"/>
          <p:cNvSpPr/>
          <p:nvPr/>
        </p:nvSpPr>
        <p:spPr>
          <a:xfrm>
            <a:off x="3334326" y="1006764"/>
            <a:ext cx="5292438" cy="1283854"/>
          </a:xfrm>
          <a:prstGeom prst="leftRightArrowCallout">
            <a:avLst>
              <a:gd name="adj1" fmla="val 25000"/>
              <a:gd name="adj2" fmla="val 25000"/>
              <a:gd name="adj3" fmla="val 87393"/>
              <a:gd name="adj4" fmla="val 48123"/>
            </a:avLst>
          </a:prstGeom>
          <a:solidFill>
            <a:schemeClr val="accent2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chemeClr val="tx1"/>
                </a:solidFill>
              </a:rPr>
              <a:t>জোড়ায় কাজ</a:t>
            </a:r>
            <a:endParaRPr lang="en-SG" sz="48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28662" y="3980873"/>
            <a:ext cx="6280727" cy="138545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কোষের প্রকারভেদ উল্লেখ কর</a:t>
            </a:r>
            <a:endParaRPr lang="en-SG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2433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36"/>
            </a:avLst>
          </a:prstGeom>
          <a:solidFill>
            <a:schemeClr val="accent2"/>
          </a:solidFill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3" name="Left-Right Arrow Callout 2"/>
          <p:cNvSpPr/>
          <p:nvPr/>
        </p:nvSpPr>
        <p:spPr>
          <a:xfrm>
            <a:off x="3223491" y="785091"/>
            <a:ext cx="5006110" cy="1320800"/>
          </a:xfrm>
          <a:prstGeom prst="leftRightArrowCallout">
            <a:avLst>
              <a:gd name="adj1" fmla="val 25000"/>
              <a:gd name="adj2" fmla="val 23601"/>
              <a:gd name="adj3" fmla="val 19405"/>
              <a:gd name="adj4" fmla="val 78766"/>
            </a:avLst>
          </a:prstGeom>
          <a:solidFill>
            <a:schemeClr val="accent2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কোষের কাজ</a:t>
            </a:r>
            <a:endParaRPr lang="en-SG" sz="7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79782" y="3059545"/>
            <a:ext cx="8035636" cy="73890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দেহ কোষ </a:t>
            </a:r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দেহের গঠণ ও বৃদ্ধিতে সাহায্য করে।</a:t>
            </a:r>
            <a:endParaRPr lang="en-SG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79782" y="4219863"/>
            <a:ext cx="8035636" cy="73890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জনন কোষ </a:t>
            </a:r>
            <a:r>
              <a:rPr lang="bn-IN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 জীবের প্রজননে অংশ নেয়। </a:t>
            </a:r>
            <a:endParaRPr lang="en-SG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7925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36"/>
            </a:avLst>
          </a:prstGeom>
          <a:solidFill>
            <a:schemeClr val="accent2"/>
          </a:solidFill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3" name="Left-Right Arrow Callout 2"/>
          <p:cNvSpPr/>
          <p:nvPr/>
        </p:nvSpPr>
        <p:spPr>
          <a:xfrm>
            <a:off x="2780146" y="801252"/>
            <a:ext cx="5006110" cy="1320800"/>
          </a:xfrm>
          <a:prstGeom prst="leftRightArrowCallout">
            <a:avLst>
              <a:gd name="adj1" fmla="val 25000"/>
              <a:gd name="adj2" fmla="val 23601"/>
              <a:gd name="adj3" fmla="val 19405"/>
              <a:gd name="adj4" fmla="val 78766"/>
            </a:avLst>
          </a:prstGeom>
          <a:solidFill>
            <a:schemeClr val="accent2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SG" sz="7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15855" y="2690090"/>
            <a:ext cx="4682837" cy="7389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 দেহের একক কি?</a:t>
            </a:r>
            <a:endParaRPr lang="en-SG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15854" y="3643744"/>
            <a:ext cx="6936509" cy="7389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আদি কোষের নিউক্লিয়াস কেমন থাকে?</a:t>
            </a:r>
            <a:endParaRPr lang="en-SG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15855" y="4597398"/>
            <a:ext cx="4682837" cy="7389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 কোষ কী কী?</a:t>
            </a:r>
            <a:endParaRPr lang="en-SG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15854" y="5551052"/>
            <a:ext cx="6132946" cy="7389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জনন কোষ কি কাজে অংশ নেয়?</a:t>
            </a:r>
            <a:endParaRPr lang="en-SG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90236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36"/>
            </a:avLst>
          </a:prstGeom>
          <a:solidFill>
            <a:schemeClr val="accent2"/>
          </a:solidFill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3" name="Left-Right Arrow Callout 2"/>
          <p:cNvSpPr/>
          <p:nvPr/>
        </p:nvSpPr>
        <p:spPr>
          <a:xfrm>
            <a:off x="3947391" y="880341"/>
            <a:ext cx="5006110" cy="1320800"/>
          </a:xfrm>
          <a:prstGeom prst="leftRightArrowCallout">
            <a:avLst>
              <a:gd name="adj1" fmla="val 25000"/>
              <a:gd name="adj2" fmla="val 23601"/>
              <a:gd name="adj3" fmla="val 19405"/>
              <a:gd name="adj4" fmla="val 78766"/>
            </a:avLst>
          </a:prstGeom>
          <a:solidFill>
            <a:schemeClr val="accent2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SG" sz="7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Manual Operation 3"/>
          <p:cNvSpPr/>
          <p:nvPr/>
        </p:nvSpPr>
        <p:spPr>
          <a:xfrm>
            <a:off x="1662112" y="3838575"/>
            <a:ext cx="9415463" cy="1457325"/>
          </a:xfrm>
          <a:prstGeom prst="flowChartManualOperation">
            <a:avLst/>
          </a:prstGeom>
          <a:solidFill>
            <a:schemeClr val="accent5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 জীব দেহের একক ব্যাখ্যা কর</a:t>
            </a:r>
            <a:endParaRPr lang="en-SG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1856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36"/>
            </a:avLst>
          </a:prstGeom>
          <a:solidFill>
            <a:schemeClr val="accent2"/>
          </a:solidFill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740491" y="1838037"/>
            <a:ext cx="6530346" cy="439650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    সবাইকে</a:t>
            </a:r>
            <a:endParaRPr lang="en-SG" sz="115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2"/>
          <a:stretch/>
        </p:blipFill>
        <p:spPr>
          <a:xfrm>
            <a:off x="600126" y="637309"/>
            <a:ext cx="2540238" cy="26508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5265236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36"/>
            </a:avLst>
          </a:prstGeom>
          <a:solidFill>
            <a:schemeClr val="accent2"/>
          </a:solidFill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3" name="Bevel 2"/>
          <p:cNvSpPr/>
          <p:nvPr/>
        </p:nvSpPr>
        <p:spPr>
          <a:xfrm>
            <a:off x="619760" y="1200727"/>
            <a:ext cx="5445760" cy="4876800"/>
          </a:xfrm>
          <a:prstGeom prst="bevel">
            <a:avLst/>
          </a:prstGeom>
          <a:solidFill>
            <a:schemeClr val="accent2">
              <a:lumMod val="40000"/>
              <a:lumOff val="60000"/>
            </a:schemeClr>
          </a:solidFill>
          <a:ln w="57150"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নিলুফা ইয়াছমীন</a:t>
            </a:r>
          </a:p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শিক্ষক(কৃষি)</a:t>
            </a:r>
          </a:p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রামপুর আনোয়ারা উচ্চ বিদ্যালয়</a:t>
            </a:r>
          </a:p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কেন্দুয়া নেত্রকোণা।</a:t>
            </a:r>
            <a:endParaRPr lang="en-SG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Bevel 3"/>
          <p:cNvSpPr/>
          <p:nvPr/>
        </p:nvSpPr>
        <p:spPr>
          <a:xfrm>
            <a:off x="6385560" y="1200727"/>
            <a:ext cx="5486400" cy="4876800"/>
          </a:xfrm>
          <a:prstGeom prst="bevel">
            <a:avLst/>
          </a:prstGeom>
          <a:solidFill>
            <a:srgbClr val="FFC000"/>
          </a:solidFill>
          <a:ln w="57150"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বিজ্ঞান</a:t>
            </a:r>
          </a:p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শ্রেনীঃ ৬ষ্ঠ</a:t>
            </a:r>
          </a:p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৩</a:t>
            </a:r>
          </a:p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পাঠ-</a:t>
            </a:r>
            <a:r>
              <a:rPr lang="en-US" sz="3200" b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1,2</a:t>
            </a:r>
            <a:endParaRPr lang="bn-IN" sz="3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সময়-৪০মিনিট</a:t>
            </a:r>
          </a:p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তারিখ- </a:t>
            </a:r>
            <a:endParaRPr lang="en-SG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7176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36"/>
            </a:avLst>
          </a:prstGeom>
          <a:solidFill>
            <a:schemeClr val="accent2"/>
          </a:solidFill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3" name="Down Arrow Callout 2"/>
          <p:cNvSpPr/>
          <p:nvPr/>
        </p:nvSpPr>
        <p:spPr>
          <a:xfrm>
            <a:off x="3169920" y="589280"/>
            <a:ext cx="5008880" cy="1971040"/>
          </a:xfrm>
          <a:prstGeom prst="downArrowCallou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accent3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ছবিগুলো দেখ</a:t>
            </a:r>
            <a:endParaRPr lang="en-SG" sz="5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6910" y="1958109"/>
            <a:ext cx="2697017" cy="3177309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5250873" y="2650836"/>
            <a:ext cx="932872" cy="241992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 বুঝ তে পারলে ?</a:t>
            </a:r>
            <a:endParaRPr lang="en-SG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3491" y="5313217"/>
            <a:ext cx="11286837" cy="1124527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একেকটি ইট দিয়ে যেমন একটা দালান হয়। তেমনি একেকটা কোষ স্তর আকারে মিলিত হয়ে একেকটি দেহ 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ঠিত হয়।</a:t>
            </a:r>
            <a:endParaRPr lang="en-SG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7092" y="1958108"/>
            <a:ext cx="2803236" cy="31773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150" y="1958108"/>
            <a:ext cx="3829051" cy="3112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5904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36"/>
            </a:avLst>
          </a:prstGeom>
          <a:solidFill>
            <a:schemeClr val="accent2"/>
          </a:solidFill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3" name="Left-Right Arrow Callout 2"/>
          <p:cNvSpPr/>
          <p:nvPr/>
        </p:nvSpPr>
        <p:spPr>
          <a:xfrm>
            <a:off x="2055091" y="692726"/>
            <a:ext cx="8229600" cy="1764145"/>
          </a:xfrm>
          <a:prstGeom prst="leftRightArrowCallout">
            <a:avLst>
              <a:gd name="adj1" fmla="val 34615"/>
              <a:gd name="adj2" fmla="val 31731"/>
              <a:gd name="adj3" fmla="val 59615"/>
              <a:gd name="adj4" fmla="val 68906"/>
            </a:avLst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পাঠের </a:t>
            </a:r>
            <a:r>
              <a:rPr lang="bn-IN" sz="6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আলোচ্য </a:t>
            </a:r>
            <a:r>
              <a:rPr lang="bn-IN" sz="6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endParaRPr lang="en-SG" sz="6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Manual Operation 3"/>
          <p:cNvSpPr/>
          <p:nvPr/>
        </p:nvSpPr>
        <p:spPr>
          <a:xfrm>
            <a:off x="2673927" y="4981864"/>
            <a:ext cx="8229600" cy="1764145"/>
          </a:xfrm>
          <a:prstGeom prst="flowChartManualOperation">
            <a:avLst/>
          </a:prstGeom>
          <a:solidFill>
            <a:schemeClr val="accent2"/>
          </a:solidFill>
          <a:ln w="76200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endParaRPr lang="en-SG" sz="6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091" y="2628899"/>
            <a:ext cx="5689600" cy="224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5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36"/>
            </a:avLst>
          </a:prstGeom>
          <a:solidFill>
            <a:schemeClr val="accent2"/>
          </a:solidFill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3" name="Down Arrow Callout 2"/>
          <p:cNvSpPr/>
          <p:nvPr/>
        </p:nvSpPr>
        <p:spPr>
          <a:xfrm>
            <a:off x="3169920" y="589280"/>
            <a:ext cx="5008880" cy="1971040"/>
          </a:xfrm>
          <a:prstGeom prst="downArrowCallou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accent3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SG" sz="7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58506" y="3909291"/>
            <a:ext cx="7068589" cy="2364509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accent3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কোষের সঙ্গা বলতে পারবে;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কোষের প্রকারভেদ উল্লেখ করতে পারবে</a:t>
            </a:r>
            <a:r>
              <a:rPr lang="bn-IN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bn-IN" sz="3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কোষের কাজ ব্যাখ্যা করতে পারবে।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35201" y="2782669"/>
            <a:ext cx="706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শিক্ষার্থীরা...........................</a:t>
            </a:r>
            <a:endParaRPr lang="en-SG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18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36"/>
            </a:avLst>
          </a:prstGeom>
          <a:solidFill>
            <a:schemeClr val="accent2"/>
          </a:solidFill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3" name="Down Arrow Callout 2"/>
          <p:cNvSpPr/>
          <p:nvPr/>
        </p:nvSpPr>
        <p:spPr>
          <a:xfrm>
            <a:off x="3169920" y="589280"/>
            <a:ext cx="5008880" cy="1971040"/>
          </a:xfrm>
          <a:prstGeom prst="downArrowCallou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accent3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 কাকে বলে</a:t>
            </a:r>
            <a:endParaRPr lang="en-SG" sz="5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73745" y="4976957"/>
            <a:ext cx="9143999" cy="15055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 হলো জীবদেহের গঠণ ও কাজের একক। একটা দেহ কোটি কোটি কোষের সমন্বয়ে তৈরি।</a:t>
            </a:r>
            <a:endParaRPr lang="en-SG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4825" y="2967760"/>
            <a:ext cx="3322349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0114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36"/>
            </a:avLst>
          </a:prstGeom>
          <a:solidFill>
            <a:schemeClr val="accent2"/>
          </a:solidFill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9689" r="8961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847" y="1362650"/>
            <a:ext cx="5098473" cy="354185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8167" y="1514329"/>
            <a:ext cx="3064741" cy="32385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92727" y="4985327"/>
            <a:ext cx="5994400" cy="141547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আবিষ্কার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বিজ্ঞানি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রবার্ট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হুক</a:t>
            </a:r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SG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18167" y="4985327"/>
            <a:ext cx="4995142" cy="141547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দেখার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অনুবীক্ষণ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যন্ত্র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লাগে</a:t>
            </a:r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SG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643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36"/>
            </a:avLst>
          </a:prstGeom>
          <a:solidFill>
            <a:schemeClr val="accent2"/>
          </a:solidFill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07296" y="894522"/>
            <a:ext cx="3906078" cy="11032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SG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Manual Operation 3"/>
          <p:cNvSpPr/>
          <p:nvPr/>
        </p:nvSpPr>
        <p:spPr>
          <a:xfrm>
            <a:off x="1640157" y="4097564"/>
            <a:ext cx="8716617" cy="1461052"/>
          </a:xfrm>
          <a:prstGeom prst="flowChartManualOperation">
            <a:avLst/>
          </a:prstGeom>
          <a:solidFill>
            <a:schemeClr val="accent1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 কাকে বলে?</a:t>
            </a:r>
            <a:endParaRPr lang="en-SG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528" y="1954439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734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36"/>
            </a:avLst>
          </a:prstGeom>
          <a:solidFill>
            <a:schemeClr val="accent2"/>
          </a:solidFill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3" name="Flowchart: Predefined Process 2"/>
          <p:cNvSpPr/>
          <p:nvPr/>
        </p:nvSpPr>
        <p:spPr>
          <a:xfrm>
            <a:off x="2564295" y="775252"/>
            <a:ext cx="6679095" cy="1381539"/>
          </a:xfrm>
          <a:prstGeom prst="flowChartPredefinedProcess">
            <a:avLst/>
          </a:prstGeom>
          <a:solidFill>
            <a:schemeClr val="accent2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কোষের প্রকারভেদ</a:t>
            </a:r>
            <a:endParaRPr lang="en-SG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triped Right Arrow 3"/>
          <p:cNvSpPr/>
          <p:nvPr/>
        </p:nvSpPr>
        <p:spPr>
          <a:xfrm>
            <a:off x="1043708" y="2414806"/>
            <a:ext cx="1871568" cy="1034473"/>
          </a:xfrm>
          <a:prstGeom prst="stripedRightArrow">
            <a:avLst/>
          </a:prstGeom>
          <a:solidFill>
            <a:schemeClr val="accent2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endParaRPr lang="en-SG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94182" y="2414806"/>
            <a:ext cx="2392218" cy="1034473"/>
          </a:xfrm>
          <a:prstGeom prst="rect">
            <a:avLst/>
          </a:prstGeom>
          <a:solidFill>
            <a:schemeClr val="accent4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নিউক্লিয়াসের উপস্থিতিতে</a:t>
            </a:r>
            <a:endParaRPr lang="en-SG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70218" y="3449279"/>
            <a:ext cx="240145" cy="9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" name="Rectangle 8"/>
          <p:cNvSpPr/>
          <p:nvPr/>
        </p:nvSpPr>
        <p:spPr>
          <a:xfrm>
            <a:off x="2784765" y="4433455"/>
            <a:ext cx="1399307" cy="609600"/>
          </a:xfrm>
          <a:prstGeom prst="rect">
            <a:avLst/>
          </a:prstGeom>
          <a:solidFill>
            <a:schemeClr val="accent3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আদি কোষ</a:t>
            </a:r>
            <a:endParaRPr lang="en-SG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10363" y="4433455"/>
            <a:ext cx="1778001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 কোষ</a:t>
            </a:r>
            <a:endParaRPr lang="en-SG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6220692" y="4209473"/>
            <a:ext cx="2752436" cy="1057564"/>
          </a:xfrm>
          <a:prstGeom prst="rightArrow">
            <a:avLst/>
          </a:prstGeom>
          <a:solidFill>
            <a:schemeClr val="accent4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কাজের ভিত্তিতে</a:t>
            </a:r>
            <a:endParaRPr lang="en-SG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973129" y="5043055"/>
            <a:ext cx="1399307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জনন কোষ</a:t>
            </a:r>
            <a:endParaRPr lang="en-SG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973128" y="3837710"/>
            <a:ext cx="1399307" cy="609600"/>
          </a:xfrm>
          <a:prstGeom prst="rect">
            <a:avLst/>
          </a:prstGeom>
          <a:solidFill>
            <a:schemeClr val="accent6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দেহ কোষ</a:t>
            </a:r>
            <a:endParaRPr lang="en-SG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3565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210</Words>
  <Application>Microsoft Office PowerPoint</Application>
  <PresentationFormat>Widescreen</PresentationFormat>
  <Paragraphs>53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20</cp:revision>
  <dcterms:created xsi:type="dcterms:W3CDTF">2022-02-06T14:38:51Z</dcterms:created>
  <dcterms:modified xsi:type="dcterms:W3CDTF">2022-02-10T08:13:52Z</dcterms:modified>
</cp:coreProperties>
</file>