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332" r:id="rId2"/>
    <p:sldId id="334" r:id="rId3"/>
    <p:sldId id="338" r:id="rId4"/>
    <p:sldId id="324" r:id="rId5"/>
    <p:sldId id="341" r:id="rId6"/>
    <p:sldId id="342" r:id="rId7"/>
    <p:sldId id="325" r:id="rId8"/>
    <p:sldId id="343" r:id="rId9"/>
    <p:sldId id="268" r:id="rId10"/>
    <p:sldId id="344" r:id="rId11"/>
    <p:sldId id="327" r:id="rId12"/>
    <p:sldId id="345" r:id="rId13"/>
    <p:sldId id="346" r:id="rId14"/>
    <p:sldId id="347" r:id="rId15"/>
    <p:sldId id="317" r:id="rId16"/>
    <p:sldId id="337" r:id="rId17"/>
    <p:sldId id="271" r:id="rId18"/>
    <p:sldId id="348" r:id="rId19"/>
    <p:sldId id="350" r:id="rId20"/>
    <p:sldId id="349" r:id="rId21"/>
    <p:sldId id="351" r:id="rId22"/>
    <p:sldId id="352" r:id="rId23"/>
    <p:sldId id="34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9B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6372" autoAdjust="0"/>
  </p:normalViewPr>
  <p:slideViewPr>
    <p:cSldViewPr snapToGrid="0">
      <p:cViewPr varScale="1">
        <p:scale>
          <a:sx n="77" d="100"/>
          <a:sy n="77" d="100"/>
        </p:scale>
        <p:origin x="86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E1AA9-1006-44F9-956A-1FC9EE142C72}"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271BB-8A49-406C-83A0-7D00BB19E3A2}" type="slidenum">
              <a:rPr lang="en-US" smtClean="0"/>
              <a:t>‹#›</a:t>
            </a:fld>
            <a:endParaRPr lang="en-US"/>
          </a:p>
        </p:txBody>
      </p:sp>
    </p:spTree>
    <p:extLst>
      <p:ext uri="{BB962C8B-B14F-4D97-AF65-F5344CB8AC3E}">
        <p14:creationId xmlns:p14="http://schemas.microsoft.com/office/powerpoint/2010/main" val="362444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271BB-8A49-406C-83A0-7D00BB19E3A2}" type="slidenum">
              <a:rPr lang="en-US" smtClean="0"/>
              <a:t>2</a:t>
            </a:fld>
            <a:endParaRPr lang="en-US"/>
          </a:p>
        </p:txBody>
      </p:sp>
    </p:spTree>
    <p:extLst>
      <p:ext uri="{BB962C8B-B14F-4D97-AF65-F5344CB8AC3E}">
        <p14:creationId xmlns:p14="http://schemas.microsoft.com/office/powerpoint/2010/main" val="58076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428528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76313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53079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202375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11F0A-64F0-4791-B39C-084CA8ADF1B2}"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173699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311F0A-64F0-4791-B39C-084CA8ADF1B2}"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1019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311F0A-64F0-4791-B39C-084CA8ADF1B2}"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132982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311F0A-64F0-4791-B39C-084CA8ADF1B2}"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49770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11F0A-64F0-4791-B39C-084CA8ADF1B2}"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233407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11F0A-64F0-4791-B39C-084CA8ADF1B2}"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182847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11F0A-64F0-4791-B39C-084CA8ADF1B2}"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28237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11F0A-64F0-4791-B39C-084CA8ADF1B2}" type="datetimeFigureOut">
              <a:rPr lang="en-US" smtClean="0"/>
              <a:t>2/11/2022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1F25F-CF75-4CB9-AADC-591F64268553}" type="slidenum">
              <a:rPr lang="en-US" smtClean="0"/>
              <a:t>‹#›</a:t>
            </a:fld>
            <a:endParaRPr lang="en-US"/>
          </a:p>
        </p:txBody>
      </p:sp>
    </p:spTree>
    <p:extLst>
      <p:ext uri="{BB962C8B-B14F-4D97-AF65-F5344CB8AC3E}">
        <p14:creationId xmlns:p14="http://schemas.microsoft.com/office/powerpoint/2010/main" val="23928614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jpe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foizahmedrana@gmail.com"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fif"/><Relationship Id="rId5" Type="http://schemas.openxmlformats.org/officeDocument/2006/relationships/image" Target="../media/image12.jfif"/><Relationship Id="rId4" Type="http://schemas.openxmlformats.org/officeDocument/2006/relationships/image" Target="../media/image11.jfif"/></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280A6229-8D39-464A-B4C0-CE88DFE11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5440"/>
            <a:ext cx="12192000" cy="954071"/>
          </a:xfrm>
          <a:prstGeom prst="rect">
            <a:avLst/>
          </a:prstGeom>
        </p:spPr>
      </p:pic>
      <p:pic>
        <p:nvPicPr>
          <p:cNvPr id="35" name="Picture 34">
            <a:extLst>
              <a:ext uri="{FF2B5EF4-FFF2-40B4-BE49-F238E27FC236}">
                <a16:creationId xmlns="" xmlns:a16="http://schemas.microsoft.com/office/drawing/2014/main" id="{DEFB2F77-5FDB-41DD-81C6-B30D3FFDF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13" y="770542"/>
            <a:ext cx="6247541" cy="4270781"/>
          </a:xfrm>
          <a:prstGeom prst="rect">
            <a:avLst/>
          </a:prstGeom>
        </p:spPr>
      </p:pic>
      <p:pic>
        <p:nvPicPr>
          <p:cNvPr id="133" name="Picture 132">
            <a:extLst>
              <a:ext uri="{FF2B5EF4-FFF2-40B4-BE49-F238E27FC236}">
                <a16:creationId xmlns="" xmlns:a16="http://schemas.microsoft.com/office/drawing/2014/main" id="{DD163A6B-BE22-4368-B6B1-96649D810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135" y="3390690"/>
            <a:ext cx="4512923" cy="2504673"/>
          </a:xfrm>
          <a:prstGeom prst="rect">
            <a:avLst/>
          </a:prstGeom>
        </p:spPr>
      </p:pic>
      <p:sp>
        <p:nvSpPr>
          <p:cNvPr id="134" name="Cylinder 133">
            <a:extLst>
              <a:ext uri="{FF2B5EF4-FFF2-40B4-BE49-F238E27FC236}">
                <a16:creationId xmlns="" xmlns:a16="http://schemas.microsoft.com/office/drawing/2014/main" id="{A309A818-14A1-4630-910E-6F592AD77CA0}"/>
              </a:ext>
            </a:extLst>
          </p:cNvPr>
          <p:cNvSpPr/>
          <p:nvPr/>
        </p:nvSpPr>
        <p:spPr>
          <a:xfrm>
            <a:off x="6130955" y="5740424"/>
            <a:ext cx="1545772" cy="912982"/>
          </a:xfrm>
          <a:prstGeom prst="can">
            <a:avLst/>
          </a:prstGeom>
          <a:solidFill>
            <a:schemeClr val="accent4">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217B9692-B0C4-4626-A219-A32255BD493D}"/>
              </a:ext>
            </a:extLst>
          </p:cNvPr>
          <p:cNvSpPr/>
          <p:nvPr/>
        </p:nvSpPr>
        <p:spPr>
          <a:xfrm flipH="1">
            <a:off x="6819252" y="506090"/>
            <a:ext cx="169179" cy="5389273"/>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 xmlns:a16="http://schemas.microsoft.com/office/drawing/2014/main" id="{914CB3E1-51AF-4FB9-9F24-D0A4B28CBF16}"/>
              </a:ext>
            </a:extLst>
          </p:cNvPr>
          <p:cNvSpPr/>
          <p:nvPr/>
        </p:nvSpPr>
        <p:spPr>
          <a:xfrm>
            <a:off x="6783345" y="467450"/>
            <a:ext cx="220585" cy="169117"/>
          </a:xfrm>
          <a:prstGeom prst="ellips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ame 35">
            <a:extLst>
              <a:ext uri="{FF2B5EF4-FFF2-40B4-BE49-F238E27FC236}">
                <a16:creationId xmlns="" xmlns:a16="http://schemas.microsoft.com/office/drawing/2014/main" id="{92345498-F34E-4289-B533-28BE6151E883}"/>
              </a:ext>
            </a:extLst>
          </p:cNvPr>
          <p:cNvSpPr/>
          <p:nvPr/>
        </p:nvSpPr>
        <p:spPr>
          <a:xfrm>
            <a:off x="0" y="0"/>
            <a:ext cx="12192000" cy="6858000"/>
          </a:xfrm>
          <a:prstGeom prst="frame">
            <a:avLst>
              <a:gd name="adj1" fmla="val 2557"/>
            </a:avLst>
          </a:prstGeom>
          <a:solidFill>
            <a:srgbClr val="FF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rapezoid 36">
            <a:extLst>
              <a:ext uri="{FF2B5EF4-FFF2-40B4-BE49-F238E27FC236}">
                <a16:creationId xmlns="" xmlns:a16="http://schemas.microsoft.com/office/drawing/2014/main" id="{614C5A4B-1C31-4A74-8313-2A045F98E518}"/>
              </a:ext>
            </a:extLst>
          </p:cNvPr>
          <p:cNvSpPr/>
          <p:nvPr/>
        </p:nvSpPr>
        <p:spPr>
          <a:xfrm>
            <a:off x="6555054" y="5846951"/>
            <a:ext cx="697573" cy="45719"/>
          </a:xfrm>
          <a:prstGeom prst="trapezoid">
            <a:avLst/>
          </a:prstGeom>
          <a:solidFill>
            <a:schemeClr val="tx2">
              <a:lumMod val="25000"/>
              <a:lumOff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6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375E-6 0.00023 L -0.00078 -0.43981 " pathEditMode="relative" rAng="0" ptsTypes="AA">
                                      <p:cBhvr>
                                        <p:cTn id="6" dur="20000" fill="hold"/>
                                        <p:tgtEl>
                                          <p:spTgt spid="133"/>
                                        </p:tgtEl>
                                        <p:attrNameLst>
                                          <p:attrName>ppt_x</p:attrName>
                                          <p:attrName>ppt_y</p:attrName>
                                        </p:attrNameLst>
                                      </p:cBhvr>
                                      <p:rCtr x="-39" y="-2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9886" y="1746914"/>
            <a:ext cx="11298131" cy="4590128"/>
            <a:chOff x="479886" y="1733266"/>
            <a:chExt cx="11298131" cy="459012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86" y="1733266"/>
              <a:ext cx="5798084" cy="45901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970" y="1733266"/>
              <a:ext cx="5500047" cy="4590128"/>
            </a:xfrm>
            <a:prstGeom prst="rect">
              <a:avLst/>
            </a:prstGeom>
          </p:spPr>
        </p:pic>
      </p:grpSp>
      <p:sp>
        <p:nvSpPr>
          <p:cNvPr id="5" name="Rectangle 4"/>
          <p:cNvSpPr/>
          <p:nvPr/>
        </p:nvSpPr>
        <p:spPr>
          <a:xfrm>
            <a:off x="3739486" y="1187365"/>
            <a:ext cx="4708478" cy="4776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s-IN" sz="3600" b="1" dirty="0" smtClean="0">
                <a:solidFill>
                  <a:srgbClr val="FF0000"/>
                </a:solidFill>
                <a:latin typeface="NikoshBAN" panose="02000000000000000000" pitchFamily="2" charset="0"/>
                <a:cs typeface="NikoshBAN" panose="02000000000000000000" pitchFamily="2" charset="0"/>
              </a:rPr>
              <a:t>ডিজিটাল বাংলাদেশ ঘোষণা</a:t>
            </a:r>
            <a:endParaRPr lang="en-US" sz="3600" dirty="0">
              <a:solidFill>
                <a:srgbClr val="FF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Tree>
    <p:extLst>
      <p:ext uri="{BB962C8B-B14F-4D97-AF65-F5344CB8AC3E}">
        <p14:creationId xmlns:p14="http://schemas.microsoft.com/office/powerpoint/2010/main" val="34613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0"/>
            <a:ext cx="6359857" cy="15072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
        <p:nvSpPr>
          <p:cNvPr id="8" name="Rectangle 7"/>
          <p:cNvSpPr/>
          <p:nvPr/>
        </p:nvSpPr>
        <p:spPr>
          <a:xfrm>
            <a:off x="584295" y="4180731"/>
            <a:ext cx="11079005" cy="2585323"/>
          </a:xfrm>
          <a:prstGeom prst="rect">
            <a:avLst/>
          </a:prstGeom>
        </p:spPr>
        <p:txBody>
          <a:bodyPr wrap="square">
            <a:spAutoFit/>
          </a:bodyPr>
          <a:lstStyle/>
          <a:p>
            <a:pPr algn="just"/>
            <a:r>
              <a:rPr lang="as-IN" b="0" i="0" dirty="0" smtClean="0">
                <a:solidFill>
                  <a:srgbClr val="202122"/>
                </a:solidFill>
                <a:effectLst/>
                <a:latin typeface="NikoshBAN" panose="02000000000000000000" pitchFamily="2" charset="0"/>
                <a:cs typeface="NikoshBAN" panose="02000000000000000000" pitchFamily="2" charset="0"/>
              </a:rPr>
              <a:t>১২ ডিসেম্বর, ২০০৮ বাংলাদেশ আওয়ামী লীগ তাদের নির্বাচনী ইশতেহারে ঘোষণা করে যে ‘২০২১ সালে স্বাধীনতার ৫০ বছরে বাংলাদেশ ‘ডিজিটাল বাংলাদেশে’ পরিণত হবে।একটি উন্নত দেশ, সমৃদ্ধ ডিজিটাল সমাজ, একটি ডিজিটাল যুগের জনগোষ্ঠী, রূপান্তরিত উৎপাদনব্যবস্থা, নতুন জ্ঞানভিত্তিক অর্থনীতি—সব মিলিয়ে একটি জ্ঞানভিত্তিক সমাজ গঠনের স্বপ্নই দেখিয়েছেন প্রধানমন্ত্রী শেখ হাসিনা। ডিজিটাল বাংলাদেশ বস্তুত জ্ঞানভিত্তিক সমাজ প্রতিষ্ঠার প্রথম সোপান। একাত্তরে মহান মুক্তিযুদ্ধের মধ্য দিয়ে আমরা আমাদের পরবর্তী প্রজন্মের জন্য যে সমৃদ্ধি ও উন্নত জীবন প্রতিষ্ঠা করতে চেয়েছিলাম, ডিজিটাল বাংলাদেশ আমাদের সেই স্বপ্ন পূরণ করবে। ‘বাংলাদেশ কম্পিউটার সমিতি’ ১৭ থেকে ১২ নভেম্বর ২০০৯-এ ‘ডিজিটাল বাংলাদেশ সামিট’ নামক এ বিষয়ে প্রথম শীর্ষ সম্মেলনের আয়োজন করে, যাতে ডিজিটাল বাংলাদেশ প্রতিষ্ঠা এবং অগ্রাধিকারের বিষয়গুলো আলোচিত হয়।আর এভাবেই বিভিন্ন সরকারি ও বেসরকারি কর্মসুচী গ্রহণের মাধ্যমে বাংলাদেশ একটি ডিজিটাল বাংলাদেশ এ পরিণত হবার পথে এগিয়ে চলেছে।</a:t>
            </a:r>
            <a:endParaRPr lang="en-US"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434" y="1309499"/>
            <a:ext cx="7677722" cy="2307157"/>
          </a:xfrm>
          <a:prstGeom prst="rect">
            <a:avLst/>
          </a:prstGeom>
        </p:spPr>
      </p:pic>
      <p:sp>
        <p:nvSpPr>
          <p:cNvPr id="13" name="Rectangle 12"/>
          <p:cNvSpPr/>
          <p:nvPr/>
        </p:nvSpPr>
        <p:spPr>
          <a:xfrm>
            <a:off x="3739486" y="3684949"/>
            <a:ext cx="4708478" cy="4776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s-IN" sz="3600" b="1" dirty="0" smtClean="0">
                <a:solidFill>
                  <a:srgbClr val="FF0000"/>
                </a:solidFill>
                <a:latin typeface="NikoshBAN" panose="02000000000000000000" pitchFamily="2" charset="0"/>
                <a:cs typeface="NikoshBAN" panose="02000000000000000000" pitchFamily="2" charset="0"/>
              </a:rPr>
              <a:t>ডিজিটাল বাংলাদেশ ঘোষণা</a:t>
            </a:r>
            <a:endParaRPr lang="en-US" sz="3600" dirty="0">
              <a:solidFill>
                <a:srgbClr val="FF0000"/>
              </a:solidFill>
            </a:endParaRPr>
          </a:p>
        </p:txBody>
      </p:sp>
    </p:spTree>
    <p:extLst>
      <p:ext uri="{BB962C8B-B14F-4D97-AF65-F5344CB8AC3E}">
        <p14:creationId xmlns:p14="http://schemas.microsoft.com/office/powerpoint/2010/main" val="3847561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375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3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6267" y="1825686"/>
            <a:ext cx="4755883" cy="3785652"/>
          </a:xfrm>
          <a:prstGeom prst="rect">
            <a:avLst/>
          </a:prstGeom>
        </p:spPr>
        <p:txBody>
          <a:bodyPr wrap="square">
            <a:spAutoFit/>
          </a:bodyPr>
          <a:lstStyle/>
          <a:p>
            <a:pPr algn="ctr"/>
            <a:r>
              <a:rPr lang="en-US" sz="2400" b="1" u="sng" dirty="0" smtClean="0">
                <a:effectLst/>
                <a:latin typeface="NikoshBAN" panose="02000000000000000000" pitchFamily="2" charset="0"/>
                <a:cs typeface="NikoshBAN" panose="02000000000000000000" pitchFamily="2" charset="0"/>
              </a:rPr>
              <a:t>১.</a:t>
            </a:r>
            <a:r>
              <a:rPr lang="bn-BD" sz="2400" b="1" u="sng" dirty="0" smtClean="0">
                <a:effectLst/>
                <a:latin typeface="NikoshBAN" panose="02000000000000000000" pitchFamily="2" charset="0"/>
                <a:cs typeface="NikoshBAN" panose="02000000000000000000" pitchFamily="2" charset="0"/>
              </a:rPr>
              <a:t> </a:t>
            </a:r>
            <a:r>
              <a:rPr lang="as-IN" sz="2400" b="1" u="sng" dirty="0" smtClean="0">
                <a:effectLst/>
                <a:latin typeface="NikoshBAN" panose="02000000000000000000" pitchFamily="2" charset="0"/>
                <a:cs typeface="NikoshBAN" panose="02000000000000000000" pitchFamily="2" charset="0"/>
              </a:rPr>
              <a:t>আওয়ামী লীগের ইশতেহার</a:t>
            </a:r>
            <a:endParaRPr lang="en-US" sz="2400" b="1" u="sng" dirty="0" smtClean="0">
              <a:effectLst/>
              <a:latin typeface="NikoshBAN" panose="02000000000000000000" pitchFamily="2" charset="0"/>
              <a:cs typeface="NikoshBAN" panose="02000000000000000000" pitchFamily="2" charset="0"/>
            </a:endParaRPr>
          </a:p>
          <a:p>
            <a:pPr algn="just"/>
            <a:endParaRPr lang="as-IN" sz="2400" b="1" dirty="0" smtClean="0">
              <a:effectLst/>
              <a:latin typeface="NikoshBAN" panose="02000000000000000000" pitchFamily="2" charset="0"/>
              <a:cs typeface="NikoshBAN" panose="02000000000000000000" pitchFamily="2" charset="0"/>
            </a:endParaRPr>
          </a:p>
          <a:p>
            <a:pPr algn="just"/>
            <a:r>
              <a:rPr lang="as-IN" sz="2400" b="0" dirty="0" smtClean="0">
                <a:effectLst/>
                <a:latin typeface="NikoshBAN" panose="02000000000000000000" pitchFamily="2" charset="0"/>
                <a:cs typeface="NikoshBAN" panose="02000000000000000000" pitchFamily="2" charset="0"/>
              </a:rPr>
              <a:t>নবম জাতী</a:t>
            </a:r>
            <a:r>
              <a:rPr lang="en-US" sz="2400" b="0" dirty="0" smtClean="0">
                <a:effectLst/>
                <a:latin typeface="NikoshBAN" panose="02000000000000000000" pitchFamily="2" charset="0"/>
                <a:cs typeface="NikoshBAN" panose="02000000000000000000" pitchFamily="2" charset="0"/>
              </a:rPr>
              <a:t>য়</a:t>
            </a:r>
            <a:r>
              <a:rPr lang="as-IN" sz="2400" b="0" dirty="0" smtClean="0">
                <a:effectLst/>
                <a:latin typeface="NikoshBAN" panose="02000000000000000000" pitchFamily="2" charset="0"/>
                <a:cs typeface="NikoshBAN" panose="02000000000000000000" pitchFamily="2" charset="0"/>
              </a:rPr>
              <a:t> সংসদ নির্বাচনে বাংলাদেশ আও</a:t>
            </a:r>
            <a:r>
              <a:rPr lang="en-US" sz="2400" b="0" dirty="0" err="1" smtClean="0">
                <a:effectLst/>
                <a:latin typeface="NikoshBAN" panose="02000000000000000000" pitchFamily="2" charset="0"/>
                <a:cs typeface="NikoshBAN" panose="02000000000000000000" pitchFamily="2" charset="0"/>
              </a:rPr>
              <a:t>য়া</a:t>
            </a:r>
            <a:r>
              <a:rPr lang="as-IN" sz="2400" b="0" dirty="0" smtClean="0">
                <a:effectLst/>
                <a:latin typeface="NikoshBAN" panose="02000000000000000000" pitchFamily="2" charset="0"/>
                <a:cs typeface="NikoshBAN" panose="02000000000000000000" pitchFamily="2" charset="0"/>
              </a:rPr>
              <a:t>মী লীগের নির্বাচনী ইশতেহার ‘দিন বদলের সনদ’-এর অংশ হিসেবে ‘২০২১ সালের মধ্যে ডিজিটাল বাংলাদেশ’-এর উদ্ভব</a:t>
            </a:r>
            <a:r>
              <a:rPr lang="en-US" sz="2400" b="0" dirty="0" smtClean="0">
                <a:effectLst/>
                <a:latin typeface="NikoshBAN" panose="02000000000000000000" pitchFamily="2" charset="0"/>
                <a:cs typeface="NikoshBAN" panose="02000000000000000000" pitchFamily="2" charset="0"/>
              </a:rPr>
              <a:t> </a:t>
            </a:r>
            <a:r>
              <a:rPr lang="as-IN" sz="2400" b="0" dirty="0" smtClean="0">
                <a:effectLst/>
                <a:latin typeface="NikoshBAN" panose="02000000000000000000" pitchFamily="2" charset="0"/>
                <a:cs typeface="NikoshBAN" panose="02000000000000000000" pitchFamily="2" charset="0"/>
              </a:rPr>
              <a:t>৷ ২০০৮ সালের ২৯ ডিসেম্বর অনুষ্ঠিত নির্বাচনকে সামনে রেখে ২০০৮ সালের ১২ ডিসেম্বর এ ঘোষণা দে</a:t>
            </a:r>
            <a:r>
              <a:rPr lang="en-US" sz="2400" b="0" dirty="0" err="1" smtClean="0">
                <a:effectLst/>
                <a:latin typeface="NikoshBAN" panose="02000000000000000000" pitchFamily="2" charset="0"/>
                <a:cs typeface="NikoshBAN" panose="02000000000000000000" pitchFamily="2" charset="0"/>
              </a:rPr>
              <a:t>য়া</a:t>
            </a:r>
            <a:r>
              <a:rPr lang="en-US" sz="2400" b="0" dirty="0" smtClean="0">
                <a:effectLst/>
                <a:latin typeface="NikoshBAN" panose="02000000000000000000" pitchFamily="2" charset="0"/>
                <a:cs typeface="NikoshBAN" panose="02000000000000000000" pitchFamily="2" charset="0"/>
              </a:rPr>
              <a:t> </a:t>
            </a:r>
            <a:r>
              <a:rPr lang="en-US" sz="2400" b="0" dirty="0" err="1" smtClean="0">
                <a:effectLst/>
                <a:latin typeface="NikoshBAN" panose="02000000000000000000" pitchFamily="2" charset="0"/>
                <a:cs typeface="NikoshBAN" panose="02000000000000000000" pitchFamily="2" charset="0"/>
              </a:rPr>
              <a:t>হয়</a:t>
            </a:r>
            <a:r>
              <a:rPr lang="en-US" sz="2400" b="0" dirty="0" smtClean="0">
                <a:effectLst/>
                <a:latin typeface="NikoshBAN" panose="02000000000000000000" pitchFamily="2" charset="0"/>
                <a:cs typeface="NikoshBAN" panose="02000000000000000000" pitchFamily="2" charset="0"/>
              </a:rPr>
              <a:t>।</a:t>
            </a:r>
            <a:endParaRPr lang="as-IN" sz="2400" b="0" dirty="0">
              <a:effectLst/>
              <a:latin typeface="NikoshBAN" panose="02000000000000000000" pitchFamily="2" charset="0"/>
              <a:cs typeface="NikoshBAN" panose="02000000000000000000" pitchFamily="2" charset="0"/>
            </a:endParaRPr>
          </a:p>
        </p:txBody>
      </p:sp>
      <p:grpSp>
        <p:nvGrpSpPr>
          <p:cNvPr id="3" name="Group 2"/>
          <p:cNvGrpSpPr/>
          <p:nvPr/>
        </p:nvGrpSpPr>
        <p:grpSpPr>
          <a:xfrm>
            <a:off x="496476" y="2538484"/>
            <a:ext cx="11328973" cy="3869253"/>
            <a:chOff x="496476" y="2538484"/>
            <a:chExt cx="11328973" cy="3869253"/>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8492150" y="2538484"/>
              <a:ext cx="3333299" cy="38692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76" y="2538484"/>
              <a:ext cx="3239791" cy="3869253"/>
            </a:xfrm>
            <a:prstGeom prst="rect">
              <a:avLst/>
            </a:prstGeom>
          </p:spPr>
        </p:pic>
      </p:grpSp>
      <p:sp>
        <p:nvSpPr>
          <p:cNvPr id="6" name="Rectangle 5"/>
          <p:cNvSpPr/>
          <p:nvPr/>
        </p:nvSpPr>
        <p:spPr>
          <a:xfrm>
            <a:off x="3125336" y="709684"/>
            <a:ext cx="6127845" cy="532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s-IN" sz="2800" b="1" cap="all" dirty="0" smtClean="0">
                <a:latin typeface="NikoshBAN" panose="02000000000000000000" pitchFamily="2" charset="0"/>
                <a:cs typeface="NikoshBAN" panose="02000000000000000000" pitchFamily="2" charset="0"/>
              </a:rPr>
              <a:t>ডিজিটাল বাংলাদেশ </a:t>
            </a:r>
            <a:r>
              <a:rPr lang="en-US" sz="2800" b="1" cap="all" dirty="0" smtClean="0">
                <a:latin typeface="NikoshBAN" panose="02000000000000000000" pitchFamily="2" charset="0"/>
                <a:cs typeface="NikoshBAN" panose="02000000000000000000" pitchFamily="2" charset="0"/>
              </a:rPr>
              <a:t>‘</a:t>
            </a:r>
            <a:r>
              <a:rPr lang="as-IN" sz="2800" b="1" cap="all" dirty="0" smtClean="0">
                <a:latin typeface="NikoshBAN" panose="02000000000000000000" pitchFamily="2" charset="0"/>
                <a:cs typeface="NikoshBAN" panose="02000000000000000000" pitchFamily="2" charset="0"/>
              </a:rPr>
              <a:t>রূপকল্প ২০২১</a:t>
            </a:r>
            <a:r>
              <a:rPr lang="en-US" sz="2800" b="1" cap="all" dirty="0" smtClean="0">
                <a:latin typeface="NikoshBAN" panose="02000000000000000000" pitchFamily="2" charset="0"/>
                <a:cs typeface="NikoshBAN" panose="02000000000000000000" pitchFamily="2" charset="0"/>
              </a:rPr>
              <a:t>’</a:t>
            </a:r>
            <a:endParaRPr lang="en-US" sz="2800" dirty="0"/>
          </a:p>
        </p:txBody>
      </p:sp>
    </p:spTree>
    <p:extLst>
      <p:ext uri="{BB962C8B-B14F-4D97-AF65-F5344CB8AC3E}">
        <p14:creationId xmlns:p14="http://schemas.microsoft.com/office/powerpoint/2010/main" val="344084528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8656" y="2127806"/>
            <a:ext cx="11364246" cy="4201563"/>
            <a:chOff x="458656" y="2127806"/>
            <a:chExt cx="11364246" cy="4201563"/>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58656" y="2127806"/>
              <a:ext cx="3417308" cy="42015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433" y="2127806"/>
              <a:ext cx="3151469" cy="417882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
        <p:nvSpPr>
          <p:cNvPr id="7" name="Rectangle 6"/>
          <p:cNvSpPr/>
          <p:nvPr/>
        </p:nvSpPr>
        <p:spPr>
          <a:xfrm>
            <a:off x="4094328" y="2127806"/>
            <a:ext cx="4467923" cy="2308324"/>
          </a:xfrm>
          <a:prstGeom prst="rect">
            <a:avLst/>
          </a:prstGeom>
        </p:spPr>
        <p:txBody>
          <a:bodyPr wrap="square">
            <a:spAutoFit/>
          </a:bodyPr>
          <a:lstStyle/>
          <a:p>
            <a:endParaRPr lang="as-IN" sz="2400" b="1" dirty="0">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ডিজিটাল বাংলাদেশ হলো </a:t>
            </a:r>
            <a:r>
              <a:rPr lang="as-IN" sz="2400" dirty="0" smtClean="0">
                <a:latin typeface="NikoshBAN" panose="02000000000000000000" pitchFamily="2" charset="0"/>
                <a:cs typeface="NikoshBAN" panose="02000000000000000000" pitchFamily="2" charset="0"/>
              </a:rPr>
              <a:t>তথ্য</a:t>
            </a:r>
            <a:r>
              <a:rPr lang="bn-BD"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প্রযুক্তি</a:t>
            </a:r>
            <a:r>
              <a:rPr lang="bn-BD"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সমৃদ্ধ </a:t>
            </a:r>
            <a:r>
              <a:rPr lang="as-IN" sz="2400" dirty="0">
                <a:latin typeface="NikoshBAN" panose="02000000000000000000" pitchFamily="2" charset="0"/>
                <a:cs typeface="NikoshBAN" panose="02000000000000000000" pitchFamily="2" charset="0"/>
              </a:rPr>
              <a:t>বাংলাদেশ যেখানে আধুনিক তথ্য ও যোগাযোগ প্রযুক্তির সকল সুবিধা ব্যবহার করে অল্প সময়ে, কম পরিশ্রমে, স্বল্প ব্যয়ে, মানুষের দোরগোড়ায় তথ্য ও সেবা পৌঁছানোর নিশ্চয়তা দান৷</a:t>
            </a:r>
          </a:p>
        </p:txBody>
      </p:sp>
      <p:sp>
        <p:nvSpPr>
          <p:cNvPr id="9" name="TextBox 8"/>
          <p:cNvSpPr txBox="1"/>
          <p:nvPr/>
        </p:nvSpPr>
        <p:spPr>
          <a:xfrm>
            <a:off x="1037230" y="1146408"/>
            <a:ext cx="1078567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4800" b="1" u="sng" dirty="0" smtClean="0">
                <a:latin typeface="NikoshBAN" panose="02000000000000000000" pitchFamily="2" charset="0"/>
                <a:cs typeface="NikoshBAN" panose="02000000000000000000" pitchFamily="2" charset="0"/>
              </a:rPr>
              <a:t> </a:t>
            </a:r>
            <a:r>
              <a:rPr lang="as-IN" sz="4800" b="1" u="sng" dirty="0">
                <a:latin typeface="NikoshBAN" panose="02000000000000000000" pitchFamily="2" charset="0"/>
                <a:cs typeface="NikoshBAN" panose="02000000000000000000" pitchFamily="2" charset="0"/>
              </a:rPr>
              <a:t>কম পরিশ্রমে, স্বল্প ব্যয়ে মানুষের দোরগোড়ায় </a:t>
            </a:r>
            <a:r>
              <a:rPr lang="as-IN" sz="4800" b="1" u="sng" dirty="0" smtClean="0">
                <a:latin typeface="NikoshBAN" panose="02000000000000000000" pitchFamily="2" charset="0"/>
                <a:cs typeface="NikoshBAN" panose="02000000000000000000" pitchFamily="2" charset="0"/>
              </a:rPr>
              <a:t>সেবা</a:t>
            </a:r>
            <a:endParaRPr lang="en-US" sz="4800" b="1"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6165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3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500" fill="hold"/>
                                        <p:tgtEl>
                                          <p:spTgt spid="7"/>
                                        </p:tgtEl>
                                        <p:attrNameLst>
                                          <p:attrName>ppt_w</p:attrName>
                                        </p:attrNameLst>
                                      </p:cBhvr>
                                      <p:tavLst>
                                        <p:tav tm="0">
                                          <p:val>
                                            <p:fltVal val="0"/>
                                          </p:val>
                                        </p:tav>
                                        <p:tav tm="100000">
                                          <p:val>
                                            <p:strVal val="#ppt_w"/>
                                          </p:val>
                                        </p:tav>
                                      </p:tavLst>
                                    </p:anim>
                                    <p:anim calcmode="lin" valueType="num">
                                      <p:cBhvr>
                                        <p:cTn id="18" dur="2500" fill="hold"/>
                                        <p:tgtEl>
                                          <p:spTgt spid="7"/>
                                        </p:tgtEl>
                                        <p:attrNameLst>
                                          <p:attrName>ppt_h</p:attrName>
                                        </p:attrNameLst>
                                      </p:cBhvr>
                                      <p:tavLst>
                                        <p:tav tm="0">
                                          <p:val>
                                            <p:fltVal val="0"/>
                                          </p:val>
                                        </p:tav>
                                        <p:tav tm="100000">
                                          <p:val>
                                            <p:strVal val="#ppt_h"/>
                                          </p:val>
                                        </p:tav>
                                      </p:tavLst>
                                    </p:anim>
                                    <p:animEffect transition="in" filter="fade">
                                      <p:cBhvr>
                                        <p:cTn id="19"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5250" y="2265528"/>
            <a:ext cx="11534655" cy="4081663"/>
            <a:chOff x="325250" y="2265528"/>
            <a:chExt cx="11534655" cy="4081663"/>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25250" y="2265528"/>
              <a:ext cx="3741783" cy="40816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965" y="2265528"/>
              <a:ext cx="3411940" cy="4081663"/>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72" y="0"/>
            <a:ext cx="6359857" cy="150727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
        <p:nvSpPr>
          <p:cNvPr id="7" name="Rectangle 6"/>
          <p:cNvSpPr/>
          <p:nvPr/>
        </p:nvSpPr>
        <p:spPr>
          <a:xfrm>
            <a:off x="4255702" y="3166305"/>
            <a:ext cx="4069432" cy="2677656"/>
          </a:xfrm>
          <a:prstGeom prst="rect">
            <a:avLst/>
          </a:prstGeom>
        </p:spPr>
        <p:txBody>
          <a:bodyPr wrap="square">
            <a:spAutoFit/>
          </a:bodyPr>
          <a:lstStyle/>
          <a:p>
            <a:pPr algn="just"/>
            <a:endParaRPr lang="as-IN" sz="2800" b="1" dirty="0" smtClean="0">
              <a:effectLst/>
              <a:latin typeface="NikoshBAN" panose="02000000000000000000" pitchFamily="2" charset="0"/>
              <a:cs typeface="NikoshBAN" panose="02000000000000000000" pitchFamily="2" charset="0"/>
            </a:endParaRPr>
          </a:p>
          <a:p>
            <a:pPr algn="just"/>
            <a:r>
              <a:rPr lang="as-IN" sz="2800" b="0" dirty="0" smtClean="0">
                <a:effectLst/>
                <a:latin typeface="NikoshBAN" panose="02000000000000000000" pitchFamily="2" charset="0"/>
                <a:cs typeface="NikoshBAN" panose="02000000000000000000" pitchFamily="2" charset="0"/>
              </a:rPr>
              <a:t>কৃষিক্ষেত্রেও লেগেছে তথ্যপ্রযুক্তির ছোঁয়া৷ সারাদেশে স্থাপিত প্রায় ২৪৫ কৃষি তথ্য যোগাযোগ কেন্দ্রে ভিডিও কনফারেন্সিংয়ের মাধ্যমে বিশেষজ্ঞ পর্যায়ের কৃষি সেবা প্রদান করা হচ্ছে৷</a:t>
            </a:r>
            <a:endParaRPr lang="as-IN" sz="2800" b="0" dirty="0">
              <a:effectLst/>
              <a:latin typeface="NikoshBAN" panose="02000000000000000000" pitchFamily="2" charset="0"/>
              <a:cs typeface="NikoshBAN" panose="02000000000000000000" pitchFamily="2" charset="0"/>
            </a:endParaRPr>
          </a:p>
        </p:txBody>
      </p:sp>
      <p:sp>
        <p:nvSpPr>
          <p:cNvPr id="9" name="TextBox 8"/>
          <p:cNvSpPr txBox="1"/>
          <p:nvPr/>
        </p:nvSpPr>
        <p:spPr>
          <a:xfrm>
            <a:off x="1037230" y="1282888"/>
            <a:ext cx="10785671"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4800" b="1" u="sng" dirty="0" smtClean="0">
                <a:latin typeface="NikoshBAN" panose="02000000000000000000" pitchFamily="2" charset="0"/>
                <a:cs typeface="NikoshBAN" panose="02000000000000000000" pitchFamily="2" charset="0"/>
              </a:rPr>
              <a:t> </a:t>
            </a:r>
            <a:r>
              <a:rPr lang="as-IN" sz="4800" b="1" u="sng" dirty="0">
                <a:latin typeface="NikoshBAN" panose="02000000000000000000" pitchFamily="2" charset="0"/>
                <a:cs typeface="NikoshBAN" panose="02000000000000000000" pitchFamily="2" charset="0"/>
              </a:rPr>
              <a:t>কম পরিশ্রমে, স্বল্প ব্যয়ে </a:t>
            </a:r>
            <a:r>
              <a:rPr lang="en-US" sz="4800" b="1" u="sng" dirty="0" smtClean="0">
                <a:latin typeface="NikoshBAN" panose="02000000000000000000" pitchFamily="2" charset="0"/>
                <a:cs typeface="NikoshBAN" panose="02000000000000000000" pitchFamily="2" charset="0"/>
              </a:rPr>
              <a:t> </a:t>
            </a:r>
            <a:r>
              <a:rPr lang="en-US" sz="4800" b="1" u="sng" dirty="0" err="1" smtClean="0">
                <a:latin typeface="NikoshBAN" panose="02000000000000000000" pitchFamily="2" charset="0"/>
                <a:cs typeface="NikoshBAN" panose="02000000000000000000" pitchFamily="2" charset="0"/>
              </a:rPr>
              <a:t>কৃষকদের</a:t>
            </a:r>
            <a:r>
              <a:rPr lang="as-IN" sz="4800" b="1" u="sng" dirty="0" smtClean="0">
                <a:latin typeface="NikoshBAN" panose="02000000000000000000" pitchFamily="2" charset="0"/>
                <a:cs typeface="NikoshBAN" panose="02000000000000000000" pitchFamily="2" charset="0"/>
              </a:rPr>
              <a:t> </a:t>
            </a:r>
            <a:r>
              <a:rPr lang="as-IN" sz="4800" b="1" u="sng" dirty="0">
                <a:latin typeface="NikoshBAN" panose="02000000000000000000" pitchFamily="2" charset="0"/>
                <a:cs typeface="NikoshBAN" panose="02000000000000000000" pitchFamily="2" charset="0"/>
              </a:rPr>
              <a:t>দোরগোড়ায় </a:t>
            </a:r>
            <a:r>
              <a:rPr lang="as-IN" sz="4800" b="1" u="sng" dirty="0" smtClean="0">
                <a:latin typeface="NikoshBAN" panose="02000000000000000000" pitchFamily="2" charset="0"/>
                <a:cs typeface="NikoshBAN" panose="02000000000000000000" pitchFamily="2" charset="0"/>
              </a:rPr>
              <a:t>সেবা</a:t>
            </a:r>
            <a:endParaRPr lang="en-US" sz="4800" b="1"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78509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3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C013B023-BE4F-4A41-9A46-498F3839D29D}"/>
              </a:ext>
            </a:extLst>
          </p:cNvPr>
          <p:cNvGrpSpPr/>
          <p:nvPr/>
        </p:nvGrpSpPr>
        <p:grpSpPr>
          <a:xfrm>
            <a:off x="313899" y="4695813"/>
            <a:ext cx="10972800" cy="1806483"/>
            <a:chOff x="1191446" y="4688238"/>
            <a:chExt cx="8142616" cy="1806483"/>
          </a:xfrm>
        </p:grpSpPr>
        <p:sp>
          <p:nvSpPr>
            <p:cNvPr id="8" name="Rectangle 7">
              <a:extLst>
                <a:ext uri="{FF2B5EF4-FFF2-40B4-BE49-F238E27FC236}">
                  <a16:creationId xmlns="" xmlns:a16="http://schemas.microsoft.com/office/drawing/2014/main" id="{B47DD0AD-0EAE-440B-B476-02636BDA03D4}"/>
                </a:ext>
              </a:extLst>
            </p:cNvPr>
            <p:cNvSpPr/>
            <p:nvPr/>
          </p:nvSpPr>
          <p:spPr>
            <a:xfrm>
              <a:off x="1191446" y="5195836"/>
              <a:ext cx="8142616" cy="129888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NikoshBAN" panose="02000000000000000000" pitchFamily="2" charset="0"/>
                  <a:cs typeface="NikoshBAN" panose="02000000000000000000" pitchFamily="2" charset="0"/>
                </a:rPr>
                <a:t>মোবাইল</a:t>
              </a:r>
              <a:r>
                <a:rPr lang="en-US" sz="6000" b="1" dirty="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ব্যবহার</a:t>
              </a:r>
              <a:r>
                <a:rPr lang="en-US" sz="6000" b="1" dirty="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করে</a:t>
              </a:r>
              <a:r>
                <a:rPr lang="en-US" sz="6000" b="1" dirty="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পন্যের</a:t>
              </a:r>
              <a:r>
                <a:rPr lang="en-US" sz="6000" b="1" dirty="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অর্ডার</a:t>
              </a:r>
              <a:r>
                <a:rPr lang="en-US" sz="6000" b="1" dirty="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প্রদান</a:t>
              </a:r>
              <a:r>
                <a:rPr lang="en-US" sz="6000" b="1" dirty="0">
                  <a:solidFill>
                    <a:schemeClr val="tx1"/>
                  </a:solidFill>
                  <a:latin typeface="NikoshBAN" panose="02000000000000000000" pitchFamily="2" charset="0"/>
                  <a:cs typeface="NikoshBAN" panose="02000000000000000000" pitchFamily="2" charset="0"/>
                </a:rPr>
                <a:t>। </a:t>
              </a:r>
              <a:r>
                <a:rPr lang="en-US" sz="6000" b="1" dirty="0" smtClean="0">
                  <a:solidFill>
                    <a:schemeClr val="tx1"/>
                  </a:solidFill>
                  <a:latin typeface="NikoshBAN" panose="02000000000000000000" pitchFamily="2" charset="0"/>
                  <a:cs typeface="NikoshBAN" panose="02000000000000000000" pitchFamily="2" charset="0"/>
                </a:rPr>
                <a:t>                                         </a:t>
              </a:r>
              <a:endParaRPr lang="en-US" sz="6000" b="1" dirty="0">
                <a:solidFill>
                  <a:schemeClr val="tx1"/>
                </a:solidFill>
                <a:latin typeface="NikoshBAN" panose="02000000000000000000" pitchFamily="2" charset="0"/>
                <a:cs typeface="NikoshBAN" panose="02000000000000000000" pitchFamily="2" charset="0"/>
              </a:endParaRPr>
            </a:p>
          </p:txBody>
        </p:sp>
        <p:sp>
          <p:nvSpPr>
            <p:cNvPr id="24" name="Arrow: Up 23">
              <a:extLst>
                <a:ext uri="{FF2B5EF4-FFF2-40B4-BE49-F238E27FC236}">
                  <a16:creationId xmlns="" xmlns:a16="http://schemas.microsoft.com/office/drawing/2014/main" id="{C8353E67-1490-4075-9CBF-4A79DEA958B9}"/>
                </a:ext>
              </a:extLst>
            </p:cNvPr>
            <p:cNvSpPr/>
            <p:nvPr/>
          </p:nvSpPr>
          <p:spPr>
            <a:xfrm>
              <a:off x="5008113" y="4688238"/>
              <a:ext cx="509283" cy="507598"/>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264214D5-AB2A-4001-AD52-C05CF4BF0C8D}"/>
              </a:ext>
            </a:extLst>
          </p:cNvPr>
          <p:cNvGrpSpPr/>
          <p:nvPr/>
        </p:nvGrpSpPr>
        <p:grpSpPr>
          <a:xfrm>
            <a:off x="1187364" y="1390271"/>
            <a:ext cx="8540959" cy="3281192"/>
            <a:chOff x="1187364" y="1294735"/>
            <a:chExt cx="8540959" cy="3281192"/>
          </a:xfrm>
        </p:grpSpPr>
        <p:pic>
          <p:nvPicPr>
            <p:cNvPr id="14" name="Picture 13">
              <a:extLst>
                <a:ext uri="{FF2B5EF4-FFF2-40B4-BE49-F238E27FC236}">
                  <a16:creationId xmlns="" xmlns:a16="http://schemas.microsoft.com/office/drawing/2014/main" id="{8F7B7EEF-CA4B-40FC-8061-7DA1AEC6F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364" y="1329606"/>
              <a:ext cx="4631408" cy="2796213"/>
            </a:xfrm>
            <a:prstGeom prst="rect">
              <a:avLst/>
            </a:prstGeom>
          </p:spPr>
        </p:pic>
        <p:pic>
          <p:nvPicPr>
            <p:cNvPr id="4" name="Picture 3">
              <a:extLst>
                <a:ext uri="{FF2B5EF4-FFF2-40B4-BE49-F238E27FC236}">
                  <a16:creationId xmlns="" xmlns:a16="http://schemas.microsoft.com/office/drawing/2014/main" id="{F388DDC2-45E3-41AD-B5D5-3A1F75578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230" y="1294735"/>
              <a:ext cx="3355093" cy="328119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2" y="0"/>
            <a:ext cx="6359857" cy="13902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Tree>
    <p:extLst>
      <p:ext uri="{BB962C8B-B14F-4D97-AF65-F5344CB8AC3E}">
        <p14:creationId xmlns:p14="http://schemas.microsoft.com/office/powerpoint/2010/main" val="4203125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C013B023-BE4F-4A41-9A46-498F3839D29D}"/>
              </a:ext>
            </a:extLst>
          </p:cNvPr>
          <p:cNvGrpSpPr/>
          <p:nvPr/>
        </p:nvGrpSpPr>
        <p:grpSpPr>
          <a:xfrm>
            <a:off x="561069" y="4738644"/>
            <a:ext cx="5625885" cy="1744464"/>
            <a:chOff x="1191446" y="4688238"/>
            <a:chExt cx="4325950" cy="1744464"/>
          </a:xfrm>
        </p:grpSpPr>
        <p:sp>
          <p:nvSpPr>
            <p:cNvPr id="8" name="Rectangle 7">
              <a:extLst>
                <a:ext uri="{FF2B5EF4-FFF2-40B4-BE49-F238E27FC236}">
                  <a16:creationId xmlns="" xmlns:a16="http://schemas.microsoft.com/office/drawing/2014/main" id="{B47DD0AD-0EAE-440B-B476-02636BDA03D4}"/>
                </a:ext>
              </a:extLst>
            </p:cNvPr>
            <p:cNvSpPr/>
            <p:nvPr/>
          </p:nvSpPr>
          <p:spPr>
            <a:xfrm>
              <a:off x="1191446" y="5133817"/>
              <a:ext cx="4325950" cy="129888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অনলাইনে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পন্য</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অর্ডার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দিলে</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সাথে</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সাথে</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পৌছে</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যায়</a:t>
              </a:r>
              <a:r>
                <a:rPr lang="en-US" sz="3600" dirty="0">
                  <a:solidFill>
                    <a:schemeClr val="tx1"/>
                  </a:solidFill>
                  <a:latin typeface="NikoshBAN" panose="02000000000000000000" pitchFamily="2" charset="0"/>
                  <a:cs typeface="NikoshBAN" panose="02000000000000000000" pitchFamily="2" charset="0"/>
                </a:rPr>
                <a:t>। </a:t>
              </a:r>
            </a:p>
          </p:txBody>
        </p:sp>
        <p:sp>
          <p:nvSpPr>
            <p:cNvPr id="24" name="Arrow: Up 23">
              <a:extLst>
                <a:ext uri="{FF2B5EF4-FFF2-40B4-BE49-F238E27FC236}">
                  <a16:creationId xmlns="" xmlns:a16="http://schemas.microsoft.com/office/drawing/2014/main" id="{C8353E67-1490-4075-9CBF-4A79DEA958B9}"/>
                </a:ext>
              </a:extLst>
            </p:cNvPr>
            <p:cNvSpPr/>
            <p:nvPr/>
          </p:nvSpPr>
          <p:spPr>
            <a:xfrm>
              <a:off x="3099779" y="4688238"/>
              <a:ext cx="509283" cy="507598"/>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6" name="Picture 5">
            <a:extLst>
              <a:ext uri="{FF2B5EF4-FFF2-40B4-BE49-F238E27FC236}">
                <a16:creationId xmlns="" xmlns:a16="http://schemas.microsoft.com/office/drawing/2014/main" id="{372A3BEB-B9A1-4378-883C-77B78557C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93" y="1717681"/>
            <a:ext cx="4555532" cy="2839187"/>
          </a:xfrm>
          <a:prstGeom prst="rect">
            <a:avLst/>
          </a:prstGeom>
        </p:spPr>
      </p:pic>
      <p:pic>
        <p:nvPicPr>
          <p:cNvPr id="9" name="Picture 8">
            <a:extLst>
              <a:ext uri="{FF2B5EF4-FFF2-40B4-BE49-F238E27FC236}">
                <a16:creationId xmlns="" xmlns:a16="http://schemas.microsoft.com/office/drawing/2014/main" id="{FE5BBD20-795A-43F3-BA1D-5091EB06B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227" y="1567553"/>
            <a:ext cx="5248759" cy="2946804"/>
          </a:xfrm>
          <a:prstGeom prst="rect">
            <a:avLst/>
          </a:prstGeom>
        </p:spPr>
      </p:pic>
      <p:grpSp>
        <p:nvGrpSpPr>
          <p:cNvPr id="15" name="Group 14">
            <a:extLst>
              <a:ext uri="{FF2B5EF4-FFF2-40B4-BE49-F238E27FC236}">
                <a16:creationId xmlns="" xmlns:a16="http://schemas.microsoft.com/office/drawing/2014/main" id="{4EF2785D-FC25-4457-B430-AAB78307694E}"/>
              </a:ext>
            </a:extLst>
          </p:cNvPr>
          <p:cNvGrpSpPr/>
          <p:nvPr/>
        </p:nvGrpSpPr>
        <p:grpSpPr>
          <a:xfrm>
            <a:off x="6376534" y="4676625"/>
            <a:ext cx="5625885" cy="1806483"/>
            <a:chOff x="1191446" y="4688238"/>
            <a:chExt cx="4325950" cy="1806483"/>
          </a:xfrm>
        </p:grpSpPr>
        <p:sp>
          <p:nvSpPr>
            <p:cNvPr id="16" name="Rectangle 15">
              <a:extLst>
                <a:ext uri="{FF2B5EF4-FFF2-40B4-BE49-F238E27FC236}">
                  <a16:creationId xmlns="" xmlns:a16="http://schemas.microsoft.com/office/drawing/2014/main" id="{0C273489-82BF-4F73-9113-2EA74B119EBB}"/>
                </a:ext>
              </a:extLst>
            </p:cNvPr>
            <p:cNvSpPr/>
            <p:nvPr/>
          </p:nvSpPr>
          <p:spPr>
            <a:xfrm>
              <a:off x="1191446" y="5195836"/>
              <a:ext cx="4325950" cy="129888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পণ্য</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আসার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মূল্য</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পরিশোধ</a:t>
              </a:r>
              <a:r>
                <a:rPr lang="en-US" sz="3600" dirty="0">
                  <a:solidFill>
                    <a:schemeClr val="tx1"/>
                  </a:solidFill>
                  <a:latin typeface="NikoshBAN" panose="02000000000000000000" pitchFamily="2" charset="0"/>
                  <a:cs typeface="NikoshBAN" panose="02000000000000000000" pitchFamily="2" charset="0"/>
                </a:rPr>
                <a:t>। </a:t>
              </a:r>
            </a:p>
          </p:txBody>
        </p:sp>
        <p:sp>
          <p:nvSpPr>
            <p:cNvPr id="17" name="Arrow: Up 16">
              <a:extLst>
                <a:ext uri="{FF2B5EF4-FFF2-40B4-BE49-F238E27FC236}">
                  <a16:creationId xmlns="" xmlns:a16="http://schemas.microsoft.com/office/drawing/2014/main" id="{9BC4FBBE-0A2D-4A19-AA92-41DDC0E06D4E}"/>
                </a:ext>
              </a:extLst>
            </p:cNvPr>
            <p:cNvSpPr/>
            <p:nvPr/>
          </p:nvSpPr>
          <p:spPr>
            <a:xfrm>
              <a:off x="3099779" y="4688238"/>
              <a:ext cx="509283" cy="507598"/>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2" y="0"/>
            <a:ext cx="6359857" cy="166502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964" y="177420"/>
            <a:ext cx="4281629" cy="955344"/>
          </a:xfrm>
          <a:prstGeom prst="rect">
            <a:avLst/>
          </a:prstGeom>
        </p:spPr>
      </p:pic>
    </p:spTree>
    <p:extLst>
      <p:ext uri="{BB962C8B-B14F-4D97-AF65-F5344CB8AC3E}">
        <p14:creationId xmlns:p14="http://schemas.microsoft.com/office/powerpoint/2010/main" val="131791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8BEB20E-A73F-4F07-9E0A-D6D20BEBDA36}"/>
              </a:ext>
            </a:extLst>
          </p:cNvPr>
          <p:cNvSpPr/>
          <p:nvPr/>
        </p:nvSpPr>
        <p:spPr>
          <a:xfrm>
            <a:off x="548879" y="594630"/>
            <a:ext cx="3137096" cy="844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জোড়ায়</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কাজ</a:t>
            </a:r>
            <a:r>
              <a:rPr lang="en-US" sz="3600" dirty="0">
                <a:solidFill>
                  <a:schemeClr val="tx1"/>
                </a:solidFill>
                <a:latin typeface="NikoshBAN" panose="02000000000000000000" pitchFamily="2" charset="0"/>
                <a:cs typeface="NikoshBAN" panose="02000000000000000000" pitchFamily="2" charset="0"/>
              </a:rPr>
              <a:t>-</a:t>
            </a:r>
          </a:p>
        </p:txBody>
      </p:sp>
      <p:sp>
        <p:nvSpPr>
          <p:cNvPr id="6" name="Rectangle 5">
            <a:extLst>
              <a:ext uri="{FF2B5EF4-FFF2-40B4-BE49-F238E27FC236}">
                <a16:creationId xmlns="" xmlns:a16="http://schemas.microsoft.com/office/drawing/2014/main" id="{69A1A01D-8897-415F-B28A-B2FABC2FD58F}"/>
              </a:ext>
            </a:extLst>
          </p:cNvPr>
          <p:cNvSpPr/>
          <p:nvPr/>
        </p:nvSpPr>
        <p:spPr>
          <a:xfrm>
            <a:off x="1187966" y="5130012"/>
            <a:ext cx="9507057" cy="1245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 xmlns:a16="http://schemas.microsoft.com/office/drawing/2014/main" id="{B47DD0AD-0EAE-440B-B476-02636BDA03D4}"/>
              </a:ext>
            </a:extLst>
          </p:cNvPr>
          <p:cNvSpPr/>
          <p:nvPr/>
        </p:nvSpPr>
        <p:spPr>
          <a:xfrm>
            <a:off x="8026533" y="594630"/>
            <a:ext cx="3137096" cy="844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NikoshBAN" panose="02000000000000000000" pitchFamily="2" charset="0"/>
                <a:cs typeface="NikoshBAN" panose="02000000000000000000" pitchFamily="2" charset="0"/>
              </a:rPr>
              <a:t>সময়-৭ </a:t>
            </a:r>
            <a:r>
              <a:rPr lang="en-US" sz="3600" dirty="0" err="1">
                <a:solidFill>
                  <a:schemeClr val="tx1"/>
                </a:solidFill>
                <a:latin typeface="NikoshBAN" panose="02000000000000000000" pitchFamily="2" charset="0"/>
                <a:cs typeface="NikoshBAN" panose="02000000000000000000" pitchFamily="2" charset="0"/>
              </a:rPr>
              <a:t>মিনিট</a:t>
            </a:r>
            <a:r>
              <a:rPr lang="en-US" sz="3600" dirty="0">
                <a:solidFill>
                  <a:schemeClr val="tx1"/>
                </a:solidFill>
                <a:latin typeface="NikoshBAN" panose="02000000000000000000" pitchFamily="2" charset="0"/>
                <a:cs typeface="NikoshBAN" panose="02000000000000000000" pitchFamily="2" charset="0"/>
              </a:rPr>
              <a:t>  </a:t>
            </a:r>
          </a:p>
        </p:txBody>
      </p:sp>
      <p:sp>
        <p:nvSpPr>
          <p:cNvPr id="2" name="Rectangle 1">
            <a:extLst>
              <a:ext uri="{FF2B5EF4-FFF2-40B4-BE49-F238E27FC236}">
                <a16:creationId xmlns="" xmlns:a16="http://schemas.microsoft.com/office/drawing/2014/main" id="{D09C122A-6D58-4F06-94A0-DB23D7F70AAB}"/>
              </a:ext>
            </a:extLst>
          </p:cNvPr>
          <p:cNvSpPr/>
          <p:nvPr/>
        </p:nvSpPr>
        <p:spPr>
          <a:xfrm>
            <a:off x="0" y="0"/>
            <a:ext cx="12192000" cy="6858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956" t="2827" r="3446" b="41431"/>
          <a:stretch/>
        </p:blipFill>
        <p:spPr>
          <a:xfrm>
            <a:off x="4165647" y="1468365"/>
            <a:ext cx="3603125" cy="2653048"/>
          </a:xfrm>
          <a:prstGeom prst="rect">
            <a:avLst/>
          </a:prstGeom>
        </p:spPr>
      </p:pic>
      <p:sp>
        <p:nvSpPr>
          <p:cNvPr id="9" name="Rectangle 8"/>
          <p:cNvSpPr/>
          <p:nvPr/>
        </p:nvSpPr>
        <p:spPr>
          <a:xfrm>
            <a:off x="2971111" y="4731536"/>
            <a:ext cx="5927246" cy="646331"/>
          </a:xfrm>
          <a:prstGeom prst="rect">
            <a:avLst/>
          </a:prstGeom>
          <a:solidFill>
            <a:srgbClr val="99FFCC"/>
          </a:solidFill>
        </p:spPr>
        <p:style>
          <a:lnRef idx="1">
            <a:schemeClr val="accent6"/>
          </a:lnRef>
          <a:fillRef idx="2">
            <a:schemeClr val="accent6"/>
          </a:fillRef>
          <a:effectRef idx="1">
            <a:schemeClr val="accent6"/>
          </a:effectRef>
          <a:fontRef idx="minor">
            <a:schemeClr val="dk1"/>
          </a:fontRef>
        </p:style>
        <p:txBody>
          <a:bodyPr rtlCol="0" anchor="ctr"/>
          <a:lstStyle/>
          <a:p>
            <a:r>
              <a:rPr lang="bn-BD" sz="2800" b="1" dirty="0" smtClean="0">
                <a:solidFill>
                  <a:srgbClr val="00B050"/>
                </a:solidFill>
              </a:rPr>
              <a:t> </a:t>
            </a:r>
            <a:r>
              <a:rPr lang="as-IN" sz="2800" b="1" dirty="0" smtClean="0">
                <a:solidFill>
                  <a:srgbClr val="00B050"/>
                </a:solidFill>
                <a:latin typeface="NikoshBAN" panose="02000000000000000000" pitchFamily="2" charset="0"/>
                <a:cs typeface="NikoshBAN" panose="02000000000000000000" pitchFamily="2" charset="0"/>
              </a:rPr>
              <a:t>ডিজিটাল বাংলাদে</a:t>
            </a:r>
            <a:r>
              <a:rPr lang="en-US" sz="2800" b="1" dirty="0" err="1" smtClean="0">
                <a:solidFill>
                  <a:srgbClr val="00B050"/>
                </a:solidFill>
                <a:latin typeface="NikoshBAN" panose="02000000000000000000" pitchFamily="2" charset="0"/>
                <a:cs typeface="NikoshBAN" panose="02000000000000000000" pitchFamily="2" charset="0"/>
              </a:rPr>
              <a:t>শের</a:t>
            </a:r>
            <a:r>
              <a:rPr lang="en-US" sz="2800" b="1" dirty="0" smtClean="0">
                <a:solidFill>
                  <a:srgbClr val="00B050"/>
                </a:solidFill>
                <a:latin typeface="NikoshBAN" panose="02000000000000000000" pitchFamily="2" charset="0"/>
                <a:cs typeface="NikoshBAN" panose="02000000000000000000" pitchFamily="2" charset="0"/>
              </a:rPr>
              <a:t> ৪টি </a:t>
            </a:r>
            <a:r>
              <a:rPr lang="en-US" sz="2800" b="1" dirty="0" err="1" smtClean="0">
                <a:solidFill>
                  <a:srgbClr val="00B050"/>
                </a:solidFill>
                <a:latin typeface="NikoshBAN" panose="02000000000000000000" pitchFamily="2" charset="0"/>
                <a:cs typeface="NikoshBAN" panose="02000000000000000000" pitchFamily="2" charset="0"/>
              </a:rPr>
              <a:t>সুবিধা</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লেখ</a:t>
            </a:r>
            <a:r>
              <a:rPr lang="bn-BD" sz="2800" b="1" dirty="0" smtClean="0">
                <a:solidFill>
                  <a:srgbClr val="00B050"/>
                </a:solidFill>
                <a:latin typeface="NikoshBAN" panose="02000000000000000000" pitchFamily="2" charset="0"/>
                <a:cs typeface="NikoshBAN" panose="02000000000000000000" pitchFamily="2" charset="0"/>
              </a:rPr>
              <a:t>।</a:t>
            </a:r>
            <a:endParaRPr lang="en-US" sz="2800" b="1" dirty="0">
              <a:solidFill>
                <a:srgbClr val="00B050"/>
              </a:solidFill>
            </a:endParaRPr>
          </a:p>
        </p:txBody>
      </p:sp>
    </p:spTree>
    <p:extLst>
      <p:ext uri="{BB962C8B-B14F-4D97-AF65-F5344CB8AC3E}">
        <p14:creationId xmlns:p14="http://schemas.microsoft.com/office/powerpoint/2010/main" val="1869529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2876" y="2063043"/>
            <a:ext cx="9655071" cy="4482937"/>
            <a:chOff x="745734" y="979713"/>
            <a:chExt cx="9655071" cy="385354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34" y="988242"/>
              <a:ext cx="5073175" cy="38305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805" y="979713"/>
              <a:ext cx="4572000" cy="3853544"/>
            </a:xfrm>
            <a:prstGeom prst="rect">
              <a:avLst/>
            </a:prstGeom>
          </p:spPr>
        </p:pic>
      </p:grpSp>
      <p:sp>
        <p:nvSpPr>
          <p:cNvPr id="6" name="TextBox 5"/>
          <p:cNvSpPr txBox="1"/>
          <p:nvPr/>
        </p:nvSpPr>
        <p:spPr>
          <a:xfrm>
            <a:off x="2811445" y="1044767"/>
            <a:ext cx="6037574"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err="1" smtClean="0">
                <a:latin typeface="NikoshBAN" panose="02000000000000000000" pitchFamily="2" charset="0"/>
                <a:cs typeface="NikoshBAN" panose="02000000000000000000" pitchFamily="2" charset="0"/>
              </a:rPr>
              <a:t>শিক্ষার্থীরা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অনলাইনে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ক্লাস</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করছে</a:t>
            </a:r>
            <a:endParaRPr lang="en-US" sz="44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2" y="68234"/>
            <a:ext cx="6359857" cy="9962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964" y="59506"/>
            <a:ext cx="4281629" cy="571643"/>
          </a:xfrm>
          <a:prstGeom prst="rect">
            <a:avLst/>
          </a:prstGeom>
        </p:spPr>
      </p:pic>
    </p:spTree>
    <p:extLst>
      <p:ext uri="{BB962C8B-B14F-4D97-AF65-F5344CB8AC3E}">
        <p14:creationId xmlns:p14="http://schemas.microsoft.com/office/powerpoint/2010/main" val="2868803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3642"/>
            <a:ext cx="6359857" cy="9962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4914"/>
            <a:ext cx="4281629" cy="571643"/>
          </a:xfrm>
          <a:prstGeom prst="rect">
            <a:avLst/>
          </a:prstGeom>
        </p:spPr>
      </p:pic>
      <p:grpSp>
        <p:nvGrpSpPr>
          <p:cNvPr id="4" name="Group 3"/>
          <p:cNvGrpSpPr/>
          <p:nvPr/>
        </p:nvGrpSpPr>
        <p:grpSpPr>
          <a:xfrm>
            <a:off x="455647" y="1774208"/>
            <a:ext cx="11367637" cy="4536407"/>
            <a:chOff x="455647" y="979623"/>
            <a:chExt cx="11367638" cy="529004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6461" y="1041071"/>
              <a:ext cx="5176824" cy="24538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47" y="979623"/>
              <a:ext cx="5139936" cy="24538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1051" y="3465189"/>
              <a:ext cx="5081289" cy="280448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053" y="3465189"/>
              <a:ext cx="5041586" cy="2804483"/>
            </a:xfrm>
            <a:prstGeom prst="rect">
              <a:avLst/>
            </a:prstGeom>
          </p:spPr>
        </p:pic>
      </p:grpSp>
      <p:sp>
        <p:nvSpPr>
          <p:cNvPr id="10" name="TextBox 9"/>
          <p:cNvSpPr txBox="1"/>
          <p:nvPr/>
        </p:nvSpPr>
        <p:spPr>
          <a:xfrm>
            <a:off x="2811445" y="1003823"/>
            <a:ext cx="6037574"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err="1" smtClean="0">
                <a:latin typeface="NikoshBAN" panose="02000000000000000000" pitchFamily="2" charset="0"/>
                <a:cs typeface="NikoshBAN" panose="02000000000000000000" pitchFamily="2" charset="0"/>
              </a:rPr>
              <a:t>শিক্ষার্থীরা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অনলাইনে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ক্লাস</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করছে</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066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71AF235-8749-4210-BA06-592186B827CF}"/>
              </a:ext>
            </a:extLst>
          </p:cNvPr>
          <p:cNvSpPr/>
          <p:nvPr/>
        </p:nvSpPr>
        <p:spPr>
          <a:xfrm>
            <a:off x="-433" y="736848"/>
            <a:ext cx="12192000" cy="246743"/>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nvGrpSpPr>
          <p:cNvPr id="10" name="Group 9">
            <a:extLst>
              <a:ext uri="{FF2B5EF4-FFF2-40B4-BE49-F238E27FC236}">
                <a16:creationId xmlns="" xmlns:a16="http://schemas.microsoft.com/office/drawing/2014/main" id="{BFD96E82-7860-48B5-890A-1DEAB78ABF5B}"/>
              </a:ext>
            </a:extLst>
          </p:cNvPr>
          <p:cNvGrpSpPr/>
          <p:nvPr/>
        </p:nvGrpSpPr>
        <p:grpSpPr>
          <a:xfrm>
            <a:off x="2529486" y="1993602"/>
            <a:ext cx="8299035" cy="1026137"/>
            <a:chOff x="2529486" y="1993602"/>
            <a:chExt cx="8299035" cy="1026137"/>
          </a:xfrm>
        </p:grpSpPr>
        <p:sp>
          <p:nvSpPr>
            <p:cNvPr id="2" name="Rectangle 1">
              <a:extLst>
                <a:ext uri="{FF2B5EF4-FFF2-40B4-BE49-F238E27FC236}">
                  <a16:creationId xmlns="" xmlns:a16="http://schemas.microsoft.com/office/drawing/2014/main" id="{3775FCBB-453D-4B48-BE1B-5F9C0E6880FF}"/>
                </a:ext>
              </a:extLst>
            </p:cNvPr>
            <p:cNvSpPr/>
            <p:nvPr/>
          </p:nvSpPr>
          <p:spPr>
            <a:xfrm>
              <a:off x="2529486" y="1993602"/>
              <a:ext cx="1728704" cy="1026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NikoshBAN" panose="02000000000000000000" pitchFamily="2" charset="0"/>
                  <a:cs typeface="NikoshBAN" panose="02000000000000000000" pitchFamily="2" charset="0"/>
                </a:rPr>
                <a:t>আজকের</a:t>
              </a:r>
              <a:endParaRPr lang="en-US" sz="3200" dirty="0">
                <a:solidFill>
                  <a:srgbClr val="FF000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 xmlns:a16="http://schemas.microsoft.com/office/drawing/2014/main" id="{C56AF357-8CAC-4459-86DF-A0306D4E62AC}"/>
                </a:ext>
              </a:extLst>
            </p:cNvPr>
            <p:cNvSpPr/>
            <p:nvPr/>
          </p:nvSpPr>
          <p:spPr>
            <a:xfrm>
              <a:off x="4814765" y="2175418"/>
              <a:ext cx="1863780" cy="698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মাল্টিমিডিয়া</a:t>
              </a:r>
              <a:r>
                <a:rPr lang="en-US" sz="3200" dirty="0">
                  <a:solidFill>
                    <a:schemeClr val="tx1"/>
                  </a:solidFill>
                  <a:latin typeface="NikoshBAN" panose="02000000000000000000" pitchFamily="2" charset="0"/>
                  <a:cs typeface="NikoshBAN" panose="02000000000000000000" pitchFamily="2" charset="0"/>
                </a:rPr>
                <a:t> </a:t>
              </a:r>
            </a:p>
          </p:txBody>
        </p:sp>
        <p:sp>
          <p:nvSpPr>
            <p:cNvPr id="7" name="Rectangle 6">
              <a:extLst>
                <a:ext uri="{FF2B5EF4-FFF2-40B4-BE49-F238E27FC236}">
                  <a16:creationId xmlns="" xmlns:a16="http://schemas.microsoft.com/office/drawing/2014/main" id="{2C042C3D-531B-4758-8171-64C81D9DC9FF}"/>
                </a:ext>
              </a:extLst>
            </p:cNvPr>
            <p:cNvSpPr/>
            <p:nvPr/>
          </p:nvSpPr>
          <p:spPr>
            <a:xfrm>
              <a:off x="7168374" y="2142708"/>
              <a:ext cx="1604087" cy="83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ক্লাসে</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 xmlns:a16="http://schemas.microsoft.com/office/drawing/2014/main" id="{7EF92457-FFEA-4A30-80B6-35403B0786F2}"/>
                </a:ext>
              </a:extLst>
            </p:cNvPr>
            <p:cNvSpPr/>
            <p:nvPr/>
          </p:nvSpPr>
          <p:spPr>
            <a:xfrm>
              <a:off x="9224434" y="2130061"/>
              <a:ext cx="1604087" cy="820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সবাইকে</a:t>
              </a:r>
              <a:endParaRPr lang="en-US" sz="3200" dirty="0">
                <a:solidFill>
                  <a:schemeClr val="tx1"/>
                </a:solidFill>
                <a:latin typeface="NikoshBAN" panose="02000000000000000000" pitchFamily="2" charset="0"/>
                <a:cs typeface="NikoshBAN" panose="02000000000000000000" pitchFamily="2" charset="0"/>
              </a:endParaRPr>
            </a:p>
          </p:txBody>
        </p:sp>
      </p:grpSp>
      <p:sp>
        <p:nvSpPr>
          <p:cNvPr id="9" name="Rectangle 8">
            <a:extLst>
              <a:ext uri="{FF2B5EF4-FFF2-40B4-BE49-F238E27FC236}">
                <a16:creationId xmlns="" xmlns:a16="http://schemas.microsoft.com/office/drawing/2014/main" id="{82A1DFF6-558B-495C-B4D1-4CD7E9FC1B71}"/>
              </a:ext>
            </a:extLst>
          </p:cNvPr>
          <p:cNvSpPr/>
          <p:nvPr/>
        </p:nvSpPr>
        <p:spPr>
          <a:xfrm>
            <a:off x="175242" y="1117030"/>
            <a:ext cx="1728704" cy="268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শিক্ষার্থী</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বন্ধুরা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তোমরা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কেমন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আছো</a:t>
            </a:r>
            <a:r>
              <a:rPr lang="en-US" sz="3600" dirty="0">
                <a:solidFill>
                  <a:schemeClr val="tx1"/>
                </a:solidFill>
                <a:latin typeface="NikoshBAN" panose="02000000000000000000" pitchFamily="2" charset="0"/>
                <a:cs typeface="NikoshBAN" panose="02000000000000000000" pitchFamily="2" charset="0"/>
              </a:rPr>
              <a:t>?</a:t>
            </a:r>
          </a:p>
        </p:txBody>
      </p:sp>
      <p:sp>
        <p:nvSpPr>
          <p:cNvPr id="11" name="Rectangle 10">
            <a:extLst>
              <a:ext uri="{FF2B5EF4-FFF2-40B4-BE49-F238E27FC236}">
                <a16:creationId xmlns="" xmlns:a16="http://schemas.microsoft.com/office/drawing/2014/main" id="{1384B1DC-036F-443F-BC03-523F31158E55}"/>
              </a:ext>
            </a:extLst>
          </p:cNvPr>
          <p:cNvSpPr/>
          <p:nvPr/>
        </p:nvSpPr>
        <p:spPr>
          <a:xfrm>
            <a:off x="0" y="0"/>
            <a:ext cx="12137980" cy="6858000"/>
          </a:xfrm>
          <a:prstGeom prst="rect">
            <a:avLst/>
          </a:prstGeom>
          <a:noFill/>
          <a:ln w="1143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217787" y="354606"/>
            <a:ext cx="10862204" cy="5425038"/>
            <a:chOff x="1768883" y="938090"/>
            <a:chExt cx="10738924" cy="5425038"/>
          </a:xfrm>
        </p:grpSpPr>
        <p:grpSp>
          <p:nvGrpSpPr>
            <p:cNvPr id="13" name="Group 12">
              <a:extLst>
                <a:ext uri="{FF2B5EF4-FFF2-40B4-BE49-F238E27FC236}">
                  <a16:creationId xmlns="" xmlns:a16="http://schemas.microsoft.com/office/drawing/2014/main" id="{D4D02223-9674-4453-A71D-9A7A79E0971B}"/>
                </a:ext>
              </a:extLst>
            </p:cNvPr>
            <p:cNvGrpSpPr/>
            <p:nvPr/>
          </p:nvGrpSpPr>
          <p:grpSpPr>
            <a:xfrm>
              <a:off x="1828941" y="938090"/>
              <a:ext cx="10678866" cy="5370456"/>
              <a:chOff x="1220634" y="279310"/>
              <a:chExt cx="10678866" cy="5370456"/>
            </a:xfrm>
          </p:grpSpPr>
          <p:grpSp>
            <p:nvGrpSpPr>
              <p:cNvPr id="6" name="Group 5">
                <a:extLst>
                  <a:ext uri="{FF2B5EF4-FFF2-40B4-BE49-F238E27FC236}">
                    <a16:creationId xmlns="" xmlns:a16="http://schemas.microsoft.com/office/drawing/2014/main" id="{48511BB7-7CD5-4B06-AB12-7C3253BC0B93}"/>
                  </a:ext>
                </a:extLst>
              </p:cNvPr>
              <p:cNvGrpSpPr/>
              <p:nvPr/>
            </p:nvGrpSpPr>
            <p:grpSpPr>
              <a:xfrm>
                <a:off x="1220634" y="279310"/>
                <a:ext cx="10678866" cy="5370456"/>
                <a:chOff x="13603559" y="350844"/>
                <a:chExt cx="10678866" cy="5370456"/>
              </a:xfrm>
            </p:grpSpPr>
            <p:grpSp>
              <p:nvGrpSpPr>
                <p:cNvPr id="59" name="Group 58">
                  <a:extLst>
                    <a:ext uri="{FF2B5EF4-FFF2-40B4-BE49-F238E27FC236}">
                      <a16:creationId xmlns="" xmlns:a16="http://schemas.microsoft.com/office/drawing/2014/main" id="{22AA8FB2-A6AB-454E-99F8-A8AC8E8D0DD5}"/>
                    </a:ext>
                  </a:extLst>
                </p:cNvPr>
                <p:cNvGrpSpPr/>
                <p:nvPr/>
              </p:nvGrpSpPr>
              <p:grpSpPr>
                <a:xfrm>
                  <a:off x="13603559" y="350844"/>
                  <a:ext cx="1727007" cy="3740656"/>
                  <a:chOff x="3866738" y="355599"/>
                  <a:chExt cx="1727007" cy="3669142"/>
                </a:xfrm>
                <a:solidFill>
                  <a:srgbClr val="00B0F0"/>
                </a:solidFill>
              </p:grpSpPr>
              <p:sp>
                <p:nvSpPr>
                  <p:cNvPr id="60" name="Freeform: Shape 59">
                    <a:extLst>
                      <a:ext uri="{FF2B5EF4-FFF2-40B4-BE49-F238E27FC236}">
                        <a16:creationId xmlns="" xmlns:a16="http://schemas.microsoft.com/office/drawing/2014/main" id="{6206425A-A896-451B-B19C-ECD730E4092D}"/>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61" name="Group 60">
                    <a:extLst>
                      <a:ext uri="{FF2B5EF4-FFF2-40B4-BE49-F238E27FC236}">
                        <a16:creationId xmlns="" xmlns:a16="http://schemas.microsoft.com/office/drawing/2014/main" id="{ECDA930C-E3F3-42B1-8CFC-E856E6095BF5}"/>
                      </a:ext>
                    </a:extLst>
                  </p:cNvPr>
                  <p:cNvGrpSpPr/>
                  <p:nvPr/>
                </p:nvGrpSpPr>
                <p:grpSpPr>
                  <a:xfrm rot="2708333">
                    <a:off x="3816022" y="1730666"/>
                    <a:ext cx="1828440" cy="1727007"/>
                    <a:chOff x="4586068" y="1448972"/>
                    <a:chExt cx="1356360" cy="1356360"/>
                  </a:xfrm>
                  <a:grpFill/>
                </p:grpSpPr>
                <p:sp>
                  <p:nvSpPr>
                    <p:cNvPr id="63" name="Oval 62">
                      <a:extLst>
                        <a:ext uri="{FF2B5EF4-FFF2-40B4-BE49-F238E27FC236}">
                          <a16:creationId xmlns="" xmlns:a16="http://schemas.microsoft.com/office/drawing/2014/main" id="{F90FF276-7941-436A-B425-ACD3A94F5E41}"/>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DC6F35CE-0DEB-44FA-B020-DC8762365F71}"/>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 xmlns:a16="http://schemas.microsoft.com/office/drawing/2014/main" id="{A6427D99-5FAC-4FC1-ABEB-91AAE1F7D753}"/>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37FEFB78-A8C5-4FBC-8691-4A82D951D6A9}"/>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 xmlns:a16="http://schemas.microsoft.com/office/drawing/2014/main" id="{019130BA-344A-433C-B151-EA72B7D747F9}"/>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 xmlns:a16="http://schemas.microsoft.com/office/drawing/2014/main" id="{E12F09FA-8D23-4E2B-A281-82B727987267}"/>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4D894212-2A0A-4BB2-BF3D-DFBF1EA51D13}"/>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 xmlns:a16="http://schemas.microsoft.com/office/drawing/2014/main" id="{E352976F-3311-4811-B8AC-5F1AE75F90AA}"/>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 xmlns:a16="http://schemas.microsoft.com/office/drawing/2014/main" id="{423D1EDB-AEE0-4D2B-8492-AE960D92974A}"/>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Oval 61">
                    <a:extLst>
                      <a:ext uri="{FF2B5EF4-FFF2-40B4-BE49-F238E27FC236}">
                        <a16:creationId xmlns="" xmlns:a16="http://schemas.microsoft.com/office/drawing/2014/main" id="{EF20C251-FA09-4390-BD73-90511864FE2A}"/>
                      </a:ext>
                    </a:extLst>
                  </p:cNvPr>
                  <p:cNvSpPr/>
                  <p:nvPr/>
                </p:nvSpPr>
                <p:spPr>
                  <a:xfrm rot="2708333">
                    <a:off x="4660047" y="3828343"/>
                    <a:ext cx="198267" cy="194529"/>
                  </a:xfrm>
                  <a:prstGeom prst="ellipse">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 xmlns:a16="http://schemas.microsoft.com/office/drawing/2014/main" id="{C38B9C02-9854-4568-AD53-00E0CC01F6C3}"/>
                    </a:ext>
                  </a:extLst>
                </p:cNvPr>
                <p:cNvGrpSpPr/>
                <p:nvPr/>
              </p:nvGrpSpPr>
              <p:grpSpPr>
                <a:xfrm>
                  <a:off x="22343324" y="372272"/>
                  <a:ext cx="1939101" cy="5349028"/>
                  <a:chOff x="10225684" y="377697"/>
                  <a:chExt cx="1939101" cy="5349028"/>
                </a:xfrm>
                <a:solidFill>
                  <a:srgbClr val="FF0000"/>
                </a:solidFill>
              </p:grpSpPr>
              <p:pic>
                <p:nvPicPr>
                  <p:cNvPr id="103" name="Picture 102">
                    <a:extLst>
                      <a:ext uri="{FF2B5EF4-FFF2-40B4-BE49-F238E27FC236}">
                        <a16:creationId xmlns="" xmlns:a16="http://schemas.microsoft.com/office/drawing/2014/main" id="{D64A8AD5-C2C6-4CF7-8C6D-0BDFE1160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a:grpFill/>
                </p:spPr>
              </p:pic>
              <p:grpSp>
                <p:nvGrpSpPr>
                  <p:cNvPr id="104" name="Group 103">
                    <a:extLst>
                      <a:ext uri="{FF2B5EF4-FFF2-40B4-BE49-F238E27FC236}">
                        <a16:creationId xmlns="" xmlns:a16="http://schemas.microsoft.com/office/drawing/2014/main" id="{91C9B60F-BABB-4CBC-AC65-10BD8F880001}"/>
                      </a:ext>
                    </a:extLst>
                  </p:cNvPr>
                  <p:cNvGrpSpPr/>
                  <p:nvPr/>
                </p:nvGrpSpPr>
                <p:grpSpPr>
                  <a:xfrm>
                    <a:off x="10291955" y="377697"/>
                    <a:ext cx="1727007" cy="3716369"/>
                    <a:chOff x="3866738" y="355599"/>
                    <a:chExt cx="1727007" cy="3716369"/>
                  </a:xfrm>
                  <a:grpFill/>
                </p:grpSpPr>
                <p:sp>
                  <p:nvSpPr>
                    <p:cNvPr id="105" name="Freeform: Shape 104">
                      <a:extLst>
                        <a:ext uri="{FF2B5EF4-FFF2-40B4-BE49-F238E27FC236}">
                          <a16:creationId xmlns="" xmlns:a16="http://schemas.microsoft.com/office/drawing/2014/main" id="{4014E9BA-5C98-400D-9CA3-97F743E6658C}"/>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106" name="Group 105">
                      <a:extLst>
                        <a:ext uri="{FF2B5EF4-FFF2-40B4-BE49-F238E27FC236}">
                          <a16:creationId xmlns="" xmlns:a16="http://schemas.microsoft.com/office/drawing/2014/main" id="{48B8A961-09AC-4D64-B215-52D074CE0892}"/>
                        </a:ext>
                      </a:extLst>
                    </p:cNvPr>
                    <p:cNvGrpSpPr/>
                    <p:nvPr/>
                  </p:nvGrpSpPr>
                  <p:grpSpPr>
                    <a:xfrm rot="2708333">
                      <a:off x="3816022" y="1730666"/>
                      <a:ext cx="1828440" cy="1727007"/>
                      <a:chOff x="4586068" y="1448972"/>
                      <a:chExt cx="1356360" cy="1356360"/>
                    </a:xfrm>
                    <a:grpFill/>
                  </p:grpSpPr>
                  <p:sp>
                    <p:nvSpPr>
                      <p:cNvPr id="108" name="Oval 107">
                        <a:extLst>
                          <a:ext uri="{FF2B5EF4-FFF2-40B4-BE49-F238E27FC236}">
                            <a16:creationId xmlns="" xmlns:a16="http://schemas.microsoft.com/office/drawing/2014/main" id="{7E3F7D0F-5EE9-480A-B169-D299A0EF3D0E}"/>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 xmlns:a16="http://schemas.microsoft.com/office/drawing/2014/main" id="{FD954228-88DB-4EE8-9734-719B3172C832}"/>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 xmlns:a16="http://schemas.microsoft.com/office/drawing/2014/main" id="{2E955D9E-2ABF-4073-99A3-D0623B9CF7C8}"/>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 xmlns:a16="http://schemas.microsoft.com/office/drawing/2014/main" id="{AF7C51F4-547C-4983-AF38-97F9261E3FF2}"/>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 xmlns:a16="http://schemas.microsoft.com/office/drawing/2014/main" id="{9EA3938B-484C-4161-B472-4DC90566AFC6}"/>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 xmlns:a16="http://schemas.microsoft.com/office/drawing/2014/main" id="{5D85DBB2-71FC-4303-982A-4BDD298CB681}"/>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 xmlns:a16="http://schemas.microsoft.com/office/drawing/2014/main" id="{F44058E6-9911-441C-AB56-8F5DA1013075}"/>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 xmlns:a16="http://schemas.microsoft.com/office/drawing/2014/main" id="{C8F7C019-4B57-4796-8658-67BF32BBB03F}"/>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 xmlns:a16="http://schemas.microsoft.com/office/drawing/2014/main" id="{8D06A34A-1B3B-4495-85ED-2D3F99AEA98C}"/>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 name="Oval 106">
                      <a:extLst>
                        <a:ext uri="{FF2B5EF4-FFF2-40B4-BE49-F238E27FC236}">
                          <a16:creationId xmlns="" xmlns:a16="http://schemas.microsoft.com/office/drawing/2014/main" id="{04A15C52-61BE-4B9A-ABBB-6C2CE85C2405}"/>
                        </a:ext>
                      </a:extLst>
                    </p:cNvPr>
                    <p:cNvSpPr/>
                    <p:nvPr/>
                  </p:nvSpPr>
                  <p:spPr>
                    <a:xfrm rot="2708333">
                      <a:off x="4631831" y="3871292"/>
                      <a:ext cx="226320" cy="175032"/>
                    </a:xfrm>
                    <a:prstGeom prst="ellipse">
                      <a:avLst/>
                    </a:prstGeom>
                    <a:solidFill>
                      <a:srgbClr val="FF0000"/>
                    </a:solid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9" name="Group 118">
                  <a:extLst>
                    <a:ext uri="{FF2B5EF4-FFF2-40B4-BE49-F238E27FC236}">
                      <a16:creationId xmlns="" xmlns:a16="http://schemas.microsoft.com/office/drawing/2014/main" id="{869D114D-A1B0-4700-BB3B-EB5B675CCBE7}"/>
                    </a:ext>
                  </a:extLst>
                </p:cNvPr>
                <p:cNvGrpSpPr/>
                <p:nvPr/>
              </p:nvGrpSpPr>
              <p:grpSpPr>
                <a:xfrm>
                  <a:off x="20300495" y="350844"/>
                  <a:ext cx="1939101" cy="5349028"/>
                  <a:chOff x="10225684" y="377697"/>
                  <a:chExt cx="1939101" cy="5349028"/>
                </a:xfrm>
                <a:solidFill>
                  <a:srgbClr val="00B050"/>
                </a:solidFill>
              </p:grpSpPr>
              <p:pic>
                <p:nvPicPr>
                  <p:cNvPr id="120" name="Picture 119">
                    <a:extLst>
                      <a:ext uri="{FF2B5EF4-FFF2-40B4-BE49-F238E27FC236}">
                        <a16:creationId xmlns="" xmlns:a16="http://schemas.microsoft.com/office/drawing/2014/main" id="{24C2F653-6517-4D7A-8883-72AFAF39B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a:grpFill/>
                  <a:ln>
                    <a:solidFill>
                      <a:schemeClr val="bg1">
                        <a:lumMod val="95000"/>
                      </a:schemeClr>
                    </a:solidFill>
                  </a:ln>
                </p:spPr>
              </p:pic>
              <p:grpSp>
                <p:nvGrpSpPr>
                  <p:cNvPr id="121" name="Group 120">
                    <a:extLst>
                      <a:ext uri="{FF2B5EF4-FFF2-40B4-BE49-F238E27FC236}">
                        <a16:creationId xmlns="" xmlns:a16="http://schemas.microsoft.com/office/drawing/2014/main" id="{06236C40-621B-458C-AFFA-64B9D8B77AF2}"/>
                      </a:ext>
                    </a:extLst>
                  </p:cNvPr>
                  <p:cNvGrpSpPr/>
                  <p:nvPr/>
                </p:nvGrpSpPr>
                <p:grpSpPr>
                  <a:xfrm>
                    <a:off x="10291955" y="377697"/>
                    <a:ext cx="1727007" cy="3706517"/>
                    <a:chOff x="3866738" y="355599"/>
                    <a:chExt cx="1727007" cy="3706517"/>
                  </a:xfrm>
                  <a:grpFill/>
                </p:grpSpPr>
                <p:sp>
                  <p:nvSpPr>
                    <p:cNvPr id="123" name="Freeform: Shape 122">
                      <a:extLst>
                        <a:ext uri="{FF2B5EF4-FFF2-40B4-BE49-F238E27FC236}">
                          <a16:creationId xmlns="" xmlns:a16="http://schemas.microsoft.com/office/drawing/2014/main" id="{494F654C-F2BD-43E9-9DA8-F538155CBD3C}"/>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124" name="Group 123">
                      <a:extLst>
                        <a:ext uri="{FF2B5EF4-FFF2-40B4-BE49-F238E27FC236}">
                          <a16:creationId xmlns="" xmlns:a16="http://schemas.microsoft.com/office/drawing/2014/main" id="{9581E8EB-43CC-463A-BC6F-2A6F058BB3B2}"/>
                        </a:ext>
                      </a:extLst>
                    </p:cNvPr>
                    <p:cNvGrpSpPr/>
                    <p:nvPr/>
                  </p:nvGrpSpPr>
                  <p:grpSpPr>
                    <a:xfrm rot="2708333">
                      <a:off x="3816022" y="1730666"/>
                      <a:ext cx="1828440" cy="1727007"/>
                      <a:chOff x="4586068" y="1448972"/>
                      <a:chExt cx="1356360" cy="1356360"/>
                    </a:xfrm>
                    <a:grpFill/>
                  </p:grpSpPr>
                  <p:sp>
                    <p:nvSpPr>
                      <p:cNvPr id="126" name="Oval 125">
                        <a:extLst>
                          <a:ext uri="{FF2B5EF4-FFF2-40B4-BE49-F238E27FC236}">
                            <a16:creationId xmlns="" xmlns:a16="http://schemas.microsoft.com/office/drawing/2014/main" id="{3A41EBAD-6322-4713-9498-ECD683791A80}"/>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 xmlns:a16="http://schemas.microsoft.com/office/drawing/2014/main" id="{A0041F04-9231-4938-B902-E4BC896C908B}"/>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 xmlns:a16="http://schemas.microsoft.com/office/drawing/2014/main" id="{6FCDB050-326F-4DA1-94E6-554F1C3D3CDD}"/>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 xmlns:a16="http://schemas.microsoft.com/office/drawing/2014/main" id="{B0CFA801-9B99-4C59-A473-0EC732766C04}"/>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 xmlns:a16="http://schemas.microsoft.com/office/drawing/2014/main" id="{A6B24AD0-32C9-4065-99A2-CE255EEA7CB4}"/>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 xmlns:a16="http://schemas.microsoft.com/office/drawing/2014/main" id="{49FE3143-313D-4479-AC9A-0C07956B0BE1}"/>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 xmlns:a16="http://schemas.microsoft.com/office/drawing/2014/main" id="{B2248DCF-E310-4A70-BC96-28D1F47EAB42}"/>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 xmlns:a16="http://schemas.microsoft.com/office/drawing/2014/main" id="{7D0396E8-F7DD-4F77-A4A2-8A5E9888B174}"/>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 xmlns:a16="http://schemas.microsoft.com/office/drawing/2014/main" id="{C2C63016-18AF-4CEE-90CB-BE869900BBFA}"/>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Oval 124">
                      <a:extLst>
                        <a:ext uri="{FF2B5EF4-FFF2-40B4-BE49-F238E27FC236}">
                          <a16:creationId xmlns="" xmlns:a16="http://schemas.microsoft.com/office/drawing/2014/main" id="{8106D615-55F3-473E-9867-BE8B883CC0C1}"/>
                        </a:ext>
                      </a:extLst>
                    </p:cNvPr>
                    <p:cNvSpPr/>
                    <p:nvPr/>
                  </p:nvSpPr>
                  <p:spPr>
                    <a:xfrm rot="2708333">
                      <a:off x="4635917" y="3861460"/>
                      <a:ext cx="218147" cy="183166"/>
                    </a:xfrm>
                    <a:prstGeom prst="ellipse">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5" name="Group 134">
                  <a:extLst>
                    <a:ext uri="{FF2B5EF4-FFF2-40B4-BE49-F238E27FC236}">
                      <a16:creationId xmlns="" xmlns:a16="http://schemas.microsoft.com/office/drawing/2014/main" id="{92BEFCFB-EC48-4943-B0D6-889C02E53CF1}"/>
                    </a:ext>
                  </a:extLst>
                </p:cNvPr>
                <p:cNvGrpSpPr/>
                <p:nvPr/>
              </p:nvGrpSpPr>
              <p:grpSpPr>
                <a:xfrm>
                  <a:off x="16144609" y="350844"/>
                  <a:ext cx="1939101" cy="5349028"/>
                  <a:chOff x="10225684" y="377697"/>
                  <a:chExt cx="1939101" cy="5349028"/>
                </a:xfrm>
              </p:grpSpPr>
              <p:pic>
                <p:nvPicPr>
                  <p:cNvPr id="136" name="Picture 135">
                    <a:extLst>
                      <a:ext uri="{FF2B5EF4-FFF2-40B4-BE49-F238E27FC236}">
                        <a16:creationId xmlns="" xmlns:a16="http://schemas.microsoft.com/office/drawing/2014/main" id="{C43F9BD6-74C3-4CC4-9F6A-B331ED3EB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p:spPr>
              </p:pic>
              <p:grpSp>
                <p:nvGrpSpPr>
                  <p:cNvPr id="137" name="Group 136">
                    <a:extLst>
                      <a:ext uri="{FF2B5EF4-FFF2-40B4-BE49-F238E27FC236}">
                        <a16:creationId xmlns="" xmlns:a16="http://schemas.microsoft.com/office/drawing/2014/main" id="{898B0FB4-91B7-403A-B542-827DBBEAEC40}"/>
                      </a:ext>
                    </a:extLst>
                  </p:cNvPr>
                  <p:cNvGrpSpPr/>
                  <p:nvPr/>
                </p:nvGrpSpPr>
                <p:grpSpPr>
                  <a:xfrm>
                    <a:off x="10291955" y="377697"/>
                    <a:ext cx="1727007" cy="3707471"/>
                    <a:chOff x="3866738" y="355599"/>
                    <a:chExt cx="1727007" cy="3707471"/>
                  </a:xfrm>
                </p:grpSpPr>
                <p:sp>
                  <p:nvSpPr>
                    <p:cNvPr id="139" name="Freeform: Shape 138">
                      <a:extLst>
                        <a:ext uri="{FF2B5EF4-FFF2-40B4-BE49-F238E27FC236}">
                          <a16:creationId xmlns="" xmlns:a16="http://schemas.microsoft.com/office/drawing/2014/main" id="{3BDA31FB-E619-46BE-A230-FC9EB1040C24}"/>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140" name="Group 139">
                      <a:extLst>
                        <a:ext uri="{FF2B5EF4-FFF2-40B4-BE49-F238E27FC236}">
                          <a16:creationId xmlns="" xmlns:a16="http://schemas.microsoft.com/office/drawing/2014/main" id="{2D6EF78B-FCC1-4E19-8500-2D133B6CED31}"/>
                        </a:ext>
                      </a:extLst>
                    </p:cNvPr>
                    <p:cNvGrpSpPr/>
                    <p:nvPr/>
                  </p:nvGrpSpPr>
                  <p:grpSpPr>
                    <a:xfrm rot="2708333">
                      <a:off x="3816022" y="1730666"/>
                      <a:ext cx="1828440" cy="1727007"/>
                      <a:chOff x="4586068" y="1448972"/>
                      <a:chExt cx="1356360" cy="1356360"/>
                    </a:xfrm>
                  </p:grpSpPr>
                  <p:sp>
                    <p:nvSpPr>
                      <p:cNvPr id="142" name="Oval 141">
                        <a:extLst>
                          <a:ext uri="{FF2B5EF4-FFF2-40B4-BE49-F238E27FC236}">
                            <a16:creationId xmlns="" xmlns:a16="http://schemas.microsoft.com/office/drawing/2014/main" id="{BABC5523-4E12-4D6A-A15B-25B74DCE9879}"/>
                          </a:ext>
                        </a:extLst>
                      </p:cNvPr>
                      <p:cNvSpPr/>
                      <p:nvPr/>
                    </p:nvSpPr>
                    <p:spPr>
                      <a:xfrm>
                        <a:off x="4586068" y="14489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 xmlns:a16="http://schemas.microsoft.com/office/drawing/2014/main" id="{3A95A05D-AF56-488B-924B-5765EF425953}"/>
                          </a:ext>
                        </a:extLst>
                      </p:cNvPr>
                      <p:cNvSpPr/>
                      <p:nvPr/>
                    </p:nvSpPr>
                    <p:spPr>
                      <a:xfrm>
                        <a:off x="4738468" y="16013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 xmlns:a16="http://schemas.microsoft.com/office/drawing/2014/main" id="{8E7C24E8-5DF9-4940-8B0B-9A9DFF7848C5}"/>
                          </a:ext>
                        </a:extLst>
                      </p:cNvPr>
                      <p:cNvSpPr/>
                      <p:nvPr/>
                    </p:nvSpPr>
                    <p:spPr>
                      <a:xfrm>
                        <a:off x="4890868" y="17537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 xmlns:a16="http://schemas.microsoft.com/office/drawing/2014/main" id="{F42E61BF-6570-40A9-A5EE-DE2B795DB77B}"/>
                          </a:ext>
                        </a:extLst>
                      </p:cNvPr>
                      <p:cNvSpPr/>
                      <p:nvPr/>
                    </p:nvSpPr>
                    <p:spPr>
                      <a:xfrm>
                        <a:off x="5043268" y="19061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 xmlns:a16="http://schemas.microsoft.com/office/drawing/2014/main" id="{C68F7532-0ECE-4535-99A7-BA61AEFBAF0E}"/>
                          </a:ext>
                        </a:extLst>
                      </p:cNvPr>
                      <p:cNvSpPr/>
                      <p:nvPr/>
                    </p:nvSpPr>
                    <p:spPr>
                      <a:xfrm>
                        <a:off x="5195668" y="20585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 xmlns:a16="http://schemas.microsoft.com/office/drawing/2014/main" id="{BFA1ED97-C1E6-4543-B25E-4EAB101AB630}"/>
                          </a:ext>
                        </a:extLst>
                      </p:cNvPr>
                      <p:cNvSpPr/>
                      <p:nvPr/>
                    </p:nvSpPr>
                    <p:spPr>
                      <a:xfrm>
                        <a:off x="5348068" y="22109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 xmlns:a16="http://schemas.microsoft.com/office/drawing/2014/main" id="{EC334B63-4B8B-4A42-B310-2BE76AB49F16}"/>
                          </a:ext>
                        </a:extLst>
                      </p:cNvPr>
                      <p:cNvSpPr/>
                      <p:nvPr/>
                    </p:nvSpPr>
                    <p:spPr>
                      <a:xfrm>
                        <a:off x="5500468" y="23633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 xmlns:a16="http://schemas.microsoft.com/office/drawing/2014/main" id="{211A9637-7C34-4CFE-93A9-49048964DE10}"/>
                          </a:ext>
                        </a:extLst>
                      </p:cNvPr>
                      <p:cNvSpPr/>
                      <p:nvPr/>
                    </p:nvSpPr>
                    <p:spPr>
                      <a:xfrm>
                        <a:off x="5652868" y="25157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 xmlns:a16="http://schemas.microsoft.com/office/drawing/2014/main" id="{949F7FE2-22A8-4DC3-9788-C5B8C00FFCBA}"/>
                          </a:ext>
                        </a:extLst>
                      </p:cNvPr>
                      <p:cNvSpPr/>
                      <p:nvPr/>
                    </p:nvSpPr>
                    <p:spPr>
                      <a:xfrm>
                        <a:off x="5805268" y="26681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Oval 140">
                      <a:extLst>
                        <a:ext uri="{FF2B5EF4-FFF2-40B4-BE49-F238E27FC236}">
                          <a16:creationId xmlns="" xmlns:a16="http://schemas.microsoft.com/office/drawing/2014/main" id="{96C91190-DC4D-49C0-9A6A-C604635E2667}"/>
                        </a:ext>
                      </a:extLst>
                    </p:cNvPr>
                    <p:cNvSpPr/>
                    <p:nvPr/>
                  </p:nvSpPr>
                  <p:spPr>
                    <a:xfrm rot="2708333">
                      <a:off x="4633357" y="3867620"/>
                      <a:ext cx="215894" cy="175005"/>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1" name="Group 150">
                  <a:extLst>
                    <a:ext uri="{FF2B5EF4-FFF2-40B4-BE49-F238E27FC236}">
                      <a16:creationId xmlns="" xmlns:a16="http://schemas.microsoft.com/office/drawing/2014/main" id="{89239A93-A7B7-4FAE-931E-E01A85399831}"/>
                    </a:ext>
                  </a:extLst>
                </p:cNvPr>
                <p:cNvGrpSpPr/>
                <p:nvPr/>
              </p:nvGrpSpPr>
              <p:grpSpPr>
                <a:xfrm>
                  <a:off x="18228737" y="350844"/>
                  <a:ext cx="1939101" cy="5349028"/>
                  <a:chOff x="10225684" y="377697"/>
                  <a:chExt cx="1939101" cy="5349028"/>
                </a:xfrm>
                <a:solidFill>
                  <a:srgbClr val="C00000"/>
                </a:solidFill>
              </p:grpSpPr>
              <p:pic>
                <p:nvPicPr>
                  <p:cNvPr id="152" name="Picture 151">
                    <a:extLst>
                      <a:ext uri="{FF2B5EF4-FFF2-40B4-BE49-F238E27FC236}">
                        <a16:creationId xmlns="" xmlns:a16="http://schemas.microsoft.com/office/drawing/2014/main" id="{4632AD12-918C-43E7-9287-6758E5769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a:grpFill/>
                </p:spPr>
              </p:pic>
              <p:grpSp>
                <p:nvGrpSpPr>
                  <p:cNvPr id="153" name="Group 152">
                    <a:extLst>
                      <a:ext uri="{FF2B5EF4-FFF2-40B4-BE49-F238E27FC236}">
                        <a16:creationId xmlns="" xmlns:a16="http://schemas.microsoft.com/office/drawing/2014/main" id="{1ED7B3E5-139C-49FB-91BC-6CCE4FA624A7}"/>
                      </a:ext>
                    </a:extLst>
                  </p:cNvPr>
                  <p:cNvGrpSpPr/>
                  <p:nvPr/>
                </p:nvGrpSpPr>
                <p:grpSpPr>
                  <a:xfrm>
                    <a:off x="10291955" y="377697"/>
                    <a:ext cx="1727007" cy="3680546"/>
                    <a:chOff x="3866738" y="355599"/>
                    <a:chExt cx="1727007" cy="3680546"/>
                  </a:xfrm>
                  <a:grpFill/>
                </p:grpSpPr>
                <p:sp>
                  <p:nvSpPr>
                    <p:cNvPr id="155" name="Freeform: Shape 154">
                      <a:extLst>
                        <a:ext uri="{FF2B5EF4-FFF2-40B4-BE49-F238E27FC236}">
                          <a16:creationId xmlns="" xmlns:a16="http://schemas.microsoft.com/office/drawing/2014/main" id="{B8001422-7D13-4C3A-97E7-62799D9D450C}"/>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156" name="Group 155">
                      <a:extLst>
                        <a:ext uri="{FF2B5EF4-FFF2-40B4-BE49-F238E27FC236}">
                          <a16:creationId xmlns="" xmlns:a16="http://schemas.microsoft.com/office/drawing/2014/main" id="{960A8AEE-8D33-4AD3-8470-F82E4EA1FC22}"/>
                        </a:ext>
                      </a:extLst>
                    </p:cNvPr>
                    <p:cNvGrpSpPr/>
                    <p:nvPr/>
                  </p:nvGrpSpPr>
                  <p:grpSpPr>
                    <a:xfrm rot="2708333">
                      <a:off x="3816022" y="1730666"/>
                      <a:ext cx="1828440" cy="1727007"/>
                      <a:chOff x="4586068" y="1448972"/>
                      <a:chExt cx="1356360" cy="1356360"/>
                    </a:xfrm>
                    <a:grpFill/>
                  </p:grpSpPr>
                  <p:sp>
                    <p:nvSpPr>
                      <p:cNvPr id="158" name="Oval 157">
                        <a:extLst>
                          <a:ext uri="{FF2B5EF4-FFF2-40B4-BE49-F238E27FC236}">
                            <a16:creationId xmlns="" xmlns:a16="http://schemas.microsoft.com/office/drawing/2014/main" id="{FC157491-1DCC-45FD-A300-821D51869D48}"/>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 xmlns:a16="http://schemas.microsoft.com/office/drawing/2014/main" id="{B83D461C-D351-497A-A45C-EDA99C1EEBE4}"/>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 xmlns:a16="http://schemas.microsoft.com/office/drawing/2014/main" id="{536A4CFF-D420-496D-B98F-DBDB53DE94DF}"/>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 xmlns:a16="http://schemas.microsoft.com/office/drawing/2014/main" id="{FFFAC338-88C0-46F3-A3D8-4A3E0C33F8F8}"/>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 xmlns:a16="http://schemas.microsoft.com/office/drawing/2014/main" id="{CA9195C6-E3E6-48C7-8429-799642F828C0}"/>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2A7D5DC7-46B6-4E55-8E36-7A175A357D21}"/>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 xmlns:a16="http://schemas.microsoft.com/office/drawing/2014/main" id="{66F3CE88-01B4-474A-BB3F-27A15185D96A}"/>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 xmlns:a16="http://schemas.microsoft.com/office/drawing/2014/main" id="{43899AC9-34E9-4AF6-AAF5-3B402DD9D541}"/>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 xmlns:a16="http://schemas.microsoft.com/office/drawing/2014/main" id="{5C030EFE-777C-4F92-8084-7FE3F9221795}"/>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Oval 156">
                      <a:extLst>
                        <a:ext uri="{FF2B5EF4-FFF2-40B4-BE49-F238E27FC236}">
                          <a16:creationId xmlns="" xmlns:a16="http://schemas.microsoft.com/office/drawing/2014/main" id="{46ECD346-21D7-4750-BC7F-A0BBC66EA796}"/>
                        </a:ext>
                      </a:extLst>
                    </p:cNvPr>
                    <p:cNvSpPr/>
                    <p:nvPr/>
                  </p:nvSpPr>
                  <p:spPr>
                    <a:xfrm rot="2708333">
                      <a:off x="4646523" y="3835941"/>
                      <a:ext cx="196367" cy="204041"/>
                    </a:xfrm>
                    <a:prstGeom prst="ellipse">
                      <a:avLst/>
                    </a:prstGeom>
                    <a:solidFill>
                      <a:srgbClr val="FF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2" name="Rectangle: Rounded Corners 11">
                <a:extLst>
                  <a:ext uri="{FF2B5EF4-FFF2-40B4-BE49-F238E27FC236}">
                    <a16:creationId xmlns="" xmlns:a16="http://schemas.microsoft.com/office/drawing/2014/main" id="{D9F837EA-D9E1-4118-83A9-3E63A49986C6}"/>
                  </a:ext>
                </a:extLst>
              </p:cNvPr>
              <p:cNvSpPr/>
              <p:nvPr/>
            </p:nvSpPr>
            <p:spPr>
              <a:xfrm>
                <a:off x="4166165" y="4235181"/>
                <a:ext cx="1146533" cy="950233"/>
              </a:xfrm>
              <a:prstGeom prst="round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solidFill>
                      <a:schemeClr val="bg1"/>
                    </a:solidFill>
                    <a:latin typeface="NikoshBAN" panose="02000000000000000000" pitchFamily="2" charset="0"/>
                    <a:cs typeface="NikoshBAN" panose="02000000000000000000" pitchFamily="2" charset="0"/>
                  </a:rPr>
                  <a:t>স্বা</a:t>
                </a:r>
                <a:endParaRPr lang="en-US" sz="9600" dirty="0">
                  <a:solidFill>
                    <a:schemeClr val="bg1"/>
                  </a:solidFill>
                  <a:latin typeface="NikoshBAN" panose="02000000000000000000" pitchFamily="2" charset="0"/>
                  <a:cs typeface="NikoshBAN" panose="02000000000000000000" pitchFamily="2" charset="0"/>
                </a:endParaRPr>
              </a:p>
            </p:txBody>
          </p:sp>
          <p:sp>
            <p:nvSpPr>
              <p:cNvPr id="91" name="Rectangle: Rounded Corners 90">
                <a:extLst>
                  <a:ext uri="{FF2B5EF4-FFF2-40B4-BE49-F238E27FC236}">
                    <a16:creationId xmlns="" xmlns:a16="http://schemas.microsoft.com/office/drawing/2014/main" id="{30217BCC-A67A-4A0C-BB6A-709E3305DD4B}"/>
                  </a:ext>
                </a:extLst>
              </p:cNvPr>
              <p:cNvSpPr/>
              <p:nvPr/>
            </p:nvSpPr>
            <p:spPr>
              <a:xfrm>
                <a:off x="6245385" y="4227751"/>
                <a:ext cx="1146533" cy="953884"/>
              </a:xfrm>
              <a:prstGeom prst="roundRect">
                <a:avLst>
                  <a:gd name="adj" fmla="val 16667"/>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FFFF00"/>
                    </a:solidFill>
                    <a:latin typeface="NikoshBAN" panose="02000000000000000000" pitchFamily="2" charset="0"/>
                    <a:cs typeface="NikoshBAN" panose="02000000000000000000" pitchFamily="2" charset="0"/>
                  </a:rPr>
                  <a:t>গ</a:t>
                </a:r>
              </a:p>
            </p:txBody>
          </p:sp>
          <p:sp>
            <p:nvSpPr>
              <p:cNvPr id="92" name="Rectangle: Rounded Corners 91">
                <a:extLst>
                  <a:ext uri="{FF2B5EF4-FFF2-40B4-BE49-F238E27FC236}">
                    <a16:creationId xmlns="" xmlns:a16="http://schemas.microsoft.com/office/drawing/2014/main" id="{10A29025-83A3-46AF-AC65-4B5A5AA8285B}"/>
                  </a:ext>
                </a:extLst>
              </p:cNvPr>
              <p:cNvSpPr/>
              <p:nvPr/>
            </p:nvSpPr>
            <p:spPr>
              <a:xfrm>
                <a:off x="10403342" y="4160742"/>
                <a:ext cx="1146533" cy="950233"/>
              </a:xfrm>
              <a:prstGeom prst="round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latin typeface="NikoshBAN" panose="02000000000000000000" pitchFamily="2" charset="0"/>
                    <a:cs typeface="NikoshBAN" panose="02000000000000000000" pitchFamily="2" charset="0"/>
                  </a:rPr>
                  <a:t>ম</a:t>
                </a:r>
              </a:p>
            </p:txBody>
          </p:sp>
          <p:sp>
            <p:nvSpPr>
              <p:cNvPr id="93" name="Rectangle: Rounded Corners 92">
                <a:extLst>
                  <a:ext uri="{FF2B5EF4-FFF2-40B4-BE49-F238E27FC236}">
                    <a16:creationId xmlns="" xmlns:a16="http://schemas.microsoft.com/office/drawing/2014/main" id="{6E1AAC1C-F380-4053-BBD0-FBCEE13116D2}"/>
                  </a:ext>
                </a:extLst>
              </p:cNvPr>
              <p:cNvSpPr/>
              <p:nvPr/>
            </p:nvSpPr>
            <p:spPr>
              <a:xfrm>
                <a:off x="8336886" y="4198560"/>
                <a:ext cx="1146533" cy="950233"/>
              </a:xfrm>
              <a:prstGeom prst="round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FFC000"/>
                    </a:solidFill>
                    <a:latin typeface="NikoshBAN" panose="02000000000000000000" pitchFamily="2" charset="0"/>
                    <a:cs typeface="NikoshBAN" panose="02000000000000000000" pitchFamily="2" charset="0"/>
                  </a:rPr>
                  <a:t>ত</a:t>
                </a: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883" y="4458128"/>
              <a:ext cx="1905000" cy="1905000"/>
            </a:xfrm>
            <a:prstGeom prst="rect">
              <a:avLst/>
            </a:prstGeom>
          </p:spPr>
        </p:pic>
      </p:grpSp>
    </p:spTree>
    <p:extLst>
      <p:ext uri="{BB962C8B-B14F-4D97-AF65-F5344CB8AC3E}">
        <p14:creationId xmlns:p14="http://schemas.microsoft.com/office/powerpoint/2010/main" val="3321259038"/>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87" y="2402005"/>
            <a:ext cx="10413241" cy="38857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2" y="68234"/>
            <a:ext cx="6359857" cy="9962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64" y="59506"/>
            <a:ext cx="4281629" cy="571643"/>
          </a:xfrm>
          <a:prstGeom prst="rect">
            <a:avLst/>
          </a:prstGeom>
        </p:spPr>
      </p:pic>
      <p:sp>
        <p:nvSpPr>
          <p:cNvPr id="7" name="TextBox 6"/>
          <p:cNvSpPr txBox="1"/>
          <p:nvPr/>
        </p:nvSpPr>
        <p:spPr>
          <a:xfrm>
            <a:off x="600449" y="1337475"/>
            <a:ext cx="1054808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000" dirty="0" err="1" smtClean="0">
                <a:latin typeface="NikoshBAN" pitchFamily="2" charset="0"/>
                <a:cs typeface="NikoshBAN" pitchFamily="2" charset="0"/>
              </a:rPr>
              <a:t>মোবাইল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মাধ্যামে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বেতন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পরিশোধ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করছে</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164037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8460" y="188090"/>
            <a:ext cx="2613343"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দলগত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409434" y="4269649"/>
            <a:ext cx="11382232"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4000" dirty="0" smtClean="0">
                <a:latin typeface="NikoshBAN" panose="02000000000000000000" pitchFamily="2" charset="0"/>
                <a:cs typeface="NikoshBAN" panose="02000000000000000000" pitchFamily="2" charset="0"/>
              </a:rPr>
              <a:t>ক</a:t>
            </a:r>
            <a:r>
              <a:rPr lang="bn-BD" sz="4000" dirty="0" smtClean="0">
                <a:latin typeface="NikoshBAN" panose="02000000000000000000" pitchFamily="2" charset="0"/>
                <a:cs typeface="NikoshBAN" panose="02000000000000000000" pitchFamily="2" charset="0"/>
              </a:rPr>
              <a:t>রো</a:t>
            </a:r>
            <a:r>
              <a:rPr lang="en-US" sz="4000" dirty="0" err="1" smtClean="0">
                <a:latin typeface="NikoshBAN" panose="02000000000000000000" pitchFamily="2" charset="0"/>
                <a:cs typeface="NikoshBAN" panose="02000000000000000000" pitchFamily="2" charset="0"/>
              </a:rPr>
              <a:t>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ভাইরাসের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তোমাদের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বন্ধ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থাকায়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ঘরে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অনলাইনে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ক্লাস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করছো</a:t>
            </a:r>
            <a:r>
              <a:rPr lang="en-US" sz="4000" dirty="0" smtClean="0">
                <a:latin typeface="NikoshBAN" panose="02000000000000000000" pitchFamily="2" charset="0"/>
                <a:cs typeface="NikoshBAN" panose="02000000000000000000" pitchFamily="2" charset="0"/>
              </a:rPr>
              <a:t> । </a:t>
            </a:r>
            <a:r>
              <a:rPr lang="en-US" sz="4000" dirty="0" err="1" smtClean="0">
                <a:latin typeface="NikoshBAN" panose="02000000000000000000" pitchFamily="2" charset="0"/>
                <a:cs typeface="NikoshBAN" panose="02000000000000000000" pitchFamily="2" charset="0"/>
              </a:rPr>
              <a:t>এই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অনলাইনে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ক্লাস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ডিজিটাল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বাংলাদেশ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গড়তে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কতটুকু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যুক্তযুক্তি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grpSp>
        <p:nvGrpSpPr>
          <p:cNvPr id="4" name="Group 3"/>
          <p:cNvGrpSpPr/>
          <p:nvPr/>
        </p:nvGrpSpPr>
        <p:grpSpPr>
          <a:xfrm>
            <a:off x="1559627" y="1011845"/>
            <a:ext cx="8880909" cy="3122676"/>
            <a:chOff x="1559627" y="1243861"/>
            <a:chExt cx="8880909" cy="312267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163" y="1243861"/>
              <a:ext cx="3821373" cy="31226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627" y="1243861"/>
              <a:ext cx="4261104" cy="3122676"/>
            </a:xfrm>
            <a:prstGeom prst="rect">
              <a:avLst/>
            </a:prstGeom>
          </p:spPr>
        </p:pic>
      </p:grpSp>
    </p:spTree>
    <p:extLst>
      <p:ext uri="{BB962C8B-B14F-4D97-AF65-F5344CB8AC3E}">
        <p14:creationId xmlns:p14="http://schemas.microsoft.com/office/powerpoint/2010/main" val="3946289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834" y="666276"/>
            <a:ext cx="2659151"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বাড়ীর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endParaRPr lang="en-US" sz="4000" dirty="0">
              <a:latin typeface="NikoshBAN" panose="02000000000000000000" pitchFamily="2" charset="0"/>
              <a:cs typeface="NikoshBAN" panose="02000000000000000000" pitchFamily="2" charset="0"/>
            </a:endParaRPr>
          </a:p>
        </p:txBody>
      </p:sp>
      <p:sp>
        <p:nvSpPr>
          <p:cNvPr id="3" name="Rectangle 2"/>
          <p:cNvSpPr/>
          <p:nvPr/>
        </p:nvSpPr>
        <p:spPr>
          <a:xfrm>
            <a:off x="1351128" y="4826838"/>
            <a:ext cx="9580729"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000" b="1" dirty="0" err="1">
                <a:latin typeface="NikoshBAN" pitchFamily="2" charset="0"/>
                <a:cs typeface="NikoshBAN" pitchFamily="2" charset="0"/>
              </a:rPr>
              <a:t>ডিজিটাল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বাংলাদেশের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চূড়ান্ত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লক্ষ্য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ব্যাখ্যা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a:t>
            </a:r>
            <a:r>
              <a:rPr lang="en-US" sz="4000" b="1" dirty="0">
                <a:latin typeface="NikoshBAN" pitchFamily="2" charset="0"/>
                <a:cs typeface="NikoshBAN" pitchFamily="2"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551" y="1529973"/>
            <a:ext cx="7791039" cy="3141053"/>
          </a:xfrm>
          <a:prstGeom prst="rect">
            <a:avLst/>
          </a:prstGeom>
        </p:spPr>
      </p:pic>
    </p:spTree>
    <p:extLst>
      <p:ext uri="{BB962C8B-B14F-4D97-AF65-F5344CB8AC3E}">
        <p14:creationId xmlns:p14="http://schemas.microsoft.com/office/powerpoint/2010/main" val="504525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98172"/>
            <a:ext cx="12192000" cy="230642"/>
          </a:xfrm>
          <a:prstGeom prst="rect">
            <a:avLst/>
          </a:prstGeom>
          <a:solidFill>
            <a:srgbClr val="00B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700"/>
          </a:p>
        </p:txBody>
      </p:sp>
      <p:grpSp>
        <p:nvGrpSpPr>
          <p:cNvPr id="5" name="Group 4"/>
          <p:cNvGrpSpPr/>
          <p:nvPr/>
        </p:nvGrpSpPr>
        <p:grpSpPr>
          <a:xfrm>
            <a:off x="11593199" y="1500189"/>
            <a:ext cx="1500189" cy="4630460"/>
            <a:chOff x="1633058" y="1828800"/>
            <a:chExt cx="1600201" cy="4939156"/>
          </a:xfrm>
          <a:solidFill>
            <a:srgbClr val="0070C0"/>
          </a:solidFill>
        </p:grpSpPr>
        <p:grpSp>
          <p:nvGrpSpPr>
            <p:cNvPr id="6" name="Group 5"/>
            <p:cNvGrpSpPr/>
            <p:nvPr/>
          </p:nvGrpSpPr>
          <p:grpSpPr>
            <a:xfrm>
              <a:off x="1633058" y="1828800"/>
              <a:ext cx="1600200" cy="4394372"/>
              <a:chOff x="1633058" y="1828800"/>
              <a:chExt cx="1600200" cy="4394372"/>
            </a:xfrm>
            <a:grpFill/>
          </p:grpSpPr>
          <p:grpSp>
            <p:nvGrpSpPr>
              <p:cNvPr id="8" name="Group 7"/>
              <p:cNvGrpSpPr/>
              <p:nvPr/>
            </p:nvGrpSpPr>
            <p:grpSpPr>
              <a:xfrm>
                <a:off x="1633058" y="1828800"/>
                <a:ext cx="1600200" cy="4394372"/>
                <a:chOff x="1633058" y="1828800"/>
                <a:chExt cx="1600200" cy="4394372"/>
              </a:xfrm>
              <a:grpFill/>
            </p:grpSpPr>
            <p:sp>
              <p:nvSpPr>
                <p:cNvPr id="10" name="Freeform 9"/>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11" name="Group 10"/>
                <p:cNvGrpSpPr/>
                <p:nvPr/>
              </p:nvGrpSpPr>
              <p:grpSpPr>
                <a:xfrm rot="2719542">
                  <a:off x="1744908" y="2890091"/>
                  <a:ext cx="1371600" cy="1371600"/>
                  <a:chOff x="2362200" y="4038600"/>
                  <a:chExt cx="1371600" cy="1371600"/>
                </a:xfrm>
                <a:grpFill/>
              </p:grpSpPr>
              <p:sp>
                <p:nvSpPr>
                  <p:cNvPr id="13" name="Flowchart: Connector 12"/>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4" name="Flowchart: Connector 13"/>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5" name="Flowchart: Connector 14"/>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6" name="Flowchart: Connector 15"/>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7" name="Flowchart: Connector 16"/>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8" name="Flowchart: Connector 17"/>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9" name="Flowchart: Connector 18"/>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20" name="Flowchart: Connector 19"/>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21" name="Flowchart: Connector 20"/>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12" name="Oval 11"/>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9" name="Flowchart: Connector 8"/>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7" name="TextBox 6"/>
            <p:cNvSpPr txBox="1"/>
            <p:nvPr/>
          </p:nvSpPr>
          <p:spPr>
            <a:xfrm>
              <a:off x="1777696" y="4545741"/>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a:t>
              </a:r>
            </a:p>
          </p:txBody>
        </p:sp>
      </p:grpSp>
      <p:grpSp>
        <p:nvGrpSpPr>
          <p:cNvPr id="22" name="Group 21"/>
          <p:cNvGrpSpPr/>
          <p:nvPr/>
        </p:nvGrpSpPr>
        <p:grpSpPr>
          <a:xfrm>
            <a:off x="13261705" y="1500190"/>
            <a:ext cx="1500188" cy="4630459"/>
            <a:chOff x="1633058" y="1828800"/>
            <a:chExt cx="1600200" cy="4939155"/>
          </a:xfrm>
          <a:solidFill>
            <a:srgbClr val="00B050"/>
          </a:solidFill>
        </p:grpSpPr>
        <p:grpSp>
          <p:nvGrpSpPr>
            <p:cNvPr id="23" name="Group 22"/>
            <p:cNvGrpSpPr/>
            <p:nvPr/>
          </p:nvGrpSpPr>
          <p:grpSpPr>
            <a:xfrm>
              <a:off x="1633058" y="1828800"/>
              <a:ext cx="1600200" cy="4394372"/>
              <a:chOff x="1633058" y="1828800"/>
              <a:chExt cx="1600200" cy="4394372"/>
            </a:xfrm>
            <a:grpFill/>
          </p:grpSpPr>
          <p:grpSp>
            <p:nvGrpSpPr>
              <p:cNvPr id="25" name="Group 24"/>
              <p:cNvGrpSpPr/>
              <p:nvPr/>
            </p:nvGrpSpPr>
            <p:grpSpPr>
              <a:xfrm>
                <a:off x="1633058" y="1828800"/>
                <a:ext cx="1600200" cy="4394372"/>
                <a:chOff x="1633058" y="1828800"/>
                <a:chExt cx="1600200" cy="4394372"/>
              </a:xfrm>
              <a:grpFill/>
            </p:grpSpPr>
            <p:sp>
              <p:nvSpPr>
                <p:cNvPr id="27" name="Freeform 26"/>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28" name="Group 27"/>
                <p:cNvGrpSpPr/>
                <p:nvPr/>
              </p:nvGrpSpPr>
              <p:grpSpPr>
                <a:xfrm rot="2719542">
                  <a:off x="1744908" y="2890091"/>
                  <a:ext cx="1371600" cy="1371600"/>
                  <a:chOff x="2362200" y="4038600"/>
                  <a:chExt cx="1371600" cy="1371600"/>
                </a:xfrm>
                <a:grpFill/>
              </p:grpSpPr>
              <p:sp>
                <p:nvSpPr>
                  <p:cNvPr id="30" name="Flowchart: Connector 29"/>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1" name="Flowchart: Connector 30"/>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2" name="Flowchart: Connector 31"/>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3" name="Flowchart: Connector 32"/>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4" name="Flowchart: Connector 33"/>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5" name="Flowchart: Connector 34"/>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6" name="Flowchart: Connector 35"/>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7" name="Flowchart: Connector 36"/>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8" name="Flowchart: Connector 37"/>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29" name="Oval 28"/>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26" name="Flowchart: Connector 25"/>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24" name="TextBox 23"/>
            <p:cNvSpPr txBox="1"/>
            <p:nvPr/>
          </p:nvSpPr>
          <p:spPr>
            <a:xfrm>
              <a:off x="1652195" y="4545740"/>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err="1">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ন্য</a:t>
              </a:r>
              <a:endParaRPr lang="en-US" sz="12900" dirty="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grpSp>
      <p:grpSp>
        <p:nvGrpSpPr>
          <p:cNvPr id="39" name="Group 38"/>
          <p:cNvGrpSpPr/>
          <p:nvPr/>
        </p:nvGrpSpPr>
        <p:grpSpPr>
          <a:xfrm>
            <a:off x="14443981" y="1479856"/>
            <a:ext cx="1500188" cy="4581414"/>
            <a:chOff x="1633058" y="1828800"/>
            <a:chExt cx="1600200" cy="4886841"/>
          </a:xfrm>
          <a:solidFill>
            <a:srgbClr val="7030A0"/>
          </a:solidFill>
        </p:grpSpPr>
        <p:grpSp>
          <p:nvGrpSpPr>
            <p:cNvPr id="40" name="Group 39"/>
            <p:cNvGrpSpPr/>
            <p:nvPr/>
          </p:nvGrpSpPr>
          <p:grpSpPr>
            <a:xfrm>
              <a:off x="1633058" y="1828800"/>
              <a:ext cx="1600200" cy="4394372"/>
              <a:chOff x="1633058" y="1828800"/>
              <a:chExt cx="1600200" cy="4394372"/>
            </a:xfrm>
            <a:grpFill/>
          </p:grpSpPr>
          <p:grpSp>
            <p:nvGrpSpPr>
              <p:cNvPr id="42" name="Group 41"/>
              <p:cNvGrpSpPr/>
              <p:nvPr/>
            </p:nvGrpSpPr>
            <p:grpSpPr>
              <a:xfrm>
                <a:off x="1633058" y="1828800"/>
                <a:ext cx="1600200" cy="4394372"/>
                <a:chOff x="1633058" y="1828800"/>
                <a:chExt cx="1600200" cy="4394372"/>
              </a:xfrm>
              <a:grpFill/>
            </p:grpSpPr>
            <p:sp>
              <p:nvSpPr>
                <p:cNvPr id="44" name="Freeform 43"/>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45" name="Group 44"/>
                <p:cNvGrpSpPr/>
                <p:nvPr/>
              </p:nvGrpSpPr>
              <p:grpSpPr>
                <a:xfrm rot="2719542">
                  <a:off x="1744908" y="2890091"/>
                  <a:ext cx="1371600" cy="1371600"/>
                  <a:chOff x="2362200" y="4038600"/>
                  <a:chExt cx="1371600" cy="1371600"/>
                </a:xfrm>
                <a:grpFill/>
              </p:grpSpPr>
              <p:sp>
                <p:nvSpPr>
                  <p:cNvPr id="47" name="Flowchart: Connector 46"/>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48" name="Flowchart: Connector 47"/>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49" name="Flowchart: Connector 48"/>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0" name="Flowchart: Connector 49"/>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1" name="Flowchart: Connector 50"/>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2" name="Flowchart: Connector 51"/>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3" name="Flowchart: Connector 52"/>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4" name="Flowchart: Connector 53"/>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5" name="Flowchart: Connector 54"/>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46" name="Oval 45"/>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43" name="Flowchart: Connector 42"/>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41" name="TextBox 40"/>
            <p:cNvSpPr txBox="1"/>
            <p:nvPr/>
          </p:nvSpPr>
          <p:spPr>
            <a:xfrm>
              <a:off x="1704151" y="4493426"/>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err="1">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a:t>
              </a:r>
              <a:endParaRPr lang="en-US" sz="12900" dirty="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grpSp>
      <p:grpSp>
        <p:nvGrpSpPr>
          <p:cNvPr id="56" name="Group 55"/>
          <p:cNvGrpSpPr/>
          <p:nvPr/>
        </p:nvGrpSpPr>
        <p:grpSpPr>
          <a:xfrm>
            <a:off x="15692438" y="1500188"/>
            <a:ext cx="1500188" cy="4509105"/>
            <a:chOff x="1633058" y="1828800"/>
            <a:chExt cx="1600200" cy="4809710"/>
          </a:xfrm>
          <a:solidFill>
            <a:srgbClr val="00B0F0"/>
          </a:solidFill>
        </p:grpSpPr>
        <p:grpSp>
          <p:nvGrpSpPr>
            <p:cNvPr id="57" name="Group 56"/>
            <p:cNvGrpSpPr/>
            <p:nvPr/>
          </p:nvGrpSpPr>
          <p:grpSpPr>
            <a:xfrm>
              <a:off x="1633058" y="1828800"/>
              <a:ext cx="1600200" cy="4394372"/>
              <a:chOff x="1633058" y="1828800"/>
              <a:chExt cx="1600200" cy="4394372"/>
            </a:xfrm>
            <a:grpFill/>
          </p:grpSpPr>
          <p:grpSp>
            <p:nvGrpSpPr>
              <p:cNvPr id="59" name="Group 58"/>
              <p:cNvGrpSpPr/>
              <p:nvPr/>
            </p:nvGrpSpPr>
            <p:grpSpPr>
              <a:xfrm>
                <a:off x="1633058" y="1828800"/>
                <a:ext cx="1600200" cy="4394372"/>
                <a:chOff x="1633058" y="1828800"/>
                <a:chExt cx="1600200" cy="4394372"/>
              </a:xfrm>
              <a:grpFill/>
            </p:grpSpPr>
            <p:sp>
              <p:nvSpPr>
                <p:cNvPr id="61" name="Freeform 60"/>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62" name="Group 61"/>
                <p:cNvGrpSpPr/>
                <p:nvPr/>
              </p:nvGrpSpPr>
              <p:grpSpPr>
                <a:xfrm rot="2719542">
                  <a:off x="1744908" y="2890091"/>
                  <a:ext cx="1371600" cy="1371600"/>
                  <a:chOff x="2362200" y="4038600"/>
                  <a:chExt cx="1371600" cy="1371600"/>
                </a:xfrm>
                <a:grpFill/>
              </p:grpSpPr>
              <p:sp>
                <p:nvSpPr>
                  <p:cNvPr id="64" name="Flowchart: Connector 63"/>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5" name="Flowchart: Connector 64"/>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6" name="Flowchart: Connector 65"/>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7" name="Flowchart: Connector 66"/>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8" name="Flowchart: Connector 67"/>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9" name="Flowchart: Connector 68"/>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70" name="Flowchart: Connector 69"/>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71" name="Flowchart: Connector 70"/>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72" name="Flowchart: Connector 71"/>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63" name="Oval 62"/>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Kalpurush" panose="02000600000000000000" pitchFamily="2" charset="0"/>
                    <a:cs typeface="Kalpurush" panose="02000600000000000000" pitchFamily="2" charset="0"/>
                  </a:endParaRPr>
                </a:p>
              </p:txBody>
            </p:sp>
          </p:grpSp>
          <p:sp>
            <p:nvSpPr>
              <p:cNvPr id="60" name="Flowchart: Connector 59"/>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58" name="TextBox 57"/>
            <p:cNvSpPr txBox="1"/>
            <p:nvPr/>
          </p:nvSpPr>
          <p:spPr>
            <a:xfrm>
              <a:off x="1884922" y="4416295"/>
              <a:ext cx="1238694"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p>
          </p:txBody>
        </p:sp>
      </p:gr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a:off x="8693835" y="1"/>
            <a:ext cx="3361024" cy="6408351"/>
          </a:xfrm>
          <a:prstGeom prst="rect">
            <a:avLst/>
          </a:prstGeom>
        </p:spPr>
      </p:pic>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flipH="1">
            <a:off x="-53339" y="0"/>
            <a:ext cx="3157344" cy="6079513"/>
          </a:xfrm>
          <a:prstGeom prst="rect">
            <a:avLst/>
          </a:prstGeom>
        </p:spPr>
      </p:pic>
    </p:spTree>
    <p:extLst>
      <p:ext uri="{BB962C8B-B14F-4D97-AF65-F5344CB8AC3E}">
        <p14:creationId xmlns:p14="http://schemas.microsoft.com/office/powerpoint/2010/main" val="26704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3.33333E-6 -4.44444E-6 L -0.81042 -0.00694 " pathEditMode="relative" rAng="0" ptsTypes="AA">
                                      <p:cBhvr>
                                        <p:cTn id="6" dur="2000" fill="hold"/>
                                        <p:tgtEl>
                                          <p:spTgt spid="5"/>
                                        </p:tgtEl>
                                        <p:attrNameLst>
                                          <p:attrName>ppt_x</p:attrName>
                                          <p:attrName>ppt_y</p:attrName>
                                        </p:attrNameLst>
                                      </p:cBhvr>
                                      <p:rCtr x="-40521" y="-347"/>
                                    </p:animMotion>
                                  </p:childTnLst>
                                </p:cTn>
                              </p:par>
                              <p:par>
                                <p:cTn id="7" presetID="35" presetClass="path" presetSubtype="0" repeatCount="indefinite" accel="50000" decel="50000" fill="hold" nodeType="withEffect">
                                  <p:stCondLst>
                                    <p:cond delay="2000"/>
                                  </p:stCondLst>
                                  <p:childTnLst>
                                    <p:animMotion origin="layout" path="M 1.25E-6 0 L -0.77448 -0.00648 " pathEditMode="relative" rAng="0" ptsTypes="AA">
                                      <p:cBhvr>
                                        <p:cTn id="8" dur="2000" fill="hold"/>
                                        <p:tgtEl>
                                          <p:spTgt spid="22"/>
                                        </p:tgtEl>
                                        <p:attrNameLst>
                                          <p:attrName>ppt_x</p:attrName>
                                          <p:attrName>ppt_y</p:attrName>
                                        </p:attrNameLst>
                                      </p:cBhvr>
                                      <p:rCtr x="-38724" y="-324"/>
                                    </p:animMotion>
                                  </p:childTnLst>
                                </p:cTn>
                              </p:par>
                              <p:par>
                                <p:cTn id="9" presetID="35" presetClass="path" presetSubtype="0" repeatCount="indefinite" accel="50000" decel="50000" fill="hold" nodeType="withEffect">
                                  <p:stCondLst>
                                    <p:cond delay="4000"/>
                                  </p:stCondLst>
                                  <p:childTnLst>
                                    <p:animMotion origin="layout" path="M -3.95833E-6 1.48148E-6 L -0.69088 0.00162 " pathEditMode="relative" rAng="0" ptsTypes="AA">
                                      <p:cBhvr>
                                        <p:cTn id="10" dur="2000" fill="hold"/>
                                        <p:tgtEl>
                                          <p:spTgt spid="39"/>
                                        </p:tgtEl>
                                        <p:attrNameLst>
                                          <p:attrName>ppt_x</p:attrName>
                                          <p:attrName>ppt_y</p:attrName>
                                        </p:attrNameLst>
                                      </p:cBhvr>
                                      <p:rCtr x="-34544" y="69"/>
                                    </p:animMotion>
                                  </p:childTnLst>
                                </p:cTn>
                              </p:par>
                              <p:par>
                                <p:cTn id="11" presetID="35" presetClass="path" presetSubtype="0" repeatCount="indefinite" accel="50000" decel="50000" fill="hold" nodeType="withEffect">
                                  <p:stCondLst>
                                    <p:cond delay="6000"/>
                                  </p:stCondLst>
                                  <p:childTnLst>
                                    <p:animMotion origin="layout" path="M 5E-6 -1.48148E-6 L -0.61915 -0.00555 " pathEditMode="relative" rAng="0" ptsTypes="AA">
                                      <p:cBhvr>
                                        <p:cTn id="12" dur="2000" fill="hold"/>
                                        <p:tgtEl>
                                          <p:spTgt spid="56"/>
                                        </p:tgtEl>
                                        <p:attrNameLst>
                                          <p:attrName>ppt_x</p:attrName>
                                          <p:attrName>ppt_y</p:attrName>
                                        </p:attrNameLst>
                                      </p:cBhvr>
                                      <p:rCtr x="-30964"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12622" y="1046442"/>
            <a:ext cx="3035808" cy="1107996"/>
          </a:xfrm>
          <a:prstGeom prst="rect">
            <a:avLst/>
          </a:prstGeom>
          <a:noFill/>
        </p:spPr>
        <p:txBody>
          <a:bodyPr wrap="square" rtlCol="0">
            <a:spAutoFit/>
          </a:bodyPr>
          <a:lstStyle/>
          <a:p>
            <a:pPr algn="ctr"/>
            <a:r>
              <a:rPr lang="bn-IN" sz="6600" dirty="0" smtClean="0">
                <a:solidFill>
                  <a:srgbClr val="AD0B3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600" dirty="0">
              <a:solidFill>
                <a:srgbClr val="AD0B3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a:xfrm>
            <a:off x="685800" y="6261636"/>
            <a:ext cx="2743200" cy="365125"/>
          </a:xfrm>
        </p:spPr>
        <p:txBody>
          <a:bodyPr/>
          <a:lstStyle/>
          <a:p>
            <a:pPr algn="ctr"/>
            <a:fld id="{A6D9FC57-5F48-49FD-8089-DF84E66DA46A}" type="datetime1">
              <a:rPr lang="en-US" smtClean="0"/>
              <a:pPr algn="ctr"/>
              <a:t>2/11/2022</a:t>
            </a:fld>
            <a:endParaRPr 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1561" t="4109" r="28986" b="8219"/>
          <a:stretch/>
        </p:blipFill>
        <p:spPr>
          <a:xfrm>
            <a:off x="5785334" y="2280136"/>
            <a:ext cx="1081495" cy="3460779"/>
          </a:xfrm>
          <a:prstGeom prst="rect">
            <a:avLst/>
          </a:prstGeom>
        </p:spPr>
      </p:pic>
      <p:sp>
        <p:nvSpPr>
          <p:cNvPr id="13" name="Rounded Rectangle 12"/>
          <p:cNvSpPr/>
          <p:nvPr/>
        </p:nvSpPr>
        <p:spPr>
          <a:xfrm>
            <a:off x="304799" y="3314241"/>
            <a:ext cx="5257800" cy="3200400"/>
          </a:xfrm>
          <a:prstGeom prst="roundRect">
            <a:avLst/>
          </a:prstGeom>
          <a:solidFill>
            <a:schemeClr val="bg2"/>
          </a:solidFill>
          <a:ln w="76200">
            <a:solidFill>
              <a:schemeClr val="bg2"/>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lang="en-US" sz="2800" dirty="0" err="1">
                <a:latin typeface="NikoshBAN" pitchFamily="2" charset="0"/>
                <a:cs typeface="NikoshBAN" pitchFamily="2" charset="0"/>
              </a:rPr>
              <a:t>সুরজী</a:t>
            </a:r>
            <a:r>
              <a:rPr lang="en-US" sz="2800" dirty="0">
                <a:latin typeface="NikoshBAN" pitchFamily="2" charset="0"/>
                <a:cs typeface="NikoshBAN" pitchFamily="2" charset="0"/>
              </a:rPr>
              <a:t>ৎ </a:t>
            </a:r>
            <a:r>
              <a:rPr lang="en-US" sz="2800" dirty="0" err="1">
                <a:latin typeface="NikoshBAN" pitchFamily="2" charset="0"/>
                <a:cs typeface="NikoshBAN" pitchFamily="2" charset="0"/>
              </a:rPr>
              <a:t>কুমার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নন্দী</a:t>
            </a:r>
            <a:endParaRPr lang="en-US" sz="2800" dirty="0">
              <a:latin typeface="NikoshBAN" pitchFamily="2" charset="0"/>
              <a:cs typeface="NikoshBAN" pitchFamily="2" charset="0"/>
            </a:endParaRPr>
          </a:p>
          <a:p>
            <a:r>
              <a:rPr lang="en-US" sz="2800" dirty="0" err="1">
                <a:latin typeface="NikoshBAN" pitchFamily="2" charset="0"/>
                <a:cs typeface="NikoshBAN" pitchFamily="2" charset="0"/>
              </a:rPr>
              <a:t>সহকারি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শিক্ষক</a:t>
            </a:r>
            <a:r>
              <a:rPr lang="en-US" sz="2800" dirty="0">
                <a:latin typeface="NikoshBAN" pitchFamily="2" charset="0"/>
                <a:cs typeface="NikoshBAN" pitchFamily="2" charset="0"/>
              </a:rPr>
              <a:t> </a:t>
            </a:r>
          </a:p>
          <a:p>
            <a:r>
              <a:rPr lang="en-US" sz="2800" dirty="0" err="1">
                <a:latin typeface="NikoshBAN" pitchFamily="2" charset="0"/>
                <a:cs typeface="NikoshBAN" pitchFamily="2" charset="0"/>
              </a:rPr>
              <a:t>খালিয়া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রাজা</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ইনস্টিটিউশন</a:t>
            </a:r>
            <a:r>
              <a:rPr lang="en-US" sz="2800" dirty="0">
                <a:latin typeface="NikoshBAN" pitchFamily="2" charset="0"/>
                <a:cs typeface="NikoshBAN" pitchFamily="2" charset="0"/>
              </a:rPr>
              <a:t> </a:t>
            </a:r>
          </a:p>
          <a:p>
            <a:r>
              <a:rPr lang="en-US" sz="2800" dirty="0" err="1">
                <a:latin typeface="NikoshBAN" pitchFamily="2" charset="0"/>
                <a:cs typeface="NikoshBAN" pitchFamily="2" charset="0"/>
              </a:rPr>
              <a:t>মোবাইলঃ</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০1৭৩৩১৫৯৫৩৯</a:t>
            </a:r>
            <a:endParaRPr lang="en-US" sz="2800" dirty="0">
              <a:latin typeface="NikoshBAN" pitchFamily="2" charset="0"/>
              <a:cs typeface="NikoshBAN" pitchFamily="2" charset="0"/>
            </a:endParaRPr>
          </a:p>
          <a:p>
            <a:r>
              <a:rPr lang="en-US" sz="2800" dirty="0">
                <a:latin typeface="NikoshBAN" pitchFamily="2" charset="0"/>
                <a:cs typeface="NikoshBAN" pitchFamily="2" charset="0"/>
              </a:rPr>
              <a:t>E-mail: </a:t>
            </a:r>
            <a:r>
              <a:rPr lang="en-US" sz="2400" dirty="0">
                <a:latin typeface="NikoshBAN" pitchFamily="2" charset="0"/>
                <a:cs typeface="NikoshBAN" pitchFamily="2" charset="0"/>
              </a:rPr>
              <a:t>surajitnandi</a:t>
            </a:r>
            <a:r>
              <a:rPr lang="en-US" sz="2400" dirty="0">
                <a:latin typeface="Times New Roman" pitchFamily="18" charset="0"/>
                <a:cs typeface="Times New Roman" pitchFamily="18" charset="0"/>
              </a:rPr>
              <a:t>1983</a:t>
            </a:r>
            <a:r>
              <a:rPr lang="en-US" sz="2400" dirty="0">
                <a:latin typeface="NikoshBAN" pitchFamily="2" charset="0"/>
                <a:cs typeface="NikoshBAN" pitchFamily="2" charset="0"/>
              </a:rPr>
              <a:t>s</a:t>
            </a:r>
            <a:r>
              <a:rPr lang="en-US" sz="2400" dirty="0">
                <a:latin typeface="NikoshBAN" pitchFamily="2" charset="0"/>
                <a:cs typeface="NikoshBAN" pitchFamily="2" charset="0"/>
                <a:hlinkClick r:id="rId3"/>
              </a:rPr>
              <a:t>@gmail.com</a:t>
            </a:r>
            <a:r>
              <a:rPr lang="en-US" sz="2400" dirty="0">
                <a:latin typeface="NikoshBAN" pitchFamily="2" charset="0"/>
                <a:cs typeface="NikoshBAN" pitchFamily="2" charset="0"/>
              </a:rPr>
              <a:t> </a:t>
            </a: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219200" y="671938"/>
            <a:ext cx="2743200" cy="2466124"/>
          </a:xfrm>
          <a:prstGeom prst="rect">
            <a:avLst/>
          </a:prstGeom>
        </p:spPr>
      </p:pic>
      <p:pic>
        <p:nvPicPr>
          <p:cNvPr id="12" name="Picture 11">
            <a:extLst>
              <a:ext uri="{FF2B5EF4-FFF2-40B4-BE49-F238E27FC236}">
                <a16:creationId xmlns:a16="http://schemas.microsoft.com/office/drawing/2014/main" xmlns="" id="{B628DDDC-25C3-4FA8-AA5B-0E5C03CCE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9616" y="283104"/>
            <a:ext cx="2892935" cy="3092657"/>
          </a:xfrm>
          <a:prstGeom prst="rect">
            <a:avLst/>
          </a:prstGeom>
        </p:spPr>
      </p:pic>
      <p:sp>
        <p:nvSpPr>
          <p:cNvPr id="15" name="Rectangle 14">
            <a:extLst>
              <a:ext uri="{FF2B5EF4-FFF2-40B4-BE49-F238E27FC236}">
                <a16:creationId xmlns:a16="http://schemas.microsoft.com/office/drawing/2014/main" xmlns="" id="{0626CCB5-2BDD-4A15-9394-7C569C3AE722}"/>
              </a:ext>
            </a:extLst>
          </p:cNvPr>
          <p:cNvSpPr/>
          <p:nvPr/>
        </p:nvSpPr>
        <p:spPr>
          <a:xfrm>
            <a:off x="7250723" y="3555527"/>
            <a:ext cx="4495800" cy="309265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বিষয়ঃ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তথ্য</a:t>
            </a:r>
            <a:r>
              <a:rPr lang="en-US" sz="3200" dirty="0">
                <a:solidFill>
                  <a:schemeClr val="tx1"/>
                </a:solidFill>
                <a:latin typeface="NikoshBAN" panose="02000000000000000000" pitchFamily="2" charset="0"/>
                <a:cs typeface="NikoshBAN" panose="02000000000000000000" pitchFamily="2" charset="0"/>
              </a:rPr>
              <a:t> ও </a:t>
            </a:r>
            <a:r>
              <a:rPr lang="en-US" sz="3200" dirty="0" err="1">
                <a:solidFill>
                  <a:schemeClr val="tx1"/>
                </a:solidFill>
                <a:latin typeface="NikoshBAN" panose="02000000000000000000" pitchFamily="2" charset="0"/>
                <a:cs typeface="NikoshBAN" panose="02000000000000000000" pitchFamily="2" charset="0"/>
              </a:rPr>
              <a:t>যোগাযোগ</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প্রযুক্তি</a:t>
            </a:r>
            <a:endParaRPr lang="en-US" sz="3200" dirty="0">
              <a:solidFill>
                <a:schemeClr val="tx1"/>
              </a:solidFill>
              <a:latin typeface="NikoshBAN" panose="02000000000000000000" pitchFamily="2" charset="0"/>
              <a:cs typeface="NikoshBAN" panose="02000000000000000000" pitchFamily="2" charset="0"/>
            </a:endParaRPr>
          </a:p>
          <a:p>
            <a:pPr algn="ctr"/>
            <a:r>
              <a:rPr lang="en-US" sz="3200" dirty="0" err="1">
                <a:solidFill>
                  <a:schemeClr val="tx1"/>
                </a:solidFill>
                <a:latin typeface="NikoshBAN" panose="02000000000000000000" pitchFamily="2" charset="0"/>
                <a:cs typeface="NikoshBAN" panose="02000000000000000000" pitchFamily="2" charset="0"/>
              </a:rPr>
              <a:t>শ্রেণিঃনবম-দশম</a:t>
            </a:r>
            <a:r>
              <a:rPr lang="en-US" sz="3200" dirty="0">
                <a:solidFill>
                  <a:schemeClr val="tx1"/>
                </a:solidFill>
                <a:latin typeface="NikoshBAN" panose="02000000000000000000" pitchFamily="2" charset="0"/>
                <a:cs typeface="NikoshBAN" panose="02000000000000000000" pitchFamily="2" charset="0"/>
              </a:rPr>
              <a:t>  </a:t>
            </a:r>
          </a:p>
          <a:p>
            <a:pPr algn="ctr"/>
            <a:r>
              <a:rPr lang="en-US" sz="3200" dirty="0" err="1">
                <a:solidFill>
                  <a:schemeClr val="tx1"/>
                </a:solidFill>
                <a:latin typeface="NikoshBAN" panose="02000000000000000000" pitchFamily="2" charset="0"/>
                <a:cs typeface="NikoshBAN" panose="02000000000000000000" pitchFamily="2" charset="0"/>
              </a:rPr>
              <a:t>অধ্যায়ঃ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প্রথম</a:t>
            </a:r>
            <a:r>
              <a:rPr lang="en-US" sz="3200" dirty="0">
                <a:solidFill>
                  <a:schemeClr val="tx1"/>
                </a:solidFill>
                <a:latin typeface="NikoshBAN" panose="02000000000000000000" pitchFamily="2" charset="0"/>
                <a:cs typeface="NikoshBAN" panose="02000000000000000000" pitchFamily="2" charset="0"/>
              </a:rPr>
              <a:t>       </a:t>
            </a:r>
          </a:p>
          <a:p>
            <a:pPr algn="ctr"/>
            <a:r>
              <a:rPr lang="en-US" sz="3200" dirty="0">
                <a:solidFill>
                  <a:schemeClr val="tx1"/>
                </a:solidFill>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ডিজিটাল বাংলাদেশ</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8167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250" fill="hold"/>
                                        <p:tgtEl>
                                          <p:spTgt spid="10"/>
                                        </p:tgtEl>
                                        <p:attrNameLst>
                                          <p:attrName>ppt_w</p:attrName>
                                        </p:attrNameLst>
                                      </p:cBhvr>
                                      <p:tavLst>
                                        <p:tav tm="0">
                                          <p:val>
                                            <p:fltVal val="0"/>
                                          </p:val>
                                        </p:tav>
                                        <p:tav tm="100000">
                                          <p:val>
                                            <p:strVal val="#ppt_w"/>
                                          </p:val>
                                        </p:tav>
                                      </p:tavLst>
                                    </p:anim>
                                    <p:anim calcmode="lin" valueType="num">
                                      <p:cBhvr>
                                        <p:cTn id="8" dur="2250" fill="hold"/>
                                        <p:tgtEl>
                                          <p:spTgt spid="10"/>
                                        </p:tgtEl>
                                        <p:attrNameLst>
                                          <p:attrName>ppt_h</p:attrName>
                                        </p:attrNameLst>
                                      </p:cBhvr>
                                      <p:tavLst>
                                        <p:tav tm="0">
                                          <p:val>
                                            <p:fltVal val="0"/>
                                          </p:val>
                                        </p:tav>
                                        <p:tav tm="100000">
                                          <p:val>
                                            <p:strVal val="#ppt_h"/>
                                          </p:val>
                                        </p:tav>
                                      </p:tavLst>
                                    </p:anim>
                                    <p:animEffect transition="in" filter="fade">
                                      <p:cBhvr>
                                        <p:cTn id="9" dur="225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250" fill="hold"/>
                                        <p:tgtEl>
                                          <p:spTgt spid="3"/>
                                        </p:tgtEl>
                                        <p:attrNameLst>
                                          <p:attrName>ppt_w</p:attrName>
                                        </p:attrNameLst>
                                      </p:cBhvr>
                                      <p:tavLst>
                                        <p:tav tm="0">
                                          <p:val>
                                            <p:fltVal val="0"/>
                                          </p:val>
                                        </p:tav>
                                        <p:tav tm="100000">
                                          <p:val>
                                            <p:strVal val="#ppt_w"/>
                                          </p:val>
                                        </p:tav>
                                      </p:tavLst>
                                    </p:anim>
                                    <p:anim calcmode="lin" valueType="num">
                                      <p:cBhvr>
                                        <p:cTn id="13" dur="2250" fill="hold"/>
                                        <p:tgtEl>
                                          <p:spTgt spid="3"/>
                                        </p:tgtEl>
                                        <p:attrNameLst>
                                          <p:attrName>ppt_h</p:attrName>
                                        </p:attrNameLst>
                                      </p:cBhvr>
                                      <p:tavLst>
                                        <p:tav tm="0">
                                          <p:val>
                                            <p:fltVal val="0"/>
                                          </p:val>
                                        </p:tav>
                                        <p:tav tm="100000">
                                          <p:val>
                                            <p:strVal val="#ppt_h"/>
                                          </p:val>
                                        </p:tav>
                                      </p:tavLst>
                                    </p:anim>
                                    <p:animEffect transition="in" filter="fade">
                                      <p:cBhvr>
                                        <p:cTn id="14" dur="22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2250" fill="hold"/>
                                        <p:tgtEl>
                                          <p:spTgt spid="16"/>
                                        </p:tgtEl>
                                        <p:attrNameLst>
                                          <p:attrName>ppt_w</p:attrName>
                                        </p:attrNameLst>
                                      </p:cBhvr>
                                      <p:tavLst>
                                        <p:tav tm="0">
                                          <p:val>
                                            <p:fltVal val="0"/>
                                          </p:val>
                                        </p:tav>
                                        <p:tav tm="100000">
                                          <p:val>
                                            <p:strVal val="#ppt_w"/>
                                          </p:val>
                                        </p:tav>
                                      </p:tavLst>
                                    </p:anim>
                                    <p:anim calcmode="lin" valueType="num">
                                      <p:cBhvr>
                                        <p:cTn id="18" dur="2250" fill="hold"/>
                                        <p:tgtEl>
                                          <p:spTgt spid="16"/>
                                        </p:tgtEl>
                                        <p:attrNameLst>
                                          <p:attrName>ppt_h</p:attrName>
                                        </p:attrNameLst>
                                      </p:cBhvr>
                                      <p:tavLst>
                                        <p:tav tm="0">
                                          <p:val>
                                            <p:fltVal val="0"/>
                                          </p:val>
                                        </p:tav>
                                        <p:tav tm="100000">
                                          <p:val>
                                            <p:strVal val="#ppt_h"/>
                                          </p:val>
                                        </p:tav>
                                      </p:tavLst>
                                    </p:anim>
                                    <p:animEffect transition="in" filter="fade">
                                      <p:cBhvr>
                                        <p:cTn id="19" dur="225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250" fill="hold"/>
                                        <p:tgtEl>
                                          <p:spTgt spid="13"/>
                                        </p:tgtEl>
                                        <p:attrNameLst>
                                          <p:attrName>ppt_w</p:attrName>
                                        </p:attrNameLst>
                                      </p:cBhvr>
                                      <p:tavLst>
                                        <p:tav tm="0">
                                          <p:val>
                                            <p:fltVal val="0"/>
                                          </p:val>
                                        </p:tav>
                                        <p:tav tm="100000">
                                          <p:val>
                                            <p:strVal val="#ppt_w"/>
                                          </p:val>
                                        </p:tav>
                                      </p:tavLst>
                                    </p:anim>
                                    <p:anim calcmode="lin" valueType="num">
                                      <p:cBhvr>
                                        <p:cTn id="23" dur="2250" fill="hold"/>
                                        <p:tgtEl>
                                          <p:spTgt spid="13"/>
                                        </p:tgtEl>
                                        <p:attrNameLst>
                                          <p:attrName>ppt_h</p:attrName>
                                        </p:attrNameLst>
                                      </p:cBhvr>
                                      <p:tavLst>
                                        <p:tav tm="0">
                                          <p:val>
                                            <p:fltVal val="0"/>
                                          </p:val>
                                        </p:tav>
                                        <p:tav tm="100000">
                                          <p:val>
                                            <p:strVal val="#ppt_h"/>
                                          </p:val>
                                        </p:tav>
                                      </p:tavLst>
                                    </p:anim>
                                    <p:animEffect transition="in" filter="fade">
                                      <p:cBhvr>
                                        <p:cTn id="24" dur="225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2250" fill="hold"/>
                                        <p:tgtEl>
                                          <p:spTgt spid="14"/>
                                        </p:tgtEl>
                                        <p:attrNameLst>
                                          <p:attrName>ppt_w</p:attrName>
                                        </p:attrNameLst>
                                      </p:cBhvr>
                                      <p:tavLst>
                                        <p:tav tm="0">
                                          <p:val>
                                            <p:fltVal val="0"/>
                                          </p:val>
                                        </p:tav>
                                        <p:tav tm="100000">
                                          <p:val>
                                            <p:strVal val="#ppt_w"/>
                                          </p:val>
                                        </p:tav>
                                      </p:tavLst>
                                    </p:anim>
                                    <p:anim calcmode="lin" valueType="num">
                                      <p:cBhvr>
                                        <p:cTn id="28" dur="2250" fill="hold"/>
                                        <p:tgtEl>
                                          <p:spTgt spid="14"/>
                                        </p:tgtEl>
                                        <p:attrNameLst>
                                          <p:attrName>ppt_h</p:attrName>
                                        </p:attrNameLst>
                                      </p:cBhvr>
                                      <p:tavLst>
                                        <p:tav tm="0">
                                          <p:val>
                                            <p:fltVal val="0"/>
                                          </p:val>
                                        </p:tav>
                                        <p:tav tm="100000">
                                          <p:val>
                                            <p:strVal val="#ppt_h"/>
                                          </p:val>
                                        </p:tav>
                                      </p:tavLst>
                                    </p:anim>
                                    <p:animEffect transition="in" filter="fade">
                                      <p:cBhvr>
                                        <p:cTn id="29" dur="225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2250" fill="hold"/>
                                        <p:tgtEl>
                                          <p:spTgt spid="12"/>
                                        </p:tgtEl>
                                        <p:attrNameLst>
                                          <p:attrName>ppt_w</p:attrName>
                                        </p:attrNameLst>
                                      </p:cBhvr>
                                      <p:tavLst>
                                        <p:tav tm="0">
                                          <p:val>
                                            <p:fltVal val="0"/>
                                          </p:val>
                                        </p:tav>
                                        <p:tav tm="100000">
                                          <p:val>
                                            <p:strVal val="#ppt_w"/>
                                          </p:val>
                                        </p:tav>
                                      </p:tavLst>
                                    </p:anim>
                                    <p:anim calcmode="lin" valueType="num">
                                      <p:cBhvr>
                                        <p:cTn id="33" dur="2250" fill="hold"/>
                                        <p:tgtEl>
                                          <p:spTgt spid="12"/>
                                        </p:tgtEl>
                                        <p:attrNameLst>
                                          <p:attrName>ppt_h</p:attrName>
                                        </p:attrNameLst>
                                      </p:cBhvr>
                                      <p:tavLst>
                                        <p:tav tm="0">
                                          <p:val>
                                            <p:fltVal val="0"/>
                                          </p:val>
                                        </p:tav>
                                        <p:tav tm="100000">
                                          <p:val>
                                            <p:strVal val="#ppt_h"/>
                                          </p:val>
                                        </p:tav>
                                      </p:tavLst>
                                    </p:anim>
                                    <p:animEffect transition="in" filter="fade">
                                      <p:cBhvr>
                                        <p:cTn id="34" dur="225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250" fill="hold"/>
                                        <p:tgtEl>
                                          <p:spTgt spid="15"/>
                                        </p:tgtEl>
                                        <p:attrNameLst>
                                          <p:attrName>ppt_w</p:attrName>
                                        </p:attrNameLst>
                                      </p:cBhvr>
                                      <p:tavLst>
                                        <p:tav tm="0">
                                          <p:val>
                                            <p:fltVal val="0"/>
                                          </p:val>
                                        </p:tav>
                                        <p:tav tm="100000">
                                          <p:val>
                                            <p:strVal val="#ppt_w"/>
                                          </p:val>
                                        </p:tav>
                                      </p:tavLst>
                                    </p:anim>
                                    <p:anim calcmode="lin" valueType="num">
                                      <p:cBhvr>
                                        <p:cTn id="38" dur="2250" fill="hold"/>
                                        <p:tgtEl>
                                          <p:spTgt spid="15"/>
                                        </p:tgtEl>
                                        <p:attrNameLst>
                                          <p:attrName>ppt_h</p:attrName>
                                        </p:attrNameLst>
                                      </p:cBhvr>
                                      <p:tavLst>
                                        <p:tav tm="0">
                                          <p:val>
                                            <p:fltVal val="0"/>
                                          </p:val>
                                        </p:tav>
                                        <p:tav tm="100000">
                                          <p:val>
                                            <p:strVal val="#ppt_h"/>
                                          </p:val>
                                        </p:tav>
                                      </p:tavLst>
                                    </p:anim>
                                    <p:animEffect transition="in" filter="fade">
                                      <p:cBhvr>
                                        <p:cTn id="39" dur="2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2872" y="1615253"/>
            <a:ext cx="11231498" cy="4621774"/>
            <a:chOff x="464024" y="1196524"/>
            <a:chExt cx="11348841" cy="511958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430" y="3380762"/>
              <a:ext cx="4544919" cy="29353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350" y="3398882"/>
              <a:ext cx="3685515" cy="29172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663" y="1196524"/>
              <a:ext cx="4503761" cy="220585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027" y="1210172"/>
              <a:ext cx="4203510" cy="217059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24" y="3380763"/>
              <a:ext cx="3118407" cy="2932552"/>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430" y="3377965"/>
              <a:ext cx="4544919" cy="2935350"/>
            </a:xfrm>
            <a:prstGeom prst="rect">
              <a:avLst/>
            </a:prstGeom>
          </p:spPr>
        </p:pic>
      </p:grpSp>
      <p:sp>
        <p:nvSpPr>
          <p:cNvPr id="14" name="Rounded Rectangle 13"/>
          <p:cNvSpPr/>
          <p:nvPr/>
        </p:nvSpPr>
        <p:spPr>
          <a:xfrm>
            <a:off x="79513" y="95538"/>
            <a:ext cx="11539329" cy="1287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0" dirty="0" err="1" smtClean="0">
                <a:solidFill>
                  <a:schemeClr val="tx1"/>
                </a:solidFill>
                <a:latin typeface="NikoshBAN" panose="02000000000000000000" pitchFamily="2" charset="0"/>
                <a:cs typeface="NikoshBAN" panose="02000000000000000000" pitchFamily="2" charset="0"/>
              </a:rPr>
              <a:t>এসো</a:t>
            </a:r>
            <a:r>
              <a:rPr lang="en-US" sz="8000" dirty="0" smtClean="0">
                <a:solidFill>
                  <a:schemeClr val="tx1"/>
                </a:solidFill>
                <a:latin typeface="NikoshBAN" panose="02000000000000000000" pitchFamily="2" charset="0"/>
                <a:cs typeface="NikoshBAN" panose="02000000000000000000" pitchFamily="2" charset="0"/>
              </a:rPr>
              <a:t> </a:t>
            </a:r>
            <a:r>
              <a:rPr lang="en-US" sz="8000" dirty="0" err="1" smtClean="0">
                <a:solidFill>
                  <a:schemeClr val="tx1"/>
                </a:solidFill>
                <a:latin typeface="NikoshBAN" panose="02000000000000000000" pitchFamily="2" charset="0"/>
                <a:cs typeface="NikoshBAN" panose="02000000000000000000" pitchFamily="2" charset="0"/>
              </a:rPr>
              <a:t>কিছু</a:t>
            </a:r>
            <a:r>
              <a:rPr lang="en-US" sz="8000" dirty="0" smtClean="0">
                <a:solidFill>
                  <a:schemeClr val="tx1"/>
                </a:solidFill>
                <a:latin typeface="NikoshBAN" panose="02000000000000000000" pitchFamily="2" charset="0"/>
                <a:cs typeface="NikoshBAN" panose="02000000000000000000" pitchFamily="2" charset="0"/>
              </a:rPr>
              <a:t> </a:t>
            </a:r>
            <a:r>
              <a:rPr lang="en-US" sz="8000" dirty="0" err="1" smtClean="0">
                <a:solidFill>
                  <a:schemeClr val="tx1"/>
                </a:solidFill>
                <a:latin typeface="NikoshBAN" panose="02000000000000000000" pitchFamily="2" charset="0"/>
                <a:cs typeface="NikoshBAN" panose="02000000000000000000" pitchFamily="2" charset="0"/>
              </a:rPr>
              <a:t>ছবি</a:t>
            </a:r>
            <a:r>
              <a:rPr lang="en-US" sz="8000" dirty="0" smtClean="0">
                <a:solidFill>
                  <a:schemeClr val="tx1"/>
                </a:solidFill>
                <a:latin typeface="NikoshBAN" panose="02000000000000000000" pitchFamily="2" charset="0"/>
                <a:cs typeface="NikoshBAN" panose="02000000000000000000" pitchFamily="2" charset="0"/>
              </a:rPr>
              <a:t> </a:t>
            </a:r>
            <a:r>
              <a:rPr lang="en-US" sz="8000" dirty="0" err="1" smtClean="0">
                <a:solidFill>
                  <a:schemeClr val="tx1"/>
                </a:solidFill>
                <a:latin typeface="NikoshBAN" panose="02000000000000000000" pitchFamily="2" charset="0"/>
                <a:cs typeface="NikoshBAN" panose="02000000000000000000" pitchFamily="2" charset="0"/>
              </a:rPr>
              <a:t>দেখি</a:t>
            </a:r>
            <a:endParaRPr lang="en-US" sz="8000" dirty="0">
              <a:solidFill>
                <a:schemeClr val="tx1"/>
              </a:solidFill>
            </a:endParaRPr>
          </a:p>
        </p:txBody>
      </p:sp>
    </p:spTree>
    <p:extLst>
      <p:ext uri="{BB962C8B-B14F-4D97-AF65-F5344CB8AC3E}">
        <p14:creationId xmlns:p14="http://schemas.microsoft.com/office/powerpoint/2010/main" val="206272675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6564" y="162198"/>
            <a:ext cx="5809051" cy="923330"/>
          </a:xfrm>
          <a:prstGeom prst="rect">
            <a:avLst/>
          </a:prstGeom>
          <a:noFill/>
        </p:spPr>
        <p:txBody>
          <a:bodyPr wrap="square" rtlCol="0">
            <a:spAutoFit/>
          </a:bodyPr>
          <a:lstStyle/>
          <a:p>
            <a:r>
              <a:rPr lang="en-US" sz="5400" dirty="0" err="1" smtClean="0">
                <a:latin typeface="NikoshBAN" panose="02000000000000000000" pitchFamily="2" charset="0"/>
                <a:cs typeface="NikoshBAN" panose="02000000000000000000" pitchFamily="2" charset="0"/>
              </a:rPr>
              <a:t>আজকের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পাঠ</a:t>
            </a:r>
            <a:endParaRPr lang="en-US" sz="5400" dirty="0">
              <a:latin typeface="NikoshBAN" panose="02000000000000000000" pitchFamily="2" charset="0"/>
              <a:cs typeface="NikoshBAN" panose="02000000000000000000" pitchFamily="2" charset="0"/>
            </a:endParaRPr>
          </a:p>
        </p:txBody>
      </p:sp>
      <p:sp>
        <p:nvSpPr>
          <p:cNvPr id="3" name="Rectangle 2"/>
          <p:cNvSpPr/>
          <p:nvPr/>
        </p:nvSpPr>
        <p:spPr>
          <a:xfrm>
            <a:off x="2487946" y="1024996"/>
            <a:ext cx="7069541" cy="936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6000" dirty="0" err="1" smtClean="0">
                <a:solidFill>
                  <a:srgbClr val="FF0000"/>
                </a:solidFill>
                <a:latin typeface="NikoshBAN" panose="02000000000000000000" pitchFamily="2" charset="0"/>
                <a:cs typeface="NikoshBAN" panose="02000000000000000000" pitchFamily="2" charset="0"/>
              </a:rPr>
              <a:t>ডিজিটাল</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বাংলাদেশ</a:t>
            </a:r>
            <a:endParaRPr lang="en-US" sz="6000" dirty="0">
              <a:solidFill>
                <a:srgbClr val="FF0000"/>
              </a:solidFill>
            </a:endParaRPr>
          </a:p>
        </p:txBody>
      </p:sp>
      <p:grpSp>
        <p:nvGrpSpPr>
          <p:cNvPr id="4" name="Group 3"/>
          <p:cNvGrpSpPr/>
          <p:nvPr/>
        </p:nvGrpSpPr>
        <p:grpSpPr>
          <a:xfrm>
            <a:off x="1179094" y="1948637"/>
            <a:ext cx="10154652" cy="4114123"/>
            <a:chOff x="1179094" y="2194301"/>
            <a:chExt cx="10154652" cy="411412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094" y="2194301"/>
              <a:ext cx="5168651" cy="41141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417" y="2199262"/>
              <a:ext cx="4950329" cy="4105285"/>
            </a:xfrm>
            <a:prstGeom prst="rect">
              <a:avLst/>
            </a:prstGeom>
          </p:spPr>
        </p:pic>
      </p:grpSp>
    </p:spTree>
    <p:extLst>
      <p:ext uri="{BB962C8B-B14F-4D97-AF65-F5344CB8AC3E}">
        <p14:creationId xmlns:p14="http://schemas.microsoft.com/office/powerpoint/2010/main" val="2925954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4383" y="601416"/>
            <a:ext cx="3115067" cy="1053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smtClean="0">
                <a:latin typeface="NikoshBAN" panose="02000000000000000000" pitchFamily="2" charset="0"/>
                <a:cs typeface="NikoshBAN" panose="02000000000000000000" pitchFamily="2" charset="0"/>
              </a:rPr>
              <a:t>শিখনফল</a:t>
            </a:r>
            <a:endParaRPr lang="en-US" sz="5400" dirty="0"/>
          </a:p>
        </p:txBody>
      </p:sp>
      <p:sp>
        <p:nvSpPr>
          <p:cNvPr id="4" name="Rectangle 3"/>
          <p:cNvSpPr/>
          <p:nvPr/>
        </p:nvSpPr>
        <p:spPr>
          <a:xfrm>
            <a:off x="3404569" y="1754946"/>
            <a:ext cx="6221887" cy="646331"/>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r>
              <a:rPr lang="en-US" sz="3600" b="1" dirty="0" err="1"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এই</a:t>
            </a:r>
            <a:r>
              <a:rPr lang="en-US" sz="3600" b="1" dirty="0"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পাঠ</a:t>
            </a:r>
            <a:r>
              <a:rPr lang="en-US" sz="3600" b="1" dirty="0"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শেষে</a:t>
            </a:r>
            <a:r>
              <a:rPr lang="en-US" sz="3600" b="1" dirty="0"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 </a:t>
            </a:r>
            <a:r>
              <a:rPr lang="en-US" sz="3600" b="1" dirty="0" err="1"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শিক্ষার্থীরা</a:t>
            </a:r>
            <a:r>
              <a:rPr lang="en-US" sz="3600" b="1" dirty="0" smtClean="0">
                <a:ln>
                  <a:prstDash val="solid"/>
                </a:ln>
                <a:effectLst>
                  <a:outerShdw blurRad="88000" dist="50800" dir="5040000" algn="tl">
                    <a:schemeClr val="accent4">
                      <a:tint val="80000"/>
                      <a:satMod val="250000"/>
                      <a:alpha val="45000"/>
                    </a:schemeClr>
                  </a:outerShdw>
                </a:effectLst>
                <a:latin typeface="NikoshBAN" panose="02000000000000000000" pitchFamily="2" charset="0"/>
                <a:cs typeface="NikoshBAN" panose="02000000000000000000" pitchFamily="2" charset="0"/>
              </a:rPr>
              <a:t>…</a:t>
            </a:r>
            <a:endParaRPr lang="en-US" sz="3600" dirty="0"/>
          </a:p>
        </p:txBody>
      </p:sp>
      <p:sp>
        <p:nvSpPr>
          <p:cNvPr id="5" name="Rectangle 4"/>
          <p:cNvSpPr/>
          <p:nvPr/>
        </p:nvSpPr>
        <p:spPr>
          <a:xfrm>
            <a:off x="2011886" y="2590977"/>
            <a:ext cx="7967110" cy="646331"/>
          </a:xfrm>
          <a:prstGeom prst="rect">
            <a:avLst/>
          </a:prstGeom>
          <a:solidFill>
            <a:srgbClr val="FFCCFF"/>
          </a:solidFill>
        </p:spPr>
        <p:style>
          <a:lnRef idx="1">
            <a:schemeClr val="accent4"/>
          </a:lnRef>
          <a:fillRef idx="2">
            <a:schemeClr val="accent4"/>
          </a:fillRef>
          <a:effectRef idx="1">
            <a:schemeClr val="accent4"/>
          </a:effectRef>
          <a:fontRef idx="minor">
            <a:schemeClr val="dk1"/>
          </a:fontRef>
        </p:style>
        <p:txBody>
          <a:bodyPr rtlCol="0" anchor="ctr"/>
          <a:lstStyle/>
          <a:p>
            <a:r>
              <a:rPr lang="bn-BD" sz="2800" b="1" dirty="0" smtClean="0">
                <a:solidFill>
                  <a:srgbClr val="00B050"/>
                </a:solidFill>
              </a:rPr>
              <a:t>১. </a:t>
            </a:r>
            <a:r>
              <a:rPr lang="en-US" sz="2800" b="1" dirty="0" err="1" smtClean="0">
                <a:solidFill>
                  <a:srgbClr val="00B050"/>
                </a:solidFill>
                <a:latin typeface="NikoshBAN" pitchFamily="2" charset="0"/>
                <a:cs typeface="NikoshBAN" pitchFamily="2" charset="0"/>
              </a:rPr>
              <a:t>ডিজিটাল</a:t>
            </a:r>
            <a:r>
              <a:rPr lang="en-US" sz="2800" b="1" dirty="0" smtClean="0">
                <a:solidFill>
                  <a:srgbClr val="00B050"/>
                </a:solidFill>
                <a:latin typeface="NikoshBAN" pitchFamily="2" charset="0"/>
                <a:cs typeface="NikoshBAN" pitchFamily="2" charset="0"/>
              </a:rPr>
              <a:t> </a:t>
            </a:r>
            <a:r>
              <a:rPr lang="en-US" sz="2800" b="1" dirty="0" err="1" smtClean="0">
                <a:solidFill>
                  <a:srgbClr val="00B050"/>
                </a:solidFill>
                <a:latin typeface="NikoshBAN" pitchFamily="2" charset="0"/>
                <a:cs typeface="NikoshBAN" pitchFamily="2" charset="0"/>
              </a:rPr>
              <a:t>বাংলাদেশ</a:t>
            </a:r>
            <a:r>
              <a:rPr lang="bn-BD" sz="2800" b="1" dirty="0" smtClean="0">
                <a:solidFill>
                  <a:srgbClr val="00B050"/>
                </a:solidFill>
                <a:latin typeface="NikoshBAN" pitchFamily="2" charset="0"/>
                <a:cs typeface="NikoshBAN" pitchFamily="2" charset="0"/>
              </a:rPr>
              <a:t> কী </a:t>
            </a:r>
            <a:r>
              <a:rPr lang="bn-IN" sz="2800" b="1" dirty="0" smtClean="0">
                <a:solidFill>
                  <a:srgbClr val="00B050"/>
                </a:solidFill>
                <a:latin typeface="NikoshBAN" panose="02000000000000000000" pitchFamily="2" charset="0"/>
                <a:cs typeface="NikoshBAN" panose="02000000000000000000" pitchFamily="2" charset="0"/>
              </a:rPr>
              <a:t>বলতে পারবে</a:t>
            </a:r>
            <a:r>
              <a:rPr lang="bn-BD" sz="2800" b="1" dirty="0" smtClean="0">
                <a:solidFill>
                  <a:srgbClr val="00B050"/>
                </a:solidFill>
                <a:latin typeface="NikoshBAN" panose="02000000000000000000" pitchFamily="2" charset="0"/>
                <a:cs typeface="NikoshBAN" panose="02000000000000000000" pitchFamily="2" charset="0"/>
              </a:rPr>
              <a:t>।</a:t>
            </a:r>
            <a:endParaRPr lang="en-US" sz="2800" b="1" dirty="0">
              <a:solidFill>
                <a:srgbClr val="00B050"/>
              </a:solidFill>
            </a:endParaRPr>
          </a:p>
        </p:txBody>
      </p:sp>
      <p:sp>
        <p:nvSpPr>
          <p:cNvPr id="6" name="Rectangle 5"/>
          <p:cNvSpPr/>
          <p:nvPr/>
        </p:nvSpPr>
        <p:spPr>
          <a:xfrm>
            <a:off x="1988455" y="3830768"/>
            <a:ext cx="8438080" cy="646331"/>
          </a:xfrm>
          <a:prstGeom prst="rect">
            <a:avLst/>
          </a:prstGeom>
          <a:solidFill>
            <a:srgbClr val="99FFCC"/>
          </a:solidFill>
        </p:spPr>
        <p:style>
          <a:lnRef idx="1">
            <a:schemeClr val="accent6"/>
          </a:lnRef>
          <a:fillRef idx="2">
            <a:schemeClr val="accent6"/>
          </a:fillRef>
          <a:effectRef idx="1">
            <a:schemeClr val="accent6"/>
          </a:effectRef>
          <a:fontRef idx="minor">
            <a:schemeClr val="dk1"/>
          </a:fontRef>
        </p:style>
        <p:txBody>
          <a:bodyPr rtlCol="0" anchor="ctr"/>
          <a:lstStyle/>
          <a:p>
            <a:r>
              <a:rPr lang="bn-BD" sz="2800" b="1" dirty="0" smtClean="0">
                <a:solidFill>
                  <a:srgbClr val="00B050"/>
                </a:solidFill>
              </a:rPr>
              <a:t>২. </a:t>
            </a:r>
            <a:r>
              <a:rPr lang="as-IN" sz="2800" b="1" dirty="0" smtClean="0">
                <a:solidFill>
                  <a:srgbClr val="00B050"/>
                </a:solidFill>
                <a:latin typeface="NikoshBAN" panose="02000000000000000000" pitchFamily="2" charset="0"/>
                <a:cs typeface="NikoshBAN" panose="02000000000000000000" pitchFamily="2" charset="0"/>
              </a:rPr>
              <a:t>ডিজিটাল বাংলাদে</a:t>
            </a:r>
            <a:r>
              <a:rPr lang="en-US" sz="2800" b="1" dirty="0" err="1" smtClean="0">
                <a:solidFill>
                  <a:srgbClr val="00B050"/>
                </a:solidFill>
                <a:latin typeface="NikoshBAN" panose="02000000000000000000" pitchFamily="2" charset="0"/>
                <a:cs typeface="NikoshBAN" panose="02000000000000000000" pitchFamily="2" charset="0"/>
              </a:rPr>
              <a:t>শের</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সুবিধা</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ব্যাখ্যা</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করতে</a:t>
            </a:r>
            <a:r>
              <a:rPr lang="en-US" sz="2800" b="1"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anose="02000000000000000000" pitchFamily="2" charset="0"/>
                <a:cs typeface="NikoshBAN" panose="02000000000000000000" pitchFamily="2" charset="0"/>
              </a:rPr>
              <a:t>পারবে</a:t>
            </a:r>
            <a:r>
              <a:rPr lang="en-US" sz="2800" b="1" dirty="0" smtClean="0">
                <a:solidFill>
                  <a:srgbClr val="00B050"/>
                </a:solidFill>
                <a:latin typeface="NikoshBAN" panose="02000000000000000000" pitchFamily="2" charset="0"/>
                <a:cs typeface="NikoshBAN" panose="02000000000000000000" pitchFamily="2" charset="0"/>
              </a:rPr>
              <a:t> </a:t>
            </a:r>
            <a:r>
              <a:rPr lang="bn-BD" sz="2800" b="1" dirty="0" smtClean="0">
                <a:solidFill>
                  <a:srgbClr val="00B050"/>
                </a:solidFill>
                <a:latin typeface="NikoshBAN" panose="02000000000000000000" pitchFamily="2" charset="0"/>
                <a:cs typeface="NikoshBAN" panose="02000000000000000000" pitchFamily="2" charset="0"/>
              </a:rPr>
              <a:t>।</a:t>
            </a:r>
            <a:endParaRPr lang="en-US" sz="2800" b="1" dirty="0">
              <a:solidFill>
                <a:srgbClr val="00B050"/>
              </a:solidFill>
            </a:endParaRPr>
          </a:p>
        </p:txBody>
      </p:sp>
      <p:sp>
        <p:nvSpPr>
          <p:cNvPr id="7" name="Rectangle 6"/>
          <p:cNvSpPr/>
          <p:nvPr/>
        </p:nvSpPr>
        <p:spPr>
          <a:xfrm>
            <a:off x="1942052" y="5073382"/>
            <a:ext cx="9220753" cy="646331"/>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r>
              <a:rPr lang="bn-BD" sz="2800" b="1" dirty="0" smtClean="0">
                <a:solidFill>
                  <a:srgbClr val="00B050"/>
                </a:solidFill>
              </a:rPr>
              <a:t>৩. </a:t>
            </a:r>
            <a:r>
              <a:rPr lang="as-IN" sz="2800" b="1" cap="all" dirty="0" smtClean="0">
                <a:solidFill>
                  <a:srgbClr val="00B050"/>
                </a:solidFill>
                <a:latin typeface="NikoshBAN" panose="02000000000000000000" pitchFamily="2" charset="0"/>
                <a:cs typeface="NikoshBAN" panose="02000000000000000000" pitchFamily="2" charset="0"/>
              </a:rPr>
              <a:t>ডিজিটাল বাংলাদেশ </a:t>
            </a:r>
            <a:r>
              <a:rPr lang="en-US" sz="2800" b="1" cap="all" dirty="0" smtClean="0">
                <a:solidFill>
                  <a:srgbClr val="00B050"/>
                </a:solidFill>
                <a:latin typeface="NikoshBAN" panose="02000000000000000000" pitchFamily="2" charset="0"/>
                <a:cs typeface="NikoshBAN" panose="02000000000000000000" pitchFamily="2" charset="0"/>
              </a:rPr>
              <a:t>‘</a:t>
            </a:r>
            <a:r>
              <a:rPr lang="as-IN" sz="2800" b="1" cap="all" dirty="0" smtClean="0">
                <a:solidFill>
                  <a:srgbClr val="00B050"/>
                </a:solidFill>
                <a:latin typeface="NikoshBAN" panose="02000000000000000000" pitchFamily="2" charset="0"/>
                <a:cs typeface="NikoshBAN" panose="02000000000000000000" pitchFamily="2" charset="0"/>
              </a:rPr>
              <a:t>রূপকল্প ২০২১</a:t>
            </a:r>
            <a:r>
              <a:rPr lang="en-US" sz="2800" b="1" cap="all" dirty="0" smtClean="0">
                <a:solidFill>
                  <a:srgbClr val="00B050"/>
                </a:solidFill>
                <a:latin typeface="NikoshBAN" panose="02000000000000000000" pitchFamily="2" charset="0"/>
                <a:cs typeface="NikoshBAN" panose="02000000000000000000" pitchFamily="2" charset="0"/>
              </a:rPr>
              <a:t>’ </a:t>
            </a:r>
            <a:r>
              <a:rPr lang="en-US" sz="2800" b="1" dirty="0" err="1" smtClean="0">
                <a:solidFill>
                  <a:srgbClr val="00B050"/>
                </a:solidFill>
                <a:latin typeface="NikoshBAN" pitchFamily="2" charset="0"/>
                <a:cs typeface="NikoshBAN" pitchFamily="2" charset="0"/>
              </a:rPr>
              <a:t>বর্ণনা</a:t>
            </a:r>
            <a:r>
              <a:rPr lang="en-US" sz="2800" b="1" dirty="0" smtClean="0">
                <a:solidFill>
                  <a:srgbClr val="00B050"/>
                </a:solidFill>
                <a:latin typeface="NikoshBAN" pitchFamily="2" charset="0"/>
                <a:cs typeface="NikoshBAN" pitchFamily="2" charset="0"/>
              </a:rPr>
              <a:t> </a:t>
            </a:r>
            <a:r>
              <a:rPr lang="en-US" sz="2800" b="1" dirty="0" err="1" smtClean="0">
                <a:solidFill>
                  <a:srgbClr val="00B050"/>
                </a:solidFill>
                <a:latin typeface="NikoshBAN" pitchFamily="2" charset="0"/>
                <a:cs typeface="NikoshBAN" pitchFamily="2" charset="0"/>
              </a:rPr>
              <a:t>করতে</a:t>
            </a:r>
            <a:r>
              <a:rPr lang="bn-BD" sz="2800" b="1" dirty="0" smtClean="0">
                <a:solidFill>
                  <a:srgbClr val="00B050"/>
                </a:solidFill>
                <a:latin typeface="NikoshBAN" pitchFamily="2" charset="0"/>
                <a:cs typeface="NikoshBAN" pitchFamily="2" charset="0"/>
              </a:rPr>
              <a:t> পারবে</a:t>
            </a:r>
            <a:r>
              <a:rPr lang="en-US" sz="2800" b="1" dirty="0" smtClean="0">
                <a:solidFill>
                  <a:srgbClr val="00B050"/>
                </a:solidFill>
                <a:latin typeface="NikoshBAN" pitchFamily="2" charset="0"/>
                <a:cs typeface="NikoshBAN" pitchFamily="2" charset="0"/>
              </a:rPr>
              <a:t> ।</a:t>
            </a:r>
            <a:endParaRPr lang="en-US" sz="2800" b="1" dirty="0">
              <a:solidFill>
                <a:srgbClr val="00B050"/>
              </a:solidFill>
            </a:endParaRPr>
          </a:p>
        </p:txBody>
      </p:sp>
    </p:spTree>
    <p:extLst>
      <p:ext uri="{BB962C8B-B14F-4D97-AF65-F5344CB8AC3E}">
        <p14:creationId xmlns:p14="http://schemas.microsoft.com/office/powerpoint/2010/main" val="123255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
        <p:nvSpPr>
          <p:cNvPr id="8" name="TextBox 7"/>
          <p:cNvSpPr txBox="1"/>
          <p:nvPr/>
        </p:nvSpPr>
        <p:spPr>
          <a:xfrm>
            <a:off x="327546" y="5405202"/>
            <a:ext cx="11177517"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ডিজিটাল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বাংলাদেশ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বাংলাদেশ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সরকার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উদ্যোগ</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নিয়েছেন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grpSp>
        <p:nvGrpSpPr>
          <p:cNvPr id="9" name="Group 8"/>
          <p:cNvGrpSpPr/>
          <p:nvPr/>
        </p:nvGrpSpPr>
        <p:grpSpPr>
          <a:xfrm>
            <a:off x="532263" y="1288767"/>
            <a:ext cx="10577330" cy="3747257"/>
            <a:chOff x="1611517" y="1288768"/>
            <a:chExt cx="8908214" cy="2887062"/>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86" y="1288768"/>
              <a:ext cx="4037045" cy="288706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517" y="1288768"/>
              <a:ext cx="4752975" cy="2887062"/>
            </a:xfrm>
            <a:prstGeom prst="rect">
              <a:avLst/>
            </a:prstGeom>
          </p:spPr>
        </p:pic>
      </p:grpSp>
    </p:spTree>
    <p:extLst>
      <p:ext uri="{BB962C8B-B14F-4D97-AF65-F5344CB8AC3E}">
        <p14:creationId xmlns:p14="http://schemas.microsoft.com/office/powerpoint/2010/main" val="24480285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Effect transition="in" filter="fade">
                                      <p:cBhvr>
                                        <p:cTn id="14"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06" y="3715700"/>
            <a:ext cx="10441663" cy="2308324"/>
          </a:xfrm>
          <a:prstGeom prst="rect">
            <a:avLst/>
          </a:prstGeom>
        </p:spPr>
        <p:txBody>
          <a:bodyPr wrap="square">
            <a:spAutoFit/>
          </a:bodyPr>
          <a:lstStyle/>
          <a:p>
            <a:r>
              <a:rPr lang="as-IN" b="0" i="0" dirty="0" smtClean="0">
                <a:solidFill>
                  <a:srgbClr val="202122"/>
                </a:solidFill>
                <a:effectLst/>
                <a:latin typeface="Arial" panose="020B0604020202020204" pitchFamily="34" charset="0"/>
              </a:rPr>
              <a:t>‘</a:t>
            </a:r>
            <a:r>
              <a:rPr lang="as-IN" sz="2400" b="0" i="0" dirty="0" smtClean="0">
                <a:solidFill>
                  <a:srgbClr val="202122"/>
                </a:solidFill>
                <a:effectLst/>
                <a:latin typeface="NikoshBAN" panose="02000000000000000000" pitchFamily="2" charset="0"/>
                <a:cs typeface="NikoshBAN" panose="02000000000000000000" pitchFamily="2" charset="0"/>
              </a:rPr>
              <a:t>ডিজিটাল বাংলাদেশ’ একটি প্রত্যয়, একটি স্বপ্ন,যা বাংলাদেশের সাম্প্রতিক সময়ে সবচেয়ে আলোচিত বিষয়। বিরাট এক পরিবর্তন ও ক্রান্তিকালের মধ্য দিয়ে বাংলাদেশ এখন এগিয়ে চলছে। একুশ শতকে বাংলাদেশকে ডিজিটাল বাংলাদেশ হিসেবে গড়ে তোলার লক্ষ্য নিয়ে ৬ জানুয়ারি ২০০৯ শেখ হাসিনা বাংলাদেশ সরকারের প্রধানমন্ত্রী হিসেবে দ্বিতীয়বারের মতো শপথ নেন। ২০২১ সালে স্বাধীনতার সুবর্ণজয়ন্তী পালনের বছরে বাংলাদেশকে একটি মধ্যম আয়ের দেশ এবং তথ্যপ্রযুক্তিনির্ভর ‘ডিজিটাল বাংলাদেশ’ বিনির্মাণই ছিল তাদের নির্বাচনী ইশতেহারের প্রধান বিষয়।</a:t>
            </a:r>
            <a:endParaRPr lang="en-US" sz="2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678" y="1412542"/>
            <a:ext cx="5068997" cy="2200799"/>
          </a:xfrm>
          <a:prstGeom prst="rect">
            <a:avLst/>
          </a:prstGeom>
        </p:spPr>
      </p:pic>
      <p:sp>
        <p:nvSpPr>
          <p:cNvPr id="4" name="Rectangle 3"/>
          <p:cNvSpPr/>
          <p:nvPr/>
        </p:nvSpPr>
        <p:spPr>
          <a:xfrm>
            <a:off x="4285398" y="614150"/>
            <a:ext cx="3712191" cy="6960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latin typeface="NikoshBAN" pitchFamily="2" charset="0"/>
                <a:cs typeface="NikoshBAN" pitchFamily="2" charset="0"/>
              </a:rPr>
              <a:t>ডিজিটাল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বাংলাদেশ</a:t>
            </a:r>
            <a:endParaRPr lang="en-US" sz="3200" dirty="0"/>
          </a:p>
        </p:txBody>
      </p:sp>
    </p:spTree>
    <p:extLst>
      <p:ext uri="{BB962C8B-B14F-4D97-AF65-F5344CB8AC3E}">
        <p14:creationId xmlns:p14="http://schemas.microsoft.com/office/powerpoint/2010/main" val="3414672344"/>
      </p:ext>
    </p:extLst>
  </p:cSld>
  <p:clrMapOvr>
    <a:masterClrMapping/>
  </p:clrMapOvr>
  <mc:AlternateContent xmlns:mc="http://schemas.openxmlformats.org/markup-compatibility/2006" xmlns:p14="http://schemas.microsoft.com/office/powerpoint/2010/main">
    <mc:Choice Requires="p14">
      <p:transition spd="slow" p14:dur="325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8BEB20E-A73F-4F07-9E0A-D6D20BEBDA36}"/>
              </a:ext>
            </a:extLst>
          </p:cNvPr>
          <p:cNvSpPr/>
          <p:nvPr/>
        </p:nvSpPr>
        <p:spPr>
          <a:xfrm>
            <a:off x="393895" y="225083"/>
            <a:ext cx="3137096" cy="844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একক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কাজ</a:t>
            </a:r>
            <a:r>
              <a:rPr lang="en-US" sz="3600" dirty="0">
                <a:solidFill>
                  <a:schemeClr val="tx1"/>
                </a:solidFill>
                <a:latin typeface="NikoshBAN" panose="02000000000000000000" pitchFamily="2" charset="0"/>
                <a:cs typeface="NikoshBAN" panose="02000000000000000000" pitchFamily="2" charset="0"/>
              </a:rPr>
              <a:t>-</a:t>
            </a:r>
          </a:p>
        </p:txBody>
      </p:sp>
      <p:sp>
        <p:nvSpPr>
          <p:cNvPr id="6" name="Rectangle 5">
            <a:extLst>
              <a:ext uri="{FF2B5EF4-FFF2-40B4-BE49-F238E27FC236}">
                <a16:creationId xmlns="" xmlns:a16="http://schemas.microsoft.com/office/drawing/2014/main" id="{69A1A01D-8897-415F-B28A-B2FABC2FD58F}"/>
              </a:ext>
            </a:extLst>
          </p:cNvPr>
          <p:cNvSpPr/>
          <p:nvPr/>
        </p:nvSpPr>
        <p:spPr>
          <a:xfrm>
            <a:off x="1053886" y="4819973"/>
            <a:ext cx="9996406" cy="1230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 xmlns:a16="http://schemas.microsoft.com/office/drawing/2014/main" id="{B47DD0AD-0EAE-440B-B476-02636BDA03D4}"/>
              </a:ext>
            </a:extLst>
          </p:cNvPr>
          <p:cNvSpPr/>
          <p:nvPr/>
        </p:nvSpPr>
        <p:spPr>
          <a:xfrm>
            <a:off x="8492197" y="513471"/>
            <a:ext cx="3137096" cy="844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NikoshBAN" panose="02000000000000000000" pitchFamily="2" charset="0"/>
                <a:cs typeface="NikoshBAN" panose="02000000000000000000" pitchFamily="2" charset="0"/>
              </a:rPr>
              <a:t>সময়-5মিনিট </a:t>
            </a:r>
          </a:p>
        </p:txBody>
      </p:sp>
      <p:pic>
        <p:nvPicPr>
          <p:cNvPr id="3" name="Picture 2">
            <a:extLst>
              <a:ext uri="{FF2B5EF4-FFF2-40B4-BE49-F238E27FC236}">
                <a16:creationId xmlns="" xmlns:a16="http://schemas.microsoft.com/office/drawing/2014/main" id="{74C2E770-8FF0-4C97-BEC9-BF649BC27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9266" y="1357533"/>
            <a:ext cx="4264656" cy="3139443"/>
          </a:xfrm>
          <a:prstGeom prst="rect">
            <a:avLst/>
          </a:prstGeom>
        </p:spPr>
      </p:pic>
      <p:sp>
        <p:nvSpPr>
          <p:cNvPr id="2" name="Rectangle 1">
            <a:extLst>
              <a:ext uri="{FF2B5EF4-FFF2-40B4-BE49-F238E27FC236}">
                <a16:creationId xmlns="" xmlns:a16="http://schemas.microsoft.com/office/drawing/2014/main" id="{9074CA76-032E-4D08-A06D-4A407ACDC7B6}"/>
              </a:ext>
            </a:extLst>
          </p:cNvPr>
          <p:cNvSpPr/>
          <p:nvPr/>
        </p:nvSpPr>
        <p:spPr>
          <a:xfrm>
            <a:off x="0" y="0"/>
            <a:ext cx="12192000" cy="663291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706417"/>
            <a:ext cx="9978996" cy="646331"/>
          </a:xfrm>
          <a:prstGeom prst="rect">
            <a:avLst/>
          </a:prstGeom>
          <a:solidFill>
            <a:srgbClr val="FFCCFF"/>
          </a:solidFill>
        </p:spPr>
        <p:style>
          <a:lnRef idx="1">
            <a:schemeClr val="accent4"/>
          </a:lnRef>
          <a:fillRef idx="2">
            <a:schemeClr val="accent4"/>
          </a:fillRef>
          <a:effectRef idx="1">
            <a:schemeClr val="accent4"/>
          </a:effectRef>
          <a:fontRef idx="minor">
            <a:schemeClr val="dk1"/>
          </a:fontRef>
        </p:style>
        <p:txBody>
          <a:bodyPr rtlCol="0" anchor="ctr"/>
          <a:lstStyle/>
          <a:p>
            <a:r>
              <a:rPr lang="bn-BD" sz="2800" b="1" dirty="0" smtClean="0">
                <a:solidFill>
                  <a:srgbClr val="00B050"/>
                </a:solidFill>
                <a:latin typeface="NikoshBAN" panose="02000000000000000000"/>
                <a:cs typeface="NikoshBAN" pitchFamily="2" charset="0"/>
              </a:rPr>
              <a:t>১. </a:t>
            </a:r>
            <a:r>
              <a:rPr lang="en-US" sz="2800" b="1" dirty="0" err="1" smtClean="0">
                <a:solidFill>
                  <a:srgbClr val="00B050"/>
                </a:solidFill>
                <a:latin typeface="NikoshBAN" panose="02000000000000000000"/>
                <a:cs typeface="NikoshBAN" pitchFamily="2" charset="0"/>
              </a:rPr>
              <a:t>কত</a:t>
            </a:r>
            <a:r>
              <a:rPr lang="en-US" sz="2800" b="1" dirty="0" smtClean="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শতকে</a:t>
            </a:r>
            <a:r>
              <a:rPr lang="en-US" sz="2800" b="1" dirty="0" smtClean="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মধ্যে</a:t>
            </a:r>
            <a:r>
              <a:rPr lang="en-US" sz="2800" b="1" dirty="0" smtClean="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বাংলাদেশ</a:t>
            </a:r>
            <a:r>
              <a:rPr lang="en-US" sz="2800" b="1" dirty="0" smtClean="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ডিজিটাল</a:t>
            </a:r>
            <a:r>
              <a:rPr lang="en-US" sz="2800" b="1" dirty="0" smtClean="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বাংলাদেশ</a:t>
            </a:r>
            <a:r>
              <a:rPr lang="bn-BD" sz="2800" b="1" dirty="0" smtClean="0">
                <a:solidFill>
                  <a:srgbClr val="00B050"/>
                </a:solidFill>
                <a:latin typeface="NikoshBAN" panose="02000000000000000000"/>
                <a:cs typeface="NikoshBAN" pitchFamily="2" charset="0"/>
              </a:rPr>
              <a:t> </a:t>
            </a:r>
            <a:r>
              <a:rPr lang="en-US" sz="2800" b="1" dirty="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হিসেবে</a:t>
            </a:r>
            <a:r>
              <a:rPr lang="en-US" sz="2800" b="1" dirty="0" smtClean="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গড়ে</a:t>
            </a:r>
            <a:r>
              <a:rPr lang="en-US" sz="2800" b="1" dirty="0" smtClean="0">
                <a:solidFill>
                  <a:srgbClr val="00B050"/>
                </a:solidFill>
                <a:latin typeface="NikoshBAN" panose="02000000000000000000"/>
                <a:cs typeface="NikoshBAN" pitchFamily="2" charset="0"/>
              </a:rPr>
              <a:t> </a:t>
            </a:r>
            <a:r>
              <a:rPr lang="en-US" sz="2800" b="1" dirty="0" err="1" smtClean="0">
                <a:solidFill>
                  <a:srgbClr val="00B050"/>
                </a:solidFill>
                <a:latin typeface="NikoshBAN" panose="02000000000000000000"/>
                <a:cs typeface="NikoshBAN" pitchFamily="2" charset="0"/>
              </a:rPr>
              <a:t>উঠবে</a:t>
            </a:r>
            <a:r>
              <a:rPr lang="en-US" sz="2800" b="1" dirty="0" smtClean="0">
                <a:solidFill>
                  <a:srgbClr val="00B050"/>
                </a:solidFill>
                <a:latin typeface="NikoshBAN" panose="02000000000000000000"/>
                <a:cs typeface="NikoshBAN" pitchFamily="2" charset="0"/>
              </a:rPr>
              <a:t>? </a:t>
            </a:r>
            <a:endParaRPr lang="en-US" sz="2800" b="1" dirty="0">
              <a:solidFill>
                <a:srgbClr val="00B050"/>
              </a:solidFill>
              <a:latin typeface="NikoshBAN" panose="02000000000000000000"/>
              <a:cs typeface="NikoshBAN" pitchFamily="2" charset="0"/>
            </a:endParaRPr>
          </a:p>
        </p:txBody>
      </p:sp>
    </p:spTree>
    <p:extLst>
      <p:ext uri="{BB962C8B-B14F-4D97-AF65-F5344CB8AC3E}">
        <p14:creationId xmlns:p14="http://schemas.microsoft.com/office/powerpoint/2010/main" val="1520114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2295</TotalTime>
  <Words>578</Words>
  <Application>Microsoft Office PowerPoint</Application>
  <PresentationFormat>Widescreen</PresentationFormat>
  <Paragraphs>66</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Kalpurush</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DELL</cp:lastModifiedBy>
  <cp:revision>1212</cp:revision>
  <dcterms:created xsi:type="dcterms:W3CDTF">2020-11-16T03:53:39Z</dcterms:created>
  <dcterms:modified xsi:type="dcterms:W3CDTF">2022-02-11T03:42:04Z</dcterms:modified>
</cp:coreProperties>
</file>