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58" r:id="rId4"/>
    <p:sldId id="275" r:id="rId5"/>
    <p:sldId id="260" r:id="rId6"/>
    <p:sldId id="261" r:id="rId7"/>
    <p:sldId id="262" r:id="rId8"/>
    <p:sldId id="270" r:id="rId9"/>
    <p:sldId id="265" r:id="rId10"/>
    <p:sldId id="266" r:id="rId11"/>
    <p:sldId id="268" r:id="rId12"/>
    <p:sldId id="264" r:id="rId13"/>
    <p:sldId id="269" r:id="rId14"/>
    <p:sldId id="272" r:id="rId15"/>
    <p:sldId id="273" r:id="rId16"/>
    <p:sldId id="27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581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590BE8-9C1D-4F80-B91A-E1B47DDCFFB8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898378A-2D63-4087-A983-C96D6E003167}">
      <dgm:prSet phldrT="[Text]"/>
      <dgm:spPr/>
      <dgm:t>
        <a:bodyPr/>
        <a:lstStyle/>
        <a:p>
          <a:r>
            <a:rPr lang="en-US" dirty="0" smtClean="0"/>
            <a:t>image</a:t>
          </a:r>
          <a:endParaRPr lang="en-US" dirty="0"/>
        </a:p>
      </dgm:t>
    </dgm:pt>
    <dgm:pt modelId="{2BF1B79A-619D-4E3F-AFD6-5A38971A1317}" type="parTrans" cxnId="{BA4AAA98-8936-448F-98B5-ACD3EA833AB8}">
      <dgm:prSet/>
      <dgm:spPr/>
      <dgm:t>
        <a:bodyPr/>
        <a:lstStyle/>
        <a:p>
          <a:endParaRPr lang="en-US"/>
        </a:p>
      </dgm:t>
    </dgm:pt>
    <dgm:pt modelId="{AE002D67-B17C-4B91-8F80-5C1803809419}" type="sibTrans" cxnId="{BA4AAA98-8936-448F-98B5-ACD3EA833AB8}">
      <dgm:prSet/>
      <dgm:spPr/>
      <dgm:t>
        <a:bodyPr/>
        <a:lstStyle/>
        <a:p>
          <a:endParaRPr lang="en-US"/>
        </a:p>
      </dgm:t>
    </dgm:pt>
    <dgm:pt modelId="{E3167679-0E6D-467A-B7FE-FC61CE46C62A}">
      <dgm:prSet phldrT="[Text]" custT="1"/>
      <dgm:spPr/>
      <dgm:t>
        <a:bodyPr/>
        <a:lstStyle/>
        <a:p>
          <a:r>
            <a:rPr lang="en-US" sz="5400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জন্মঃ</a:t>
          </a:r>
          <a:endParaRPr lang="en-US" sz="5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F07C98C-6C16-4541-ABE3-68B02758A94E}" type="parTrans" cxnId="{C6A86662-FD25-4F47-9C02-47CE4D861DA2}">
      <dgm:prSet/>
      <dgm:spPr/>
      <dgm:t>
        <a:bodyPr/>
        <a:lstStyle/>
        <a:p>
          <a:endParaRPr lang="en-US"/>
        </a:p>
      </dgm:t>
    </dgm:pt>
    <dgm:pt modelId="{FC50B252-8F7B-4415-B665-96B0DACBECF4}" type="sibTrans" cxnId="{C6A86662-FD25-4F47-9C02-47CE4D861DA2}">
      <dgm:prSet/>
      <dgm:spPr/>
      <dgm:t>
        <a:bodyPr/>
        <a:lstStyle/>
        <a:p>
          <a:endParaRPr lang="en-US"/>
        </a:p>
      </dgm:t>
    </dgm:pt>
    <dgm:pt modelId="{0EBF9518-6E18-48B3-BD27-2CA7A5C447F0}">
      <dgm:prSet phldrT="[Text]" custT="1"/>
      <dgm:spPr/>
      <dgm:t>
        <a:bodyPr/>
        <a:lstStyle/>
        <a:p>
          <a:r>
            <a:rPr lang="en-US" sz="3200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কর্ম</a:t>
          </a:r>
          <a:r>
            <a:rPr lang="en-US" sz="3200" b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জীবনঃ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35D8506-DA9A-438B-A177-8367CD9D50D9}" type="parTrans" cxnId="{7324951C-D2F8-4F70-9648-B2550ACD2D6A}">
      <dgm:prSet/>
      <dgm:spPr/>
      <dgm:t>
        <a:bodyPr/>
        <a:lstStyle/>
        <a:p>
          <a:endParaRPr lang="en-US"/>
        </a:p>
      </dgm:t>
    </dgm:pt>
    <dgm:pt modelId="{64E53BF6-BD13-4E8E-AEA2-0118460F0946}" type="sibTrans" cxnId="{7324951C-D2F8-4F70-9648-B2550ACD2D6A}">
      <dgm:prSet/>
      <dgm:spPr/>
      <dgm:t>
        <a:bodyPr/>
        <a:lstStyle/>
        <a:p>
          <a:endParaRPr lang="en-US"/>
        </a:p>
      </dgm:t>
    </dgm:pt>
    <dgm:pt modelId="{28B96660-E603-40FA-B221-AEEC98CFC88C}">
      <dgm:prSet phldrT="[Text]" custT="1"/>
      <dgm:spPr/>
      <dgm:t>
        <a:bodyPr/>
        <a:lstStyle/>
        <a:p>
          <a:r>
            <a:rPr lang="en-US" sz="2800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উল্লেখযোগ্য</a:t>
          </a:r>
          <a:r>
            <a:rPr lang="en-US" sz="2800" b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গ্রন্থঃ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3C0D8D8-3D34-4B86-A431-64E614477A59}" type="parTrans" cxnId="{D37250A8-FBBF-4564-BBAD-D711536A1F0C}">
      <dgm:prSet/>
      <dgm:spPr/>
      <dgm:t>
        <a:bodyPr/>
        <a:lstStyle/>
        <a:p>
          <a:endParaRPr lang="en-US"/>
        </a:p>
      </dgm:t>
    </dgm:pt>
    <dgm:pt modelId="{057EC169-218F-4C62-89D5-3F37283B58B8}" type="sibTrans" cxnId="{D37250A8-FBBF-4564-BBAD-D711536A1F0C}">
      <dgm:prSet/>
      <dgm:spPr/>
      <dgm:t>
        <a:bodyPr/>
        <a:lstStyle/>
        <a:p>
          <a:endParaRPr lang="en-US"/>
        </a:p>
      </dgm:t>
    </dgm:pt>
    <dgm:pt modelId="{AAD7CCC1-8E83-4535-898F-C265CBC04760}">
      <dgm:prSet phldrT="[Text]" custT="1"/>
      <dgm:spPr/>
      <dgm:t>
        <a:bodyPr/>
        <a:lstStyle/>
        <a:p>
          <a:r>
            <a:rPr lang="en-US" sz="3600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মৃ</a:t>
          </a:r>
          <a:r>
            <a:rPr lang="bn-BD" sz="3600" b="1" dirty="0" smtClean="0">
              <a:latin typeface="NikoshBAN" panose="02000000000000000000" pitchFamily="2" charset="0"/>
              <a:cs typeface="NikoshBAN" panose="02000000000000000000" pitchFamily="2" charset="0"/>
            </a:rPr>
            <a:t>ত্যু</a:t>
          </a:r>
          <a:endParaRPr lang="en-US" sz="36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4F8D40C-027A-4459-BFB1-010EC9C007B6}" type="parTrans" cxnId="{C94791D8-EDD7-475D-8DC4-1A0BA3B0670F}">
      <dgm:prSet/>
      <dgm:spPr/>
      <dgm:t>
        <a:bodyPr/>
        <a:lstStyle/>
        <a:p>
          <a:endParaRPr lang="en-US"/>
        </a:p>
      </dgm:t>
    </dgm:pt>
    <dgm:pt modelId="{FA8CA35B-A747-4427-BAE1-D3BFE0C79A44}" type="sibTrans" cxnId="{C94791D8-EDD7-475D-8DC4-1A0BA3B0670F}">
      <dgm:prSet/>
      <dgm:spPr/>
      <dgm:t>
        <a:bodyPr/>
        <a:lstStyle/>
        <a:p>
          <a:endParaRPr lang="en-US"/>
        </a:p>
      </dgm:t>
    </dgm:pt>
    <dgm:pt modelId="{F51D784F-7C77-4B49-9CE5-D0849B70BC71}" type="pres">
      <dgm:prSet presAssocID="{0A590BE8-9C1D-4F80-B91A-E1B47DDCFFB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9606A22-7961-40D7-A34A-E01EA8346A28}" type="pres">
      <dgm:prSet presAssocID="{3898378A-2D63-4087-A983-C96D6E003167}" presName="centerShape" presStyleLbl="node0" presStyleIdx="0" presStyleCnt="1"/>
      <dgm:spPr/>
      <dgm:t>
        <a:bodyPr/>
        <a:lstStyle/>
        <a:p>
          <a:endParaRPr lang="en-US"/>
        </a:p>
      </dgm:t>
    </dgm:pt>
    <dgm:pt modelId="{10BDE9E7-6276-4835-8519-EA3C7FDC8017}" type="pres">
      <dgm:prSet presAssocID="{E3167679-0E6D-467A-B7FE-FC61CE46C62A}" presName="node" presStyleLbl="node1" presStyleIdx="0" presStyleCnt="4" custScaleX="155426" custScaleY="170353" custRadScaleRad="117580" custRadScaleInc="319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217723-F2EC-4852-A382-6B9D5FF7DBE9}" type="pres">
      <dgm:prSet presAssocID="{E3167679-0E6D-467A-B7FE-FC61CE46C62A}" presName="dummy" presStyleCnt="0"/>
      <dgm:spPr/>
    </dgm:pt>
    <dgm:pt modelId="{56A3D46A-CFF8-4720-B6A7-3E67120179C5}" type="pres">
      <dgm:prSet presAssocID="{FC50B252-8F7B-4415-B665-96B0DACBECF4}" presName="sibTrans" presStyleLbl="sibTrans2D1" presStyleIdx="0" presStyleCnt="4" custLinFactNeighborX="2394" custLinFactNeighborY="-15723"/>
      <dgm:spPr/>
      <dgm:t>
        <a:bodyPr/>
        <a:lstStyle/>
        <a:p>
          <a:endParaRPr lang="en-US"/>
        </a:p>
      </dgm:t>
    </dgm:pt>
    <dgm:pt modelId="{D42C1608-9E98-479E-AFE8-0340F86EBE61}" type="pres">
      <dgm:prSet presAssocID="{0EBF9518-6E18-48B3-BD27-2CA7A5C447F0}" presName="node" presStyleLbl="node1" presStyleIdx="1" presStyleCnt="4" custScaleX="223849" custRadScaleRad="170135" custRadScaleInc="-11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6BD4BF-51D7-47F6-A1C7-D883B5581A6E}" type="pres">
      <dgm:prSet presAssocID="{0EBF9518-6E18-48B3-BD27-2CA7A5C447F0}" presName="dummy" presStyleCnt="0"/>
      <dgm:spPr/>
    </dgm:pt>
    <dgm:pt modelId="{FF3AD743-41C0-4C3C-A02D-DD7056186E0B}" type="pres">
      <dgm:prSet presAssocID="{64E53BF6-BD13-4E8E-AEA2-0118460F0946}" presName="sibTrans" presStyleLbl="sibTrans2D1" presStyleIdx="1" presStyleCnt="4"/>
      <dgm:spPr/>
      <dgm:t>
        <a:bodyPr/>
        <a:lstStyle/>
        <a:p>
          <a:endParaRPr lang="en-US"/>
        </a:p>
      </dgm:t>
    </dgm:pt>
    <dgm:pt modelId="{CF1DC8FE-E180-435A-B85D-38D2B273B1D7}" type="pres">
      <dgm:prSet presAssocID="{28B96660-E603-40FA-B221-AEEC98CFC88C}" presName="node" presStyleLbl="node1" presStyleIdx="2" presStyleCnt="4" custScaleX="277312" custRadScaleRad="108968" custRadScaleInc="-212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E58C38-11CD-4F2E-BD7E-854EDDF2DF9B}" type="pres">
      <dgm:prSet presAssocID="{28B96660-E603-40FA-B221-AEEC98CFC88C}" presName="dummy" presStyleCnt="0"/>
      <dgm:spPr/>
    </dgm:pt>
    <dgm:pt modelId="{52728E3E-0857-4EEE-AEF1-C98A61A76C4C}" type="pres">
      <dgm:prSet presAssocID="{057EC169-218F-4C62-89D5-3F37283B58B8}" presName="sibTrans" presStyleLbl="sibTrans2D1" presStyleIdx="2" presStyleCnt="4"/>
      <dgm:spPr/>
      <dgm:t>
        <a:bodyPr/>
        <a:lstStyle/>
        <a:p>
          <a:endParaRPr lang="en-US"/>
        </a:p>
      </dgm:t>
    </dgm:pt>
    <dgm:pt modelId="{EDAFAC99-001E-450A-8B3B-F29F68DBFE12}" type="pres">
      <dgm:prSet presAssocID="{AAD7CCC1-8E83-4535-898F-C265CBC04760}" presName="node" presStyleLbl="node1" presStyleIdx="3" presStyleCnt="4" custScaleX="226044" custRadScaleRad="132367" custRadScaleInc="21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24B70A-EFBE-45AE-9198-E90C1774FB17}" type="pres">
      <dgm:prSet presAssocID="{AAD7CCC1-8E83-4535-898F-C265CBC04760}" presName="dummy" presStyleCnt="0"/>
      <dgm:spPr/>
    </dgm:pt>
    <dgm:pt modelId="{2152DBC8-04C2-4CE8-B97C-7A5FE7DB850D}" type="pres">
      <dgm:prSet presAssocID="{FA8CA35B-A747-4427-BAE1-D3BFE0C79A44}" presName="sibTrans" presStyleLbl="sibTrans2D1" presStyleIdx="3" presStyleCnt="4" custLinFactNeighborX="-10935" custLinFactNeighborY="-11745"/>
      <dgm:spPr/>
      <dgm:t>
        <a:bodyPr/>
        <a:lstStyle/>
        <a:p>
          <a:endParaRPr lang="en-US"/>
        </a:p>
      </dgm:t>
    </dgm:pt>
  </dgm:ptLst>
  <dgm:cxnLst>
    <dgm:cxn modelId="{5BC205E1-0622-4A56-871E-9E8B0B390403}" type="presOf" srcId="{0EBF9518-6E18-48B3-BD27-2CA7A5C447F0}" destId="{D42C1608-9E98-479E-AFE8-0340F86EBE61}" srcOrd="0" destOrd="0" presId="urn:microsoft.com/office/officeart/2005/8/layout/radial6"/>
    <dgm:cxn modelId="{F38060D3-8684-4AE1-9889-834728AD98E9}" type="presOf" srcId="{64E53BF6-BD13-4E8E-AEA2-0118460F0946}" destId="{FF3AD743-41C0-4C3C-A02D-DD7056186E0B}" srcOrd="0" destOrd="0" presId="urn:microsoft.com/office/officeart/2005/8/layout/radial6"/>
    <dgm:cxn modelId="{E2BC8B5E-A2A6-4699-B332-59946036F23C}" type="presOf" srcId="{057EC169-218F-4C62-89D5-3F37283B58B8}" destId="{52728E3E-0857-4EEE-AEF1-C98A61A76C4C}" srcOrd="0" destOrd="0" presId="urn:microsoft.com/office/officeart/2005/8/layout/radial6"/>
    <dgm:cxn modelId="{F41824DA-C8A0-4902-95D1-983142BC6869}" type="presOf" srcId="{0A590BE8-9C1D-4F80-B91A-E1B47DDCFFB8}" destId="{F51D784F-7C77-4B49-9CE5-D0849B70BC71}" srcOrd="0" destOrd="0" presId="urn:microsoft.com/office/officeart/2005/8/layout/radial6"/>
    <dgm:cxn modelId="{C6A86662-FD25-4F47-9C02-47CE4D861DA2}" srcId="{3898378A-2D63-4087-A983-C96D6E003167}" destId="{E3167679-0E6D-467A-B7FE-FC61CE46C62A}" srcOrd="0" destOrd="0" parTransId="{AF07C98C-6C16-4541-ABE3-68B02758A94E}" sibTransId="{FC50B252-8F7B-4415-B665-96B0DACBECF4}"/>
    <dgm:cxn modelId="{B6D1EDD0-D47D-4232-841B-7F67AD022EAB}" type="presOf" srcId="{28B96660-E603-40FA-B221-AEEC98CFC88C}" destId="{CF1DC8FE-E180-435A-B85D-38D2B273B1D7}" srcOrd="0" destOrd="0" presId="urn:microsoft.com/office/officeart/2005/8/layout/radial6"/>
    <dgm:cxn modelId="{54923528-9CD9-435E-A105-76EB63DA13DB}" type="presOf" srcId="{FC50B252-8F7B-4415-B665-96B0DACBECF4}" destId="{56A3D46A-CFF8-4720-B6A7-3E67120179C5}" srcOrd="0" destOrd="0" presId="urn:microsoft.com/office/officeart/2005/8/layout/radial6"/>
    <dgm:cxn modelId="{C94791D8-EDD7-475D-8DC4-1A0BA3B0670F}" srcId="{3898378A-2D63-4087-A983-C96D6E003167}" destId="{AAD7CCC1-8E83-4535-898F-C265CBC04760}" srcOrd="3" destOrd="0" parTransId="{F4F8D40C-027A-4459-BFB1-010EC9C007B6}" sibTransId="{FA8CA35B-A747-4427-BAE1-D3BFE0C79A44}"/>
    <dgm:cxn modelId="{D37250A8-FBBF-4564-BBAD-D711536A1F0C}" srcId="{3898378A-2D63-4087-A983-C96D6E003167}" destId="{28B96660-E603-40FA-B221-AEEC98CFC88C}" srcOrd="2" destOrd="0" parTransId="{A3C0D8D8-3D34-4B86-A431-64E614477A59}" sibTransId="{057EC169-218F-4C62-89D5-3F37283B58B8}"/>
    <dgm:cxn modelId="{67FD21A0-075A-44E9-A42E-5B6C037006C6}" type="presOf" srcId="{FA8CA35B-A747-4427-BAE1-D3BFE0C79A44}" destId="{2152DBC8-04C2-4CE8-B97C-7A5FE7DB850D}" srcOrd="0" destOrd="0" presId="urn:microsoft.com/office/officeart/2005/8/layout/radial6"/>
    <dgm:cxn modelId="{7324951C-D2F8-4F70-9648-B2550ACD2D6A}" srcId="{3898378A-2D63-4087-A983-C96D6E003167}" destId="{0EBF9518-6E18-48B3-BD27-2CA7A5C447F0}" srcOrd="1" destOrd="0" parTransId="{135D8506-DA9A-438B-A177-8367CD9D50D9}" sibTransId="{64E53BF6-BD13-4E8E-AEA2-0118460F0946}"/>
    <dgm:cxn modelId="{5071527B-FA89-40D8-81CF-2F979E74EB16}" type="presOf" srcId="{AAD7CCC1-8E83-4535-898F-C265CBC04760}" destId="{EDAFAC99-001E-450A-8B3B-F29F68DBFE12}" srcOrd="0" destOrd="0" presId="urn:microsoft.com/office/officeart/2005/8/layout/radial6"/>
    <dgm:cxn modelId="{BA4AAA98-8936-448F-98B5-ACD3EA833AB8}" srcId="{0A590BE8-9C1D-4F80-B91A-E1B47DDCFFB8}" destId="{3898378A-2D63-4087-A983-C96D6E003167}" srcOrd="0" destOrd="0" parTransId="{2BF1B79A-619D-4E3F-AFD6-5A38971A1317}" sibTransId="{AE002D67-B17C-4B91-8F80-5C1803809419}"/>
    <dgm:cxn modelId="{079BE595-F8AD-4DFE-A488-880E1CC7DDC2}" type="presOf" srcId="{E3167679-0E6D-467A-B7FE-FC61CE46C62A}" destId="{10BDE9E7-6276-4835-8519-EA3C7FDC8017}" srcOrd="0" destOrd="0" presId="urn:microsoft.com/office/officeart/2005/8/layout/radial6"/>
    <dgm:cxn modelId="{ECE6D40E-A111-41AB-B50F-6D4DAF6AD275}" type="presOf" srcId="{3898378A-2D63-4087-A983-C96D6E003167}" destId="{99606A22-7961-40D7-A34A-E01EA8346A28}" srcOrd="0" destOrd="0" presId="urn:microsoft.com/office/officeart/2005/8/layout/radial6"/>
    <dgm:cxn modelId="{4D1C0379-1087-4D62-836F-38FE6621B57E}" type="presParOf" srcId="{F51D784F-7C77-4B49-9CE5-D0849B70BC71}" destId="{99606A22-7961-40D7-A34A-E01EA8346A28}" srcOrd="0" destOrd="0" presId="urn:microsoft.com/office/officeart/2005/8/layout/radial6"/>
    <dgm:cxn modelId="{B93B2645-C2FD-4ADC-BD3D-5FCDE19CD13B}" type="presParOf" srcId="{F51D784F-7C77-4B49-9CE5-D0849B70BC71}" destId="{10BDE9E7-6276-4835-8519-EA3C7FDC8017}" srcOrd="1" destOrd="0" presId="urn:microsoft.com/office/officeart/2005/8/layout/radial6"/>
    <dgm:cxn modelId="{0FA055B1-2533-4FE4-AE2E-90F08CB9D4CE}" type="presParOf" srcId="{F51D784F-7C77-4B49-9CE5-D0849B70BC71}" destId="{0F217723-F2EC-4852-A382-6B9D5FF7DBE9}" srcOrd="2" destOrd="0" presId="urn:microsoft.com/office/officeart/2005/8/layout/radial6"/>
    <dgm:cxn modelId="{475865D4-D11A-40FD-BBCB-84FC6E423FCD}" type="presParOf" srcId="{F51D784F-7C77-4B49-9CE5-D0849B70BC71}" destId="{56A3D46A-CFF8-4720-B6A7-3E67120179C5}" srcOrd="3" destOrd="0" presId="urn:microsoft.com/office/officeart/2005/8/layout/radial6"/>
    <dgm:cxn modelId="{EBEAE04E-28CB-4FC2-8CA2-F24E7642B15D}" type="presParOf" srcId="{F51D784F-7C77-4B49-9CE5-D0849B70BC71}" destId="{D42C1608-9E98-479E-AFE8-0340F86EBE61}" srcOrd="4" destOrd="0" presId="urn:microsoft.com/office/officeart/2005/8/layout/radial6"/>
    <dgm:cxn modelId="{907922A8-B940-4874-8917-8E34E797E8FD}" type="presParOf" srcId="{F51D784F-7C77-4B49-9CE5-D0849B70BC71}" destId="{786BD4BF-51D7-47F6-A1C7-D883B5581A6E}" srcOrd="5" destOrd="0" presId="urn:microsoft.com/office/officeart/2005/8/layout/radial6"/>
    <dgm:cxn modelId="{51DBEA32-08ED-459F-9AF3-2736CC77BE31}" type="presParOf" srcId="{F51D784F-7C77-4B49-9CE5-D0849B70BC71}" destId="{FF3AD743-41C0-4C3C-A02D-DD7056186E0B}" srcOrd="6" destOrd="0" presId="urn:microsoft.com/office/officeart/2005/8/layout/radial6"/>
    <dgm:cxn modelId="{D8CB220C-2F7F-4C5F-AA84-B3FB806FAB84}" type="presParOf" srcId="{F51D784F-7C77-4B49-9CE5-D0849B70BC71}" destId="{CF1DC8FE-E180-435A-B85D-38D2B273B1D7}" srcOrd="7" destOrd="0" presId="urn:microsoft.com/office/officeart/2005/8/layout/radial6"/>
    <dgm:cxn modelId="{2AF1B706-EF84-4F0C-99B2-E7B3B99CE8A3}" type="presParOf" srcId="{F51D784F-7C77-4B49-9CE5-D0849B70BC71}" destId="{38E58C38-11CD-4F2E-BD7E-854EDDF2DF9B}" srcOrd="8" destOrd="0" presId="urn:microsoft.com/office/officeart/2005/8/layout/radial6"/>
    <dgm:cxn modelId="{E4344926-A1CB-4ABD-8480-7B09BEECE60E}" type="presParOf" srcId="{F51D784F-7C77-4B49-9CE5-D0849B70BC71}" destId="{52728E3E-0857-4EEE-AEF1-C98A61A76C4C}" srcOrd="9" destOrd="0" presId="urn:microsoft.com/office/officeart/2005/8/layout/radial6"/>
    <dgm:cxn modelId="{1A35A80D-3343-448B-B242-D127A940ACEC}" type="presParOf" srcId="{F51D784F-7C77-4B49-9CE5-D0849B70BC71}" destId="{EDAFAC99-001E-450A-8B3B-F29F68DBFE12}" srcOrd="10" destOrd="0" presId="urn:microsoft.com/office/officeart/2005/8/layout/radial6"/>
    <dgm:cxn modelId="{90022DC7-32F0-49DF-A220-25BBAC11F869}" type="presParOf" srcId="{F51D784F-7C77-4B49-9CE5-D0849B70BC71}" destId="{A824B70A-EFBE-45AE-9198-E90C1774FB17}" srcOrd="11" destOrd="0" presId="urn:microsoft.com/office/officeart/2005/8/layout/radial6"/>
    <dgm:cxn modelId="{CE4A07B3-7055-4412-9AE6-F4215DAE22BF}" type="presParOf" srcId="{F51D784F-7C77-4B49-9CE5-D0849B70BC71}" destId="{2152DBC8-04C2-4CE8-B97C-7A5FE7DB850D}" srcOrd="12" destOrd="0" presId="urn:microsoft.com/office/officeart/2005/8/layout/radial6"/>
  </dgm:cxnLst>
  <dgm:bg>
    <a:solidFill>
      <a:srgbClr val="FFC000"/>
    </a:solidFill>
  </dgm:bg>
  <dgm:whole>
    <a:ln>
      <a:solidFill>
        <a:srgbClr val="00B05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AD93EBE-6485-47CF-B163-9561BC7683E2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2AAA-4C8C-48C6-BDA8-4384C44ACAC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3419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3EBE-6485-47CF-B163-9561BC7683E2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2AAA-4C8C-48C6-BDA8-4384C44AC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38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3EBE-6485-47CF-B163-9561BC7683E2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2AAA-4C8C-48C6-BDA8-4384C44ACAC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7183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3EBE-6485-47CF-B163-9561BC7683E2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2AAA-4C8C-48C6-BDA8-4384C44AC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166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3EBE-6485-47CF-B163-9561BC7683E2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2AAA-4C8C-48C6-BDA8-4384C44ACAC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861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3EBE-6485-47CF-B163-9561BC7683E2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2AAA-4C8C-48C6-BDA8-4384C44AC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187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3EBE-6485-47CF-B163-9561BC7683E2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2AAA-4C8C-48C6-BDA8-4384C44AC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79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3EBE-6485-47CF-B163-9561BC7683E2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2AAA-4C8C-48C6-BDA8-4384C44AC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314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3EBE-6485-47CF-B163-9561BC7683E2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2AAA-4C8C-48C6-BDA8-4384C44AC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712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3EBE-6485-47CF-B163-9561BC7683E2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2AAA-4C8C-48C6-BDA8-4384C44AC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532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3EBE-6485-47CF-B163-9561BC7683E2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2AAA-4C8C-48C6-BDA8-4384C44ACAC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6821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AD93EBE-6485-47CF-B163-9561BC7683E2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C782AAA-4C8C-48C6-BDA8-4384C44ACAC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8233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8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019868" y="873457"/>
            <a:ext cx="7478973" cy="1282889"/>
          </a:xfrm>
          <a:solidFill>
            <a:schemeClr val="accent2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bn-IN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 শুভেচ্ছা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9493" y="2811439"/>
            <a:ext cx="8366077" cy="4217158"/>
          </a:xfrm>
          <a:solidFill>
            <a:schemeClr val="tx2">
              <a:lumMod val="75000"/>
            </a:schemeClr>
          </a:solidFill>
          <a:ln>
            <a:solidFill>
              <a:srgbClr val="92D050"/>
            </a:solidFill>
          </a:ln>
        </p:spPr>
        <p:txBody>
          <a:bodyPr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493" y="2156346"/>
            <a:ext cx="8366077" cy="5113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3824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370" y="448811"/>
            <a:ext cx="10972800" cy="4708981"/>
          </a:xfrm>
          <a:prstGeom prst="rect">
            <a:avLst/>
          </a:prstGeom>
          <a:solidFill>
            <a:srgbClr val="92D05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শব্দার্থঃ</a:t>
            </a:r>
          </a:p>
          <a:p>
            <a:pPr algn="ctr"/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জেনারেল স্টেটমেণ্ট</a:t>
            </a:r>
          </a:p>
          <a:p>
            <a:pPr algn="ctr"/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স্পেসিফিক ক্লাসিফিকেশন</a:t>
            </a:r>
          </a:p>
          <a:p>
            <a:pPr algn="ctr"/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মিসক্রিয়াণ্ট</a:t>
            </a:r>
          </a:p>
          <a:p>
            <a:pPr algn="ctr"/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0484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" y="299802"/>
            <a:ext cx="12191998" cy="2921069"/>
          </a:xfrm>
          <a:solidFill>
            <a:srgbClr val="0070C0"/>
          </a:solidFill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pPr algn="ctr"/>
            <a:r>
              <a:rPr lang="bn-IN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শব্দ গুলোর অর্থ জেনে নিই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" y="3220872"/>
            <a:ext cx="12037102" cy="3344820"/>
          </a:xfrm>
          <a:solidFill>
            <a:srgbClr val="002060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6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6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বিবৃতি</a:t>
            </a:r>
            <a:endParaRPr lang="en-US" sz="66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সুনির্দিষ্ট</a:t>
            </a:r>
            <a:r>
              <a:rPr lang="en-US" sz="6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শ্রেণিকরণ</a:t>
            </a:r>
            <a:endParaRPr lang="en-US" sz="66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দুষ্কৃতকারী</a:t>
            </a:r>
            <a:r>
              <a:rPr lang="en-US" sz="6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8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1127" y="609600"/>
            <a:ext cx="10266249" cy="1320800"/>
          </a:xfr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বিশ্লেষণ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1128" y="2043114"/>
            <a:ext cx="10266249" cy="4386262"/>
          </a:xfrm>
        </p:spPr>
      </p:pic>
    </p:spTree>
    <p:extLst>
      <p:ext uri="{BB962C8B-B14F-4D97-AF65-F5344CB8AC3E}">
        <p14:creationId xmlns:p14="http://schemas.microsoft.com/office/powerpoint/2010/main" val="94906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34423"/>
            <a:ext cx="12192000" cy="2123658"/>
          </a:xfrm>
          <a:prstGeom prst="rect">
            <a:avLst/>
          </a:prstGeom>
          <a:solidFill>
            <a:srgbClr val="C0000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1.</a:t>
            </a:r>
            <a:r>
              <a:rPr lang="bn-IN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গল্পে উল্লেখিত প্রাকৃতিক অবস্থা বর্ণনা কর।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2.</a:t>
            </a:r>
            <a:r>
              <a:rPr lang="bn-IN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নুরুল হুদা কী কী দোয়া মুখস্থ করেছিল?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14662"/>
            <a:ext cx="12192000" cy="3843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2565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3" y="119921"/>
            <a:ext cx="11512446" cy="2608289"/>
          </a:xfrm>
          <a:solidFill>
            <a:srgbClr val="FF0000"/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bn-IN" sz="199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199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803" y="2848131"/>
            <a:ext cx="11512445" cy="3500764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আখতারুজ্জামান ইলিয়াসের দু’টি উপন্যাসের নাম লিখ।</a:t>
            </a:r>
          </a:p>
          <a:p>
            <a:pPr marL="0" indent="0">
              <a:buNone/>
            </a:pP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আখতারুজ্জামান ইলিয়াস পেশায় কী ছিলেন?</a:t>
            </a:r>
            <a:endParaRPr lang="bn-BD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৩।তিনি কোথা থেকে স্নাতকোত্তর ডিগ্রি লাভ করেন ?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66924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4342" y="284813"/>
            <a:ext cx="10436078" cy="2578308"/>
          </a:xfrm>
          <a:solidFill>
            <a:schemeClr val="accent4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bn-IN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br>
              <a:rPr lang="bn-IN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মুক্তিযুদ্ধে </a:t>
            </a:r>
            <a:r>
              <a:rPr lang="bn-BD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 এলাকার </a:t>
            </a:r>
            <a:r>
              <a:rPr lang="bn-IN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গেরিলাদের ভূমিকা বর্ণনা কর।</a:t>
            </a:r>
            <a:endParaRPr lang="en-US" sz="5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342" y="2863121"/>
            <a:ext cx="10436078" cy="3837482"/>
          </a:xfrm>
        </p:spPr>
      </p:pic>
    </p:spTree>
    <p:extLst>
      <p:ext uri="{BB962C8B-B14F-4D97-AF65-F5344CB8AC3E}">
        <p14:creationId xmlns:p14="http://schemas.microsoft.com/office/powerpoint/2010/main" val="4275887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9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02" y="1848290"/>
            <a:ext cx="4867777" cy="4374866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0212" y="1848290"/>
            <a:ext cx="5642470" cy="4374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29066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02587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023" y="1392071"/>
            <a:ext cx="6394374" cy="4723916"/>
          </a:xfrm>
          <a:solidFill>
            <a:schemeClr val="accent2"/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বেলাল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উদ্দিন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প্রভাষক (বাংলা)</a:t>
            </a:r>
          </a:p>
          <a:p>
            <a:pPr marL="0" indent="0">
              <a:buNone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আমিনিয়া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ফাজিল মাদ্রাসা</a:t>
            </a:r>
          </a:p>
          <a:p>
            <a:pPr marL="0" indent="0">
              <a:buNone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ছাগলনাইয়া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ফেনী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marL="0" indent="0">
              <a:buNone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০১৮১৮০৬৫১৯৫</a:t>
            </a:r>
          </a:p>
          <a:p>
            <a:pPr marL="0" indent="0">
              <a:buNone/>
            </a:pP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397" y="1392070"/>
            <a:ext cx="3017043" cy="4916655"/>
          </a:xfrm>
        </p:spPr>
      </p:pic>
    </p:spTree>
    <p:extLst>
      <p:ext uri="{BB962C8B-B14F-4D97-AF65-F5344CB8AC3E}">
        <p14:creationId xmlns:p14="http://schemas.microsoft.com/office/powerpoint/2010/main" val="414679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764" y="378773"/>
            <a:ext cx="7997588" cy="1325563"/>
          </a:xfrm>
          <a:solidFill>
            <a:schemeClr val="accent2">
              <a:lumMod val="75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286000"/>
            <a:ext cx="6515030" cy="4023360"/>
          </a:xfrm>
          <a:solidFill>
            <a:schemeClr val="accent3"/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শ্রেণি- একাদশ</a:t>
            </a:r>
          </a:p>
          <a:p>
            <a:pPr marL="0" indent="0">
              <a:buNone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বিষয়-  বাংলা ১ম পত্র</a:t>
            </a:r>
          </a:p>
          <a:p>
            <a:pPr marL="0" indent="0">
              <a:buNone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সময়-৪৫ মিঃ</a:t>
            </a:r>
          </a:p>
          <a:p>
            <a:pPr marL="0" indent="0">
              <a:buNone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তারিখ-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11/৩/18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030" y="1704336"/>
            <a:ext cx="4337849" cy="5266090"/>
          </a:xfrm>
          <a:solidFill>
            <a:srgbClr val="92D050"/>
          </a:solidFill>
          <a:ln>
            <a:solidFill>
              <a:srgbClr val="92D050"/>
            </a:solidFill>
          </a:ln>
        </p:spPr>
      </p:pic>
    </p:spTree>
    <p:extLst>
      <p:ext uri="{BB962C8B-B14F-4D97-AF65-F5344CB8AC3E}">
        <p14:creationId xmlns:p14="http://schemas.microsoft.com/office/powerpoint/2010/main" val="235714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</a:t>
            </a:r>
            <a:endParaRPr lang="en-US" sz="4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7491" y="2278062"/>
            <a:ext cx="3429000" cy="403279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840" y="2278061"/>
            <a:ext cx="2763528" cy="422767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0828" y="2278061"/>
            <a:ext cx="3429000" cy="4227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66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9371" y="1217334"/>
            <a:ext cx="10463134" cy="455509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</a:p>
          <a:p>
            <a:pPr algn="ctr"/>
            <a:r>
              <a:rPr lang="bn-IN" sz="1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রেইনকোট</a:t>
            </a:r>
          </a:p>
          <a:p>
            <a:pPr algn="ctr"/>
            <a:r>
              <a:rPr lang="bn-IN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আখতারুজ্জামান ইলিয়াস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98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3526" y="1479054"/>
            <a:ext cx="11888474" cy="360098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লেখক পরিচিতি বলতে পারবে</a:t>
            </a: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*মুক্তি যুদ্ধে গেরিলাদের ভূমিকা সম্পর্কে ব্যাখ্যা করতে পারবে</a:t>
            </a: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*পাকিস্তানিদের অত্যাচারের ঘটনা বলতে পারবে। 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অজানা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3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646" y="209550"/>
            <a:ext cx="8596668" cy="1320800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লেখক পরিচিতি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5913950"/>
              </p:ext>
            </p:extLst>
          </p:nvPr>
        </p:nvGraphicFramePr>
        <p:xfrm>
          <a:off x="300038" y="2043113"/>
          <a:ext cx="9844087" cy="4586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325" y="3462337"/>
            <a:ext cx="2968051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1721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015" y="365125"/>
            <a:ext cx="7206018" cy="1325563"/>
          </a:xfr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5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তথ্যগুলো</a:t>
            </a:r>
            <a:r>
              <a:rPr lang="en-US" sz="5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জেনে</a:t>
            </a:r>
            <a:r>
              <a:rPr lang="en-US" sz="5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নিই</a:t>
            </a:r>
            <a:r>
              <a:rPr lang="en-US" sz="5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5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5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9242" y="2205775"/>
            <a:ext cx="10528017" cy="3880773"/>
          </a:xfrm>
          <a:solidFill>
            <a:schemeClr val="accent3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জন্মঃ ১২ ফেব্রুয়ারি ১৯৪৩।</a:t>
            </a:r>
          </a:p>
          <a:p>
            <a:pPr marL="0" indent="0">
              <a:buNone/>
            </a:pP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কর্মজীবনঃ সরকারি কলেজের বাংলা বিষয়ের অধ্যাপক।</a:t>
            </a:r>
          </a:p>
          <a:p>
            <a:pPr marL="0" indent="0">
              <a:buNone/>
            </a:pPr>
            <a:r>
              <a:rPr lang="as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ল্লেখযোগ্য গ্রন্থঃ গল্প- অন্য ঘরে অন্য স্বর, 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দুধভাতে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উৎপাত,</a:t>
            </a:r>
          </a:p>
          <a:p>
            <a:pPr marL="0" indent="0">
              <a:buNone/>
            </a:pP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দোজখের ওম, জাল স্বপ্ন স্বপ্নের জাল।</a:t>
            </a:r>
          </a:p>
          <a:p>
            <a:pPr marL="0" indent="0">
              <a:buNone/>
            </a:pPr>
            <a:r>
              <a:rPr lang="as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পন্যাস- চিলেকোঠার সেপাই,খোয়াবনামা।</a:t>
            </a:r>
          </a:p>
          <a:p>
            <a:pPr marL="0" indent="0">
              <a:buNone/>
            </a:pP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মৃতঃ ০৪ জানুয়ারি ১৯৯৭ ঢাকায়।</a:t>
            </a:r>
            <a:endParaRPr lang="as-IN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0" y="216058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0" y="283610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20472" y="351162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451674" y="5499694"/>
            <a:ext cx="682387" cy="5868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92303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501" y="243740"/>
            <a:ext cx="11486847" cy="19389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নিরব পাঠ</a:t>
            </a:r>
          </a:p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গল্পটির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 দুই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পৃষ্ঠা মনোযোগ দিয়ে পড়।</a:t>
            </a:r>
          </a:p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57438"/>
            <a:ext cx="10747948" cy="435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885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344</TotalTime>
  <Words>214</Words>
  <Application>Microsoft Office PowerPoint</Application>
  <PresentationFormat>Widescreen</PresentationFormat>
  <Paragraphs>54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NikoshBAN</vt:lpstr>
      <vt:lpstr>Tw Cen MT</vt:lpstr>
      <vt:lpstr>Tw Cen MT Condensed</vt:lpstr>
      <vt:lpstr>Wingdings 3</vt:lpstr>
      <vt:lpstr>Integral</vt:lpstr>
      <vt:lpstr>সকলকে শুভেচ্ছা</vt:lpstr>
      <vt:lpstr>শিক্ষক পরিচিতি</vt:lpstr>
      <vt:lpstr>পাঠ পরিচিতি</vt:lpstr>
      <vt:lpstr>নিচের ছবি গুলো দেখ</vt:lpstr>
      <vt:lpstr>PowerPoint Presentation</vt:lpstr>
      <vt:lpstr>PowerPoint Presentation</vt:lpstr>
      <vt:lpstr>লেখক পরিচিতি</vt:lpstr>
      <vt:lpstr>তথ্যগুলো জেনে নিই </vt:lpstr>
      <vt:lpstr>PowerPoint Presentation</vt:lpstr>
      <vt:lpstr>PowerPoint Presentation</vt:lpstr>
      <vt:lpstr>শব্দ গুলোর অর্থ জেনে নিই</vt:lpstr>
      <vt:lpstr>পাঠ বিশ্লেষণ</vt:lpstr>
      <vt:lpstr>PowerPoint Presentation</vt:lpstr>
      <vt:lpstr>মূল্যায়ন</vt:lpstr>
      <vt:lpstr>বাড়ির কাজ মুক্তিযুদ্ধে তোমার এলাকার গেরিলাদের ভূমিকা বর্ণনা কর।</vt:lpstr>
      <vt:lpstr>ধন্যবাদ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সকলকে শুভেচ্ছা</dc:title>
  <dc:creator>HP</dc:creator>
  <cp:lastModifiedBy>Md.Belal uddin</cp:lastModifiedBy>
  <cp:revision>68</cp:revision>
  <dcterms:created xsi:type="dcterms:W3CDTF">2017-04-02T17:02:33Z</dcterms:created>
  <dcterms:modified xsi:type="dcterms:W3CDTF">2018-03-07T04:29:11Z</dcterms:modified>
</cp:coreProperties>
</file>