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9732-9877-40CB-873B-AF49567EE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1DAC3-E729-4A94-9541-2A1B7000C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C420-2C74-4D33-84DC-31FA5781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5345-D903-4CEF-A810-C8A629BF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B8684-3491-4140-B1E2-9C3AE413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DFE7-C667-4F15-BE3A-862E4E65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ED266-AA90-45ED-9815-DA85C651D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EAC1-3B1F-4931-9AB9-E87CD95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19D7-4880-4964-A8E2-BABCA9FF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C3238-DD0A-4104-8FEE-4CB87A28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6C34-D059-4B8F-A0E9-20D4E359F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D3D23-B2A7-4994-8D22-9AD4B3660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8D19-BEE5-4C4C-9264-87FA9B1B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4775-D07F-46A3-88B3-6B821223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AD60-56DD-4128-BD3C-8FA1FD07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5238-8B6D-40D0-A263-D35C6CB0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BCA5-14CB-41CF-A7B5-7D450292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3B286-E1AD-425A-9C5E-867EE94E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EB60-E2AD-4ABA-98EC-E289F8EC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D350-9029-4791-B647-A8114318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7A71-040E-4EAA-AC38-08B5935D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C219C-A53A-4B0A-9DB4-B16E4020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93E4-A190-40A8-9232-E11B519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EB05-0EDA-4310-90AD-BDFC8127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6FFE-7A08-4CAF-827C-2EE072BA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B0E-1F18-444B-AABC-A34C301D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48394-F042-4E02-B85B-E4CD31264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9424E-68CC-4A21-A142-09282ED4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758B4-7192-4FCF-A321-5574669F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5176C-A6B0-40B4-912E-2E19EB80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01CCA-6E50-45BA-B5DF-AC888F14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F92F-A24E-4932-B61F-F85A97E4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6D87-FA09-407A-8902-772D03CFC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CDFE7-4BA2-47B7-9182-49713FE38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D4ECA-EC12-4047-9F02-10E2522C0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4A61A-E971-4D61-971C-344997FDC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180CE-07F1-4852-8443-3EF6276D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882D3-267E-4C67-8C5C-4A7F9EDA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B53F6-24E4-482A-B218-118E337A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1880-3415-4F5B-9B36-19B4B013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2864B-7889-4B6E-96FF-9634CB55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B56D5-A75D-47C4-A5E0-EE5679C1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F08D3-036A-4384-86A0-89DA6D9D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67BDC-A515-4B5E-92A3-FBD0CB27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E0790-D5E5-4405-9F6C-B27E02B7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A4516-EE45-4ADC-9089-8650F7AE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FDF2-599D-4AB3-92D2-C8C2F92C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EE6F-082C-4DA9-9D82-5367EF68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3DE18-5713-4888-A58A-EFECAE22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82CB9-DD3F-49E6-8FD3-2B8C551D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2B67-FEC3-417D-A991-1C5D30EB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A628-48E8-441F-A5F7-42842B13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4556-864C-4410-A1DB-0E142C15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84E7F-DBCC-4D87-98D6-38C49F43B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ACA4-7466-460D-A659-B8DBDEB59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5B94-F3F1-4417-876D-05AA45C9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EC3C-B976-474D-AC93-42A0CCBA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F583-3412-4F77-A989-1D3E4AB9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5E290-98FB-4382-A8A0-45C14938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413DA-1466-4289-8FC4-8AFF7942E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D158-5BB7-4DB5-B21F-9B883A594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AFFD-0B1D-4BA3-97FC-9A6C1E253E3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01E3-030F-405F-B5CC-C0BB10C70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72968-DB0C-4678-9932-DB84C3FF7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D8E6-B5DE-4CAA-B0CC-3414B82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lamic Assalamualaikum Good Morning - 720x960 Wallpaper - teahub.io">
            <a:extLst>
              <a:ext uri="{FF2B5EF4-FFF2-40B4-BE49-F238E27FC236}">
                <a16:creationId xmlns:a16="http://schemas.microsoft.com/office/drawing/2014/main" id="{652511E7-0036-4CC4-A820-0C2A497C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948720"/>
            <a:ext cx="6093048" cy="4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D2592-66C2-4C88-93B8-9174836D2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19" y="1150771"/>
            <a:ext cx="1858780" cy="16039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62ACA-7979-40DD-8A74-F827B6A48749}"/>
              </a:ext>
            </a:extLst>
          </p:cNvPr>
          <p:cNvSpPr/>
          <p:nvPr/>
        </p:nvSpPr>
        <p:spPr>
          <a:xfrm>
            <a:off x="463787" y="3429000"/>
            <a:ext cx="5397364" cy="3124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সিজেএম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(ইস্পাহানি শিল্পগোষ্ঠী পরিচালিত)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মোহরা,চান্দগাঁও,চট্টগ্রাম।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০১৭১৬৯৫৫৭১৮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nazrulcjm</a:t>
            </a:r>
            <a:r>
              <a:rPr lang="en-US" sz="20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66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B8B7ECC4-1102-414E-A7D3-46EB22CAE1BC}"/>
              </a:ext>
            </a:extLst>
          </p:cNvPr>
          <p:cNvSpPr/>
          <p:nvPr/>
        </p:nvSpPr>
        <p:spPr>
          <a:xfrm>
            <a:off x="711585" y="401328"/>
            <a:ext cx="3013021" cy="2971319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32E00A-9F43-4B00-B576-805C78D7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744959"/>
            <a:ext cx="6063069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smillahirrahmanirrahim in arabic">
            <a:extLst>
              <a:ext uri="{FF2B5EF4-FFF2-40B4-BE49-F238E27FC236}">
                <a16:creationId xmlns:a16="http://schemas.microsoft.com/office/drawing/2014/main" id="{A7FDC2C6-72A2-45F2-8F06-FE4B7498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359764"/>
            <a:ext cx="6093048" cy="13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দুখী গোলাপ">
            <a:extLst>
              <a:ext uri="{FF2B5EF4-FFF2-40B4-BE49-F238E27FC236}">
                <a16:creationId xmlns:a16="http://schemas.microsoft.com/office/drawing/2014/main" id="{63C2DA67-BD9E-4135-A69E-24E20C50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8" y="359763"/>
            <a:ext cx="1995733" cy="30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নবম-দশম শ্রেণির ইসলাম ও নৈতিক শিক্ষা বই ২০২১ pdf download| SSC Islam Sikkah  Book 2021 PDF | নবম-দশম শ্রেণির ইসলাম ও নৈতিক শিক্ষা বই পিডিএফ">
            <a:extLst>
              <a:ext uri="{FF2B5EF4-FFF2-40B4-BE49-F238E27FC236}">
                <a16:creationId xmlns:a16="http://schemas.microsoft.com/office/drawing/2014/main" id="{07DDBEF4-2668-4346-9AD3-23134EE5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9" y="854515"/>
            <a:ext cx="3599425" cy="46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E3B46-4DC4-4BEF-8C5E-25856F2BC9B8}"/>
              </a:ext>
            </a:extLst>
          </p:cNvPr>
          <p:cNvSpPr txBox="1"/>
          <p:nvPr/>
        </p:nvSpPr>
        <p:spPr>
          <a:xfrm>
            <a:off x="479685" y="1873769"/>
            <a:ext cx="674557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</p:spTree>
    <p:extLst>
      <p:ext uri="{BB962C8B-B14F-4D97-AF65-F5344CB8AC3E}">
        <p14:creationId xmlns:p14="http://schemas.microsoft.com/office/powerpoint/2010/main" val="92510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বা তাওয়াফ ও মক্কা-মদিনা হেরামে রোজার প্রথম তারাবীহ">
            <a:extLst>
              <a:ext uri="{FF2B5EF4-FFF2-40B4-BE49-F238E27FC236}">
                <a16:creationId xmlns:a16="http://schemas.microsoft.com/office/drawing/2014/main" id="{837E4630-C545-4222-A823-BEE580BC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4" y="689548"/>
            <a:ext cx="4848355" cy="32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লোক দেখানো রোজা রাখব না">
            <a:extLst>
              <a:ext uri="{FF2B5EF4-FFF2-40B4-BE49-F238E27FC236}">
                <a16:creationId xmlns:a16="http://schemas.microsoft.com/office/drawing/2014/main" id="{2363AF67-A6A4-4DA4-A78C-BB3E7A2B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35" y="3105150"/>
            <a:ext cx="3471049" cy="34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ইমানের গুরুত্বপূর্ণ বিষয়াবলি Imaner Important bisoyguli">
            <a:extLst>
              <a:ext uri="{FF2B5EF4-FFF2-40B4-BE49-F238E27FC236}">
                <a16:creationId xmlns:a16="http://schemas.microsoft.com/office/drawing/2014/main" id="{074E5F9B-E28C-4E17-9005-746BF0D0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75" y="689548"/>
            <a:ext cx="3747768" cy="26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ইমাম_মাহদীর আগমন... - ইসলাম সম্পর্কে আমি সত্য প্রকাশে আগ্রহী | Facebook">
            <a:extLst>
              <a:ext uri="{FF2B5EF4-FFF2-40B4-BE49-F238E27FC236}">
                <a16:creationId xmlns:a16="http://schemas.microsoft.com/office/drawing/2014/main" id="{3D2E2489-1EAA-491E-B76B-3F82068E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4" y="3971300"/>
            <a:ext cx="484835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রাসূল (সা.) এর দৃষ্টিতে সেরা মানুষ">
            <a:extLst>
              <a:ext uri="{FF2B5EF4-FFF2-40B4-BE49-F238E27FC236}">
                <a16:creationId xmlns:a16="http://schemas.microsoft.com/office/drawing/2014/main" id="{305F07EF-F39C-4070-A1B5-E125B9F7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9750" y="689547"/>
            <a:ext cx="2368968" cy="23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যেসব কথা ও কাজ ঈমানের পরিপন্থী">
            <a:extLst>
              <a:ext uri="{FF2B5EF4-FFF2-40B4-BE49-F238E27FC236}">
                <a16:creationId xmlns:a16="http://schemas.microsoft.com/office/drawing/2014/main" id="{D6AA39C5-37D3-4A24-B9CF-3F67CF73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93" y="3105149"/>
            <a:ext cx="2821525" cy="34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247944-A3B3-4D11-A525-51C1BE744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31188"/>
              </p:ext>
            </p:extLst>
          </p:nvPr>
        </p:nvGraphicFramePr>
        <p:xfrm>
          <a:off x="862769" y="2578306"/>
          <a:ext cx="8026398" cy="3504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110">
                  <a:extLst>
                    <a:ext uri="{9D8B030D-6E8A-4147-A177-3AD203B41FA5}">
                      <a16:colId xmlns:a16="http://schemas.microsoft.com/office/drawing/2014/main" val="1321517656"/>
                    </a:ext>
                  </a:extLst>
                </a:gridCol>
                <a:gridCol w="7180288">
                  <a:extLst>
                    <a:ext uri="{9D8B030D-6E8A-4147-A177-3AD203B41FA5}">
                      <a16:colId xmlns:a16="http://schemas.microsoft.com/office/drawing/2014/main" val="2501616938"/>
                    </a:ext>
                  </a:extLst>
                </a:gridCol>
              </a:tblGrid>
              <a:tr h="680554">
                <a:tc gridSpan="2"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</a:t>
                      </a:r>
                      <a:r>
                        <a:rPr lang="bn-IN" sz="4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 ফল</a:t>
                      </a:r>
                      <a:endParaRPr lang="en-US" sz="4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68107"/>
                  </a:ext>
                </a:extLst>
              </a:tr>
              <a:tr h="680554">
                <a:tc gridSpan="2"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এপাঠ শেষে......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39554"/>
                  </a:ext>
                </a:extLst>
              </a:tr>
              <a:tr h="68055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ইমান শব্দে</a:t>
                      </a:r>
                      <a:r>
                        <a:rPr lang="en-US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অর্থ কী তা বলতে  পারবে।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5151"/>
                  </a:ext>
                </a:extLst>
              </a:tr>
              <a:tr h="68055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ইমান কাকে বলে তা ব্যাখ্যা করতে পারবে।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06299"/>
                  </a:ext>
                </a:extLst>
              </a:tr>
              <a:tr h="68055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ইমানের মূল সাতটি বিষয়ের বর্ণনা করতে পারবে।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43051"/>
                  </a:ext>
                </a:extLst>
              </a:tr>
            </a:tbl>
          </a:graphicData>
        </a:graphic>
      </p:graphicFrame>
      <p:pic>
        <p:nvPicPr>
          <p:cNvPr id="2050" name="Picture 2" descr="(Wikimedia commons)">
            <a:extLst>
              <a:ext uri="{FF2B5EF4-FFF2-40B4-BE49-F238E27FC236}">
                <a16:creationId xmlns:a16="http://schemas.microsoft.com/office/drawing/2014/main" id="{F2BE22AB-F438-45EB-9A30-5EE56280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9167" y="2470378"/>
            <a:ext cx="2671997" cy="36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ঈমানের ৭৭ শাখা-প্রশাখা | 855471 | কালের কণ্ঠ | kalerkantho">
            <a:extLst>
              <a:ext uri="{FF2B5EF4-FFF2-40B4-BE49-F238E27FC236}">
                <a16:creationId xmlns:a16="http://schemas.microsoft.com/office/drawing/2014/main" id="{8DD975B7-E533-4133-BCEB-7519694B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7" y="632586"/>
            <a:ext cx="2671997" cy="18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 Quran উচ্চারন ও অর্থসহ Apk by icyarena - wikiapk.com">
            <a:extLst>
              <a:ext uri="{FF2B5EF4-FFF2-40B4-BE49-F238E27FC236}">
                <a16:creationId xmlns:a16="http://schemas.microsoft.com/office/drawing/2014/main" id="{D2BED324-08D9-43C8-B07A-F8A5AA87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85" y="269823"/>
            <a:ext cx="2829966" cy="23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3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ইসলামের পথে - ইমানে মুফাসসাল বিশ্বাসের বিস্তার ও বিস্তৃতি... | Facebook">
            <a:extLst>
              <a:ext uri="{FF2B5EF4-FFF2-40B4-BE49-F238E27FC236}">
                <a16:creationId xmlns:a16="http://schemas.microsoft.com/office/drawing/2014/main" id="{6B381DB7-1754-46A4-9041-5CD0907D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74" y="449705"/>
            <a:ext cx="5673777" cy="46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11085B-738E-4BF2-8A87-ED408B616FC7}"/>
              </a:ext>
            </a:extLst>
          </p:cNvPr>
          <p:cNvSpPr/>
          <p:nvPr/>
        </p:nvSpPr>
        <p:spPr>
          <a:xfrm>
            <a:off x="5059177" y="2780676"/>
            <a:ext cx="6308819" cy="37400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ownload 5 Kalimah Free for Android - 5 Kalimah APK Download - STEPrimo.com">
            <a:extLst>
              <a:ext uri="{FF2B5EF4-FFF2-40B4-BE49-F238E27FC236}">
                <a16:creationId xmlns:a16="http://schemas.microsoft.com/office/drawing/2014/main" id="{CFECE078-1F21-40EA-905E-B8708288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4" y="204898"/>
            <a:ext cx="4489555" cy="65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ঈমানে মুফাসসল Imane mufassal | ঈমানে মুফাসসল বাংলা উচ্চারণ বাংলা অর্থ |  Alor dishari - YouTube">
            <a:extLst>
              <a:ext uri="{FF2B5EF4-FFF2-40B4-BE49-F238E27FC236}">
                <a16:creationId xmlns:a16="http://schemas.microsoft.com/office/drawing/2014/main" id="{A891040E-694F-444B-9C9C-FF488812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3" y="3429000"/>
            <a:ext cx="4646952" cy="25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CC0BA67B-95F3-4EDD-978C-D66FA569BE35}"/>
              </a:ext>
            </a:extLst>
          </p:cNvPr>
          <p:cNvSpPr/>
          <p:nvPr/>
        </p:nvSpPr>
        <p:spPr>
          <a:xfrm>
            <a:off x="5606321" y="3087974"/>
            <a:ext cx="5231568" cy="3207895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8" descr="ঈমানে মুফাসসল Imane mufassal | ঈমানে মুফাসসল বাংলা উচ্চারণ বাংলা অর্থ |  Alor dishari - YouTube">
            <a:extLst>
              <a:ext uri="{FF2B5EF4-FFF2-40B4-BE49-F238E27FC236}">
                <a16:creationId xmlns:a16="http://schemas.microsoft.com/office/drawing/2014/main" id="{4DF32165-60D8-4D8D-9170-0FE256AC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367259"/>
            <a:ext cx="4678972" cy="20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B12F73F-A6A9-4DD6-953C-9F363A51B8E2}"/>
              </a:ext>
            </a:extLst>
          </p:cNvPr>
          <p:cNvSpPr/>
          <p:nvPr/>
        </p:nvSpPr>
        <p:spPr>
          <a:xfrm>
            <a:off x="509666" y="164892"/>
            <a:ext cx="5014208" cy="222604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96D6D4D-FA98-4B0B-8BB7-69A342B21F18}"/>
              </a:ext>
            </a:extLst>
          </p:cNvPr>
          <p:cNvSpPr/>
          <p:nvPr/>
        </p:nvSpPr>
        <p:spPr>
          <a:xfrm>
            <a:off x="5560897" y="204897"/>
            <a:ext cx="5807099" cy="271940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8" name="Picture 10" descr="ঈমানে মুফাসসাল - দ্বীন শিক্ষা.কম">
            <a:extLst>
              <a:ext uri="{FF2B5EF4-FFF2-40B4-BE49-F238E27FC236}">
                <a16:creationId xmlns:a16="http://schemas.microsoft.com/office/drawing/2014/main" id="{CB7AE602-5F72-4FAA-B7B0-A3CDC536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6" y="4796852"/>
            <a:ext cx="4207186" cy="17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2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15C0BA-E4FD-4176-A112-323B22AC7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53202"/>
              </p:ext>
            </p:extLst>
          </p:nvPr>
        </p:nvGraphicFramePr>
        <p:xfrm>
          <a:off x="464695" y="363508"/>
          <a:ext cx="9518754" cy="6130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577">
                  <a:extLst>
                    <a:ext uri="{9D8B030D-6E8A-4147-A177-3AD203B41FA5}">
                      <a16:colId xmlns:a16="http://schemas.microsoft.com/office/drawing/2014/main" val="1213960284"/>
                    </a:ext>
                  </a:extLst>
                </a:gridCol>
                <a:gridCol w="8874177">
                  <a:extLst>
                    <a:ext uri="{9D8B030D-6E8A-4147-A177-3AD203B41FA5}">
                      <a16:colId xmlns:a16="http://schemas.microsoft.com/office/drawing/2014/main" val="2909992884"/>
                    </a:ext>
                  </a:extLst>
                </a:gridCol>
              </a:tblGrid>
              <a:tr h="766373">
                <a:tc grid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IN" sz="4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ইমানের মূল সাতটি বিষয়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......।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24035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আল্লাহর প্রতি বিশ্বাস......।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35199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ফেরেশতাগণের প্রতি বিশ্বাস......।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69193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কিতাবের প্রতি বিশ্বাস......।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859165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নবি-রাসুলগনের প্রতি বিশ্বাস......।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75640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আখিরাতির প্রতি বিশ্বাস......।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593773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তকদিরের প্রতি বিশ্বাস......।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596"/>
                  </a:ext>
                </a:extLst>
              </a:tr>
              <a:tr h="766373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পুনরুত্থানের  প্রতি বিশ্বাস......।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715439"/>
                  </a:ext>
                </a:extLst>
              </a:tr>
            </a:tbl>
          </a:graphicData>
        </a:graphic>
      </p:graphicFrame>
      <p:pic>
        <p:nvPicPr>
          <p:cNvPr id="2050" name="Picture 2" descr="কাবা শরিফের সংক্ষিপ্ত ইতিহাস ও অজানা তথ্য II History of Kaaba II Trusty  Fact - YouTube">
            <a:extLst>
              <a:ext uri="{FF2B5EF4-FFF2-40B4-BE49-F238E27FC236}">
                <a16:creationId xmlns:a16="http://schemas.microsoft.com/office/drawing/2014/main" id="{C9F933EF-E1FB-450B-BEE2-AC31B7BC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5" y="1124262"/>
            <a:ext cx="4856813" cy="38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Cartoon Tree Png Clip Art - Tree With Branches Cartoon Transparent  PNG - 5637x4574 - Free Download on NicePNG">
            <a:extLst>
              <a:ext uri="{FF2B5EF4-FFF2-40B4-BE49-F238E27FC236}">
                <a16:creationId xmlns:a16="http://schemas.microsoft.com/office/drawing/2014/main" id="{791E98FA-0452-4490-A296-C0F48E5A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00" y="1259174"/>
            <a:ext cx="4198014" cy="43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মুজিববর্ষের উপহার : গোয়াইনঘাটে ভূমিহীন-গৃহহীনদের জন্য ৯৪২ টি পাকা ঘর  নির্মাণ - DesheBideshe">
            <a:extLst>
              <a:ext uri="{FF2B5EF4-FFF2-40B4-BE49-F238E27FC236}">
                <a16:creationId xmlns:a16="http://schemas.microsoft.com/office/drawing/2014/main" id="{9E9DE604-13D2-403E-845C-4958EDBF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9" y="1210453"/>
            <a:ext cx="6005290" cy="43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C7F1FF-1CDC-4AD0-99D1-91646FDC2246}"/>
              </a:ext>
            </a:extLst>
          </p:cNvPr>
          <p:cNvSpPr/>
          <p:nvPr/>
        </p:nvSpPr>
        <p:spPr>
          <a:xfrm>
            <a:off x="2458387" y="4304334"/>
            <a:ext cx="4601212" cy="12232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ও ইসলামের সম্পর্ক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ADED5D19-FFEC-4775-87D8-EE4107CD789F}"/>
              </a:ext>
            </a:extLst>
          </p:cNvPr>
          <p:cNvSpPr/>
          <p:nvPr/>
        </p:nvSpPr>
        <p:spPr>
          <a:xfrm>
            <a:off x="7585027" y="5171603"/>
            <a:ext cx="2248525" cy="712033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FD04CC-D1CE-4860-B99D-EBE6D26890BB}"/>
              </a:ext>
            </a:extLst>
          </p:cNvPr>
          <p:cNvSpPr/>
          <p:nvPr/>
        </p:nvSpPr>
        <p:spPr>
          <a:xfrm>
            <a:off x="7914807" y="3087971"/>
            <a:ext cx="1948723" cy="103432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6C49F-7F61-492C-98CD-66158948ED88}"/>
              </a:ext>
            </a:extLst>
          </p:cNvPr>
          <p:cNvSpPr/>
          <p:nvPr/>
        </p:nvSpPr>
        <p:spPr>
          <a:xfrm rot="5400000">
            <a:off x="3256612" y="3219146"/>
            <a:ext cx="1379095" cy="3822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B6848-B366-481A-B4FD-F5F7872BECFD}"/>
              </a:ext>
            </a:extLst>
          </p:cNvPr>
          <p:cNvSpPr txBox="1"/>
          <p:nvPr/>
        </p:nvSpPr>
        <p:spPr>
          <a:xfrm>
            <a:off x="4661938" y="2734673"/>
            <a:ext cx="33055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F90E5-6588-44F7-9377-7EC2ED7FA713}"/>
              </a:ext>
            </a:extLst>
          </p:cNvPr>
          <p:cNvSpPr/>
          <p:nvPr/>
        </p:nvSpPr>
        <p:spPr>
          <a:xfrm>
            <a:off x="3447735" y="1708879"/>
            <a:ext cx="1439053" cy="599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D8A8D-E38F-4489-B439-D4E33E108BAE}"/>
              </a:ext>
            </a:extLst>
          </p:cNvPr>
          <p:cNvSpPr txBox="1"/>
          <p:nvPr/>
        </p:nvSpPr>
        <p:spPr>
          <a:xfrm>
            <a:off x="3046751" y="602320"/>
            <a:ext cx="609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 ও ইসলামের সম্পর্ক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9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DEF86D-50FF-40D5-9767-C55245EDB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5369"/>
              </p:ext>
            </p:extLst>
          </p:nvPr>
        </p:nvGraphicFramePr>
        <p:xfrm>
          <a:off x="834888" y="689548"/>
          <a:ext cx="10617597" cy="4644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81">
                  <a:extLst>
                    <a:ext uri="{9D8B030D-6E8A-4147-A177-3AD203B41FA5}">
                      <a16:colId xmlns:a16="http://schemas.microsoft.com/office/drawing/2014/main" val="1490218264"/>
                    </a:ext>
                  </a:extLst>
                </a:gridCol>
                <a:gridCol w="9775116">
                  <a:extLst>
                    <a:ext uri="{9D8B030D-6E8A-4147-A177-3AD203B41FA5}">
                      <a16:colId xmlns:a16="http://schemas.microsoft.com/office/drawing/2014/main" val="3878889971"/>
                    </a:ext>
                  </a:extLst>
                </a:gridCol>
              </a:tblGrid>
              <a:tr h="1217985">
                <a:tc gridSpan="2">
                  <a:txBody>
                    <a:bodyPr/>
                    <a:lstStyle/>
                    <a:p>
                      <a:r>
                        <a:rPr lang="bn-IN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8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 কাজ </a:t>
                      </a:r>
                      <a:endParaRPr lang="en-US" sz="7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42988"/>
                  </a:ext>
                </a:extLst>
              </a:tr>
              <a:tr h="59483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ইমান শব্দের অর্থ কী?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73708"/>
                  </a:ext>
                </a:extLst>
              </a:tr>
              <a:tr h="110468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ইসলামি শরিয়াতের পরিভাষায় </a:t>
                      </a:r>
                    </a:p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ইমান কাকে বলে?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71914"/>
                  </a:ext>
                </a:extLst>
              </a:tr>
              <a:tr h="59483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‘ইমান ও ইসলামের মধ্যে অত্যন্ত  ঘনিষ্ঠ সম্পর্ক বিদ্যমান’ ব্যাখ্যা কর।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60547"/>
                  </a:ext>
                </a:extLst>
              </a:tr>
              <a:tr h="864797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‘ইমানের যে ৭টি মুল বিষয়’ তার বর্ণনা কর।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815415"/>
                  </a:ext>
                </a:extLst>
              </a:tr>
            </a:tbl>
          </a:graphicData>
        </a:graphic>
      </p:graphicFrame>
      <p:pic>
        <p:nvPicPr>
          <p:cNvPr id="3" name="Picture 4" descr="১৩ লক্ষ টাকায় টিনশেড বাড়ির ডিজাইন ও নির্মাণ খরচ। - বাড়ি ডিজাইন।">
            <a:extLst>
              <a:ext uri="{FF2B5EF4-FFF2-40B4-BE49-F238E27FC236}">
                <a16:creationId xmlns:a16="http://schemas.microsoft.com/office/drawing/2014/main" id="{473213F3-421D-4822-9F39-2F969075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689548"/>
            <a:ext cx="4856813" cy="31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4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আসুন জেনে নিই গোলাপের সংখ্যা এবং রঙ কি কি অর্থ প্রকাশ করে। - মোঃ সাইফুল  ইসলাম সজীব এর বাংলা ব্লগ । bangla blog | সামহোয়্যার ইন ব্লগ - বাঁধ ভাঙ্গার  ...">
            <a:extLst>
              <a:ext uri="{FF2B5EF4-FFF2-40B4-BE49-F238E27FC236}">
                <a16:creationId xmlns:a16="http://schemas.microsoft.com/office/drawing/2014/main" id="{CE7ECC94-FC50-4602-B64D-D12CA6D9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0" y="427051"/>
            <a:ext cx="5229396" cy="60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D766D11D-FB8E-4079-A0EC-CA661B737F94}"/>
              </a:ext>
            </a:extLst>
          </p:cNvPr>
          <p:cNvSpPr/>
          <p:nvPr/>
        </p:nvSpPr>
        <p:spPr>
          <a:xfrm>
            <a:off x="341515" y="427050"/>
            <a:ext cx="5754485" cy="6003897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Mongolian Baiti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2022-01-22T08:34:30Z</dcterms:created>
  <dcterms:modified xsi:type="dcterms:W3CDTF">2022-02-12T02:31:25Z</dcterms:modified>
</cp:coreProperties>
</file>