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8" r:id="rId4"/>
    <p:sldId id="262" r:id="rId5"/>
    <p:sldId id="265" r:id="rId6"/>
    <p:sldId id="266" r:id="rId7"/>
    <p:sldId id="270" r:id="rId8"/>
    <p:sldId id="263" r:id="rId9"/>
    <p:sldId id="264" r:id="rId10"/>
    <p:sldId id="267" r:id="rId11"/>
    <p:sldId id="269" r:id="rId12"/>
    <p:sldId id="271" r:id="rId13"/>
    <p:sldId id="274" r:id="rId14"/>
    <p:sldId id="273" r:id="rId15"/>
    <p:sldId id="272" r:id="rId16"/>
    <p:sldId id="276" r:id="rId17"/>
    <p:sldId id="275" r:id="rId18"/>
    <p:sldId id="279" r:id="rId19"/>
    <p:sldId id="280" r:id="rId20"/>
    <p:sldId id="278" r:id="rId21"/>
    <p:sldId id="277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D1EE-E2E1-43E1-8415-CE980B51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7F75-7AB9-4827-B3DC-3A8A18EB5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BD9F9-45DE-4CA0-A705-7AD996E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02DD8-F652-4281-AA4F-BDD364CD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4CB90-E6DD-43EC-88FC-8FBAB5F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3B17-6865-46D6-8929-A73BA08A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A1C2C-A4CC-41D8-B61E-A11DE78C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5B00F-B9BD-469D-A34E-6910ABB1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7570-5617-4953-BBE0-D20E914F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944F-D034-481A-9561-3141FFDB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06F12-2F7E-4C8C-A744-3E2EE9B58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8E6F-9332-4EC5-9146-B52453D48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A423-D7F4-42C2-BAE5-AE32F0DC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1795-E1C7-44C0-95AE-7FFE20C9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E320-AFFF-459A-BE78-71EC5E89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31AF-734B-4156-911E-1264F4BE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E6E8-FE0C-4998-8BC6-6E49B7F7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F40C-1188-4A64-949E-C7FD5F9F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BD82-2173-4750-B86F-DEBCF162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5B1D0-A7D7-4330-928D-E4B89BF5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53CD-D27E-4538-B1B2-D3333880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DA8DD-1865-4FFF-ACEE-906D18DAC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70A3-3EAE-4219-BF58-400693A6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4B28-5E74-468A-B49B-3745797C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1F44-08C3-47B8-8679-B9621A5F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B9B9-AEBF-4128-99FD-A22C7F10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11DB-8B20-49E0-AAC3-74D21CD0F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A7EA-973D-4536-B7B9-42988A6B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D7452-112D-4DBF-9071-0730786B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3C266-6D48-4C1D-9F99-CD6CDB4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323D1-519A-4C24-B1C6-43B3B388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2C02-6355-473E-A9FC-AF9B49DD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BEB8B-2906-430C-BE50-1F502DEA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CBD85-2B3F-415C-B9D4-51D28688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43668-02CC-4F11-8616-87348F612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FAE3E-3B07-4C9C-8E6D-CF247D7E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D2094-1DAE-4A29-AFC1-1CACD7F2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F0D30-3ED7-49B4-9069-5C5CA734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DB80E-E7EE-40FD-828A-1E047EF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10B6-C758-4412-BAF7-5DF2B2DE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CCD12-959E-4B14-9323-C55B6E24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0195D-A05D-4549-A181-71C7FD92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F2833-EB5E-4341-8EF8-3C0E0BB0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C5ADC-021B-40E9-BDEB-C71567CB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E577B-59AF-4E42-885B-53131E34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9826B-A1DE-4EC7-B97D-FBFB7199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D75A-CF53-44E2-B4DF-D2E89D8E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1A6E-7F27-47C4-8E3D-89C8184E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73D63-8269-4ABC-B60A-45E803BF8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B9B44-97B1-4C93-8C42-D6978E85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D7E57-A0C3-456B-ADD7-26CC7544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A1974-C7B5-4527-B178-2B4AB92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F531-78DF-45EB-AA3C-2D07AE75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59C0C-4E6B-499E-92D5-EE37E2ABD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792DA-7414-4F5D-8F35-10F984D7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666B-54DC-41EA-83D9-4FEEB34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2784-0CAB-4D2D-AD98-A2E59936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2CD64-05B9-4A4A-A813-973CFE22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09A2C-48F8-47DE-80A4-031498ED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6495-DF1B-469A-A2ED-668752C25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7DBB-6E94-4076-A550-32C84F062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1899-0EA4-452E-8C09-3A4C0C7BA7A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50C7-9F2A-4406-8AD3-BA8F16450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7B71-47DD-40B2-A1B9-1165A0E47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F63A-CEEF-4E29-B931-2E4A3707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3">
                <a:lumMod val="89000"/>
              </a:schemeClr>
            </a:gs>
            <a:gs pos="13000">
              <a:schemeClr val="bg2">
                <a:lumMod val="2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027173-D2D5-49D3-A215-2DE9C3954E9E}"/>
              </a:ext>
            </a:extLst>
          </p:cNvPr>
          <p:cNvGrpSpPr/>
          <p:nvPr/>
        </p:nvGrpSpPr>
        <p:grpSpPr>
          <a:xfrm>
            <a:off x="0" y="14990"/>
            <a:ext cx="2358461" cy="6858000"/>
            <a:chOff x="0" y="0"/>
            <a:chExt cx="235846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E43ED3-BF06-4002-8F32-BDFDFAD8DD00}"/>
                </a:ext>
              </a:extLst>
            </p:cNvPr>
            <p:cNvSpPr/>
            <p:nvPr/>
          </p:nvSpPr>
          <p:spPr>
            <a:xfrm>
              <a:off x="0" y="0"/>
              <a:ext cx="479685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D40DED-8B7F-4827-B339-22C40DE87232}"/>
                </a:ext>
              </a:extLst>
            </p:cNvPr>
            <p:cNvSpPr/>
            <p:nvPr/>
          </p:nvSpPr>
          <p:spPr>
            <a:xfrm>
              <a:off x="464695" y="0"/>
              <a:ext cx="479685" cy="6858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9C0EF5-82A6-4BCD-89EF-A9054E51C48A}"/>
                </a:ext>
              </a:extLst>
            </p:cNvPr>
            <p:cNvSpPr/>
            <p:nvPr/>
          </p:nvSpPr>
          <p:spPr>
            <a:xfrm>
              <a:off x="931892" y="0"/>
              <a:ext cx="479685" cy="6858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97337-F22D-4C74-9365-3AE333C042E5}"/>
                </a:ext>
              </a:extLst>
            </p:cNvPr>
            <p:cNvSpPr/>
            <p:nvPr/>
          </p:nvSpPr>
          <p:spPr>
            <a:xfrm>
              <a:off x="1399091" y="0"/>
              <a:ext cx="479685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F58EE8-8CE5-43CB-B590-0644D45800DE}"/>
                </a:ext>
              </a:extLst>
            </p:cNvPr>
            <p:cNvSpPr/>
            <p:nvPr/>
          </p:nvSpPr>
          <p:spPr>
            <a:xfrm>
              <a:off x="1878776" y="0"/>
              <a:ext cx="479685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E580D6-F794-4512-B081-AD9EEAB89672}"/>
              </a:ext>
            </a:extLst>
          </p:cNvPr>
          <p:cNvSpPr/>
          <p:nvPr/>
        </p:nvSpPr>
        <p:spPr>
          <a:xfrm rot="19988726">
            <a:off x="6466837" y="424834"/>
            <a:ext cx="6272005" cy="53183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874480-70D5-4D5C-9699-E2C076E2EB01}"/>
              </a:ext>
            </a:extLst>
          </p:cNvPr>
          <p:cNvGrpSpPr/>
          <p:nvPr/>
        </p:nvGrpSpPr>
        <p:grpSpPr>
          <a:xfrm>
            <a:off x="5466140" y="718301"/>
            <a:ext cx="8938705" cy="4369149"/>
            <a:chOff x="5858803" y="699586"/>
            <a:chExt cx="9402936" cy="4369149"/>
          </a:xfrm>
          <a:gradFill flip="none" rotWithShape="1">
            <a:gsLst>
              <a:gs pos="24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95000"/>
                  <a:lumOff val="5000"/>
                </a:schemeClr>
              </a:gs>
              <a:gs pos="68000">
                <a:srgbClr val="002060"/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73E47E02-814E-43E7-AE0A-E38AC1B5C0E6}"/>
                </a:ext>
              </a:extLst>
            </p:cNvPr>
            <p:cNvSpPr/>
            <p:nvPr/>
          </p:nvSpPr>
          <p:spPr>
            <a:xfrm rot="19636567">
              <a:off x="6504692" y="699586"/>
              <a:ext cx="5048727" cy="71671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98CE19B8-9A39-4EB0-A12A-48E261CBEADC}"/>
                </a:ext>
              </a:extLst>
            </p:cNvPr>
            <p:cNvSpPr/>
            <p:nvPr/>
          </p:nvSpPr>
          <p:spPr>
            <a:xfrm rot="19636567">
              <a:off x="6100844" y="1406186"/>
              <a:ext cx="7058417" cy="71671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A2410D4F-8CF9-4B1B-82BF-EB94CDFBAE7A}"/>
                </a:ext>
              </a:extLst>
            </p:cNvPr>
            <p:cNvSpPr/>
            <p:nvPr/>
          </p:nvSpPr>
          <p:spPr>
            <a:xfrm rot="19636567">
              <a:off x="5858803" y="2643410"/>
              <a:ext cx="7058417" cy="81827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7F4346F1-8F7E-4FA6-90FF-AE05E257F0AC}"/>
                </a:ext>
              </a:extLst>
            </p:cNvPr>
            <p:cNvSpPr/>
            <p:nvPr/>
          </p:nvSpPr>
          <p:spPr>
            <a:xfrm rot="19636567">
              <a:off x="6248865" y="3669877"/>
              <a:ext cx="7058417" cy="96299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FC1C308C-ADDD-4D56-A784-537987DA7F2A}"/>
                </a:ext>
              </a:extLst>
            </p:cNvPr>
            <p:cNvSpPr/>
            <p:nvPr/>
          </p:nvSpPr>
          <p:spPr>
            <a:xfrm rot="19636567">
              <a:off x="8203322" y="3876227"/>
              <a:ext cx="7058417" cy="119250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1A9D6E7-60A8-45AE-B853-FC9BFC760D12}"/>
              </a:ext>
            </a:extLst>
          </p:cNvPr>
          <p:cNvSpPr txBox="1"/>
          <p:nvPr/>
        </p:nvSpPr>
        <p:spPr>
          <a:xfrm>
            <a:off x="2811321" y="3004038"/>
            <a:ext cx="6911933" cy="236547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D2242-E584-4519-B729-47FF457F3C38}"/>
              </a:ext>
            </a:extLst>
          </p:cNvPr>
          <p:cNvSpPr/>
          <p:nvPr/>
        </p:nvSpPr>
        <p:spPr>
          <a:xfrm>
            <a:off x="2373451" y="31490"/>
            <a:ext cx="12192000" cy="2548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13FD88-AE8F-4BA0-99D0-27CBD97C84DB}"/>
              </a:ext>
            </a:extLst>
          </p:cNvPr>
          <p:cNvSpPr/>
          <p:nvPr/>
        </p:nvSpPr>
        <p:spPr>
          <a:xfrm rot="5400000">
            <a:off x="5982309" y="6085503"/>
            <a:ext cx="12192000" cy="2548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0D0D7E-B311-43C1-855B-42F778728B5C}"/>
              </a:ext>
            </a:extLst>
          </p:cNvPr>
          <p:cNvSpPr/>
          <p:nvPr/>
        </p:nvSpPr>
        <p:spPr>
          <a:xfrm>
            <a:off x="83953" y="233857"/>
            <a:ext cx="1311736" cy="2608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Welcome.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31CA7-A0D8-4B8B-8282-420E76EC4DC5}"/>
              </a:ext>
            </a:extLst>
          </p:cNvPr>
          <p:cNvGrpSpPr/>
          <p:nvPr/>
        </p:nvGrpSpPr>
        <p:grpSpPr>
          <a:xfrm>
            <a:off x="406651" y="460937"/>
            <a:ext cx="875122" cy="523220"/>
            <a:chOff x="447632" y="466921"/>
            <a:chExt cx="875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85D3ED-9235-4670-BBB0-AB7D3FCBB5B4}"/>
                </a:ext>
              </a:extLst>
            </p:cNvPr>
            <p:cNvSpPr/>
            <p:nvPr/>
          </p:nvSpPr>
          <p:spPr>
            <a:xfrm>
              <a:off x="447632" y="526164"/>
              <a:ext cx="479685" cy="4047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95B42B-D104-414E-A003-4BB14D8FC840}"/>
                </a:ext>
              </a:extLst>
            </p:cNvPr>
            <p:cNvSpPr txBox="1"/>
            <p:nvPr/>
          </p:nvSpPr>
          <p:spPr>
            <a:xfrm>
              <a:off x="506623" y="466921"/>
              <a:ext cx="816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65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0" y="-83784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4651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3159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1D807A-7B13-4BB6-9ABA-8B4C1BC00FE0}"/>
              </a:ext>
            </a:extLst>
          </p:cNvPr>
          <p:cNvGrpSpPr/>
          <p:nvPr/>
        </p:nvGrpSpPr>
        <p:grpSpPr>
          <a:xfrm>
            <a:off x="1503569" y="5650832"/>
            <a:ext cx="824459" cy="400110"/>
            <a:chOff x="2925379" y="4123278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438141-9556-4A23-989F-4780CE86733B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532121-9539-4F2E-8137-18C71774B017}"/>
                </a:ext>
              </a:extLst>
            </p:cNvPr>
            <p:cNvSpPr txBox="1"/>
            <p:nvPr/>
          </p:nvSpPr>
          <p:spPr>
            <a:xfrm>
              <a:off x="2925379" y="4123278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19953F-08E9-495A-B553-70E4E35A133F}"/>
              </a:ext>
            </a:extLst>
          </p:cNvPr>
          <p:cNvSpPr txBox="1"/>
          <p:nvPr/>
        </p:nvSpPr>
        <p:spPr>
          <a:xfrm>
            <a:off x="1647775" y="6206856"/>
            <a:ext cx="168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Reading</a:t>
            </a: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AC560239-E840-4CE9-9726-A271130822A2}"/>
              </a:ext>
            </a:extLst>
          </p:cNvPr>
          <p:cNvSpPr txBox="1"/>
          <p:nvPr/>
        </p:nvSpPr>
        <p:spPr>
          <a:xfrm>
            <a:off x="5911533" y="1515121"/>
            <a:ext cx="628938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Sima is at home today. She didn’t go to school because she is ill.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72553A-59F5-4D1D-B75A-D06D6EA4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29" t="28764" r="28863" b="10112"/>
          <a:stretch>
            <a:fillRect/>
          </a:stretch>
        </p:blipFill>
        <p:spPr>
          <a:xfrm>
            <a:off x="1598608" y="475029"/>
            <a:ext cx="4171337" cy="2675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31">
            <a:extLst>
              <a:ext uri="{FF2B5EF4-FFF2-40B4-BE49-F238E27FC236}">
                <a16:creationId xmlns:a16="http://schemas.microsoft.com/office/drawing/2014/main" id="{09FD0B29-8A0B-4FAF-ABEA-D3815264C014}"/>
              </a:ext>
            </a:extLst>
          </p:cNvPr>
          <p:cNvSpPr txBox="1"/>
          <p:nvPr/>
        </p:nvSpPr>
        <p:spPr>
          <a:xfrm>
            <a:off x="6533424" y="4244089"/>
            <a:ext cx="563780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a cough and a sore throat.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1E03FD-31B7-4F24-BD9D-D504F030E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6533" b="11593"/>
          <a:stretch/>
        </p:blipFill>
        <p:spPr>
          <a:xfrm>
            <a:off x="2685023" y="3585887"/>
            <a:ext cx="3734578" cy="251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5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83993" y="-90542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4651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3159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00ABD5-A577-4C18-B4C2-1E2F6F7EC23E}"/>
              </a:ext>
            </a:extLst>
          </p:cNvPr>
          <p:cNvGrpSpPr/>
          <p:nvPr/>
        </p:nvGrpSpPr>
        <p:grpSpPr>
          <a:xfrm>
            <a:off x="1534903" y="5648479"/>
            <a:ext cx="826037" cy="400110"/>
            <a:chOff x="2956713" y="4120925"/>
            <a:chExt cx="826037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4FE708-A2E9-4148-8584-0EA8E022E3C1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2A354-77D2-4970-A4CF-BA6386CE1F2E}"/>
                </a:ext>
              </a:extLst>
            </p:cNvPr>
            <p:cNvSpPr txBox="1"/>
            <p:nvPr/>
          </p:nvSpPr>
          <p:spPr>
            <a:xfrm>
              <a:off x="2958291" y="4120925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2E30D1B-2C5D-46C7-A474-209B816C5500}"/>
              </a:ext>
            </a:extLst>
          </p:cNvPr>
          <p:cNvSpPr txBox="1"/>
          <p:nvPr/>
        </p:nvSpPr>
        <p:spPr>
          <a:xfrm>
            <a:off x="1629395" y="6249528"/>
            <a:ext cx="168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A7545-7C9B-4015-8FC4-55759EEFFC5E}"/>
              </a:ext>
            </a:extLst>
          </p:cNvPr>
          <p:cNvGrpSpPr/>
          <p:nvPr/>
        </p:nvGrpSpPr>
        <p:grpSpPr>
          <a:xfrm>
            <a:off x="1466984" y="583418"/>
            <a:ext cx="10614008" cy="2514600"/>
            <a:chOff x="3048000" y="2438400"/>
            <a:chExt cx="10614008" cy="2514600"/>
          </a:xfrm>
        </p:grpSpPr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28E880EE-0142-4C79-8190-695B1EED6485}"/>
                </a:ext>
              </a:extLst>
            </p:cNvPr>
            <p:cNvSpPr txBox="1"/>
            <p:nvPr/>
          </p:nvSpPr>
          <p:spPr>
            <a:xfrm>
              <a:off x="7337408" y="3516575"/>
              <a:ext cx="6324600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311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622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5933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1244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6555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1866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7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24882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 also fells very warm because she has a fever.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3DFC5CC-6908-4A09-97F7-D4F61E35D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2438400"/>
              <a:ext cx="4114800" cy="2514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2DFC25-504A-43D1-A999-83F52B5B18C4}"/>
              </a:ext>
            </a:extLst>
          </p:cNvPr>
          <p:cNvGrpSpPr/>
          <p:nvPr/>
        </p:nvGrpSpPr>
        <p:grpSpPr>
          <a:xfrm>
            <a:off x="3219088" y="3520330"/>
            <a:ext cx="8116837" cy="2514600"/>
            <a:chOff x="3048000" y="5257800"/>
            <a:chExt cx="8116837" cy="2514600"/>
          </a:xfrm>
        </p:grpSpPr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F1E1CC2C-32F4-4C34-8528-0DC3ECADAC26}"/>
                </a:ext>
              </a:extLst>
            </p:cNvPr>
            <p:cNvSpPr txBox="1"/>
            <p:nvPr/>
          </p:nvSpPr>
          <p:spPr>
            <a:xfrm>
              <a:off x="7804878" y="6276455"/>
              <a:ext cx="3359959" cy="584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311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6220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5933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1244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6555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1866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71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24882" algn="l" defTabSz="1306220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 has the flu.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FD2155B-62F8-4959-A429-B0B5CA044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5257800"/>
              <a:ext cx="4114800" cy="2514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041175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20769" y="0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4814"/>
            <a:ext cx="824459" cy="400110"/>
            <a:chOff x="2956713" y="4115453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6713" y="411545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Reading</a:t>
            </a:r>
          </a:p>
        </p:txBody>
      </p:sp>
      <p:sp>
        <p:nvSpPr>
          <p:cNvPr id="27" name="TextBox 51">
            <a:extLst>
              <a:ext uri="{FF2B5EF4-FFF2-40B4-BE49-F238E27FC236}">
                <a16:creationId xmlns:a16="http://schemas.microsoft.com/office/drawing/2014/main" id="{43C7AE71-33DF-4EDE-8EC9-6F0EBEB72BD9}"/>
              </a:ext>
            </a:extLst>
          </p:cNvPr>
          <p:cNvSpPr txBox="1"/>
          <p:nvPr/>
        </p:nvSpPr>
        <p:spPr>
          <a:xfrm>
            <a:off x="6400558" y="1644795"/>
            <a:ext cx="500785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 visited sima last night.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D0AEE5-62FE-4377-BD0E-8F6BE656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1023" r="6906" b="11815"/>
          <a:stretch>
            <a:fillRect/>
          </a:stretch>
        </p:blipFill>
        <p:spPr>
          <a:xfrm>
            <a:off x="1865939" y="885075"/>
            <a:ext cx="383177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942F04-58F1-4C32-907A-2C9349064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1" y="3534526"/>
            <a:ext cx="3831771" cy="224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TextBox 52">
            <a:extLst>
              <a:ext uri="{FF2B5EF4-FFF2-40B4-BE49-F238E27FC236}">
                <a16:creationId xmlns:a16="http://schemas.microsoft.com/office/drawing/2014/main" id="{A3A136CE-DBDD-415F-8A1F-83D2A275DB41}"/>
              </a:ext>
            </a:extLst>
          </p:cNvPr>
          <p:cNvSpPr txBox="1"/>
          <p:nvPr/>
        </p:nvSpPr>
        <p:spPr>
          <a:xfrm>
            <a:off x="6642489" y="3964072"/>
            <a:ext cx="50292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needs some medicine.He also told her what to do in order to get well soon.</a:t>
            </a:r>
          </a:p>
        </p:txBody>
      </p:sp>
    </p:spTree>
    <p:extLst>
      <p:ext uri="{BB962C8B-B14F-4D97-AF65-F5344CB8AC3E}">
        <p14:creationId xmlns:p14="http://schemas.microsoft.com/office/powerpoint/2010/main" val="524009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29710" y="0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8247"/>
            <a:ext cx="824459" cy="400110"/>
            <a:chOff x="2956713" y="4118886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6713" y="4118886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266616" y="6174916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Word meaning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9B688-9F11-435C-8C0A-B1A9A5DE4FE3}"/>
              </a:ext>
            </a:extLst>
          </p:cNvPr>
          <p:cNvSpPr txBox="1"/>
          <p:nvPr/>
        </p:nvSpPr>
        <p:spPr>
          <a:xfrm>
            <a:off x="3037223" y="3903014"/>
            <a:ext cx="1726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Cough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F2B760-A547-445A-9FBB-070EF6E8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43" y="1113997"/>
            <a:ext cx="419148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F7750B-4FCC-41D7-AEC7-CDCD18551459}"/>
              </a:ext>
            </a:extLst>
          </p:cNvPr>
          <p:cNvSpPr txBox="1"/>
          <p:nvPr/>
        </p:nvSpPr>
        <p:spPr>
          <a:xfrm>
            <a:off x="2109850" y="4509191"/>
            <a:ext cx="63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mucus stored in the throat</a:t>
            </a:r>
            <a:endParaRPr lang="en-US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8C6A97-2525-4880-B512-84607005E7D4}"/>
              </a:ext>
            </a:extLst>
          </p:cNvPr>
          <p:cNvSpPr txBox="1"/>
          <p:nvPr/>
        </p:nvSpPr>
        <p:spPr>
          <a:xfrm>
            <a:off x="733112" y="5148859"/>
            <a:ext cx="6393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E80B9-7D5A-4AE3-892D-D2A4A3CDA9CB}"/>
              </a:ext>
            </a:extLst>
          </p:cNvPr>
          <p:cNvSpPr txBox="1"/>
          <p:nvPr/>
        </p:nvSpPr>
        <p:spPr>
          <a:xfrm>
            <a:off x="6258872" y="3840835"/>
            <a:ext cx="6393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Sore throat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9654D2-98AB-4FDC-8C6A-794F09EA4720}"/>
              </a:ext>
            </a:extLst>
          </p:cNvPr>
          <p:cNvSpPr txBox="1"/>
          <p:nvPr/>
        </p:nvSpPr>
        <p:spPr>
          <a:xfrm>
            <a:off x="6125994" y="4536703"/>
            <a:ext cx="672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pain in one’s throat.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C48CBE-4F82-47B9-8DC3-DE5A8898B8F3}"/>
              </a:ext>
            </a:extLst>
          </p:cNvPr>
          <p:cNvSpPr txBox="1"/>
          <p:nvPr/>
        </p:nvSpPr>
        <p:spPr>
          <a:xfrm>
            <a:off x="6063484" y="5162251"/>
            <a:ext cx="672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গলাব্যাথা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EE14285-AA4C-44C7-85AF-ED352D1AE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63" y="1116208"/>
            <a:ext cx="4460522" cy="278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A6780-AF1E-4D4D-975D-0E4A8C54FBA8}"/>
              </a:ext>
            </a:extLst>
          </p:cNvPr>
          <p:cNvSpPr txBox="1"/>
          <p:nvPr/>
        </p:nvSpPr>
        <p:spPr>
          <a:xfrm>
            <a:off x="2065973" y="342922"/>
            <a:ext cx="922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Now,we</a:t>
            </a:r>
            <a:r>
              <a:rPr lang="en-US" sz="2800" dirty="0"/>
              <a:t> will know the meaning of some new words.</a:t>
            </a:r>
          </a:p>
        </p:txBody>
      </p:sp>
    </p:spTree>
    <p:extLst>
      <p:ext uri="{BB962C8B-B14F-4D97-AF65-F5344CB8AC3E}">
        <p14:creationId xmlns:p14="http://schemas.microsoft.com/office/powerpoint/2010/main" val="1719633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6" grpId="0"/>
      <p:bldP spid="27" grpId="0"/>
      <p:bldP spid="29" grpId="0"/>
      <p:bldP spid="31" grpId="0"/>
      <p:bldP spid="3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152857" y="-137993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97699" y="5635274"/>
            <a:ext cx="824459" cy="400110"/>
            <a:chOff x="2955897" y="4120841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5897" y="4120841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272369" y="62201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Word meaning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478369-94B2-4777-A389-DB84D88CF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9" y="943867"/>
            <a:ext cx="3962400" cy="2610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6723F6-419F-40D9-B47A-AEC602E34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09" y="943703"/>
            <a:ext cx="3962400" cy="2590800"/>
          </a:xfrm>
          <a:prstGeom prst="rect">
            <a:avLst/>
          </a:prstGeom>
        </p:spPr>
      </p:pic>
      <p:sp>
        <p:nvSpPr>
          <p:cNvPr id="26" name="TextBox 48">
            <a:extLst>
              <a:ext uri="{FF2B5EF4-FFF2-40B4-BE49-F238E27FC236}">
                <a16:creationId xmlns:a16="http://schemas.microsoft.com/office/drawing/2014/main" id="{06B56F94-AD1C-4C62-BDE5-E05F9CF65FB9}"/>
              </a:ext>
            </a:extLst>
          </p:cNvPr>
          <p:cNvSpPr txBox="1"/>
          <p:nvPr/>
        </p:nvSpPr>
        <p:spPr>
          <a:xfrm>
            <a:off x="2296277" y="441461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fever</a:t>
            </a: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0C74788C-0ED0-4175-874F-D538237C4222}"/>
              </a:ext>
            </a:extLst>
          </p:cNvPr>
          <p:cNvSpPr txBox="1"/>
          <p:nvPr/>
        </p:nvSpPr>
        <p:spPr>
          <a:xfrm>
            <a:off x="1989922" y="5101249"/>
            <a:ext cx="38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64706133-DC8C-45B5-8BAB-BFEEA256F692}"/>
              </a:ext>
            </a:extLst>
          </p:cNvPr>
          <p:cNvSpPr txBox="1"/>
          <p:nvPr/>
        </p:nvSpPr>
        <p:spPr>
          <a:xfrm>
            <a:off x="3057326" y="351282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BDDF2ABD-2731-42C3-89BE-B8DA417F913C}"/>
              </a:ext>
            </a:extLst>
          </p:cNvPr>
          <p:cNvSpPr txBox="1"/>
          <p:nvPr/>
        </p:nvSpPr>
        <p:spPr>
          <a:xfrm>
            <a:off x="7730443" y="3521607"/>
            <a:ext cx="215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</p:txBody>
      </p:sp>
      <p:sp>
        <p:nvSpPr>
          <p:cNvPr id="30" name="TextBox 57">
            <a:extLst>
              <a:ext uri="{FF2B5EF4-FFF2-40B4-BE49-F238E27FC236}">
                <a16:creationId xmlns:a16="http://schemas.microsoft.com/office/drawing/2014/main" id="{06B56F94-AD1C-4C62-BDE5-E05F9CF65FB9}"/>
              </a:ext>
            </a:extLst>
          </p:cNvPr>
          <p:cNvSpPr txBox="1"/>
          <p:nvPr/>
        </p:nvSpPr>
        <p:spPr>
          <a:xfrm>
            <a:off x="6495109" y="44731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disease of high temperature</a:t>
            </a:r>
          </a:p>
        </p:txBody>
      </p:sp>
      <p:sp>
        <p:nvSpPr>
          <p:cNvPr id="31" name="TextBox 51">
            <a:extLst>
              <a:ext uri="{FF2B5EF4-FFF2-40B4-BE49-F238E27FC236}">
                <a16:creationId xmlns:a16="http://schemas.microsoft.com/office/drawing/2014/main" id="{D26D2AEE-DCA5-4CBD-88EE-35B1FED27DB3}"/>
              </a:ext>
            </a:extLst>
          </p:cNvPr>
          <p:cNvSpPr txBox="1"/>
          <p:nvPr/>
        </p:nvSpPr>
        <p:spPr>
          <a:xfrm>
            <a:off x="7895986" y="502964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E7C969-468B-40F1-96E1-0FC9B8074AA6}"/>
              </a:ext>
            </a:extLst>
          </p:cNvPr>
          <p:cNvSpPr txBox="1"/>
          <p:nvPr/>
        </p:nvSpPr>
        <p:spPr>
          <a:xfrm>
            <a:off x="2065973" y="342922"/>
            <a:ext cx="922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Now,we</a:t>
            </a:r>
            <a:r>
              <a:rPr lang="en-US" sz="2800" dirty="0"/>
              <a:t> will know the meaning of some new words.</a:t>
            </a:r>
          </a:p>
        </p:txBody>
      </p:sp>
    </p:spTree>
    <p:extLst>
      <p:ext uri="{BB962C8B-B14F-4D97-AF65-F5344CB8AC3E}">
        <p14:creationId xmlns:p14="http://schemas.microsoft.com/office/powerpoint/2010/main" val="354113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54209" y="-85003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742802" y="5669509"/>
            <a:ext cx="824459" cy="400110"/>
            <a:chOff x="2923850" y="4128244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23850" y="4128244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306213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Word meaning</a:t>
            </a: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AF3A546F-9A4E-4CB2-86F6-0D7CFDD87559}"/>
              </a:ext>
            </a:extLst>
          </p:cNvPr>
          <p:cNvSpPr txBox="1"/>
          <p:nvPr/>
        </p:nvSpPr>
        <p:spPr>
          <a:xfrm>
            <a:off x="2531179" y="4043403"/>
            <a:ext cx="27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25" name="TextBox 67">
            <a:extLst>
              <a:ext uri="{FF2B5EF4-FFF2-40B4-BE49-F238E27FC236}">
                <a16:creationId xmlns:a16="http://schemas.microsoft.com/office/drawing/2014/main" id="{BC50AD74-2CC7-4A81-A3E2-44BC64076015}"/>
              </a:ext>
            </a:extLst>
          </p:cNvPr>
          <p:cNvSpPr txBox="1"/>
          <p:nvPr/>
        </p:nvSpPr>
        <p:spPr>
          <a:xfrm>
            <a:off x="2909791" y="544391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1D0181-734E-4768-ADA9-20DA1136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52" y="1414086"/>
            <a:ext cx="442378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58">
            <a:extLst>
              <a:ext uri="{FF2B5EF4-FFF2-40B4-BE49-F238E27FC236}">
                <a16:creationId xmlns:a16="http://schemas.microsoft.com/office/drawing/2014/main" id="{A3683AA4-A6AA-4A09-BA7D-F37F3E8D9800}"/>
              </a:ext>
            </a:extLst>
          </p:cNvPr>
          <p:cNvSpPr txBox="1"/>
          <p:nvPr/>
        </p:nvSpPr>
        <p:spPr>
          <a:xfrm>
            <a:off x="8069055" y="4080538"/>
            <a:ext cx="21516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Doctor </a:t>
            </a:r>
          </a:p>
        </p:txBody>
      </p:sp>
      <p:sp>
        <p:nvSpPr>
          <p:cNvPr id="30" name="TextBox 68">
            <a:extLst>
              <a:ext uri="{FF2B5EF4-FFF2-40B4-BE49-F238E27FC236}">
                <a16:creationId xmlns:a16="http://schemas.microsoft.com/office/drawing/2014/main" id="{936FA7B3-FC3B-495E-AD3E-8D4303188774}"/>
              </a:ext>
            </a:extLst>
          </p:cNvPr>
          <p:cNvSpPr txBox="1"/>
          <p:nvPr/>
        </p:nvSpPr>
        <p:spPr>
          <a:xfrm>
            <a:off x="6633276" y="4754364"/>
            <a:ext cx="54477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person who treats the  patient </a:t>
            </a:r>
          </a:p>
        </p:txBody>
      </p:sp>
      <p:pic>
        <p:nvPicPr>
          <p:cNvPr id="31" name="Picture 30" descr="এম.বি.বি.এস ডাক্তার যখন বাড়িতে তখন মানুষের মনোভাব কি দেখুন - YouTube">
            <a:extLst>
              <a:ext uri="{FF2B5EF4-FFF2-40B4-BE49-F238E27FC236}">
                <a16:creationId xmlns:a16="http://schemas.microsoft.com/office/drawing/2014/main" id="{B081D027-482A-41F2-8BEA-C62A93D3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000" r="5000" b="13333"/>
          <a:stretch>
            <a:fillRect/>
          </a:stretch>
        </p:blipFill>
        <p:spPr bwMode="auto">
          <a:xfrm>
            <a:off x="6930989" y="1409948"/>
            <a:ext cx="4337196" cy="2602318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8D153F8-168B-40F5-9C2F-6470FEAE622A}"/>
              </a:ext>
            </a:extLst>
          </p:cNvPr>
          <p:cNvSpPr txBox="1"/>
          <p:nvPr/>
        </p:nvSpPr>
        <p:spPr>
          <a:xfrm>
            <a:off x="8098606" y="5468967"/>
            <a:ext cx="6393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05C52-E887-40E4-B356-659B4E354519}"/>
              </a:ext>
            </a:extLst>
          </p:cNvPr>
          <p:cNvSpPr txBox="1"/>
          <p:nvPr/>
        </p:nvSpPr>
        <p:spPr>
          <a:xfrm>
            <a:off x="856075" y="4790829"/>
            <a:ext cx="63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drug for the treatment of disease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3CA657-634B-4347-B7A5-949FEE3F11E0}"/>
              </a:ext>
            </a:extLst>
          </p:cNvPr>
          <p:cNvSpPr txBox="1"/>
          <p:nvPr/>
        </p:nvSpPr>
        <p:spPr>
          <a:xfrm>
            <a:off x="2065973" y="342922"/>
            <a:ext cx="922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Now,we</a:t>
            </a:r>
            <a:r>
              <a:rPr lang="en-US" sz="2800" dirty="0"/>
              <a:t> will know the meaning of some new words.</a:t>
            </a:r>
          </a:p>
        </p:txBody>
      </p:sp>
    </p:spTree>
    <p:extLst>
      <p:ext uri="{BB962C8B-B14F-4D97-AF65-F5344CB8AC3E}">
        <p14:creationId xmlns:p14="http://schemas.microsoft.com/office/powerpoint/2010/main" val="115895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/>
      <p:bldP spid="29" grpId="0"/>
      <p:bldP spid="30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95677" y="-101618"/>
            <a:ext cx="12383354" cy="7204754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-37307" y="503681"/>
              <a:ext cx="12344857" cy="635882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882236" y="5620771"/>
            <a:ext cx="824459" cy="400110"/>
            <a:chOff x="2955253" y="4116571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5253" y="4116571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Text book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1BB8EB6-711B-4CB1-B986-7EB3E90555E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9" t="19274" r="36821" b="70460"/>
          <a:stretch/>
        </p:blipFill>
        <p:spPr>
          <a:xfrm>
            <a:off x="2288176" y="1248565"/>
            <a:ext cx="8120347" cy="1214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FB97F9-1676-4B86-9CBF-7212A2C7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5" t="10000" r="11179" b="7500"/>
          <a:stretch/>
        </p:blipFill>
        <p:spPr>
          <a:xfrm>
            <a:off x="4841744" y="2182585"/>
            <a:ext cx="3799330" cy="230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31">
            <a:extLst>
              <a:ext uri="{FF2B5EF4-FFF2-40B4-BE49-F238E27FC236}">
                <a16:creationId xmlns:a16="http://schemas.microsoft.com/office/drawing/2014/main" id="{2063D877-527A-4595-8F28-62CFF56FF251}"/>
              </a:ext>
            </a:extLst>
          </p:cNvPr>
          <p:cNvSpPr txBox="1"/>
          <p:nvPr/>
        </p:nvSpPr>
        <p:spPr>
          <a:xfrm>
            <a:off x="3037959" y="4503235"/>
            <a:ext cx="740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Sima</a:t>
            </a:r>
            <a:r>
              <a:rPr lang="en-US" sz="2400" dirty="0"/>
              <a:t> is at home </a:t>
            </a:r>
            <a:r>
              <a:rPr lang="en-US" sz="2400" dirty="0" err="1"/>
              <a:t>today.She</a:t>
            </a:r>
            <a:r>
              <a:rPr lang="en-US" sz="2400" dirty="0"/>
              <a:t> didn’t go to school because she is </a:t>
            </a:r>
            <a:r>
              <a:rPr lang="en-US" sz="2400" dirty="0" err="1"/>
              <a:t>ill.She</a:t>
            </a:r>
            <a:r>
              <a:rPr lang="en-US" sz="2400" dirty="0"/>
              <a:t> has a cough and a sore </a:t>
            </a:r>
            <a:r>
              <a:rPr lang="en-US" sz="2400" dirty="0" err="1"/>
              <a:t>throat.She</a:t>
            </a:r>
            <a:r>
              <a:rPr lang="en-US" sz="2400" dirty="0"/>
              <a:t> also feels very warm because she has a </a:t>
            </a:r>
            <a:r>
              <a:rPr lang="en-US" sz="2400" dirty="0" err="1"/>
              <a:t>fever.She</a:t>
            </a:r>
            <a:r>
              <a:rPr lang="en-US" sz="2400" dirty="0"/>
              <a:t> has the </a:t>
            </a:r>
            <a:r>
              <a:rPr lang="en-US" sz="2400" dirty="0" err="1"/>
              <a:t>flu.The</a:t>
            </a:r>
            <a:r>
              <a:rPr lang="en-US" sz="2400" dirty="0"/>
              <a:t> doctor visited </a:t>
            </a:r>
            <a:r>
              <a:rPr lang="en-US" sz="2400" dirty="0" err="1"/>
              <a:t>Sima</a:t>
            </a:r>
            <a:r>
              <a:rPr lang="en-US" sz="2400" dirty="0"/>
              <a:t> last </a:t>
            </a:r>
            <a:r>
              <a:rPr lang="en-US" sz="2400" dirty="0" err="1"/>
              <a:t>night.She</a:t>
            </a:r>
            <a:r>
              <a:rPr lang="en-US" sz="2400" dirty="0"/>
              <a:t> needs some </a:t>
            </a:r>
            <a:r>
              <a:rPr lang="en-US" sz="2400" dirty="0" err="1"/>
              <a:t>medicine.He</a:t>
            </a:r>
            <a:r>
              <a:rPr lang="en-US" sz="2400" dirty="0"/>
              <a:t> also told her what to do in order to get well soon.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ED7AE6BD-8745-49CD-89ED-F43D007FF1FC}"/>
              </a:ext>
            </a:extLst>
          </p:cNvPr>
          <p:cNvSpPr txBox="1"/>
          <p:nvPr/>
        </p:nvSpPr>
        <p:spPr>
          <a:xfrm>
            <a:off x="2625088" y="401931"/>
            <a:ext cx="688181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Everyone open your textbook page at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773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6429" y="-16127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13093" y="5662070"/>
            <a:ext cx="824459" cy="410037"/>
            <a:chOff x="2923756" y="4152709"/>
            <a:chExt cx="824459" cy="41003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23756" y="4162636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Silent reading</a:t>
            </a:r>
          </a:p>
        </p:txBody>
      </p:sp>
      <p:pic>
        <p:nvPicPr>
          <p:cNvPr id="24" name="Picture 23" descr="Reading Difficulties: Symptoms, Causes and Treatment">
            <a:extLst>
              <a:ext uri="{FF2B5EF4-FFF2-40B4-BE49-F238E27FC236}">
                <a16:creationId xmlns:a16="http://schemas.microsoft.com/office/drawing/2014/main" id="{A88D9253-C805-4115-89E3-8BD90023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920" y="949163"/>
            <a:ext cx="4605813" cy="2264526"/>
          </a:xfrm>
          <a:prstGeom prst="rect">
            <a:avLst/>
          </a:prstGeom>
          <a:noFill/>
        </p:spPr>
      </p:pic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205F0FB0-334E-43EF-8E1B-3A0F6CAD077B}"/>
              </a:ext>
            </a:extLst>
          </p:cNvPr>
          <p:cNvSpPr/>
          <p:nvPr/>
        </p:nvSpPr>
        <p:spPr>
          <a:xfrm>
            <a:off x="2080966" y="3213689"/>
            <a:ext cx="9393658" cy="85222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read the text silently from your textbook.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851AC3F4-6CA0-4600-A603-2FFCEF8B0ADB}"/>
              </a:ext>
            </a:extLst>
          </p:cNvPr>
          <p:cNvSpPr/>
          <p:nvPr/>
        </p:nvSpPr>
        <p:spPr>
          <a:xfrm>
            <a:off x="3094718" y="4127923"/>
            <a:ext cx="6705600" cy="2133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no:30, Activity-A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(Listen and read)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…………..get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soon.</a:t>
            </a:r>
          </a:p>
        </p:txBody>
      </p:sp>
    </p:spTree>
    <p:extLst>
      <p:ext uri="{BB962C8B-B14F-4D97-AF65-F5344CB8AC3E}">
        <p14:creationId xmlns:p14="http://schemas.microsoft.com/office/powerpoint/2010/main" val="42262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173626" y="-101618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779358" y="5629827"/>
            <a:ext cx="824459" cy="400110"/>
            <a:chOff x="3190021" y="4120466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3225788" y="4155566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3190021" y="4120466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18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Listen audio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9BE5F-F3DA-4F24-83FB-3C4895721F19}"/>
              </a:ext>
            </a:extLst>
          </p:cNvPr>
          <p:cNvGrpSpPr/>
          <p:nvPr/>
        </p:nvGrpSpPr>
        <p:grpSpPr>
          <a:xfrm>
            <a:off x="2426041" y="3070261"/>
            <a:ext cx="8991600" cy="1953245"/>
            <a:chOff x="4724400" y="3810000"/>
            <a:chExt cx="8991600" cy="195324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83725E-3205-42A1-ADC6-460F0451AE0A}"/>
                </a:ext>
              </a:extLst>
            </p:cNvPr>
            <p:cNvSpPr/>
            <p:nvPr/>
          </p:nvSpPr>
          <p:spPr>
            <a:xfrm>
              <a:off x="4724400" y="3810000"/>
              <a:ext cx="89916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3514" tIns="56757" rIns="113514" bIns="56757" rtlCol="0" anchor="ctr"/>
            <a:lstStyle>
              <a:defPPr>
                <a:defRPr lang="en-US"/>
              </a:defPPr>
              <a:lvl1pPr marL="0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53110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306220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959331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612441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3265551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918661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4571771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5224882" algn="l" defTabSz="1306220" rtl="0" eaLnBrk="1" latinLnBrk="0" hangingPunct="1">
                <a:defRPr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Dear students, Let’s listen the audio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9E8DFB-82EA-4109-9A0F-31936C41C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474" y="4772645"/>
              <a:ext cx="1551317" cy="99060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3F680A7-417F-484A-8AAC-38419831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025" y="1260824"/>
            <a:ext cx="296142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9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8514" y="-97255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13093" y="5628973"/>
            <a:ext cx="824459" cy="400110"/>
            <a:chOff x="2923756" y="4119612"/>
            <a:chExt cx="82445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23756" y="4119612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24980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Individual work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D4380-43B7-4A5E-BD5E-2BBF16F0F3C2}"/>
              </a:ext>
            </a:extLst>
          </p:cNvPr>
          <p:cNvSpPr/>
          <p:nvPr/>
        </p:nvSpPr>
        <p:spPr>
          <a:xfrm>
            <a:off x="1622771" y="1244497"/>
            <a:ext cx="1029631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appropriate word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8B72118D-055C-4BB4-838C-80B13FAB6B1A}"/>
              </a:ext>
            </a:extLst>
          </p:cNvPr>
          <p:cNvSpPr txBox="1"/>
          <p:nvPr/>
        </p:nvSpPr>
        <p:spPr>
          <a:xfrm>
            <a:off x="3849885" y="3275465"/>
            <a:ext cx="7572628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latin typeface="         TimesNew Roman"/>
              </a:rPr>
              <a:t>a. Sima is at ………….today.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latin typeface="         TimesNew Roman"/>
              </a:rPr>
              <a:t>b. She has a …………and a sore throat.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latin typeface="         TimesNew Roman"/>
              </a:rPr>
              <a:t>c. The ………….visited Sima last night.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latin typeface="         TimesNew Roman"/>
              </a:rPr>
              <a:t>d. Sima has a…………..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latin typeface="         TimesNew Roman"/>
              </a:rPr>
              <a:t>e. Sima …………. some medicine .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12685A7-4751-4404-80C9-8C6EF73CAD5E}"/>
              </a:ext>
            </a:extLst>
          </p:cNvPr>
          <p:cNvSpPr txBox="1"/>
          <p:nvPr/>
        </p:nvSpPr>
        <p:spPr>
          <a:xfrm>
            <a:off x="1779906" y="2202306"/>
            <a:ext cx="173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Fever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9FDE9E70-2097-4DD6-A636-5FE8D9357FB3}"/>
              </a:ext>
            </a:extLst>
          </p:cNvPr>
          <p:cNvSpPr txBox="1"/>
          <p:nvPr/>
        </p:nvSpPr>
        <p:spPr>
          <a:xfrm>
            <a:off x="4235569" y="2173451"/>
            <a:ext cx="162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18688D10-317A-4BEB-988A-AADD8AD3A767}"/>
              </a:ext>
            </a:extLst>
          </p:cNvPr>
          <p:cNvSpPr txBox="1"/>
          <p:nvPr/>
        </p:nvSpPr>
        <p:spPr>
          <a:xfrm>
            <a:off x="5809496" y="2169433"/>
            <a:ext cx="171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8A840CA9-BF55-4726-979B-5992828A21E5}"/>
              </a:ext>
            </a:extLst>
          </p:cNvPr>
          <p:cNvSpPr txBox="1"/>
          <p:nvPr/>
        </p:nvSpPr>
        <p:spPr>
          <a:xfrm>
            <a:off x="7561987" y="2144829"/>
            <a:ext cx="17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432CD0F3-CA9D-4B3C-9B6A-2BDCE389D033}"/>
              </a:ext>
            </a:extLst>
          </p:cNvPr>
          <p:cNvSpPr txBox="1"/>
          <p:nvPr/>
        </p:nvSpPr>
        <p:spPr>
          <a:xfrm>
            <a:off x="9205104" y="2202306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doctor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A8CD3BD8-49F9-4152-A93A-5CC4A0B353AC}"/>
              </a:ext>
            </a:extLst>
          </p:cNvPr>
          <p:cNvSpPr txBox="1"/>
          <p:nvPr/>
        </p:nvSpPr>
        <p:spPr>
          <a:xfrm>
            <a:off x="2937885" y="2193994"/>
            <a:ext cx="173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ill</a:t>
            </a:r>
          </a:p>
        </p:txBody>
      </p:sp>
    </p:spTree>
    <p:extLst>
      <p:ext uri="{BB962C8B-B14F-4D97-AF65-F5344CB8AC3E}">
        <p14:creationId xmlns:p14="http://schemas.microsoft.com/office/powerpoint/2010/main" val="156235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0507 0.144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5091 0.239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8034 0.3379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3242 0.429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5964 0.519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/>
      <p:bldP spid="34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F8BD1-CAB3-4FA3-883B-4313BFE2CC2F}"/>
              </a:ext>
            </a:extLst>
          </p:cNvPr>
          <p:cNvSpPr/>
          <p:nvPr/>
        </p:nvSpPr>
        <p:spPr>
          <a:xfrm>
            <a:off x="12943" y="14646"/>
            <a:ext cx="12192000" cy="68387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13CAEB97-701D-4850-9929-D97D2B21D228}"/>
              </a:ext>
            </a:extLst>
          </p:cNvPr>
          <p:cNvSpPr/>
          <p:nvPr/>
        </p:nvSpPr>
        <p:spPr>
          <a:xfrm>
            <a:off x="381013" y="308955"/>
            <a:ext cx="11527437" cy="6220919"/>
          </a:xfrm>
          <a:prstGeom prst="lightningBol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66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E0DB1-658F-4E5E-8611-99064B4A452B}"/>
              </a:ext>
            </a:extLst>
          </p:cNvPr>
          <p:cNvSpPr txBox="1"/>
          <p:nvPr/>
        </p:nvSpPr>
        <p:spPr>
          <a:xfrm>
            <a:off x="4654951" y="938315"/>
            <a:ext cx="5573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Rowshan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B.M.Govt.Primary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Kaptai,Rangamati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0955F9-F793-4E9F-AF00-3D6E51E7E190}"/>
              </a:ext>
            </a:extLst>
          </p:cNvPr>
          <p:cNvSpPr/>
          <p:nvPr/>
        </p:nvSpPr>
        <p:spPr>
          <a:xfrm>
            <a:off x="2209802" y="617816"/>
            <a:ext cx="2183988" cy="24568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76000">
                <a:schemeClr val="accent5">
                  <a:lumMod val="45000"/>
                  <a:lumOff val="55000"/>
                </a:schemeClr>
              </a:gs>
              <a:gs pos="67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DE4049-1FB8-4F6C-8915-7AA6DC16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t="10929" r="19183" b="4646"/>
          <a:stretch/>
        </p:blipFill>
        <p:spPr>
          <a:xfrm>
            <a:off x="2318745" y="729440"/>
            <a:ext cx="1827387" cy="223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962852" y="30419"/>
            <a:ext cx="572051" cy="68579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71199" y="10809"/>
            <a:ext cx="536196" cy="6857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5AAECC-BF39-4D99-B033-2ACDB11868EF}"/>
              </a:ext>
            </a:extLst>
          </p:cNvPr>
          <p:cNvSpPr/>
          <p:nvPr/>
        </p:nvSpPr>
        <p:spPr>
          <a:xfrm>
            <a:off x="1154422" y="4873564"/>
            <a:ext cx="790413" cy="7104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7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9461C0-FA28-481E-B155-B9CEA483CEF5}"/>
              </a:ext>
            </a:extLst>
          </p:cNvPr>
          <p:cNvSpPr/>
          <p:nvPr/>
        </p:nvSpPr>
        <p:spPr>
          <a:xfrm>
            <a:off x="1575178" y="4793960"/>
            <a:ext cx="678663" cy="698622"/>
          </a:xfrm>
          <a:prstGeom prst="ellipse">
            <a:avLst/>
          </a:prstGeom>
          <a:gradFill flip="none" rotWithShape="1">
            <a:gsLst>
              <a:gs pos="43000">
                <a:schemeClr val="accent5">
                  <a:lumMod val="40000"/>
                  <a:lumOff val="60000"/>
                </a:schemeClr>
              </a:gs>
              <a:gs pos="72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32D41-66A8-4F1F-8FF9-6E93E55093EB}"/>
              </a:ext>
            </a:extLst>
          </p:cNvPr>
          <p:cNvSpPr/>
          <p:nvPr/>
        </p:nvSpPr>
        <p:spPr>
          <a:xfrm>
            <a:off x="4577971" y="3606483"/>
            <a:ext cx="2183988" cy="24568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76000">
                <a:schemeClr val="accent5">
                  <a:lumMod val="45000"/>
                  <a:lumOff val="55000"/>
                </a:schemeClr>
              </a:gs>
              <a:gs pos="67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F1EC60-B3AD-41B8-BDAC-EA921C4A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61" y="3775978"/>
            <a:ext cx="1765608" cy="20872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EBB0CE-DB5A-47B3-9AA8-FA0EA0B0530B}"/>
              </a:ext>
            </a:extLst>
          </p:cNvPr>
          <p:cNvSpPr txBox="1"/>
          <p:nvPr/>
        </p:nvSpPr>
        <p:spPr>
          <a:xfrm>
            <a:off x="6434845" y="3605434"/>
            <a:ext cx="5573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Subject:English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Class:Five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Unit:8,Lesson:1-2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…………..well soon.)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no:30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6BF797-6438-4032-B9CA-0C92F4C24075}"/>
              </a:ext>
            </a:extLst>
          </p:cNvPr>
          <p:cNvCxnSpPr>
            <a:cxnSpLocks/>
          </p:cNvCxnSpPr>
          <p:nvPr/>
        </p:nvCxnSpPr>
        <p:spPr>
          <a:xfrm>
            <a:off x="2168473" y="3396890"/>
            <a:ext cx="8875617" cy="22524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AE4B43-4264-438D-9A6D-3D33917C0BFB}"/>
              </a:ext>
            </a:extLst>
          </p:cNvPr>
          <p:cNvGrpSpPr/>
          <p:nvPr/>
        </p:nvGrpSpPr>
        <p:grpSpPr>
          <a:xfrm>
            <a:off x="2118106" y="3233658"/>
            <a:ext cx="8978451" cy="342124"/>
            <a:chOff x="2118106" y="3233658"/>
            <a:chExt cx="8978451" cy="3421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759E44-50B4-4679-8269-5160668FE2C5}"/>
                </a:ext>
              </a:extLst>
            </p:cNvPr>
            <p:cNvSpPr/>
            <p:nvPr/>
          </p:nvSpPr>
          <p:spPr>
            <a:xfrm>
              <a:off x="10841724" y="3275978"/>
              <a:ext cx="254833" cy="2998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249E4D-B460-4C2F-9EF2-CCFE1683C9B2}"/>
                </a:ext>
              </a:extLst>
            </p:cNvPr>
            <p:cNvSpPr/>
            <p:nvPr/>
          </p:nvSpPr>
          <p:spPr>
            <a:xfrm>
              <a:off x="2118106" y="3233658"/>
              <a:ext cx="254833" cy="2998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57913" y="6222312"/>
            <a:ext cx="2835009" cy="3633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57913" y="5658651"/>
            <a:ext cx="2318745" cy="3633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56991" y="44626"/>
            <a:ext cx="2835009" cy="3633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8253" y="569558"/>
            <a:ext cx="1941357" cy="3633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655DE7-774C-4E1B-AB23-A509B33D6F39}"/>
              </a:ext>
            </a:extLst>
          </p:cNvPr>
          <p:cNvSpPr/>
          <p:nvPr/>
        </p:nvSpPr>
        <p:spPr>
          <a:xfrm>
            <a:off x="11364719" y="22572"/>
            <a:ext cx="790413" cy="7104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7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836045-4C93-4DA5-BF0F-E45E20A24E00}"/>
              </a:ext>
            </a:extLst>
          </p:cNvPr>
          <p:cNvSpPr/>
          <p:nvPr/>
        </p:nvSpPr>
        <p:spPr>
          <a:xfrm>
            <a:off x="11144377" y="197770"/>
            <a:ext cx="678663" cy="698622"/>
          </a:xfrm>
          <a:prstGeom prst="ellipse">
            <a:avLst/>
          </a:prstGeom>
          <a:gradFill flip="none" rotWithShape="1">
            <a:gsLst>
              <a:gs pos="43000">
                <a:schemeClr val="accent5">
                  <a:lumMod val="40000"/>
                  <a:lumOff val="60000"/>
                </a:schemeClr>
              </a:gs>
              <a:gs pos="72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16AFD-438A-47F7-BB0D-A693551EBC03}"/>
              </a:ext>
            </a:extLst>
          </p:cNvPr>
          <p:cNvSpPr txBox="1"/>
          <p:nvPr/>
        </p:nvSpPr>
        <p:spPr>
          <a:xfrm>
            <a:off x="1732704" y="6258110"/>
            <a:ext cx="168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E84ADB-AAF9-452F-9C52-5EFBBD8DAE58}"/>
              </a:ext>
            </a:extLst>
          </p:cNvPr>
          <p:cNvGrpSpPr/>
          <p:nvPr/>
        </p:nvGrpSpPr>
        <p:grpSpPr>
          <a:xfrm>
            <a:off x="1534903" y="5645747"/>
            <a:ext cx="899271" cy="400110"/>
            <a:chOff x="2956713" y="4118193"/>
            <a:chExt cx="899271" cy="40011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86A053-D142-4D3F-B859-1E7ED53E57B0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B9890-80FF-4F93-9C8A-E112E84E914F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4" grpId="0" animBg="1"/>
      <p:bldP spid="5" grpId="0" animBg="1"/>
      <p:bldP spid="17" grpId="0" animBg="1"/>
      <p:bldP spid="12" grpId="0" animBg="1"/>
      <p:bldP spid="20" grpId="0" animBg="1"/>
      <p:bldP spid="23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57745" y="0"/>
            <a:ext cx="12249745" cy="7112936"/>
            <a:chOff x="36121" y="-291437"/>
            <a:chExt cx="12249745" cy="71129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36121" y="-291437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658874" y="494586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5845"/>
            <a:ext cx="856710" cy="400110"/>
            <a:chOff x="2956713" y="4116484"/>
            <a:chExt cx="856710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88964" y="4116484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Pair work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AB379E-4455-40E0-9CC3-E5826FA644AC}"/>
              </a:ext>
            </a:extLst>
          </p:cNvPr>
          <p:cNvSpPr/>
          <p:nvPr/>
        </p:nvSpPr>
        <p:spPr>
          <a:xfrm>
            <a:off x="4168607" y="2170061"/>
            <a:ext cx="4390778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AF653-1136-4B72-85FC-A939EC2F0606}"/>
              </a:ext>
            </a:extLst>
          </p:cNvPr>
          <p:cNvSpPr/>
          <p:nvPr/>
        </p:nvSpPr>
        <p:spPr>
          <a:xfrm>
            <a:off x="3393789" y="2900433"/>
            <a:ext cx="6050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1.Why Sima didn’t go to school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C48896-F161-4D9F-89A5-E54201437315}"/>
              </a:ext>
            </a:extLst>
          </p:cNvPr>
          <p:cNvSpPr/>
          <p:nvPr/>
        </p:nvSpPr>
        <p:spPr>
          <a:xfrm>
            <a:off x="3708580" y="3535839"/>
            <a:ext cx="4792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Because Sima is ill.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DE07823E-2960-4DC0-B312-6C1ECB2F8E6C}"/>
              </a:ext>
            </a:extLst>
          </p:cNvPr>
          <p:cNvSpPr txBox="1"/>
          <p:nvPr/>
        </p:nvSpPr>
        <p:spPr>
          <a:xfrm>
            <a:off x="3258661" y="4139668"/>
            <a:ext cx="465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2.Why is she feeling warm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CF10FAA-B651-43CB-86DA-6A8A364BC412}"/>
              </a:ext>
            </a:extLst>
          </p:cNvPr>
          <p:cNvSpPr txBox="1"/>
          <p:nvPr/>
        </p:nvSpPr>
        <p:spPr>
          <a:xfrm>
            <a:off x="3748266" y="4711375"/>
            <a:ext cx="50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she has a flu.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CAF4C-58D6-4676-8810-DB30C1F4B7E3}"/>
              </a:ext>
            </a:extLst>
          </p:cNvPr>
          <p:cNvSpPr/>
          <p:nvPr/>
        </p:nvSpPr>
        <p:spPr>
          <a:xfrm>
            <a:off x="3463949" y="5266008"/>
            <a:ext cx="3405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3.Who visited Sima?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DC41B9-0E73-42AA-B7D9-DD5FB22E66F9}"/>
              </a:ext>
            </a:extLst>
          </p:cNvPr>
          <p:cNvSpPr/>
          <p:nvPr/>
        </p:nvSpPr>
        <p:spPr>
          <a:xfrm>
            <a:off x="3917301" y="5804856"/>
            <a:ext cx="5427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doctor visited Sima.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F1514-14FD-433E-80A5-8ABC964D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75" y="252529"/>
            <a:ext cx="1999102" cy="19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8514" y="-97255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717942" y="5635560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6713" y="4118193"/>
              <a:ext cx="899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 work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A4E5A59D-7C3E-44CC-966F-A1058970039F}"/>
              </a:ext>
            </a:extLst>
          </p:cNvPr>
          <p:cNvSpPr txBox="1"/>
          <p:nvPr/>
        </p:nvSpPr>
        <p:spPr>
          <a:xfrm>
            <a:off x="2033091" y="858629"/>
            <a:ext cx="928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Match the words of the column A with their meanings in column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E586F-6A45-4FBC-9BDB-3AC69068A2B5}"/>
              </a:ext>
            </a:extLst>
          </p:cNvPr>
          <p:cNvSpPr txBox="1"/>
          <p:nvPr/>
        </p:nvSpPr>
        <p:spPr>
          <a:xfrm>
            <a:off x="2848437" y="1613412"/>
            <a:ext cx="1804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Column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2D381-C036-44E3-848A-E800F1908AD1}"/>
              </a:ext>
            </a:extLst>
          </p:cNvPr>
          <p:cNvSpPr txBox="1"/>
          <p:nvPr/>
        </p:nvSpPr>
        <p:spPr>
          <a:xfrm>
            <a:off x="8443096" y="1549833"/>
            <a:ext cx="177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Column 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45DDBF-25BD-40B8-B9A1-3901C66CCE1C}"/>
              </a:ext>
            </a:extLst>
          </p:cNvPr>
          <p:cNvCxnSpPr/>
          <p:nvPr/>
        </p:nvCxnSpPr>
        <p:spPr>
          <a:xfrm>
            <a:off x="6340839" y="1811443"/>
            <a:ext cx="0" cy="375145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27F21C-64E3-4475-8E94-7C3EB6D8C0B4}"/>
              </a:ext>
            </a:extLst>
          </p:cNvPr>
          <p:cNvCxnSpPr>
            <a:cxnSpLocks/>
          </p:cNvCxnSpPr>
          <p:nvPr/>
        </p:nvCxnSpPr>
        <p:spPr>
          <a:xfrm>
            <a:off x="2445321" y="2114680"/>
            <a:ext cx="255391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A20341-76ED-44F0-83ED-0F2A858A10D1}"/>
              </a:ext>
            </a:extLst>
          </p:cNvPr>
          <p:cNvCxnSpPr>
            <a:cxnSpLocks/>
          </p:cNvCxnSpPr>
          <p:nvPr/>
        </p:nvCxnSpPr>
        <p:spPr>
          <a:xfrm>
            <a:off x="8068335" y="2095227"/>
            <a:ext cx="255391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C5995C-02BE-4E3F-A65D-1AFD8B952B34}"/>
              </a:ext>
            </a:extLst>
          </p:cNvPr>
          <p:cNvSpPr txBox="1"/>
          <p:nvPr/>
        </p:nvSpPr>
        <p:spPr>
          <a:xfrm>
            <a:off x="2931560" y="2243489"/>
            <a:ext cx="1202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Cough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D901C-B152-485C-B6BE-3CE7B55E59D8}"/>
              </a:ext>
            </a:extLst>
          </p:cNvPr>
          <p:cNvSpPr txBox="1"/>
          <p:nvPr/>
        </p:nvSpPr>
        <p:spPr>
          <a:xfrm>
            <a:off x="2488495" y="2758761"/>
            <a:ext cx="1750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6111E8-CBD1-48B6-8F94-C0DEDDDFC179}"/>
              </a:ext>
            </a:extLst>
          </p:cNvPr>
          <p:cNvSpPr txBox="1"/>
          <p:nvPr/>
        </p:nvSpPr>
        <p:spPr>
          <a:xfrm>
            <a:off x="2614878" y="3284830"/>
            <a:ext cx="2214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C8B9C6-8489-4AD5-81B3-F98AED662754}"/>
              </a:ext>
            </a:extLst>
          </p:cNvPr>
          <p:cNvSpPr txBox="1"/>
          <p:nvPr/>
        </p:nvSpPr>
        <p:spPr>
          <a:xfrm>
            <a:off x="3053051" y="3761936"/>
            <a:ext cx="1395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956674-6DB8-4EFF-ACDA-FBCD9B7AE976}"/>
              </a:ext>
            </a:extLst>
          </p:cNvPr>
          <p:cNvSpPr txBox="1"/>
          <p:nvPr/>
        </p:nvSpPr>
        <p:spPr>
          <a:xfrm>
            <a:off x="2584602" y="4232368"/>
            <a:ext cx="2553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Sore throat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40BED9-AC06-4F91-98D0-E01ADD93DB0F}"/>
              </a:ext>
            </a:extLst>
          </p:cNvPr>
          <p:cNvSpPr txBox="1"/>
          <p:nvPr/>
        </p:nvSpPr>
        <p:spPr>
          <a:xfrm>
            <a:off x="7481426" y="2728347"/>
            <a:ext cx="3548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Pain in one’s throat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95600F-BC07-47DE-AFCA-FF283FFD36FA}"/>
              </a:ext>
            </a:extLst>
          </p:cNvPr>
          <p:cNvSpPr txBox="1"/>
          <p:nvPr/>
        </p:nvSpPr>
        <p:spPr>
          <a:xfrm>
            <a:off x="6475325" y="4314761"/>
            <a:ext cx="5394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person who treats the patient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244A11-0A8B-41F6-9744-EEAE4B008AAB}"/>
              </a:ext>
            </a:extLst>
          </p:cNvPr>
          <p:cNvSpPr txBox="1"/>
          <p:nvPr/>
        </p:nvSpPr>
        <p:spPr>
          <a:xfrm>
            <a:off x="7591368" y="3727137"/>
            <a:ext cx="3507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fever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36A847-D912-4AE3-8D42-D72854751CEA}"/>
              </a:ext>
            </a:extLst>
          </p:cNvPr>
          <p:cNvSpPr txBox="1"/>
          <p:nvPr/>
        </p:nvSpPr>
        <p:spPr>
          <a:xfrm>
            <a:off x="6726319" y="3286354"/>
            <a:ext cx="464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Mucus stored in the throat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8C017B-A5B6-4D0B-8115-91E82281A3F2}"/>
              </a:ext>
            </a:extLst>
          </p:cNvPr>
          <p:cNvSpPr txBox="1"/>
          <p:nvPr/>
        </p:nvSpPr>
        <p:spPr>
          <a:xfrm>
            <a:off x="5998955" y="2280104"/>
            <a:ext cx="63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drug for the treatment of disease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07A8AF-E274-4360-AE5F-1FFE8FEB5DB9}"/>
              </a:ext>
            </a:extLst>
          </p:cNvPr>
          <p:cNvCxnSpPr>
            <a:cxnSpLocks/>
          </p:cNvCxnSpPr>
          <p:nvPr/>
        </p:nvCxnSpPr>
        <p:spPr>
          <a:xfrm>
            <a:off x="4234326" y="2539909"/>
            <a:ext cx="2902770" cy="1059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81F05AF-7F1E-4A52-B0A3-8072729BB87D}"/>
              </a:ext>
            </a:extLst>
          </p:cNvPr>
          <p:cNvCxnSpPr>
            <a:cxnSpLocks/>
          </p:cNvCxnSpPr>
          <p:nvPr/>
        </p:nvCxnSpPr>
        <p:spPr>
          <a:xfrm>
            <a:off x="3763326" y="2989957"/>
            <a:ext cx="3696031" cy="1061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2D540C-6E6E-4C26-A0CD-70DD96F98BB1}"/>
              </a:ext>
            </a:extLst>
          </p:cNvPr>
          <p:cNvCxnSpPr>
            <a:cxnSpLocks/>
          </p:cNvCxnSpPr>
          <p:nvPr/>
        </p:nvCxnSpPr>
        <p:spPr>
          <a:xfrm flipV="1">
            <a:off x="4386616" y="2561860"/>
            <a:ext cx="2244591" cy="985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DB3E99-C09A-4118-B06D-0896B9628EA4}"/>
              </a:ext>
            </a:extLst>
          </p:cNvPr>
          <p:cNvCxnSpPr>
            <a:cxnSpLocks/>
          </p:cNvCxnSpPr>
          <p:nvPr/>
        </p:nvCxnSpPr>
        <p:spPr>
          <a:xfrm>
            <a:off x="4238584" y="4016356"/>
            <a:ext cx="2590680" cy="560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1F1B60-9E34-4D14-9C2A-9CF56C495E22}"/>
              </a:ext>
            </a:extLst>
          </p:cNvPr>
          <p:cNvCxnSpPr>
            <a:cxnSpLocks/>
          </p:cNvCxnSpPr>
          <p:nvPr/>
        </p:nvCxnSpPr>
        <p:spPr>
          <a:xfrm flipV="1">
            <a:off x="4864047" y="3044814"/>
            <a:ext cx="2933565" cy="1403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3" grpId="0"/>
      <p:bldP spid="25" grpId="0"/>
      <p:bldP spid="30" grpId="0"/>
      <p:bldP spid="32" grpId="0"/>
      <p:bldP spid="34" grpId="0"/>
      <p:bldP spid="39" grpId="0"/>
      <p:bldP spid="40" grpId="0"/>
      <p:bldP spid="42" grpId="0"/>
      <p:bldP spid="44" grpId="0"/>
      <p:bldP spid="45" grpId="0"/>
      <p:bldP spid="47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8514" y="-97255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7554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 work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107E76E2-7F06-4300-BF47-2F9AA8239E86}"/>
              </a:ext>
            </a:extLst>
          </p:cNvPr>
          <p:cNvSpPr/>
          <p:nvPr/>
        </p:nvSpPr>
        <p:spPr>
          <a:xfrm>
            <a:off x="1620862" y="4123321"/>
            <a:ext cx="9886829" cy="69862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illness.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107E76E2-7F06-4300-BF47-2F9AA8239E86}"/>
              </a:ext>
            </a:extLst>
          </p:cNvPr>
          <p:cNvSpPr/>
          <p:nvPr/>
        </p:nvSpPr>
        <p:spPr>
          <a:xfrm>
            <a:off x="3886200" y="3511467"/>
            <a:ext cx="4419600" cy="44222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FB97F9-1676-4B86-9CBF-7212A2C7B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5" t="10000" r="11179" b="7500"/>
          <a:stretch/>
        </p:blipFill>
        <p:spPr>
          <a:xfrm>
            <a:off x="4157413" y="827242"/>
            <a:ext cx="414169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52206BA-F25B-49C6-B6E0-86DE14DCD067}"/>
              </a:ext>
            </a:extLst>
          </p:cNvPr>
          <p:cNvGrpSpPr/>
          <p:nvPr/>
        </p:nvGrpSpPr>
        <p:grpSpPr>
          <a:xfrm>
            <a:off x="2009176" y="5168173"/>
            <a:ext cx="9372600" cy="304800"/>
            <a:chOff x="4267200" y="7467600"/>
            <a:chExt cx="9372600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7F1211-344E-4B83-A2E1-CC3E01569D08}"/>
                </a:ext>
              </a:extLst>
            </p:cNvPr>
            <p:cNvCxnSpPr/>
            <p:nvPr/>
          </p:nvCxnSpPr>
          <p:spPr>
            <a:xfrm>
              <a:off x="4343400" y="7620000"/>
              <a:ext cx="8991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0A601-3889-4E94-9ADD-2F90134C7FA7}"/>
                </a:ext>
              </a:extLst>
            </p:cNvPr>
            <p:cNvSpPr/>
            <p:nvPr/>
          </p:nvSpPr>
          <p:spPr>
            <a:xfrm>
              <a:off x="13335000" y="7467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5311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0622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5933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61244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6555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1866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77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224882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EA6080-C9F5-463E-975B-60CEE52A0515}"/>
                </a:ext>
              </a:extLst>
            </p:cNvPr>
            <p:cNvSpPr/>
            <p:nvPr/>
          </p:nvSpPr>
          <p:spPr>
            <a:xfrm>
              <a:off x="4267200" y="7467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5311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06220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5933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61244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6555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1866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771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224882" algn="l" defTabSz="1306220" rtl="0" eaLnBrk="1" latinLnBrk="0" hangingPunct="1"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76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7471" y="-109317"/>
            <a:ext cx="12346942" cy="7076633"/>
            <a:chOff x="-39392" y="-214129"/>
            <a:chExt cx="12346942" cy="70766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9392" y="-214129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7554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2956713" y="4118193"/>
              <a:ext cx="899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A4775-764E-44C3-BC3F-F6426C460B81}"/>
              </a:ext>
            </a:extLst>
          </p:cNvPr>
          <p:cNvSpPr txBox="1"/>
          <p:nvPr/>
        </p:nvSpPr>
        <p:spPr>
          <a:xfrm>
            <a:off x="2842146" y="4264870"/>
            <a:ext cx="8258263" cy="212576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59100"/>
              </a:avLst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F723C3-BD48-4A95-A871-E92230283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12" y="310719"/>
            <a:ext cx="4559326" cy="46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21425" y="-105980"/>
            <a:ext cx="12389888" cy="718054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915154" y="-5657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7163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9026E-E40C-4418-A884-17E0BD230E97}"/>
              </a:ext>
            </a:extLst>
          </p:cNvPr>
          <p:cNvGrpSpPr/>
          <p:nvPr/>
        </p:nvGrpSpPr>
        <p:grpSpPr>
          <a:xfrm>
            <a:off x="1534903" y="5645747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F0E01E-C2E8-49A6-9A3A-8F6528D5EC53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96602E-961D-4588-AF1D-B93E359BAE65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70C557-FA31-4E88-B48A-0F7919C63DFE}"/>
              </a:ext>
            </a:extLst>
          </p:cNvPr>
          <p:cNvSpPr txBox="1"/>
          <p:nvPr/>
        </p:nvSpPr>
        <p:spPr>
          <a:xfrm>
            <a:off x="745879" y="6193553"/>
            <a:ext cx="25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Learning outcomes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AA96B-C23C-489B-B991-4A36910B6A48}"/>
              </a:ext>
            </a:extLst>
          </p:cNvPr>
          <p:cNvSpPr txBox="1"/>
          <p:nvPr/>
        </p:nvSpPr>
        <p:spPr>
          <a:xfrm>
            <a:off x="1534738" y="384925"/>
            <a:ext cx="85030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By the end of the lesson students will be able to…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12E51698-E269-42C7-B9B2-688DD3D13075}"/>
              </a:ext>
            </a:extLst>
          </p:cNvPr>
          <p:cNvSpPr txBox="1"/>
          <p:nvPr/>
        </p:nvSpPr>
        <p:spPr>
          <a:xfrm>
            <a:off x="1546284" y="908543"/>
            <a:ext cx="10975561" cy="4832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1.2.1:recognize which syllable in a word is stressed.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1.2.1 recognize which words in a sentences are stressed</a:t>
            </a:r>
          </a:p>
          <a:p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1.1.1: say words, phrases and sentences with proper sound and stress.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6.2.1: Talk about people objects, events etc </a:t>
            </a:r>
          </a:p>
          <a:p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1.5.1: read words phrases and sentences in the text with proper pronunciation stress and intonation.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1.7.1: read paragraphs , dialogues stories , letters and  other  text 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85784" y="-210909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6150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7656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77CD0-2FE3-405B-A31E-03686EB95621}"/>
              </a:ext>
            </a:extLst>
          </p:cNvPr>
          <p:cNvGrpSpPr/>
          <p:nvPr/>
        </p:nvGrpSpPr>
        <p:grpSpPr>
          <a:xfrm>
            <a:off x="1652293" y="5684235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414C97-5A4A-4B74-AD75-F5818DBD725B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5459B9-F3A9-4DB4-80DE-8D3A1A8D81D3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8FF80D-1ED2-4DA3-9460-AEC3704EF227}"/>
              </a:ext>
            </a:extLst>
          </p:cNvPr>
          <p:cNvSpPr txBox="1"/>
          <p:nvPr/>
        </p:nvSpPr>
        <p:spPr>
          <a:xfrm>
            <a:off x="1349176" y="6233978"/>
            <a:ext cx="168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Greetings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923964D-5875-4596-B666-5921064F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15" y="93040"/>
            <a:ext cx="5401626" cy="2700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DF120-CC72-4B66-9443-57D244960195}"/>
              </a:ext>
            </a:extLst>
          </p:cNvPr>
          <p:cNvSpPr txBox="1"/>
          <p:nvPr/>
        </p:nvSpPr>
        <p:spPr>
          <a:xfrm>
            <a:off x="3474234" y="2993031"/>
            <a:ext cx="48902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 students.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772071-6A7F-4665-B541-F99F4297A944}"/>
              </a:ext>
            </a:extLst>
          </p:cNvPr>
          <p:cNvSpPr txBox="1"/>
          <p:nvPr/>
        </p:nvSpPr>
        <p:spPr>
          <a:xfrm>
            <a:off x="5769052" y="3606313"/>
            <a:ext cx="489027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 teacher.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EFFBF8-E833-40EA-9C7C-38594300769F}"/>
              </a:ext>
            </a:extLst>
          </p:cNvPr>
          <p:cNvSpPr txBox="1"/>
          <p:nvPr/>
        </p:nvSpPr>
        <p:spPr>
          <a:xfrm>
            <a:off x="3474234" y="4194784"/>
            <a:ext cx="48902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are you today?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2CA2DF-1057-48A9-9582-FD90316FC8D3}"/>
              </a:ext>
            </a:extLst>
          </p:cNvPr>
          <p:cNvSpPr txBox="1"/>
          <p:nvPr/>
        </p:nvSpPr>
        <p:spPr>
          <a:xfrm>
            <a:off x="5769052" y="4832270"/>
            <a:ext cx="489027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Fine ,Thank you. You?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53035B-1306-439F-BD7F-B9C9139FF502}"/>
              </a:ext>
            </a:extLst>
          </p:cNvPr>
          <p:cNvSpPr txBox="1"/>
          <p:nvPr/>
        </p:nvSpPr>
        <p:spPr>
          <a:xfrm>
            <a:off x="3474234" y="5506771"/>
            <a:ext cx="48902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I’m fine </a:t>
            </a:r>
            <a:r>
              <a:rPr lang="en-US" sz="2800" dirty="0" err="1"/>
              <a:t>too.Thank</a:t>
            </a:r>
            <a:r>
              <a:rPr lang="en-US" sz="2800" dirty="0"/>
              <a:t>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60403-1C22-4FBE-8783-437713D8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4277" y="3570515"/>
            <a:ext cx="523221" cy="523221"/>
          </a:xfrm>
          <a:prstGeom prst="ellipse">
            <a:avLst/>
          </a:prstGeom>
          <a:noFill/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B07AA3-F1F1-45C1-AA53-7686215F0E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10203" r="27861" b="8381"/>
          <a:stretch/>
        </p:blipFill>
        <p:spPr>
          <a:xfrm flipH="1">
            <a:off x="2750365" y="4211492"/>
            <a:ext cx="569472" cy="5232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15D6D5-6FD9-49F3-8BF9-2ADB54B7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4277" y="4882503"/>
            <a:ext cx="523221" cy="523221"/>
          </a:xfrm>
          <a:prstGeom prst="ellipse">
            <a:avLst/>
          </a:prstGeom>
          <a:noFill/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E8B3F4-ADD4-4388-9C83-A942139714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10203" r="27861" b="8381"/>
          <a:stretch/>
        </p:blipFill>
        <p:spPr>
          <a:xfrm flipH="1">
            <a:off x="2750365" y="2993031"/>
            <a:ext cx="569472" cy="5232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D0D5B5-2368-4731-96EA-8BFCF63A4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10203" r="27861" b="8381"/>
          <a:stretch/>
        </p:blipFill>
        <p:spPr>
          <a:xfrm flipH="1">
            <a:off x="2750365" y="5467595"/>
            <a:ext cx="569472" cy="5232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02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78514" y="-97255"/>
            <a:ext cx="12344857" cy="7028005"/>
            <a:chOff x="-37307" y="-165501"/>
            <a:chExt cx="12344857" cy="70280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37307" y="-165501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0154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0161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33C17-DC30-46AA-8498-8229A0482D43}"/>
              </a:ext>
            </a:extLst>
          </p:cNvPr>
          <p:cNvGrpSpPr/>
          <p:nvPr/>
        </p:nvGrpSpPr>
        <p:grpSpPr>
          <a:xfrm>
            <a:off x="1546050" y="5627554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275248-C0F5-4A34-B0CC-B633C588B527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311E7F-9344-4E59-BA25-CB6465AAB80A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6B51EB-41DA-46EF-85FD-D72E9440BE69}"/>
              </a:ext>
            </a:extLst>
          </p:cNvPr>
          <p:cNvSpPr txBox="1"/>
          <p:nvPr/>
        </p:nvSpPr>
        <p:spPr>
          <a:xfrm>
            <a:off x="1414699" y="6220110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video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98A536-2FAD-4D07-B202-2C8414525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5103" r="4420" b="12498"/>
          <a:stretch/>
        </p:blipFill>
        <p:spPr>
          <a:xfrm>
            <a:off x="2756635" y="1247631"/>
            <a:ext cx="8929150" cy="503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46154-B50F-4655-9D3E-8396F3E2AE38}"/>
              </a:ext>
            </a:extLst>
          </p:cNvPr>
          <p:cNvSpPr txBox="1"/>
          <p:nvPr/>
        </p:nvSpPr>
        <p:spPr>
          <a:xfrm>
            <a:off x="3176686" y="548233"/>
            <a:ext cx="742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Dear student ,let’s watch a video together.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5D53E-5E64-4407-9A72-EAD87A7B48EF}"/>
              </a:ext>
            </a:extLst>
          </p:cNvPr>
          <p:cNvSpPr txBox="1"/>
          <p:nvPr/>
        </p:nvSpPr>
        <p:spPr>
          <a:xfrm>
            <a:off x="5729174" y="3258292"/>
            <a:ext cx="6408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https://www.youtube.com/watch?v=Vtos9gw1HJI</a:t>
            </a:r>
          </a:p>
        </p:txBody>
      </p:sp>
    </p:spTree>
    <p:extLst>
      <p:ext uri="{BB962C8B-B14F-4D97-AF65-F5344CB8AC3E}">
        <p14:creationId xmlns:p14="http://schemas.microsoft.com/office/powerpoint/2010/main" val="376207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0" y="-40046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2659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0818" y="-52043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39DEC8-F696-418B-8E0A-1C888F03D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80" y="2343736"/>
            <a:ext cx="2932593" cy="1953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41DFE-6FDB-426C-97D5-D0044307A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49" y="2343736"/>
            <a:ext cx="2600784" cy="1953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58B62-230F-42DE-A4CB-C960A0F66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08" y="2369110"/>
            <a:ext cx="2932594" cy="19538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82F670-EA14-4EA6-A642-CB89224C93A5}"/>
              </a:ext>
            </a:extLst>
          </p:cNvPr>
          <p:cNvSpPr txBox="1"/>
          <p:nvPr/>
        </p:nvSpPr>
        <p:spPr>
          <a:xfrm>
            <a:off x="1710174" y="-67387"/>
            <a:ext cx="82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Look at the pictures very carefully and think.</a:t>
            </a:r>
          </a:p>
        </p:txBody>
      </p:sp>
      <p:sp>
        <p:nvSpPr>
          <p:cNvPr id="24" name="Arrow: Quad 23">
            <a:extLst>
              <a:ext uri="{FF2B5EF4-FFF2-40B4-BE49-F238E27FC236}">
                <a16:creationId xmlns:a16="http://schemas.microsoft.com/office/drawing/2014/main" id="{EE6E3FEF-F8A0-41DC-A634-ACC5349C962A}"/>
              </a:ext>
            </a:extLst>
          </p:cNvPr>
          <p:cNvSpPr/>
          <p:nvPr/>
        </p:nvSpPr>
        <p:spPr>
          <a:xfrm>
            <a:off x="1710174" y="634708"/>
            <a:ext cx="370538" cy="369566"/>
          </a:xfrm>
          <a:prstGeom prst="quad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Quad 28">
            <a:extLst>
              <a:ext uri="{FF2B5EF4-FFF2-40B4-BE49-F238E27FC236}">
                <a16:creationId xmlns:a16="http://schemas.microsoft.com/office/drawing/2014/main" id="{5A132966-054F-4EE3-BF6E-6660B28108A8}"/>
              </a:ext>
            </a:extLst>
          </p:cNvPr>
          <p:cNvSpPr/>
          <p:nvPr/>
        </p:nvSpPr>
        <p:spPr>
          <a:xfrm>
            <a:off x="1670814" y="1227567"/>
            <a:ext cx="370538" cy="369566"/>
          </a:xfrm>
          <a:prstGeom prst="quad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Quad 29">
            <a:extLst>
              <a:ext uri="{FF2B5EF4-FFF2-40B4-BE49-F238E27FC236}">
                <a16:creationId xmlns:a16="http://schemas.microsoft.com/office/drawing/2014/main" id="{FABFE75C-FB8C-4B31-8622-CD9799E8BED0}"/>
              </a:ext>
            </a:extLst>
          </p:cNvPr>
          <p:cNvSpPr/>
          <p:nvPr/>
        </p:nvSpPr>
        <p:spPr>
          <a:xfrm>
            <a:off x="1670814" y="1823476"/>
            <a:ext cx="370538" cy="369566"/>
          </a:xfrm>
          <a:prstGeom prst="quad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9592DA-B69F-46F0-81B6-2DD143E033C6}"/>
              </a:ext>
            </a:extLst>
          </p:cNvPr>
          <p:cNvSpPr txBox="1"/>
          <p:nvPr/>
        </p:nvSpPr>
        <p:spPr>
          <a:xfrm>
            <a:off x="2331896" y="634708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who is she?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8BD39C-D0DF-4B1F-8782-54658F5606D5}"/>
              </a:ext>
            </a:extLst>
          </p:cNvPr>
          <p:cNvSpPr txBox="1"/>
          <p:nvPr/>
        </p:nvSpPr>
        <p:spPr>
          <a:xfrm>
            <a:off x="2331896" y="1222060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does she work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2EC9B-CFB0-4D0E-A733-A01A3A91C521}"/>
              </a:ext>
            </a:extLst>
          </p:cNvPr>
          <p:cNvSpPr txBox="1"/>
          <p:nvPr/>
        </p:nvSpPr>
        <p:spPr>
          <a:xfrm>
            <a:off x="2331896" y="1768944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do we go to the doctor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4E96C-ECEE-4022-88D5-75DA4E79BBB6}"/>
              </a:ext>
            </a:extLst>
          </p:cNvPr>
          <p:cNvSpPr txBox="1"/>
          <p:nvPr/>
        </p:nvSpPr>
        <p:spPr>
          <a:xfrm>
            <a:off x="1716417" y="4549434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is a doctor.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80D09-8DDF-45B9-BC7A-9CD2ADC17B07}"/>
              </a:ext>
            </a:extLst>
          </p:cNvPr>
          <p:cNvSpPr txBox="1"/>
          <p:nvPr/>
        </p:nvSpPr>
        <p:spPr>
          <a:xfrm>
            <a:off x="5241823" y="4558916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works in a hospital.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EC6E60-7489-47B2-9AC6-0628BCF5CAC2}"/>
              </a:ext>
            </a:extLst>
          </p:cNvPr>
          <p:cNvSpPr txBox="1"/>
          <p:nvPr/>
        </p:nvSpPr>
        <p:spPr>
          <a:xfrm>
            <a:off x="8825508" y="4593258"/>
            <a:ext cx="620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go to the doctor when </a:t>
            </a:r>
          </a:p>
          <a:p>
            <a:r>
              <a:rPr lang="en-US" sz="2400" dirty="0"/>
              <a:t>we are sick.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4E8896-6E3D-4FDD-9947-C2DD2E99D477}"/>
              </a:ext>
            </a:extLst>
          </p:cNvPr>
          <p:cNvGrpSpPr/>
          <p:nvPr/>
        </p:nvGrpSpPr>
        <p:grpSpPr>
          <a:xfrm>
            <a:off x="1639839" y="5650832"/>
            <a:ext cx="899271" cy="400110"/>
            <a:chOff x="2956713" y="4118193"/>
            <a:chExt cx="899271" cy="4001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F1D62D-CB3F-4ABF-AEAF-5FEBC409C3DB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0C2A41-33F7-45A9-8BEA-886D4A8546C8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5AEB307-F155-4BF4-9F04-04DE2AAD6079}"/>
              </a:ext>
            </a:extLst>
          </p:cNvPr>
          <p:cNvSpPr txBox="1"/>
          <p:nvPr/>
        </p:nvSpPr>
        <p:spPr>
          <a:xfrm>
            <a:off x="1278908" y="6235628"/>
            <a:ext cx="19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pictures</a:t>
            </a:r>
          </a:p>
        </p:txBody>
      </p:sp>
    </p:spTree>
    <p:extLst>
      <p:ext uri="{BB962C8B-B14F-4D97-AF65-F5344CB8AC3E}">
        <p14:creationId xmlns:p14="http://schemas.microsoft.com/office/powerpoint/2010/main" val="26091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/>
      <p:bldP spid="24" grpId="0" animBg="1"/>
      <p:bldP spid="29" grpId="0" animBg="1"/>
      <p:bldP spid="30" grpId="0" animBg="1"/>
      <p:bldP spid="25" grpId="0"/>
      <p:bldP spid="32" grpId="0"/>
      <p:bldP spid="33" grpId="0"/>
      <p:bldP spid="34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20769" y="-126665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1653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3159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82F670-EA14-4EA6-A642-CB89224C93A5}"/>
              </a:ext>
            </a:extLst>
          </p:cNvPr>
          <p:cNvSpPr txBox="1"/>
          <p:nvPr/>
        </p:nvSpPr>
        <p:spPr>
          <a:xfrm>
            <a:off x="1710174" y="-67387"/>
            <a:ext cx="82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Look at the pictures very carefully and think.</a:t>
            </a:r>
          </a:p>
        </p:txBody>
      </p:sp>
      <p:sp>
        <p:nvSpPr>
          <p:cNvPr id="24" name="Arrow: Quad 23">
            <a:extLst>
              <a:ext uri="{FF2B5EF4-FFF2-40B4-BE49-F238E27FC236}">
                <a16:creationId xmlns:a16="http://schemas.microsoft.com/office/drawing/2014/main" id="{EE6E3FEF-F8A0-41DC-A634-ACC5349C962A}"/>
              </a:ext>
            </a:extLst>
          </p:cNvPr>
          <p:cNvSpPr/>
          <p:nvPr/>
        </p:nvSpPr>
        <p:spPr>
          <a:xfrm>
            <a:off x="1670814" y="689875"/>
            <a:ext cx="370538" cy="369566"/>
          </a:xfrm>
          <a:prstGeom prst="quad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Quad 28">
            <a:extLst>
              <a:ext uri="{FF2B5EF4-FFF2-40B4-BE49-F238E27FC236}">
                <a16:creationId xmlns:a16="http://schemas.microsoft.com/office/drawing/2014/main" id="{5A132966-054F-4EE3-BF6E-6660B28108A8}"/>
              </a:ext>
            </a:extLst>
          </p:cNvPr>
          <p:cNvSpPr/>
          <p:nvPr/>
        </p:nvSpPr>
        <p:spPr>
          <a:xfrm>
            <a:off x="1670814" y="1227567"/>
            <a:ext cx="370538" cy="369566"/>
          </a:xfrm>
          <a:prstGeom prst="quad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9592DA-B69F-46F0-81B6-2DD143E033C6}"/>
              </a:ext>
            </a:extLst>
          </p:cNvPr>
          <p:cNvSpPr txBox="1"/>
          <p:nvPr/>
        </p:nvSpPr>
        <p:spPr>
          <a:xfrm>
            <a:off x="2331896" y="634708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the doctor do?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8BD39C-D0DF-4B1F-8782-54658F5606D5}"/>
              </a:ext>
            </a:extLst>
          </p:cNvPr>
          <p:cNvSpPr txBox="1"/>
          <p:nvPr/>
        </p:nvSpPr>
        <p:spPr>
          <a:xfrm>
            <a:off x="2331896" y="1222060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the girl do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4E96C-ECEE-4022-88D5-75DA4E79BBB6}"/>
              </a:ext>
            </a:extLst>
          </p:cNvPr>
          <p:cNvSpPr txBox="1"/>
          <p:nvPr/>
        </p:nvSpPr>
        <p:spPr>
          <a:xfrm>
            <a:off x="1392746" y="4490913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doctor is prescribing medicine and advice.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80D09-8DDF-45B9-BC7A-9CD2ADC17B07}"/>
              </a:ext>
            </a:extLst>
          </p:cNvPr>
          <p:cNvSpPr txBox="1"/>
          <p:nvPr/>
        </p:nvSpPr>
        <p:spPr>
          <a:xfrm>
            <a:off x="7696081" y="4457275"/>
            <a:ext cx="62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is taking her </a:t>
            </a:r>
            <a:r>
              <a:rPr lang="en-US" sz="2400" dirty="0" err="1"/>
              <a:t>madicine</a:t>
            </a:r>
            <a:r>
              <a:rPr lang="en-US" sz="2400" dirty="0"/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5A9692-6854-475B-8586-2063D4864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06" y="2151610"/>
            <a:ext cx="3458497" cy="230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D0282-F66E-472F-8EA2-64315204C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" b="8839"/>
          <a:stretch/>
        </p:blipFill>
        <p:spPr>
          <a:xfrm>
            <a:off x="7951744" y="2078179"/>
            <a:ext cx="3586848" cy="22799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BD0F89A-4510-4C30-9183-238D6BE06783}"/>
              </a:ext>
            </a:extLst>
          </p:cNvPr>
          <p:cNvGrpSpPr/>
          <p:nvPr/>
        </p:nvGrpSpPr>
        <p:grpSpPr>
          <a:xfrm>
            <a:off x="1745143" y="5640602"/>
            <a:ext cx="899271" cy="400110"/>
            <a:chOff x="2956713" y="4118193"/>
            <a:chExt cx="899271" cy="4001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3AAAC73-22E0-48BB-8A77-43C6CB6AF9DC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77DA19-FDD2-4001-82A8-9B6F53CDC8BC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7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664B263-1433-4934-B9B4-5C4A0ED40510}"/>
              </a:ext>
            </a:extLst>
          </p:cNvPr>
          <p:cNvSpPr txBox="1"/>
          <p:nvPr/>
        </p:nvSpPr>
        <p:spPr>
          <a:xfrm>
            <a:off x="1278908" y="6235628"/>
            <a:ext cx="19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pictures</a:t>
            </a:r>
          </a:p>
        </p:txBody>
      </p:sp>
    </p:spTree>
    <p:extLst>
      <p:ext uri="{BB962C8B-B14F-4D97-AF65-F5344CB8AC3E}">
        <p14:creationId xmlns:p14="http://schemas.microsoft.com/office/powerpoint/2010/main" val="82946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9" grpId="0" animBg="1"/>
      <p:bldP spid="25" grpId="0"/>
      <p:bldP spid="32" grpId="0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0" y="-131597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3152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3159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A6A5341-7CC9-44E6-A2A1-EDABFC0E3F5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14" y="694319"/>
            <a:ext cx="7954919" cy="4454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4EF102A-9098-4F1A-8913-B446ECF25DA1}"/>
              </a:ext>
            </a:extLst>
          </p:cNvPr>
          <p:cNvGrpSpPr/>
          <p:nvPr/>
        </p:nvGrpSpPr>
        <p:grpSpPr>
          <a:xfrm>
            <a:off x="1743230" y="5614029"/>
            <a:ext cx="864850" cy="400110"/>
            <a:chOff x="2956713" y="4087071"/>
            <a:chExt cx="864850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64FE1D-AD09-45B2-9E36-6474EAB888A0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C4305B-80F0-4C28-BE96-3B75190BB3B5}"/>
                </a:ext>
              </a:extLst>
            </p:cNvPr>
            <p:cNvSpPr txBox="1"/>
            <p:nvPr/>
          </p:nvSpPr>
          <p:spPr>
            <a:xfrm>
              <a:off x="2997104" y="4087071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8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AF2E3EF-7C42-4B08-AF5B-02C336E973F3}"/>
              </a:ext>
            </a:extLst>
          </p:cNvPr>
          <p:cNvSpPr txBox="1"/>
          <p:nvPr/>
        </p:nvSpPr>
        <p:spPr>
          <a:xfrm>
            <a:off x="1303696" y="6200865"/>
            <a:ext cx="168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E7831-192B-457A-B286-99B9CC79E0C4}"/>
              </a:ext>
            </a:extLst>
          </p:cNvPr>
          <p:cNvSpPr txBox="1"/>
          <p:nvPr/>
        </p:nvSpPr>
        <p:spPr>
          <a:xfrm>
            <a:off x="2850997" y="-22165"/>
            <a:ext cx="692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Bell MT" panose="02020503060305020303" pitchFamily="18" charset="0"/>
              </a:rPr>
              <a:t>Lesson declaration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7BF53-0D0F-4023-8669-B8407C20A9D1}"/>
              </a:ext>
            </a:extLst>
          </p:cNvPr>
          <p:cNvSpPr txBox="1"/>
          <p:nvPr/>
        </p:nvSpPr>
        <p:spPr>
          <a:xfrm>
            <a:off x="3681423" y="5045333"/>
            <a:ext cx="6163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ll MT" panose="02020503060305020303" pitchFamily="18" charset="0"/>
              </a:rPr>
              <a:t>Unit: 8(Write to me soon)</a:t>
            </a:r>
          </a:p>
          <a:p>
            <a:pPr algn="ctr"/>
            <a:r>
              <a:rPr lang="en-US" sz="2400" b="1" dirty="0">
                <a:latin typeface="Bell MT" panose="02020503060305020303" pitchFamily="18" charset="0"/>
              </a:rPr>
              <a:t>Lesson:1-2</a:t>
            </a:r>
          </a:p>
          <a:p>
            <a:pPr algn="ctr"/>
            <a:r>
              <a:rPr lang="en-US" sz="2400" b="1" dirty="0">
                <a:latin typeface="Bell MT" panose="02020503060305020303" pitchFamily="18" charset="0"/>
              </a:rPr>
              <a:t>Activity: A</a:t>
            </a:r>
          </a:p>
          <a:p>
            <a:pPr algn="ctr"/>
            <a:r>
              <a:rPr lang="en-US" sz="2400" b="1" dirty="0">
                <a:latin typeface="Bell MT" panose="02020503060305020303" pitchFamily="18" charset="0"/>
              </a:rPr>
              <a:t>Page: 30</a:t>
            </a:r>
          </a:p>
        </p:txBody>
      </p:sp>
    </p:spTree>
    <p:extLst>
      <p:ext uri="{BB962C8B-B14F-4D97-AF65-F5344CB8AC3E}">
        <p14:creationId xmlns:p14="http://schemas.microsoft.com/office/powerpoint/2010/main" val="41555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4F9769-14E9-481D-A660-411DF69A6266}"/>
              </a:ext>
            </a:extLst>
          </p:cNvPr>
          <p:cNvGrpSpPr/>
          <p:nvPr/>
        </p:nvGrpSpPr>
        <p:grpSpPr>
          <a:xfrm>
            <a:off x="-85784" y="-131597"/>
            <a:ext cx="12363568" cy="6989597"/>
            <a:chOff x="-56018" y="-127093"/>
            <a:chExt cx="12363568" cy="6989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F8BD1-CAB3-4FA3-883B-4313BFE2CC2F}"/>
                </a:ext>
              </a:extLst>
            </p:cNvPr>
            <p:cNvSpPr/>
            <p:nvPr/>
          </p:nvSpPr>
          <p:spPr>
            <a:xfrm>
              <a:off x="-56018" y="-127093"/>
              <a:ext cx="12249745" cy="69552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13CAEB97-701D-4850-9929-D97D2B21D228}"/>
                </a:ext>
              </a:extLst>
            </p:cNvPr>
            <p:cNvSpPr/>
            <p:nvPr/>
          </p:nvSpPr>
          <p:spPr>
            <a:xfrm>
              <a:off x="725515" y="535591"/>
              <a:ext cx="11582035" cy="6326913"/>
            </a:xfrm>
            <a:prstGeom prst="lightningBol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66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1AE83F-B94B-41E0-B3F6-FE2D416C8439}"/>
              </a:ext>
            </a:extLst>
          </p:cNvPr>
          <p:cNvSpPr/>
          <p:nvPr/>
        </p:nvSpPr>
        <p:spPr>
          <a:xfrm>
            <a:off x="9345291" y="-58847"/>
            <a:ext cx="284843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2A447B-26EC-4975-8A73-178B2B7CFE2B}"/>
              </a:ext>
            </a:extLst>
          </p:cNvPr>
          <p:cNvSpPr/>
          <p:nvPr/>
        </p:nvSpPr>
        <p:spPr>
          <a:xfrm>
            <a:off x="10220679" y="475029"/>
            <a:ext cx="1950552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610C6-4F1D-43C5-AAB5-77421C3C4690}"/>
              </a:ext>
            </a:extLst>
          </p:cNvPr>
          <p:cNvSpPr/>
          <p:nvPr/>
        </p:nvSpPr>
        <p:spPr>
          <a:xfrm>
            <a:off x="810224" y="-146517"/>
            <a:ext cx="572051" cy="6955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F3453-584A-44D9-A376-C216CBEE4FA4}"/>
              </a:ext>
            </a:extLst>
          </p:cNvPr>
          <p:cNvSpPr/>
          <p:nvPr/>
        </p:nvSpPr>
        <p:spPr>
          <a:xfrm>
            <a:off x="111008" y="-131598"/>
            <a:ext cx="557488" cy="6955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A7592-88DE-427B-8950-88AAB1678001}"/>
              </a:ext>
            </a:extLst>
          </p:cNvPr>
          <p:cNvGrpSpPr/>
          <p:nvPr/>
        </p:nvGrpSpPr>
        <p:grpSpPr>
          <a:xfrm>
            <a:off x="11074246" y="-16127"/>
            <a:ext cx="1006746" cy="959830"/>
            <a:chOff x="11074246" y="-16127"/>
            <a:chExt cx="1006746" cy="9598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655DE7-774C-4E1B-AB23-A509B33D6F39}"/>
                </a:ext>
              </a:extLst>
            </p:cNvPr>
            <p:cNvSpPr/>
            <p:nvPr/>
          </p:nvSpPr>
          <p:spPr>
            <a:xfrm>
              <a:off x="11290579" y="-16127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836045-4C93-4DA5-BF0F-E45E20A24E00}"/>
                </a:ext>
              </a:extLst>
            </p:cNvPr>
            <p:cNvSpPr/>
            <p:nvPr/>
          </p:nvSpPr>
          <p:spPr>
            <a:xfrm>
              <a:off x="11074246" y="24508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6F3758-0678-4C46-BD81-032C9E6C8D8B}"/>
              </a:ext>
            </a:extLst>
          </p:cNvPr>
          <p:cNvSpPr/>
          <p:nvPr/>
        </p:nvSpPr>
        <p:spPr>
          <a:xfrm>
            <a:off x="2169" y="5650832"/>
            <a:ext cx="2329727" cy="3695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A9E7D9-2391-49CA-A593-DC1EF0EA98CB}"/>
              </a:ext>
            </a:extLst>
          </p:cNvPr>
          <p:cNvSpPr/>
          <p:nvPr/>
        </p:nvSpPr>
        <p:spPr>
          <a:xfrm>
            <a:off x="0" y="6224097"/>
            <a:ext cx="2848437" cy="3695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85D98-96A5-49AE-B31B-E917919FF6B5}"/>
              </a:ext>
            </a:extLst>
          </p:cNvPr>
          <p:cNvGrpSpPr/>
          <p:nvPr/>
        </p:nvGrpSpPr>
        <p:grpSpPr>
          <a:xfrm>
            <a:off x="578435" y="5562901"/>
            <a:ext cx="956303" cy="940881"/>
            <a:chOff x="578435" y="5562901"/>
            <a:chExt cx="956303" cy="940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5AAECC-BF39-4D99-B033-2ACDB11868EF}"/>
                </a:ext>
              </a:extLst>
            </p:cNvPr>
            <p:cNvSpPr/>
            <p:nvPr/>
          </p:nvSpPr>
          <p:spPr>
            <a:xfrm>
              <a:off x="578435" y="5793336"/>
              <a:ext cx="790413" cy="7104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9461C0-FA28-481E-B155-B9CEA483CEF5}"/>
                </a:ext>
              </a:extLst>
            </p:cNvPr>
            <p:cNvSpPr/>
            <p:nvPr/>
          </p:nvSpPr>
          <p:spPr>
            <a:xfrm>
              <a:off x="856075" y="5562901"/>
              <a:ext cx="678663" cy="698622"/>
            </a:xfrm>
            <a:prstGeom prst="ellipse">
              <a:avLst/>
            </a:prstGeom>
            <a:gradFill flip="none"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7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575F36-FF46-41BD-A2C0-2DE82CED1596}"/>
              </a:ext>
            </a:extLst>
          </p:cNvPr>
          <p:cNvGrpSpPr/>
          <p:nvPr/>
        </p:nvGrpSpPr>
        <p:grpSpPr>
          <a:xfrm>
            <a:off x="1534903" y="5645747"/>
            <a:ext cx="899271" cy="400110"/>
            <a:chOff x="2956713" y="4118193"/>
            <a:chExt cx="899271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E1AA44-B27C-4022-9F6B-E49F54B53403}"/>
                </a:ext>
              </a:extLst>
            </p:cNvPr>
            <p:cNvSpPr/>
            <p:nvPr/>
          </p:nvSpPr>
          <p:spPr>
            <a:xfrm>
              <a:off x="2956713" y="4152709"/>
              <a:ext cx="395602" cy="3112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7B324-F086-431B-A3E5-AF209F0D0539}"/>
                </a:ext>
              </a:extLst>
            </p:cNvPr>
            <p:cNvSpPr txBox="1"/>
            <p:nvPr/>
          </p:nvSpPr>
          <p:spPr>
            <a:xfrm>
              <a:off x="3031525" y="4118193"/>
              <a:ext cx="824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9</a:t>
              </a:r>
            </a:p>
          </p:txBody>
        </p:sp>
      </p:grpSp>
      <p:sp>
        <p:nvSpPr>
          <p:cNvPr id="25" name="TextBox 54">
            <a:extLst>
              <a:ext uri="{FF2B5EF4-FFF2-40B4-BE49-F238E27FC236}">
                <a16:creationId xmlns:a16="http://schemas.microsoft.com/office/drawing/2014/main" id="{260307CB-C3D3-4638-97A8-EF3A8DFE6A56}"/>
              </a:ext>
            </a:extLst>
          </p:cNvPr>
          <p:cNvSpPr txBox="1"/>
          <p:nvPr/>
        </p:nvSpPr>
        <p:spPr>
          <a:xfrm>
            <a:off x="2528689" y="4172186"/>
            <a:ext cx="9528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Sima</a:t>
            </a:r>
            <a:r>
              <a:rPr lang="en-US" dirty="0"/>
              <a:t> is at home </a:t>
            </a:r>
            <a:r>
              <a:rPr lang="en-US" dirty="0" err="1"/>
              <a:t>today.She</a:t>
            </a:r>
            <a:r>
              <a:rPr lang="en-US" dirty="0"/>
              <a:t> didn’t go to school because she is </a:t>
            </a:r>
            <a:r>
              <a:rPr lang="en-US" dirty="0" err="1"/>
              <a:t>ill.She</a:t>
            </a:r>
            <a:r>
              <a:rPr lang="en-US" dirty="0"/>
              <a:t> has a cough and a sore </a:t>
            </a:r>
            <a:r>
              <a:rPr lang="en-US" dirty="0" err="1"/>
              <a:t>throat.She</a:t>
            </a:r>
            <a:r>
              <a:rPr lang="en-US" dirty="0"/>
              <a:t> also feels very warm because she has a </a:t>
            </a:r>
            <a:r>
              <a:rPr lang="en-US" dirty="0" err="1"/>
              <a:t>fever.She</a:t>
            </a:r>
            <a:r>
              <a:rPr lang="en-US" dirty="0"/>
              <a:t> has the </a:t>
            </a:r>
            <a:r>
              <a:rPr lang="en-US" dirty="0" err="1"/>
              <a:t>flu.The</a:t>
            </a:r>
            <a:r>
              <a:rPr lang="en-US" dirty="0"/>
              <a:t> doctor visited </a:t>
            </a:r>
            <a:r>
              <a:rPr lang="en-US" dirty="0" err="1"/>
              <a:t>Sima</a:t>
            </a:r>
            <a:r>
              <a:rPr lang="en-US" dirty="0"/>
              <a:t> last </a:t>
            </a:r>
            <a:r>
              <a:rPr lang="en-US" dirty="0" err="1"/>
              <a:t>night.She</a:t>
            </a:r>
            <a:r>
              <a:rPr lang="en-US" dirty="0"/>
              <a:t> needs some </a:t>
            </a:r>
            <a:r>
              <a:rPr lang="en-US" dirty="0" err="1"/>
              <a:t>medicine.He</a:t>
            </a:r>
            <a:r>
              <a:rPr lang="en-US" dirty="0"/>
              <a:t> also told her what to do in order to get well soon.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076D7B-25C9-4B61-86C8-0897F63B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93" y="659812"/>
            <a:ext cx="4562495" cy="3594693"/>
          </a:xfrm>
          <a:prstGeom prst="rect">
            <a:avLst/>
          </a:prstGeom>
        </p:spPr>
      </p:pic>
      <p:sp>
        <p:nvSpPr>
          <p:cNvPr id="27" name="TextBox 51">
            <a:extLst>
              <a:ext uri="{FF2B5EF4-FFF2-40B4-BE49-F238E27FC236}">
                <a16:creationId xmlns:a16="http://schemas.microsoft.com/office/drawing/2014/main" id="{BF72703B-0101-4601-97A1-1C91648C2E6D}"/>
              </a:ext>
            </a:extLst>
          </p:cNvPr>
          <p:cNvSpPr txBox="1"/>
          <p:nvPr/>
        </p:nvSpPr>
        <p:spPr>
          <a:xfrm>
            <a:off x="5119986" y="1636779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Students listen to me carefully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5183BEF-1AD0-4B75-AE66-E3BF8A115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79577" y="888146"/>
            <a:ext cx="3626598" cy="36265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84EB67-61FD-449A-BB49-8246ACE2ACC7}"/>
              </a:ext>
            </a:extLst>
          </p:cNvPr>
          <p:cNvSpPr txBox="1"/>
          <p:nvPr/>
        </p:nvSpPr>
        <p:spPr>
          <a:xfrm>
            <a:off x="720058" y="6178539"/>
            <a:ext cx="254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TEACHER’S</a:t>
            </a:r>
            <a:br>
              <a:rPr lang="en-US" sz="1400" b="1" dirty="0"/>
            </a:br>
            <a:r>
              <a:rPr lang="en-US" sz="1400" b="1" dirty="0"/>
              <a:t>LOUD READING</a:t>
            </a: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73893FA6-0939-427E-BF3B-1255479F991F}"/>
              </a:ext>
            </a:extLst>
          </p:cNvPr>
          <p:cNvSpPr/>
          <p:nvPr/>
        </p:nvSpPr>
        <p:spPr>
          <a:xfrm>
            <a:off x="3075151" y="379740"/>
            <a:ext cx="6823230" cy="354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Student’s we are going to read our today’s lesson.</a:t>
            </a:r>
          </a:p>
        </p:txBody>
      </p:sp>
    </p:spTree>
    <p:extLst>
      <p:ext uri="{BB962C8B-B14F-4D97-AF65-F5344CB8AC3E}">
        <p14:creationId xmlns:p14="http://schemas.microsoft.com/office/powerpoint/2010/main" val="3092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7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867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         TimesNew Roman</vt:lpstr>
      <vt:lpstr>Arial</vt:lpstr>
      <vt:lpstr>Bahnschrift Condensed</vt:lpstr>
      <vt:lpstr>Bell MT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tanisharif65@outlook.com</dc:creator>
  <cp:lastModifiedBy>tanisharif65@outlook.com</cp:lastModifiedBy>
  <cp:revision>17</cp:revision>
  <dcterms:created xsi:type="dcterms:W3CDTF">2022-01-10T15:45:22Z</dcterms:created>
  <dcterms:modified xsi:type="dcterms:W3CDTF">2022-02-13T15:27:00Z</dcterms:modified>
</cp:coreProperties>
</file>