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4816-670A-4F88-B575-D7A19C893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D3EC2-B1B7-4C10-9970-47C5BAD84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04BD-86AA-45C5-B295-A147CDE0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1DDC-4DD5-40A1-B91A-ADCAEDF5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0107-4516-4134-9C16-6C3E97A3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4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B15-76C6-4E82-8A8F-4C2F0F38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F0806-E6CA-41C8-AE12-B4ABE5D15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679D8-F11B-4F3A-A3E9-B5690933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FB624-486F-4231-8E25-5D9E9726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B27C7-6ACB-481D-A5DA-58C260B7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3C473-A839-4C73-82A0-A29D79F12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EB33E-A546-418B-B805-C69132FC6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8C5E-1632-450C-BA45-E2C7E259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BE570-BD90-434C-87E6-0BD2F60A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995B-426B-4B38-9372-77045DCA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4739-E487-4D7F-8011-B84263E1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DF395-4976-41AC-8846-F268F5F4E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5025-88C0-477E-BDDF-E97E907C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A68A-7388-4F65-8AD9-37134622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ACCD-A40C-4A2F-A2A8-8C8BE241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67FB-607D-43C2-833D-C3EAD809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0CD72-F4B7-4867-AAD5-8A972F3B3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CF8F-37A2-4962-A634-C746EE50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651F3-49CF-408E-8EA6-AEF5FDF6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C9693-F816-4399-A16B-E6EFD393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C08E-9AD0-44BF-A636-02B1FBD1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F7D0-3BF9-405A-9C02-0EDFD1002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CE413-CD2E-4FCD-A591-86D2CD76E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B4A7D-CC7E-43B8-BE90-0DECC374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E7A01-7FF3-4D9D-8D9F-37AA4CB3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A898E-B7F5-47C5-AB50-EB049E5A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267A-E67F-4CB9-9028-318FD8EC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45C39-D0DB-4E05-B23E-D1F7CCADB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00A8E-DF5C-4F1E-AD4C-9B154CE83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ADC4E-8A96-43A3-A030-8A6EA4D03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C2F4C-CAED-4A27-B47B-6F6ACCE92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2757A-A2CF-4368-928A-2F6DB66C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16E87-1CFF-4AF5-B457-8B0B4D85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5F1EB-0143-49C2-B28B-8794344E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B29B-DAB4-430F-BF66-094B60DC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5AADC-929E-456E-A8E5-DD48ECB5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AEC8C-2372-47ED-91E9-1331312D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80762-00C2-4DB9-9746-EA38C965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DA676-02C5-4E04-A52D-7DDAF893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A00B6-62D5-438E-997B-FD26A6AE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AEC87-F37F-470C-A899-52B06961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552B-BDE0-4146-B35B-BF6739BF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9E25-2E44-4F8D-BBB9-3C20382E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B8BD5-633B-4B93-BDE0-89C0DB884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1036-1B2E-4B1E-A716-468B6ADD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EE520-1321-426C-BCCF-23891AF1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8D1B9-81E7-48EA-AE1C-3F881689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1578-F822-4646-9AAE-26CC09BB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64677-B635-439D-B7E3-F5CED02FC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980BE-5D80-440D-BFA7-98D282728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FBFFB-C835-4402-8031-68921877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2FD42-D614-4A0A-9D06-742138F6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CDCD1-3075-4EC8-B75B-E458499C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8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44F24-E239-46D8-920B-8AEF620D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A10DB-3109-474D-9BAB-209FECDE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0BCAD-7834-4D38-BA9A-9AC8F9D6E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422B-5FEB-4B6B-88E8-ACB0EFEAACA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AEDBC-276B-478E-AF7D-6A3C571C4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923CE-499C-4CCB-89BB-FBDCC7EFF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621D-8441-4FC5-9BEC-6AAC1AD4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81E5-A7A7-484D-AA54-A80B94892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18052"/>
          </a:xfrm>
          <a:blipFill>
            <a:blip r:embed="rId4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rmAutofit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Everyone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FEC41-3C2B-4F75-80F3-8907534AD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053"/>
            <a:ext cx="12192000" cy="4839947"/>
          </a:xfrm>
          <a:prstGeom prst="rect">
            <a:avLst/>
          </a:prstGeom>
        </p:spPr>
      </p:pic>
      <p:pic>
        <p:nvPicPr>
          <p:cNvPr id="3" name="Head, Shoulders, Knees &amp; Toes - Exercise Song For Kid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11" end="9274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D571-3DD2-4D5D-A210-51115C1E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85" y="559998"/>
            <a:ext cx="7708224" cy="132556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Teachers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DA2C-E35F-4F3A-A1D9-93D9E9863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560" y="2433916"/>
            <a:ext cx="5628216" cy="3590547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Md.Rabiul</a:t>
            </a:r>
            <a:r>
              <a:rPr lang="en-US" dirty="0" smtClean="0"/>
              <a:t> </a:t>
            </a:r>
            <a:r>
              <a:rPr lang="en-US" dirty="0"/>
              <a:t>Islam</a:t>
            </a:r>
          </a:p>
          <a:p>
            <a:pPr marL="0" indent="0" algn="ctr">
              <a:buNone/>
            </a:pPr>
            <a:r>
              <a:rPr lang="en-US" dirty="0"/>
              <a:t>Assistant </a:t>
            </a:r>
            <a:r>
              <a:rPr lang="en-US" dirty="0" smtClean="0"/>
              <a:t>Teacher</a:t>
            </a:r>
          </a:p>
          <a:p>
            <a:pPr marL="0" indent="0" algn="ctr">
              <a:buNone/>
            </a:pPr>
            <a:r>
              <a:rPr lang="en-US" dirty="0" err="1" smtClean="0"/>
              <a:t>Nanderai</a:t>
            </a:r>
            <a:r>
              <a:rPr lang="en-US" dirty="0" smtClean="0"/>
              <a:t> Govt. Primary School</a:t>
            </a:r>
          </a:p>
          <a:p>
            <a:pPr marL="0" indent="0" algn="ctr">
              <a:buNone/>
            </a:pPr>
            <a:r>
              <a:rPr lang="en-US" dirty="0" err="1" smtClean="0"/>
              <a:t>Chirirbandor,Dinajpur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85" y="2393576"/>
            <a:ext cx="3547022" cy="36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BC1C171-08CD-415A-8747-73344957E7A4}"/>
              </a:ext>
            </a:extLst>
          </p:cNvPr>
          <p:cNvSpPr txBox="1">
            <a:spLocks/>
          </p:cNvSpPr>
          <p:nvPr/>
        </p:nvSpPr>
        <p:spPr>
          <a:xfrm>
            <a:off x="1927485" y="2850776"/>
            <a:ext cx="4168514" cy="30793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Sub:English</a:t>
            </a:r>
          </a:p>
          <a:p>
            <a:pPr algn="ctr"/>
            <a:r>
              <a:rPr lang="en-US" smtClean="0"/>
              <a:t>Class:2</a:t>
            </a:r>
          </a:p>
          <a:p>
            <a:pPr algn="ctr"/>
            <a:r>
              <a:rPr lang="en-US" smtClean="0"/>
              <a:t>Parts of the Body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B1D571-3DD2-4D5D-A210-51115C1E8ADA}"/>
              </a:ext>
            </a:extLst>
          </p:cNvPr>
          <p:cNvSpPr txBox="1">
            <a:spLocks/>
          </p:cNvSpPr>
          <p:nvPr/>
        </p:nvSpPr>
        <p:spPr>
          <a:xfrm>
            <a:off x="1927485" y="559998"/>
            <a:ext cx="7708224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Lesson Identification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2BC19-8EF9-45C4-BD5B-07ECBC48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07" y="2606550"/>
            <a:ext cx="3097543" cy="35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0ADB-94B6-49A7-B4B7-1FC91335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416" y="365125"/>
            <a:ext cx="7884827" cy="1325563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en-US" sz="5400" dirty="0"/>
              <a:t>Learning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998E6-1C05-46F4-B69E-FAC631EE7C2E}"/>
              </a:ext>
            </a:extLst>
          </p:cNvPr>
          <p:cNvSpPr/>
          <p:nvPr/>
        </p:nvSpPr>
        <p:spPr>
          <a:xfrm>
            <a:off x="2413416" y="2255798"/>
            <a:ext cx="8274571" cy="19187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Students will be able to read the name of the parts of the body</a:t>
            </a:r>
          </a:p>
        </p:txBody>
      </p:sp>
    </p:spTree>
    <p:extLst>
      <p:ext uri="{BB962C8B-B14F-4D97-AF65-F5344CB8AC3E}">
        <p14:creationId xmlns:p14="http://schemas.microsoft.com/office/powerpoint/2010/main" val="20886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A9DC12-44B9-450E-AF44-9C96B239D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53" y="344316"/>
            <a:ext cx="2433361" cy="2166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4602D-8354-4B4B-9E35-7A8D102FF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443651"/>
            <a:ext cx="3016296" cy="2007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8E60B-C093-4054-966B-79B4491E3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2" y="443651"/>
            <a:ext cx="3491847" cy="1873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A991D-BA66-47BF-9C87-27D36B717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3" y="3719036"/>
            <a:ext cx="3016295" cy="2007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E06583-7585-46E8-8659-A374B894C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8" y="3737216"/>
            <a:ext cx="2868081" cy="2007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23E786-2636-4C11-9055-0BE0457C6FC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16" y="3737216"/>
            <a:ext cx="3559001" cy="20072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2E9F17-CF66-4890-B044-6A658583A751}"/>
              </a:ext>
            </a:extLst>
          </p:cNvPr>
          <p:cNvSpPr/>
          <p:nvPr/>
        </p:nvSpPr>
        <p:spPr>
          <a:xfrm>
            <a:off x="629587" y="2610444"/>
            <a:ext cx="3016296" cy="7884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MOUTH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15379-E217-4296-896D-10F85A0DF491}"/>
              </a:ext>
            </a:extLst>
          </p:cNvPr>
          <p:cNvSpPr/>
          <p:nvPr/>
        </p:nvSpPr>
        <p:spPr>
          <a:xfrm>
            <a:off x="4727389" y="2610444"/>
            <a:ext cx="2112624" cy="7884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906119-F35C-4EB5-8A58-8A6599606B39}"/>
              </a:ext>
            </a:extLst>
          </p:cNvPr>
          <p:cNvSpPr/>
          <p:nvPr/>
        </p:nvSpPr>
        <p:spPr>
          <a:xfrm>
            <a:off x="8304552" y="2511109"/>
            <a:ext cx="3491847" cy="8877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HAIR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AD4574-FF52-4560-BF97-6DD39CEF4696}"/>
              </a:ext>
            </a:extLst>
          </p:cNvPr>
          <p:cNvSpPr/>
          <p:nvPr/>
        </p:nvSpPr>
        <p:spPr>
          <a:xfrm>
            <a:off x="448068" y="5882772"/>
            <a:ext cx="2993809" cy="869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66588C-4907-47E1-8CBC-44AEF68A957D}"/>
              </a:ext>
            </a:extLst>
          </p:cNvPr>
          <p:cNvSpPr/>
          <p:nvPr/>
        </p:nvSpPr>
        <p:spPr>
          <a:xfrm>
            <a:off x="4371718" y="5831174"/>
            <a:ext cx="2868081" cy="8694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C8E6A2-45A1-45D4-844F-46DDF340CD55}"/>
              </a:ext>
            </a:extLst>
          </p:cNvPr>
          <p:cNvSpPr/>
          <p:nvPr/>
        </p:nvSpPr>
        <p:spPr>
          <a:xfrm>
            <a:off x="8431106" y="5935238"/>
            <a:ext cx="3312826" cy="7644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</a:t>
            </a:r>
          </a:p>
        </p:txBody>
      </p:sp>
    </p:spTree>
    <p:extLst>
      <p:ext uri="{BB962C8B-B14F-4D97-AF65-F5344CB8AC3E}">
        <p14:creationId xmlns:p14="http://schemas.microsoft.com/office/powerpoint/2010/main" val="27905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D9BDD-5031-4586-852E-4C4AF3E7E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76" y="1873770"/>
            <a:ext cx="4105848" cy="4766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989343-06AE-45B5-BAF4-21CC706A9CDD}"/>
              </a:ext>
            </a:extLst>
          </p:cNvPr>
          <p:cNvSpPr/>
          <p:nvPr/>
        </p:nvSpPr>
        <p:spPr>
          <a:xfrm>
            <a:off x="3082977" y="217358"/>
            <a:ext cx="6026046" cy="83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OPEN AT PAGE NO 21</a:t>
            </a:r>
          </a:p>
        </p:txBody>
      </p:sp>
    </p:spTree>
    <p:extLst>
      <p:ext uri="{BB962C8B-B14F-4D97-AF65-F5344CB8AC3E}">
        <p14:creationId xmlns:p14="http://schemas.microsoft.com/office/powerpoint/2010/main" val="891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C2A7F-2551-4312-95AE-A950A7664942}"/>
              </a:ext>
            </a:extLst>
          </p:cNvPr>
          <p:cNvSpPr/>
          <p:nvPr/>
        </p:nvSpPr>
        <p:spPr>
          <a:xfrm>
            <a:off x="2625777" y="239843"/>
            <a:ext cx="6610663" cy="70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MATCH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AD2E9-1AE0-426C-AE65-9A420627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19" y="4870893"/>
            <a:ext cx="1948721" cy="1296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8DF30B-09B8-40B2-9DDD-45087880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19" y="1575443"/>
            <a:ext cx="1632203" cy="1247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0BF0B1-F2B2-4B6B-8E4B-4209582B8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" y="4870893"/>
            <a:ext cx="1915356" cy="1290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731FD-71DD-46D5-9D07-2C45E32A0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4" y="1575443"/>
            <a:ext cx="1875079" cy="1247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6EEED-5D44-4495-99A3-6DED876F6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4" y="3176834"/>
            <a:ext cx="1915356" cy="1340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FB97CF-AD86-47B4-B53F-2DE2CA11E0E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77" y="3176834"/>
            <a:ext cx="1632203" cy="13404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8C51C4-CD46-4A62-81A3-29E648A0A775}"/>
              </a:ext>
            </a:extLst>
          </p:cNvPr>
          <p:cNvSpPr/>
          <p:nvPr/>
        </p:nvSpPr>
        <p:spPr>
          <a:xfrm>
            <a:off x="5441430" y="1575443"/>
            <a:ext cx="2653259" cy="6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MOUTH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D6C2-FD79-463C-A8A6-9E2CE4F9C88B}"/>
              </a:ext>
            </a:extLst>
          </p:cNvPr>
          <p:cNvSpPr/>
          <p:nvPr/>
        </p:nvSpPr>
        <p:spPr>
          <a:xfrm>
            <a:off x="5441428" y="2338087"/>
            <a:ext cx="2653259" cy="6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25EF72-B492-4CF9-8B1C-04E98617061F}"/>
              </a:ext>
            </a:extLst>
          </p:cNvPr>
          <p:cNvSpPr/>
          <p:nvPr/>
        </p:nvSpPr>
        <p:spPr>
          <a:xfrm>
            <a:off x="5443147" y="3262959"/>
            <a:ext cx="2653259" cy="6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46F74-53B8-4992-B418-0A75F2AF9A27}"/>
              </a:ext>
            </a:extLst>
          </p:cNvPr>
          <p:cNvSpPr/>
          <p:nvPr/>
        </p:nvSpPr>
        <p:spPr>
          <a:xfrm>
            <a:off x="5441424" y="3906663"/>
            <a:ext cx="2653259" cy="6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6D09A6-1117-44F9-9F58-734CFE2AE5F9}"/>
              </a:ext>
            </a:extLst>
          </p:cNvPr>
          <p:cNvSpPr/>
          <p:nvPr/>
        </p:nvSpPr>
        <p:spPr>
          <a:xfrm>
            <a:off x="5441424" y="4764860"/>
            <a:ext cx="2653259" cy="6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67F06-0ED0-40D8-98D8-243B0DD6DAC1}"/>
              </a:ext>
            </a:extLst>
          </p:cNvPr>
          <p:cNvSpPr/>
          <p:nvPr/>
        </p:nvSpPr>
        <p:spPr>
          <a:xfrm>
            <a:off x="5441424" y="5550338"/>
            <a:ext cx="2653259" cy="6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0B4773-8FC8-4969-A94E-3814BC0A5418}"/>
              </a:ext>
            </a:extLst>
          </p:cNvPr>
          <p:cNvCxnSpPr/>
          <p:nvPr/>
        </p:nvCxnSpPr>
        <p:spPr>
          <a:xfrm>
            <a:off x="8136621" y="1992773"/>
            <a:ext cx="1990336" cy="3351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853DCF-A77D-4F84-849F-DB900620206E}"/>
              </a:ext>
            </a:extLst>
          </p:cNvPr>
          <p:cNvCxnSpPr>
            <a:endCxn id="7" idx="3"/>
          </p:cNvCxnSpPr>
          <p:nvPr/>
        </p:nvCxnSpPr>
        <p:spPr>
          <a:xfrm flipH="1">
            <a:off x="2758190" y="2823223"/>
            <a:ext cx="2683234" cy="1023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091F3C-C79C-49E0-B5CE-FF99F11CEFD6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2746233" y="3731804"/>
            <a:ext cx="2721654" cy="1784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B0E656-0939-4276-A4FB-B4D6AF97B482}"/>
              </a:ext>
            </a:extLst>
          </p:cNvPr>
          <p:cNvCxnSpPr>
            <a:cxnSpLocks/>
          </p:cNvCxnSpPr>
          <p:nvPr/>
        </p:nvCxnSpPr>
        <p:spPr>
          <a:xfrm flipH="1" flipV="1">
            <a:off x="2731727" y="2126853"/>
            <a:ext cx="2663494" cy="214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A1BD2E-4A9D-46D8-9B8A-B9E0D54C3E28}"/>
              </a:ext>
            </a:extLst>
          </p:cNvPr>
          <p:cNvCxnSpPr>
            <a:stCxn id="13" idx="3"/>
          </p:cNvCxnSpPr>
          <p:nvPr/>
        </p:nvCxnSpPr>
        <p:spPr>
          <a:xfrm flipV="1">
            <a:off x="8094683" y="2199333"/>
            <a:ext cx="2623284" cy="287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FDE73E-DD68-47C7-8B51-6B931AF9AFEB}"/>
              </a:ext>
            </a:extLst>
          </p:cNvPr>
          <p:cNvCxnSpPr/>
          <p:nvPr/>
        </p:nvCxnSpPr>
        <p:spPr>
          <a:xfrm flipV="1">
            <a:off x="8094683" y="3731804"/>
            <a:ext cx="2413422" cy="2009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4706" y="470647"/>
            <a:ext cx="9560859" cy="1169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ban"/>
              </a:rPr>
              <a:t>Thank you, see you again.</a:t>
            </a:r>
            <a:endParaRPr lang="en-US" sz="4800" dirty="0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6953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66</Words>
  <Application>Microsoft Office PowerPoint</Application>
  <PresentationFormat>Widescreen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Nikosban</vt:lpstr>
      <vt:lpstr>Times New Roman</vt:lpstr>
      <vt:lpstr>Office Theme</vt:lpstr>
      <vt:lpstr>Welcome to Everyone</vt:lpstr>
      <vt:lpstr>Teachers Identification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LAZIMA</dc:creator>
  <cp:lastModifiedBy>DEEL</cp:lastModifiedBy>
  <cp:revision>25</cp:revision>
  <dcterms:created xsi:type="dcterms:W3CDTF">2020-12-20T04:55:21Z</dcterms:created>
  <dcterms:modified xsi:type="dcterms:W3CDTF">2022-02-13T17:58:55Z</dcterms:modified>
</cp:coreProperties>
</file>