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5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6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42" r:id="rId2"/>
    <p:sldMasterId id="2147483778" r:id="rId3"/>
    <p:sldMasterId id="2147483802" r:id="rId4"/>
    <p:sldMasterId id="2147483859" r:id="rId5"/>
    <p:sldMasterId id="2147483889" r:id="rId6"/>
    <p:sldMasterId id="2147483929" r:id="rId7"/>
  </p:sldMasterIdLst>
  <p:notesMasterIdLst>
    <p:notesMasterId r:id="rId26"/>
  </p:notesMasterIdLst>
  <p:sldIdLst>
    <p:sldId id="323" r:id="rId8"/>
    <p:sldId id="326" r:id="rId9"/>
    <p:sldId id="331" r:id="rId10"/>
    <p:sldId id="329" r:id="rId11"/>
    <p:sldId id="328" r:id="rId12"/>
    <p:sldId id="260" r:id="rId13"/>
    <p:sldId id="359" r:id="rId14"/>
    <p:sldId id="374" r:id="rId15"/>
    <p:sldId id="366" r:id="rId16"/>
    <p:sldId id="369" r:id="rId17"/>
    <p:sldId id="336" r:id="rId18"/>
    <p:sldId id="373" r:id="rId19"/>
    <p:sldId id="370" r:id="rId20"/>
    <p:sldId id="337" r:id="rId21"/>
    <p:sldId id="375" r:id="rId22"/>
    <p:sldId id="376" r:id="rId23"/>
    <p:sldId id="340" r:id="rId24"/>
    <p:sldId id="325" r:id="rId25"/>
  </p:sldIdLst>
  <p:sldSz cx="9144000" cy="6858000" type="screen4x3"/>
  <p:notesSz cx="6858000" cy="9144000"/>
  <p:defaultTextStyle>
    <a:defPPr>
      <a:defRPr lang="en-US"/>
    </a:defPPr>
    <a:lvl1pPr marL="0" algn="l" defTabSz="9140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41" algn="l" defTabSz="9140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81" algn="l" defTabSz="9140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3" algn="l" defTabSz="9140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01" algn="l" defTabSz="9140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41" algn="l" defTabSz="9140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21" algn="l" defTabSz="9140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D18B4-990D-4F2F-A290-DE94115162DE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83926-BA35-4C5D-9102-B6C7CADEC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1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1" algn="l" defTabSz="9140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1" algn="l" defTabSz="9140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3" algn="l" defTabSz="9140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1" algn="l" defTabSz="9140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1" algn="l" defTabSz="9140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1" algn="l" defTabSz="9140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 তার নিজের পরিচয়</a:t>
            </a:r>
            <a:r>
              <a:rPr lang="bn-IN" baseline="0" dirty="0" smtClean="0"/>
              <a:t> দেবে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 শিক্ষক</a:t>
            </a:r>
            <a:r>
              <a:rPr lang="bn-IN" baseline="0" dirty="0" smtClean="0"/>
              <a:t> বিভিন্ন প্রশ্নের মাধ্যমে পাঠ শিরোনাম বের করে নেবে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এখানে শিক্ষক</a:t>
            </a:r>
            <a:r>
              <a:rPr lang="bn-IN" baseline="0" dirty="0" smtClean="0"/>
              <a:t> পাঠ ঘোষণা করবেন।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AED35-02A3-4F89-8465-2C81084A93D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78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শিক্ষার্থীদের জোড়ায় জোড়ায় ভাগ করে দিবেন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B9EDDB-3BC7-4232-80A6-F671192222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9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bn-IN" baseline="0" dirty="0" smtClean="0">
                <a:latin typeface="Nikosh" pitchFamily="2" charset="0"/>
                <a:cs typeface="Nikosh" pitchFamily="2" charset="0"/>
              </a:rPr>
              <a:t> শিক্ষার্থীদের বিভিন্ন দলে ভাগ করে দিবেন 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এই স্লাইডে প্রশ্নের মাধ্যমে শিক্ষার্থীদের মূল্যায়ন করবে</a:t>
            </a:r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এই স্লাইডে প্রশ্নের মাধ্যমে শিক্ষার্থীদের মূল্যায়ন করবে</a:t>
            </a:r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বাড়ি থেকে প্রশ্নটির সমাধান লিখে আনবে।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50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CBAA6-89CC-4C1A-B070-CA5D99EFAE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4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41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6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8" y="609603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8" y="4470407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112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92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7" tIns="45675" rIns="91347" bIns="45675" rtlCol="0" anchor="ctr"/>
          <a:lstStyle/>
          <a:p>
            <a:pPr algn="ctr" defTabSz="91349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7" tIns="45675" rIns="91347" bIns="45675" rtlCol="0" anchor="ctr"/>
          <a:lstStyle/>
          <a:p>
            <a:pPr algn="ctr" defTabSz="91349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7" tIns="45675" rIns="91347" bIns="45675" rtlCol="0" anchor="ctr"/>
          <a:lstStyle/>
          <a:p>
            <a:pPr algn="ctr" defTabSz="91349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3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10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7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7" tIns="45675" rIns="91347" bIns="45675" rtlCol="0" anchor="ctr"/>
          <a:lstStyle/>
          <a:p>
            <a:pPr algn="ctr" defTabSz="91349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7" tIns="45675" rIns="91347" bIns="45675" rtlCol="0" anchor="ctr"/>
          <a:lstStyle/>
          <a:p>
            <a:pPr algn="ctr" defTabSz="91349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9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7" tIns="45675" rIns="91347" bIns="45675" rtlCol="0" anchor="ctr"/>
          <a:lstStyle/>
          <a:p>
            <a:pPr algn="ctr" defTabSz="91349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3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59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62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7" tIns="45675" rIns="91347" bIns="45675" rtlCol="0" anchor="ctr"/>
          <a:lstStyle/>
          <a:p>
            <a:pPr algn="ctr" defTabSz="91349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7" tIns="45675" rIns="91347" bIns="45675" rtlCol="0" anchor="ctr"/>
          <a:lstStyle/>
          <a:p>
            <a:pPr algn="ctr" defTabSz="91349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2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7" tIns="45675" rIns="91347" bIns="45675" rtlCol="0" anchor="ctr"/>
          <a:lstStyle/>
          <a:p>
            <a:pPr algn="ctr" defTabSz="91349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3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99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23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7" y="609603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41" indent="0">
              <a:buFontTx/>
              <a:buNone/>
              <a:defRPr/>
            </a:lvl2pPr>
            <a:lvl3pPr marL="914081" indent="0">
              <a:buFontTx/>
              <a:buNone/>
              <a:defRPr/>
            </a:lvl3pPr>
            <a:lvl4pPr marL="1371120" indent="0">
              <a:buFontTx/>
              <a:buNone/>
              <a:defRPr/>
            </a:lvl4pPr>
            <a:lvl5pPr marL="1828163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8" y="4470407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80"/>
            <a:ext cx="457200" cy="584776"/>
          </a:xfrm>
          <a:prstGeom prst="rect">
            <a:avLst/>
          </a:prstGeom>
        </p:spPr>
        <p:txBody>
          <a:bodyPr vert="horz" lIns="91408" tIns="45705" rIns="91408" bIns="45705" rtlCol="0" anchor="ctr">
            <a:noAutofit/>
          </a:bodyPr>
          <a:lstStyle/>
          <a:p>
            <a:pPr defTabSz="457041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08" tIns="45705" rIns="91408" bIns="45705" rtlCol="0" anchor="ctr">
            <a:noAutofit/>
          </a:bodyPr>
          <a:lstStyle/>
          <a:p>
            <a:pPr defTabSz="457041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5916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7" tIns="45675" rIns="91347" bIns="45675" rtlCol="0" anchor="ctr"/>
          <a:lstStyle/>
          <a:p>
            <a:pPr algn="ctr" defTabSz="91349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7" tIns="45675" rIns="91347" bIns="45675" rtlCol="0" anchor="ctr"/>
          <a:lstStyle/>
          <a:p>
            <a:pPr algn="ctr" defTabSz="91349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4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7" tIns="45675" rIns="91347" bIns="45675" rtlCol="0" anchor="ctr"/>
          <a:lstStyle/>
          <a:p>
            <a:pPr algn="ctr" defTabSz="91349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3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17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6" y="6391673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6813" indent="0" algn="ctr">
              <a:buNone/>
            </a:lvl2pPr>
            <a:lvl3pPr marL="913626" indent="0" algn="ctr">
              <a:buNone/>
            </a:lvl3pPr>
            <a:lvl4pPr marL="1370435" indent="0" algn="ctr">
              <a:buNone/>
            </a:lvl4pPr>
            <a:lvl5pPr marL="1827253" indent="0" algn="ctr">
              <a:buNone/>
            </a:lvl5pPr>
            <a:lvl6pPr marL="2284058" indent="0" algn="ctr">
              <a:buNone/>
            </a:lvl6pPr>
            <a:lvl7pPr marL="2740871" indent="0" algn="ctr">
              <a:buNone/>
            </a:lvl7pPr>
            <a:lvl8pPr marL="3197681" indent="0" algn="ctr">
              <a:buNone/>
            </a:lvl8pPr>
            <a:lvl9pPr marL="3654501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51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1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61" tIns="45682" rIns="91361" bIns="45682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91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61" tIns="45682" rIns="91361" bIns="45682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67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0172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89"/>
            <a:ext cx="457200" cy="441325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98643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1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51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17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6" y="6391673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1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1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61" tIns="45682" rIns="91361" bIns="45682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91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61" tIns="45682" rIns="91361" bIns="45682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67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33579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2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97" y="1575669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6879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7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1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61" tIns="45682" rIns="91361" bIns="45682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6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1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2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1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7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61" tIns="45682" rIns="91361" bIns="45682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91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61" tIns="45682" rIns="91361" bIns="45682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33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84539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37"/>
            <a:ext cx="457200" cy="441325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109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6" y="6391673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1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9714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1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2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61" tIns="45682" rIns="91361" bIns="45682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1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1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61" tIns="45682" rIns="91361" bIns="45682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61" tIns="45682" rIns="91361" bIns="45682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55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402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97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8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8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4004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1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1" y="152402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61" tIns="45682" rIns="91361" bIns="45682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61" tIns="45682" rIns="91361" bIns="45682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61" tIns="45682" rIns="91361" bIns="45682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55"/>
            <a:ext cx="457200" cy="441325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402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828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72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6" y="6391673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7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61" tIns="45682" rIns="91361" bIns="45682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1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61" tIns="45682" rIns="91361" bIns="45682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18"/>
            <a:ext cx="457200" cy="441325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18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098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AAD20-B17B-49EE-8646-EB6B46450170}" type="datetime1">
              <a:rPr lang="en-US" smtClean="0">
                <a:solidFill>
                  <a:prstClr val="black"/>
                </a:solidFill>
              </a:rPr>
              <a:pPr/>
              <a:t>2/9/2022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bn-IN" dirty="0" smtClean="0">
                <a:solidFill>
                  <a:prstClr val="black"/>
                </a:solidFill>
              </a:rPr>
              <a:t>১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pattFill prst="trellis">
            <a:fgClr>
              <a:srgbClr val="002060"/>
            </a:fgClr>
            <a:bgClr>
              <a:srgbClr val="00B0F0"/>
            </a:bgClr>
          </a:pattFill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ln>
                <a:solidFill>
                  <a:srgbClr val="92D050"/>
                </a:solidFill>
              </a:ln>
              <a:solidFill>
                <a:prstClr val="black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1658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0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3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3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16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1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3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7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7" y="609603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4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41" indent="0">
              <a:buFontTx/>
              <a:buNone/>
              <a:defRPr/>
            </a:lvl2pPr>
            <a:lvl3pPr marL="914081" indent="0">
              <a:buFontTx/>
              <a:buNone/>
              <a:defRPr/>
            </a:lvl3pPr>
            <a:lvl4pPr marL="1371120" indent="0">
              <a:buFontTx/>
              <a:buNone/>
              <a:defRPr/>
            </a:lvl4pPr>
            <a:lvl5pPr marL="1828163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8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80"/>
            <a:ext cx="457200" cy="584776"/>
          </a:xfrm>
          <a:prstGeom prst="rect">
            <a:avLst/>
          </a:prstGeom>
        </p:spPr>
        <p:txBody>
          <a:bodyPr vert="horz" lIns="91408" tIns="45705" rIns="91408" bIns="45705" rtlCol="0" anchor="ctr">
            <a:noAutofit/>
          </a:bodyPr>
          <a:lstStyle/>
          <a:p>
            <a:pPr defTabSz="457041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08" tIns="45705" rIns="91408" bIns="45705" rtlCol="0" anchor="ctr">
            <a:noAutofit/>
          </a:bodyPr>
          <a:lstStyle/>
          <a:p>
            <a:pPr defTabSz="457041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86183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3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88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82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0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3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98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81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3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75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58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3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4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041" indent="0">
              <a:buFontTx/>
              <a:buNone/>
              <a:defRPr/>
            </a:lvl2pPr>
            <a:lvl3pPr marL="914081" indent="0">
              <a:buFontTx/>
              <a:buNone/>
              <a:defRPr/>
            </a:lvl3pPr>
            <a:lvl4pPr marL="1371120" indent="0">
              <a:buFontTx/>
              <a:buNone/>
              <a:defRPr/>
            </a:lvl4pPr>
            <a:lvl5pPr marL="1828163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8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5210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6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3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99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0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3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15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4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5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3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07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07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96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3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28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6" y="639167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6859" indent="0" algn="ctr">
              <a:buNone/>
            </a:lvl2pPr>
            <a:lvl3pPr marL="913717" indent="0" algn="ctr">
              <a:buNone/>
            </a:lvl3pPr>
            <a:lvl4pPr marL="1370571" indent="0" algn="ctr">
              <a:buNone/>
            </a:lvl4pPr>
            <a:lvl5pPr marL="1827435" indent="0" algn="ctr">
              <a:buNone/>
            </a:lvl5pPr>
            <a:lvl6pPr marL="2284286" indent="0" algn="ctr">
              <a:buNone/>
            </a:lvl6pPr>
            <a:lvl7pPr marL="2741145" indent="0" algn="ctr">
              <a:buNone/>
            </a:lvl7pPr>
            <a:lvl8pPr marL="3198000" indent="0" algn="ctr">
              <a:buNone/>
            </a:lvl8pPr>
            <a:lvl9pPr marL="3654865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51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1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0" tIns="45686" rIns="91370" bIns="45686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91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0" tIns="45686" rIns="91370" bIns="45686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65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4939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87"/>
            <a:ext cx="457200" cy="441325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94357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1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51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15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6" y="639167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1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1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0" tIns="45686" rIns="91370" bIns="45686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91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0" tIns="45686" rIns="91370" bIns="45686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65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3406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2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95" y="1575667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1923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7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1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0" tIns="45686" rIns="91370" bIns="45686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6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1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2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1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7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0" tIns="45686" rIns="91370" bIns="45686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91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0" tIns="45686" rIns="91370" bIns="45686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31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0684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35"/>
            <a:ext cx="457200" cy="441325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648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6" y="639167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1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5372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1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2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0" tIns="45686" rIns="91370" bIns="45686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1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1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0" tIns="45686" rIns="91370" bIns="45686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0" tIns="45686" rIns="91370" bIns="45686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53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40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85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1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1" y="152402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0" tIns="45686" rIns="91370" bIns="45686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0" tIns="45686" rIns="91370" bIns="45686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0" tIns="45686" rIns="91370" bIns="45686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53"/>
            <a:ext cx="457200" cy="441325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40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9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7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4" y="609603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84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76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6" y="639167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7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0" tIns="45686" rIns="91370" bIns="45686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1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0" tIns="45686" rIns="91370" bIns="45686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16"/>
            <a:ext cx="457200" cy="441325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16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55734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AAD20-B17B-49EE-8646-EB6B46450170}" type="datetime1">
              <a:rPr lang="en-US" smtClean="0">
                <a:solidFill>
                  <a:prstClr val="black"/>
                </a:solidFill>
              </a:rPr>
              <a:pPr/>
              <a:t>2/9/2022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bn-IN" dirty="0" smtClean="0">
                <a:solidFill>
                  <a:prstClr val="black"/>
                </a:solidFill>
              </a:rPr>
              <a:t>১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pattFill prst="trellis">
            <a:fgClr>
              <a:srgbClr val="002060"/>
            </a:fgClr>
            <a:bgClr>
              <a:srgbClr val="00B0F0"/>
            </a:bgClr>
          </a:pattFill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ln>
                <a:solidFill>
                  <a:srgbClr val="92D050"/>
                </a:solidFill>
              </a:ln>
              <a:solidFill>
                <a:prstClr val="black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106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5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6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3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54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04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0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3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26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7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68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3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4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88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2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3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61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84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5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3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25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4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58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3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6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18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3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9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2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7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3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25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1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2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3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3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91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68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82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1" indent="0">
              <a:buNone/>
              <a:defRPr sz="2000" b="1"/>
            </a:lvl2pPr>
            <a:lvl3pPr marL="914081" indent="0">
              <a:buNone/>
              <a:defRPr sz="1800" b="1"/>
            </a:lvl3pPr>
            <a:lvl4pPr marL="1371120" indent="0">
              <a:buNone/>
              <a:defRPr sz="1600" b="1"/>
            </a:lvl4pPr>
            <a:lvl5pPr marL="1828163" indent="0">
              <a:buNone/>
              <a:defRPr sz="1600" b="1"/>
            </a:lvl5pPr>
            <a:lvl6pPr marL="2285201" indent="0">
              <a:buNone/>
              <a:defRPr sz="1600" b="1"/>
            </a:lvl6pPr>
            <a:lvl7pPr marL="2742241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1" indent="0">
              <a:buNone/>
              <a:defRPr sz="2000" b="1"/>
            </a:lvl2pPr>
            <a:lvl3pPr marL="914081" indent="0">
              <a:buNone/>
              <a:defRPr sz="1800" b="1"/>
            </a:lvl3pPr>
            <a:lvl4pPr marL="1371120" indent="0">
              <a:buNone/>
              <a:defRPr sz="1600" b="1"/>
            </a:lvl4pPr>
            <a:lvl5pPr marL="1828163" indent="0">
              <a:buNone/>
              <a:defRPr sz="1600" b="1"/>
            </a:lvl5pPr>
            <a:lvl6pPr marL="2285201" indent="0">
              <a:buNone/>
              <a:defRPr sz="1600" b="1"/>
            </a:lvl6pPr>
            <a:lvl7pPr marL="2742241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32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58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1" indent="0">
              <a:buNone/>
              <a:defRPr sz="1200"/>
            </a:lvl2pPr>
            <a:lvl3pPr marL="914081" indent="0">
              <a:buNone/>
              <a:defRPr sz="1000"/>
            </a:lvl3pPr>
            <a:lvl4pPr marL="1371120" indent="0">
              <a:buNone/>
              <a:defRPr sz="900"/>
            </a:lvl4pPr>
            <a:lvl5pPr marL="1828163" indent="0">
              <a:buNone/>
              <a:defRPr sz="900"/>
            </a:lvl5pPr>
            <a:lvl6pPr marL="2285201" indent="0">
              <a:buNone/>
              <a:defRPr sz="900"/>
            </a:lvl6pPr>
            <a:lvl7pPr marL="2742241" indent="0">
              <a:buNone/>
              <a:defRPr sz="900"/>
            </a:lvl7pPr>
            <a:lvl8pPr marL="3199280" indent="0">
              <a:buNone/>
              <a:defRPr sz="900"/>
            </a:lvl8pPr>
            <a:lvl9pPr marL="36563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94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41" indent="0">
              <a:buNone/>
              <a:defRPr sz="2800"/>
            </a:lvl2pPr>
            <a:lvl3pPr marL="914081" indent="0">
              <a:buNone/>
              <a:defRPr sz="2400"/>
            </a:lvl3pPr>
            <a:lvl4pPr marL="1371120" indent="0">
              <a:buNone/>
              <a:defRPr sz="2000"/>
            </a:lvl4pPr>
            <a:lvl5pPr marL="1828163" indent="0">
              <a:buNone/>
              <a:defRPr sz="2000"/>
            </a:lvl5pPr>
            <a:lvl6pPr marL="2285201" indent="0">
              <a:buNone/>
              <a:defRPr sz="2000"/>
            </a:lvl6pPr>
            <a:lvl7pPr marL="2742241" indent="0">
              <a:buNone/>
              <a:defRPr sz="2000"/>
            </a:lvl7pPr>
            <a:lvl8pPr marL="3199280" indent="0">
              <a:buNone/>
              <a:defRPr sz="2000"/>
            </a:lvl8pPr>
            <a:lvl9pPr marL="36563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41" indent="0">
              <a:buNone/>
              <a:defRPr sz="1200"/>
            </a:lvl2pPr>
            <a:lvl3pPr marL="914081" indent="0">
              <a:buNone/>
              <a:defRPr sz="1000"/>
            </a:lvl3pPr>
            <a:lvl4pPr marL="1371120" indent="0">
              <a:buNone/>
              <a:defRPr sz="900"/>
            </a:lvl4pPr>
            <a:lvl5pPr marL="1828163" indent="0">
              <a:buNone/>
              <a:defRPr sz="900"/>
            </a:lvl5pPr>
            <a:lvl6pPr marL="2285201" indent="0">
              <a:buNone/>
              <a:defRPr sz="900"/>
            </a:lvl6pPr>
            <a:lvl7pPr marL="2742241" indent="0">
              <a:buNone/>
              <a:defRPr sz="900"/>
            </a:lvl7pPr>
            <a:lvl8pPr marL="3199280" indent="0">
              <a:buNone/>
              <a:defRPr sz="900"/>
            </a:lvl8pPr>
            <a:lvl9pPr marL="36563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43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38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1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45739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91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8" y="2700875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8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49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2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663053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06199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83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2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664543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26958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9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2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40434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5" y="1811870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5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20" y="5054602"/>
            <a:ext cx="673276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9" y="5054602"/>
            <a:ext cx="413483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478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9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99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6" y="1641420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6" y="3734866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0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9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68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80" y="2160597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8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6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588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7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041" indent="0">
              <a:buNone/>
              <a:defRPr sz="2000" b="1"/>
            </a:lvl2pPr>
            <a:lvl3pPr marL="914081" indent="0">
              <a:buNone/>
              <a:defRPr sz="1800" b="1"/>
            </a:lvl3pPr>
            <a:lvl4pPr marL="1371120" indent="0">
              <a:buNone/>
              <a:defRPr sz="1600" b="1"/>
            </a:lvl4pPr>
            <a:lvl5pPr marL="1828163" indent="0">
              <a:buNone/>
              <a:defRPr sz="1600" b="1"/>
            </a:lvl5pPr>
            <a:lvl6pPr marL="2285201" indent="0">
              <a:buNone/>
              <a:defRPr sz="1600" b="1"/>
            </a:lvl6pPr>
            <a:lvl7pPr marL="2742241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21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7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041" indent="0">
              <a:buNone/>
              <a:defRPr sz="2000" b="1"/>
            </a:lvl2pPr>
            <a:lvl3pPr marL="914081" indent="0">
              <a:buNone/>
              <a:defRPr sz="1800" b="1"/>
            </a:lvl3pPr>
            <a:lvl4pPr marL="1371120" indent="0">
              <a:buNone/>
              <a:defRPr sz="1600" b="1"/>
            </a:lvl4pPr>
            <a:lvl5pPr marL="1828163" indent="0">
              <a:buNone/>
              <a:defRPr sz="1600" b="1"/>
            </a:lvl5pPr>
            <a:lvl6pPr marL="2285201" indent="0">
              <a:buNone/>
              <a:defRPr sz="1600" b="1"/>
            </a:lvl6pPr>
            <a:lvl7pPr marL="2742241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21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8141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8" y="915344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007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358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9" y="982133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41" indent="0">
              <a:buNone/>
              <a:defRPr sz="1200"/>
            </a:lvl2pPr>
            <a:lvl3pPr marL="914081" indent="0">
              <a:buNone/>
              <a:defRPr sz="1000"/>
            </a:lvl3pPr>
            <a:lvl4pPr marL="1371120" indent="0">
              <a:buNone/>
              <a:defRPr sz="900"/>
            </a:lvl4pPr>
            <a:lvl5pPr marL="1828163" indent="0">
              <a:buNone/>
              <a:defRPr sz="900"/>
            </a:lvl5pPr>
            <a:lvl6pPr marL="2285201" indent="0">
              <a:buNone/>
              <a:defRPr sz="900"/>
            </a:lvl6pPr>
            <a:lvl7pPr marL="2742241" indent="0">
              <a:buNone/>
              <a:defRPr sz="900"/>
            </a:lvl7pPr>
            <a:lvl8pPr marL="3199280" indent="0">
              <a:buNone/>
              <a:defRPr sz="900"/>
            </a:lvl8pPr>
            <a:lvl9pPr marL="3656321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5802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4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41" indent="0">
              <a:buNone/>
              <a:defRPr sz="1600"/>
            </a:lvl2pPr>
            <a:lvl3pPr marL="914081" indent="0">
              <a:buNone/>
              <a:defRPr sz="1600"/>
            </a:lvl3pPr>
            <a:lvl4pPr marL="1371120" indent="0">
              <a:buNone/>
              <a:defRPr sz="1600"/>
            </a:lvl4pPr>
            <a:lvl5pPr marL="1828163" indent="0">
              <a:buNone/>
              <a:defRPr sz="1600"/>
            </a:lvl5pPr>
            <a:lvl6pPr marL="2285201" indent="0">
              <a:buNone/>
              <a:defRPr sz="1600"/>
            </a:lvl6pPr>
            <a:lvl7pPr marL="2742241" indent="0">
              <a:buNone/>
              <a:defRPr sz="1600"/>
            </a:lvl7pPr>
            <a:lvl8pPr marL="3199280" indent="0">
              <a:buNone/>
              <a:defRPr sz="1600"/>
            </a:lvl8pPr>
            <a:lvl9pPr marL="3656321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72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41" indent="0">
              <a:buNone/>
              <a:defRPr sz="1200"/>
            </a:lvl2pPr>
            <a:lvl3pPr marL="914081" indent="0">
              <a:buNone/>
              <a:defRPr sz="1000"/>
            </a:lvl3pPr>
            <a:lvl4pPr marL="1371120" indent="0">
              <a:buNone/>
              <a:defRPr sz="900"/>
            </a:lvl4pPr>
            <a:lvl5pPr marL="1828163" indent="0">
              <a:buNone/>
              <a:defRPr sz="900"/>
            </a:lvl5pPr>
            <a:lvl6pPr marL="2285201" indent="0">
              <a:buNone/>
              <a:defRPr sz="900"/>
            </a:lvl6pPr>
            <a:lvl7pPr marL="2742241" indent="0">
              <a:buNone/>
              <a:defRPr sz="900"/>
            </a:lvl7pPr>
            <a:lvl8pPr marL="3199280" indent="0">
              <a:buNone/>
              <a:defRPr sz="900"/>
            </a:lvl8pPr>
            <a:lvl9pPr marL="3656321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01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40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41" indent="0">
              <a:buNone/>
              <a:defRPr sz="1600"/>
            </a:lvl2pPr>
            <a:lvl3pPr marL="914081" indent="0">
              <a:buNone/>
              <a:defRPr sz="1600"/>
            </a:lvl3pPr>
            <a:lvl4pPr marL="1371120" indent="0">
              <a:buNone/>
              <a:defRPr sz="1600"/>
            </a:lvl4pPr>
            <a:lvl5pPr marL="1828163" indent="0">
              <a:buNone/>
              <a:defRPr sz="1600"/>
            </a:lvl5pPr>
            <a:lvl6pPr marL="2285201" indent="0">
              <a:buNone/>
              <a:defRPr sz="1600"/>
            </a:lvl6pPr>
            <a:lvl7pPr marL="2742241" indent="0">
              <a:buNone/>
              <a:defRPr sz="1600"/>
            </a:lvl7pPr>
            <a:lvl8pPr marL="3199280" indent="0">
              <a:buNone/>
              <a:defRPr sz="1600"/>
            </a:lvl8pPr>
            <a:lvl9pPr marL="3656321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41" indent="0">
              <a:buNone/>
              <a:defRPr sz="1200"/>
            </a:lvl2pPr>
            <a:lvl3pPr marL="914081" indent="0">
              <a:buNone/>
              <a:defRPr sz="1000"/>
            </a:lvl3pPr>
            <a:lvl4pPr marL="1371120" indent="0">
              <a:buNone/>
              <a:defRPr sz="900"/>
            </a:lvl4pPr>
            <a:lvl5pPr marL="1828163" indent="0">
              <a:buNone/>
              <a:defRPr sz="900"/>
            </a:lvl5pPr>
            <a:lvl6pPr marL="2285201" indent="0">
              <a:buNone/>
              <a:defRPr sz="900"/>
            </a:lvl6pPr>
            <a:lvl7pPr marL="2742241" indent="0">
              <a:buNone/>
              <a:defRPr sz="900"/>
            </a:lvl7pPr>
            <a:lvl8pPr marL="3199280" indent="0">
              <a:buNone/>
              <a:defRPr sz="900"/>
            </a:lvl8pPr>
            <a:lvl9pPr marL="3656321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64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0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8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665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6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041" indent="0">
              <a:buFontTx/>
              <a:buNone/>
              <a:defRPr/>
            </a:lvl2pPr>
            <a:lvl3pPr marL="914081" indent="0">
              <a:buFontTx/>
              <a:buNone/>
              <a:defRPr/>
            </a:lvl3pPr>
            <a:lvl4pPr marL="1371120" indent="0">
              <a:buFontTx/>
              <a:buNone/>
              <a:defRPr/>
            </a:lvl4pPr>
            <a:lvl5pPr marL="1828163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7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0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76" y="905369"/>
            <a:ext cx="457319" cy="584776"/>
          </a:xfrm>
          <a:prstGeom prst="rect">
            <a:avLst/>
          </a:prstGeom>
        </p:spPr>
        <p:txBody>
          <a:bodyPr vert="horz" lIns="91408" tIns="45705" rIns="91408" bIns="45705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10" y="2827875"/>
            <a:ext cx="457319" cy="584776"/>
          </a:xfrm>
          <a:prstGeom prst="rect">
            <a:avLst/>
          </a:prstGeom>
        </p:spPr>
        <p:txBody>
          <a:bodyPr vert="horz" lIns="91408" tIns="45705" rIns="91408" bIns="45705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5991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0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5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2" y="2160987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041" indent="0">
              <a:buNone/>
              <a:defRPr sz="2000" b="1"/>
            </a:lvl2pPr>
            <a:lvl3pPr marL="914081" indent="0">
              <a:buNone/>
              <a:defRPr sz="1800" b="1"/>
            </a:lvl3pPr>
            <a:lvl4pPr marL="1371120" indent="0">
              <a:buNone/>
              <a:defRPr sz="1600" b="1"/>
            </a:lvl4pPr>
            <a:lvl5pPr marL="1828163" indent="0">
              <a:buNone/>
              <a:defRPr sz="1600" b="1"/>
            </a:lvl5pPr>
            <a:lvl6pPr marL="2285201" indent="0">
              <a:buNone/>
              <a:defRPr sz="1600" b="1"/>
            </a:lvl6pPr>
            <a:lvl7pPr marL="2742241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2" y="2737253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7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041" indent="0">
              <a:buNone/>
              <a:defRPr sz="2000" b="1"/>
            </a:lvl2pPr>
            <a:lvl3pPr marL="914081" indent="0">
              <a:buNone/>
              <a:defRPr sz="1800" b="1"/>
            </a:lvl3pPr>
            <a:lvl4pPr marL="1371120" indent="0">
              <a:buNone/>
              <a:defRPr sz="1600" b="1"/>
            </a:lvl4pPr>
            <a:lvl5pPr marL="1828163" indent="0">
              <a:buNone/>
              <a:defRPr sz="1600" b="1"/>
            </a:lvl5pPr>
            <a:lvl6pPr marL="2285201" indent="0">
              <a:buNone/>
              <a:defRPr sz="1600" b="1"/>
            </a:lvl6pPr>
            <a:lvl7pPr marL="2742241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9" y="2737253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64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4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0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73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0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0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7" y="896895"/>
            <a:ext cx="457319" cy="584776"/>
          </a:xfrm>
          <a:prstGeom prst="rect">
            <a:avLst/>
          </a:prstGeom>
        </p:spPr>
        <p:txBody>
          <a:bodyPr vert="horz" lIns="91408" tIns="45705" rIns="91408" bIns="45705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803" y="2607735"/>
            <a:ext cx="457319" cy="584776"/>
          </a:xfrm>
          <a:prstGeom prst="rect">
            <a:avLst/>
          </a:prstGeom>
        </p:spPr>
        <p:txBody>
          <a:bodyPr vert="horz" lIns="91408" tIns="45705" rIns="91408" bIns="45705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415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82138"/>
            <a:ext cx="6798734" cy="2294467"/>
          </a:xfrm>
        </p:spPr>
        <p:txBody>
          <a:bodyPr vert="horz" lIns="91408" tIns="45705" rIns="91408" bIns="45705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0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7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0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0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76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8398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42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631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80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74" y="906880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80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4098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55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7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2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0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4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2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8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8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83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80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2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6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73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5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2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4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5" y="1811870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5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20" y="5054602"/>
            <a:ext cx="673276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9" y="5054602"/>
            <a:ext cx="413483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1569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9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596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6" y="1641420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6" y="3734866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0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9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9448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6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5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21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7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041" indent="0">
              <a:buNone/>
              <a:defRPr sz="2000" b="1"/>
            </a:lvl2pPr>
            <a:lvl3pPr marL="914081" indent="0">
              <a:buNone/>
              <a:defRPr sz="1800" b="1"/>
            </a:lvl3pPr>
            <a:lvl4pPr marL="1371120" indent="0">
              <a:buNone/>
              <a:defRPr sz="1600" b="1"/>
            </a:lvl4pPr>
            <a:lvl5pPr marL="1828163" indent="0">
              <a:buNone/>
              <a:defRPr sz="1600" b="1"/>
            </a:lvl5pPr>
            <a:lvl6pPr marL="2285201" indent="0">
              <a:buNone/>
              <a:defRPr sz="1600" b="1"/>
            </a:lvl6pPr>
            <a:lvl7pPr marL="2742241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21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7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041" indent="0">
              <a:buNone/>
              <a:defRPr sz="2000" b="1"/>
            </a:lvl2pPr>
            <a:lvl3pPr marL="914081" indent="0">
              <a:buNone/>
              <a:defRPr sz="1800" b="1"/>
            </a:lvl3pPr>
            <a:lvl4pPr marL="1371120" indent="0">
              <a:buNone/>
              <a:defRPr sz="1600" b="1"/>
            </a:lvl4pPr>
            <a:lvl5pPr marL="1828163" indent="0">
              <a:buNone/>
              <a:defRPr sz="1600" b="1"/>
            </a:lvl5pPr>
            <a:lvl6pPr marL="2285201" indent="0">
              <a:buNone/>
              <a:defRPr sz="1600" b="1"/>
            </a:lvl6pPr>
            <a:lvl7pPr marL="2742241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21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2863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8" y="915344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4956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786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9" y="982133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41" indent="0">
              <a:buNone/>
              <a:defRPr sz="1200"/>
            </a:lvl2pPr>
            <a:lvl3pPr marL="914081" indent="0">
              <a:buNone/>
              <a:defRPr sz="1000"/>
            </a:lvl3pPr>
            <a:lvl4pPr marL="1371120" indent="0">
              <a:buNone/>
              <a:defRPr sz="900"/>
            </a:lvl4pPr>
            <a:lvl5pPr marL="1828163" indent="0">
              <a:buNone/>
              <a:defRPr sz="900"/>
            </a:lvl5pPr>
            <a:lvl6pPr marL="2285201" indent="0">
              <a:buNone/>
              <a:defRPr sz="900"/>
            </a:lvl6pPr>
            <a:lvl7pPr marL="2742241" indent="0">
              <a:buNone/>
              <a:defRPr sz="900"/>
            </a:lvl7pPr>
            <a:lvl8pPr marL="3199280" indent="0">
              <a:buNone/>
              <a:defRPr sz="900"/>
            </a:lvl8pPr>
            <a:lvl9pPr marL="3656321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8667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4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41" indent="0">
              <a:buNone/>
              <a:defRPr sz="1600"/>
            </a:lvl2pPr>
            <a:lvl3pPr marL="914081" indent="0">
              <a:buNone/>
              <a:defRPr sz="1600"/>
            </a:lvl3pPr>
            <a:lvl4pPr marL="1371120" indent="0">
              <a:buNone/>
              <a:defRPr sz="1600"/>
            </a:lvl4pPr>
            <a:lvl5pPr marL="1828163" indent="0">
              <a:buNone/>
              <a:defRPr sz="1600"/>
            </a:lvl5pPr>
            <a:lvl6pPr marL="2285201" indent="0">
              <a:buNone/>
              <a:defRPr sz="1600"/>
            </a:lvl6pPr>
            <a:lvl7pPr marL="2742241" indent="0">
              <a:buNone/>
              <a:defRPr sz="1600"/>
            </a:lvl7pPr>
            <a:lvl8pPr marL="3199280" indent="0">
              <a:buNone/>
              <a:defRPr sz="1600"/>
            </a:lvl8pPr>
            <a:lvl9pPr marL="3656321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72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41" indent="0">
              <a:buNone/>
              <a:defRPr sz="1200"/>
            </a:lvl2pPr>
            <a:lvl3pPr marL="914081" indent="0">
              <a:buNone/>
              <a:defRPr sz="1000"/>
            </a:lvl3pPr>
            <a:lvl4pPr marL="1371120" indent="0">
              <a:buNone/>
              <a:defRPr sz="900"/>
            </a:lvl4pPr>
            <a:lvl5pPr marL="1828163" indent="0">
              <a:buNone/>
              <a:defRPr sz="900"/>
            </a:lvl5pPr>
            <a:lvl6pPr marL="2285201" indent="0">
              <a:buNone/>
              <a:defRPr sz="900"/>
            </a:lvl6pPr>
            <a:lvl7pPr marL="2742241" indent="0">
              <a:buNone/>
              <a:defRPr sz="900"/>
            </a:lvl7pPr>
            <a:lvl8pPr marL="3199280" indent="0">
              <a:buNone/>
              <a:defRPr sz="900"/>
            </a:lvl8pPr>
            <a:lvl9pPr marL="3656321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008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40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41" indent="0">
              <a:buNone/>
              <a:defRPr sz="1600"/>
            </a:lvl2pPr>
            <a:lvl3pPr marL="914081" indent="0">
              <a:buNone/>
              <a:defRPr sz="1600"/>
            </a:lvl3pPr>
            <a:lvl4pPr marL="1371120" indent="0">
              <a:buNone/>
              <a:defRPr sz="1600"/>
            </a:lvl4pPr>
            <a:lvl5pPr marL="1828163" indent="0">
              <a:buNone/>
              <a:defRPr sz="1600"/>
            </a:lvl5pPr>
            <a:lvl6pPr marL="2285201" indent="0">
              <a:buNone/>
              <a:defRPr sz="1600"/>
            </a:lvl6pPr>
            <a:lvl7pPr marL="2742241" indent="0">
              <a:buNone/>
              <a:defRPr sz="1600"/>
            </a:lvl7pPr>
            <a:lvl8pPr marL="3199280" indent="0">
              <a:buNone/>
              <a:defRPr sz="1600"/>
            </a:lvl8pPr>
            <a:lvl9pPr marL="3656321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41" indent="0">
              <a:buNone/>
              <a:defRPr sz="1200"/>
            </a:lvl2pPr>
            <a:lvl3pPr marL="914081" indent="0">
              <a:buNone/>
              <a:defRPr sz="1000"/>
            </a:lvl3pPr>
            <a:lvl4pPr marL="1371120" indent="0">
              <a:buNone/>
              <a:defRPr sz="900"/>
            </a:lvl4pPr>
            <a:lvl5pPr marL="1828163" indent="0">
              <a:buNone/>
              <a:defRPr sz="900"/>
            </a:lvl5pPr>
            <a:lvl6pPr marL="2285201" indent="0">
              <a:buNone/>
              <a:defRPr sz="900"/>
            </a:lvl6pPr>
            <a:lvl7pPr marL="2742241" indent="0">
              <a:buNone/>
              <a:defRPr sz="900"/>
            </a:lvl7pPr>
            <a:lvl8pPr marL="3199280" indent="0">
              <a:buNone/>
              <a:defRPr sz="900"/>
            </a:lvl8pPr>
            <a:lvl9pPr marL="3656321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317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0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8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3037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6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041" indent="0">
              <a:buFontTx/>
              <a:buNone/>
              <a:defRPr/>
            </a:lvl2pPr>
            <a:lvl3pPr marL="914081" indent="0">
              <a:buFontTx/>
              <a:buNone/>
              <a:defRPr/>
            </a:lvl3pPr>
            <a:lvl4pPr marL="1371120" indent="0">
              <a:buFontTx/>
              <a:buNone/>
              <a:defRPr/>
            </a:lvl4pPr>
            <a:lvl5pPr marL="1828163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7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0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76" y="905369"/>
            <a:ext cx="457319" cy="584776"/>
          </a:xfrm>
          <a:prstGeom prst="rect">
            <a:avLst/>
          </a:prstGeom>
        </p:spPr>
        <p:txBody>
          <a:bodyPr vert="horz" lIns="91408" tIns="45705" rIns="91408" bIns="45705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10" y="2827875"/>
            <a:ext cx="457319" cy="584776"/>
          </a:xfrm>
          <a:prstGeom prst="rect">
            <a:avLst/>
          </a:prstGeom>
        </p:spPr>
        <p:txBody>
          <a:bodyPr vert="horz" lIns="91408" tIns="45705" rIns="91408" bIns="45705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8941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0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933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4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0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73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0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0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7" y="896895"/>
            <a:ext cx="457319" cy="584776"/>
          </a:xfrm>
          <a:prstGeom prst="rect">
            <a:avLst/>
          </a:prstGeom>
        </p:spPr>
        <p:txBody>
          <a:bodyPr vert="horz" lIns="91408" tIns="45705" rIns="91408" bIns="45705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803" y="2607735"/>
            <a:ext cx="457319" cy="584776"/>
          </a:xfrm>
          <a:prstGeom prst="rect">
            <a:avLst/>
          </a:prstGeom>
        </p:spPr>
        <p:txBody>
          <a:bodyPr vert="horz" lIns="91408" tIns="45705" rIns="91408" bIns="45705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81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5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7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04" indent="0">
              <a:buNone/>
              <a:defRPr sz="1400"/>
            </a:lvl2pPr>
            <a:lvl3pPr marL="913807" indent="0">
              <a:buNone/>
              <a:defRPr sz="1200"/>
            </a:lvl3pPr>
            <a:lvl4pPr marL="1370709" indent="0">
              <a:buNone/>
              <a:defRPr sz="1000"/>
            </a:lvl4pPr>
            <a:lvl5pPr marL="1827613" indent="0">
              <a:buNone/>
              <a:defRPr sz="1000"/>
            </a:lvl5pPr>
            <a:lvl6pPr marL="2284515" indent="0">
              <a:buNone/>
              <a:defRPr sz="1000"/>
            </a:lvl6pPr>
            <a:lvl7pPr marL="2741418" indent="0">
              <a:buNone/>
              <a:defRPr sz="1000"/>
            </a:lvl7pPr>
            <a:lvl8pPr marL="3198320" indent="0">
              <a:buNone/>
              <a:defRPr sz="1000"/>
            </a:lvl8pPr>
            <a:lvl9pPr marL="365522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39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82138"/>
            <a:ext cx="6798734" cy="2294467"/>
          </a:xfrm>
        </p:spPr>
        <p:txBody>
          <a:bodyPr vert="horz" lIns="91408" tIns="45705" rIns="91408" bIns="45705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0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7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0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0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76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7095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42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3127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80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74" y="906880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80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752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5" y="181188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5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6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20" y="5054602"/>
            <a:ext cx="673276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9" y="5054602"/>
            <a:ext cx="413483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7504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9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630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6" y="1641421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6" y="373487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67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9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1204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6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409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7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6745" indent="0">
              <a:buNone/>
              <a:defRPr sz="2000" b="1"/>
            </a:lvl2pPr>
            <a:lvl3pPr marL="913490" indent="0">
              <a:buNone/>
              <a:defRPr sz="1800" b="1"/>
            </a:lvl3pPr>
            <a:lvl4pPr marL="1370228" indent="0">
              <a:buNone/>
              <a:defRPr sz="1600" b="1"/>
            </a:lvl4pPr>
            <a:lvl5pPr marL="1826980" indent="0">
              <a:buNone/>
              <a:defRPr sz="1600" b="1"/>
            </a:lvl5pPr>
            <a:lvl6pPr marL="2283715" indent="0">
              <a:buNone/>
              <a:defRPr sz="1600" b="1"/>
            </a:lvl6pPr>
            <a:lvl7pPr marL="2740460" indent="0">
              <a:buNone/>
              <a:defRPr sz="1600" b="1"/>
            </a:lvl7pPr>
            <a:lvl8pPr marL="3197201" indent="0">
              <a:buNone/>
              <a:defRPr sz="1600" b="1"/>
            </a:lvl8pPr>
            <a:lvl9pPr marL="365395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7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6745" indent="0">
              <a:buNone/>
              <a:defRPr sz="2000" b="1"/>
            </a:lvl2pPr>
            <a:lvl3pPr marL="913490" indent="0">
              <a:buNone/>
              <a:defRPr sz="1800" b="1"/>
            </a:lvl3pPr>
            <a:lvl4pPr marL="1370228" indent="0">
              <a:buNone/>
              <a:defRPr sz="1600" b="1"/>
            </a:lvl4pPr>
            <a:lvl5pPr marL="1826980" indent="0">
              <a:buNone/>
              <a:defRPr sz="1600" b="1"/>
            </a:lvl5pPr>
            <a:lvl6pPr marL="2283715" indent="0">
              <a:buNone/>
              <a:defRPr sz="1600" b="1"/>
            </a:lvl6pPr>
            <a:lvl7pPr marL="2740460" indent="0">
              <a:buNone/>
              <a:defRPr sz="1600" b="1"/>
            </a:lvl7pPr>
            <a:lvl8pPr marL="3197201" indent="0">
              <a:buNone/>
              <a:defRPr sz="1600" b="1"/>
            </a:lvl8pPr>
            <a:lvl9pPr marL="365395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3698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8" y="91535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6707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4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8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41" indent="0">
              <a:buNone/>
              <a:defRPr sz="1600"/>
            </a:lvl2pPr>
            <a:lvl3pPr marL="914081" indent="0">
              <a:buNone/>
              <a:defRPr sz="1600"/>
            </a:lvl3pPr>
            <a:lvl4pPr marL="1371120" indent="0">
              <a:buNone/>
              <a:defRPr sz="1600"/>
            </a:lvl4pPr>
            <a:lvl5pPr marL="1828163" indent="0">
              <a:buNone/>
              <a:defRPr sz="1600"/>
            </a:lvl5pPr>
            <a:lvl6pPr marL="2285201" indent="0">
              <a:buNone/>
              <a:defRPr sz="1600"/>
            </a:lvl6pPr>
            <a:lvl7pPr marL="2742241" indent="0">
              <a:buNone/>
              <a:defRPr sz="1600"/>
            </a:lvl7pPr>
            <a:lvl8pPr marL="3199280" indent="0">
              <a:buNone/>
              <a:defRPr sz="1600"/>
            </a:lvl8pPr>
            <a:lvl9pPr marL="3656321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45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41" indent="0">
              <a:buNone/>
              <a:defRPr sz="1200"/>
            </a:lvl2pPr>
            <a:lvl3pPr marL="914081" indent="0">
              <a:buNone/>
              <a:defRPr sz="1000"/>
            </a:lvl3pPr>
            <a:lvl4pPr marL="1371120" indent="0">
              <a:buNone/>
              <a:defRPr sz="900"/>
            </a:lvl4pPr>
            <a:lvl5pPr marL="1828163" indent="0">
              <a:buNone/>
              <a:defRPr sz="900"/>
            </a:lvl5pPr>
            <a:lvl6pPr marL="2285201" indent="0">
              <a:buNone/>
              <a:defRPr sz="900"/>
            </a:lvl6pPr>
            <a:lvl7pPr marL="2742241" indent="0">
              <a:buNone/>
              <a:defRPr sz="900"/>
            </a:lvl7pPr>
            <a:lvl8pPr marL="3199280" indent="0">
              <a:buNone/>
              <a:defRPr sz="900"/>
            </a:lvl8pPr>
            <a:lvl9pPr marL="36563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04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82" y="982133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6745" indent="0">
              <a:buNone/>
              <a:defRPr sz="1200"/>
            </a:lvl2pPr>
            <a:lvl3pPr marL="913490" indent="0">
              <a:buNone/>
              <a:defRPr sz="1000"/>
            </a:lvl3pPr>
            <a:lvl4pPr marL="1370228" indent="0">
              <a:buNone/>
              <a:defRPr sz="900"/>
            </a:lvl4pPr>
            <a:lvl5pPr marL="1826980" indent="0">
              <a:buNone/>
              <a:defRPr sz="900"/>
            </a:lvl5pPr>
            <a:lvl6pPr marL="2283715" indent="0">
              <a:buNone/>
              <a:defRPr sz="900"/>
            </a:lvl6pPr>
            <a:lvl7pPr marL="2740460" indent="0">
              <a:buNone/>
              <a:defRPr sz="900"/>
            </a:lvl7pPr>
            <a:lvl8pPr marL="3197201" indent="0">
              <a:buNone/>
              <a:defRPr sz="900"/>
            </a:lvl8pPr>
            <a:lvl9pPr marL="3653955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3353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4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6745" indent="0">
              <a:buNone/>
              <a:defRPr sz="1600"/>
            </a:lvl2pPr>
            <a:lvl3pPr marL="913490" indent="0">
              <a:buNone/>
              <a:defRPr sz="1600"/>
            </a:lvl3pPr>
            <a:lvl4pPr marL="1370228" indent="0">
              <a:buNone/>
              <a:defRPr sz="1600"/>
            </a:lvl4pPr>
            <a:lvl5pPr marL="1826980" indent="0">
              <a:buNone/>
              <a:defRPr sz="1600"/>
            </a:lvl5pPr>
            <a:lvl6pPr marL="2283715" indent="0">
              <a:buNone/>
              <a:defRPr sz="1600"/>
            </a:lvl6pPr>
            <a:lvl7pPr marL="2740460" indent="0">
              <a:buNone/>
              <a:defRPr sz="1600"/>
            </a:lvl7pPr>
            <a:lvl8pPr marL="3197201" indent="0">
              <a:buNone/>
              <a:defRPr sz="1600"/>
            </a:lvl8pPr>
            <a:lvl9pPr marL="3653955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8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6745" indent="0">
              <a:buNone/>
              <a:defRPr sz="1200"/>
            </a:lvl2pPr>
            <a:lvl3pPr marL="913490" indent="0">
              <a:buNone/>
              <a:defRPr sz="1000"/>
            </a:lvl3pPr>
            <a:lvl4pPr marL="1370228" indent="0">
              <a:buNone/>
              <a:defRPr sz="900"/>
            </a:lvl4pPr>
            <a:lvl5pPr marL="1826980" indent="0">
              <a:buNone/>
              <a:defRPr sz="900"/>
            </a:lvl5pPr>
            <a:lvl6pPr marL="2283715" indent="0">
              <a:buNone/>
              <a:defRPr sz="900"/>
            </a:lvl6pPr>
            <a:lvl7pPr marL="2740460" indent="0">
              <a:buNone/>
              <a:defRPr sz="900"/>
            </a:lvl7pPr>
            <a:lvl8pPr marL="3197201" indent="0">
              <a:buNone/>
              <a:defRPr sz="900"/>
            </a:lvl8pPr>
            <a:lvl9pPr marL="3653955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059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41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6745" indent="0">
              <a:buNone/>
              <a:defRPr sz="1600"/>
            </a:lvl2pPr>
            <a:lvl3pPr marL="913490" indent="0">
              <a:buNone/>
              <a:defRPr sz="1600"/>
            </a:lvl3pPr>
            <a:lvl4pPr marL="1370228" indent="0">
              <a:buNone/>
              <a:defRPr sz="1600"/>
            </a:lvl4pPr>
            <a:lvl5pPr marL="1826980" indent="0">
              <a:buNone/>
              <a:defRPr sz="1600"/>
            </a:lvl5pPr>
            <a:lvl6pPr marL="2283715" indent="0">
              <a:buNone/>
              <a:defRPr sz="1600"/>
            </a:lvl6pPr>
            <a:lvl7pPr marL="2740460" indent="0">
              <a:buNone/>
              <a:defRPr sz="1600"/>
            </a:lvl7pPr>
            <a:lvl8pPr marL="3197201" indent="0">
              <a:buNone/>
              <a:defRPr sz="1600"/>
            </a:lvl8pPr>
            <a:lvl9pPr marL="3653955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6745" indent="0">
              <a:buNone/>
              <a:defRPr sz="1200"/>
            </a:lvl2pPr>
            <a:lvl3pPr marL="913490" indent="0">
              <a:buNone/>
              <a:defRPr sz="1000"/>
            </a:lvl3pPr>
            <a:lvl4pPr marL="1370228" indent="0">
              <a:buNone/>
              <a:defRPr sz="900"/>
            </a:lvl4pPr>
            <a:lvl5pPr marL="1826980" indent="0">
              <a:buNone/>
              <a:defRPr sz="900"/>
            </a:lvl5pPr>
            <a:lvl6pPr marL="2283715" indent="0">
              <a:buNone/>
              <a:defRPr sz="900"/>
            </a:lvl6pPr>
            <a:lvl7pPr marL="2740460" indent="0">
              <a:buNone/>
              <a:defRPr sz="900"/>
            </a:lvl7pPr>
            <a:lvl8pPr marL="3197201" indent="0">
              <a:buNone/>
              <a:defRPr sz="900"/>
            </a:lvl8pPr>
            <a:lvl9pPr marL="3653955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50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67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8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9470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1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6745" indent="0">
              <a:buFontTx/>
              <a:buNone/>
              <a:defRPr/>
            </a:lvl2pPr>
            <a:lvl3pPr marL="913490" indent="0">
              <a:buFontTx/>
              <a:buNone/>
              <a:defRPr/>
            </a:lvl3pPr>
            <a:lvl4pPr marL="1370228" indent="0">
              <a:buFontTx/>
              <a:buNone/>
              <a:defRPr/>
            </a:lvl4pPr>
            <a:lvl5pPr marL="182698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2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67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89" y="905370"/>
            <a:ext cx="457319" cy="584776"/>
          </a:xfrm>
          <a:prstGeom prst="rect">
            <a:avLst/>
          </a:prstGeom>
        </p:spPr>
        <p:txBody>
          <a:bodyPr vert="horz" lIns="91347" tIns="45675" rIns="91347" bIns="45675" rtlCol="0" anchor="ctr">
            <a:noAutofit/>
          </a:bodyPr>
          <a:lstStyle/>
          <a:p>
            <a:pPr defTabSz="913490"/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23" y="2827875"/>
            <a:ext cx="457319" cy="584776"/>
          </a:xfrm>
          <a:prstGeom prst="rect">
            <a:avLst/>
          </a:prstGeom>
        </p:spPr>
        <p:txBody>
          <a:bodyPr vert="horz" lIns="91347" tIns="45675" rIns="91347" bIns="45675" rtlCol="0" anchor="ctr">
            <a:noAutofit/>
          </a:bodyPr>
          <a:lstStyle/>
          <a:p>
            <a:pPr algn="r" defTabSz="913490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429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67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680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4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67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73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67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3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80" y="896895"/>
            <a:ext cx="457319" cy="584776"/>
          </a:xfrm>
          <a:prstGeom prst="rect">
            <a:avLst/>
          </a:prstGeom>
        </p:spPr>
        <p:txBody>
          <a:bodyPr vert="horz" lIns="91347" tIns="45675" rIns="91347" bIns="45675" rtlCol="0" anchor="ctr">
            <a:noAutofit/>
          </a:bodyPr>
          <a:lstStyle/>
          <a:p>
            <a:pPr defTabSz="91349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816" y="2607735"/>
            <a:ext cx="457319" cy="584776"/>
          </a:xfrm>
          <a:prstGeom prst="rect">
            <a:avLst/>
          </a:prstGeom>
        </p:spPr>
        <p:txBody>
          <a:bodyPr vert="horz" lIns="91347" tIns="45675" rIns="91347" bIns="45675" rtlCol="0" anchor="ctr">
            <a:noAutofit/>
          </a:bodyPr>
          <a:lstStyle/>
          <a:p>
            <a:pPr algn="r" defTabSz="91349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1699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82151"/>
            <a:ext cx="6798734" cy="2294467"/>
          </a:xfrm>
        </p:spPr>
        <p:txBody>
          <a:bodyPr vert="horz" lIns="91347" tIns="45675" rIns="91347" bIns="45675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67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2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67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3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84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6884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5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3746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9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87" y="90689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9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53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image" Target="../media/image5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26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5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29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2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23" Type="http://schemas.openxmlformats.org/officeDocument/2006/relationships/slideLayout" Target="../slideLayouts/slideLayout105.xml"/><Relationship Id="rId28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31" Type="http://schemas.openxmlformats.org/officeDocument/2006/relationships/image" Target="../media/image5.png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Relationship Id="rId27" Type="http://schemas.openxmlformats.org/officeDocument/2006/relationships/slideLayout" Target="../slideLayouts/slideLayout109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26" Type="http://schemas.openxmlformats.org/officeDocument/2006/relationships/slideLayout" Target="../slideLayouts/slideLayout137.xml"/><Relationship Id="rId3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132.xml"/><Relationship Id="rId34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5" Type="http://schemas.openxmlformats.org/officeDocument/2006/relationships/slideLayout" Target="../slideLayouts/slideLayout136.xml"/><Relationship Id="rId33" Type="http://schemas.openxmlformats.org/officeDocument/2006/relationships/slideLayout" Target="../slideLayouts/slideLayout144.xml"/><Relationship Id="rId38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131.xml"/><Relationship Id="rId29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24" Type="http://schemas.openxmlformats.org/officeDocument/2006/relationships/slideLayout" Target="../slideLayouts/slideLayout135.xml"/><Relationship Id="rId32" Type="http://schemas.openxmlformats.org/officeDocument/2006/relationships/slideLayout" Target="../slideLayouts/slideLayout143.xml"/><Relationship Id="rId37" Type="http://schemas.openxmlformats.org/officeDocument/2006/relationships/slideLayout" Target="../slideLayouts/slideLayout148.xml"/><Relationship Id="rId40" Type="http://schemas.openxmlformats.org/officeDocument/2006/relationships/theme" Target="../theme/theme6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34.xml"/><Relationship Id="rId28" Type="http://schemas.openxmlformats.org/officeDocument/2006/relationships/slideLayout" Target="../slideLayouts/slideLayout139.xml"/><Relationship Id="rId36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31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33.xml"/><Relationship Id="rId27" Type="http://schemas.openxmlformats.org/officeDocument/2006/relationships/slideLayout" Target="../slideLayouts/slideLayout138.xml"/><Relationship Id="rId30" Type="http://schemas.openxmlformats.org/officeDocument/2006/relationships/slideLayout" Target="../slideLayouts/slideLayout141.xml"/><Relationship Id="rId35" Type="http://schemas.openxmlformats.org/officeDocument/2006/relationships/slideLayout" Target="../slideLayouts/slideLayout1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18" Type="http://schemas.openxmlformats.org/officeDocument/2006/relationships/slideLayout" Target="../slideLayouts/slideLayout168.xml"/><Relationship Id="rId26" Type="http://schemas.openxmlformats.org/officeDocument/2006/relationships/slideLayout" Target="../slideLayouts/slideLayout176.xml"/><Relationship Id="rId3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71.xml"/><Relationship Id="rId34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slideLayout" Target="../slideLayouts/slideLayout167.xml"/><Relationship Id="rId25" Type="http://schemas.openxmlformats.org/officeDocument/2006/relationships/slideLayout" Target="../slideLayouts/slideLayout175.xml"/><Relationship Id="rId33" Type="http://schemas.openxmlformats.org/officeDocument/2006/relationships/slideLayout" Target="../slideLayouts/slideLayout183.xml"/><Relationship Id="rId38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52.xml"/><Relationship Id="rId16" Type="http://schemas.openxmlformats.org/officeDocument/2006/relationships/slideLayout" Target="../slideLayouts/slideLayout166.xml"/><Relationship Id="rId20" Type="http://schemas.openxmlformats.org/officeDocument/2006/relationships/slideLayout" Target="../slideLayouts/slideLayout170.xml"/><Relationship Id="rId29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24" Type="http://schemas.openxmlformats.org/officeDocument/2006/relationships/slideLayout" Target="../slideLayouts/slideLayout174.xml"/><Relationship Id="rId32" Type="http://schemas.openxmlformats.org/officeDocument/2006/relationships/slideLayout" Target="../slideLayouts/slideLayout182.xml"/><Relationship Id="rId37" Type="http://schemas.openxmlformats.org/officeDocument/2006/relationships/slideLayout" Target="../slideLayouts/slideLayout187.xml"/><Relationship Id="rId40" Type="http://schemas.openxmlformats.org/officeDocument/2006/relationships/theme" Target="../theme/theme7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23" Type="http://schemas.openxmlformats.org/officeDocument/2006/relationships/slideLayout" Target="../slideLayouts/slideLayout173.xml"/><Relationship Id="rId28" Type="http://schemas.openxmlformats.org/officeDocument/2006/relationships/slideLayout" Target="../slideLayouts/slideLayout178.xml"/><Relationship Id="rId36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60.xml"/><Relationship Id="rId19" Type="http://schemas.openxmlformats.org/officeDocument/2006/relationships/slideLayout" Target="../slideLayouts/slideLayout169.xml"/><Relationship Id="rId31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Relationship Id="rId22" Type="http://schemas.openxmlformats.org/officeDocument/2006/relationships/slideLayout" Target="../slideLayouts/slideLayout172.xml"/><Relationship Id="rId27" Type="http://schemas.openxmlformats.org/officeDocument/2006/relationships/slideLayout" Target="../slideLayouts/slideLayout177.xml"/><Relationship Id="rId30" Type="http://schemas.openxmlformats.org/officeDocument/2006/relationships/slideLayout" Target="../slideLayouts/slideLayout180.xml"/><Relationship Id="rId35" Type="http://schemas.openxmlformats.org/officeDocument/2006/relationships/slideLayout" Target="../slideLayouts/slideLayout1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4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8" y="609600"/>
            <a:ext cx="6447501" cy="1320800"/>
          </a:xfrm>
          <a:prstGeom prst="rect">
            <a:avLst/>
          </a:prstGeom>
        </p:spPr>
        <p:txBody>
          <a:bodyPr vert="horz" lIns="91408" tIns="45705" rIns="91408" bIns="45705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8" y="2160597"/>
            <a:ext cx="6447501" cy="3880773"/>
          </a:xfrm>
          <a:prstGeom prst="rect">
            <a:avLst/>
          </a:prstGeom>
        </p:spPr>
        <p:txBody>
          <a:bodyPr vert="horz" lIns="91408" tIns="45705" rIns="91408" bIns="457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1" y="6041370"/>
            <a:ext cx="683954" cy="365125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41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41"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8" y="6041370"/>
            <a:ext cx="4723209" cy="365125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41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70"/>
            <a:ext cx="512504" cy="365125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041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041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5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041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81" indent="-342781" algn="l" defTabSz="457041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691" indent="-285652" algn="l" defTabSz="457041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01" indent="-228522" algn="l" defTabSz="457041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640" indent="-228522" algn="l" defTabSz="457041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681" indent="-228522" algn="l" defTabSz="457041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718" indent="-228522" algn="l" defTabSz="457041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761" indent="-228522" algn="l" defTabSz="457041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799" indent="-228522" algn="l" defTabSz="457041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4840" indent="-228522" algn="l" defTabSz="457041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1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1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0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3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1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1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1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8" tIns="45705" rIns="91408" bIns="457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08" tIns="45705" rIns="91408" bIns="457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41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41"/>
              <a:t>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41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41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041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5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832" r:id="rId18"/>
    <p:sldLayoutId id="2147483833" r:id="rId19"/>
    <p:sldLayoutId id="2147483834" r:id="rId20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0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1" indent="-342781" algn="l" defTabSz="91408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91" indent="-285652" algn="l" defTabSz="91408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01" indent="-228522" algn="l" defTabSz="91408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22" algn="l" defTabSz="91408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81" indent="-228522" algn="l" defTabSz="91408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8" indent="-228522" algn="l" defTabSz="9140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1" indent="-228522" algn="l" defTabSz="9140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9" indent="-228522" algn="l" defTabSz="9140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40" indent="-228522" algn="l" defTabSz="9140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1" algn="l" defTabSz="914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1" algn="l" defTabSz="914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0" algn="l" defTabSz="914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3" algn="l" defTabSz="914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1" algn="l" defTabSz="914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1" algn="l" defTabSz="914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1" algn="l" defTabSz="914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44"/>
            <a:ext cx="6798734" cy="1303867"/>
          </a:xfrm>
          <a:prstGeom prst="rect">
            <a:avLst/>
          </a:prstGeom>
          <a:effectLst/>
        </p:spPr>
        <p:txBody>
          <a:bodyPr vert="horz" lIns="91408" tIns="45705" rIns="91408" bIns="457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42"/>
            <a:ext cx="6798736" cy="3444997"/>
          </a:xfrm>
          <a:prstGeom prst="rect">
            <a:avLst/>
          </a:prstGeom>
        </p:spPr>
        <p:txBody>
          <a:bodyPr vert="horz" lIns="91408" tIns="45705" rIns="91408" bIns="45705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8"/>
            <a:ext cx="1148283" cy="279400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7" y="5960538"/>
            <a:ext cx="5104667" cy="279400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8"/>
            <a:ext cx="395510" cy="279400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5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</p:sldLayoutIdLst>
  <p:txStyles>
    <p:titleStyle>
      <a:lvl1pPr algn="ctr" defTabSz="457041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52" indent="-285652" algn="l" defTabSz="45704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691" indent="-285652" algn="l" defTabSz="45704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9730" indent="-285652" algn="l" defTabSz="45704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511" indent="-171391" algn="l" defTabSz="45704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9550" indent="-171391" algn="l" defTabSz="45704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3718" indent="-228522" algn="l" defTabSz="45704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0761" indent="-228522" algn="l" defTabSz="45704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7799" indent="-228522" algn="l" defTabSz="45704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4840" indent="-228522" algn="l" defTabSz="45704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1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1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0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3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1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1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1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44"/>
            <a:ext cx="6798734" cy="1303867"/>
          </a:xfrm>
          <a:prstGeom prst="rect">
            <a:avLst/>
          </a:prstGeom>
          <a:effectLst/>
        </p:spPr>
        <p:txBody>
          <a:bodyPr vert="horz" lIns="91408" tIns="45705" rIns="91408" bIns="457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42"/>
            <a:ext cx="6798736" cy="3444997"/>
          </a:xfrm>
          <a:prstGeom prst="rect">
            <a:avLst/>
          </a:prstGeom>
        </p:spPr>
        <p:txBody>
          <a:bodyPr vert="horz" lIns="91408" tIns="45705" rIns="91408" bIns="45705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8"/>
            <a:ext cx="1148283" cy="279400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7" y="5960538"/>
            <a:ext cx="5104667" cy="279400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8"/>
            <a:ext cx="395510" cy="279400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4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ctr" defTabSz="457041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52" indent="-285652" algn="l" defTabSz="45704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691" indent="-285652" algn="l" defTabSz="45704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9730" indent="-285652" algn="l" defTabSz="45704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511" indent="-171391" algn="l" defTabSz="45704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9550" indent="-171391" algn="l" defTabSz="45704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3718" indent="-228522" algn="l" defTabSz="45704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0761" indent="-228522" algn="l" defTabSz="45704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7799" indent="-228522" algn="l" defTabSz="45704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4840" indent="-228522" algn="l" defTabSz="45704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1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1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0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3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1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1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1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57"/>
            <a:ext cx="6798734" cy="1303867"/>
          </a:xfrm>
          <a:prstGeom prst="rect">
            <a:avLst/>
          </a:prstGeom>
          <a:effectLst/>
        </p:spPr>
        <p:txBody>
          <a:bodyPr vert="horz" lIns="91347" tIns="45675" rIns="91347" bIns="4567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55"/>
            <a:ext cx="6798736" cy="3444997"/>
          </a:xfrm>
          <a:prstGeom prst="rect">
            <a:avLst/>
          </a:prstGeom>
        </p:spPr>
        <p:txBody>
          <a:bodyPr vert="horz" lIns="91347" tIns="45675" rIns="91347" bIns="45675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8"/>
            <a:ext cx="1148283" cy="279400"/>
          </a:xfrm>
          <a:prstGeom prst="rect">
            <a:avLst/>
          </a:prstGeom>
        </p:spPr>
        <p:txBody>
          <a:bodyPr vert="horz" lIns="91347" tIns="45675" rIns="91347" bIns="45675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3490"/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913490"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7" y="5960538"/>
            <a:ext cx="5104667" cy="279400"/>
          </a:xfrm>
          <a:prstGeom prst="rect">
            <a:avLst/>
          </a:prstGeom>
        </p:spPr>
        <p:txBody>
          <a:bodyPr vert="horz" lIns="91347" tIns="45675" rIns="91347" bIns="45675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3490"/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8"/>
            <a:ext cx="395510" cy="279400"/>
          </a:xfrm>
          <a:prstGeom prst="rect">
            <a:avLst/>
          </a:prstGeom>
        </p:spPr>
        <p:txBody>
          <a:bodyPr vert="horz" lIns="91347" tIns="45675" rIns="91347" bIns="45675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3490"/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913490"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9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  <p:sldLayoutId id="2147483877" r:id="rId18"/>
    <p:sldLayoutId id="2147483878" r:id="rId19"/>
    <p:sldLayoutId id="2147483879" r:id="rId20"/>
    <p:sldLayoutId id="2147483880" r:id="rId21"/>
    <p:sldLayoutId id="2147483881" r:id="rId22"/>
    <p:sldLayoutId id="2147483882" r:id="rId23"/>
    <p:sldLayoutId id="2147483883" r:id="rId24"/>
    <p:sldLayoutId id="2147483884" r:id="rId25"/>
    <p:sldLayoutId id="2147483885" r:id="rId26"/>
    <p:sldLayoutId id="2147483886" r:id="rId27"/>
    <p:sldLayoutId id="2147483887" r:id="rId28"/>
    <p:sldLayoutId id="2147483888" r:id="rId29"/>
  </p:sldLayoutIdLst>
  <p:txStyles>
    <p:titleStyle>
      <a:lvl1pPr algn="ctr" defTabSz="456745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470" indent="-285470" algn="l" defTabSz="456745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210" indent="-285470" algn="l" defTabSz="456745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8950" indent="-285470" algn="l" defTabSz="456745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1510" indent="-171281" algn="l" defTabSz="456745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8252" indent="-171281" algn="l" defTabSz="456745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2080" indent="-228376" algn="l" defTabSz="456745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68832" indent="-228376" algn="l" defTabSz="456745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5570" indent="-228376" algn="l" defTabSz="456745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2316" indent="-228376" algn="l" defTabSz="456745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5" algn="l" defTabSz="4567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90" algn="l" defTabSz="4567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4567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80" algn="l" defTabSz="4567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5" algn="l" defTabSz="4567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60" algn="l" defTabSz="4567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1" algn="l" defTabSz="4567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55" algn="l" defTabSz="4567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5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402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 lIns="91361" tIns="45682" rIns="91361" bIns="45682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defTabSz="913626"/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913626"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 lIns="91361" tIns="45682" rIns="91361" bIns="45682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defTabSz="913626"/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1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361" tIns="45682" rIns="91361" bIns="45682" anchor="ctr" compatLnSpc="1"/>
          <a:lstStyle/>
          <a:p>
            <a:pPr defTabSz="913626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61" tIns="45682" rIns="91361" bIns="45682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91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61" tIns="45682" rIns="91361" bIns="45682" anchor="ctr"/>
          <a:lstStyle/>
          <a:p>
            <a:pPr algn="ctr" defTabSz="913626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91"/>
            <a:ext cx="457200" cy="441325"/>
          </a:xfrm>
          <a:prstGeom prst="rect">
            <a:avLst/>
          </a:prstGeom>
        </p:spPr>
        <p:txBody>
          <a:bodyPr vert="horz" lIns="45682" tIns="45682" rIns="45682" bIns="45682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defTabSz="913626"/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913626"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2"/>
            <a:ext cx="8534400" cy="758952"/>
          </a:xfrm>
          <a:prstGeom prst="rect">
            <a:avLst/>
          </a:prstGeom>
        </p:spPr>
        <p:txBody>
          <a:bodyPr vert="horz" lIns="91361" tIns="45682" rIns="91361" bIns="45682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2"/>
            <a:ext cx="8534400" cy="4599432"/>
          </a:xfrm>
          <a:prstGeom prst="rect">
            <a:avLst/>
          </a:prstGeom>
        </p:spPr>
        <p:txBody>
          <a:bodyPr vert="horz" lIns="91361" tIns="45682" rIns="91361" bIns="45682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494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3908" r:id="rId19"/>
    <p:sldLayoutId id="2147483909" r:id="rId20"/>
    <p:sldLayoutId id="2147483910" r:id="rId21"/>
    <p:sldLayoutId id="2147483911" r:id="rId22"/>
    <p:sldLayoutId id="2147483912" r:id="rId23"/>
    <p:sldLayoutId id="2147483913" r:id="rId24"/>
    <p:sldLayoutId id="2147483914" r:id="rId25"/>
    <p:sldLayoutId id="2147483915" r:id="rId26"/>
    <p:sldLayoutId id="2147483916" r:id="rId27"/>
    <p:sldLayoutId id="2147483917" r:id="rId28"/>
    <p:sldLayoutId id="2147483918" r:id="rId29"/>
    <p:sldLayoutId id="2147483919" r:id="rId30"/>
    <p:sldLayoutId id="2147483920" r:id="rId31"/>
    <p:sldLayoutId id="2147483921" r:id="rId32"/>
    <p:sldLayoutId id="2147483922" r:id="rId33"/>
    <p:sldLayoutId id="2147483923" r:id="rId34"/>
    <p:sldLayoutId id="2147483924" r:id="rId35"/>
    <p:sldLayoutId id="2147483925" r:id="rId36"/>
    <p:sldLayoutId id="2147483926" r:id="rId37"/>
    <p:sldLayoutId id="2147483927" r:id="rId38"/>
    <p:sldLayoutId id="2147483928" r:id="rId39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082" indent="-274082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167" indent="-274082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263" indent="-22841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348" indent="-22841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0435" indent="-22841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4521" indent="-182727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8608" indent="-182727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1335" indent="-182727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5419" indent="-182727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6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5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40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 lIns="91370" tIns="45686" rIns="91370" bIns="45686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defTabSz="913717"/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913717"/>
              <a:t>2/9/2022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 lIns="91370" tIns="45686" rIns="91370" bIns="45686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defTabSz="913717"/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1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370" tIns="45686" rIns="91370" bIns="45686" anchor="ctr" compatLnSpc="1"/>
          <a:lstStyle/>
          <a:p>
            <a:pPr defTabSz="913717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0" tIns="45686" rIns="91370" bIns="45686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91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0" tIns="45686" rIns="91370" bIns="45686" anchor="ctr"/>
          <a:lstStyle/>
          <a:p>
            <a:pPr algn="ctr" defTabSz="913717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89"/>
            <a:ext cx="457200" cy="441325"/>
          </a:xfrm>
          <a:prstGeom prst="rect">
            <a:avLst/>
          </a:prstGeom>
        </p:spPr>
        <p:txBody>
          <a:bodyPr vert="horz" lIns="45686" tIns="45686" rIns="45686" bIns="45686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defTabSz="913717"/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913717"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2"/>
            <a:ext cx="8534400" cy="758952"/>
          </a:xfrm>
          <a:prstGeom prst="rect">
            <a:avLst/>
          </a:prstGeom>
        </p:spPr>
        <p:txBody>
          <a:bodyPr vert="horz" lIns="91370" tIns="45686" rIns="91370" bIns="45686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2"/>
            <a:ext cx="8534400" cy="4599432"/>
          </a:xfrm>
          <a:prstGeom prst="rect">
            <a:avLst/>
          </a:prstGeom>
        </p:spPr>
        <p:txBody>
          <a:bodyPr vert="horz" lIns="91370" tIns="45686" rIns="91370" bIns="45686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3518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  <p:sldLayoutId id="2147483947" r:id="rId18"/>
    <p:sldLayoutId id="2147483948" r:id="rId19"/>
    <p:sldLayoutId id="2147483949" r:id="rId20"/>
    <p:sldLayoutId id="2147483950" r:id="rId21"/>
    <p:sldLayoutId id="2147483951" r:id="rId22"/>
    <p:sldLayoutId id="2147483952" r:id="rId23"/>
    <p:sldLayoutId id="2147483953" r:id="rId24"/>
    <p:sldLayoutId id="2147483954" r:id="rId25"/>
    <p:sldLayoutId id="2147483955" r:id="rId26"/>
    <p:sldLayoutId id="2147483956" r:id="rId27"/>
    <p:sldLayoutId id="2147483957" r:id="rId28"/>
    <p:sldLayoutId id="2147483958" r:id="rId29"/>
    <p:sldLayoutId id="2147483959" r:id="rId30"/>
    <p:sldLayoutId id="2147483960" r:id="rId31"/>
    <p:sldLayoutId id="2147483961" r:id="rId32"/>
    <p:sldLayoutId id="2147483962" r:id="rId33"/>
    <p:sldLayoutId id="2147483963" r:id="rId34"/>
    <p:sldLayoutId id="2147483964" r:id="rId35"/>
    <p:sldLayoutId id="2147483965" r:id="rId36"/>
    <p:sldLayoutId id="2147483966" r:id="rId37"/>
    <p:sldLayoutId id="2147483967" r:id="rId38"/>
    <p:sldLayoutId id="2147483968" r:id="rId39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110" indent="-27411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223" indent="-27411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45" indent="-228432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458" indent="-228432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0571" indent="-228432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4686" indent="-18274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8800" indent="-182745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1545" indent="-182745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5657" indent="-182745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7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" y="-19842"/>
            <a:ext cx="9143999" cy="6877842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lIns="91408" tIns="45705" rIns="91408" bIns="45705" rtlCol="0">
            <a:prstTxWarp prst="textButtonPour">
              <a:avLst/>
            </a:prstTxWarp>
            <a:spAutoFit/>
          </a:bodyPr>
          <a:lstStyle/>
          <a:p>
            <a:pPr defTabSz="457041"/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457041"/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Mar_2014_desh1395131430.jp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-62195"/>
            <a:ext cx="4443212" cy="6920199"/>
          </a:xfrm>
          <a:prstGeom prst="rect">
            <a:avLst/>
          </a:prstGeom>
        </p:spPr>
      </p:pic>
      <p:pic>
        <p:nvPicPr>
          <p:cNvPr id="14" name="Picture 13" descr="Mar_2014_desh1395131430.jp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443219" y="-62199"/>
            <a:ext cx="4700789" cy="694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2873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0"/>
            <a:ext cx="3200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bn-BD" sz="32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 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8650" y="3733800"/>
            <a:ext cx="4171950" cy="228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bn-BD" sz="24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সব ধরনের  ছবি হাতে আঁকা ছবি, অংকনকরণ, কার্টুন, ইনফো-গ্রাফিক্স, এনিমেটেড ছবি ইত্যাদি।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40502"/>
            <a:ext cx="3657600" cy="2485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04574"/>
            <a:ext cx="3429000" cy="2357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3733800"/>
            <a:ext cx="3442271" cy="26712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791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3276600"/>
            <a:ext cx="67056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lvl="0" algn="ctr"/>
            <a:r>
              <a:rPr lang="bn-BD" sz="3200" b="1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কনটেন্টের উপকরণ হিসাবে  ছবি  সাহায্য করে ।  </a:t>
            </a:r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jORa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0"/>
            <a:ext cx="3276600" cy="1897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952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28600"/>
            <a:ext cx="3200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bn-BD" sz="3200" b="1" dirty="0">
                <a:solidFill>
                  <a:srgbClr val="B53A31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শব্দ বা অডিও  </a:t>
            </a:r>
            <a:endParaRPr lang="en-US" sz="3200" b="1" dirty="0">
              <a:solidFill>
                <a:srgbClr val="B53A31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5105400"/>
            <a:ext cx="7543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bn-BD" sz="2800" b="1" dirty="0">
                <a:solidFill>
                  <a:srgbClr val="B53A31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শব্দ বা অডিও আকারের সকল কনটেন্ট এই প্রকারে অন্তর্ভুক্ত ।</a:t>
            </a:r>
            <a:endParaRPr lang="en-US" sz="2800" b="1" dirty="0">
              <a:solidFill>
                <a:srgbClr val="B53A31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7"/>
            <a:ext cx="4038600" cy="2971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1"/>
            <a:ext cx="3657600" cy="28955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9741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76200"/>
            <a:ext cx="3200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bn-BD" sz="3200" b="1" dirty="0">
                <a:solidFill>
                  <a:srgbClr val="B53A31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ভিডিও ও এনিমেশন </a:t>
            </a:r>
            <a:endParaRPr lang="en-US" sz="3200" b="1" dirty="0">
              <a:solidFill>
                <a:srgbClr val="B53A31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5105400"/>
            <a:ext cx="6705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bn-BD" sz="2400" b="1" dirty="0">
                <a:solidFill>
                  <a:srgbClr val="B53A31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বর্তমানে মোবাইল ফোনেও ভিডিও ব্যবস্থা থাকায় ভিডিও কনটেন্টর পরিমাণ বাড়ছে ।</a:t>
            </a:r>
            <a:endParaRPr lang="en-US" sz="2400" b="1" dirty="0">
              <a:solidFill>
                <a:srgbClr val="B53A31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47800"/>
            <a:ext cx="3962401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28700"/>
            <a:ext cx="3505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2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838200"/>
            <a:ext cx="33528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276600"/>
            <a:ext cx="8382000" cy="1066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lvl="0" algn="ctr">
              <a:defRPr/>
            </a:pPr>
            <a:r>
              <a:rPr lang="bn-BD" sz="2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কোন ক্লাশকে প্রাণবন্ত করতে ভিডিওর জুড়ি নেই, কথাটি বুঝিয়ে লেখ।</a:t>
            </a:r>
          </a:p>
          <a:p>
            <a:pPr algn="ctr"/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dologot ka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33400"/>
            <a:ext cx="2819400" cy="1809750"/>
          </a:xfrm>
          <a:prstGeom prst="cloudCallout">
            <a:avLst/>
          </a:prstGeom>
        </p:spPr>
      </p:pic>
    </p:spTree>
    <p:extLst>
      <p:ext uri="{BB962C8B-B14F-4D97-AF65-F5344CB8AC3E}">
        <p14:creationId xmlns:p14="http://schemas.microsoft.com/office/powerpoint/2010/main" val="12851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687" y="381007"/>
            <a:ext cx="2216114" cy="7077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352" tIns="45677" rIns="91352" bIns="45677">
            <a:spAutoFit/>
          </a:bodyPr>
          <a:lstStyle/>
          <a:p>
            <a:pPr algn="ctr" defTabSz="913535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মূল্যায়ন</a:t>
            </a:r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19206"/>
            <a:ext cx="8229600" cy="298534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352" tIns="45677" rIns="91352" bIns="45677">
            <a:spAutoFit/>
          </a:bodyPr>
          <a:lstStyle/>
          <a:p>
            <a:pPr defTabSz="913535"/>
            <a:r>
              <a:rPr lang="bn-BD" sz="32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১</a:t>
            </a:r>
            <a:r>
              <a:rPr lang="bn-IN" sz="32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কি ব্যবহারের মাধ্যমে তথ্য উপস্থাপন ও স্থানান্তর সহজতর হয় ?   </a:t>
            </a:r>
            <a:r>
              <a:rPr lang="bn-BD" sz="32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6768" defTabSz="913535"/>
            <a:r>
              <a:rPr lang="en-US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</a:t>
            </a:r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 </a:t>
            </a:r>
            <a:r>
              <a:rPr lang="en-US" sz="24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মিডিয়া 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defTabSz="913535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 </a:t>
            </a:r>
            <a:r>
              <a:rPr lang="bn-IN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bn-BD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defTabSz="913535"/>
            <a:r>
              <a:rPr lang="bn-BD" sz="35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২. </a:t>
            </a:r>
            <a:r>
              <a:rPr lang="en-US" sz="2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2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? </a:t>
            </a:r>
            <a:r>
              <a:rPr lang="bn-BD" sz="36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6768" defTabSz="913535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					  </a:t>
            </a:r>
            <a:r>
              <a:rPr lang="bn-IN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   </a:t>
            </a:r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4052" y="1676400"/>
            <a:ext cx="3861348" cy="990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52" tIns="45677" rIns="91352" bIns="45677" rtlCol="0" anchor="ctr"/>
          <a:lstStyle/>
          <a:p>
            <a:pPr marL="456768" defTabSz="913535"/>
            <a:r>
              <a:rPr lang="bn-BD" sz="2800" dirty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খ </a:t>
            </a:r>
            <a:r>
              <a:rPr lang="en-US" sz="2800" dirty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 ব্ল্যাকবোর্ড 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ea typeface="Batang" pitchFamily="18" charset="-127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362200"/>
            <a:ext cx="42291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52" tIns="45677" rIns="91352" bIns="45677" rtlCol="0" anchor="ctr"/>
          <a:lstStyle/>
          <a:p>
            <a:pPr algn="ctr" defTabSz="913535"/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গ 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ডিজিটাল কনটেন্ট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286000"/>
            <a:ext cx="3733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52" tIns="45677" rIns="91352" bIns="45677" rtlCol="0" anchor="ctr"/>
          <a:lstStyle/>
          <a:p>
            <a:pPr algn="ctr" defTabSz="913535"/>
            <a:r>
              <a:rPr lang="bn-BD" sz="28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ঘ </a:t>
            </a:r>
            <a:r>
              <a:rPr lang="en-US" sz="28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বই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3581400"/>
            <a:ext cx="2819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52" tIns="45677" rIns="91352" bIns="45677" rtlCol="0" anchor="ctr"/>
          <a:lstStyle/>
          <a:p>
            <a:pPr marL="456768" defTabSz="913535"/>
            <a:r>
              <a:rPr lang="bn-BD" sz="2800" dirty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খ</a:t>
            </a:r>
            <a:r>
              <a:rPr lang="en-US" sz="2800" dirty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 ৩টি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29000" y="44196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52" tIns="45677" rIns="91352" bIns="45677" rtlCol="0" anchor="ctr"/>
          <a:lstStyle/>
          <a:p>
            <a:pPr marL="456768" defTabSz="913535"/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ঘ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৫টি </a:t>
            </a:r>
            <a:r>
              <a:rPr lang="bn-BD" sz="36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44196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52" tIns="45677" rIns="91352" bIns="45677" rtlCol="0" anchor="ctr"/>
          <a:lstStyle/>
          <a:p>
            <a:pPr algn="ctr" defTabSz="913535"/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 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৪টি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2751" y="37338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52" tIns="45677" rIns="91352" bIns="45677" rtlCol="0" anchor="ctr"/>
          <a:lstStyle/>
          <a:p>
            <a:pPr algn="ctr" defTabSz="913535"/>
            <a:r>
              <a:rPr lang="bn-BD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 </a:t>
            </a:r>
            <a:r>
              <a:rPr lang="en-US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২টি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535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460502" y="2500312"/>
            <a:ext cx="399757" cy="33675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7" rIns="91352" bIns="45677" rtlCol="0" anchor="ctr"/>
          <a:lstStyle/>
          <a:p>
            <a:pPr algn="ctr" defTabSz="91353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1651615" y="4631871"/>
            <a:ext cx="313936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7" rIns="91352" bIns="45677" rtlCol="0" anchor="ctr"/>
          <a:lstStyle/>
          <a:p>
            <a:pPr algn="ctr" defTabSz="913535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5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687" y="381005"/>
            <a:ext cx="2216114" cy="7078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361" tIns="45682" rIns="91361" bIns="45682">
            <a:spAutoFit/>
          </a:bodyPr>
          <a:lstStyle/>
          <a:p>
            <a:pPr algn="ctr" defTabSz="913626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মূল্যায়ন</a:t>
            </a:r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219217"/>
            <a:ext cx="8229600" cy="281607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361" tIns="45682" rIns="91361" bIns="45682">
            <a:spAutoFit/>
          </a:bodyPr>
          <a:lstStyle/>
          <a:p>
            <a:pPr defTabSz="913626"/>
            <a:r>
              <a:rPr lang="bn-BD" sz="25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৩</a:t>
            </a:r>
            <a:r>
              <a:rPr lang="bn-IN" sz="25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5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কিসের মাধ্যমে লিখিত তথ্যের পরিমান বেশি  ?    </a:t>
            </a:r>
            <a:endParaRPr lang="en-US" sz="25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6813" defTabSz="913626"/>
            <a:r>
              <a:rPr lang="en-US" sz="35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</a:t>
            </a:r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 </a:t>
            </a:r>
            <a:r>
              <a:rPr lang="en-US" sz="24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মিডিয়া 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defTabSz="913626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 </a:t>
            </a:r>
            <a:r>
              <a:rPr lang="bn-IN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bn-BD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defTabSz="913626"/>
            <a:r>
              <a:rPr lang="bn-BD" sz="25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৪. 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কেনো ঘটনার ভিডিও সরাসরি প্রচারিত হলে তাকে কি বলে?     </a:t>
            </a:r>
            <a:r>
              <a:rPr lang="bn-BD" sz="32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6813" defTabSz="913626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					  </a:t>
            </a:r>
            <a:r>
              <a:rPr lang="bn-IN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   </a:t>
            </a:r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4052" y="1676400"/>
            <a:ext cx="3861348" cy="990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61" tIns="45682" rIns="91361" bIns="45682" rtlCol="0" anchor="ctr"/>
          <a:lstStyle/>
          <a:p>
            <a:pPr marL="456813" defTabSz="913626"/>
            <a:r>
              <a:rPr lang="bn-BD" sz="2800" dirty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খ </a:t>
            </a:r>
            <a:r>
              <a:rPr lang="en-US" sz="2800" dirty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 ই- কমার্স 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ea typeface="Batang" pitchFamily="18" charset="-127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286000"/>
            <a:ext cx="42291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61" tIns="45682" rIns="91361" bIns="45682" rtlCol="0" anchor="ctr"/>
          <a:lstStyle/>
          <a:p>
            <a:pPr algn="ctr" defTabSz="913626"/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গ 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ডিজিটাল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286000"/>
            <a:ext cx="3733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61" tIns="45682" rIns="91361" bIns="45682" rtlCol="0" anchor="ctr"/>
          <a:lstStyle/>
          <a:p>
            <a:pPr algn="ctr" defTabSz="913626"/>
            <a:r>
              <a:rPr lang="bn-BD" sz="28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ঘ </a:t>
            </a:r>
            <a:r>
              <a:rPr lang="en-US" sz="28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রিসোর্স 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3581400"/>
            <a:ext cx="2819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61" tIns="45682" rIns="91361" bIns="45682" rtlCol="0" anchor="ctr"/>
          <a:lstStyle/>
          <a:p>
            <a:pPr marL="456813" defTabSz="913626"/>
            <a:r>
              <a:rPr lang="bn-BD" sz="2800" dirty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খ</a:t>
            </a:r>
            <a:r>
              <a:rPr lang="en-US" sz="2800" dirty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 ভিডিও শেয়ারিং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29000" y="44196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61" tIns="45682" rIns="91361" bIns="45682" rtlCol="0" anchor="ctr"/>
          <a:lstStyle/>
          <a:p>
            <a:pPr marL="456813" defTabSz="913626"/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ঘ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চিত্র    </a:t>
            </a:r>
            <a:r>
              <a:rPr lang="bn-BD" sz="36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44196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61" tIns="45682" rIns="91361" bIns="45682" rtlCol="0" anchor="ctr"/>
          <a:lstStyle/>
          <a:p>
            <a:pPr algn="ctr" defTabSz="913626"/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 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শব্দ 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2086" y="37338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61" tIns="45682" rIns="91361" bIns="45682" rtlCol="0" anchor="ctr"/>
          <a:lstStyle/>
          <a:p>
            <a:pPr algn="ctr" defTabSz="913626"/>
            <a:r>
              <a:rPr lang="bn-BD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 </a:t>
            </a:r>
            <a:r>
              <a:rPr lang="en-US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ভিডিও স্ট্রিমিং 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626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838117" y="2500313"/>
            <a:ext cx="399757" cy="35036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1299971" y="3820876"/>
            <a:ext cx="313936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2" rIns="91361" bIns="45682" rtlCol="0" anchor="ctr"/>
          <a:lstStyle/>
          <a:p>
            <a:pPr algn="ctr" defTabSz="913626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7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1" y="559015"/>
            <a:ext cx="2502494" cy="830966"/>
          </a:xfrm>
          <a:prstGeom prst="rect">
            <a:avLst/>
          </a:prstGeom>
          <a:solidFill>
            <a:srgbClr val="FFC000"/>
          </a:solidFill>
        </p:spPr>
        <p:txBody>
          <a:bodyPr wrap="square" lIns="91408" tIns="45705" rIns="91408" bIns="45705">
            <a:spAutoFit/>
          </a:bodyPr>
          <a:lstStyle/>
          <a:p>
            <a:r>
              <a:rPr lang="bn-BD" sz="4800" dirty="0">
                <a:solidFill>
                  <a:srgbClr val="F79646">
                    <a:lumMod val="50000"/>
                  </a:srgbClr>
                </a:solidFill>
                <a:latin typeface="Nikosh" pitchFamily="2" charset="0"/>
                <a:ea typeface="Calibri"/>
                <a:cs typeface="Nikosh" pitchFamily="2" charset="0"/>
              </a:rPr>
              <a:t>বাড়ির কাজ </a:t>
            </a:r>
            <a:r>
              <a:rPr lang="bn-BD" sz="4800" dirty="0">
                <a:solidFill>
                  <a:srgbClr val="F79646">
                    <a:lumMod val="50000"/>
                  </a:srgbClr>
                </a:solidFill>
                <a:ea typeface="Calibri"/>
                <a:cs typeface="NikoshBAN"/>
              </a:rPr>
              <a:t> </a:t>
            </a:r>
            <a:endParaRPr lang="en-US" sz="4800" dirty="0">
              <a:solidFill>
                <a:srgbClr val="F79646">
                  <a:lumMod val="50000"/>
                </a:srgbClr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634807"/>
            <a:ext cx="8001000" cy="12002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08" tIns="45705" rIns="91408" bIns="45705">
            <a:spAutoFit/>
          </a:bodyPr>
          <a:lstStyle/>
          <a:p>
            <a:pPr lvl="0" algn="ctr" defTabSz="1044352"/>
            <a:r>
              <a:rPr lang="bn-BD" sz="3600" b="1" kern="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শিক্ষার মান বৃদ্ধিতে ডিজিটাল </a:t>
            </a:r>
            <a:r>
              <a:rPr lang="bn-BD" sz="3600" b="1" kern="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কনটেন্ট</a:t>
            </a:r>
            <a:r>
              <a:rPr lang="en-US" sz="3600" b="1" kern="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kern="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এর </a:t>
            </a:r>
            <a:r>
              <a:rPr lang="bn-BD" sz="3600" b="1" kern="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ভুমিকা  ব্যাখ্যা </a:t>
            </a:r>
            <a:r>
              <a:rPr lang="bn-BD" sz="3600" b="1" kern="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কর।</a:t>
            </a:r>
            <a:r>
              <a:rPr lang="bn-BD" sz="3600" b="1" dirty="0" smtClean="0">
                <a:solidFill>
                  <a:srgbClr val="C00000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endParaRPr lang="en-US" sz="4000" b="1" dirty="0">
              <a:solidFill>
                <a:srgbClr val="C00000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pic>
        <p:nvPicPr>
          <p:cNvPr id="5" name="Picture 4" descr="ba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78" y="685801"/>
            <a:ext cx="2769125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3601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"/>
            <a:ext cx="9144000" cy="68580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09538" y="1060184"/>
            <a:ext cx="5705061" cy="4055165"/>
          </a:xfrm>
          <a:prstGeom prst="rect">
            <a:avLst/>
          </a:prstGeom>
          <a:noFill/>
        </p:spPr>
        <p:txBody>
          <a:bodyPr wrap="square" lIns="91408" tIns="45705" rIns="91408" bIns="45705" rtlCol="0">
            <a:prstTxWarp prst="textArchUpPour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041"/>
            <a:r>
              <a:rPr lang="bn-IN" sz="7200" b="1" spc="38" dirty="0">
                <a:ln w="11430"/>
                <a:solidFill>
                  <a:srgbClr val="E6B9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7200" b="1" spc="38" dirty="0">
                <a:ln w="11430"/>
                <a:solidFill>
                  <a:srgbClr val="E6B9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সবাইকে</a:t>
            </a:r>
            <a:r>
              <a:rPr lang="bn-IN" sz="7200" b="1" spc="38" dirty="0">
                <a:ln w="11430"/>
                <a:solidFill>
                  <a:srgbClr val="E6B9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spc="38" dirty="0">
              <a:ln w="11430"/>
              <a:solidFill>
                <a:srgbClr val="E6B91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Mar_2014_desh1395131430.jpg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71" y="-97175"/>
            <a:ext cx="4430460" cy="6976359"/>
          </a:xfrm>
          <a:prstGeom prst="rect">
            <a:avLst/>
          </a:prstGeom>
        </p:spPr>
      </p:pic>
      <p:pic>
        <p:nvPicPr>
          <p:cNvPr id="10" name="Picture 9" descr="Mar_2014_desh1395131430.jpg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441330" y="-97175"/>
            <a:ext cx="4713540" cy="69763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0670" y="1540126"/>
            <a:ext cx="5193926" cy="4615704"/>
          </a:xfrm>
          <a:prstGeom prst="rect">
            <a:avLst/>
          </a:prstGeom>
          <a:noFill/>
        </p:spPr>
        <p:txBody>
          <a:bodyPr wrap="square" lIns="91408" tIns="45705" rIns="91408" bIns="45705" rtlCol="0">
            <a:prstTxWarp prst="textWave4">
              <a:avLst/>
            </a:prstTxWarp>
            <a:spAutoFit/>
          </a:bodyPr>
          <a:lstStyle/>
          <a:p>
            <a:pPr defTabSz="457041"/>
            <a:r>
              <a:rPr lang="bn-IN" sz="66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90C22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</a:t>
            </a:r>
            <a:r>
              <a:rPr lang="bn-IN" sz="66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01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" y="2025369"/>
            <a:ext cx="4197927" cy="5816947"/>
          </a:xfrm>
          <a:prstGeom prst="rect">
            <a:avLst/>
          </a:prstGeom>
          <a:solidFill>
            <a:srgbClr val="FF0000"/>
          </a:solidFill>
        </p:spPr>
        <p:txBody>
          <a:bodyPr wrap="square" lIns="91408" tIns="45705" rIns="91408" bIns="45705" rtlCol="0">
            <a:sp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n-BD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মোসাঃ ফরিদা ইয়াসমিন (শিল্পী) </a:t>
            </a:r>
            <a:endPara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        </a:t>
            </a:r>
            <a:r>
              <a:rPr lang="bn-BD" sz="2400" dirty="0">
                <a:solidFill>
                  <a:srgbClr val="FFFF00"/>
                </a:solidFill>
              </a:rPr>
              <a:t>   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 শিক্ষক আইসিটি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bn-BD" sz="2000" b="1" dirty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লখপুর  আলহাজ্ব আম্বিয়া ইছহাক কলেজিয়েট গালর্স  স্কুল ।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MOBILE : 01719769522</a:t>
            </a:r>
          </a:p>
          <a:p>
            <a:r>
              <a:rPr lang="en-US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</a:rPr>
              <a:t>       E-mail: shilpifarida1977@gmail.com</a:t>
            </a:r>
          </a:p>
          <a:p>
            <a:endParaRPr lang="en-US" dirty="0" smtClean="0">
              <a:solidFill>
                <a:srgbClr val="6585CF">
                  <a:lumMod val="60000"/>
                  <a:lumOff val="40000"/>
                </a:srgbClr>
              </a:solidFill>
              <a:effectLst>
                <a:glow rad="228600">
                  <a:srgbClr val="7E6BC9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0" y="2"/>
            <a:ext cx="9144000" cy="1797268"/>
          </a:xfrm>
          <a:prstGeom prst="flowChartTerminator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bn-BD" sz="9600" b="1" cap="all" dirty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9600" b="1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585CF">
                      <a:shade val="20000"/>
                      <a:satMod val="245000"/>
                    </a:srgbClr>
                  </a:gs>
                  <a:gs pos="43000">
                    <a:srgbClr val="6585CF">
                      <a:satMod val="255000"/>
                    </a:srgbClr>
                  </a:gs>
                  <a:gs pos="48000">
                    <a:srgbClr val="6585CF">
                      <a:shade val="85000"/>
                      <a:satMod val="255000"/>
                    </a:srgbClr>
                  </a:gs>
                  <a:gs pos="100000">
                    <a:srgbClr val="6585C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7" y="2175644"/>
            <a:ext cx="2772442" cy="28220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13435" y="2286000"/>
            <a:ext cx="4130566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28" y="2025370"/>
            <a:ext cx="5086350" cy="581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48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24408" y="0"/>
            <a:ext cx="44195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bn-BD" sz="6000" b="1" u="sng" dirty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পাঠ পরিচিতি</a:t>
            </a:r>
          </a:p>
          <a:p>
            <a:pPr algn="ctr"/>
            <a:endParaRPr lang="bn-BD" sz="3200" b="1" u="sng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u="sng" dirty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600" b="1" u="sng" dirty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শ্রেণিঃ দশম  </a:t>
            </a:r>
          </a:p>
          <a:p>
            <a:pPr algn="ctr"/>
            <a:r>
              <a:rPr lang="bn-BD" sz="3600" b="1" u="sng" dirty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অধ্যায়ঃ </a:t>
            </a:r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তৃতীয়</a:t>
            </a:r>
            <a:endParaRPr lang="bn-BD" sz="3600" b="1" u="sng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600" b="1" u="sng" dirty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সময়ঃ ৫০ মিনিট</a:t>
            </a:r>
          </a:p>
          <a:p>
            <a:pPr algn="ctr"/>
            <a:r>
              <a:rPr lang="bn-BD" sz="3600" b="1" u="sng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3600" b="1" u="sng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u="sng" dirty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u="sng" dirty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600" b="1" u="sng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144"/>
            <a:ext cx="4724400" cy="687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96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8"/>
            <a:ext cx="5334000" cy="584745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</a:bodyPr>
          <a:lstStyle/>
          <a:p>
            <a:r>
              <a:rPr lang="bn-B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তোমরা ছবিতে কি দেখতে পাচ্ছ ?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19200" y="5638800"/>
            <a:ext cx="7086600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bn-IN" sz="24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তাহলে,  তোমরা কি বলতে পার </a:t>
            </a:r>
            <a:r>
              <a:rPr lang="bn-BD" sz="24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উপরের ছবি থেকে কি সম্পর্কে ধারণা পাচ্ছি </a:t>
            </a:r>
            <a:r>
              <a:rPr lang="en-US" sz="24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?   </a:t>
            </a:r>
            <a:endParaRPr lang="en-US" sz="24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7" y="762000"/>
            <a:ext cx="70865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273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6647" y="189186"/>
            <a:ext cx="8620514" cy="1600408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</a:bodyPr>
          <a:lstStyle/>
          <a:p>
            <a:r>
              <a:rPr lang="bn-BD" sz="4400" b="1" dirty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তাহলে আমাদের </a:t>
            </a:r>
            <a:r>
              <a:rPr lang="bn-IN" sz="4400" b="1" dirty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400" b="1" dirty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পাঠ হলো  </a:t>
            </a:r>
            <a:r>
              <a:rPr lang="en-US" sz="5400" b="1" dirty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…………....…………. ?</a:t>
            </a:r>
            <a:endParaRPr lang="en-US" sz="7200" b="1" dirty="0">
              <a:ln w="12700" cmpd="sng">
                <a:solidFill>
                  <a:srgbClr val="6585C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E6BC9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6102" y="3967936"/>
            <a:ext cx="34289" cy="369302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2286001"/>
            <a:ext cx="72390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766144"/>
            <a:ext cx="3276599" cy="830966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</a:bodyPr>
          <a:lstStyle/>
          <a:p>
            <a:endParaRPr lang="bn-IN" sz="2400" b="1" spc="50" dirty="0">
              <a:ln w="12700" cmpd="sng">
                <a:solidFill>
                  <a:srgbClr val="7B8864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7B8864">
                    <a:satMod val="180000"/>
                    <a:alpha val="3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b="1" spc="50" dirty="0">
                <a:ln w="12700" cmpd="sng">
                  <a:solidFill>
                    <a:srgbClr val="7B8864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7B8864">
                      <a:satMod val="180000"/>
                      <a:alpha val="3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2700" cmpd="sng">
                <a:solidFill>
                  <a:srgbClr val="7B8864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7B8864">
                    <a:satMod val="180000"/>
                    <a:alpha val="3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5867400"/>
            <a:ext cx="56388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ডিজিটাল কনটেন্ট </a:t>
            </a:r>
            <a:endParaRPr lang="en-US" sz="28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8"/>
            <a:ext cx="7239000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918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"/>
            <a:ext cx="9144000" cy="83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8" tIns="45705" rIns="91408" bIns="45705">
            <a:spAutoFit/>
          </a:bodyPr>
          <a:lstStyle/>
          <a:p>
            <a:pPr algn="ctr">
              <a:defRPr/>
            </a:pP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828810"/>
            <a:ext cx="7315200" cy="58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8" tIns="45705" rIns="91408" bIns="45705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4107" y="2427225"/>
            <a:ext cx="8229600" cy="17542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91408" tIns="45705" rIns="91408" bIns="45705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।ডিজিটাল কনটেন্টর ধারণা ব্যাখ্যা করতে পারবে।</a:t>
            </a:r>
          </a:p>
          <a:p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২।ডিজিটাল কনটেন্ট এর প্রকারভেদ ব্যাখ্যা করতে পারবে।  </a:t>
            </a:r>
          </a:p>
          <a:p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76200"/>
            <a:ext cx="3048000" cy="533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ডিজিটাল কনটেন্ট 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200" y="4648200"/>
            <a:ext cx="3962400" cy="167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লিখিত তথ্য, ছবি , শব্দ  কিংবা ভিডিও ডিজিটাল কনটেন্ট হতে পারে  । 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28194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340" y="838200"/>
            <a:ext cx="238125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3" y="854122"/>
            <a:ext cx="2143125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181100" y="3810000"/>
            <a:ext cx="1219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bn-BD" sz="32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তথ্য</a:t>
            </a:r>
            <a:endParaRPr lang="en-US" sz="32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5365" y="3780999"/>
            <a:ext cx="1219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ছবি </a:t>
            </a:r>
            <a:endParaRPr lang="en-US" sz="32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5" y="4533900"/>
            <a:ext cx="3310151" cy="179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010400" y="3810000"/>
            <a:ext cx="1143000" cy="50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spcCol="0" rtlCol="0" anchor="ctr"/>
          <a:lstStyle/>
          <a:p>
            <a:pPr algn="ctr"/>
            <a:r>
              <a:rPr lang="bn-BD" sz="3200" b="1" dirty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শব্দ</a:t>
            </a:r>
            <a:endParaRPr lang="en-US" sz="3200" b="1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6400801"/>
            <a:ext cx="1524000" cy="412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spcCol="0" rtlCol="0" anchor="ctr"/>
          <a:lstStyle/>
          <a:p>
            <a:pPr algn="ctr"/>
            <a:r>
              <a:rPr lang="bn-BD" sz="2800" b="1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ভিডিও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18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25" y="697884"/>
            <a:ext cx="2705100" cy="1685925"/>
          </a:xfrm>
          <a:prstGeom prst="cloudCallou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3800" y="685800"/>
            <a:ext cx="3200400" cy="838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797B7E">
                <a:shade val="50000"/>
              </a:srgbClr>
            </a:solidFill>
            <a:prstDash val="solid"/>
          </a:ln>
          <a:effectLst/>
        </p:spPr>
        <p:txBody>
          <a:bodyPr lIns="91338" tIns="45670" rIns="91338" bIns="45670" rtlCol="0" anchor="ctr"/>
          <a:lstStyle/>
          <a:p>
            <a:pPr algn="ctr" defTabSz="913399">
              <a:defRPr/>
            </a:pPr>
            <a:r>
              <a:rPr lang="bn-IN" sz="3600" b="1" kern="0" dirty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একক </a:t>
            </a:r>
            <a:r>
              <a:rPr lang="bn-BD" sz="3600" b="1" kern="0" dirty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 </a:t>
            </a:r>
            <a:r>
              <a:rPr lang="bn-IN" sz="3600" b="1" kern="0" dirty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কাজ</a:t>
            </a:r>
            <a:r>
              <a:rPr lang="bn-IN" sz="2400" kern="0" dirty="0">
                <a:solidFill>
                  <a:srgbClr val="C00000"/>
                </a:solidFill>
                <a:latin typeface="Franklin Gothic Book"/>
              </a:rPr>
              <a:t> </a:t>
            </a:r>
            <a:endParaRPr lang="en-US" sz="2400" kern="0" dirty="0">
              <a:solidFill>
                <a:srgbClr val="C00000"/>
              </a:solidFill>
              <a:latin typeface="Franklin Gothic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9750" y="5257800"/>
            <a:ext cx="6419850" cy="762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38" tIns="45670" rIns="91338" bIns="45670" rtlCol="0" anchor="ctr"/>
          <a:lstStyle/>
          <a:p>
            <a:pPr algn="ctr" defTabSz="913399"/>
            <a:r>
              <a:rPr lang="bn-BD" sz="28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ডিজিটাল কনটেন্ট কাকে বলে? </a:t>
            </a:r>
            <a:endParaRPr lang="en-US" sz="28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2071698"/>
            <a:ext cx="4140200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8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457200"/>
            <a:ext cx="3581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bn-BD" sz="32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টেক্সট বা লিখিত কনটেন্ট 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4495800"/>
            <a:ext cx="4953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bn-BD" sz="24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লিখিত কনটেন্টে থাকে শ্বেতপত্র ,ব্লগ পোস্ট ,পন্য বা সেবার তালিকা ও বর্ণনা , পণ্যের মূল্যায়ন ,ই-বুক সংবাদ পত্র , ইত্যাদি। 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8" y="1722320"/>
            <a:ext cx="2847975" cy="2087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38484"/>
            <a:ext cx="2133600" cy="2543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32669"/>
            <a:ext cx="2286000" cy="2466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3" y="4095750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8207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4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6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2622</TotalTime>
  <Words>385</Words>
  <Application>Microsoft Office PowerPoint</Application>
  <PresentationFormat>On-screen Show (4:3)</PresentationFormat>
  <Paragraphs>103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1_Facet</vt:lpstr>
      <vt:lpstr>Office Theme</vt:lpstr>
      <vt:lpstr>1_Organic</vt:lpstr>
      <vt:lpstr>2_Organic</vt:lpstr>
      <vt:lpstr>4_Organic</vt:lpstr>
      <vt:lpstr>1_Civic</vt:lpstr>
      <vt:lpstr>2_Civic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User</cp:lastModifiedBy>
  <cp:revision>305</cp:revision>
  <dcterms:created xsi:type="dcterms:W3CDTF">2016-02-06T16:22:56Z</dcterms:created>
  <dcterms:modified xsi:type="dcterms:W3CDTF">2022-02-09T14:37:07Z</dcterms:modified>
</cp:coreProperties>
</file>