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C0545E6-AEAD-420F-887A-49D2DAB270C0}" type="datetimeFigureOut">
              <a:rPr lang="en-US" smtClean="0"/>
              <a:pPr/>
              <a:t>2/17/2022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72BF8F-85BE-4D01-BF73-825A93F6F9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Siyam Rupali" pitchFamily="2" charset="0"/>
                <a:cs typeface="Siyam Rupali" pitchFamily="2" charset="0"/>
              </a:rPr>
              <a:t>স্বাগতম</a:t>
            </a:r>
            <a:endParaRPr lang="en-US" sz="6600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608" y="1609725"/>
            <a:ext cx="6462184" cy="48466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বাড়ির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কাজ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716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একটি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জবাফুল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ব্যাবচ্ছেদ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এর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বিভিন্ন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অংশ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চিহ্নত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করে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আনবে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বাড়ির-ডিজাই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91440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Rose @ Rudro Telecom  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9144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Siyam Rupali" pitchFamily="2" charset="0"/>
                <a:cs typeface="Siyam Rupali" pitchFamily="2" charset="0"/>
              </a:rPr>
              <a:t>ধন্যবাদ</a:t>
            </a:r>
            <a:endParaRPr lang="en-US" sz="8000" b="1" dirty="0">
              <a:solidFill>
                <a:schemeClr val="accent6">
                  <a:lumMod val="20000"/>
                  <a:lumOff val="8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Content Placeholder 3" descr="20220210_151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73914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Siyam Rupali" pitchFamily="2" charset="0"/>
                <a:cs typeface="Siyam Rupali" pitchFamily="2" charset="0"/>
              </a:rPr>
              <a:t>পাঠপরিচিতি</a:t>
            </a:r>
            <a:endParaRPr lang="en-US" sz="5400" b="1" dirty="0">
              <a:solidFill>
                <a:srgbClr val="C00000"/>
              </a:solidFill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5" name="Content Placeholder 4" descr="images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43001"/>
            <a:ext cx="4267199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download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57750" y="2805906"/>
            <a:ext cx="2162175" cy="2114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লক্ষ্য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করি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Content Placeholder 3" descr="images (6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337" y="3204369"/>
            <a:ext cx="2752725" cy="1657350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F0"/>
                </a:solidFill>
                <a:latin typeface="Siyam Rupali" pitchFamily="2" charset="0"/>
                <a:cs typeface="Siyam Rupali" pitchFamily="2" charset="0"/>
              </a:rPr>
              <a:t>শিখনফল</a:t>
            </a:r>
            <a:endParaRPr lang="en-US" b="1" dirty="0">
              <a:solidFill>
                <a:srgbClr val="00B0F0"/>
              </a:solidFill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এই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পাঠ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শেষে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শিক্ষার্থীরা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---------</a:t>
            </a:r>
          </a:p>
          <a:p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উদ্ভিদের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প্রজনন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বিষয়ে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বলতে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বিভিন্ন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প্রকার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পরাগায়নের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পার্থক্যকরতে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নিষিক্তকরণের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ব্যাখ্যা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করতে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i="1" dirty="0" err="1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পারবে</a:t>
            </a:r>
            <a:r>
              <a:rPr lang="en-US" i="1" dirty="0" smtClean="0">
                <a:solidFill>
                  <a:srgbClr val="002060"/>
                </a:solidFill>
                <a:latin typeface="Siyam Rupali" pitchFamily="2" charset="0"/>
                <a:cs typeface="Siyam Rupali" pitchFamily="2" charset="0"/>
              </a:rPr>
              <a:t>।</a:t>
            </a:r>
            <a:endParaRPr lang="en-US" i="1" dirty="0">
              <a:solidFill>
                <a:srgbClr val="002060"/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Siyam Rupali" pitchFamily="2" charset="0"/>
                <a:cs typeface="Siyam Rupali" pitchFamily="2" charset="0"/>
              </a:rPr>
              <a:t>একক</a:t>
            </a:r>
            <a:r>
              <a:rPr lang="en-US" sz="4800" b="1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800" b="1" dirty="0" err="1" smtClean="0">
                <a:latin typeface="Siyam Rupali" pitchFamily="2" charset="0"/>
                <a:cs typeface="Siyam Rupali" pitchFamily="2" charset="0"/>
              </a:rPr>
              <a:t>কাজ</a:t>
            </a:r>
            <a:endParaRPr lang="en-US" sz="4800" b="1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4" name="Picture 3" descr="images (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জোড়ায়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কাজ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8" name="Content Placeholder 7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7950" y="3232944"/>
            <a:ext cx="2857500" cy="1600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দলীয়</a:t>
            </a:r>
            <a:r>
              <a:rPr lang="en-US" dirty="0" smtClean="0">
                <a:latin typeface="Siyam Rupali" pitchFamily="2" charset="0"/>
                <a:cs typeface="Siyam Rupali" pitchFamily="2" charset="0"/>
              </a:rPr>
              <a:t> </a:t>
            </a:r>
            <a:r>
              <a:rPr lang="en-US" dirty="0" err="1" smtClean="0">
                <a:latin typeface="Siyam Rupali" pitchFamily="2" charset="0"/>
                <a:cs typeface="Siyam Rupali" pitchFamily="2" charset="0"/>
              </a:rPr>
              <a:t>কাজ</a:t>
            </a:r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pic>
        <p:nvPicPr>
          <p:cNvPr id="3" name="Picture 2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71600"/>
            <a:ext cx="9144000" cy="54864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i="1" dirty="0" err="1" smtClean="0">
                <a:latin typeface="Siyam Rupali" pitchFamily="2" charset="0"/>
                <a:cs typeface="Siyam Rupali" pitchFamily="2" charset="0"/>
              </a:rPr>
              <a:t>মূল্যায়ন</a:t>
            </a:r>
            <a:endParaRPr lang="en-US" sz="4800" i="1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3622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পরাগায়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কাকে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বলে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?</a:t>
            </a:r>
          </a:p>
          <a:p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কয়েকটি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পতঙ্গ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পরাগি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ফুলের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নাম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বলো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।</a:t>
            </a:r>
          </a:p>
          <a:p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ফুলের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কোন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অংশ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থেকে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বীজ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উৎপন্ন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 </a:t>
            </a:r>
            <a:r>
              <a:rPr lang="en-US" sz="4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হয়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iyam Rupali" pitchFamily="2" charset="0"/>
                <a:cs typeface="Siyam Rupali" pitchFamily="2" charset="0"/>
              </a:rPr>
              <a:t>?</a:t>
            </a:r>
            <a:endParaRPr lang="en-US" sz="4000" b="1" dirty="0">
              <a:solidFill>
                <a:schemeClr val="tx2">
                  <a:lumMod val="60000"/>
                  <a:lumOff val="40000"/>
                </a:schemeClr>
              </a:solidFill>
              <a:latin typeface="Siyam Rupali" pitchFamily="2" charset="0"/>
              <a:cs typeface="Siyam Rupali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</TotalTime>
  <Words>66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স্বাগতম</vt:lpstr>
      <vt:lpstr>Slide 2</vt:lpstr>
      <vt:lpstr>পাঠপরিচিতি</vt:lpstr>
      <vt:lpstr>লক্ষ্য করি</vt:lpstr>
      <vt:lpstr>শিখনফল</vt:lpstr>
      <vt:lpstr>একক কাজ</vt:lpstr>
      <vt:lpstr>জোড়ায় কাজ</vt:lpstr>
      <vt:lpstr>দলীয় কাজ</vt:lpstr>
      <vt:lpstr>মূল্যায়ন</vt:lpstr>
      <vt:lpstr>বাড়ির কাজ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pc</dc:creator>
  <cp:lastModifiedBy>pc</cp:lastModifiedBy>
  <cp:revision>6</cp:revision>
  <dcterms:created xsi:type="dcterms:W3CDTF">2022-02-16T22:16:05Z</dcterms:created>
  <dcterms:modified xsi:type="dcterms:W3CDTF">2022-02-16T23:16:15Z</dcterms:modified>
</cp:coreProperties>
</file>