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5" r:id="rId5"/>
    <p:sldId id="260" r:id="rId6"/>
    <p:sldId id="261" r:id="rId7"/>
    <p:sldId id="264" r:id="rId8"/>
    <p:sldId id="262" r:id="rId9"/>
    <p:sldId id="266" r:id="rId10"/>
    <p:sldId id="268" r:id="rId11"/>
    <p:sldId id="267" r:id="rId12"/>
    <p:sldId id="269" r:id="rId13"/>
    <p:sldId id="278" r:id="rId14"/>
    <p:sldId id="270" r:id="rId15"/>
    <p:sldId id="282" r:id="rId16"/>
    <p:sldId id="283" r:id="rId17"/>
    <p:sldId id="288" r:id="rId18"/>
    <p:sldId id="281" r:id="rId19"/>
    <p:sldId id="292" r:id="rId20"/>
    <p:sldId id="273" r:id="rId21"/>
    <p:sldId id="290" r:id="rId22"/>
    <p:sldId id="291" r:id="rId23"/>
    <p:sldId id="284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15F33F"/>
    <a:srgbClr val="E51BBA"/>
    <a:srgbClr val="FA350E"/>
    <a:srgbClr val="33CC33"/>
    <a:srgbClr val="F6D6F4"/>
    <a:srgbClr val="FAFD93"/>
    <a:srgbClr val="FFFF00"/>
    <a:srgbClr val="09FF67"/>
    <a:srgbClr val="3C1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64" d="100"/>
          <a:sy n="64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8F50E-34F3-4FA6-BC82-0F2833878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557732-CB65-4B28-815D-69C79CADE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5C4DE-BB49-42A5-947F-8C602AC53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4B68-4AA1-499B-A004-221D6AE8B1C1}" type="datetimeFigureOut">
              <a:rPr lang="en-US" smtClean="0"/>
              <a:t>15-Feb-2022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7FB5C-7A5F-4B68-AFEC-2557E71D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2EDC3-BB52-4AC7-9F1F-10CE9AFBA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7017-E87C-4A35-BD4D-13656F0F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1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0AC8E-8195-4AD8-9A69-13FF9B9EC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C3006-C820-4DA6-A685-B6237EB48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BA684-B39F-4903-A2E0-D39EDF27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4B68-4AA1-499B-A004-221D6AE8B1C1}" type="datetimeFigureOut">
              <a:rPr lang="en-US" smtClean="0"/>
              <a:t>15-Feb-2022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4BBEA-87A6-4324-B836-F0FCC922A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A0ED0-358A-462E-A252-AED55913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7017-E87C-4A35-BD4D-13656F0F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0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18B5-E449-4881-808C-6CA73C5128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5E1F32-B9DE-43B9-A178-C336B122F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31A09-AB6C-4C97-A820-7E50FBDDE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4B68-4AA1-499B-A004-221D6AE8B1C1}" type="datetimeFigureOut">
              <a:rPr lang="en-US" smtClean="0"/>
              <a:t>15-Feb-2022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0C73B-7ECC-47F0-9611-61FBB11D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6E00F-6F03-4042-94FD-8DD484FE1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7017-E87C-4A35-BD4D-13656F0F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5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10388-1C45-4E6C-AAA1-95435D7F8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BE23F-E1A8-43CA-B8DD-D4A12F6DD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9E718-E528-470A-B5C7-60BE78C1D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4B68-4AA1-499B-A004-221D6AE8B1C1}" type="datetimeFigureOut">
              <a:rPr lang="en-US" smtClean="0"/>
              <a:t>15-Feb-2022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F071E-7B9C-46BB-BAF3-E334A1D9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506D9-B992-46AC-92B9-AC0B13B4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7017-E87C-4A35-BD4D-13656F0F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1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C22F2-85C5-4917-9195-65DB3D514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4F09E-33F9-4DDA-89DD-F5CE56E1C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08D0E-303B-4D54-BF8F-1163DCD8D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4B68-4AA1-499B-A004-221D6AE8B1C1}" type="datetimeFigureOut">
              <a:rPr lang="en-US" smtClean="0"/>
              <a:t>15-Feb-2022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5853B-02E3-42F6-A335-057BE6CB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C5BFB-206E-4A93-ACA6-796960D61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7017-E87C-4A35-BD4D-13656F0F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5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8B49E-0507-468A-8367-AA6F36E97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F5153-B94E-4D8F-B0BC-17E3742EF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6D7AD-F663-4562-9344-551AA5FF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7A00F-298C-42C2-B990-95C92C12D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4B68-4AA1-499B-A004-221D6AE8B1C1}" type="datetimeFigureOut">
              <a:rPr lang="en-US" smtClean="0"/>
              <a:t>15-Feb-2022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6AA01-E363-4DD9-96D8-D2D71A6F9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49127-D95F-472E-8C82-1B9664981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7017-E87C-4A35-BD4D-13656F0F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4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6E8C0-18F4-4BC7-8645-A75FD0C5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ABD80-1001-4E5A-BC84-98F5892A2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309A8-1B39-4CD0-9722-4C61BB50B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BFC95-C1CA-4F24-8A76-FDEEC219C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A74C9F-4838-435F-BF7C-163100ECB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362FE7-DC2D-4912-8658-5B4633CD8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4B68-4AA1-499B-A004-221D6AE8B1C1}" type="datetimeFigureOut">
              <a:rPr lang="en-US" smtClean="0"/>
              <a:t>15-Feb-2022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815EE2-4FE8-4E35-94F5-423CF3AEF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C905A3-1583-4F99-9CF9-4D42941AF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7017-E87C-4A35-BD4D-13656F0F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9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F27D-C422-441B-BBDD-5D66CAAEF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9CB31-F7B3-4373-8FD4-625E4E78F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4B68-4AA1-499B-A004-221D6AE8B1C1}" type="datetimeFigureOut">
              <a:rPr lang="en-US" smtClean="0"/>
              <a:t>15-Feb-2022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0ADC56-8156-4A45-941B-AB0A69862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87331-1478-4D8C-8B61-1D041C56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7017-E87C-4A35-BD4D-13656F0F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0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E2D63C-6536-4997-8233-AD24BA09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4B68-4AA1-499B-A004-221D6AE8B1C1}" type="datetimeFigureOut">
              <a:rPr lang="en-US" smtClean="0"/>
              <a:t>15-Feb-2022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1DE8AE-23DB-4506-B774-3F377E192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9CCA5-B5CA-40CB-8494-89BC0D04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7017-E87C-4A35-BD4D-13656F0F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2F27-03C5-4FE4-9CE2-57F2A8D4A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E9722-4CFD-4DD4-B362-6B60A4901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34C10-473C-484B-8C89-A0014A659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97B1B-7491-4CD6-B579-625D124E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4B68-4AA1-499B-A004-221D6AE8B1C1}" type="datetimeFigureOut">
              <a:rPr lang="en-US" smtClean="0"/>
              <a:t>15-Feb-2022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33C5A-28EB-445E-996A-7A95E6D2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7ACAE-DC14-4417-8181-D264325F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7017-E87C-4A35-BD4D-13656F0F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4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D0713-BD01-479A-AAE4-DEC93876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90B3D0-02D0-4DF5-BB42-127DDD20A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CC030-5A4A-4731-9778-D8BCD53DE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10BD7-13D0-4667-B0A0-CEEC58557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4B68-4AA1-499B-A004-221D6AE8B1C1}" type="datetimeFigureOut">
              <a:rPr lang="en-US" smtClean="0"/>
              <a:t>15-Feb-2022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958ED-0D2E-48BC-8EA4-2022170F4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9B58A-C8D3-43BF-8C5D-9E89C32AA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7017-E87C-4A35-BD4D-13656F0F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3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9E261C-8C65-4964-96F4-68E116CB6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EC8CA-8DC6-4CBF-8812-92C2A9290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5F120-E087-472E-9235-EC28E8C328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4B68-4AA1-499B-A004-221D6AE8B1C1}" type="datetimeFigureOut">
              <a:rPr lang="en-US" smtClean="0"/>
              <a:t>15-Feb-2022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2926E-7A77-4D9E-B5C4-BAA7413FC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F7BDA-B63D-4AE8-8614-237E9F8D5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37017-E87C-4A35-BD4D-13656F0F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03076FBA-D784-472D-ABEC-2873A09104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096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48693">
                <a:srgbClr val="00B050"/>
              </a:gs>
              <a:gs pos="92035">
                <a:srgbClr val="7030A0"/>
              </a:gs>
              <a:gs pos="33000">
                <a:srgbClr val="7030A0"/>
              </a:gs>
              <a:gs pos="68000">
                <a:srgbClr val="7030A0"/>
              </a:gs>
              <a:gs pos="12000">
                <a:srgbClr val="FF0000"/>
              </a:gs>
              <a:gs pos="84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EDBFB8-67DF-42B6-AB60-7124FA0B0F1F}"/>
              </a:ext>
            </a:extLst>
          </p:cNvPr>
          <p:cNvSpPr/>
          <p:nvPr/>
        </p:nvSpPr>
        <p:spPr>
          <a:xfrm>
            <a:off x="674558" y="479685"/>
            <a:ext cx="10822898" cy="566628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Pour">
              <a:avLst/>
            </a:prstTxWarp>
          </a:bodyPr>
          <a:lstStyle/>
          <a:p>
            <a:pPr algn="ctr"/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আজকের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অনলাইন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মাল্টিমিডিয়া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ক্লাসে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সকলকে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জানাই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আন্তরিক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শুভেচ্ছা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 ও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স্বাগতম</a:t>
            </a: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2050" name="Picture 2" descr="Wallpapers Honor View 10 - Pack 3">
            <a:extLst>
              <a:ext uri="{FF2B5EF4-FFF2-40B4-BE49-F238E27FC236}">
                <a16:creationId xmlns:a16="http://schemas.microsoft.com/office/drawing/2014/main" id="{36771A12-A8E7-4899-AF92-907B9D26D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07" y="2188109"/>
            <a:ext cx="5309608" cy="3957859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148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A11B5D8-DC7D-435A-A557-25A4566F7DD5}"/>
              </a:ext>
            </a:extLst>
          </p:cNvPr>
          <p:cNvGrpSpPr/>
          <p:nvPr/>
        </p:nvGrpSpPr>
        <p:grpSpPr>
          <a:xfrm>
            <a:off x="971059" y="819196"/>
            <a:ext cx="5550837" cy="5219607"/>
            <a:chOff x="4132571" y="1465548"/>
            <a:chExt cx="3926858" cy="392690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87BE627-BFF3-4AC5-92CB-6EAE8F69C679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solidFill>
              <a:srgbClr val="FA35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95DCF51-0EB5-459C-B280-1FF95C69A6D8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E16ECAF-A92B-4EFC-B3E8-4A706D9CB135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B5393BA-6FB9-408B-981B-560AAB1255B8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solidFill>
              <a:srgbClr val="E51B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B9C7611-E9A5-492A-A220-EB708508ACF2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solidFill>
              <a:srgbClr val="3C1F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D6C984C-41E9-44D2-BC7E-05243FFBD8BA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solidFill>
              <a:srgbClr val="66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88B839B-A286-4E33-A79D-232C23B46E49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0CBE0D1-84C5-453D-BA09-D0F584B9E299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D4C675C-6170-493A-8003-4D4E681E48B3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40B7AC-1E38-48BC-B95E-0D7DDD97A230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094B633-5EBB-4B21-8E65-206059EE974B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D14D853-5E7E-4271-8055-4074D9DCD5C7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2715C1-634D-4B56-A32F-F167F0E0E0CD}"/>
              </a:ext>
            </a:extLst>
          </p:cNvPr>
          <p:cNvGrpSpPr/>
          <p:nvPr/>
        </p:nvGrpSpPr>
        <p:grpSpPr>
          <a:xfrm rot="10800000">
            <a:off x="5812343" y="783991"/>
            <a:ext cx="5550837" cy="5219607"/>
            <a:chOff x="4132571" y="1465548"/>
            <a:chExt cx="3926858" cy="3926905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283DF4-207E-4A9B-9AF8-2EA6CCEA91F9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solidFill>
              <a:srgbClr val="FA35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D261EF8-58AD-4582-AF38-CFE8D77CDD89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D32CED0-5BC6-43C9-A7AB-95F422998062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E71FF2C-D6D6-4DB4-99F9-D858BC9865BB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solidFill>
              <a:srgbClr val="E51B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F1D4A7C-B35B-4AC3-983F-932BBFCAA9A4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solidFill>
              <a:srgbClr val="3C1F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7EA2363-02E3-4F9C-B68D-3AF77AAB9140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solidFill>
              <a:srgbClr val="66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EA81446-311D-4066-A8BA-876DE7320F21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B0BF3C-762F-4444-9119-1BDBDB8F8FF5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C25E13C-E818-4BC5-A9D6-F3299A13288F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A618F6-E276-4AE0-9292-092D978A10D3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DC83C0-D536-4E46-8B60-8A16F69B5B1E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EFA0EC3-F5CE-4EAE-8B37-4174C2D42BCE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B09B365C-CB14-4E49-93EC-E16716434FCA}"/>
              </a:ext>
            </a:extLst>
          </p:cNvPr>
          <p:cNvSpPr/>
          <p:nvPr/>
        </p:nvSpPr>
        <p:spPr>
          <a:xfrm>
            <a:off x="711200" y="660401"/>
            <a:ext cx="10820400" cy="5537200"/>
          </a:xfrm>
          <a:custGeom>
            <a:avLst/>
            <a:gdLst/>
            <a:ahLst/>
            <a:cxnLst/>
            <a:rect l="l" t="t" r="r" b="b"/>
            <a:pathLst>
              <a:path w="10820400" h="5537200">
                <a:moveTo>
                  <a:pt x="8008481" y="5320281"/>
                </a:moveTo>
                <a:cubicBezTo>
                  <a:pt x="8023040" y="5319756"/>
                  <a:pt x="8037869" y="5320510"/>
                  <a:pt x="8053005" y="5322494"/>
                </a:cubicBezTo>
                <a:cubicBezTo>
                  <a:pt x="8083404" y="5326479"/>
                  <a:pt x="8112038" y="5335040"/>
                  <a:pt x="8138844" y="5347912"/>
                </a:cubicBezTo>
                <a:cubicBezTo>
                  <a:pt x="8165279" y="5360606"/>
                  <a:pt x="8172294" y="5375737"/>
                  <a:pt x="8157878" y="5391963"/>
                </a:cubicBezTo>
                <a:cubicBezTo>
                  <a:pt x="8119935" y="5388917"/>
                  <a:pt x="8083246" y="5386746"/>
                  <a:pt x="8047710" y="5386131"/>
                </a:cubicBezTo>
                <a:cubicBezTo>
                  <a:pt x="8012288" y="5385517"/>
                  <a:pt x="7977210" y="5385931"/>
                  <a:pt x="7942408" y="5387588"/>
                </a:cubicBezTo>
                <a:cubicBezTo>
                  <a:pt x="7907655" y="5389242"/>
                  <a:pt x="7872698" y="5391847"/>
                  <a:pt x="7838908" y="5395419"/>
                </a:cubicBezTo>
                <a:cubicBezTo>
                  <a:pt x="7805472" y="5398953"/>
                  <a:pt x="7771052" y="5403107"/>
                  <a:pt x="7735638" y="5408379"/>
                </a:cubicBezTo>
                <a:cubicBezTo>
                  <a:pt x="7673136" y="5417575"/>
                  <a:pt x="7615857" y="5423919"/>
                  <a:pt x="7564127" y="5428149"/>
                </a:cubicBezTo>
                <a:cubicBezTo>
                  <a:pt x="7512367" y="5432382"/>
                  <a:pt x="7466160" y="5432478"/>
                  <a:pt x="7425769" y="5428817"/>
                </a:cubicBezTo>
                <a:cubicBezTo>
                  <a:pt x="7607862" y="5399394"/>
                  <a:pt x="7785003" y="5365944"/>
                  <a:pt x="7965570" y="5325740"/>
                </a:cubicBezTo>
                <a:cubicBezTo>
                  <a:pt x="7979631" y="5322610"/>
                  <a:pt x="7993921" y="5320806"/>
                  <a:pt x="8008481" y="5320281"/>
                </a:cubicBezTo>
                <a:close/>
                <a:moveTo>
                  <a:pt x="4127125" y="5205412"/>
                </a:moveTo>
                <a:cubicBezTo>
                  <a:pt x="4133262" y="5212154"/>
                  <a:pt x="4140721" y="5219934"/>
                  <a:pt x="4150414" y="5227810"/>
                </a:cubicBezTo>
                <a:cubicBezTo>
                  <a:pt x="4160227" y="5235784"/>
                  <a:pt x="4171355" y="5243980"/>
                  <a:pt x="4184318" y="5251633"/>
                </a:cubicBezTo>
                <a:cubicBezTo>
                  <a:pt x="4197441" y="5259380"/>
                  <a:pt x="4211988" y="5266882"/>
                  <a:pt x="4228161" y="5273702"/>
                </a:cubicBezTo>
                <a:cubicBezTo>
                  <a:pt x="4244503" y="5280594"/>
                  <a:pt x="4261829" y="5286439"/>
                  <a:pt x="4280111" y="5291126"/>
                </a:cubicBezTo>
                <a:cubicBezTo>
                  <a:pt x="4264415" y="5296093"/>
                  <a:pt x="4245760" y="5300408"/>
                  <a:pt x="4224116" y="5303938"/>
                </a:cubicBezTo>
                <a:cubicBezTo>
                  <a:pt x="4202371" y="5307485"/>
                  <a:pt x="4179109" y="5310328"/>
                  <a:pt x="4154326" y="5312234"/>
                </a:cubicBezTo>
                <a:cubicBezTo>
                  <a:pt x="4129458" y="5314146"/>
                  <a:pt x="4104130" y="5315267"/>
                  <a:pt x="4078378" y="5315294"/>
                </a:cubicBezTo>
                <a:cubicBezTo>
                  <a:pt x="4052588" y="5315320"/>
                  <a:pt x="4027339" y="5314545"/>
                  <a:pt x="4002694" y="5312707"/>
                </a:cubicBezTo>
                <a:cubicBezTo>
                  <a:pt x="4044171" y="5276942"/>
                  <a:pt x="4085647" y="5241177"/>
                  <a:pt x="4127125" y="5205412"/>
                </a:cubicBezTo>
                <a:close/>
                <a:moveTo>
                  <a:pt x="8482090" y="4886223"/>
                </a:moveTo>
                <a:cubicBezTo>
                  <a:pt x="8481230" y="4895096"/>
                  <a:pt x="8485520" y="4903183"/>
                  <a:pt x="8491059" y="4911303"/>
                </a:cubicBezTo>
                <a:cubicBezTo>
                  <a:pt x="8496570" y="4919382"/>
                  <a:pt x="8505062" y="4926022"/>
                  <a:pt x="8514858" y="4932758"/>
                </a:cubicBezTo>
                <a:cubicBezTo>
                  <a:pt x="8524615" y="4939468"/>
                  <a:pt x="8536186" y="4945120"/>
                  <a:pt x="8549114" y="4950520"/>
                </a:cubicBezTo>
                <a:cubicBezTo>
                  <a:pt x="8562022" y="4955911"/>
                  <a:pt x="8575412" y="4960499"/>
                  <a:pt x="8589212" y="4964485"/>
                </a:cubicBezTo>
                <a:cubicBezTo>
                  <a:pt x="8594634" y="4966051"/>
                  <a:pt x="8603334" y="4968364"/>
                  <a:pt x="8615332" y="4971364"/>
                </a:cubicBezTo>
                <a:cubicBezTo>
                  <a:pt x="8627334" y="4974364"/>
                  <a:pt x="8641772" y="4977443"/>
                  <a:pt x="8658717" y="4980295"/>
                </a:cubicBezTo>
                <a:cubicBezTo>
                  <a:pt x="8675679" y="4983151"/>
                  <a:pt x="8694675" y="4985832"/>
                  <a:pt x="8715794" y="4987624"/>
                </a:cubicBezTo>
                <a:cubicBezTo>
                  <a:pt x="8736951" y="4989419"/>
                  <a:pt x="8759109" y="4990401"/>
                  <a:pt x="8782264" y="4989377"/>
                </a:cubicBezTo>
                <a:cubicBezTo>
                  <a:pt x="8696267" y="5023831"/>
                  <a:pt x="8606859" y="5056427"/>
                  <a:pt x="8514344" y="5087293"/>
                </a:cubicBezTo>
                <a:cubicBezTo>
                  <a:pt x="8358367" y="5034883"/>
                  <a:pt x="8202390" y="4982473"/>
                  <a:pt x="8046414" y="4930063"/>
                </a:cubicBezTo>
                <a:cubicBezTo>
                  <a:pt x="8065414" y="4931475"/>
                  <a:pt x="8092368" y="4932009"/>
                  <a:pt x="8127314" y="4931732"/>
                </a:cubicBezTo>
                <a:cubicBezTo>
                  <a:pt x="8162370" y="4931454"/>
                  <a:pt x="8200760" y="4929840"/>
                  <a:pt x="8242419" y="4926571"/>
                </a:cubicBezTo>
                <a:cubicBezTo>
                  <a:pt x="8284157" y="4923296"/>
                  <a:pt x="8326460" y="4918810"/>
                  <a:pt x="8369056" y="4912008"/>
                </a:cubicBezTo>
                <a:cubicBezTo>
                  <a:pt x="8411618" y="4905212"/>
                  <a:pt x="8449464" y="4897000"/>
                  <a:pt x="8482090" y="4886223"/>
                </a:cubicBezTo>
                <a:close/>
                <a:moveTo>
                  <a:pt x="2377363" y="4728834"/>
                </a:moveTo>
                <a:cubicBezTo>
                  <a:pt x="2374282" y="4737668"/>
                  <a:pt x="2373705" y="4748017"/>
                  <a:pt x="2372907" y="4759363"/>
                </a:cubicBezTo>
                <a:cubicBezTo>
                  <a:pt x="2372116" y="4770628"/>
                  <a:pt x="2371502" y="4781710"/>
                  <a:pt x="2374415" y="4792445"/>
                </a:cubicBezTo>
                <a:cubicBezTo>
                  <a:pt x="2377357" y="4803287"/>
                  <a:pt x="2380339" y="4814985"/>
                  <a:pt x="2387604" y="4825692"/>
                </a:cubicBezTo>
                <a:cubicBezTo>
                  <a:pt x="2394979" y="4836559"/>
                  <a:pt x="2404249" y="4847321"/>
                  <a:pt x="2416778" y="4856736"/>
                </a:cubicBezTo>
                <a:cubicBezTo>
                  <a:pt x="2392964" y="4856715"/>
                  <a:pt x="2367012" y="4855619"/>
                  <a:pt x="2339027" y="4852450"/>
                </a:cubicBezTo>
                <a:cubicBezTo>
                  <a:pt x="2311021" y="4849278"/>
                  <a:pt x="2282508" y="4845576"/>
                  <a:pt x="2253792" y="4839855"/>
                </a:cubicBezTo>
                <a:cubicBezTo>
                  <a:pt x="2225110" y="4834140"/>
                  <a:pt x="2197176" y="4828230"/>
                  <a:pt x="2170499" y="4820368"/>
                </a:cubicBezTo>
                <a:cubicBezTo>
                  <a:pt x="2141850" y="4811924"/>
                  <a:pt x="2114411" y="4802074"/>
                  <a:pt x="2089082" y="4791501"/>
                </a:cubicBezTo>
                <a:cubicBezTo>
                  <a:pt x="2185175" y="4770612"/>
                  <a:pt x="2281269" y="4749723"/>
                  <a:pt x="2377363" y="4728834"/>
                </a:cubicBezTo>
                <a:close/>
                <a:moveTo>
                  <a:pt x="7943502" y="4628110"/>
                </a:moveTo>
                <a:cubicBezTo>
                  <a:pt x="7924584" y="4628764"/>
                  <a:pt x="7906980" y="4630382"/>
                  <a:pt x="7890666" y="4633240"/>
                </a:cubicBezTo>
                <a:cubicBezTo>
                  <a:pt x="7874340" y="4636099"/>
                  <a:pt x="7860637" y="4640048"/>
                  <a:pt x="7849480" y="4645152"/>
                </a:cubicBezTo>
                <a:cubicBezTo>
                  <a:pt x="7838576" y="4650141"/>
                  <a:pt x="7831563" y="4655523"/>
                  <a:pt x="7828791" y="4661559"/>
                </a:cubicBezTo>
                <a:cubicBezTo>
                  <a:pt x="7825996" y="4667647"/>
                  <a:pt x="7825924" y="4673782"/>
                  <a:pt x="7829875" y="4679841"/>
                </a:cubicBezTo>
                <a:cubicBezTo>
                  <a:pt x="7833803" y="4685863"/>
                  <a:pt x="7840484" y="4692257"/>
                  <a:pt x="7851090" y="4698016"/>
                </a:cubicBezTo>
                <a:cubicBezTo>
                  <a:pt x="7861650" y="4703751"/>
                  <a:pt x="7875390" y="4709215"/>
                  <a:pt x="7892654" y="4713850"/>
                </a:cubicBezTo>
                <a:cubicBezTo>
                  <a:pt x="7909920" y="4718486"/>
                  <a:pt x="7928441" y="4721808"/>
                  <a:pt x="7948214" y="4724090"/>
                </a:cubicBezTo>
                <a:cubicBezTo>
                  <a:pt x="7968026" y="4726376"/>
                  <a:pt x="7987814" y="4726990"/>
                  <a:pt x="8007530" y="4726632"/>
                </a:cubicBezTo>
                <a:cubicBezTo>
                  <a:pt x="8027280" y="4726273"/>
                  <a:pt x="8045826" y="4724264"/>
                  <a:pt x="8063162" y="4721202"/>
                </a:cubicBezTo>
                <a:cubicBezTo>
                  <a:pt x="8080483" y="4718141"/>
                  <a:pt x="8095206" y="4713745"/>
                  <a:pt x="8107285" y="4708219"/>
                </a:cubicBezTo>
                <a:cubicBezTo>
                  <a:pt x="8119643" y="4702565"/>
                  <a:pt x="8127682" y="4696440"/>
                  <a:pt x="8131424" y="4689962"/>
                </a:cubicBezTo>
                <a:cubicBezTo>
                  <a:pt x="8135134" y="4683544"/>
                  <a:pt x="8134382" y="4677137"/>
                  <a:pt x="8129798" y="4670685"/>
                </a:cubicBezTo>
                <a:cubicBezTo>
                  <a:pt x="8125189" y="4664197"/>
                  <a:pt x="8116544" y="4658369"/>
                  <a:pt x="8104603" y="4652528"/>
                </a:cubicBezTo>
                <a:cubicBezTo>
                  <a:pt x="8092615" y="4646665"/>
                  <a:pt x="8077279" y="4641893"/>
                  <a:pt x="8058836" y="4637796"/>
                </a:cubicBezTo>
                <a:cubicBezTo>
                  <a:pt x="8040934" y="4633820"/>
                  <a:pt x="8021958" y="4631015"/>
                  <a:pt x="8001918" y="4629542"/>
                </a:cubicBezTo>
                <a:cubicBezTo>
                  <a:pt x="7981913" y="4628071"/>
                  <a:pt x="7962450" y="4627455"/>
                  <a:pt x="7943502" y="4628110"/>
                </a:cubicBezTo>
                <a:close/>
                <a:moveTo>
                  <a:pt x="1263571" y="4427633"/>
                </a:moveTo>
                <a:cubicBezTo>
                  <a:pt x="1197445" y="4433438"/>
                  <a:pt x="1131320" y="4439242"/>
                  <a:pt x="1065195" y="4445047"/>
                </a:cubicBezTo>
                <a:cubicBezTo>
                  <a:pt x="1314521" y="4764335"/>
                  <a:pt x="1725869" y="4946830"/>
                  <a:pt x="2121291" y="5090194"/>
                </a:cubicBezTo>
                <a:cubicBezTo>
                  <a:pt x="2140102" y="5097014"/>
                  <a:pt x="2159047" y="5103758"/>
                  <a:pt x="2178125" y="5110428"/>
                </a:cubicBezTo>
                <a:cubicBezTo>
                  <a:pt x="2212007" y="5122273"/>
                  <a:pt x="2246304" y="5133881"/>
                  <a:pt x="2281001" y="5145258"/>
                </a:cubicBezTo>
                <a:cubicBezTo>
                  <a:pt x="2308391" y="5154239"/>
                  <a:pt x="2319877" y="5164175"/>
                  <a:pt x="2316010" y="5175558"/>
                </a:cubicBezTo>
                <a:cubicBezTo>
                  <a:pt x="2312156" y="5186898"/>
                  <a:pt x="2294399" y="5198338"/>
                  <a:pt x="2262491" y="5209830"/>
                </a:cubicBezTo>
                <a:cubicBezTo>
                  <a:pt x="2241219" y="5217492"/>
                  <a:pt x="2216714" y="5222259"/>
                  <a:pt x="2188907" y="5223940"/>
                </a:cubicBezTo>
                <a:cubicBezTo>
                  <a:pt x="2161028" y="5225626"/>
                  <a:pt x="2131202" y="5224891"/>
                  <a:pt x="2099521" y="5221373"/>
                </a:cubicBezTo>
                <a:cubicBezTo>
                  <a:pt x="2067831" y="5217854"/>
                  <a:pt x="2035022" y="5212269"/>
                  <a:pt x="2001340" y="5204037"/>
                </a:cubicBezTo>
                <a:cubicBezTo>
                  <a:pt x="1967787" y="5195836"/>
                  <a:pt x="1934506" y="5186060"/>
                  <a:pt x="1901743" y="5174355"/>
                </a:cubicBezTo>
                <a:cubicBezTo>
                  <a:pt x="1864192" y="5160938"/>
                  <a:pt x="1827120" y="5145216"/>
                  <a:pt x="1791980" y="5127095"/>
                </a:cubicBezTo>
                <a:cubicBezTo>
                  <a:pt x="1757390" y="5109257"/>
                  <a:pt x="1727510" y="5090062"/>
                  <a:pt x="1702493" y="5069672"/>
                </a:cubicBezTo>
                <a:cubicBezTo>
                  <a:pt x="1678012" y="5049719"/>
                  <a:pt x="1660966" y="5027475"/>
                  <a:pt x="1648405" y="5005389"/>
                </a:cubicBezTo>
                <a:cubicBezTo>
                  <a:pt x="1636129" y="4983806"/>
                  <a:pt x="1635548" y="4959742"/>
                  <a:pt x="1636295" y="4935316"/>
                </a:cubicBezTo>
                <a:cubicBezTo>
                  <a:pt x="1555688" y="4927371"/>
                  <a:pt x="1475212" y="4917036"/>
                  <a:pt x="1394694" y="4906639"/>
                </a:cubicBezTo>
                <a:cubicBezTo>
                  <a:pt x="1395307" y="4942240"/>
                  <a:pt x="1406277" y="4976107"/>
                  <a:pt x="1422146" y="5004887"/>
                </a:cubicBezTo>
                <a:cubicBezTo>
                  <a:pt x="1437119" y="5032045"/>
                  <a:pt x="1456324" y="5060164"/>
                  <a:pt x="1485729" y="5084532"/>
                </a:cubicBezTo>
                <a:cubicBezTo>
                  <a:pt x="1515902" y="5109535"/>
                  <a:pt x="1553468" y="5133950"/>
                  <a:pt x="1598845" y="5156694"/>
                </a:cubicBezTo>
                <a:cubicBezTo>
                  <a:pt x="1645088" y="5179871"/>
                  <a:pt x="1699304" y="5202455"/>
                  <a:pt x="1755297" y="5222424"/>
                </a:cubicBezTo>
                <a:cubicBezTo>
                  <a:pt x="1815822" y="5244010"/>
                  <a:pt x="1879225" y="5261324"/>
                  <a:pt x="1944751" y="5274944"/>
                </a:cubicBezTo>
                <a:cubicBezTo>
                  <a:pt x="2010608" y="5288632"/>
                  <a:pt x="2074919" y="5297458"/>
                  <a:pt x="2137147" y="5301637"/>
                </a:cubicBezTo>
                <a:cubicBezTo>
                  <a:pt x="2199237" y="5305806"/>
                  <a:pt x="2256657" y="5304612"/>
                  <a:pt x="2309074" y="5299165"/>
                </a:cubicBezTo>
                <a:cubicBezTo>
                  <a:pt x="2361199" y="5293748"/>
                  <a:pt x="2406460" y="5282404"/>
                  <a:pt x="2445259" y="5266846"/>
                </a:cubicBezTo>
                <a:cubicBezTo>
                  <a:pt x="2468622" y="5257478"/>
                  <a:pt x="2485722" y="5249093"/>
                  <a:pt x="2496297" y="5241288"/>
                </a:cubicBezTo>
                <a:cubicBezTo>
                  <a:pt x="2506906" y="5233460"/>
                  <a:pt x="2515076" y="5226088"/>
                  <a:pt x="2519358" y="5218071"/>
                </a:cubicBezTo>
                <a:cubicBezTo>
                  <a:pt x="2558788" y="5229287"/>
                  <a:pt x="2598634" y="5240235"/>
                  <a:pt x="2638884" y="5250919"/>
                </a:cubicBezTo>
                <a:cubicBezTo>
                  <a:pt x="2681310" y="5232978"/>
                  <a:pt x="2723735" y="5215037"/>
                  <a:pt x="2766160" y="5197095"/>
                </a:cubicBezTo>
                <a:cubicBezTo>
                  <a:pt x="2723212" y="5185695"/>
                  <a:pt x="2680747" y="5173981"/>
                  <a:pt x="2638781" y="5161946"/>
                </a:cubicBezTo>
                <a:cubicBezTo>
                  <a:pt x="2892692" y="5062592"/>
                  <a:pt x="3146603" y="4963239"/>
                  <a:pt x="3400513" y="4863885"/>
                </a:cubicBezTo>
                <a:cubicBezTo>
                  <a:pt x="3358784" y="4851919"/>
                  <a:pt x="3316739" y="4839224"/>
                  <a:pt x="3275461" y="4826056"/>
                </a:cubicBezTo>
                <a:cubicBezTo>
                  <a:pt x="3006103" y="4920736"/>
                  <a:pt x="2736745" y="5015416"/>
                  <a:pt x="2467386" y="5110097"/>
                </a:cubicBezTo>
                <a:cubicBezTo>
                  <a:pt x="2419548" y="5094835"/>
                  <a:pt x="2372481" y="5079125"/>
                  <a:pt x="2326218" y="5062952"/>
                </a:cubicBezTo>
                <a:cubicBezTo>
                  <a:pt x="2308002" y="5056583"/>
                  <a:pt x="2289913" y="5050144"/>
                  <a:pt x="2271952" y="5043632"/>
                </a:cubicBezTo>
                <a:cubicBezTo>
                  <a:pt x="2115007" y="4986730"/>
                  <a:pt x="1965590" y="4923990"/>
                  <a:pt x="1821274" y="4849717"/>
                </a:cubicBezTo>
                <a:cubicBezTo>
                  <a:pt x="1853488" y="4842714"/>
                  <a:pt x="1885701" y="4835711"/>
                  <a:pt x="1917914" y="4828709"/>
                </a:cubicBezTo>
                <a:cubicBezTo>
                  <a:pt x="1977956" y="4854656"/>
                  <a:pt x="2037609" y="4873010"/>
                  <a:pt x="2100298" y="4888073"/>
                </a:cubicBezTo>
                <a:cubicBezTo>
                  <a:pt x="2163328" y="4903218"/>
                  <a:pt x="2228639" y="4912721"/>
                  <a:pt x="2295274" y="4918687"/>
                </a:cubicBezTo>
                <a:cubicBezTo>
                  <a:pt x="2361744" y="4924637"/>
                  <a:pt x="2428658" y="4926091"/>
                  <a:pt x="2495658" y="4923015"/>
                </a:cubicBezTo>
                <a:cubicBezTo>
                  <a:pt x="2562237" y="4919958"/>
                  <a:pt x="2627211" y="4912827"/>
                  <a:pt x="2690361" y="4900871"/>
                </a:cubicBezTo>
                <a:cubicBezTo>
                  <a:pt x="2678912" y="4894653"/>
                  <a:pt x="2665912" y="4886588"/>
                  <a:pt x="2652071" y="4876131"/>
                </a:cubicBezTo>
                <a:cubicBezTo>
                  <a:pt x="2638424" y="4865821"/>
                  <a:pt x="2625851" y="4854310"/>
                  <a:pt x="2614739" y="4841376"/>
                </a:cubicBezTo>
                <a:cubicBezTo>
                  <a:pt x="2603831" y="4828680"/>
                  <a:pt x="2595577" y="4814658"/>
                  <a:pt x="2588602" y="4800254"/>
                </a:cubicBezTo>
                <a:cubicBezTo>
                  <a:pt x="2581755" y="4786110"/>
                  <a:pt x="2580696" y="4771137"/>
                  <a:pt x="2580032" y="4756602"/>
                </a:cubicBezTo>
                <a:cubicBezTo>
                  <a:pt x="2579374" y="4742162"/>
                  <a:pt x="2586421" y="4728231"/>
                  <a:pt x="2594102" y="4713905"/>
                </a:cubicBezTo>
                <a:cubicBezTo>
                  <a:pt x="2601834" y="4699486"/>
                  <a:pt x="2613441" y="4685405"/>
                  <a:pt x="2631248" y="4673645"/>
                </a:cubicBezTo>
                <a:cubicBezTo>
                  <a:pt x="2664281" y="4666464"/>
                  <a:pt x="2697313" y="4659284"/>
                  <a:pt x="2730345" y="4652103"/>
                </a:cubicBezTo>
                <a:cubicBezTo>
                  <a:pt x="2690443" y="4631567"/>
                  <a:pt x="2652102" y="4610322"/>
                  <a:pt x="2615484" y="4588315"/>
                </a:cubicBezTo>
                <a:cubicBezTo>
                  <a:pt x="2392438" y="4629831"/>
                  <a:pt x="2169391" y="4671347"/>
                  <a:pt x="1946344" y="4712863"/>
                </a:cubicBezTo>
                <a:cubicBezTo>
                  <a:pt x="1932298" y="4703154"/>
                  <a:pt x="1921248" y="4692079"/>
                  <a:pt x="1912161" y="4680698"/>
                </a:cubicBezTo>
                <a:cubicBezTo>
                  <a:pt x="1903196" y="4669472"/>
                  <a:pt x="1899833" y="4657555"/>
                  <a:pt x="1897416" y="4646859"/>
                </a:cubicBezTo>
                <a:cubicBezTo>
                  <a:pt x="1895018" y="4636245"/>
                  <a:pt x="1897016" y="4624752"/>
                  <a:pt x="1902016" y="4614579"/>
                </a:cubicBezTo>
                <a:cubicBezTo>
                  <a:pt x="1907050" y="4604335"/>
                  <a:pt x="1915188" y="4595742"/>
                  <a:pt x="1928279" y="4590218"/>
                </a:cubicBezTo>
                <a:cubicBezTo>
                  <a:pt x="1937269" y="4596353"/>
                  <a:pt x="1949768" y="4602968"/>
                  <a:pt x="1966014" y="4609442"/>
                </a:cubicBezTo>
                <a:cubicBezTo>
                  <a:pt x="1982334" y="4615945"/>
                  <a:pt x="1999468" y="4620287"/>
                  <a:pt x="2018789" y="4624286"/>
                </a:cubicBezTo>
                <a:cubicBezTo>
                  <a:pt x="2038121" y="4628288"/>
                  <a:pt x="2059517" y="4629612"/>
                  <a:pt x="2082637" y="4630513"/>
                </a:cubicBezTo>
                <a:cubicBezTo>
                  <a:pt x="2105730" y="4631411"/>
                  <a:pt x="2130040" y="4629134"/>
                  <a:pt x="2155544" y="4624767"/>
                </a:cubicBezTo>
                <a:cubicBezTo>
                  <a:pt x="2172932" y="4621789"/>
                  <a:pt x="2188271" y="4617934"/>
                  <a:pt x="2201188" y="4612274"/>
                </a:cubicBezTo>
                <a:cubicBezTo>
                  <a:pt x="2214143" y="4606598"/>
                  <a:pt x="2224769" y="4601402"/>
                  <a:pt x="2230686" y="4594052"/>
                </a:cubicBezTo>
                <a:cubicBezTo>
                  <a:pt x="2236633" y="4586662"/>
                  <a:pt x="2240470" y="4579889"/>
                  <a:pt x="2238614" y="4571459"/>
                </a:cubicBezTo>
                <a:cubicBezTo>
                  <a:pt x="2236563" y="4562150"/>
                  <a:pt x="2228113" y="4552827"/>
                  <a:pt x="2214887" y="4542898"/>
                </a:cubicBezTo>
                <a:cubicBezTo>
                  <a:pt x="2203518" y="4534363"/>
                  <a:pt x="2186747" y="4525460"/>
                  <a:pt x="2164535" y="4516125"/>
                </a:cubicBezTo>
                <a:cubicBezTo>
                  <a:pt x="2142474" y="4506853"/>
                  <a:pt x="2115782" y="4499011"/>
                  <a:pt x="2084395" y="4492102"/>
                </a:cubicBezTo>
                <a:cubicBezTo>
                  <a:pt x="2053065" y="4485204"/>
                  <a:pt x="2017153" y="4481049"/>
                  <a:pt x="1976720" y="4478137"/>
                </a:cubicBezTo>
                <a:cubicBezTo>
                  <a:pt x="1936248" y="4475222"/>
                  <a:pt x="1892006" y="4476905"/>
                  <a:pt x="1844070" y="4482518"/>
                </a:cubicBezTo>
                <a:cubicBezTo>
                  <a:pt x="1792446" y="4488563"/>
                  <a:pt x="1750571" y="4499221"/>
                  <a:pt x="1720575" y="4517392"/>
                </a:cubicBezTo>
                <a:cubicBezTo>
                  <a:pt x="1690948" y="4535338"/>
                  <a:pt x="1671497" y="4556231"/>
                  <a:pt x="1665539" y="4581857"/>
                </a:cubicBezTo>
                <a:cubicBezTo>
                  <a:pt x="1659616" y="4607330"/>
                  <a:pt x="1667928" y="4635913"/>
                  <a:pt x="1687743" y="4666643"/>
                </a:cubicBezTo>
                <a:cubicBezTo>
                  <a:pt x="1704213" y="4692186"/>
                  <a:pt x="1729781" y="4719927"/>
                  <a:pt x="1768817" y="4745907"/>
                </a:cubicBezTo>
                <a:cubicBezTo>
                  <a:pt x="1735246" y="4752156"/>
                  <a:pt x="1701675" y="4758404"/>
                  <a:pt x="1668104" y="4764653"/>
                </a:cubicBezTo>
                <a:cubicBezTo>
                  <a:pt x="1517742" y="4674285"/>
                  <a:pt x="1366110" y="4558945"/>
                  <a:pt x="1263571" y="4427633"/>
                </a:cubicBezTo>
                <a:close/>
                <a:moveTo>
                  <a:pt x="9308630" y="4142029"/>
                </a:moveTo>
                <a:cubicBezTo>
                  <a:pt x="9325496" y="4152167"/>
                  <a:pt x="9340848" y="4165020"/>
                  <a:pt x="9353330" y="4181556"/>
                </a:cubicBezTo>
                <a:cubicBezTo>
                  <a:pt x="9365633" y="4197857"/>
                  <a:pt x="9375072" y="4216146"/>
                  <a:pt x="9381066" y="4236345"/>
                </a:cubicBezTo>
                <a:cubicBezTo>
                  <a:pt x="9386389" y="4254285"/>
                  <a:pt x="9391898" y="4272404"/>
                  <a:pt x="9390291" y="4291485"/>
                </a:cubicBezTo>
                <a:cubicBezTo>
                  <a:pt x="9388678" y="4310629"/>
                  <a:pt x="9384944" y="4330191"/>
                  <a:pt x="9376160" y="4349286"/>
                </a:cubicBezTo>
                <a:cubicBezTo>
                  <a:pt x="9264270" y="4341019"/>
                  <a:pt x="9152382" y="4332751"/>
                  <a:pt x="9040493" y="4324484"/>
                </a:cubicBezTo>
                <a:cubicBezTo>
                  <a:pt x="9063312" y="4315470"/>
                  <a:pt x="9088696" y="4306172"/>
                  <a:pt x="9114938" y="4293166"/>
                </a:cubicBezTo>
                <a:cubicBezTo>
                  <a:pt x="9140972" y="4280262"/>
                  <a:pt x="9167579" y="4268475"/>
                  <a:pt x="9191591" y="4252714"/>
                </a:cubicBezTo>
                <a:cubicBezTo>
                  <a:pt x="9215348" y="4237121"/>
                  <a:pt x="9239006" y="4221066"/>
                  <a:pt x="9260011" y="4201347"/>
                </a:cubicBezTo>
                <a:cubicBezTo>
                  <a:pt x="9280672" y="4181952"/>
                  <a:pt x="9297105" y="4162158"/>
                  <a:pt x="9308630" y="4142029"/>
                </a:cubicBezTo>
                <a:close/>
                <a:moveTo>
                  <a:pt x="7145259" y="3231695"/>
                </a:moveTo>
                <a:cubicBezTo>
                  <a:pt x="7152729" y="3231576"/>
                  <a:pt x="7159673" y="3232232"/>
                  <a:pt x="7166075" y="3233721"/>
                </a:cubicBezTo>
                <a:cubicBezTo>
                  <a:pt x="7171122" y="3234895"/>
                  <a:pt x="7174954" y="3236003"/>
                  <a:pt x="7177585" y="3237010"/>
                </a:cubicBezTo>
                <a:cubicBezTo>
                  <a:pt x="7180211" y="3238016"/>
                  <a:pt x="7182326" y="3239714"/>
                  <a:pt x="7184088" y="3241947"/>
                </a:cubicBezTo>
                <a:cubicBezTo>
                  <a:pt x="7179793" y="3244956"/>
                  <a:pt x="7173531" y="3248520"/>
                  <a:pt x="7165369" y="3252733"/>
                </a:cubicBezTo>
                <a:cubicBezTo>
                  <a:pt x="7157202" y="3256948"/>
                  <a:pt x="7149531" y="3260729"/>
                  <a:pt x="7142372" y="3264106"/>
                </a:cubicBezTo>
                <a:cubicBezTo>
                  <a:pt x="7129185" y="3270326"/>
                  <a:pt x="7116351" y="3274666"/>
                  <a:pt x="7103881" y="3277011"/>
                </a:cubicBezTo>
                <a:cubicBezTo>
                  <a:pt x="7091442" y="3279349"/>
                  <a:pt x="7080490" y="3279490"/>
                  <a:pt x="7070934" y="3277275"/>
                </a:cubicBezTo>
                <a:cubicBezTo>
                  <a:pt x="7060713" y="3274905"/>
                  <a:pt x="7056953" y="3270974"/>
                  <a:pt x="7059291" y="3265294"/>
                </a:cubicBezTo>
                <a:cubicBezTo>
                  <a:pt x="7061622" y="3259633"/>
                  <a:pt x="7069163" y="3253655"/>
                  <a:pt x="7081847" y="3247319"/>
                </a:cubicBezTo>
                <a:cubicBezTo>
                  <a:pt x="7087283" y="3244603"/>
                  <a:pt x="7093549" y="3242062"/>
                  <a:pt x="7100664" y="3239736"/>
                </a:cubicBezTo>
                <a:cubicBezTo>
                  <a:pt x="7107787" y="3237407"/>
                  <a:pt x="7115125" y="3235489"/>
                  <a:pt x="7122695" y="3234066"/>
                </a:cubicBezTo>
                <a:cubicBezTo>
                  <a:pt x="7130277" y="3232640"/>
                  <a:pt x="7137796" y="3231813"/>
                  <a:pt x="7145259" y="3231695"/>
                </a:cubicBezTo>
                <a:close/>
                <a:moveTo>
                  <a:pt x="2288685" y="3069573"/>
                </a:moveTo>
                <a:cubicBezTo>
                  <a:pt x="2382651" y="3098946"/>
                  <a:pt x="2476616" y="3128318"/>
                  <a:pt x="2570582" y="3157691"/>
                </a:cubicBezTo>
                <a:cubicBezTo>
                  <a:pt x="2551772" y="3156959"/>
                  <a:pt x="2531779" y="3156900"/>
                  <a:pt x="2509828" y="3158027"/>
                </a:cubicBezTo>
                <a:cubicBezTo>
                  <a:pt x="2487851" y="3159156"/>
                  <a:pt x="2465944" y="3161476"/>
                  <a:pt x="2444090" y="3164381"/>
                </a:cubicBezTo>
                <a:cubicBezTo>
                  <a:pt x="2422238" y="3167286"/>
                  <a:pt x="2401343" y="3171166"/>
                  <a:pt x="2381403" y="3175733"/>
                </a:cubicBezTo>
                <a:cubicBezTo>
                  <a:pt x="2361503" y="3180291"/>
                  <a:pt x="2343593" y="3185801"/>
                  <a:pt x="2327724" y="3192210"/>
                </a:cubicBezTo>
                <a:cubicBezTo>
                  <a:pt x="2323331" y="3193984"/>
                  <a:pt x="2316024" y="3197115"/>
                  <a:pt x="2305850" y="3201637"/>
                </a:cubicBezTo>
                <a:cubicBezTo>
                  <a:pt x="2295718" y="3206142"/>
                  <a:pt x="2286974" y="3210698"/>
                  <a:pt x="2279554" y="3215186"/>
                </a:cubicBezTo>
                <a:cubicBezTo>
                  <a:pt x="2272171" y="3219651"/>
                  <a:pt x="2267056" y="3223351"/>
                  <a:pt x="2263992" y="3226023"/>
                </a:cubicBezTo>
                <a:cubicBezTo>
                  <a:pt x="2243315" y="3223622"/>
                  <a:pt x="2218850" y="3221898"/>
                  <a:pt x="2190548" y="3221738"/>
                </a:cubicBezTo>
                <a:cubicBezTo>
                  <a:pt x="2162186" y="3221578"/>
                  <a:pt x="2132947" y="3220959"/>
                  <a:pt x="2102834" y="3221253"/>
                </a:cubicBezTo>
                <a:cubicBezTo>
                  <a:pt x="2072657" y="3221548"/>
                  <a:pt x="2042683" y="3220816"/>
                  <a:pt x="2012916" y="3220750"/>
                </a:cubicBezTo>
                <a:cubicBezTo>
                  <a:pt x="1983088" y="3220683"/>
                  <a:pt x="1955730" y="3218575"/>
                  <a:pt x="1930790" y="3215825"/>
                </a:cubicBezTo>
                <a:cubicBezTo>
                  <a:pt x="2043487" y="3163138"/>
                  <a:pt x="2163747" y="3114361"/>
                  <a:pt x="2288685" y="3069573"/>
                </a:cubicBezTo>
                <a:close/>
                <a:moveTo>
                  <a:pt x="5819263" y="2978427"/>
                </a:moveTo>
                <a:cubicBezTo>
                  <a:pt x="5806128" y="2977938"/>
                  <a:pt x="5793498" y="2978895"/>
                  <a:pt x="5781407" y="2981198"/>
                </a:cubicBezTo>
                <a:cubicBezTo>
                  <a:pt x="5769356" y="2983494"/>
                  <a:pt x="5758569" y="2987052"/>
                  <a:pt x="5749002" y="2991659"/>
                </a:cubicBezTo>
                <a:cubicBezTo>
                  <a:pt x="5739486" y="2996240"/>
                  <a:pt x="5731554" y="3001818"/>
                  <a:pt x="5725083" y="3008186"/>
                </a:cubicBezTo>
                <a:cubicBezTo>
                  <a:pt x="5718638" y="3014527"/>
                  <a:pt x="5714577" y="3021452"/>
                  <a:pt x="5712737" y="3028836"/>
                </a:cubicBezTo>
                <a:cubicBezTo>
                  <a:pt x="5710952" y="3036003"/>
                  <a:pt x="5711552" y="3042860"/>
                  <a:pt x="5714535" y="3049390"/>
                </a:cubicBezTo>
                <a:cubicBezTo>
                  <a:pt x="5717506" y="3055897"/>
                  <a:pt x="5722040" y="3061770"/>
                  <a:pt x="5728364" y="3066860"/>
                </a:cubicBezTo>
                <a:cubicBezTo>
                  <a:pt x="5734640" y="3071913"/>
                  <a:pt x="5742392" y="3076135"/>
                  <a:pt x="5751808" y="3079266"/>
                </a:cubicBezTo>
                <a:cubicBezTo>
                  <a:pt x="5761165" y="3082377"/>
                  <a:pt x="5771718" y="3084221"/>
                  <a:pt x="5783562" y="3084662"/>
                </a:cubicBezTo>
                <a:cubicBezTo>
                  <a:pt x="5795055" y="3085090"/>
                  <a:pt x="5806267" y="3084050"/>
                  <a:pt x="5817282" y="3081702"/>
                </a:cubicBezTo>
                <a:cubicBezTo>
                  <a:pt x="5828341" y="3079346"/>
                  <a:pt x="5838577" y="3075809"/>
                  <a:pt x="5848156" y="3071481"/>
                </a:cubicBezTo>
                <a:cubicBezTo>
                  <a:pt x="5857788" y="3067129"/>
                  <a:pt x="5866068" y="3061712"/>
                  <a:pt x="5873257" y="3055624"/>
                </a:cubicBezTo>
                <a:cubicBezTo>
                  <a:pt x="5880477" y="3049511"/>
                  <a:pt x="5885600" y="3042721"/>
                  <a:pt x="5888701" y="3035383"/>
                </a:cubicBezTo>
                <a:cubicBezTo>
                  <a:pt x="5891801" y="3028045"/>
                  <a:pt x="5892611" y="3020997"/>
                  <a:pt x="5890690" y="3014350"/>
                </a:cubicBezTo>
                <a:cubicBezTo>
                  <a:pt x="5888766" y="3007688"/>
                  <a:pt x="5884871" y="3001596"/>
                  <a:pt x="5878488" y="2996480"/>
                </a:cubicBezTo>
                <a:cubicBezTo>
                  <a:pt x="5872056" y="2991324"/>
                  <a:pt x="5863870" y="2986987"/>
                  <a:pt x="5853710" y="2983890"/>
                </a:cubicBezTo>
                <a:cubicBezTo>
                  <a:pt x="5843490" y="2980775"/>
                  <a:pt x="5832008" y="2978902"/>
                  <a:pt x="5819263" y="2978427"/>
                </a:cubicBezTo>
                <a:close/>
                <a:moveTo>
                  <a:pt x="8900577" y="2935846"/>
                </a:moveTo>
                <a:cubicBezTo>
                  <a:pt x="8900986" y="2950086"/>
                  <a:pt x="8905170" y="2963737"/>
                  <a:pt x="8913019" y="2976890"/>
                </a:cubicBezTo>
                <a:cubicBezTo>
                  <a:pt x="8920761" y="2989862"/>
                  <a:pt x="8931632" y="3002973"/>
                  <a:pt x="8946558" y="3015564"/>
                </a:cubicBezTo>
                <a:cubicBezTo>
                  <a:pt x="8961267" y="3027970"/>
                  <a:pt x="8978866" y="3041027"/>
                  <a:pt x="9000237" y="3053617"/>
                </a:cubicBezTo>
                <a:cubicBezTo>
                  <a:pt x="9021336" y="3066048"/>
                  <a:pt x="9045331" y="3079436"/>
                  <a:pt x="9072742" y="3092859"/>
                </a:cubicBezTo>
                <a:cubicBezTo>
                  <a:pt x="9125580" y="3118922"/>
                  <a:pt x="9168501" y="3143630"/>
                  <a:pt x="9201093" y="3166262"/>
                </a:cubicBezTo>
                <a:cubicBezTo>
                  <a:pt x="9232964" y="3188392"/>
                  <a:pt x="9248624" y="3208945"/>
                  <a:pt x="9251322" y="3226385"/>
                </a:cubicBezTo>
                <a:cubicBezTo>
                  <a:pt x="9087229" y="3142762"/>
                  <a:pt x="8917475" y="3073526"/>
                  <a:pt x="8745647" y="3012998"/>
                </a:cubicBezTo>
                <a:cubicBezTo>
                  <a:pt x="8717895" y="3003222"/>
                  <a:pt x="8706131" y="2992696"/>
                  <a:pt x="8710782" y="2981242"/>
                </a:cubicBezTo>
                <a:cubicBezTo>
                  <a:pt x="8715411" y="2969842"/>
                  <a:pt x="8733658" y="2958363"/>
                  <a:pt x="8766739" y="2947248"/>
                </a:cubicBezTo>
                <a:cubicBezTo>
                  <a:pt x="8799360" y="2936288"/>
                  <a:pt x="8843941" y="2932382"/>
                  <a:pt x="8900577" y="2935846"/>
                </a:cubicBezTo>
                <a:close/>
                <a:moveTo>
                  <a:pt x="5066427" y="2785718"/>
                </a:moveTo>
                <a:cubicBezTo>
                  <a:pt x="5077738" y="2785334"/>
                  <a:pt x="5087968" y="2785813"/>
                  <a:pt x="5097110" y="2787018"/>
                </a:cubicBezTo>
                <a:cubicBezTo>
                  <a:pt x="5098762" y="2792877"/>
                  <a:pt x="5100414" y="2798735"/>
                  <a:pt x="5102066" y="2804594"/>
                </a:cubicBezTo>
                <a:cubicBezTo>
                  <a:pt x="5108000" y="2825641"/>
                  <a:pt x="5097588" y="2836558"/>
                  <a:pt x="5070873" y="2837490"/>
                </a:cubicBezTo>
                <a:cubicBezTo>
                  <a:pt x="5065037" y="2837694"/>
                  <a:pt x="5058912" y="2837271"/>
                  <a:pt x="5052471" y="2836339"/>
                </a:cubicBezTo>
                <a:cubicBezTo>
                  <a:pt x="5045955" y="2835396"/>
                  <a:pt x="5039690" y="2833775"/>
                  <a:pt x="5033723" y="2831612"/>
                </a:cubicBezTo>
                <a:cubicBezTo>
                  <a:pt x="5027741" y="2829443"/>
                  <a:pt x="5022403" y="2826539"/>
                  <a:pt x="5017635" y="2823020"/>
                </a:cubicBezTo>
                <a:cubicBezTo>
                  <a:pt x="5012856" y="2819492"/>
                  <a:pt x="5009545" y="2815109"/>
                  <a:pt x="5007682" y="2809916"/>
                </a:cubicBezTo>
                <a:cubicBezTo>
                  <a:pt x="5006363" y="2806237"/>
                  <a:pt x="5007167" y="2802940"/>
                  <a:pt x="5010184" y="2800106"/>
                </a:cubicBezTo>
                <a:cubicBezTo>
                  <a:pt x="5013209" y="2797262"/>
                  <a:pt x="5017467" y="2794752"/>
                  <a:pt x="5023035" y="2792699"/>
                </a:cubicBezTo>
                <a:cubicBezTo>
                  <a:pt x="5028620" y="2790639"/>
                  <a:pt x="5035321" y="2788973"/>
                  <a:pt x="5043059" y="2787848"/>
                </a:cubicBezTo>
                <a:cubicBezTo>
                  <a:pt x="5050812" y="2786722"/>
                  <a:pt x="5058600" y="2785982"/>
                  <a:pt x="5066427" y="2785718"/>
                </a:cubicBezTo>
                <a:close/>
                <a:moveTo>
                  <a:pt x="6236167" y="2739450"/>
                </a:moveTo>
                <a:cubicBezTo>
                  <a:pt x="6268380" y="2740477"/>
                  <a:pt x="6299062" y="2742060"/>
                  <a:pt x="6328169" y="2744214"/>
                </a:cubicBezTo>
                <a:cubicBezTo>
                  <a:pt x="6301994" y="2783688"/>
                  <a:pt x="6275818" y="2823161"/>
                  <a:pt x="6249643" y="2862635"/>
                </a:cubicBezTo>
                <a:cubicBezTo>
                  <a:pt x="6234342" y="2852924"/>
                  <a:pt x="6215772" y="2843044"/>
                  <a:pt x="6193435" y="2833945"/>
                </a:cubicBezTo>
                <a:cubicBezTo>
                  <a:pt x="6170769" y="2824713"/>
                  <a:pt x="6146208" y="2815895"/>
                  <a:pt x="6119605" y="2807998"/>
                </a:cubicBezTo>
                <a:cubicBezTo>
                  <a:pt x="6092672" y="2800003"/>
                  <a:pt x="6065062" y="2792736"/>
                  <a:pt x="6037466" y="2786758"/>
                </a:cubicBezTo>
                <a:cubicBezTo>
                  <a:pt x="6009605" y="2780722"/>
                  <a:pt x="5983075" y="2775616"/>
                  <a:pt x="5957881" y="2771956"/>
                </a:cubicBezTo>
                <a:cubicBezTo>
                  <a:pt x="5984919" y="2762482"/>
                  <a:pt x="6013629" y="2754920"/>
                  <a:pt x="6044120" y="2750229"/>
                </a:cubicBezTo>
                <a:cubicBezTo>
                  <a:pt x="6074796" y="2745509"/>
                  <a:pt x="6106365" y="2742063"/>
                  <a:pt x="6138871" y="2740424"/>
                </a:cubicBezTo>
                <a:cubicBezTo>
                  <a:pt x="6171452" y="2738780"/>
                  <a:pt x="6203916" y="2738421"/>
                  <a:pt x="6236167" y="2739450"/>
                </a:cubicBezTo>
                <a:close/>
                <a:moveTo>
                  <a:pt x="7630441" y="2717104"/>
                </a:moveTo>
                <a:cubicBezTo>
                  <a:pt x="7578761" y="2721388"/>
                  <a:pt x="7527496" y="2726336"/>
                  <a:pt x="7476607" y="2731357"/>
                </a:cubicBezTo>
                <a:cubicBezTo>
                  <a:pt x="7481647" y="2734405"/>
                  <a:pt x="7485901" y="2737867"/>
                  <a:pt x="7489436" y="2741653"/>
                </a:cubicBezTo>
                <a:cubicBezTo>
                  <a:pt x="7492952" y="2745419"/>
                  <a:pt x="7495022" y="2749271"/>
                  <a:pt x="7495846" y="2753092"/>
                </a:cubicBezTo>
                <a:cubicBezTo>
                  <a:pt x="7496669" y="2756906"/>
                  <a:pt x="7496237" y="2760604"/>
                  <a:pt x="7494822" y="2764180"/>
                </a:cubicBezTo>
                <a:cubicBezTo>
                  <a:pt x="7493403" y="2767759"/>
                  <a:pt x="7490343" y="2770969"/>
                  <a:pt x="7485780" y="2773860"/>
                </a:cubicBezTo>
                <a:cubicBezTo>
                  <a:pt x="7482433" y="2775979"/>
                  <a:pt x="7478004" y="2777794"/>
                  <a:pt x="7472489" y="2779273"/>
                </a:cubicBezTo>
                <a:cubicBezTo>
                  <a:pt x="7471127" y="2777325"/>
                  <a:pt x="7469461" y="2774951"/>
                  <a:pt x="7467332" y="2772268"/>
                </a:cubicBezTo>
                <a:cubicBezTo>
                  <a:pt x="7465196" y="2769576"/>
                  <a:pt x="7461695" y="2766707"/>
                  <a:pt x="7456723" y="2763780"/>
                </a:cubicBezTo>
                <a:cubicBezTo>
                  <a:pt x="7451732" y="2760842"/>
                  <a:pt x="7445100" y="2757898"/>
                  <a:pt x="7436792" y="2755022"/>
                </a:cubicBezTo>
                <a:cubicBezTo>
                  <a:pt x="7428456" y="2752136"/>
                  <a:pt x="7417692" y="2749579"/>
                  <a:pt x="7404502" y="2747379"/>
                </a:cubicBezTo>
                <a:cubicBezTo>
                  <a:pt x="7386710" y="2744412"/>
                  <a:pt x="7368435" y="2742857"/>
                  <a:pt x="7349733" y="2742759"/>
                </a:cubicBezTo>
                <a:cubicBezTo>
                  <a:pt x="7331299" y="2742663"/>
                  <a:pt x="7314009" y="2744091"/>
                  <a:pt x="7297356" y="2746538"/>
                </a:cubicBezTo>
                <a:cubicBezTo>
                  <a:pt x="7280753" y="2748977"/>
                  <a:pt x="7265279" y="2752965"/>
                  <a:pt x="7250790" y="2757847"/>
                </a:cubicBezTo>
                <a:cubicBezTo>
                  <a:pt x="7236346" y="2762714"/>
                  <a:pt x="7224174" y="2768980"/>
                  <a:pt x="7214130" y="2776311"/>
                </a:cubicBezTo>
                <a:cubicBezTo>
                  <a:pt x="7204629" y="2783246"/>
                  <a:pt x="7198897" y="2790151"/>
                  <a:pt x="7197460" y="2797142"/>
                </a:cubicBezTo>
                <a:cubicBezTo>
                  <a:pt x="7196020" y="2804140"/>
                  <a:pt x="7197104" y="2810732"/>
                  <a:pt x="7202017" y="2816619"/>
                </a:cubicBezTo>
                <a:cubicBezTo>
                  <a:pt x="7206893" y="2822460"/>
                  <a:pt x="7213977" y="2827904"/>
                  <a:pt x="7224569" y="2832541"/>
                </a:cubicBezTo>
                <a:cubicBezTo>
                  <a:pt x="7235149" y="2837173"/>
                  <a:pt x="7247728" y="2840682"/>
                  <a:pt x="7262336" y="2843118"/>
                </a:cubicBezTo>
                <a:cubicBezTo>
                  <a:pt x="7284894" y="2846881"/>
                  <a:pt x="7308295" y="2848833"/>
                  <a:pt x="7332638" y="2849048"/>
                </a:cubicBezTo>
                <a:cubicBezTo>
                  <a:pt x="7357023" y="2849263"/>
                  <a:pt x="7381330" y="2847992"/>
                  <a:pt x="7405627" y="2845523"/>
                </a:cubicBezTo>
                <a:cubicBezTo>
                  <a:pt x="7430018" y="2843046"/>
                  <a:pt x="7453684" y="2839209"/>
                  <a:pt x="7476725" y="2834495"/>
                </a:cubicBezTo>
                <a:cubicBezTo>
                  <a:pt x="7499864" y="2829762"/>
                  <a:pt x="7521105" y="2824029"/>
                  <a:pt x="7540564" y="2817783"/>
                </a:cubicBezTo>
                <a:cubicBezTo>
                  <a:pt x="7545827" y="2824340"/>
                  <a:pt x="7544602" y="2832272"/>
                  <a:pt x="7537840" y="2841333"/>
                </a:cubicBezTo>
                <a:cubicBezTo>
                  <a:pt x="7531054" y="2850429"/>
                  <a:pt x="7519250" y="2859504"/>
                  <a:pt x="7503011" y="2868949"/>
                </a:cubicBezTo>
                <a:cubicBezTo>
                  <a:pt x="7488397" y="2877450"/>
                  <a:pt x="7469991" y="2885354"/>
                  <a:pt x="7447796" y="2892452"/>
                </a:cubicBezTo>
                <a:cubicBezTo>
                  <a:pt x="7425683" y="2899523"/>
                  <a:pt x="7401649" y="2905433"/>
                  <a:pt x="7375557" y="2909565"/>
                </a:cubicBezTo>
                <a:cubicBezTo>
                  <a:pt x="7349590" y="2913676"/>
                  <a:pt x="7322283" y="2916222"/>
                  <a:pt x="7293519" y="2916664"/>
                </a:cubicBezTo>
                <a:cubicBezTo>
                  <a:pt x="7264837" y="2917104"/>
                  <a:pt x="7236182" y="2914939"/>
                  <a:pt x="7207350" y="2910005"/>
                </a:cubicBezTo>
                <a:cubicBezTo>
                  <a:pt x="7176386" y="2904706"/>
                  <a:pt x="7145251" y="2899556"/>
                  <a:pt x="7114198" y="2894592"/>
                </a:cubicBezTo>
                <a:cubicBezTo>
                  <a:pt x="7084789" y="2915254"/>
                  <a:pt x="7055379" y="2935916"/>
                  <a:pt x="7025970" y="2956577"/>
                </a:cubicBezTo>
                <a:cubicBezTo>
                  <a:pt x="7043021" y="2959303"/>
                  <a:pt x="7060252" y="2962113"/>
                  <a:pt x="7077430" y="2964971"/>
                </a:cubicBezTo>
                <a:cubicBezTo>
                  <a:pt x="7124279" y="2972766"/>
                  <a:pt x="7168652" y="2982267"/>
                  <a:pt x="7210373" y="2993286"/>
                </a:cubicBezTo>
                <a:cubicBezTo>
                  <a:pt x="7251558" y="3004164"/>
                  <a:pt x="7286022" y="3017459"/>
                  <a:pt x="7314137" y="3031722"/>
                </a:cubicBezTo>
                <a:cubicBezTo>
                  <a:pt x="7343054" y="3046393"/>
                  <a:pt x="7363896" y="3063185"/>
                  <a:pt x="7375448" y="3081634"/>
                </a:cubicBezTo>
                <a:cubicBezTo>
                  <a:pt x="7386697" y="3099603"/>
                  <a:pt x="7384715" y="3119766"/>
                  <a:pt x="7371123" y="3141300"/>
                </a:cubicBezTo>
                <a:cubicBezTo>
                  <a:pt x="7361247" y="3146036"/>
                  <a:pt x="7351371" y="3150771"/>
                  <a:pt x="7341494" y="3155507"/>
                </a:cubicBezTo>
                <a:cubicBezTo>
                  <a:pt x="7341421" y="3155489"/>
                  <a:pt x="7341347" y="3155472"/>
                  <a:pt x="7341274" y="3155455"/>
                </a:cubicBezTo>
                <a:cubicBezTo>
                  <a:pt x="7320033" y="3165641"/>
                  <a:pt x="7298793" y="3175827"/>
                  <a:pt x="7277552" y="3186014"/>
                </a:cubicBezTo>
                <a:cubicBezTo>
                  <a:pt x="7250359" y="3180949"/>
                  <a:pt x="7223163" y="3178661"/>
                  <a:pt x="7196172" y="3178927"/>
                </a:cubicBezTo>
                <a:cubicBezTo>
                  <a:pt x="7169274" y="3179191"/>
                  <a:pt x="7143400" y="3181384"/>
                  <a:pt x="7118614" y="3185435"/>
                </a:cubicBezTo>
                <a:cubicBezTo>
                  <a:pt x="7093960" y="3189463"/>
                  <a:pt x="7071071" y="3195047"/>
                  <a:pt x="7049954" y="3202242"/>
                </a:cubicBezTo>
                <a:cubicBezTo>
                  <a:pt x="7028919" y="3209410"/>
                  <a:pt x="7010572" y="3217272"/>
                  <a:pt x="6994830" y="3225801"/>
                </a:cubicBezTo>
                <a:cubicBezTo>
                  <a:pt x="6974297" y="3236926"/>
                  <a:pt x="6958873" y="3247959"/>
                  <a:pt x="6948182" y="3258632"/>
                </a:cubicBezTo>
                <a:cubicBezTo>
                  <a:pt x="6937421" y="3269376"/>
                  <a:pt x="6931418" y="3279306"/>
                  <a:pt x="6929769" y="3288394"/>
                </a:cubicBezTo>
                <a:cubicBezTo>
                  <a:pt x="6928117" y="3297499"/>
                  <a:pt x="6930916" y="3305457"/>
                  <a:pt x="6938444" y="3312355"/>
                </a:cubicBezTo>
                <a:cubicBezTo>
                  <a:pt x="6945858" y="3319149"/>
                  <a:pt x="6957461" y="3324516"/>
                  <a:pt x="6973596" y="3328277"/>
                </a:cubicBezTo>
                <a:cubicBezTo>
                  <a:pt x="6989955" y="3332090"/>
                  <a:pt x="7008404" y="3334110"/>
                  <a:pt x="7029057" y="3334674"/>
                </a:cubicBezTo>
                <a:cubicBezTo>
                  <a:pt x="7049759" y="3335239"/>
                  <a:pt x="7071804" y="3333707"/>
                  <a:pt x="7095325" y="3330976"/>
                </a:cubicBezTo>
                <a:cubicBezTo>
                  <a:pt x="7118963" y="3328231"/>
                  <a:pt x="7143677" y="3323431"/>
                  <a:pt x="7169889" y="3317347"/>
                </a:cubicBezTo>
                <a:cubicBezTo>
                  <a:pt x="7196455" y="3311180"/>
                  <a:pt x="7223019" y="3303441"/>
                  <a:pt x="7249434" y="3293757"/>
                </a:cubicBezTo>
                <a:cubicBezTo>
                  <a:pt x="7251353" y="3295954"/>
                  <a:pt x="7252524" y="3298990"/>
                  <a:pt x="7252592" y="3302928"/>
                </a:cubicBezTo>
                <a:cubicBezTo>
                  <a:pt x="7252660" y="3306861"/>
                  <a:pt x="7252398" y="3311315"/>
                  <a:pt x="7251467" y="3316251"/>
                </a:cubicBezTo>
                <a:cubicBezTo>
                  <a:pt x="7250534" y="3321191"/>
                  <a:pt x="7248894" y="3326517"/>
                  <a:pt x="7246441" y="3332186"/>
                </a:cubicBezTo>
                <a:cubicBezTo>
                  <a:pt x="7243980" y="3337877"/>
                  <a:pt x="7241452" y="3343616"/>
                  <a:pt x="7239031" y="3349480"/>
                </a:cubicBezTo>
                <a:cubicBezTo>
                  <a:pt x="7234693" y="3359133"/>
                  <a:pt x="7231628" y="3368362"/>
                  <a:pt x="7230848" y="3377479"/>
                </a:cubicBezTo>
                <a:cubicBezTo>
                  <a:pt x="7230068" y="3386587"/>
                  <a:pt x="7231156" y="3395369"/>
                  <a:pt x="7236027" y="3403532"/>
                </a:cubicBezTo>
                <a:cubicBezTo>
                  <a:pt x="7240820" y="3411563"/>
                  <a:pt x="7247728" y="3419806"/>
                  <a:pt x="7258374" y="3427028"/>
                </a:cubicBezTo>
                <a:cubicBezTo>
                  <a:pt x="7268856" y="3434139"/>
                  <a:pt x="7284665" y="3441666"/>
                  <a:pt x="7305297" y="3448667"/>
                </a:cubicBezTo>
                <a:cubicBezTo>
                  <a:pt x="7308523" y="3449762"/>
                  <a:pt x="7312265" y="3450885"/>
                  <a:pt x="7316529" y="3452034"/>
                </a:cubicBezTo>
                <a:cubicBezTo>
                  <a:pt x="7359397" y="3438035"/>
                  <a:pt x="7402267" y="3424036"/>
                  <a:pt x="7445136" y="3410037"/>
                </a:cubicBezTo>
                <a:cubicBezTo>
                  <a:pt x="7415314" y="3399801"/>
                  <a:pt x="7397442" y="3388143"/>
                  <a:pt x="7390037" y="3376471"/>
                </a:cubicBezTo>
                <a:cubicBezTo>
                  <a:pt x="7382459" y="3364525"/>
                  <a:pt x="7383444" y="3352293"/>
                  <a:pt x="7389868" y="3339705"/>
                </a:cubicBezTo>
                <a:cubicBezTo>
                  <a:pt x="7394155" y="3330421"/>
                  <a:pt x="7399150" y="3321052"/>
                  <a:pt x="7402954" y="3310836"/>
                </a:cubicBezTo>
                <a:cubicBezTo>
                  <a:pt x="7406736" y="3300677"/>
                  <a:pt x="7409476" y="3290578"/>
                  <a:pt x="7409965" y="3280361"/>
                </a:cubicBezTo>
                <a:cubicBezTo>
                  <a:pt x="7410454" y="3270125"/>
                  <a:pt x="7408772" y="3260102"/>
                  <a:pt x="7404882" y="3250371"/>
                </a:cubicBezTo>
                <a:cubicBezTo>
                  <a:pt x="7400942" y="3240515"/>
                  <a:pt x="7393097" y="3231699"/>
                  <a:pt x="7382136" y="3223528"/>
                </a:cubicBezTo>
                <a:cubicBezTo>
                  <a:pt x="7401616" y="3215072"/>
                  <a:pt x="7421097" y="3206617"/>
                  <a:pt x="7440578" y="3198161"/>
                </a:cubicBezTo>
                <a:cubicBezTo>
                  <a:pt x="7440654" y="3198180"/>
                  <a:pt x="7440729" y="3198200"/>
                  <a:pt x="7440805" y="3198219"/>
                </a:cubicBezTo>
                <a:cubicBezTo>
                  <a:pt x="7661480" y="3102451"/>
                  <a:pt x="7882156" y="3006682"/>
                  <a:pt x="8102831" y="2910914"/>
                </a:cubicBezTo>
                <a:cubicBezTo>
                  <a:pt x="8155309" y="2924490"/>
                  <a:pt x="8207089" y="2938526"/>
                  <a:pt x="8258142" y="2953034"/>
                </a:cubicBezTo>
                <a:cubicBezTo>
                  <a:pt x="8275166" y="2957872"/>
                  <a:pt x="8292109" y="2962762"/>
                  <a:pt x="8308967" y="2967704"/>
                </a:cubicBezTo>
                <a:cubicBezTo>
                  <a:pt x="8335087" y="2975361"/>
                  <a:pt x="8361004" y="2983143"/>
                  <a:pt x="8386714" y="2991053"/>
                </a:cubicBezTo>
                <a:cubicBezTo>
                  <a:pt x="8122558" y="3087363"/>
                  <a:pt x="7858404" y="3183674"/>
                  <a:pt x="7594250" y="3279985"/>
                </a:cubicBezTo>
                <a:cubicBezTo>
                  <a:pt x="7633921" y="3292189"/>
                  <a:pt x="7674022" y="3305127"/>
                  <a:pt x="7715928" y="3319470"/>
                </a:cubicBezTo>
                <a:cubicBezTo>
                  <a:pt x="7995115" y="3228037"/>
                  <a:pt x="8274300" y="3136604"/>
                  <a:pt x="8553486" y="3045171"/>
                </a:cubicBezTo>
                <a:cubicBezTo>
                  <a:pt x="8620600" y="3068141"/>
                  <a:pt x="8686023" y="3092048"/>
                  <a:pt x="8749638" y="3116942"/>
                </a:cubicBezTo>
                <a:cubicBezTo>
                  <a:pt x="8567560" y="3169054"/>
                  <a:pt x="8385484" y="3221165"/>
                  <a:pt x="8203406" y="3273276"/>
                </a:cubicBezTo>
                <a:cubicBezTo>
                  <a:pt x="8163329" y="3284746"/>
                  <a:pt x="8127738" y="3296764"/>
                  <a:pt x="8096674" y="3309714"/>
                </a:cubicBezTo>
                <a:cubicBezTo>
                  <a:pt x="8065478" y="3322718"/>
                  <a:pt x="8042187" y="3335206"/>
                  <a:pt x="8028462" y="3349400"/>
                </a:cubicBezTo>
                <a:cubicBezTo>
                  <a:pt x="8014580" y="3363758"/>
                  <a:pt x="8010071" y="3376787"/>
                  <a:pt x="8018042" y="3392599"/>
                </a:cubicBezTo>
                <a:cubicBezTo>
                  <a:pt x="8026041" y="3408471"/>
                  <a:pt x="8049716" y="3424705"/>
                  <a:pt x="8087704" y="3442843"/>
                </a:cubicBezTo>
                <a:cubicBezTo>
                  <a:pt x="8129852" y="3462968"/>
                  <a:pt x="8177152" y="3478466"/>
                  <a:pt x="8230270" y="3491149"/>
                </a:cubicBezTo>
                <a:cubicBezTo>
                  <a:pt x="8283151" y="3503776"/>
                  <a:pt x="8343252" y="3514430"/>
                  <a:pt x="8407420" y="3522537"/>
                </a:cubicBezTo>
                <a:cubicBezTo>
                  <a:pt x="8450713" y="3527943"/>
                  <a:pt x="8489858" y="3532563"/>
                  <a:pt x="8525012" y="3535501"/>
                </a:cubicBezTo>
                <a:cubicBezTo>
                  <a:pt x="8560206" y="3538441"/>
                  <a:pt x="8593012" y="3540007"/>
                  <a:pt x="8623456" y="3540350"/>
                </a:cubicBezTo>
                <a:cubicBezTo>
                  <a:pt x="8653945" y="3540693"/>
                  <a:pt x="8682840" y="3539549"/>
                  <a:pt x="8710144" y="3537249"/>
                </a:cubicBezTo>
                <a:cubicBezTo>
                  <a:pt x="8737475" y="3534947"/>
                  <a:pt x="8764662" y="3531585"/>
                  <a:pt x="8791696" y="3527270"/>
                </a:cubicBezTo>
                <a:cubicBezTo>
                  <a:pt x="8830484" y="3521080"/>
                  <a:pt x="8865190" y="3512849"/>
                  <a:pt x="8895385" y="3501768"/>
                </a:cubicBezTo>
                <a:cubicBezTo>
                  <a:pt x="8925425" y="3490745"/>
                  <a:pt x="8947490" y="3477889"/>
                  <a:pt x="8960550" y="3462318"/>
                </a:cubicBezTo>
                <a:cubicBezTo>
                  <a:pt x="8973447" y="3446940"/>
                  <a:pt x="8975383" y="3429470"/>
                  <a:pt x="8967157" y="3410071"/>
                </a:cubicBezTo>
                <a:cubicBezTo>
                  <a:pt x="8958785" y="3390325"/>
                  <a:pt x="8935941" y="3371096"/>
                  <a:pt x="8902665" y="3352940"/>
                </a:cubicBezTo>
                <a:cubicBezTo>
                  <a:pt x="8886786" y="3344276"/>
                  <a:pt x="8868899" y="3337431"/>
                  <a:pt x="8849297" y="3331851"/>
                </a:cubicBezTo>
                <a:cubicBezTo>
                  <a:pt x="8829643" y="3326255"/>
                  <a:pt x="8809258" y="3322755"/>
                  <a:pt x="8788406" y="3320357"/>
                </a:cubicBezTo>
                <a:cubicBezTo>
                  <a:pt x="8767565" y="3317960"/>
                  <a:pt x="8746525" y="3317599"/>
                  <a:pt x="8725355" y="3318527"/>
                </a:cubicBezTo>
                <a:cubicBezTo>
                  <a:pt x="8704216" y="3319453"/>
                  <a:pt x="8684526" y="3322169"/>
                  <a:pt x="8666243" y="3326345"/>
                </a:cubicBezTo>
                <a:cubicBezTo>
                  <a:pt x="8648498" y="3330399"/>
                  <a:pt x="8633744" y="3335367"/>
                  <a:pt x="8622080" y="3341514"/>
                </a:cubicBezTo>
                <a:cubicBezTo>
                  <a:pt x="8610377" y="3347683"/>
                  <a:pt x="8602131" y="3353914"/>
                  <a:pt x="8598376" y="3361062"/>
                </a:cubicBezTo>
                <a:cubicBezTo>
                  <a:pt x="8594604" y="3368241"/>
                  <a:pt x="8593696" y="3375431"/>
                  <a:pt x="8597656" y="3382772"/>
                </a:cubicBezTo>
                <a:cubicBezTo>
                  <a:pt x="8601581" y="3390046"/>
                  <a:pt x="8609418" y="3397431"/>
                  <a:pt x="8622337" y="3404415"/>
                </a:cubicBezTo>
                <a:cubicBezTo>
                  <a:pt x="8634100" y="3410775"/>
                  <a:pt x="8647483" y="3415707"/>
                  <a:pt x="8662389" y="3419858"/>
                </a:cubicBezTo>
                <a:cubicBezTo>
                  <a:pt x="8677271" y="3424003"/>
                  <a:pt x="8690865" y="3426396"/>
                  <a:pt x="8703438" y="3428041"/>
                </a:cubicBezTo>
                <a:cubicBezTo>
                  <a:pt x="8693168" y="3434107"/>
                  <a:pt x="8674683" y="3440123"/>
                  <a:pt x="8647592" y="3445337"/>
                </a:cubicBezTo>
                <a:cubicBezTo>
                  <a:pt x="8622194" y="3450225"/>
                  <a:pt x="8591601" y="3452335"/>
                  <a:pt x="8556378" y="3452324"/>
                </a:cubicBezTo>
                <a:cubicBezTo>
                  <a:pt x="8522158" y="3452312"/>
                  <a:pt x="8488114" y="3452151"/>
                  <a:pt x="8454332" y="3449010"/>
                </a:cubicBezTo>
                <a:cubicBezTo>
                  <a:pt x="8416720" y="3445354"/>
                  <a:pt x="8380678" y="3441146"/>
                  <a:pt x="8346402" y="3433904"/>
                </a:cubicBezTo>
                <a:cubicBezTo>
                  <a:pt x="8312056" y="3426647"/>
                  <a:pt x="8281732" y="3417062"/>
                  <a:pt x="8255160" y="3404360"/>
                </a:cubicBezTo>
                <a:cubicBezTo>
                  <a:pt x="8239042" y="3396656"/>
                  <a:pt x="8230655" y="3389430"/>
                  <a:pt x="8230036" y="3382485"/>
                </a:cubicBezTo>
                <a:cubicBezTo>
                  <a:pt x="8229414" y="3375512"/>
                  <a:pt x="8233764" y="3368813"/>
                  <a:pt x="8243528" y="3362472"/>
                </a:cubicBezTo>
                <a:cubicBezTo>
                  <a:pt x="8253248" y="3356163"/>
                  <a:pt x="8266500" y="3350018"/>
                  <a:pt x="8283533" y="3344387"/>
                </a:cubicBezTo>
                <a:cubicBezTo>
                  <a:pt x="8300544" y="3338763"/>
                  <a:pt x="8318360" y="3333522"/>
                  <a:pt x="8337038" y="3328784"/>
                </a:cubicBezTo>
                <a:cubicBezTo>
                  <a:pt x="8527971" y="3280351"/>
                  <a:pt x="8718904" y="3231919"/>
                  <a:pt x="8909837" y="3183486"/>
                </a:cubicBezTo>
                <a:cubicBezTo>
                  <a:pt x="9117392" y="3275071"/>
                  <a:pt x="9319887" y="3385131"/>
                  <a:pt x="9486386" y="3525995"/>
                </a:cubicBezTo>
                <a:cubicBezTo>
                  <a:pt x="9549958" y="3517578"/>
                  <a:pt x="9613531" y="3509161"/>
                  <a:pt x="9677102" y="3500745"/>
                </a:cubicBezTo>
                <a:cubicBezTo>
                  <a:pt x="9605683" y="3440322"/>
                  <a:pt x="9524968" y="3383387"/>
                  <a:pt x="9436847" y="3329628"/>
                </a:cubicBezTo>
                <a:cubicBezTo>
                  <a:pt x="9464298" y="3314601"/>
                  <a:pt x="9478248" y="3296406"/>
                  <a:pt x="9482675" y="3277367"/>
                </a:cubicBezTo>
                <a:cubicBezTo>
                  <a:pt x="9486864" y="3259351"/>
                  <a:pt x="9485846" y="3239930"/>
                  <a:pt x="9471176" y="3220359"/>
                </a:cubicBezTo>
                <a:cubicBezTo>
                  <a:pt x="9456187" y="3200363"/>
                  <a:pt x="9433679" y="3177603"/>
                  <a:pt x="9400742" y="3154872"/>
                </a:cubicBezTo>
                <a:cubicBezTo>
                  <a:pt x="9367073" y="3131637"/>
                  <a:pt x="9325674" y="3106884"/>
                  <a:pt x="9276106" y="3081208"/>
                </a:cubicBezTo>
                <a:cubicBezTo>
                  <a:pt x="9242825" y="3064064"/>
                  <a:pt x="9217791" y="3048068"/>
                  <a:pt x="9200048" y="3034062"/>
                </a:cubicBezTo>
                <a:cubicBezTo>
                  <a:pt x="9182020" y="3019832"/>
                  <a:pt x="9170258" y="3004775"/>
                  <a:pt x="9161881" y="2991160"/>
                </a:cubicBezTo>
                <a:cubicBezTo>
                  <a:pt x="9203624" y="3004497"/>
                  <a:pt x="9248019" y="3020607"/>
                  <a:pt x="9294866" y="3040361"/>
                </a:cubicBezTo>
                <a:cubicBezTo>
                  <a:pt x="9354672" y="3065579"/>
                  <a:pt x="9408042" y="3093751"/>
                  <a:pt x="9454247" y="3124761"/>
                </a:cubicBezTo>
                <a:cubicBezTo>
                  <a:pt x="9499161" y="3154904"/>
                  <a:pt x="9533929" y="3187415"/>
                  <a:pt x="9561570" y="3218622"/>
                </a:cubicBezTo>
                <a:cubicBezTo>
                  <a:pt x="9588312" y="3248813"/>
                  <a:pt x="9610868" y="3284977"/>
                  <a:pt x="9622696" y="3319969"/>
                </a:cubicBezTo>
                <a:cubicBezTo>
                  <a:pt x="9634243" y="3354135"/>
                  <a:pt x="9633671" y="3385282"/>
                  <a:pt x="9625794" y="3413493"/>
                </a:cubicBezTo>
                <a:cubicBezTo>
                  <a:pt x="9703226" y="3429107"/>
                  <a:pt x="9780945" y="3442585"/>
                  <a:pt x="9857143" y="3461312"/>
                </a:cubicBezTo>
                <a:cubicBezTo>
                  <a:pt x="9866481" y="3422649"/>
                  <a:pt x="9873116" y="3382301"/>
                  <a:pt x="9859317" y="3340411"/>
                </a:cubicBezTo>
                <a:cubicBezTo>
                  <a:pt x="9845124" y="3297327"/>
                  <a:pt x="9817408" y="3253942"/>
                  <a:pt x="9778621" y="3211055"/>
                </a:cubicBezTo>
                <a:cubicBezTo>
                  <a:pt x="9745034" y="3173916"/>
                  <a:pt x="9703163" y="3134862"/>
                  <a:pt x="9648811" y="3099103"/>
                </a:cubicBezTo>
                <a:cubicBezTo>
                  <a:pt x="9592699" y="3062185"/>
                  <a:pt x="9526903" y="3027735"/>
                  <a:pt x="9452058" y="2996246"/>
                </a:cubicBezTo>
                <a:cubicBezTo>
                  <a:pt x="9370231" y="2961819"/>
                  <a:pt x="9285264" y="2934170"/>
                  <a:pt x="9198820" y="2912077"/>
                </a:cubicBezTo>
                <a:cubicBezTo>
                  <a:pt x="9111523" y="2889766"/>
                  <a:pt x="9027581" y="2874192"/>
                  <a:pt x="8947999" y="2865216"/>
                </a:cubicBezTo>
                <a:cubicBezTo>
                  <a:pt x="8872552" y="2856706"/>
                  <a:pt x="8804066" y="2855917"/>
                  <a:pt x="8742152" y="2859343"/>
                </a:cubicBezTo>
                <a:cubicBezTo>
                  <a:pt x="8680596" y="2862747"/>
                  <a:pt x="8629814" y="2872896"/>
                  <a:pt x="8589432" y="2887995"/>
                </a:cubicBezTo>
                <a:cubicBezTo>
                  <a:pt x="8565116" y="2897087"/>
                  <a:pt x="8547282" y="2905344"/>
                  <a:pt x="8536070" y="2913031"/>
                </a:cubicBezTo>
                <a:cubicBezTo>
                  <a:pt x="8524826" y="2920743"/>
                  <a:pt x="8516280" y="2928189"/>
                  <a:pt x="8511405" y="2936204"/>
                </a:cubicBezTo>
                <a:cubicBezTo>
                  <a:pt x="8489074" y="2929391"/>
                  <a:pt x="8466594" y="2922669"/>
                  <a:pt x="8443970" y="2916036"/>
                </a:cubicBezTo>
                <a:cubicBezTo>
                  <a:pt x="8426313" y="2910860"/>
                  <a:pt x="8408569" y="2905739"/>
                  <a:pt x="8390739" y="2900672"/>
                </a:cubicBezTo>
                <a:cubicBezTo>
                  <a:pt x="8277424" y="2868471"/>
                  <a:pt x="8165312" y="2839766"/>
                  <a:pt x="8054246" y="2813751"/>
                </a:cubicBezTo>
                <a:cubicBezTo>
                  <a:pt x="7882813" y="2895951"/>
                  <a:pt x="7711380" y="2978151"/>
                  <a:pt x="7539947" y="3060351"/>
                </a:cubicBezTo>
                <a:cubicBezTo>
                  <a:pt x="7538582" y="3054255"/>
                  <a:pt x="7535280" y="3047294"/>
                  <a:pt x="7529084" y="3039958"/>
                </a:cubicBezTo>
                <a:cubicBezTo>
                  <a:pt x="7522816" y="3032537"/>
                  <a:pt x="7514890" y="3024617"/>
                  <a:pt x="7504889" y="3016617"/>
                </a:cubicBezTo>
                <a:cubicBezTo>
                  <a:pt x="7494759" y="3008513"/>
                  <a:pt x="7483054" y="3000326"/>
                  <a:pt x="7469754" y="2992088"/>
                </a:cubicBezTo>
                <a:cubicBezTo>
                  <a:pt x="7456285" y="2983746"/>
                  <a:pt x="7441709" y="2975628"/>
                  <a:pt x="7426835" y="2968190"/>
                </a:cubicBezTo>
                <a:cubicBezTo>
                  <a:pt x="7466989" y="2964714"/>
                  <a:pt x="7508777" y="2957447"/>
                  <a:pt x="7551423" y="2946521"/>
                </a:cubicBezTo>
                <a:cubicBezTo>
                  <a:pt x="7594376" y="2935515"/>
                  <a:pt x="7634646" y="2920530"/>
                  <a:pt x="7671859" y="2901074"/>
                </a:cubicBezTo>
                <a:cubicBezTo>
                  <a:pt x="7694328" y="2889327"/>
                  <a:pt x="7711036" y="2875601"/>
                  <a:pt x="7721521" y="2859719"/>
                </a:cubicBezTo>
                <a:cubicBezTo>
                  <a:pt x="7731922" y="2843959"/>
                  <a:pt x="7735263" y="2827324"/>
                  <a:pt x="7731792" y="2810259"/>
                </a:cubicBezTo>
                <a:cubicBezTo>
                  <a:pt x="7728396" y="2793562"/>
                  <a:pt x="7720116" y="2776218"/>
                  <a:pt x="7702912" y="2760547"/>
                </a:cubicBezTo>
                <a:cubicBezTo>
                  <a:pt x="7685326" y="2744531"/>
                  <a:pt x="7661484" y="2729508"/>
                  <a:pt x="7630441" y="2717104"/>
                </a:cubicBezTo>
                <a:close/>
                <a:moveTo>
                  <a:pt x="8093956" y="2674394"/>
                </a:moveTo>
                <a:cubicBezTo>
                  <a:pt x="8077314" y="2686886"/>
                  <a:pt x="8068148" y="2699532"/>
                  <a:pt x="8066058" y="2712325"/>
                </a:cubicBezTo>
                <a:cubicBezTo>
                  <a:pt x="8063964" y="2725133"/>
                  <a:pt x="8067686" y="2737473"/>
                  <a:pt x="8077718" y="2749384"/>
                </a:cubicBezTo>
                <a:cubicBezTo>
                  <a:pt x="8087604" y="2761123"/>
                  <a:pt x="8102761" y="2772490"/>
                  <a:pt x="8123924" y="2782793"/>
                </a:cubicBezTo>
                <a:cubicBezTo>
                  <a:pt x="8144842" y="2792975"/>
                  <a:pt x="8170946" y="2802171"/>
                  <a:pt x="8202588" y="2809980"/>
                </a:cubicBezTo>
                <a:cubicBezTo>
                  <a:pt x="8233554" y="2817623"/>
                  <a:pt x="8266396" y="2823135"/>
                  <a:pt x="8301723" y="2827069"/>
                </a:cubicBezTo>
                <a:cubicBezTo>
                  <a:pt x="8338654" y="2831182"/>
                  <a:pt x="8376024" y="2833439"/>
                  <a:pt x="8413989" y="2833470"/>
                </a:cubicBezTo>
                <a:cubicBezTo>
                  <a:pt x="8452068" y="2833501"/>
                  <a:pt x="8489866" y="2831508"/>
                  <a:pt x="8527462" y="2827463"/>
                </a:cubicBezTo>
                <a:cubicBezTo>
                  <a:pt x="8565208" y="2823402"/>
                  <a:pt x="8601390" y="2817104"/>
                  <a:pt x="8636020" y="2808730"/>
                </a:cubicBezTo>
                <a:cubicBezTo>
                  <a:pt x="8594597" y="2793645"/>
                  <a:pt x="8552498" y="2778838"/>
                  <a:pt x="8509738" y="2764301"/>
                </a:cubicBezTo>
                <a:cubicBezTo>
                  <a:pt x="8493672" y="2766466"/>
                  <a:pt x="8477321" y="2768179"/>
                  <a:pt x="8460708" y="2769694"/>
                </a:cubicBezTo>
                <a:cubicBezTo>
                  <a:pt x="8444126" y="2771208"/>
                  <a:pt x="8427394" y="2771874"/>
                  <a:pt x="8410848" y="2771851"/>
                </a:cubicBezTo>
                <a:cubicBezTo>
                  <a:pt x="8394752" y="2771828"/>
                  <a:pt x="8378406" y="2771306"/>
                  <a:pt x="8361822" y="2769613"/>
                </a:cubicBezTo>
                <a:cubicBezTo>
                  <a:pt x="8345240" y="2767921"/>
                  <a:pt x="8328245" y="2765046"/>
                  <a:pt x="8310811" y="2760743"/>
                </a:cubicBezTo>
                <a:cubicBezTo>
                  <a:pt x="8293328" y="2756428"/>
                  <a:pt x="8279634" y="2751721"/>
                  <a:pt x="8269586" y="2746853"/>
                </a:cubicBezTo>
                <a:cubicBezTo>
                  <a:pt x="8259484" y="2741958"/>
                  <a:pt x="8252349" y="2736622"/>
                  <a:pt x="8247686" y="2731399"/>
                </a:cubicBezTo>
                <a:cubicBezTo>
                  <a:pt x="8242993" y="2726142"/>
                  <a:pt x="8241178" y="2720651"/>
                  <a:pt x="8241417" y="2715164"/>
                </a:cubicBezTo>
                <a:cubicBezTo>
                  <a:pt x="8241653" y="2709673"/>
                  <a:pt x="8243978" y="2704264"/>
                  <a:pt x="8247766" y="2698747"/>
                </a:cubicBezTo>
                <a:cubicBezTo>
                  <a:pt x="8196745" y="2690250"/>
                  <a:pt x="8145464" y="2682177"/>
                  <a:pt x="8093956" y="2674394"/>
                </a:cubicBezTo>
                <a:close/>
                <a:moveTo>
                  <a:pt x="8438038" y="2649139"/>
                </a:moveTo>
                <a:cubicBezTo>
                  <a:pt x="8421882" y="2649769"/>
                  <a:pt x="8406892" y="2651624"/>
                  <a:pt x="8393031" y="2654314"/>
                </a:cubicBezTo>
                <a:cubicBezTo>
                  <a:pt x="8379193" y="2656999"/>
                  <a:pt x="8367462" y="2660760"/>
                  <a:pt x="8357786" y="2665409"/>
                </a:cubicBezTo>
                <a:cubicBezTo>
                  <a:pt x="8348481" y="2669879"/>
                  <a:pt x="8342232" y="2674702"/>
                  <a:pt x="8339288" y="2680028"/>
                </a:cubicBezTo>
                <a:cubicBezTo>
                  <a:pt x="8336338" y="2685365"/>
                  <a:pt x="8336092" y="2690650"/>
                  <a:pt x="8339311" y="2695835"/>
                </a:cubicBezTo>
                <a:cubicBezTo>
                  <a:pt x="8342514" y="2700991"/>
                  <a:pt x="8348243" y="2706218"/>
                  <a:pt x="8357149" y="2710960"/>
                </a:cubicBezTo>
                <a:cubicBezTo>
                  <a:pt x="8366008" y="2715676"/>
                  <a:pt x="8377432" y="2719921"/>
                  <a:pt x="8391596" y="2723415"/>
                </a:cubicBezTo>
                <a:cubicBezTo>
                  <a:pt x="8405731" y="2726903"/>
                  <a:pt x="8420966" y="2729253"/>
                  <a:pt x="8437310" y="2730736"/>
                </a:cubicBezTo>
                <a:cubicBezTo>
                  <a:pt x="8453660" y="2732220"/>
                  <a:pt x="8469644" y="2732368"/>
                  <a:pt x="8485274" y="2731841"/>
                </a:cubicBezTo>
                <a:cubicBezTo>
                  <a:pt x="8500929" y="2731314"/>
                  <a:pt x="8515840" y="2729640"/>
                  <a:pt x="8530320" y="2727152"/>
                </a:cubicBezTo>
                <a:cubicBezTo>
                  <a:pt x="8544824" y="2724660"/>
                  <a:pt x="8557088" y="2721346"/>
                  <a:pt x="8567063" y="2717041"/>
                </a:cubicBezTo>
                <a:cubicBezTo>
                  <a:pt x="8577438" y="2712564"/>
                  <a:pt x="8584221" y="2707607"/>
                  <a:pt x="8587623" y="2702316"/>
                </a:cubicBezTo>
                <a:cubicBezTo>
                  <a:pt x="8591017" y="2697039"/>
                  <a:pt x="8591664" y="2691455"/>
                  <a:pt x="8588582" y="2686271"/>
                </a:cubicBezTo>
                <a:cubicBezTo>
                  <a:pt x="8585480" y="2681059"/>
                  <a:pt x="8579936" y="2675628"/>
                  <a:pt x="8570886" y="2670903"/>
                </a:cubicBezTo>
                <a:cubicBezTo>
                  <a:pt x="8561787" y="2666154"/>
                  <a:pt x="8549908" y="2661764"/>
                  <a:pt x="8535082" y="2658106"/>
                </a:cubicBezTo>
                <a:cubicBezTo>
                  <a:pt x="8520225" y="2654441"/>
                  <a:pt x="8504358" y="2651917"/>
                  <a:pt x="8487544" y="2650344"/>
                </a:cubicBezTo>
                <a:cubicBezTo>
                  <a:pt x="8470732" y="2648772"/>
                  <a:pt x="8454218" y="2648507"/>
                  <a:pt x="8438038" y="2649139"/>
                </a:cubicBezTo>
                <a:close/>
                <a:moveTo>
                  <a:pt x="5399554" y="2608964"/>
                </a:moveTo>
                <a:cubicBezTo>
                  <a:pt x="5401997" y="2671833"/>
                  <a:pt x="5404439" y="2734701"/>
                  <a:pt x="5406882" y="2797569"/>
                </a:cubicBezTo>
                <a:cubicBezTo>
                  <a:pt x="5395824" y="2790155"/>
                  <a:pt x="5382795" y="2782284"/>
                  <a:pt x="5366785" y="2774921"/>
                </a:cubicBezTo>
                <a:cubicBezTo>
                  <a:pt x="5350558" y="2767459"/>
                  <a:pt x="5333836" y="2760383"/>
                  <a:pt x="5316460" y="2754152"/>
                </a:cubicBezTo>
                <a:cubicBezTo>
                  <a:pt x="5298960" y="2747877"/>
                  <a:pt x="5282068" y="2742404"/>
                  <a:pt x="5265703" y="2738167"/>
                </a:cubicBezTo>
                <a:cubicBezTo>
                  <a:pt x="5249254" y="2733910"/>
                  <a:pt x="5235843" y="2730891"/>
                  <a:pt x="5225468" y="2729378"/>
                </a:cubicBezTo>
                <a:cubicBezTo>
                  <a:pt x="5219578" y="2719693"/>
                  <a:pt x="5212130" y="2709442"/>
                  <a:pt x="5202588" y="2699049"/>
                </a:cubicBezTo>
                <a:cubicBezTo>
                  <a:pt x="5192999" y="2688602"/>
                  <a:pt x="5182033" y="2678082"/>
                  <a:pt x="5169093" y="2668162"/>
                </a:cubicBezTo>
                <a:cubicBezTo>
                  <a:pt x="5156064" y="2658173"/>
                  <a:pt x="5141644" y="2648232"/>
                  <a:pt x="5125264" y="2639234"/>
                </a:cubicBezTo>
                <a:cubicBezTo>
                  <a:pt x="5108756" y="2630167"/>
                  <a:pt x="5090777" y="2621579"/>
                  <a:pt x="5070898" y="2614493"/>
                </a:cubicBezTo>
                <a:cubicBezTo>
                  <a:pt x="5180069" y="2611275"/>
                  <a:pt x="5290005" y="2608964"/>
                  <a:pt x="5399554" y="2608964"/>
                </a:cubicBezTo>
                <a:close/>
                <a:moveTo>
                  <a:pt x="5455603" y="2540196"/>
                </a:moveTo>
                <a:cubicBezTo>
                  <a:pt x="5194870" y="2540196"/>
                  <a:pt x="4934236" y="2547498"/>
                  <a:pt x="4672234" y="2562769"/>
                </a:cubicBezTo>
                <a:cubicBezTo>
                  <a:pt x="4651954" y="2563951"/>
                  <a:pt x="4631705" y="2565179"/>
                  <a:pt x="4611489" y="2566453"/>
                </a:cubicBezTo>
                <a:cubicBezTo>
                  <a:pt x="4457677" y="2576144"/>
                  <a:pt x="4303743" y="2588636"/>
                  <a:pt x="4152039" y="2603847"/>
                </a:cubicBezTo>
                <a:cubicBezTo>
                  <a:pt x="4132858" y="2605770"/>
                  <a:pt x="4113025" y="2607807"/>
                  <a:pt x="4093212" y="2609892"/>
                </a:cubicBezTo>
                <a:cubicBezTo>
                  <a:pt x="4052016" y="2614229"/>
                  <a:pt x="4010998" y="2618765"/>
                  <a:pt x="3970163" y="2623501"/>
                </a:cubicBezTo>
                <a:cubicBezTo>
                  <a:pt x="3933319" y="2627773"/>
                  <a:pt x="3905605" y="2633593"/>
                  <a:pt x="3886927" y="2640432"/>
                </a:cubicBezTo>
                <a:cubicBezTo>
                  <a:pt x="3868411" y="2647211"/>
                  <a:pt x="3854966" y="2655268"/>
                  <a:pt x="3845859" y="2663463"/>
                </a:cubicBezTo>
                <a:cubicBezTo>
                  <a:pt x="3822101" y="2660134"/>
                  <a:pt x="3794887" y="2657595"/>
                  <a:pt x="3764168" y="2656871"/>
                </a:cubicBezTo>
                <a:cubicBezTo>
                  <a:pt x="3733370" y="2656145"/>
                  <a:pt x="3701070" y="2657918"/>
                  <a:pt x="3667956" y="2662675"/>
                </a:cubicBezTo>
                <a:cubicBezTo>
                  <a:pt x="3642545" y="2666326"/>
                  <a:pt x="3617219" y="2670058"/>
                  <a:pt x="3591979" y="2673870"/>
                </a:cubicBezTo>
                <a:cubicBezTo>
                  <a:pt x="3573290" y="2676692"/>
                  <a:pt x="3554650" y="2679559"/>
                  <a:pt x="3536057" y="2682469"/>
                </a:cubicBezTo>
                <a:cubicBezTo>
                  <a:pt x="3193329" y="2736124"/>
                  <a:pt x="2853370" y="2806251"/>
                  <a:pt x="2521105" y="2900670"/>
                </a:cubicBezTo>
                <a:cubicBezTo>
                  <a:pt x="2501657" y="2906196"/>
                  <a:pt x="2481776" y="2911941"/>
                  <a:pt x="2462006" y="2917757"/>
                </a:cubicBezTo>
                <a:cubicBezTo>
                  <a:pt x="2141596" y="3012012"/>
                  <a:pt x="1818815" y="3129611"/>
                  <a:pt x="1523615" y="3300718"/>
                </a:cubicBezTo>
                <a:cubicBezTo>
                  <a:pt x="1507399" y="3310117"/>
                  <a:pt x="1491414" y="3319616"/>
                  <a:pt x="1475664" y="3329216"/>
                </a:cubicBezTo>
                <a:cubicBezTo>
                  <a:pt x="1429136" y="3357581"/>
                  <a:pt x="1384516" y="3386606"/>
                  <a:pt x="1335001" y="3422447"/>
                </a:cubicBezTo>
                <a:cubicBezTo>
                  <a:pt x="1281930" y="3419988"/>
                  <a:pt x="1226952" y="3423183"/>
                  <a:pt x="1170097" y="3429954"/>
                </a:cubicBezTo>
                <a:cubicBezTo>
                  <a:pt x="1113235" y="3436727"/>
                  <a:pt x="1057101" y="3449414"/>
                  <a:pt x="1002091" y="3466987"/>
                </a:cubicBezTo>
                <a:cubicBezTo>
                  <a:pt x="947461" y="3484439"/>
                  <a:pt x="894415" y="3506880"/>
                  <a:pt x="845362" y="3536727"/>
                </a:cubicBezTo>
                <a:cubicBezTo>
                  <a:pt x="797224" y="3566018"/>
                  <a:pt x="753706" y="3599833"/>
                  <a:pt x="717968" y="3643158"/>
                </a:cubicBezTo>
                <a:cubicBezTo>
                  <a:pt x="689960" y="3677049"/>
                  <a:pt x="666063" y="3707611"/>
                  <a:pt x="643323" y="3733007"/>
                </a:cubicBezTo>
                <a:cubicBezTo>
                  <a:pt x="620992" y="3757946"/>
                  <a:pt x="600750" y="3780347"/>
                  <a:pt x="580309" y="3798538"/>
                </a:cubicBezTo>
                <a:cubicBezTo>
                  <a:pt x="560121" y="3816506"/>
                  <a:pt x="540063" y="3832144"/>
                  <a:pt x="519103" y="3844623"/>
                </a:cubicBezTo>
                <a:cubicBezTo>
                  <a:pt x="498294" y="3857014"/>
                  <a:pt x="476734" y="3867628"/>
                  <a:pt x="454252" y="3876476"/>
                </a:cubicBezTo>
                <a:cubicBezTo>
                  <a:pt x="435036" y="3935984"/>
                  <a:pt x="424860" y="3998001"/>
                  <a:pt x="424860" y="4059618"/>
                </a:cubicBezTo>
                <a:cubicBezTo>
                  <a:pt x="520004" y="4038302"/>
                  <a:pt x="596063" y="3995997"/>
                  <a:pt x="661630" y="3935113"/>
                </a:cubicBezTo>
                <a:cubicBezTo>
                  <a:pt x="729853" y="3871764"/>
                  <a:pt x="793079" y="3785234"/>
                  <a:pt x="876638" y="3686554"/>
                </a:cubicBezTo>
                <a:cubicBezTo>
                  <a:pt x="908746" y="3648332"/>
                  <a:pt x="935707" y="3626353"/>
                  <a:pt x="960265" y="3609298"/>
                </a:cubicBezTo>
                <a:cubicBezTo>
                  <a:pt x="985107" y="3592046"/>
                  <a:pt x="1010858" y="3580219"/>
                  <a:pt x="1035419" y="3570684"/>
                </a:cubicBezTo>
                <a:cubicBezTo>
                  <a:pt x="1060080" y="3561110"/>
                  <a:pt x="1085064" y="3555416"/>
                  <a:pt x="1109590" y="3551452"/>
                </a:cubicBezTo>
                <a:cubicBezTo>
                  <a:pt x="1134122" y="3547486"/>
                  <a:pt x="1160709" y="3544409"/>
                  <a:pt x="1189159" y="3540970"/>
                </a:cubicBezTo>
                <a:cubicBezTo>
                  <a:pt x="1071735" y="3649241"/>
                  <a:pt x="951692" y="3808280"/>
                  <a:pt x="924595" y="3976437"/>
                </a:cubicBezTo>
                <a:cubicBezTo>
                  <a:pt x="992838" y="3977689"/>
                  <a:pt x="1061080" y="3978942"/>
                  <a:pt x="1129323" y="3980195"/>
                </a:cubicBezTo>
                <a:cubicBezTo>
                  <a:pt x="1140280" y="3912203"/>
                  <a:pt x="1165868" y="3844551"/>
                  <a:pt x="1202677" y="3781155"/>
                </a:cubicBezTo>
                <a:cubicBezTo>
                  <a:pt x="1248360" y="3784146"/>
                  <a:pt x="1294042" y="3787137"/>
                  <a:pt x="1339724" y="3790128"/>
                </a:cubicBezTo>
                <a:cubicBezTo>
                  <a:pt x="1339955" y="3810264"/>
                  <a:pt x="1349769" y="3827741"/>
                  <a:pt x="1370333" y="3841190"/>
                </a:cubicBezTo>
                <a:cubicBezTo>
                  <a:pt x="1391122" y="3854786"/>
                  <a:pt x="1418264" y="3862586"/>
                  <a:pt x="1451761" y="3864221"/>
                </a:cubicBezTo>
                <a:cubicBezTo>
                  <a:pt x="1473019" y="3865258"/>
                  <a:pt x="1494314" y="3863377"/>
                  <a:pt x="1515756" y="3858994"/>
                </a:cubicBezTo>
                <a:cubicBezTo>
                  <a:pt x="1537227" y="3854605"/>
                  <a:pt x="1557321" y="3847716"/>
                  <a:pt x="1576530" y="3839360"/>
                </a:cubicBezTo>
                <a:cubicBezTo>
                  <a:pt x="1595843" y="3830959"/>
                  <a:pt x="1612804" y="3820119"/>
                  <a:pt x="1628560" y="3808384"/>
                </a:cubicBezTo>
                <a:cubicBezTo>
                  <a:pt x="1644481" y="3796526"/>
                  <a:pt x="1656854" y="3783000"/>
                  <a:pt x="1666678" y="3768601"/>
                </a:cubicBezTo>
                <a:cubicBezTo>
                  <a:pt x="1677198" y="3753181"/>
                  <a:pt x="1684285" y="3739178"/>
                  <a:pt x="1684292" y="3726123"/>
                </a:cubicBezTo>
                <a:cubicBezTo>
                  <a:pt x="1684296" y="3714879"/>
                  <a:pt x="1678751" y="3706573"/>
                  <a:pt x="1671528" y="3697811"/>
                </a:cubicBezTo>
                <a:cubicBezTo>
                  <a:pt x="1664348" y="3689100"/>
                  <a:pt x="1652085" y="3683545"/>
                  <a:pt x="1637701" y="3677670"/>
                </a:cubicBezTo>
                <a:cubicBezTo>
                  <a:pt x="1623359" y="3671810"/>
                  <a:pt x="1606589" y="3668594"/>
                  <a:pt x="1587898" y="3666695"/>
                </a:cubicBezTo>
                <a:cubicBezTo>
                  <a:pt x="1582915" y="3666189"/>
                  <a:pt x="1578720" y="3665904"/>
                  <a:pt x="1575316" y="3665940"/>
                </a:cubicBezTo>
                <a:cubicBezTo>
                  <a:pt x="1587812" y="3652114"/>
                  <a:pt x="1602728" y="3641316"/>
                  <a:pt x="1619181" y="3632631"/>
                </a:cubicBezTo>
                <a:cubicBezTo>
                  <a:pt x="1635732" y="3623895"/>
                  <a:pt x="1653634" y="3618018"/>
                  <a:pt x="1672196" y="3613576"/>
                </a:cubicBezTo>
                <a:cubicBezTo>
                  <a:pt x="1690779" y="3609128"/>
                  <a:pt x="1709298" y="3607043"/>
                  <a:pt x="1727552" y="3606415"/>
                </a:cubicBezTo>
                <a:cubicBezTo>
                  <a:pt x="1745798" y="3605788"/>
                  <a:pt x="1763175" y="3606637"/>
                  <a:pt x="1779682" y="3608661"/>
                </a:cubicBezTo>
                <a:cubicBezTo>
                  <a:pt x="1813305" y="3612786"/>
                  <a:pt x="1838861" y="3619099"/>
                  <a:pt x="1856092" y="3628283"/>
                </a:cubicBezTo>
                <a:cubicBezTo>
                  <a:pt x="1873431" y="3637524"/>
                  <a:pt x="1885378" y="3647509"/>
                  <a:pt x="1889416" y="3660022"/>
                </a:cubicBezTo>
                <a:cubicBezTo>
                  <a:pt x="1893473" y="3672596"/>
                  <a:pt x="1894555" y="3686101"/>
                  <a:pt x="1888449" y="3701072"/>
                </a:cubicBezTo>
                <a:cubicBezTo>
                  <a:pt x="1882420" y="3715858"/>
                  <a:pt x="1873666" y="3731960"/>
                  <a:pt x="1857893" y="3752755"/>
                </a:cubicBezTo>
                <a:cubicBezTo>
                  <a:pt x="1831316" y="3787796"/>
                  <a:pt x="1808292" y="3820050"/>
                  <a:pt x="1786020" y="3848133"/>
                </a:cubicBezTo>
                <a:cubicBezTo>
                  <a:pt x="1764298" y="3875522"/>
                  <a:pt x="1749068" y="3898023"/>
                  <a:pt x="1737628" y="3914041"/>
                </a:cubicBezTo>
                <a:cubicBezTo>
                  <a:pt x="1803899" y="3916635"/>
                  <a:pt x="1870170" y="3919230"/>
                  <a:pt x="1936441" y="3921825"/>
                </a:cubicBezTo>
                <a:cubicBezTo>
                  <a:pt x="1947995" y="3905486"/>
                  <a:pt x="1962149" y="3887154"/>
                  <a:pt x="1979763" y="3867572"/>
                </a:cubicBezTo>
                <a:cubicBezTo>
                  <a:pt x="1997716" y="3847612"/>
                  <a:pt x="2019196" y="3825972"/>
                  <a:pt x="2046045" y="3805081"/>
                </a:cubicBezTo>
                <a:cubicBezTo>
                  <a:pt x="2073483" y="3783732"/>
                  <a:pt x="2104975" y="3762236"/>
                  <a:pt x="2136150" y="3744896"/>
                </a:cubicBezTo>
                <a:cubicBezTo>
                  <a:pt x="2167018" y="3727725"/>
                  <a:pt x="2203262" y="3713938"/>
                  <a:pt x="2242400" y="3698911"/>
                </a:cubicBezTo>
                <a:cubicBezTo>
                  <a:pt x="2281889" y="3683749"/>
                  <a:pt x="2326275" y="3671196"/>
                  <a:pt x="2374569" y="3659193"/>
                </a:cubicBezTo>
                <a:cubicBezTo>
                  <a:pt x="2423090" y="3647133"/>
                  <a:pt x="2475274" y="3636914"/>
                  <a:pt x="2530974" y="3629679"/>
                </a:cubicBezTo>
                <a:cubicBezTo>
                  <a:pt x="2524202" y="3603132"/>
                  <a:pt x="2520410" y="3576109"/>
                  <a:pt x="2517456" y="3551970"/>
                </a:cubicBezTo>
                <a:cubicBezTo>
                  <a:pt x="2478531" y="3553905"/>
                  <a:pt x="2440608" y="3555666"/>
                  <a:pt x="2403901" y="3560617"/>
                </a:cubicBezTo>
                <a:cubicBezTo>
                  <a:pt x="2364602" y="3565917"/>
                  <a:pt x="2327358" y="3573949"/>
                  <a:pt x="2291701" y="3581326"/>
                </a:cubicBezTo>
                <a:cubicBezTo>
                  <a:pt x="2256130" y="3588685"/>
                  <a:pt x="2223025" y="3597640"/>
                  <a:pt x="2192068" y="3606491"/>
                </a:cubicBezTo>
                <a:cubicBezTo>
                  <a:pt x="2161244" y="3615303"/>
                  <a:pt x="2133253" y="3623925"/>
                  <a:pt x="2108013" y="3632089"/>
                </a:cubicBezTo>
                <a:cubicBezTo>
                  <a:pt x="2108238" y="3618600"/>
                  <a:pt x="2104472" y="3605494"/>
                  <a:pt x="2096247" y="3592947"/>
                </a:cubicBezTo>
                <a:cubicBezTo>
                  <a:pt x="2088108" y="3580530"/>
                  <a:pt x="2076651" y="3568086"/>
                  <a:pt x="2059874" y="3557462"/>
                </a:cubicBezTo>
                <a:cubicBezTo>
                  <a:pt x="2043254" y="3546939"/>
                  <a:pt x="2022830" y="3536177"/>
                  <a:pt x="1997202" y="3527646"/>
                </a:cubicBezTo>
                <a:cubicBezTo>
                  <a:pt x="1971683" y="3519151"/>
                  <a:pt x="1941465" y="3511535"/>
                  <a:pt x="1906055" y="3506013"/>
                </a:cubicBezTo>
                <a:cubicBezTo>
                  <a:pt x="1866514" y="3499846"/>
                  <a:pt x="1824004" y="3497288"/>
                  <a:pt x="1778459" y="3497527"/>
                </a:cubicBezTo>
                <a:cubicBezTo>
                  <a:pt x="1732832" y="3497766"/>
                  <a:pt x="1686218" y="3503568"/>
                  <a:pt x="1638687" y="3513189"/>
                </a:cubicBezTo>
                <a:cubicBezTo>
                  <a:pt x="1591266" y="3522788"/>
                  <a:pt x="1544629" y="3538312"/>
                  <a:pt x="1499824" y="3559970"/>
                </a:cubicBezTo>
                <a:cubicBezTo>
                  <a:pt x="1455650" y="3581323"/>
                  <a:pt x="1415834" y="3608902"/>
                  <a:pt x="1383670" y="3644302"/>
                </a:cubicBezTo>
                <a:cubicBezTo>
                  <a:pt x="1359069" y="3641793"/>
                  <a:pt x="1334468" y="3639284"/>
                  <a:pt x="1309867" y="3636775"/>
                </a:cubicBezTo>
                <a:cubicBezTo>
                  <a:pt x="1405416" y="3531612"/>
                  <a:pt x="1531900" y="3437561"/>
                  <a:pt x="1655495" y="3362217"/>
                </a:cubicBezTo>
                <a:cubicBezTo>
                  <a:pt x="1670533" y="3353049"/>
                  <a:pt x="1685797" y="3343980"/>
                  <a:pt x="1701279" y="3335006"/>
                </a:cubicBezTo>
                <a:cubicBezTo>
                  <a:pt x="1722881" y="3322485"/>
                  <a:pt x="1744906" y="3310151"/>
                  <a:pt x="1767335" y="3297999"/>
                </a:cubicBezTo>
                <a:cubicBezTo>
                  <a:pt x="1802162" y="3303180"/>
                  <a:pt x="1835591" y="3305912"/>
                  <a:pt x="1867600" y="3306561"/>
                </a:cubicBezTo>
                <a:cubicBezTo>
                  <a:pt x="1899549" y="3307210"/>
                  <a:pt x="1930681" y="3306420"/>
                  <a:pt x="1961040" y="3304916"/>
                </a:cubicBezTo>
                <a:cubicBezTo>
                  <a:pt x="1991357" y="3303414"/>
                  <a:pt x="2020690" y="3300966"/>
                  <a:pt x="2049136" y="3298728"/>
                </a:cubicBezTo>
                <a:cubicBezTo>
                  <a:pt x="2077555" y="3296493"/>
                  <a:pt x="2105543" y="3294206"/>
                  <a:pt x="2133161" y="3293382"/>
                </a:cubicBezTo>
                <a:cubicBezTo>
                  <a:pt x="2160735" y="3292558"/>
                  <a:pt x="2187623" y="3292635"/>
                  <a:pt x="2213022" y="3294201"/>
                </a:cubicBezTo>
                <a:cubicBezTo>
                  <a:pt x="2238267" y="3295757"/>
                  <a:pt x="2263579" y="3300001"/>
                  <a:pt x="2289048" y="3306061"/>
                </a:cubicBezTo>
                <a:cubicBezTo>
                  <a:pt x="2303374" y="3309470"/>
                  <a:pt x="2315297" y="3313127"/>
                  <a:pt x="2324596" y="3317532"/>
                </a:cubicBezTo>
                <a:cubicBezTo>
                  <a:pt x="2333914" y="3321945"/>
                  <a:pt x="2340713" y="3326136"/>
                  <a:pt x="2344339" y="3330851"/>
                </a:cubicBezTo>
                <a:cubicBezTo>
                  <a:pt x="2347924" y="3335512"/>
                  <a:pt x="2347568" y="3340626"/>
                  <a:pt x="2345203" y="3345921"/>
                </a:cubicBezTo>
                <a:cubicBezTo>
                  <a:pt x="2342850" y="3351187"/>
                  <a:pt x="2336695" y="3355893"/>
                  <a:pt x="2327564" y="3360464"/>
                </a:cubicBezTo>
                <a:cubicBezTo>
                  <a:pt x="2316413" y="3366046"/>
                  <a:pt x="2303227" y="3372189"/>
                  <a:pt x="2288009" y="3378867"/>
                </a:cubicBezTo>
                <a:cubicBezTo>
                  <a:pt x="2272880" y="3385508"/>
                  <a:pt x="2250648" y="3393443"/>
                  <a:pt x="2221390" y="3402823"/>
                </a:cubicBezTo>
                <a:cubicBezTo>
                  <a:pt x="2281506" y="3415030"/>
                  <a:pt x="2341620" y="3427237"/>
                  <a:pt x="2401736" y="3439443"/>
                </a:cubicBezTo>
                <a:cubicBezTo>
                  <a:pt x="2426897" y="3430637"/>
                  <a:pt x="2446594" y="3423619"/>
                  <a:pt x="2460727" y="3418295"/>
                </a:cubicBezTo>
                <a:cubicBezTo>
                  <a:pt x="2474920" y="3412949"/>
                  <a:pt x="2486273" y="3408093"/>
                  <a:pt x="2494801" y="3403785"/>
                </a:cubicBezTo>
                <a:cubicBezTo>
                  <a:pt x="2528111" y="3386959"/>
                  <a:pt x="2551605" y="3371925"/>
                  <a:pt x="2564810" y="3359919"/>
                </a:cubicBezTo>
                <a:cubicBezTo>
                  <a:pt x="2578258" y="3347692"/>
                  <a:pt x="2582080" y="3335558"/>
                  <a:pt x="2579604" y="3323706"/>
                </a:cubicBezTo>
                <a:cubicBezTo>
                  <a:pt x="2577133" y="3311875"/>
                  <a:pt x="2564672" y="3300733"/>
                  <a:pt x="2544194" y="3289174"/>
                </a:cubicBezTo>
                <a:cubicBezTo>
                  <a:pt x="2523850" y="3277690"/>
                  <a:pt x="2494427" y="3266565"/>
                  <a:pt x="2456010" y="3255407"/>
                </a:cubicBezTo>
                <a:cubicBezTo>
                  <a:pt x="2463208" y="3250360"/>
                  <a:pt x="2470156" y="3246238"/>
                  <a:pt x="2476886" y="3243150"/>
                </a:cubicBezTo>
                <a:cubicBezTo>
                  <a:pt x="2483637" y="3240052"/>
                  <a:pt x="2489730" y="3237413"/>
                  <a:pt x="2495156" y="3235231"/>
                </a:cubicBezTo>
                <a:cubicBezTo>
                  <a:pt x="2505201" y="3231191"/>
                  <a:pt x="2518752" y="3227564"/>
                  <a:pt x="2535791" y="3224428"/>
                </a:cubicBezTo>
                <a:cubicBezTo>
                  <a:pt x="2552845" y="3221289"/>
                  <a:pt x="2574764" y="3219196"/>
                  <a:pt x="2601498" y="3218528"/>
                </a:cubicBezTo>
                <a:cubicBezTo>
                  <a:pt x="2628179" y="3217861"/>
                  <a:pt x="2660254" y="3218477"/>
                  <a:pt x="2697598" y="3221290"/>
                </a:cubicBezTo>
                <a:cubicBezTo>
                  <a:pt x="2734796" y="3224092"/>
                  <a:pt x="2777774" y="3229595"/>
                  <a:pt x="2826073" y="3237555"/>
                </a:cubicBezTo>
                <a:cubicBezTo>
                  <a:pt x="2910999" y="3264102"/>
                  <a:pt x="2995925" y="3290649"/>
                  <a:pt x="3080850" y="3317196"/>
                </a:cubicBezTo>
                <a:cubicBezTo>
                  <a:pt x="3120201" y="3303090"/>
                  <a:pt x="3160356" y="3289442"/>
                  <a:pt x="3201278" y="3276235"/>
                </a:cubicBezTo>
                <a:cubicBezTo>
                  <a:pt x="2950611" y="3189141"/>
                  <a:pt x="2699945" y="3102046"/>
                  <a:pt x="2449280" y="3014951"/>
                </a:cubicBezTo>
                <a:cubicBezTo>
                  <a:pt x="2497835" y="2999281"/>
                  <a:pt x="2547177" y="2984084"/>
                  <a:pt x="2597274" y="2969347"/>
                </a:cubicBezTo>
                <a:cubicBezTo>
                  <a:pt x="2616150" y="2963794"/>
                  <a:pt x="2635132" y="2958309"/>
                  <a:pt x="2653702" y="2953032"/>
                </a:cubicBezTo>
                <a:cubicBezTo>
                  <a:pt x="2864022" y="2893266"/>
                  <a:pt x="3082458" y="2842769"/>
                  <a:pt x="3299358" y="2801015"/>
                </a:cubicBezTo>
                <a:cubicBezTo>
                  <a:pt x="3322359" y="2814439"/>
                  <a:pt x="3345359" y="2827862"/>
                  <a:pt x="3368360" y="2841286"/>
                </a:cubicBezTo>
                <a:cubicBezTo>
                  <a:pt x="3362446" y="2841926"/>
                  <a:pt x="3352420" y="2843021"/>
                  <a:pt x="3338296" y="2844666"/>
                </a:cubicBezTo>
                <a:cubicBezTo>
                  <a:pt x="3324179" y="2846310"/>
                  <a:pt x="3310698" y="2848396"/>
                  <a:pt x="3297874" y="2850968"/>
                </a:cubicBezTo>
                <a:cubicBezTo>
                  <a:pt x="3273722" y="2855813"/>
                  <a:pt x="3251642" y="2861978"/>
                  <a:pt x="3231620" y="2869166"/>
                </a:cubicBezTo>
                <a:cubicBezTo>
                  <a:pt x="3211763" y="2876295"/>
                  <a:pt x="3198972" y="2885231"/>
                  <a:pt x="3192054" y="2894711"/>
                </a:cubicBezTo>
                <a:cubicBezTo>
                  <a:pt x="3161744" y="2892428"/>
                  <a:pt x="3129467" y="2891930"/>
                  <a:pt x="3094949" y="2894561"/>
                </a:cubicBezTo>
                <a:cubicBezTo>
                  <a:pt x="3058935" y="2897306"/>
                  <a:pt x="3023962" y="2902784"/>
                  <a:pt x="2990255" y="2910909"/>
                </a:cubicBezTo>
                <a:cubicBezTo>
                  <a:pt x="2959141" y="2918409"/>
                  <a:pt x="2932229" y="2927772"/>
                  <a:pt x="2909546" y="2938653"/>
                </a:cubicBezTo>
                <a:cubicBezTo>
                  <a:pt x="2887161" y="2949390"/>
                  <a:pt x="2873461" y="2961954"/>
                  <a:pt x="2866788" y="2974923"/>
                </a:cubicBezTo>
                <a:cubicBezTo>
                  <a:pt x="2860215" y="2987695"/>
                  <a:pt x="2865198" y="3001706"/>
                  <a:pt x="2878124" y="3016729"/>
                </a:cubicBezTo>
                <a:cubicBezTo>
                  <a:pt x="2891162" y="3031882"/>
                  <a:pt x="2917962" y="3046327"/>
                  <a:pt x="2956441" y="3061690"/>
                </a:cubicBezTo>
                <a:cubicBezTo>
                  <a:pt x="2985301" y="3073213"/>
                  <a:pt x="3015283" y="3082927"/>
                  <a:pt x="3046405" y="3090408"/>
                </a:cubicBezTo>
                <a:cubicBezTo>
                  <a:pt x="3077417" y="3097863"/>
                  <a:pt x="3108155" y="3103746"/>
                  <a:pt x="3138822" y="3106843"/>
                </a:cubicBezTo>
                <a:cubicBezTo>
                  <a:pt x="3169353" y="3109927"/>
                  <a:pt x="3199193" y="3111292"/>
                  <a:pt x="3228483" y="3109817"/>
                </a:cubicBezTo>
                <a:cubicBezTo>
                  <a:pt x="3257717" y="3108345"/>
                  <a:pt x="3285451" y="3104496"/>
                  <a:pt x="3311884" y="3097879"/>
                </a:cubicBezTo>
                <a:cubicBezTo>
                  <a:pt x="3326772" y="3094153"/>
                  <a:pt x="3337976" y="3089658"/>
                  <a:pt x="3345618" y="3084483"/>
                </a:cubicBezTo>
                <a:cubicBezTo>
                  <a:pt x="3353324" y="3079265"/>
                  <a:pt x="3357614" y="3073648"/>
                  <a:pt x="3358657" y="3067671"/>
                </a:cubicBezTo>
                <a:cubicBezTo>
                  <a:pt x="3359704" y="3061670"/>
                  <a:pt x="3357323" y="3055390"/>
                  <a:pt x="3351415" y="3048789"/>
                </a:cubicBezTo>
                <a:cubicBezTo>
                  <a:pt x="3345530" y="3042213"/>
                  <a:pt x="3336169" y="3035744"/>
                  <a:pt x="3323189" y="3029475"/>
                </a:cubicBezTo>
                <a:cubicBezTo>
                  <a:pt x="3311693" y="3023922"/>
                  <a:pt x="3297942" y="3019222"/>
                  <a:pt x="3281898" y="3015399"/>
                </a:cubicBezTo>
                <a:cubicBezTo>
                  <a:pt x="3265813" y="3011566"/>
                  <a:pt x="3248914" y="3008818"/>
                  <a:pt x="3231204" y="3007155"/>
                </a:cubicBezTo>
                <a:cubicBezTo>
                  <a:pt x="3213450" y="3005488"/>
                  <a:pt x="3195791" y="3005075"/>
                  <a:pt x="3178261" y="3005987"/>
                </a:cubicBezTo>
                <a:cubicBezTo>
                  <a:pt x="3160716" y="3006899"/>
                  <a:pt x="3144906" y="3009076"/>
                  <a:pt x="3130890" y="3012571"/>
                </a:cubicBezTo>
                <a:cubicBezTo>
                  <a:pt x="3126081" y="3013770"/>
                  <a:pt x="3121704" y="3014937"/>
                  <a:pt x="3117756" y="3016065"/>
                </a:cubicBezTo>
                <a:cubicBezTo>
                  <a:pt x="3113812" y="3017190"/>
                  <a:pt x="3110953" y="3018127"/>
                  <a:pt x="3109169" y="3018846"/>
                </a:cubicBezTo>
                <a:cubicBezTo>
                  <a:pt x="3099882" y="3016573"/>
                  <a:pt x="3091509" y="3013755"/>
                  <a:pt x="3084045" y="3010453"/>
                </a:cubicBezTo>
                <a:cubicBezTo>
                  <a:pt x="3071473" y="3004892"/>
                  <a:pt x="3063889" y="2999869"/>
                  <a:pt x="3061652" y="2995219"/>
                </a:cubicBezTo>
                <a:cubicBezTo>
                  <a:pt x="3059421" y="2990580"/>
                  <a:pt x="3060223" y="2986448"/>
                  <a:pt x="3064431" y="2982878"/>
                </a:cubicBezTo>
                <a:cubicBezTo>
                  <a:pt x="3068660" y="2979288"/>
                  <a:pt x="3074458" y="2976101"/>
                  <a:pt x="3081920" y="2973470"/>
                </a:cubicBezTo>
                <a:cubicBezTo>
                  <a:pt x="3089403" y="2970831"/>
                  <a:pt x="3096569" y="2968676"/>
                  <a:pt x="3103413" y="2967021"/>
                </a:cubicBezTo>
                <a:cubicBezTo>
                  <a:pt x="3116213" y="2963926"/>
                  <a:pt x="3130128" y="2962344"/>
                  <a:pt x="3145105" y="2962273"/>
                </a:cubicBezTo>
                <a:cubicBezTo>
                  <a:pt x="3160063" y="2962202"/>
                  <a:pt x="3175260" y="2963416"/>
                  <a:pt x="3190667" y="2965956"/>
                </a:cubicBezTo>
                <a:cubicBezTo>
                  <a:pt x="3206038" y="2968489"/>
                  <a:pt x="3221144" y="2972126"/>
                  <a:pt x="3235970" y="2976932"/>
                </a:cubicBezTo>
                <a:cubicBezTo>
                  <a:pt x="3250769" y="2981729"/>
                  <a:pt x="3264592" y="2987272"/>
                  <a:pt x="3277457" y="2993568"/>
                </a:cubicBezTo>
                <a:cubicBezTo>
                  <a:pt x="3324073" y="2982868"/>
                  <a:pt x="3370068" y="2972806"/>
                  <a:pt x="3416540" y="2963096"/>
                </a:cubicBezTo>
                <a:cubicBezTo>
                  <a:pt x="3405184" y="2956990"/>
                  <a:pt x="3395617" y="2951250"/>
                  <a:pt x="3387933" y="2945758"/>
                </a:cubicBezTo>
                <a:cubicBezTo>
                  <a:pt x="3380258" y="2940273"/>
                  <a:pt x="3375319" y="2935317"/>
                  <a:pt x="3373659" y="2930638"/>
                </a:cubicBezTo>
                <a:cubicBezTo>
                  <a:pt x="3372001" y="2925967"/>
                  <a:pt x="3373185" y="2921734"/>
                  <a:pt x="3377794" y="2918081"/>
                </a:cubicBezTo>
                <a:cubicBezTo>
                  <a:pt x="3382429" y="2914408"/>
                  <a:pt x="3391212" y="2911135"/>
                  <a:pt x="3404303" y="2908514"/>
                </a:cubicBezTo>
                <a:cubicBezTo>
                  <a:pt x="3424219" y="2904526"/>
                  <a:pt x="3444669" y="2904856"/>
                  <a:pt x="3465531" y="2909336"/>
                </a:cubicBezTo>
                <a:cubicBezTo>
                  <a:pt x="3486312" y="2913799"/>
                  <a:pt x="3506688" y="2922016"/>
                  <a:pt x="3526773" y="2933738"/>
                </a:cubicBezTo>
                <a:cubicBezTo>
                  <a:pt x="3630762" y="2994428"/>
                  <a:pt x="3734751" y="3055118"/>
                  <a:pt x="3838740" y="3115808"/>
                </a:cubicBezTo>
                <a:cubicBezTo>
                  <a:pt x="3881938" y="3107492"/>
                  <a:pt x="3925524" y="3099559"/>
                  <a:pt x="3967283" y="3092339"/>
                </a:cubicBezTo>
                <a:cubicBezTo>
                  <a:pt x="3801780" y="2984799"/>
                  <a:pt x="3636276" y="2877259"/>
                  <a:pt x="3470774" y="2769719"/>
                </a:cubicBezTo>
                <a:cubicBezTo>
                  <a:pt x="3521052" y="2761027"/>
                  <a:pt x="3571731" y="2752684"/>
                  <a:pt x="3622798" y="2744690"/>
                </a:cubicBezTo>
                <a:cubicBezTo>
                  <a:pt x="3640550" y="2741911"/>
                  <a:pt x="3658349" y="2739174"/>
                  <a:pt x="3676193" y="2736479"/>
                </a:cubicBezTo>
                <a:cubicBezTo>
                  <a:pt x="3687116" y="2734829"/>
                  <a:pt x="3698056" y="2733195"/>
                  <a:pt x="3709013" y="2731577"/>
                </a:cubicBezTo>
                <a:cubicBezTo>
                  <a:pt x="3727972" y="2728777"/>
                  <a:pt x="3746712" y="2727563"/>
                  <a:pt x="3765169" y="2727884"/>
                </a:cubicBezTo>
                <a:cubicBezTo>
                  <a:pt x="3783598" y="2728205"/>
                  <a:pt x="3800878" y="2729930"/>
                  <a:pt x="3816978" y="2733013"/>
                </a:cubicBezTo>
                <a:cubicBezTo>
                  <a:pt x="3832715" y="2736026"/>
                  <a:pt x="3846920" y="2740529"/>
                  <a:pt x="3859905" y="2745845"/>
                </a:cubicBezTo>
                <a:cubicBezTo>
                  <a:pt x="3872853" y="2751146"/>
                  <a:pt x="3883628" y="2757619"/>
                  <a:pt x="3892414" y="2764894"/>
                </a:cubicBezTo>
                <a:cubicBezTo>
                  <a:pt x="4019686" y="2870287"/>
                  <a:pt x="4146958" y="2975680"/>
                  <a:pt x="4274229" y="3081073"/>
                </a:cubicBezTo>
                <a:cubicBezTo>
                  <a:pt x="4315237" y="3075516"/>
                  <a:pt x="4356541" y="3070257"/>
                  <a:pt x="4398130" y="3065297"/>
                </a:cubicBezTo>
                <a:cubicBezTo>
                  <a:pt x="4277431" y="2951839"/>
                  <a:pt x="4156731" y="2838381"/>
                  <a:pt x="4036032" y="2724924"/>
                </a:cubicBezTo>
                <a:cubicBezTo>
                  <a:pt x="4032755" y="2721843"/>
                  <a:pt x="4029734" y="2718398"/>
                  <a:pt x="4027042" y="2714541"/>
                </a:cubicBezTo>
                <a:cubicBezTo>
                  <a:pt x="4024351" y="2710687"/>
                  <a:pt x="4023343" y="2706846"/>
                  <a:pt x="4024375" y="2703062"/>
                </a:cubicBezTo>
                <a:cubicBezTo>
                  <a:pt x="4025409" y="2699271"/>
                  <a:pt x="4029167" y="2695614"/>
                  <a:pt x="4035981" y="2692345"/>
                </a:cubicBezTo>
                <a:cubicBezTo>
                  <a:pt x="4042824" y="2689060"/>
                  <a:pt x="4054181" y="2686428"/>
                  <a:pt x="4070110" y="2684629"/>
                </a:cubicBezTo>
                <a:cubicBezTo>
                  <a:pt x="4098244" y="2681452"/>
                  <a:pt x="4126468" y="2678373"/>
                  <a:pt x="4154780" y="2675392"/>
                </a:cubicBezTo>
                <a:cubicBezTo>
                  <a:pt x="4173697" y="2673400"/>
                  <a:pt x="4192635" y="2671456"/>
                  <a:pt x="4210949" y="2669620"/>
                </a:cubicBezTo>
                <a:cubicBezTo>
                  <a:pt x="4253885" y="2665315"/>
                  <a:pt x="4297012" y="2661236"/>
                  <a:pt x="4340327" y="2657382"/>
                </a:cubicBezTo>
                <a:cubicBezTo>
                  <a:pt x="4331172" y="2671170"/>
                  <a:pt x="4326866" y="2685354"/>
                  <a:pt x="4325165" y="2698912"/>
                </a:cubicBezTo>
                <a:cubicBezTo>
                  <a:pt x="4323467" y="2712433"/>
                  <a:pt x="4325821" y="2726098"/>
                  <a:pt x="4330291" y="2739870"/>
                </a:cubicBezTo>
                <a:cubicBezTo>
                  <a:pt x="4334771" y="2753673"/>
                  <a:pt x="4342277" y="2767381"/>
                  <a:pt x="4351815" y="2781344"/>
                </a:cubicBezTo>
                <a:cubicBezTo>
                  <a:pt x="4361367" y="2795327"/>
                  <a:pt x="4372806" y="2809776"/>
                  <a:pt x="4385868" y="2824849"/>
                </a:cubicBezTo>
                <a:cubicBezTo>
                  <a:pt x="4402015" y="2843482"/>
                  <a:pt x="4421413" y="2861918"/>
                  <a:pt x="4444073" y="2879975"/>
                </a:cubicBezTo>
                <a:cubicBezTo>
                  <a:pt x="4466622" y="2897944"/>
                  <a:pt x="4490953" y="2915546"/>
                  <a:pt x="4517561" y="2931976"/>
                </a:cubicBezTo>
                <a:cubicBezTo>
                  <a:pt x="4543937" y="2948263"/>
                  <a:pt x="4571410" y="2963967"/>
                  <a:pt x="4600577" y="2977969"/>
                </a:cubicBezTo>
                <a:cubicBezTo>
                  <a:pt x="4629410" y="2991810"/>
                  <a:pt x="4658698" y="3004519"/>
                  <a:pt x="4688971" y="3014971"/>
                </a:cubicBezTo>
                <a:cubicBezTo>
                  <a:pt x="4710929" y="3022438"/>
                  <a:pt x="4733601" y="3029130"/>
                  <a:pt x="4757208" y="3034438"/>
                </a:cubicBezTo>
                <a:cubicBezTo>
                  <a:pt x="4780631" y="3039703"/>
                  <a:pt x="4802495" y="3041783"/>
                  <a:pt x="4823087" y="3040357"/>
                </a:cubicBezTo>
                <a:cubicBezTo>
                  <a:pt x="4836290" y="3039443"/>
                  <a:pt x="4847130" y="3037042"/>
                  <a:pt x="4856006" y="3033476"/>
                </a:cubicBezTo>
                <a:cubicBezTo>
                  <a:pt x="4864944" y="3029885"/>
                  <a:pt x="4871680" y="3025114"/>
                  <a:pt x="4876756" y="3019843"/>
                </a:cubicBezTo>
                <a:cubicBezTo>
                  <a:pt x="4881870" y="3014532"/>
                  <a:pt x="4884515" y="3008257"/>
                  <a:pt x="4885449" y="3001365"/>
                </a:cubicBezTo>
                <a:cubicBezTo>
                  <a:pt x="4886382" y="2994465"/>
                  <a:pt x="4884832" y="2987454"/>
                  <a:pt x="4881061" y="2980373"/>
                </a:cubicBezTo>
                <a:cubicBezTo>
                  <a:pt x="4877746" y="2974150"/>
                  <a:pt x="4872286" y="2968085"/>
                  <a:pt x="4864462" y="2962433"/>
                </a:cubicBezTo>
                <a:cubicBezTo>
                  <a:pt x="4856607" y="2956760"/>
                  <a:pt x="4847341" y="2951559"/>
                  <a:pt x="4836384" y="2947364"/>
                </a:cubicBezTo>
                <a:cubicBezTo>
                  <a:pt x="4825377" y="2943148"/>
                  <a:pt x="4813266" y="2939681"/>
                  <a:pt x="4799916" y="2937536"/>
                </a:cubicBezTo>
                <a:cubicBezTo>
                  <a:pt x="4786522" y="2935384"/>
                  <a:pt x="4772654" y="2934670"/>
                  <a:pt x="4758095" y="2935678"/>
                </a:cubicBezTo>
                <a:cubicBezTo>
                  <a:pt x="4751317" y="2936147"/>
                  <a:pt x="4744882" y="2936997"/>
                  <a:pt x="4738791" y="2938204"/>
                </a:cubicBezTo>
                <a:cubicBezTo>
                  <a:pt x="4732713" y="2939409"/>
                  <a:pt x="4727255" y="2940773"/>
                  <a:pt x="4722403" y="2942232"/>
                </a:cubicBezTo>
                <a:cubicBezTo>
                  <a:pt x="4707034" y="2936021"/>
                  <a:pt x="4690801" y="2927664"/>
                  <a:pt x="4673425" y="2917588"/>
                </a:cubicBezTo>
                <a:cubicBezTo>
                  <a:pt x="4655926" y="2907441"/>
                  <a:pt x="4638996" y="2896206"/>
                  <a:pt x="4622359" y="2884302"/>
                </a:cubicBezTo>
                <a:cubicBezTo>
                  <a:pt x="4605627" y="2872329"/>
                  <a:pt x="4590241" y="2859848"/>
                  <a:pt x="4575982" y="2847169"/>
                </a:cubicBezTo>
                <a:cubicBezTo>
                  <a:pt x="4561671" y="2834446"/>
                  <a:pt x="4550324" y="2822338"/>
                  <a:pt x="4541956" y="2810905"/>
                </a:cubicBezTo>
                <a:cubicBezTo>
                  <a:pt x="4532504" y="2797991"/>
                  <a:pt x="4524208" y="2783622"/>
                  <a:pt x="4517534" y="2767634"/>
                </a:cubicBezTo>
                <a:cubicBezTo>
                  <a:pt x="4510875" y="2751680"/>
                  <a:pt x="4506998" y="2735836"/>
                  <a:pt x="4507003" y="2720065"/>
                </a:cubicBezTo>
                <a:cubicBezTo>
                  <a:pt x="4507009" y="2704283"/>
                  <a:pt x="4510809" y="2689066"/>
                  <a:pt x="4519554" y="2674967"/>
                </a:cubicBezTo>
                <a:cubicBezTo>
                  <a:pt x="4528398" y="2660710"/>
                  <a:pt x="4543125" y="2648750"/>
                  <a:pt x="4564024" y="2639611"/>
                </a:cubicBezTo>
                <a:cubicBezTo>
                  <a:pt x="4592889" y="2637589"/>
                  <a:pt x="4621231" y="2635705"/>
                  <a:pt x="4649641" y="2633915"/>
                </a:cubicBezTo>
                <a:cubicBezTo>
                  <a:pt x="4668944" y="2632699"/>
                  <a:pt x="4688278" y="2631526"/>
                  <a:pt x="4707642" y="2630398"/>
                </a:cubicBezTo>
                <a:cubicBezTo>
                  <a:pt x="4737235" y="2628673"/>
                  <a:pt x="4766899" y="2627050"/>
                  <a:pt x="4796631" y="2625531"/>
                </a:cubicBezTo>
                <a:cubicBezTo>
                  <a:pt x="4815059" y="2624589"/>
                  <a:pt x="4836430" y="2626698"/>
                  <a:pt x="4860645" y="2631663"/>
                </a:cubicBezTo>
                <a:cubicBezTo>
                  <a:pt x="4884728" y="2636601"/>
                  <a:pt x="4908768" y="2643626"/>
                  <a:pt x="4932814" y="2652243"/>
                </a:cubicBezTo>
                <a:cubicBezTo>
                  <a:pt x="4956656" y="2660787"/>
                  <a:pt x="4979116" y="2671065"/>
                  <a:pt x="5000318" y="2682526"/>
                </a:cubicBezTo>
                <a:cubicBezTo>
                  <a:pt x="5021038" y="2693729"/>
                  <a:pt x="5037407" y="2705757"/>
                  <a:pt x="5050358" y="2717258"/>
                </a:cubicBezTo>
                <a:cubicBezTo>
                  <a:pt x="5039294" y="2717417"/>
                  <a:pt x="5029871" y="2717630"/>
                  <a:pt x="5022092" y="2717909"/>
                </a:cubicBezTo>
                <a:cubicBezTo>
                  <a:pt x="4992867" y="2718956"/>
                  <a:pt x="4965634" y="2722392"/>
                  <a:pt x="4940815" y="2728022"/>
                </a:cubicBezTo>
                <a:cubicBezTo>
                  <a:pt x="4916210" y="2733605"/>
                  <a:pt x="4896369" y="2741162"/>
                  <a:pt x="4881085" y="2750065"/>
                </a:cubicBezTo>
                <a:cubicBezTo>
                  <a:pt x="4865984" y="2758860"/>
                  <a:pt x="4856214" y="2769391"/>
                  <a:pt x="4850998" y="2780854"/>
                </a:cubicBezTo>
                <a:cubicBezTo>
                  <a:pt x="4845814" y="2792247"/>
                  <a:pt x="4846775" y="2804474"/>
                  <a:pt x="4852935" y="2817167"/>
                </a:cubicBezTo>
                <a:cubicBezTo>
                  <a:pt x="4860349" y="2832443"/>
                  <a:pt x="4872242" y="2845997"/>
                  <a:pt x="4888605" y="2857643"/>
                </a:cubicBezTo>
                <a:cubicBezTo>
                  <a:pt x="4904844" y="2869200"/>
                  <a:pt x="4923562" y="2879181"/>
                  <a:pt x="4945188" y="2886860"/>
                </a:cubicBezTo>
                <a:cubicBezTo>
                  <a:pt x="4966623" y="2894470"/>
                  <a:pt x="4989891" y="2900314"/>
                  <a:pt x="5015263" y="2903807"/>
                </a:cubicBezTo>
                <a:cubicBezTo>
                  <a:pt x="5040511" y="2907282"/>
                  <a:pt x="5066531" y="2908640"/>
                  <a:pt x="5092999" y="2907716"/>
                </a:cubicBezTo>
                <a:cubicBezTo>
                  <a:pt x="5122905" y="2906672"/>
                  <a:pt x="5147829" y="2902901"/>
                  <a:pt x="5168082" y="2896842"/>
                </a:cubicBezTo>
                <a:cubicBezTo>
                  <a:pt x="5188553" y="2890718"/>
                  <a:pt x="5204688" y="2882746"/>
                  <a:pt x="5217014" y="2873829"/>
                </a:cubicBezTo>
                <a:cubicBezTo>
                  <a:pt x="5229481" y="2864811"/>
                  <a:pt x="5237868" y="2854693"/>
                  <a:pt x="5242801" y="2843979"/>
                </a:cubicBezTo>
                <a:cubicBezTo>
                  <a:pt x="5247755" y="2833220"/>
                  <a:pt x="5249361" y="2822899"/>
                  <a:pt x="5247725" y="2813107"/>
                </a:cubicBezTo>
                <a:cubicBezTo>
                  <a:pt x="5266101" y="2817471"/>
                  <a:pt x="5284956" y="2824702"/>
                  <a:pt x="5304338" y="2834291"/>
                </a:cubicBezTo>
                <a:cubicBezTo>
                  <a:pt x="5323519" y="2843780"/>
                  <a:pt x="5340718" y="2854376"/>
                  <a:pt x="5356285" y="2865426"/>
                </a:cubicBezTo>
                <a:cubicBezTo>
                  <a:pt x="5371691" y="2876362"/>
                  <a:pt x="5384101" y="2887419"/>
                  <a:pt x="5394101" y="2897676"/>
                </a:cubicBezTo>
                <a:cubicBezTo>
                  <a:pt x="5404000" y="2907827"/>
                  <a:pt x="5409504" y="2916148"/>
                  <a:pt x="5411708" y="2921780"/>
                </a:cubicBezTo>
                <a:cubicBezTo>
                  <a:pt x="5412356" y="2938451"/>
                  <a:pt x="5413003" y="2955121"/>
                  <a:pt x="5413651" y="2971791"/>
                </a:cubicBezTo>
                <a:cubicBezTo>
                  <a:pt x="5427557" y="2971791"/>
                  <a:pt x="5441478" y="2971701"/>
                  <a:pt x="5455411" y="2971701"/>
                </a:cubicBezTo>
                <a:cubicBezTo>
                  <a:pt x="5483930" y="2971701"/>
                  <a:pt x="5512391" y="2971821"/>
                  <a:pt x="5540792" y="2972065"/>
                </a:cubicBezTo>
                <a:cubicBezTo>
                  <a:pt x="5550228" y="2851153"/>
                  <a:pt x="5559664" y="2730241"/>
                  <a:pt x="5569100" y="2609330"/>
                </a:cubicBezTo>
                <a:cubicBezTo>
                  <a:pt x="5622949" y="2609792"/>
                  <a:pt x="5676633" y="2610584"/>
                  <a:pt x="5730141" y="2611703"/>
                </a:cubicBezTo>
                <a:cubicBezTo>
                  <a:pt x="5744033" y="2611993"/>
                  <a:pt x="5758197" y="2612311"/>
                  <a:pt x="5772818" y="2612665"/>
                </a:cubicBezTo>
                <a:cubicBezTo>
                  <a:pt x="5981097" y="2617706"/>
                  <a:pt x="6187565" y="2627658"/>
                  <a:pt x="6395265" y="2643029"/>
                </a:cubicBezTo>
                <a:cubicBezTo>
                  <a:pt x="6387716" y="2654414"/>
                  <a:pt x="6380167" y="2665798"/>
                  <a:pt x="6372618" y="2677183"/>
                </a:cubicBezTo>
                <a:cubicBezTo>
                  <a:pt x="6333487" y="2674724"/>
                  <a:pt x="6293026" y="2673242"/>
                  <a:pt x="6251309" y="2672658"/>
                </a:cubicBezTo>
                <a:cubicBezTo>
                  <a:pt x="6209577" y="2672075"/>
                  <a:pt x="6167991" y="2673151"/>
                  <a:pt x="6126685" y="2675774"/>
                </a:cubicBezTo>
                <a:cubicBezTo>
                  <a:pt x="6086538" y="2678324"/>
                  <a:pt x="6047622" y="2683200"/>
                  <a:pt x="6009901" y="2689502"/>
                </a:cubicBezTo>
                <a:cubicBezTo>
                  <a:pt x="5972464" y="2695757"/>
                  <a:pt x="5937927" y="2704760"/>
                  <a:pt x="5906191" y="2715549"/>
                </a:cubicBezTo>
                <a:cubicBezTo>
                  <a:pt x="5874816" y="2726215"/>
                  <a:pt x="5847266" y="2739942"/>
                  <a:pt x="5823305" y="2755930"/>
                </a:cubicBezTo>
                <a:cubicBezTo>
                  <a:pt x="5799641" y="2771719"/>
                  <a:pt x="5781318" y="2790919"/>
                  <a:pt x="5767857" y="2812877"/>
                </a:cubicBezTo>
                <a:cubicBezTo>
                  <a:pt x="5793195" y="2814659"/>
                  <a:pt x="5820558" y="2817521"/>
                  <a:pt x="5849866" y="2821367"/>
                </a:cubicBezTo>
                <a:cubicBezTo>
                  <a:pt x="5878979" y="2825187"/>
                  <a:pt x="5908170" y="2830206"/>
                  <a:pt x="5937428" y="2836014"/>
                </a:cubicBezTo>
                <a:cubicBezTo>
                  <a:pt x="5966402" y="2841766"/>
                  <a:pt x="5994582" y="2848913"/>
                  <a:pt x="6022103" y="2856591"/>
                </a:cubicBezTo>
                <a:cubicBezTo>
                  <a:pt x="6049709" y="2864293"/>
                  <a:pt x="6075309" y="2873205"/>
                  <a:pt x="6098593" y="2882801"/>
                </a:cubicBezTo>
                <a:cubicBezTo>
                  <a:pt x="6121515" y="2892248"/>
                  <a:pt x="6141135" y="2902742"/>
                  <a:pt x="6157784" y="2913592"/>
                </a:cubicBezTo>
                <a:cubicBezTo>
                  <a:pt x="6174154" y="2924259"/>
                  <a:pt x="6185634" y="2936009"/>
                  <a:pt x="6193130" y="2947861"/>
                </a:cubicBezTo>
                <a:cubicBezTo>
                  <a:pt x="6182194" y="2964352"/>
                  <a:pt x="6171258" y="2980844"/>
                  <a:pt x="6160322" y="2997336"/>
                </a:cubicBezTo>
                <a:cubicBezTo>
                  <a:pt x="6203450" y="3000528"/>
                  <a:pt x="6246352" y="3004010"/>
                  <a:pt x="6289677" y="3007850"/>
                </a:cubicBezTo>
                <a:cubicBezTo>
                  <a:pt x="6382372" y="2890917"/>
                  <a:pt x="6475068" y="2773983"/>
                  <a:pt x="6567763" y="2657050"/>
                </a:cubicBezTo>
                <a:cubicBezTo>
                  <a:pt x="6638417" y="2663312"/>
                  <a:pt x="6708570" y="2670175"/>
                  <a:pt x="6778199" y="2677638"/>
                </a:cubicBezTo>
                <a:cubicBezTo>
                  <a:pt x="6799055" y="2655840"/>
                  <a:pt x="6819911" y="2634042"/>
                  <a:pt x="6840767" y="2612244"/>
                </a:cubicBezTo>
                <a:cubicBezTo>
                  <a:pt x="6490847" y="2574742"/>
                  <a:pt x="6139131" y="2552700"/>
                  <a:pt x="5787813" y="2544197"/>
                </a:cubicBezTo>
                <a:cubicBezTo>
                  <a:pt x="5772501" y="2543827"/>
                  <a:pt x="5757666" y="2543493"/>
                  <a:pt x="5743117" y="2543189"/>
                </a:cubicBezTo>
                <a:cubicBezTo>
                  <a:pt x="5647789" y="2541196"/>
                  <a:pt x="5551937" y="2540196"/>
                  <a:pt x="5455603" y="2540196"/>
                </a:cubicBezTo>
                <a:close/>
                <a:moveTo>
                  <a:pt x="7387133" y="1234430"/>
                </a:moveTo>
                <a:cubicBezTo>
                  <a:pt x="7390596" y="1240553"/>
                  <a:pt x="7392731" y="1248055"/>
                  <a:pt x="7393209" y="1256959"/>
                </a:cubicBezTo>
                <a:cubicBezTo>
                  <a:pt x="7393684" y="1265833"/>
                  <a:pt x="7392341" y="1275088"/>
                  <a:pt x="7389439" y="1284727"/>
                </a:cubicBezTo>
                <a:cubicBezTo>
                  <a:pt x="7386534" y="1294373"/>
                  <a:pt x="7381224" y="1303708"/>
                  <a:pt x="7374345" y="1313089"/>
                </a:cubicBezTo>
                <a:cubicBezTo>
                  <a:pt x="7367443" y="1322502"/>
                  <a:pt x="7358502" y="1330767"/>
                  <a:pt x="7347567" y="1337763"/>
                </a:cubicBezTo>
                <a:cubicBezTo>
                  <a:pt x="7306233" y="1351546"/>
                  <a:pt x="7264899" y="1365329"/>
                  <a:pt x="7223565" y="1379112"/>
                </a:cubicBezTo>
                <a:cubicBezTo>
                  <a:pt x="7230821" y="1373720"/>
                  <a:pt x="7239226" y="1365851"/>
                  <a:pt x="7248691" y="1355487"/>
                </a:cubicBezTo>
                <a:cubicBezTo>
                  <a:pt x="7258120" y="1345162"/>
                  <a:pt x="7266523" y="1334085"/>
                  <a:pt x="7272972" y="1321713"/>
                </a:cubicBezTo>
                <a:cubicBezTo>
                  <a:pt x="7279398" y="1309386"/>
                  <a:pt x="7282955" y="1296952"/>
                  <a:pt x="7283496" y="1284454"/>
                </a:cubicBezTo>
                <a:cubicBezTo>
                  <a:pt x="7284038" y="1271916"/>
                  <a:pt x="7278859" y="1260926"/>
                  <a:pt x="7268837" y="1251784"/>
                </a:cubicBezTo>
                <a:cubicBezTo>
                  <a:pt x="7288683" y="1251572"/>
                  <a:pt x="7309174" y="1249779"/>
                  <a:pt x="7330117" y="1246085"/>
                </a:cubicBezTo>
                <a:cubicBezTo>
                  <a:pt x="7351109" y="1242382"/>
                  <a:pt x="7370138" y="1238597"/>
                  <a:pt x="7387133" y="1234430"/>
                </a:cubicBezTo>
                <a:close/>
                <a:moveTo>
                  <a:pt x="7540242" y="1159713"/>
                </a:moveTo>
                <a:cubicBezTo>
                  <a:pt x="7579584" y="1183948"/>
                  <a:pt x="7617564" y="1209038"/>
                  <a:pt x="7654535" y="1235404"/>
                </a:cubicBezTo>
                <a:cubicBezTo>
                  <a:pt x="7600233" y="1253511"/>
                  <a:pt x="7545931" y="1271618"/>
                  <a:pt x="7491629" y="1289725"/>
                </a:cubicBezTo>
                <a:cubicBezTo>
                  <a:pt x="7496499" y="1284313"/>
                  <a:pt x="7500596" y="1277240"/>
                  <a:pt x="7503909" y="1268719"/>
                </a:cubicBezTo>
                <a:cubicBezTo>
                  <a:pt x="7507212" y="1260227"/>
                  <a:pt x="7509873" y="1251379"/>
                  <a:pt x="7510974" y="1241977"/>
                </a:cubicBezTo>
                <a:cubicBezTo>
                  <a:pt x="7512076" y="1232562"/>
                  <a:pt x="7512126" y="1223242"/>
                  <a:pt x="7510838" y="1214042"/>
                </a:cubicBezTo>
                <a:cubicBezTo>
                  <a:pt x="7509544" y="1204802"/>
                  <a:pt x="7506302" y="1196889"/>
                  <a:pt x="7501415" y="1190270"/>
                </a:cubicBezTo>
                <a:cubicBezTo>
                  <a:pt x="7508345" y="1186050"/>
                  <a:pt x="7515580" y="1181106"/>
                  <a:pt x="7523198" y="1175570"/>
                </a:cubicBezTo>
                <a:cubicBezTo>
                  <a:pt x="7530804" y="1170043"/>
                  <a:pt x="7536406" y="1164675"/>
                  <a:pt x="7540242" y="1159713"/>
                </a:cubicBezTo>
                <a:close/>
                <a:moveTo>
                  <a:pt x="4676691" y="1114836"/>
                </a:moveTo>
                <a:cubicBezTo>
                  <a:pt x="4670846" y="1115961"/>
                  <a:pt x="4666542" y="1118394"/>
                  <a:pt x="4663884" y="1122172"/>
                </a:cubicBezTo>
                <a:cubicBezTo>
                  <a:pt x="4661238" y="1125932"/>
                  <a:pt x="4660183" y="1130669"/>
                  <a:pt x="4660826" y="1136373"/>
                </a:cubicBezTo>
                <a:cubicBezTo>
                  <a:pt x="4661469" y="1142077"/>
                  <a:pt x="4663600" y="1148463"/>
                  <a:pt x="4667216" y="1155511"/>
                </a:cubicBezTo>
                <a:cubicBezTo>
                  <a:pt x="4670838" y="1162569"/>
                  <a:pt x="4675918" y="1169839"/>
                  <a:pt x="4682390" y="1177348"/>
                </a:cubicBezTo>
                <a:cubicBezTo>
                  <a:pt x="4688672" y="1184636"/>
                  <a:pt x="4695618" y="1191323"/>
                  <a:pt x="4703181" y="1197448"/>
                </a:cubicBezTo>
                <a:cubicBezTo>
                  <a:pt x="4710728" y="1203561"/>
                  <a:pt x="4718251" y="1208771"/>
                  <a:pt x="4725735" y="1213108"/>
                </a:cubicBezTo>
                <a:cubicBezTo>
                  <a:pt x="4733195" y="1217431"/>
                  <a:pt x="4740320" y="1220591"/>
                  <a:pt x="4747114" y="1222624"/>
                </a:cubicBezTo>
                <a:cubicBezTo>
                  <a:pt x="4753887" y="1224650"/>
                  <a:pt x="4759818" y="1225164"/>
                  <a:pt x="4764935" y="1224179"/>
                </a:cubicBezTo>
                <a:cubicBezTo>
                  <a:pt x="4769842" y="1223235"/>
                  <a:pt x="4773218" y="1220900"/>
                  <a:pt x="4775222" y="1217212"/>
                </a:cubicBezTo>
                <a:cubicBezTo>
                  <a:pt x="4777235" y="1213507"/>
                  <a:pt x="4777937" y="1208882"/>
                  <a:pt x="4777475" y="1203337"/>
                </a:cubicBezTo>
                <a:cubicBezTo>
                  <a:pt x="4777013" y="1197792"/>
                  <a:pt x="4775234" y="1191537"/>
                  <a:pt x="4772175" y="1184547"/>
                </a:cubicBezTo>
                <a:cubicBezTo>
                  <a:pt x="4769120" y="1177566"/>
                  <a:pt x="4764736" y="1170245"/>
                  <a:pt x="4758969" y="1162600"/>
                </a:cubicBezTo>
                <a:cubicBezTo>
                  <a:pt x="4753203" y="1154955"/>
                  <a:pt x="4746799" y="1147925"/>
                  <a:pt x="4739701" y="1141554"/>
                </a:cubicBezTo>
                <a:cubicBezTo>
                  <a:pt x="4732590" y="1135170"/>
                  <a:pt x="4725287" y="1129771"/>
                  <a:pt x="4717762" y="1125410"/>
                </a:cubicBezTo>
                <a:cubicBezTo>
                  <a:pt x="4710213" y="1121036"/>
                  <a:pt x="4702888" y="1117887"/>
                  <a:pt x="4695783" y="1116031"/>
                </a:cubicBezTo>
                <a:cubicBezTo>
                  <a:pt x="4688658" y="1114169"/>
                  <a:pt x="4682297" y="1113758"/>
                  <a:pt x="4676691" y="1114836"/>
                </a:cubicBezTo>
                <a:close/>
                <a:moveTo>
                  <a:pt x="4092584" y="942937"/>
                </a:moveTo>
                <a:cubicBezTo>
                  <a:pt x="4137087" y="979075"/>
                  <a:pt x="4181589" y="1015212"/>
                  <a:pt x="4226092" y="1051349"/>
                </a:cubicBezTo>
                <a:cubicBezTo>
                  <a:pt x="4213993" y="1047599"/>
                  <a:pt x="4200459" y="1043867"/>
                  <a:pt x="4185508" y="1040065"/>
                </a:cubicBezTo>
                <a:cubicBezTo>
                  <a:pt x="4170495" y="1036247"/>
                  <a:pt x="4155234" y="1032926"/>
                  <a:pt x="4139739" y="1030080"/>
                </a:cubicBezTo>
                <a:cubicBezTo>
                  <a:pt x="4124183" y="1027223"/>
                  <a:pt x="4108876" y="1025011"/>
                  <a:pt x="4093826" y="1023549"/>
                </a:cubicBezTo>
                <a:cubicBezTo>
                  <a:pt x="4078726" y="1022083"/>
                  <a:pt x="4065027" y="1021582"/>
                  <a:pt x="4052693" y="1022185"/>
                </a:cubicBezTo>
                <a:cubicBezTo>
                  <a:pt x="4049140" y="1014989"/>
                  <a:pt x="4047308" y="1007619"/>
                  <a:pt x="4047575" y="1000109"/>
                </a:cubicBezTo>
                <a:cubicBezTo>
                  <a:pt x="4047842" y="992582"/>
                  <a:pt x="4049603" y="985236"/>
                  <a:pt x="4053166" y="978183"/>
                </a:cubicBezTo>
                <a:cubicBezTo>
                  <a:pt x="4056751" y="971086"/>
                  <a:pt x="4061877" y="964526"/>
                  <a:pt x="4068552" y="958551"/>
                </a:cubicBezTo>
                <a:cubicBezTo>
                  <a:pt x="4075274" y="952535"/>
                  <a:pt x="4083317" y="947353"/>
                  <a:pt x="4092584" y="942937"/>
                </a:cubicBezTo>
                <a:close/>
                <a:moveTo>
                  <a:pt x="6827108" y="849986"/>
                </a:moveTo>
                <a:cubicBezTo>
                  <a:pt x="6880338" y="866034"/>
                  <a:pt x="6933125" y="883164"/>
                  <a:pt x="6985856" y="901640"/>
                </a:cubicBezTo>
                <a:cubicBezTo>
                  <a:pt x="6882949" y="971738"/>
                  <a:pt x="6780042" y="1041837"/>
                  <a:pt x="6677136" y="1111935"/>
                </a:cubicBezTo>
                <a:cubicBezTo>
                  <a:pt x="6678911" y="1102238"/>
                  <a:pt x="6679989" y="1092345"/>
                  <a:pt x="6680500" y="1082292"/>
                </a:cubicBezTo>
                <a:cubicBezTo>
                  <a:pt x="6681012" y="1072223"/>
                  <a:pt x="6679080" y="1062439"/>
                  <a:pt x="6675305" y="1052913"/>
                </a:cubicBezTo>
                <a:cubicBezTo>
                  <a:pt x="6671580" y="1043513"/>
                  <a:pt x="6665319" y="1034363"/>
                  <a:pt x="6656227" y="1025718"/>
                </a:cubicBezTo>
                <a:cubicBezTo>
                  <a:pt x="6647037" y="1016979"/>
                  <a:pt x="6633806" y="1009042"/>
                  <a:pt x="6616609" y="1001959"/>
                </a:cubicBezTo>
                <a:cubicBezTo>
                  <a:pt x="6639498" y="992131"/>
                  <a:pt x="6660666" y="986674"/>
                  <a:pt x="6679914" y="985373"/>
                </a:cubicBezTo>
                <a:cubicBezTo>
                  <a:pt x="6699235" y="984067"/>
                  <a:pt x="6715868" y="985668"/>
                  <a:pt x="6729668" y="990089"/>
                </a:cubicBezTo>
                <a:cubicBezTo>
                  <a:pt x="6731694" y="990738"/>
                  <a:pt x="6734257" y="991634"/>
                  <a:pt x="6737356" y="992778"/>
                </a:cubicBezTo>
                <a:cubicBezTo>
                  <a:pt x="6740453" y="993920"/>
                  <a:pt x="6743708" y="995271"/>
                  <a:pt x="6747126" y="996815"/>
                </a:cubicBezTo>
                <a:cubicBezTo>
                  <a:pt x="6750546" y="998360"/>
                  <a:pt x="6754026" y="1000075"/>
                  <a:pt x="6757453" y="1001944"/>
                </a:cubicBezTo>
                <a:cubicBezTo>
                  <a:pt x="6760873" y="1003809"/>
                  <a:pt x="6763753" y="1005828"/>
                  <a:pt x="6766038" y="1008064"/>
                </a:cubicBezTo>
                <a:cubicBezTo>
                  <a:pt x="6795715" y="986918"/>
                  <a:pt x="6825392" y="965772"/>
                  <a:pt x="6855069" y="944625"/>
                </a:cubicBezTo>
                <a:cubicBezTo>
                  <a:pt x="6851829" y="942363"/>
                  <a:pt x="6848170" y="940297"/>
                  <a:pt x="6844127" y="938375"/>
                </a:cubicBezTo>
                <a:cubicBezTo>
                  <a:pt x="6840078" y="936449"/>
                  <a:pt x="6836176" y="934741"/>
                  <a:pt x="6832490" y="933253"/>
                </a:cubicBezTo>
                <a:cubicBezTo>
                  <a:pt x="6828799" y="931764"/>
                  <a:pt x="6823198" y="929795"/>
                  <a:pt x="6815670" y="927380"/>
                </a:cubicBezTo>
                <a:cubicBezTo>
                  <a:pt x="6803382" y="923437"/>
                  <a:pt x="6791131" y="920941"/>
                  <a:pt x="6778975" y="919865"/>
                </a:cubicBezTo>
                <a:cubicBezTo>
                  <a:pt x="6766827" y="918789"/>
                  <a:pt x="6753850" y="918685"/>
                  <a:pt x="6740078" y="919624"/>
                </a:cubicBezTo>
                <a:cubicBezTo>
                  <a:pt x="6738423" y="918558"/>
                  <a:pt x="6738126" y="916643"/>
                  <a:pt x="6739213" y="913877"/>
                </a:cubicBezTo>
                <a:cubicBezTo>
                  <a:pt x="6740300" y="911112"/>
                  <a:pt x="6742137" y="907935"/>
                  <a:pt x="6744787" y="904376"/>
                </a:cubicBezTo>
                <a:cubicBezTo>
                  <a:pt x="6747436" y="900819"/>
                  <a:pt x="6750511" y="897238"/>
                  <a:pt x="6754057" y="893665"/>
                </a:cubicBezTo>
                <a:cubicBezTo>
                  <a:pt x="6757602" y="890094"/>
                  <a:pt x="6760894" y="887072"/>
                  <a:pt x="6763953" y="884616"/>
                </a:cubicBezTo>
                <a:cubicBezTo>
                  <a:pt x="6768542" y="880931"/>
                  <a:pt x="6773789" y="877093"/>
                  <a:pt x="6779694" y="873096"/>
                </a:cubicBezTo>
                <a:cubicBezTo>
                  <a:pt x="6785601" y="869098"/>
                  <a:pt x="6792656" y="864964"/>
                  <a:pt x="6800847" y="860665"/>
                </a:cubicBezTo>
                <a:cubicBezTo>
                  <a:pt x="6809049" y="856362"/>
                  <a:pt x="6817810" y="852821"/>
                  <a:pt x="6827108" y="849986"/>
                </a:cubicBezTo>
                <a:close/>
                <a:moveTo>
                  <a:pt x="4659447" y="816366"/>
                </a:moveTo>
                <a:cubicBezTo>
                  <a:pt x="4685698" y="858924"/>
                  <a:pt x="4711950" y="901481"/>
                  <a:pt x="4738202" y="944038"/>
                </a:cubicBezTo>
                <a:cubicBezTo>
                  <a:pt x="4723135" y="936457"/>
                  <a:pt x="4706865" y="929603"/>
                  <a:pt x="4689382" y="923566"/>
                </a:cubicBezTo>
                <a:cubicBezTo>
                  <a:pt x="4671780" y="917489"/>
                  <a:pt x="4653936" y="912230"/>
                  <a:pt x="4635758" y="907930"/>
                </a:cubicBezTo>
                <a:cubicBezTo>
                  <a:pt x="4617327" y="903571"/>
                  <a:pt x="4599340" y="900268"/>
                  <a:pt x="4581880" y="897858"/>
                </a:cubicBezTo>
                <a:cubicBezTo>
                  <a:pt x="4564346" y="895437"/>
                  <a:pt x="4548457" y="894020"/>
                  <a:pt x="4534267" y="893583"/>
                </a:cubicBezTo>
                <a:cubicBezTo>
                  <a:pt x="4536304" y="880651"/>
                  <a:pt x="4541428" y="869725"/>
                  <a:pt x="4549591" y="860940"/>
                </a:cubicBezTo>
                <a:cubicBezTo>
                  <a:pt x="4557835" y="852067"/>
                  <a:pt x="4567894" y="844677"/>
                  <a:pt x="4579588" y="838672"/>
                </a:cubicBezTo>
                <a:cubicBezTo>
                  <a:pt x="4591349" y="832632"/>
                  <a:pt x="4604106" y="827949"/>
                  <a:pt x="4617989" y="824530"/>
                </a:cubicBezTo>
                <a:cubicBezTo>
                  <a:pt x="4631927" y="821098"/>
                  <a:pt x="4645757" y="818376"/>
                  <a:pt x="4659447" y="816366"/>
                </a:cubicBezTo>
                <a:close/>
                <a:moveTo>
                  <a:pt x="5986762" y="785130"/>
                </a:moveTo>
                <a:cubicBezTo>
                  <a:pt x="5987554" y="793852"/>
                  <a:pt x="5987463" y="803526"/>
                  <a:pt x="5986396" y="814135"/>
                </a:cubicBezTo>
                <a:cubicBezTo>
                  <a:pt x="5985329" y="824746"/>
                  <a:pt x="5983477" y="835700"/>
                  <a:pt x="5980840" y="846986"/>
                </a:cubicBezTo>
                <a:cubicBezTo>
                  <a:pt x="5978201" y="858280"/>
                  <a:pt x="5974787" y="869600"/>
                  <a:pt x="5970648" y="880951"/>
                </a:cubicBezTo>
                <a:cubicBezTo>
                  <a:pt x="5966507" y="892309"/>
                  <a:pt x="5961756" y="902965"/>
                  <a:pt x="5956473" y="912939"/>
                </a:cubicBezTo>
                <a:cubicBezTo>
                  <a:pt x="5947873" y="929177"/>
                  <a:pt x="5938406" y="943492"/>
                  <a:pt x="5928219" y="955964"/>
                </a:cubicBezTo>
                <a:cubicBezTo>
                  <a:pt x="5918059" y="968404"/>
                  <a:pt x="5907512" y="978763"/>
                  <a:pt x="5896604" y="987102"/>
                </a:cubicBezTo>
                <a:cubicBezTo>
                  <a:pt x="5885752" y="995399"/>
                  <a:pt x="5874732" y="1001408"/>
                  <a:pt x="5863508" y="1005195"/>
                </a:cubicBezTo>
                <a:cubicBezTo>
                  <a:pt x="5852339" y="1008964"/>
                  <a:pt x="5841097" y="1010215"/>
                  <a:pt x="5829866" y="1009009"/>
                </a:cubicBezTo>
                <a:cubicBezTo>
                  <a:pt x="5819343" y="1007879"/>
                  <a:pt x="5810665" y="1004763"/>
                  <a:pt x="5803729" y="999686"/>
                </a:cubicBezTo>
                <a:cubicBezTo>
                  <a:pt x="5796740" y="994571"/>
                  <a:pt x="5791586" y="987790"/>
                  <a:pt x="5788204" y="979307"/>
                </a:cubicBezTo>
                <a:cubicBezTo>
                  <a:pt x="5784806" y="970787"/>
                  <a:pt x="5783381" y="960690"/>
                  <a:pt x="5784065" y="948933"/>
                </a:cubicBezTo>
                <a:cubicBezTo>
                  <a:pt x="5784749" y="937177"/>
                  <a:pt x="5787679" y="924106"/>
                  <a:pt x="5793100" y="909734"/>
                </a:cubicBezTo>
                <a:cubicBezTo>
                  <a:pt x="5794967" y="904786"/>
                  <a:pt x="5796833" y="899838"/>
                  <a:pt x="5798699" y="894890"/>
                </a:cubicBezTo>
                <a:cubicBezTo>
                  <a:pt x="5814562" y="892874"/>
                  <a:pt x="5830169" y="890211"/>
                  <a:pt x="5845547" y="886852"/>
                </a:cubicBezTo>
                <a:cubicBezTo>
                  <a:pt x="5860997" y="883478"/>
                  <a:pt x="5876303" y="877854"/>
                  <a:pt x="5891618" y="870110"/>
                </a:cubicBezTo>
                <a:cubicBezTo>
                  <a:pt x="5907044" y="862311"/>
                  <a:pt x="5922637" y="851750"/>
                  <a:pt x="5938347" y="838427"/>
                </a:cubicBezTo>
                <a:cubicBezTo>
                  <a:pt x="5954158" y="825019"/>
                  <a:pt x="5970330" y="807314"/>
                  <a:pt x="5986762" y="785130"/>
                </a:cubicBezTo>
                <a:close/>
                <a:moveTo>
                  <a:pt x="6638588" y="725766"/>
                </a:moveTo>
                <a:cubicBezTo>
                  <a:pt x="6611367" y="727319"/>
                  <a:pt x="6584678" y="731750"/>
                  <a:pt x="6558734" y="739382"/>
                </a:cubicBezTo>
                <a:cubicBezTo>
                  <a:pt x="6533187" y="746898"/>
                  <a:pt x="6508526" y="757122"/>
                  <a:pt x="6484667" y="769832"/>
                </a:cubicBezTo>
                <a:cubicBezTo>
                  <a:pt x="6460956" y="782464"/>
                  <a:pt x="6438655" y="796657"/>
                  <a:pt x="6417679" y="812254"/>
                </a:cubicBezTo>
                <a:cubicBezTo>
                  <a:pt x="6396790" y="827786"/>
                  <a:pt x="6377429" y="844166"/>
                  <a:pt x="6359495" y="861300"/>
                </a:cubicBezTo>
                <a:cubicBezTo>
                  <a:pt x="6341596" y="878402"/>
                  <a:pt x="6325506" y="895390"/>
                  <a:pt x="6311100" y="912187"/>
                </a:cubicBezTo>
                <a:cubicBezTo>
                  <a:pt x="6294231" y="931857"/>
                  <a:pt x="6278901" y="951931"/>
                  <a:pt x="6264871" y="972290"/>
                </a:cubicBezTo>
                <a:cubicBezTo>
                  <a:pt x="6250812" y="992689"/>
                  <a:pt x="6238476" y="1012724"/>
                  <a:pt x="6227646" y="1032321"/>
                </a:cubicBezTo>
                <a:cubicBezTo>
                  <a:pt x="6216780" y="1051981"/>
                  <a:pt x="6207823" y="1070706"/>
                  <a:pt x="6200698" y="1088523"/>
                </a:cubicBezTo>
                <a:cubicBezTo>
                  <a:pt x="6193549" y="1106401"/>
                  <a:pt x="6188636" y="1122623"/>
                  <a:pt x="6186148" y="1137344"/>
                </a:cubicBezTo>
                <a:cubicBezTo>
                  <a:pt x="6184463" y="1148044"/>
                  <a:pt x="6184584" y="1157801"/>
                  <a:pt x="6186144" y="1166687"/>
                </a:cubicBezTo>
                <a:cubicBezTo>
                  <a:pt x="6187698" y="1175533"/>
                  <a:pt x="6192855" y="1181008"/>
                  <a:pt x="6201802" y="1183165"/>
                </a:cubicBezTo>
                <a:cubicBezTo>
                  <a:pt x="6207599" y="1184562"/>
                  <a:pt x="6214369" y="1184327"/>
                  <a:pt x="6222161" y="1182506"/>
                </a:cubicBezTo>
                <a:cubicBezTo>
                  <a:pt x="6229975" y="1180681"/>
                  <a:pt x="6238139" y="1177715"/>
                  <a:pt x="6246701" y="1173692"/>
                </a:cubicBezTo>
                <a:cubicBezTo>
                  <a:pt x="6255287" y="1169657"/>
                  <a:pt x="6264037" y="1164564"/>
                  <a:pt x="6272992" y="1158484"/>
                </a:cubicBezTo>
                <a:cubicBezTo>
                  <a:pt x="6281964" y="1152394"/>
                  <a:pt x="6290223" y="1145849"/>
                  <a:pt x="6297720" y="1138841"/>
                </a:cubicBezTo>
                <a:cubicBezTo>
                  <a:pt x="6304309" y="1132682"/>
                  <a:pt x="6309789" y="1126387"/>
                  <a:pt x="6314090" y="1119905"/>
                </a:cubicBezTo>
                <a:cubicBezTo>
                  <a:pt x="6318386" y="1113432"/>
                  <a:pt x="6321279" y="1107350"/>
                  <a:pt x="6322593" y="1101616"/>
                </a:cubicBezTo>
                <a:cubicBezTo>
                  <a:pt x="6323905" y="1095885"/>
                  <a:pt x="6323534" y="1090857"/>
                  <a:pt x="6321357" y="1086582"/>
                </a:cubicBezTo>
                <a:cubicBezTo>
                  <a:pt x="6319170" y="1082288"/>
                  <a:pt x="6314792" y="1079336"/>
                  <a:pt x="6308240" y="1077757"/>
                </a:cubicBezTo>
                <a:cubicBezTo>
                  <a:pt x="6305227" y="1077031"/>
                  <a:pt x="6301876" y="1076694"/>
                  <a:pt x="6298195" y="1076752"/>
                </a:cubicBezTo>
                <a:cubicBezTo>
                  <a:pt x="6294516" y="1076809"/>
                  <a:pt x="6290900" y="1077081"/>
                  <a:pt x="6287351" y="1077579"/>
                </a:cubicBezTo>
                <a:cubicBezTo>
                  <a:pt x="6289605" y="1069337"/>
                  <a:pt x="6293866" y="1059116"/>
                  <a:pt x="6300208" y="1046920"/>
                </a:cubicBezTo>
                <a:cubicBezTo>
                  <a:pt x="6306534" y="1034755"/>
                  <a:pt x="6314010" y="1021763"/>
                  <a:pt x="6322830" y="1008034"/>
                </a:cubicBezTo>
                <a:cubicBezTo>
                  <a:pt x="6331630" y="994337"/>
                  <a:pt x="6341205" y="980437"/>
                  <a:pt x="6351759" y="966452"/>
                </a:cubicBezTo>
                <a:cubicBezTo>
                  <a:pt x="6362298" y="952488"/>
                  <a:pt x="6373008" y="939577"/>
                  <a:pt x="6384049" y="927815"/>
                </a:cubicBezTo>
                <a:cubicBezTo>
                  <a:pt x="6392228" y="919103"/>
                  <a:pt x="6402004" y="909233"/>
                  <a:pt x="6413388" y="898207"/>
                </a:cubicBezTo>
                <a:cubicBezTo>
                  <a:pt x="6424779" y="887174"/>
                  <a:pt x="6437232" y="876266"/>
                  <a:pt x="6450743" y="865457"/>
                </a:cubicBezTo>
                <a:cubicBezTo>
                  <a:pt x="6464279" y="854627"/>
                  <a:pt x="6478884" y="844358"/>
                  <a:pt x="6494514" y="834573"/>
                </a:cubicBezTo>
                <a:cubicBezTo>
                  <a:pt x="6510197" y="824754"/>
                  <a:pt x="6526591" y="816645"/>
                  <a:pt x="6543623" y="810142"/>
                </a:cubicBezTo>
                <a:cubicBezTo>
                  <a:pt x="6560736" y="803608"/>
                  <a:pt x="6578237" y="799321"/>
                  <a:pt x="6596049" y="797230"/>
                </a:cubicBezTo>
                <a:cubicBezTo>
                  <a:pt x="6613924" y="795131"/>
                  <a:pt x="6631594" y="796262"/>
                  <a:pt x="6648915" y="800648"/>
                </a:cubicBezTo>
                <a:cubicBezTo>
                  <a:pt x="6657495" y="802821"/>
                  <a:pt x="6666229" y="805062"/>
                  <a:pt x="6674942" y="807327"/>
                </a:cubicBezTo>
                <a:cubicBezTo>
                  <a:pt x="6683940" y="809666"/>
                  <a:pt x="6692916" y="812031"/>
                  <a:pt x="6701869" y="814421"/>
                </a:cubicBezTo>
                <a:cubicBezTo>
                  <a:pt x="6713766" y="817598"/>
                  <a:pt x="6725623" y="820819"/>
                  <a:pt x="6737439" y="824086"/>
                </a:cubicBezTo>
                <a:cubicBezTo>
                  <a:pt x="6733618" y="826332"/>
                  <a:pt x="6729311" y="829204"/>
                  <a:pt x="6724518" y="832698"/>
                </a:cubicBezTo>
                <a:cubicBezTo>
                  <a:pt x="6719726" y="836190"/>
                  <a:pt x="6714937" y="839755"/>
                  <a:pt x="6710147" y="843387"/>
                </a:cubicBezTo>
                <a:cubicBezTo>
                  <a:pt x="6705358" y="847019"/>
                  <a:pt x="6700808" y="850580"/>
                  <a:pt x="6696492" y="854068"/>
                </a:cubicBezTo>
                <a:cubicBezTo>
                  <a:pt x="6692176" y="857555"/>
                  <a:pt x="6688816" y="860344"/>
                  <a:pt x="6686411" y="862432"/>
                </a:cubicBezTo>
                <a:cubicBezTo>
                  <a:pt x="6679194" y="868697"/>
                  <a:pt x="6672236" y="875310"/>
                  <a:pt x="6665519" y="882261"/>
                </a:cubicBezTo>
                <a:cubicBezTo>
                  <a:pt x="6658798" y="889215"/>
                  <a:pt x="6652729" y="896141"/>
                  <a:pt x="6647302" y="903035"/>
                </a:cubicBezTo>
                <a:cubicBezTo>
                  <a:pt x="6641868" y="909937"/>
                  <a:pt x="6637348" y="916601"/>
                  <a:pt x="6633754" y="923047"/>
                </a:cubicBezTo>
                <a:cubicBezTo>
                  <a:pt x="6630156" y="929501"/>
                  <a:pt x="6627951" y="935369"/>
                  <a:pt x="6627228" y="940696"/>
                </a:cubicBezTo>
                <a:cubicBezTo>
                  <a:pt x="6601651" y="949442"/>
                  <a:pt x="6576196" y="961797"/>
                  <a:pt x="6550818" y="977551"/>
                </a:cubicBezTo>
                <a:cubicBezTo>
                  <a:pt x="6525542" y="993242"/>
                  <a:pt x="6498546" y="1013574"/>
                  <a:pt x="6469627" y="1038353"/>
                </a:cubicBezTo>
                <a:cubicBezTo>
                  <a:pt x="6492846" y="1045205"/>
                  <a:pt x="6512563" y="1053410"/>
                  <a:pt x="6528923" y="1063002"/>
                </a:cubicBezTo>
                <a:cubicBezTo>
                  <a:pt x="6545291" y="1072598"/>
                  <a:pt x="6557595" y="1083779"/>
                  <a:pt x="6565515" y="1096575"/>
                </a:cubicBezTo>
                <a:cubicBezTo>
                  <a:pt x="6573322" y="1109186"/>
                  <a:pt x="6576706" y="1123733"/>
                  <a:pt x="6575389" y="1139880"/>
                </a:cubicBezTo>
                <a:cubicBezTo>
                  <a:pt x="6574074" y="1156004"/>
                  <a:pt x="6567570" y="1174480"/>
                  <a:pt x="6555363" y="1194885"/>
                </a:cubicBezTo>
                <a:cubicBezTo>
                  <a:pt x="6540213" y="1205205"/>
                  <a:pt x="6525063" y="1215525"/>
                  <a:pt x="6509913" y="1225845"/>
                </a:cubicBezTo>
                <a:cubicBezTo>
                  <a:pt x="6528313" y="1232292"/>
                  <a:pt x="6546528" y="1238909"/>
                  <a:pt x="6564988" y="1245874"/>
                </a:cubicBezTo>
                <a:cubicBezTo>
                  <a:pt x="6731402" y="1140630"/>
                  <a:pt x="6897816" y="1035386"/>
                  <a:pt x="7064229" y="930142"/>
                </a:cubicBezTo>
                <a:cubicBezTo>
                  <a:pt x="7087319" y="938854"/>
                  <a:pt x="7110183" y="947765"/>
                  <a:pt x="7132811" y="956878"/>
                </a:cubicBezTo>
                <a:cubicBezTo>
                  <a:pt x="7141223" y="960265"/>
                  <a:pt x="7149603" y="963681"/>
                  <a:pt x="7157950" y="967124"/>
                </a:cubicBezTo>
                <a:cubicBezTo>
                  <a:pt x="7162317" y="968926"/>
                  <a:pt x="7166675" y="970735"/>
                  <a:pt x="7171093" y="972581"/>
                </a:cubicBezTo>
                <a:cubicBezTo>
                  <a:pt x="7179646" y="976154"/>
                  <a:pt x="7185371" y="980510"/>
                  <a:pt x="7188078" y="985696"/>
                </a:cubicBezTo>
                <a:cubicBezTo>
                  <a:pt x="7190773" y="990860"/>
                  <a:pt x="7190847" y="996462"/>
                  <a:pt x="7188077" y="1002468"/>
                </a:cubicBezTo>
                <a:cubicBezTo>
                  <a:pt x="7185303" y="1008481"/>
                  <a:pt x="7180170" y="1014769"/>
                  <a:pt x="7172634" y="1021275"/>
                </a:cubicBezTo>
                <a:cubicBezTo>
                  <a:pt x="7165087" y="1027792"/>
                  <a:pt x="7155377" y="1034240"/>
                  <a:pt x="7143544" y="1040643"/>
                </a:cubicBezTo>
                <a:cubicBezTo>
                  <a:pt x="6972124" y="1133394"/>
                  <a:pt x="6800703" y="1226145"/>
                  <a:pt x="6629283" y="1318896"/>
                </a:cubicBezTo>
                <a:cubicBezTo>
                  <a:pt x="6646478" y="1326473"/>
                  <a:pt x="6663444" y="1334229"/>
                  <a:pt x="6680388" y="1342277"/>
                </a:cubicBezTo>
                <a:cubicBezTo>
                  <a:pt x="6869456" y="1247424"/>
                  <a:pt x="7058524" y="1152572"/>
                  <a:pt x="7247592" y="1057719"/>
                </a:cubicBezTo>
                <a:cubicBezTo>
                  <a:pt x="7252725" y="1055144"/>
                  <a:pt x="7258642" y="1052444"/>
                  <a:pt x="7265341" y="1049606"/>
                </a:cubicBezTo>
                <a:cubicBezTo>
                  <a:pt x="7272042" y="1046767"/>
                  <a:pt x="7279120" y="1044468"/>
                  <a:pt x="7286560" y="1042644"/>
                </a:cubicBezTo>
                <a:cubicBezTo>
                  <a:pt x="7294005" y="1040817"/>
                  <a:pt x="7301651" y="1039987"/>
                  <a:pt x="7309477" y="1040033"/>
                </a:cubicBezTo>
                <a:cubicBezTo>
                  <a:pt x="7317310" y="1040079"/>
                  <a:pt x="7324723" y="1041834"/>
                  <a:pt x="7331677" y="1045241"/>
                </a:cubicBezTo>
                <a:cubicBezTo>
                  <a:pt x="7343283" y="1050925"/>
                  <a:pt x="7354805" y="1056670"/>
                  <a:pt x="7366243" y="1062476"/>
                </a:cubicBezTo>
                <a:cubicBezTo>
                  <a:pt x="7374853" y="1066847"/>
                  <a:pt x="7383414" y="1071252"/>
                  <a:pt x="7391927" y="1075691"/>
                </a:cubicBezTo>
                <a:cubicBezTo>
                  <a:pt x="7393199" y="1076355"/>
                  <a:pt x="7394471" y="1077019"/>
                  <a:pt x="7395741" y="1077685"/>
                </a:cubicBezTo>
                <a:cubicBezTo>
                  <a:pt x="7406208" y="1083166"/>
                  <a:pt x="7414810" y="1089779"/>
                  <a:pt x="7421403" y="1097739"/>
                </a:cubicBezTo>
                <a:cubicBezTo>
                  <a:pt x="7427951" y="1105645"/>
                  <a:pt x="7430950" y="1114093"/>
                  <a:pt x="7430003" y="1123069"/>
                </a:cubicBezTo>
                <a:cubicBezTo>
                  <a:pt x="7429058" y="1132034"/>
                  <a:pt x="7423640" y="1141288"/>
                  <a:pt x="7413766" y="1150760"/>
                </a:cubicBezTo>
                <a:cubicBezTo>
                  <a:pt x="7403859" y="1160264"/>
                  <a:pt x="7387910" y="1169402"/>
                  <a:pt x="7366132" y="1178348"/>
                </a:cubicBezTo>
                <a:cubicBezTo>
                  <a:pt x="7351865" y="1184209"/>
                  <a:pt x="7336523" y="1188697"/>
                  <a:pt x="7320140" y="1191863"/>
                </a:cubicBezTo>
                <a:cubicBezTo>
                  <a:pt x="7303790" y="1195023"/>
                  <a:pt x="7288216" y="1197004"/>
                  <a:pt x="7273403" y="1197804"/>
                </a:cubicBezTo>
                <a:cubicBezTo>
                  <a:pt x="7258620" y="1198603"/>
                  <a:pt x="7245248" y="1198285"/>
                  <a:pt x="7233252" y="1196927"/>
                </a:cubicBezTo>
                <a:cubicBezTo>
                  <a:pt x="7221267" y="1195570"/>
                  <a:pt x="7212139" y="1193165"/>
                  <a:pt x="7205822" y="1189752"/>
                </a:cubicBezTo>
                <a:cubicBezTo>
                  <a:pt x="7199873" y="1186538"/>
                  <a:pt x="7193951" y="1183373"/>
                  <a:pt x="7188185" y="1180323"/>
                </a:cubicBezTo>
                <a:cubicBezTo>
                  <a:pt x="7150671" y="1197213"/>
                  <a:pt x="7113157" y="1214103"/>
                  <a:pt x="7075642" y="1230993"/>
                </a:cubicBezTo>
                <a:cubicBezTo>
                  <a:pt x="7092212" y="1240466"/>
                  <a:pt x="7106363" y="1250083"/>
                  <a:pt x="7117785" y="1259649"/>
                </a:cubicBezTo>
                <a:cubicBezTo>
                  <a:pt x="7129102" y="1269127"/>
                  <a:pt x="7137416" y="1278966"/>
                  <a:pt x="7142893" y="1288947"/>
                </a:cubicBezTo>
                <a:cubicBezTo>
                  <a:pt x="7148318" y="1298833"/>
                  <a:pt x="7150868" y="1309461"/>
                  <a:pt x="7150083" y="1320352"/>
                </a:cubicBezTo>
                <a:cubicBezTo>
                  <a:pt x="7149300" y="1331217"/>
                  <a:pt x="7145291" y="1342853"/>
                  <a:pt x="7137649" y="1355037"/>
                </a:cubicBezTo>
                <a:cubicBezTo>
                  <a:pt x="7129971" y="1367280"/>
                  <a:pt x="7118517" y="1380143"/>
                  <a:pt x="7103664" y="1393858"/>
                </a:cubicBezTo>
                <a:cubicBezTo>
                  <a:pt x="7088713" y="1407662"/>
                  <a:pt x="7069816" y="1422336"/>
                  <a:pt x="7047287" y="1437892"/>
                </a:cubicBezTo>
                <a:cubicBezTo>
                  <a:pt x="7024796" y="1445392"/>
                  <a:pt x="7002305" y="1452892"/>
                  <a:pt x="6979815" y="1460391"/>
                </a:cubicBezTo>
                <a:cubicBezTo>
                  <a:pt x="6995960" y="1471905"/>
                  <a:pt x="7011681" y="1483664"/>
                  <a:pt x="7026946" y="1495665"/>
                </a:cubicBezTo>
                <a:cubicBezTo>
                  <a:pt x="7258498" y="1425643"/>
                  <a:pt x="7490050" y="1355621"/>
                  <a:pt x="7721602" y="1285599"/>
                </a:cubicBezTo>
                <a:cubicBezTo>
                  <a:pt x="7739898" y="1299983"/>
                  <a:pt x="7758127" y="1314916"/>
                  <a:pt x="7776382" y="1330604"/>
                </a:cubicBezTo>
                <a:cubicBezTo>
                  <a:pt x="7783978" y="1337132"/>
                  <a:pt x="7791480" y="1343707"/>
                  <a:pt x="7798886" y="1350329"/>
                </a:cubicBezTo>
                <a:cubicBezTo>
                  <a:pt x="7874334" y="1417787"/>
                  <a:pt x="7943301" y="1492981"/>
                  <a:pt x="7999712" y="1577851"/>
                </a:cubicBezTo>
                <a:cubicBezTo>
                  <a:pt x="7925014" y="1589689"/>
                  <a:pt x="7850316" y="1601527"/>
                  <a:pt x="7775617" y="1613365"/>
                </a:cubicBezTo>
                <a:cubicBezTo>
                  <a:pt x="7789598" y="1605699"/>
                  <a:pt x="7802738" y="1597249"/>
                  <a:pt x="7814667" y="1587555"/>
                </a:cubicBezTo>
                <a:cubicBezTo>
                  <a:pt x="7826547" y="1577902"/>
                  <a:pt x="7835786" y="1567576"/>
                  <a:pt x="7842252" y="1556548"/>
                </a:cubicBezTo>
                <a:cubicBezTo>
                  <a:pt x="7848694" y="1545559"/>
                  <a:pt x="7851425" y="1533787"/>
                  <a:pt x="7850955" y="1521487"/>
                </a:cubicBezTo>
                <a:cubicBezTo>
                  <a:pt x="7850496" y="1509482"/>
                  <a:pt x="7845268" y="1497539"/>
                  <a:pt x="7834948" y="1485661"/>
                </a:cubicBezTo>
                <a:cubicBezTo>
                  <a:pt x="7821531" y="1470220"/>
                  <a:pt x="7802742" y="1457179"/>
                  <a:pt x="7778915" y="1446800"/>
                </a:cubicBezTo>
                <a:cubicBezTo>
                  <a:pt x="7755019" y="1436391"/>
                  <a:pt x="7727508" y="1429222"/>
                  <a:pt x="7697103" y="1425415"/>
                </a:cubicBezTo>
                <a:cubicBezTo>
                  <a:pt x="7666785" y="1421619"/>
                  <a:pt x="7633811" y="1421573"/>
                  <a:pt x="7598343" y="1424419"/>
                </a:cubicBezTo>
                <a:cubicBezTo>
                  <a:pt x="7562961" y="1427259"/>
                  <a:pt x="7526276" y="1433904"/>
                  <a:pt x="7488178" y="1443837"/>
                </a:cubicBezTo>
                <a:cubicBezTo>
                  <a:pt x="7461336" y="1450836"/>
                  <a:pt x="7438537" y="1458097"/>
                  <a:pt x="7419733" y="1465579"/>
                </a:cubicBezTo>
                <a:cubicBezTo>
                  <a:pt x="7400896" y="1473074"/>
                  <a:pt x="7385093" y="1480491"/>
                  <a:pt x="7372402" y="1488044"/>
                </a:cubicBezTo>
                <a:cubicBezTo>
                  <a:pt x="7359672" y="1495620"/>
                  <a:pt x="7349624" y="1502807"/>
                  <a:pt x="7342638" y="1510109"/>
                </a:cubicBezTo>
                <a:cubicBezTo>
                  <a:pt x="7335629" y="1517437"/>
                  <a:pt x="7330779" y="1524151"/>
                  <a:pt x="7328277" y="1530741"/>
                </a:cubicBezTo>
                <a:cubicBezTo>
                  <a:pt x="7325771" y="1537339"/>
                  <a:pt x="7325370" y="1543596"/>
                  <a:pt x="7326619" y="1549473"/>
                </a:cubicBezTo>
                <a:cubicBezTo>
                  <a:pt x="7327863" y="1555333"/>
                  <a:pt x="7330526" y="1560437"/>
                  <a:pt x="7334579" y="1564835"/>
                </a:cubicBezTo>
                <a:cubicBezTo>
                  <a:pt x="7342769" y="1573724"/>
                  <a:pt x="7352840" y="1581399"/>
                  <a:pt x="7364848" y="1588037"/>
                </a:cubicBezTo>
                <a:cubicBezTo>
                  <a:pt x="7376821" y="1594657"/>
                  <a:pt x="7391038" y="1599474"/>
                  <a:pt x="7407510" y="1602996"/>
                </a:cubicBezTo>
                <a:cubicBezTo>
                  <a:pt x="7424233" y="1606572"/>
                  <a:pt x="7443637" y="1608542"/>
                  <a:pt x="7465851" y="1608398"/>
                </a:cubicBezTo>
                <a:cubicBezTo>
                  <a:pt x="7488092" y="1608253"/>
                  <a:pt x="7513485" y="1605745"/>
                  <a:pt x="7542008" y="1600565"/>
                </a:cubicBezTo>
                <a:cubicBezTo>
                  <a:pt x="7556270" y="1597976"/>
                  <a:pt x="7569433" y="1594455"/>
                  <a:pt x="7581491" y="1590024"/>
                </a:cubicBezTo>
                <a:cubicBezTo>
                  <a:pt x="7593535" y="1585598"/>
                  <a:pt x="7603386" y="1580513"/>
                  <a:pt x="7611163" y="1575015"/>
                </a:cubicBezTo>
                <a:cubicBezTo>
                  <a:pt x="7618920" y="1569531"/>
                  <a:pt x="7623875" y="1563530"/>
                  <a:pt x="7626278" y="1557369"/>
                </a:cubicBezTo>
                <a:cubicBezTo>
                  <a:pt x="7628637" y="1551323"/>
                  <a:pt x="7627557" y="1545417"/>
                  <a:pt x="7622602" y="1539586"/>
                </a:cubicBezTo>
                <a:cubicBezTo>
                  <a:pt x="7615875" y="1531673"/>
                  <a:pt x="7605806" y="1526196"/>
                  <a:pt x="7592591" y="1523053"/>
                </a:cubicBezTo>
                <a:cubicBezTo>
                  <a:pt x="7579378" y="1519911"/>
                  <a:pt x="7565621" y="1518272"/>
                  <a:pt x="7551373" y="1517998"/>
                </a:cubicBezTo>
                <a:cubicBezTo>
                  <a:pt x="7537140" y="1517724"/>
                  <a:pt x="7523277" y="1518476"/>
                  <a:pt x="7509788" y="1520212"/>
                </a:cubicBezTo>
                <a:cubicBezTo>
                  <a:pt x="7496306" y="1521948"/>
                  <a:pt x="7484658" y="1523921"/>
                  <a:pt x="7474836" y="1526111"/>
                </a:cubicBezTo>
                <a:cubicBezTo>
                  <a:pt x="7472111" y="1522625"/>
                  <a:pt x="7475729" y="1518187"/>
                  <a:pt x="7485727" y="1512788"/>
                </a:cubicBezTo>
                <a:cubicBezTo>
                  <a:pt x="7495704" y="1507400"/>
                  <a:pt x="7511953" y="1502011"/>
                  <a:pt x="7534590" y="1496794"/>
                </a:cubicBezTo>
                <a:cubicBezTo>
                  <a:pt x="7552788" y="1492600"/>
                  <a:pt x="7569067" y="1489938"/>
                  <a:pt x="7583434" y="1488793"/>
                </a:cubicBezTo>
                <a:cubicBezTo>
                  <a:pt x="7597814" y="1487648"/>
                  <a:pt x="7611698" y="1487898"/>
                  <a:pt x="7625074" y="1489457"/>
                </a:cubicBezTo>
                <a:cubicBezTo>
                  <a:pt x="7638460" y="1491017"/>
                  <a:pt x="7650914" y="1494114"/>
                  <a:pt x="7662375" y="1498747"/>
                </a:cubicBezTo>
                <a:cubicBezTo>
                  <a:pt x="7673825" y="1503375"/>
                  <a:pt x="7683154" y="1509741"/>
                  <a:pt x="7690199" y="1517889"/>
                </a:cubicBezTo>
                <a:cubicBezTo>
                  <a:pt x="7697069" y="1525834"/>
                  <a:pt x="7698814" y="1534627"/>
                  <a:pt x="7696025" y="1544262"/>
                </a:cubicBezTo>
                <a:cubicBezTo>
                  <a:pt x="7693157" y="1554170"/>
                  <a:pt x="7686788" y="1564356"/>
                  <a:pt x="7676332" y="1574271"/>
                </a:cubicBezTo>
                <a:cubicBezTo>
                  <a:pt x="7665827" y="1584233"/>
                  <a:pt x="7652385" y="1594077"/>
                  <a:pt x="7635877" y="1603563"/>
                </a:cubicBezTo>
                <a:cubicBezTo>
                  <a:pt x="7619302" y="1613086"/>
                  <a:pt x="7601117" y="1621692"/>
                  <a:pt x="7581464" y="1629569"/>
                </a:cubicBezTo>
                <a:cubicBezTo>
                  <a:pt x="7561761" y="1637468"/>
                  <a:pt x="7541290" y="1644207"/>
                  <a:pt x="7520205" y="1650111"/>
                </a:cubicBezTo>
                <a:cubicBezTo>
                  <a:pt x="7499093" y="1656023"/>
                  <a:pt x="7478691" y="1660421"/>
                  <a:pt x="7459083" y="1663528"/>
                </a:cubicBezTo>
                <a:cubicBezTo>
                  <a:pt x="7380183" y="1676032"/>
                  <a:pt x="7301282" y="1688536"/>
                  <a:pt x="7222382" y="1701040"/>
                </a:cubicBezTo>
                <a:cubicBezTo>
                  <a:pt x="7232978" y="1716980"/>
                  <a:pt x="7243165" y="1733785"/>
                  <a:pt x="7252543" y="1751140"/>
                </a:cubicBezTo>
                <a:cubicBezTo>
                  <a:pt x="7515906" y="1717141"/>
                  <a:pt x="7779269" y="1683143"/>
                  <a:pt x="8042632" y="1649144"/>
                </a:cubicBezTo>
                <a:cubicBezTo>
                  <a:pt x="8054163" y="1670482"/>
                  <a:pt x="8064704" y="1692142"/>
                  <a:pt x="8074170" y="1714057"/>
                </a:cubicBezTo>
                <a:cubicBezTo>
                  <a:pt x="8077787" y="1722428"/>
                  <a:pt x="8081302" y="1730962"/>
                  <a:pt x="8084730" y="1739745"/>
                </a:cubicBezTo>
                <a:cubicBezTo>
                  <a:pt x="8086418" y="1744073"/>
                  <a:pt x="8088065" y="1748410"/>
                  <a:pt x="8089670" y="1752757"/>
                </a:cubicBezTo>
                <a:cubicBezTo>
                  <a:pt x="8092846" y="1761360"/>
                  <a:pt x="8092528" y="1769437"/>
                  <a:pt x="8088774" y="1776839"/>
                </a:cubicBezTo>
                <a:cubicBezTo>
                  <a:pt x="8085011" y="1784260"/>
                  <a:pt x="8078342" y="1790740"/>
                  <a:pt x="8068882" y="1796292"/>
                </a:cubicBezTo>
                <a:cubicBezTo>
                  <a:pt x="8059400" y="1801855"/>
                  <a:pt x="8047580" y="1806384"/>
                  <a:pt x="8033502" y="1809986"/>
                </a:cubicBezTo>
                <a:cubicBezTo>
                  <a:pt x="8019412" y="1813590"/>
                  <a:pt x="8003600" y="1815929"/>
                  <a:pt x="7986097" y="1817107"/>
                </a:cubicBezTo>
                <a:cubicBezTo>
                  <a:pt x="7732555" y="1834178"/>
                  <a:pt x="7479013" y="1851249"/>
                  <a:pt x="7225471" y="1868320"/>
                </a:cubicBezTo>
                <a:cubicBezTo>
                  <a:pt x="7230504" y="1886297"/>
                  <a:pt x="7234498" y="1904579"/>
                  <a:pt x="7237369" y="1923191"/>
                </a:cubicBezTo>
                <a:cubicBezTo>
                  <a:pt x="7507719" y="1913113"/>
                  <a:pt x="7778068" y="1903034"/>
                  <a:pt x="8048418" y="1892956"/>
                </a:cubicBezTo>
                <a:cubicBezTo>
                  <a:pt x="8055758" y="1892682"/>
                  <a:pt x="8063877" y="1892669"/>
                  <a:pt x="8072774" y="1892926"/>
                </a:cubicBezTo>
                <a:cubicBezTo>
                  <a:pt x="8081671" y="1893182"/>
                  <a:pt x="8090196" y="1894219"/>
                  <a:pt x="8098338" y="1896058"/>
                </a:cubicBezTo>
                <a:cubicBezTo>
                  <a:pt x="8106478" y="1897895"/>
                  <a:pt x="8113554" y="1900912"/>
                  <a:pt x="8119522" y="1905133"/>
                </a:cubicBezTo>
                <a:cubicBezTo>
                  <a:pt x="8125483" y="1909349"/>
                  <a:pt x="8128936" y="1915295"/>
                  <a:pt x="8129732" y="1922936"/>
                </a:cubicBezTo>
                <a:cubicBezTo>
                  <a:pt x="8132074" y="1945396"/>
                  <a:pt x="8133284" y="1968028"/>
                  <a:pt x="8133336" y="1990713"/>
                </a:cubicBezTo>
                <a:cubicBezTo>
                  <a:pt x="8184862" y="1990684"/>
                  <a:pt x="8236388" y="1990655"/>
                  <a:pt x="8287914" y="1990627"/>
                </a:cubicBezTo>
                <a:cubicBezTo>
                  <a:pt x="8287846" y="1961071"/>
                  <a:pt x="8285915" y="1931589"/>
                  <a:pt x="8282176" y="1902414"/>
                </a:cubicBezTo>
                <a:cubicBezTo>
                  <a:pt x="8279887" y="1884558"/>
                  <a:pt x="8272453" y="1870201"/>
                  <a:pt x="8260560" y="1859512"/>
                </a:cubicBezTo>
                <a:cubicBezTo>
                  <a:pt x="8248636" y="1848796"/>
                  <a:pt x="8234123" y="1840184"/>
                  <a:pt x="8217257" y="1833295"/>
                </a:cubicBezTo>
                <a:cubicBezTo>
                  <a:pt x="8228938" y="1824322"/>
                  <a:pt x="8238580" y="1813504"/>
                  <a:pt x="8245604" y="1800557"/>
                </a:cubicBezTo>
                <a:cubicBezTo>
                  <a:pt x="8252598" y="1787665"/>
                  <a:pt x="8253704" y="1773491"/>
                  <a:pt x="8248558" y="1758365"/>
                </a:cubicBezTo>
                <a:cubicBezTo>
                  <a:pt x="8244816" y="1747368"/>
                  <a:pt x="8240819" y="1736424"/>
                  <a:pt x="8236574" y="1725544"/>
                </a:cubicBezTo>
                <a:cubicBezTo>
                  <a:pt x="8232954" y="1716267"/>
                  <a:pt x="8229240" y="1707253"/>
                  <a:pt x="8225420" y="1698411"/>
                </a:cubicBezTo>
                <a:cubicBezTo>
                  <a:pt x="8161664" y="1550830"/>
                  <a:pt x="8055272" y="1422072"/>
                  <a:pt x="7934655" y="1314227"/>
                </a:cubicBezTo>
                <a:cubicBezTo>
                  <a:pt x="7926832" y="1307232"/>
                  <a:pt x="7918908" y="1300288"/>
                  <a:pt x="7910885" y="1293393"/>
                </a:cubicBezTo>
                <a:cubicBezTo>
                  <a:pt x="7787496" y="1187359"/>
                  <a:pt x="7648772" y="1099226"/>
                  <a:pt x="7504807" y="1024144"/>
                </a:cubicBezTo>
                <a:cubicBezTo>
                  <a:pt x="7495816" y="1019455"/>
                  <a:pt x="7486773" y="1014802"/>
                  <a:pt x="7477679" y="1010186"/>
                </a:cubicBezTo>
                <a:cubicBezTo>
                  <a:pt x="7460623" y="1001527"/>
                  <a:pt x="7443387" y="992997"/>
                  <a:pt x="7425980" y="984595"/>
                </a:cubicBezTo>
                <a:cubicBezTo>
                  <a:pt x="7409540" y="976660"/>
                  <a:pt x="7392705" y="972135"/>
                  <a:pt x="7375776" y="970833"/>
                </a:cubicBezTo>
                <a:cubicBezTo>
                  <a:pt x="7358873" y="969533"/>
                  <a:pt x="7341608" y="970084"/>
                  <a:pt x="7324022" y="972235"/>
                </a:cubicBezTo>
                <a:cubicBezTo>
                  <a:pt x="7325655" y="963836"/>
                  <a:pt x="7324267" y="955128"/>
                  <a:pt x="7319693" y="946184"/>
                </a:cubicBezTo>
                <a:cubicBezTo>
                  <a:pt x="7315087" y="937176"/>
                  <a:pt x="7305259" y="929492"/>
                  <a:pt x="7290406" y="923178"/>
                </a:cubicBezTo>
                <a:cubicBezTo>
                  <a:pt x="7279418" y="918508"/>
                  <a:pt x="7268405" y="913899"/>
                  <a:pt x="7257672" y="909471"/>
                </a:cubicBezTo>
                <a:cubicBezTo>
                  <a:pt x="7248855" y="905834"/>
                  <a:pt x="7240004" y="902226"/>
                  <a:pt x="7231119" y="898648"/>
                </a:cubicBezTo>
                <a:cubicBezTo>
                  <a:pt x="7082921" y="838968"/>
                  <a:pt x="6930467" y="789437"/>
                  <a:pt x="6775941" y="748180"/>
                </a:cubicBezTo>
                <a:cubicBezTo>
                  <a:pt x="6766484" y="745655"/>
                  <a:pt x="6757004" y="743158"/>
                  <a:pt x="6747500" y="740687"/>
                </a:cubicBezTo>
                <a:cubicBezTo>
                  <a:pt x="6738297" y="738294"/>
                  <a:pt x="6729071" y="735928"/>
                  <a:pt x="6720009" y="733633"/>
                </a:cubicBezTo>
                <a:cubicBezTo>
                  <a:pt x="6693157" y="726832"/>
                  <a:pt x="6665921" y="724207"/>
                  <a:pt x="6638588" y="725766"/>
                </a:cubicBezTo>
                <a:close/>
                <a:moveTo>
                  <a:pt x="5215751" y="647383"/>
                </a:moveTo>
                <a:cubicBezTo>
                  <a:pt x="5244111" y="646547"/>
                  <a:pt x="5267024" y="650642"/>
                  <a:pt x="5284157" y="659619"/>
                </a:cubicBezTo>
                <a:cubicBezTo>
                  <a:pt x="5301153" y="668523"/>
                  <a:pt x="5314462" y="683014"/>
                  <a:pt x="5323741" y="703082"/>
                </a:cubicBezTo>
                <a:cubicBezTo>
                  <a:pt x="5291689" y="718790"/>
                  <a:pt x="5260577" y="734872"/>
                  <a:pt x="5230485" y="751338"/>
                </a:cubicBezTo>
                <a:cubicBezTo>
                  <a:pt x="5230603" y="748695"/>
                  <a:pt x="5230546" y="745997"/>
                  <a:pt x="5230318" y="743244"/>
                </a:cubicBezTo>
                <a:cubicBezTo>
                  <a:pt x="5230090" y="740491"/>
                  <a:pt x="5229813" y="737800"/>
                  <a:pt x="5229488" y="735170"/>
                </a:cubicBezTo>
                <a:cubicBezTo>
                  <a:pt x="5228366" y="726084"/>
                  <a:pt x="5226219" y="717320"/>
                  <a:pt x="5222967" y="708904"/>
                </a:cubicBezTo>
                <a:cubicBezTo>
                  <a:pt x="5219711" y="700480"/>
                  <a:pt x="5215554" y="692787"/>
                  <a:pt x="5210412" y="685886"/>
                </a:cubicBezTo>
                <a:cubicBezTo>
                  <a:pt x="5205257" y="678967"/>
                  <a:pt x="5199330" y="673008"/>
                  <a:pt x="5192568" y="668104"/>
                </a:cubicBezTo>
                <a:cubicBezTo>
                  <a:pt x="5185781" y="663182"/>
                  <a:pt x="5178215" y="659665"/>
                  <a:pt x="5169909" y="657570"/>
                </a:cubicBezTo>
                <a:cubicBezTo>
                  <a:pt x="5175018" y="654720"/>
                  <a:pt x="5181637" y="652379"/>
                  <a:pt x="5189660" y="650554"/>
                </a:cubicBezTo>
                <a:cubicBezTo>
                  <a:pt x="5197693" y="648726"/>
                  <a:pt x="5206393" y="647659"/>
                  <a:pt x="5215751" y="647383"/>
                </a:cubicBezTo>
                <a:close/>
                <a:moveTo>
                  <a:pt x="4740772" y="610186"/>
                </a:moveTo>
                <a:cubicBezTo>
                  <a:pt x="4573920" y="628633"/>
                  <a:pt x="4407846" y="654570"/>
                  <a:pt x="4243657" y="688864"/>
                </a:cubicBezTo>
                <a:cubicBezTo>
                  <a:pt x="4234418" y="690793"/>
                  <a:pt x="4225198" y="692747"/>
                  <a:pt x="4215997" y="694725"/>
                </a:cubicBezTo>
                <a:cubicBezTo>
                  <a:pt x="4022931" y="736221"/>
                  <a:pt x="3831745" y="789496"/>
                  <a:pt x="3646522" y="857189"/>
                </a:cubicBezTo>
                <a:cubicBezTo>
                  <a:pt x="3639321" y="859821"/>
                  <a:pt x="3632000" y="862521"/>
                  <a:pt x="3624615" y="865274"/>
                </a:cubicBezTo>
                <a:cubicBezTo>
                  <a:pt x="3551698" y="892450"/>
                  <a:pt x="3480095" y="921765"/>
                  <a:pt x="3409394" y="953825"/>
                </a:cubicBezTo>
                <a:cubicBezTo>
                  <a:pt x="3401246" y="957519"/>
                  <a:pt x="3393132" y="961241"/>
                  <a:pt x="3385053" y="964989"/>
                </a:cubicBezTo>
                <a:cubicBezTo>
                  <a:pt x="3204328" y="1048838"/>
                  <a:pt x="3030190" y="1150193"/>
                  <a:pt x="2877708" y="1277319"/>
                </a:cubicBezTo>
                <a:cubicBezTo>
                  <a:pt x="2869670" y="1284020"/>
                  <a:pt x="2861726" y="1290769"/>
                  <a:pt x="2853878" y="1297567"/>
                </a:cubicBezTo>
                <a:cubicBezTo>
                  <a:pt x="2835869" y="1313166"/>
                  <a:pt x="2818364" y="1329021"/>
                  <a:pt x="2801397" y="1345127"/>
                </a:cubicBezTo>
                <a:cubicBezTo>
                  <a:pt x="2790731" y="1355251"/>
                  <a:pt x="2786343" y="1365422"/>
                  <a:pt x="2788647" y="1375610"/>
                </a:cubicBezTo>
                <a:cubicBezTo>
                  <a:pt x="2790953" y="1385800"/>
                  <a:pt x="2796587" y="1395085"/>
                  <a:pt x="2806310" y="1402978"/>
                </a:cubicBezTo>
                <a:cubicBezTo>
                  <a:pt x="2793646" y="1405366"/>
                  <a:pt x="2781193" y="1409049"/>
                  <a:pt x="2768926" y="1413793"/>
                </a:cubicBezTo>
                <a:cubicBezTo>
                  <a:pt x="2756670" y="1418533"/>
                  <a:pt x="2745295" y="1423964"/>
                  <a:pt x="2734813" y="1430020"/>
                </a:cubicBezTo>
                <a:cubicBezTo>
                  <a:pt x="2724353" y="1436063"/>
                  <a:pt x="2714955" y="1442356"/>
                  <a:pt x="2706695" y="1448959"/>
                </a:cubicBezTo>
                <a:cubicBezTo>
                  <a:pt x="2698460" y="1455543"/>
                  <a:pt x="2691895" y="1461804"/>
                  <a:pt x="2687032" y="1467759"/>
                </a:cubicBezTo>
                <a:cubicBezTo>
                  <a:pt x="2565917" y="1616054"/>
                  <a:pt x="2481686" y="1803711"/>
                  <a:pt x="2481686" y="1992254"/>
                </a:cubicBezTo>
                <a:cubicBezTo>
                  <a:pt x="2533212" y="1992254"/>
                  <a:pt x="2584737" y="1992254"/>
                  <a:pt x="2636263" y="1992254"/>
                </a:cubicBezTo>
                <a:cubicBezTo>
                  <a:pt x="2636263" y="1840546"/>
                  <a:pt x="2693046" y="1688731"/>
                  <a:pt x="2779903" y="1563080"/>
                </a:cubicBezTo>
                <a:cubicBezTo>
                  <a:pt x="2942680" y="1589899"/>
                  <a:pt x="3105457" y="1616717"/>
                  <a:pt x="3268234" y="1643536"/>
                </a:cubicBezTo>
                <a:cubicBezTo>
                  <a:pt x="3265709" y="1644192"/>
                  <a:pt x="3258866" y="1645631"/>
                  <a:pt x="3247730" y="1647983"/>
                </a:cubicBezTo>
                <a:cubicBezTo>
                  <a:pt x="3236593" y="1650335"/>
                  <a:pt x="3224619" y="1652931"/>
                  <a:pt x="3211863" y="1655990"/>
                </a:cubicBezTo>
                <a:cubicBezTo>
                  <a:pt x="3199106" y="1659049"/>
                  <a:pt x="3186965" y="1662029"/>
                  <a:pt x="3175533" y="1665261"/>
                </a:cubicBezTo>
                <a:cubicBezTo>
                  <a:pt x="3164094" y="1668495"/>
                  <a:pt x="3156250" y="1671081"/>
                  <a:pt x="3152121" y="1672788"/>
                </a:cubicBezTo>
                <a:cubicBezTo>
                  <a:pt x="3140301" y="1670340"/>
                  <a:pt x="3128860" y="1668077"/>
                  <a:pt x="3117776" y="1666098"/>
                </a:cubicBezTo>
                <a:cubicBezTo>
                  <a:pt x="3106694" y="1664120"/>
                  <a:pt x="3096450" y="1662432"/>
                  <a:pt x="3087035" y="1661076"/>
                </a:cubicBezTo>
                <a:cubicBezTo>
                  <a:pt x="3055024" y="1656462"/>
                  <a:pt x="3021429" y="1653663"/>
                  <a:pt x="2986227" y="1652647"/>
                </a:cubicBezTo>
                <a:cubicBezTo>
                  <a:pt x="2950990" y="1651630"/>
                  <a:pt x="2917497" y="1653683"/>
                  <a:pt x="2885788" y="1658383"/>
                </a:cubicBezTo>
                <a:cubicBezTo>
                  <a:pt x="2854063" y="1663085"/>
                  <a:pt x="2825878" y="1671501"/>
                  <a:pt x="2801457" y="1683366"/>
                </a:cubicBezTo>
                <a:cubicBezTo>
                  <a:pt x="2777112" y="1695195"/>
                  <a:pt x="2760263" y="1711385"/>
                  <a:pt x="2751863" y="1731720"/>
                </a:cubicBezTo>
                <a:cubicBezTo>
                  <a:pt x="2745893" y="1746174"/>
                  <a:pt x="2746168" y="1760665"/>
                  <a:pt x="2752872" y="1774516"/>
                </a:cubicBezTo>
                <a:cubicBezTo>
                  <a:pt x="2759606" y="1788430"/>
                  <a:pt x="2771586" y="1800961"/>
                  <a:pt x="2788704" y="1811891"/>
                </a:cubicBezTo>
                <a:cubicBezTo>
                  <a:pt x="2805899" y="1822870"/>
                  <a:pt x="2827424" y="1831807"/>
                  <a:pt x="2853073" y="1838840"/>
                </a:cubicBezTo>
                <a:cubicBezTo>
                  <a:pt x="2878764" y="1845885"/>
                  <a:pt x="2907268" y="1850144"/>
                  <a:pt x="2938462" y="1851934"/>
                </a:cubicBezTo>
                <a:cubicBezTo>
                  <a:pt x="2954547" y="1852856"/>
                  <a:pt x="2970329" y="1852452"/>
                  <a:pt x="2985813" y="1850767"/>
                </a:cubicBezTo>
                <a:cubicBezTo>
                  <a:pt x="3001298" y="1849082"/>
                  <a:pt x="3015326" y="1846405"/>
                  <a:pt x="3027918" y="1842718"/>
                </a:cubicBezTo>
                <a:cubicBezTo>
                  <a:pt x="3040517" y="1839029"/>
                  <a:pt x="3051052" y="1834477"/>
                  <a:pt x="3059573" y="1829050"/>
                </a:cubicBezTo>
                <a:cubicBezTo>
                  <a:pt x="3068110" y="1823613"/>
                  <a:pt x="3073448" y="1817511"/>
                  <a:pt x="3075683" y="1810687"/>
                </a:cubicBezTo>
                <a:cubicBezTo>
                  <a:pt x="3077794" y="1804241"/>
                  <a:pt x="3077056" y="1797870"/>
                  <a:pt x="3073326" y="1791539"/>
                </a:cubicBezTo>
                <a:cubicBezTo>
                  <a:pt x="3069604" y="1785224"/>
                  <a:pt x="3063675" y="1779298"/>
                  <a:pt x="3055227" y="1773995"/>
                </a:cubicBezTo>
                <a:cubicBezTo>
                  <a:pt x="3046801" y="1768705"/>
                  <a:pt x="3036358" y="1763942"/>
                  <a:pt x="3023717" y="1759965"/>
                </a:cubicBezTo>
                <a:cubicBezTo>
                  <a:pt x="3011086" y="1755990"/>
                  <a:pt x="2996833" y="1753240"/>
                  <a:pt x="2980966" y="1751652"/>
                </a:cubicBezTo>
                <a:cubicBezTo>
                  <a:pt x="2966542" y="1750208"/>
                  <a:pt x="2952953" y="1749439"/>
                  <a:pt x="2940196" y="1749428"/>
                </a:cubicBezTo>
                <a:cubicBezTo>
                  <a:pt x="2927438" y="1749417"/>
                  <a:pt x="2917239" y="1750170"/>
                  <a:pt x="2909581" y="1751764"/>
                </a:cubicBezTo>
                <a:cubicBezTo>
                  <a:pt x="2908310" y="1749932"/>
                  <a:pt x="2907798" y="1748455"/>
                  <a:pt x="2908017" y="1747328"/>
                </a:cubicBezTo>
                <a:cubicBezTo>
                  <a:pt x="2908236" y="1746201"/>
                  <a:pt x="2908716" y="1744733"/>
                  <a:pt x="2909475" y="1742929"/>
                </a:cubicBezTo>
                <a:cubicBezTo>
                  <a:pt x="2911753" y="1737511"/>
                  <a:pt x="2917976" y="1733374"/>
                  <a:pt x="2928038" y="1730464"/>
                </a:cubicBezTo>
                <a:cubicBezTo>
                  <a:pt x="2938103" y="1727554"/>
                  <a:pt x="2949926" y="1725677"/>
                  <a:pt x="2963457" y="1724691"/>
                </a:cubicBezTo>
                <a:cubicBezTo>
                  <a:pt x="2976985" y="1723705"/>
                  <a:pt x="2991655" y="1723587"/>
                  <a:pt x="3007458" y="1724252"/>
                </a:cubicBezTo>
                <a:cubicBezTo>
                  <a:pt x="3023257" y="1724917"/>
                  <a:pt x="3037848" y="1726031"/>
                  <a:pt x="3051234" y="1727550"/>
                </a:cubicBezTo>
                <a:cubicBezTo>
                  <a:pt x="3080876" y="1730912"/>
                  <a:pt x="3108059" y="1735221"/>
                  <a:pt x="3132818" y="1740393"/>
                </a:cubicBezTo>
                <a:cubicBezTo>
                  <a:pt x="3157599" y="1745570"/>
                  <a:pt x="3178688" y="1751377"/>
                  <a:pt x="3196091" y="1757915"/>
                </a:cubicBezTo>
                <a:cubicBezTo>
                  <a:pt x="3213532" y="1764468"/>
                  <a:pt x="3226592" y="1771412"/>
                  <a:pt x="3235104" y="1779129"/>
                </a:cubicBezTo>
                <a:cubicBezTo>
                  <a:pt x="3243686" y="1786911"/>
                  <a:pt x="3246169" y="1795359"/>
                  <a:pt x="3242801" y="1804579"/>
                </a:cubicBezTo>
                <a:cubicBezTo>
                  <a:pt x="3238720" y="1815749"/>
                  <a:pt x="3229607" y="1826123"/>
                  <a:pt x="3215237" y="1835894"/>
                </a:cubicBezTo>
                <a:cubicBezTo>
                  <a:pt x="3200923" y="1845626"/>
                  <a:pt x="3183864" y="1854766"/>
                  <a:pt x="3163988" y="1863432"/>
                </a:cubicBezTo>
                <a:cubicBezTo>
                  <a:pt x="3144160" y="1872077"/>
                  <a:pt x="3122682" y="1880161"/>
                  <a:pt x="3099526" y="1887850"/>
                </a:cubicBezTo>
                <a:cubicBezTo>
                  <a:pt x="3076406" y="1895528"/>
                  <a:pt x="3054069" y="1902619"/>
                  <a:pt x="3032457" y="1909028"/>
                </a:cubicBezTo>
                <a:cubicBezTo>
                  <a:pt x="3010873" y="1915429"/>
                  <a:pt x="2991222" y="1921114"/>
                  <a:pt x="2973461" y="1925989"/>
                </a:cubicBezTo>
                <a:cubicBezTo>
                  <a:pt x="2955716" y="1930860"/>
                  <a:pt x="2942312" y="1934751"/>
                  <a:pt x="2933211" y="1937543"/>
                </a:cubicBezTo>
                <a:cubicBezTo>
                  <a:pt x="2962585" y="1955910"/>
                  <a:pt x="2992648" y="1973701"/>
                  <a:pt x="3023446" y="1990697"/>
                </a:cubicBezTo>
                <a:cubicBezTo>
                  <a:pt x="3067716" y="1978744"/>
                  <a:pt x="3110818" y="1965874"/>
                  <a:pt x="3152978" y="1952525"/>
                </a:cubicBezTo>
                <a:cubicBezTo>
                  <a:pt x="3195273" y="1939134"/>
                  <a:pt x="3233555" y="1925361"/>
                  <a:pt x="3267973" y="1911146"/>
                </a:cubicBezTo>
                <a:cubicBezTo>
                  <a:pt x="3302535" y="1896871"/>
                  <a:pt x="3331420" y="1882327"/>
                  <a:pt x="3354757" y="1867137"/>
                </a:cubicBezTo>
                <a:cubicBezTo>
                  <a:pt x="3378240" y="1851852"/>
                  <a:pt x="3392880" y="1835978"/>
                  <a:pt x="3399137" y="1818794"/>
                </a:cubicBezTo>
                <a:cubicBezTo>
                  <a:pt x="3402495" y="1809575"/>
                  <a:pt x="3402201" y="1800127"/>
                  <a:pt x="3398331" y="1790407"/>
                </a:cubicBezTo>
                <a:cubicBezTo>
                  <a:pt x="3394491" y="1780759"/>
                  <a:pt x="3387414" y="1771332"/>
                  <a:pt x="3377315" y="1761848"/>
                </a:cubicBezTo>
                <a:cubicBezTo>
                  <a:pt x="3367268" y="1752413"/>
                  <a:pt x="3354037" y="1743123"/>
                  <a:pt x="3337488" y="1734054"/>
                </a:cubicBezTo>
                <a:cubicBezTo>
                  <a:pt x="3321011" y="1725025"/>
                  <a:pt x="3301491" y="1716596"/>
                  <a:pt x="3278644" y="1709233"/>
                </a:cubicBezTo>
                <a:cubicBezTo>
                  <a:pt x="3282355" y="1707204"/>
                  <a:pt x="3288285" y="1704708"/>
                  <a:pt x="3296534" y="1702018"/>
                </a:cubicBezTo>
                <a:cubicBezTo>
                  <a:pt x="3304788" y="1699327"/>
                  <a:pt x="3314444" y="1696402"/>
                  <a:pt x="3325624" y="1693715"/>
                </a:cubicBezTo>
                <a:cubicBezTo>
                  <a:pt x="3336714" y="1691050"/>
                  <a:pt x="3348386" y="1688637"/>
                  <a:pt x="3360659" y="1686228"/>
                </a:cubicBezTo>
                <a:cubicBezTo>
                  <a:pt x="3372929" y="1683821"/>
                  <a:pt x="3385062" y="1681885"/>
                  <a:pt x="3397007" y="1680155"/>
                </a:cubicBezTo>
                <a:cubicBezTo>
                  <a:pt x="3408948" y="1678426"/>
                  <a:pt x="3420185" y="1677124"/>
                  <a:pt x="3430696" y="1676103"/>
                </a:cubicBezTo>
                <a:cubicBezTo>
                  <a:pt x="3441203" y="1675082"/>
                  <a:pt x="3450070" y="1674634"/>
                  <a:pt x="3457288" y="1674684"/>
                </a:cubicBezTo>
                <a:cubicBezTo>
                  <a:pt x="3489611" y="1680009"/>
                  <a:pt x="3521934" y="1685334"/>
                  <a:pt x="3554256" y="1690660"/>
                </a:cubicBezTo>
                <a:cubicBezTo>
                  <a:pt x="3565432" y="1674493"/>
                  <a:pt x="3577427" y="1658606"/>
                  <a:pt x="3590093" y="1643108"/>
                </a:cubicBezTo>
                <a:cubicBezTo>
                  <a:pt x="3337028" y="1593876"/>
                  <a:pt x="3083963" y="1544645"/>
                  <a:pt x="2830898" y="1495413"/>
                </a:cubicBezTo>
                <a:cubicBezTo>
                  <a:pt x="2831566" y="1494596"/>
                  <a:pt x="2832236" y="1493779"/>
                  <a:pt x="2832906" y="1492963"/>
                </a:cubicBezTo>
                <a:cubicBezTo>
                  <a:pt x="2840529" y="1484951"/>
                  <a:pt x="2851625" y="1478847"/>
                  <a:pt x="2865983" y="1474498"/>
                </a:cubicBezTo>
                <a:cubicBezTo>
                  <a:pt x="2880347" y="1470147"/>
                  <a:pt x="2896618" y="1467525"/>
                  <a:pt x="2914705" y="1466468"/>
                </a:cubicBezTo>
                <a:cubicBezTo>
                  <a:pt x="2932774" y="1465413"/>
                  <a:pt x="2951990" y="1465837"/>
                  <a:pt x="2972334" y="1467708"/>
                </a:cubicBezTo>
                <a:cubicBezTo>
                  <a:pt x="2992659" y="1469577"/>
                  <a:pt x="3012888" y="1472745"/>
                  <a:pt x="3033041" y="1477159"/>
                </a:cubicBezTo>
                <a:cubicBezTo>
                  <a:pt x="3251804" y="1525074"/>
                  <a:pt x="3470567" y="1572988"/>
                  <a:pt x="3689330" y="1620903"/>
                </a:cubicBezTo>
                <a:cubicBezTo>
                  <a:pt x="3702230" y="1606893"/>
                  <a:pt x="3715775" y="1593163"/>
                  <a:pt x="3729270" y="1580268"/>
                </a:cubicBezTo>
                <a:cubicBezTo>
                  <a:pt x="3489861" y="1520690"/>
                  <a:pt x="3250452" y="1461112"/>
                  <a:pt x="3011043" y="1401534"/>
                </a:cubicBezTo>
                <a:cubicBezTo>
                  <a:pt x="3002297" y="1399358"/>
                  <a:pt x="2993607" y="1397003"/>
                  <a:pt x="2984981" y="1394444"/>
                </a:cubicBezTo>
                <a:cubicBezTo>
                  <a:pt x="2976356" y="1391886"/>
                  <a:pt x="2968975" y="1389213"/>
                  <a:pt x="2962878" y="1386341"/>
                </a:cubicBezTo>
                <a:cubicBezTo>
                  <a:pt x="2956785" y="1383472"/>
                  <a:pt x="2952435" y="1380535"/>
                  <a:pt x="2949950" y="1377411"/>
                </a:cubicBezTo>
                <a:cubicBezTo>
                  <a:pt x="2947467" y="1374289"/>
                  <a:pt x="2947845" y="1371205"/>
                  <a:pt x="2951162" y="1368129"/>
                </a:cubicBezTo>
                <a:cubicBezTo>
                  <a:pt x="2963377" y="1356804"/>
                  <a:pt x="2975874" y="1345612"/>
                  <a:pt x="2988638" y="1334556"/>
                </a:cubicBezTo>
                <a:cubicBezTo>
                  <a:pt x="2996068" y="1328120"/>
                  <a:pt x="3003589" y="1321730"/>
                  <a:pt x="3011199" y="1315386"/>
                </a:cubicBezTo>
                <a:cubicBezTo>
                  <a:pt x="3055128" y="1278762"/>
                  <a:pt x="3101471" y="1244125"/>
                  <a:pt x="3149221" y="1211603"/>
                </a:cubicBezTo>
                <a:cubicBezTo>
                  <a:pt x="3190546" y="1245187"/>
                  <a:pt x="3265534" y="1279586"/>
                  <a:pt x="3372393" y="1316555"/>
                </a:cubicBezTo>
                <a:cubicBezTo>
                  <a:pt x="3390834" y="1303495"/>
                  <a:pt x="3409307" y="1290960"/>
                  <a:pt x="3428168" y="1278658"/>
                </a:cubicBezTo>
                <a:cubicBezTo>
                  <a:pt x="3438200" y="1272114"/>
                  <a:pt x="3449556" y="1267898"/>
                  <a:pt x="3462127" y="1266084"/>
                </a:cubicBezTo>
                <a:cubicBezTo>
                  <a:pt x="3474687" y="1264271"/>
                  <a:pt x="3488191" y="1264131"/>
                  <a:pt x="3502602" y="1265916"/>
                </a:cubicBezTo>
                <a:cubicBezTo>
                  <a:pt x="3516986" y="1267698"/>
                  <a:pt x="3532005" y="1270833"/>
                  <a:pt x="3547623" y="1275520"/>
                </a:cubicBezTo>
                <a:cubicBezTo>
                  <a:pt x="3563227" y="1280203"/>
                  <a:pt x="3579260" y="1285745"/>
                  <a:pt x="3595725" y="1292188"/>
                </a:cubicBezTo>
                <a:cubicBezTo>
                  <a:pt x="3617550" y="1300728"/>
                  <a:pt x="3635320" y="1309004"/>
                  <a:pt x="3649190" y="1316795"/>
                </a:cubicBezTo>
                <a:cubicBezTo>
                  <a:pt x="3663087" y="1324601"/>
                  <a:pt x="3673227" y="1331995"/>
                  <a:pt x="3679907" y="1338660"/>
                </a:cubicBezTo>
                <a:cubicBezTo>
                  <a:pt x="3686609" y="1345346"/>
                  <a:pt x="3689741" y="1351433"/>
                  <a:pt x="3689636" y="1356842"/>
                </a:cubicBezTo>
                <a:cubicBezTo>
                  <a:pt x="3689531" y="1362240"/>
                  <a:pt x="3686328" y="1366942"/>
                  <a:pt x="3680093" y="1371011"/>
                </a:cubicBezTo>
                <a:cubicBezTo>
                  <a:pt x="3667532" y="1379210"/>
                  <a:pt x="3648932" y="1383764"/>
                  <a:pt x="3624030" y="1385112"/>
                </a:cubicBezTo>
                <a:cubicBezTo>
                  <a:pt x="3598990" y="1386468"/>
                  <a:pt x="3564806" y="1384577"/>
                  <a:pt x="3521761" y="1379285"/>
                </a:cubicBezTo>
                <a:cubicBezTo>
                  <a:pt x="3483984" y="1374756"/>
                  <a:pt x="3445089" y="1369072"/>
                  <a:pt x="3405142" y="1361718"/>
                </a:cubicBezTo>
                <a:cubicBezTo>
                  <a:pt x="3365075" y="1354341"/>
                  <a:pt x="3323967" y="1345507"/>
                  <a:pt x="3281891" y="1334962"/>
                </a:cubicBezTo>
                <a:cubicBezTo>
                  <a:pt x="3271432" y="1351948"/>
                  <a:pt x="3261688" y="1369073"/>
                  <a:pt x="3252206" y="1386865"/>
                </a:cubicBezTo>
                <a:cubicBezTo>
                  <a:pt x="3317331" y="1400352"/>
                  <a:pt x="3377238" y="1410988"/>
                  <a:pt x="3431543" y="1419237"/>
                </a:cubicBezTo>
                <a:cubicBezTo>
                  <a:pt x="3485596" y="1427447"/>
                  <a:pt x="3534944" y="1433811"/>
                  <a:pt x="3579711" y="1437834"/>
                </a:cubicBezTo>
                <a:cubicBezTo>
                  <a:pt x="3608641" y="1440526"/>
                  <a:pt x="3635147" y="1441981"/>
                  <a:pt x="3659277" y="1442198"/>
                </a:cubicBezTo>
                <a:cubicBezTo>
                  <a:pt x="3683333" y="1442415"/>
                  <a:pt x="3704985" y="1441452"/>
                  <a:pt x="3724309" y="1439652"/>
                </a:cubicBezTo>
                <a:cubicBezTo>
                  <a:pt x="3743594" y="1437856"/>
                  <a:pt x="3760084" y="1435083"/>
                  <a:pt x="3773887" y="1431366"/>
                </a:cubicBezTo>
                <a:cubicBezTo>
                  <a:pt x="3787695" y="1427647"/>
                  <a:pt x="3798887" y="1423068"/>
                  <a:pt x="3807504" y="1417443"/>
                </a:cubicBezTo>
                <a:cubicBezTo>
                  <a:pt x="3819640" y="1409522"/>
                  <a:pt x="3826093" y="1399989"/>
                  <a:pt x="3826618" y="1388574"/>
                </a:cubicBezTo>
                <a:cubicBezTo>
                  <a:pt x="3827140" y="1377220"/>
                  <a:pt x="3821178" y="1364960"/>
                  <a:pt x="3809067" y="1351019"/>
                </a:cubicBezTo>
                <a:cubicBezTo>
                  <a:pt x="3797035" y="1337171"/>
                  <a:pt x="3778531" y="1322230"/>
                  <a:pt x="3753536" y="1306051"/>
                </a:cubicBezTo>
                <a:cubicBezTo>
                  <a:pt x="3728661" y="1289949"/>
                  <a:pt x="3696631" y="1273280"/>
                  <a:pt x="3657066" y="1256430"/>
                </a:cubicBezTo>
                <a:cubicBezTo>
                  <a:pt x="3623787" y="1242257"/>
                  <a:pt x="3590652" y="1230511"/>
                  <a:pt x="3557517" y="1221417"/>
                </a:cubicBezTo>
                <a:cubicBezTo>
                  <a:pt x="3524279" y="1212296"/>
                  <a:pt x="3492778" y="1206175"/>
                  <a:pt x="3463035" y="1203228"/>
                </a:cubicBezTo>
                <a:cubicBezTo>
                  <a:pt x="3433171" y="1200269"/>
                  <a:pt x="3405653" y="1200272"/>
                  <a:pt x="3380652" y="1203713"/>
                </a:cubicBezTo>
                <a:cubicBezTo>
                  <a:pt x="3355068" y="1207235"/>
                  <a:pt x="3333903" y="1214464"/>
                  <a:pt x="3317516" y="1224968"/>
                </a:cubicBezTo>
                <a:cubicBezTo>
                  <a:pt x="3315979" y="1225953"/>
                  <a:pt x="3314445" y="1226939"/>
                  <a:pt x="3312913" y="1227927"/>
                </a:cubicBezTo>
                <a:cubicBezTo>
                  <a:pt x="3301735" y="1222838"/>
                  <a:pt x="3291452" y="1217359"/>
                  <a:pt x="3282064" y="1211514"/>
                </a:cubicBezTo>
                <a:cubicBezTo>
                  <a:pt x="3272692" y="1205678"/>
                  <a:pt x="3264471" y="1199766"/>
                  <a:pt x="3257330" y="1193890"/>
                </a:cubicBezTo>
                <a:cubicBezTo>
                  <a:pt x="3250203" y="1188027"/>
                  <a:pt x="3244348" y="1182107"/>
                  <a:pt x="3239565" y="1176339"/>
                </a:cubicBezTo>
                <a:cubicBezTo>
                  <a:pt x="3234792" y="1170583"/>
                  <a:pt x="3231376" y="1165044"/>
                  <a:pt x="3228914" y="1159987"/>
                </a:cubicBezTo>
                <a:cubicBezTo>
                  <a:pt x="3244184" y="1150576"/>
                  <a:pt x="3259055" y="1141661"/>
                  <a:pt x="3274107" y="1132863"/>
                </a:cubicBezTo>
                <a:cubicBezTo>
                  <a:pt x="3297632" y="1140388"/>
                  <a:pt x="3324178" y="1147584"/>
                  <a:pt x="3353706" y="1154485"/>
                </a:cubicBezTo>
                <a:cubicBezTo>
                  <a:pt x="3383149" y="1161366"/>
                  <a:pt x="3412529" y="1167249"/>
                  <a:pt x="3441838" y="1172184"/>
                </a:cubicBezTo>
                <a:cubicBezTo>
                  <a:pt x="3471039" y="1177100"/>
                  <a:pt x="3498950" y="1180741"/>
                  <a:pt x="3525571" y="1183366"/>
                </a:cubicBezTo>
                <a:cubicBezTo>
                  <a:pt x="3552089" y="1185982"/>
                  <a:pt x="3574849" y="1186418"/>
                  <a:pt x="3593718" y="1184943"/>
                </a:cubicBezTo>
                <a:cubicBezTo>
                  <a:pt x="3717738" y="1240843"/>
                  <a:pt x="3841759" y="1296744"/>
                  <a:pt x="3965779" y="1352645"/>
                </a:cubicBezTo>
                <a:cubicBezTo>
                  <a:pt x="3982847" y="1343627"/>
                  <a:pt x="4000200" y="1334810"/>
                  <a:pt x="4017824" y="1326192"/>
                </a:cubicBezTo>
                <a:cubicBezTo>
                  <a:pt x="3867791" y="1253088"/>
                  <a:pt x="3717757" y="1179984"/>
                  <a:pt x="3567723" y="1106879"/>
                </a:cubicBezTo>
                <a:cubicBezTo>
                  <a:pt x="3558410" y="1111433"/>
                  <a:pt x="3549154" y="1116028"/>
                  <a:pt x="3539956" y="1120666"/>
                </a:cubicBezTo>
                <a:cubicBezTo>
                  <a:pt x="3532977" y="1124185"/>
                  <a:pt x="3522252" y="1125631"/>
                  <a:pt x="3507712" y="1125156"/>
                </a:cubicBezTo>
                <a:cubicBezTo>
                  <a:pt x="3493142" y="1124681"/>
                  <a:pt x="3476960" y="1122777"/>
                  <a:pt x="3459107" y="1119730"/>
                </a:cubicBezTo>
                <a:cubicBezTo>
                  <a:pt x="3441210" y="1116677"/>
                  <a:pt x="3422528" y="1112598"/>
                  <a:pt x="3402923" y="1107603"/>
                </a:cubicBezTo>
                <a:cubicBezTo>
                  <a:pt x="3383257" y="1102592"/>
                  <a:pt x="3364778" y="1097373"/>
                  <a:pt x="3347585" y="1091639"/>
                </a:cubicBezTo>
                <a:cubicBezTo>
                  <a:pt x="3394550" y="1066342"/>
                  <a:pt x="3442564" y="1042404"/>
                  <a:pt x="3491531" y="1019686"/>
                </a:cubicBezTo>
                <a:cubicBezTo>
                  <a:pt x="3499179" y="1016137"/>
                  <a:pt x="3506861" y="1012614"/>
                  <a:pt x="3514575" y="1009116"/>
                </a:cubicBezTo>
                <a:cubicBezTo>
                  <a:pt x="3534125" y="1000251"/>
                  <a:pt x="3553883" y="991549"/>
                  <a:pt x="3573842" y="983010"/>
                </a:cubicBezTo>
                <a:cubicBezTo>
                  <a:pt x="3584543" y="997245"/>
                  <a:pt x="3596981" y="1010857"/>
                  <a:pt x="3611192" y="1023735"/>
                </a:cubicBezTo>
                <a:cubicBezTo>
                  <a:pt x="3625451" y="1036657"/>
                  <a:pt x="3641462" y="1049281"/>
                  <a:pt x="3659151" y="1061640"/>
                </a:cubicBezTo>
                <a:cubicBezTo>
                  <a:pt x="3676875" y="1074024"/>
                  <a:pt x="3696101" y="1086197"/>
                  <a:pt x="3716749" y="1098233"/>
                </a:cubicBezTo>
                <a:cubicBezTo>
                  <a:pt x="3737412" y="1110277"/>
                  <a:pt x="3759669" y="1122649"/>
                  <a:pt x="3783481" y="1135390"/>
                </a:cubicBezTo>
                <a:cubicBezTo>
                  <a:pt x="3812914" y="1151140"/>
                  <a:pt x="3843859" y="1166268"/>
                  <a:pt x="3876185" y="1180925"/>
                </a:cubicBezTo>
                <a:cubicBezTo>
                  <a:pt x="3908445" y="1195552"/>
                  <a:pt x="3940897" y="1209213"/>
                  <a:pt x="3973449" y="1222055"/>
                </a:cubicBezTo>
                <a:cubicBezTo>
                  <a:pt x="4005876" y="1234847"/>
                  <a:pt x="4037646" y="1246324"/>
                  <a:pt x="4068661" y="1256736"/>
                </a:cubicBezTo>
                <a:cubicBezTo>
                  <a:pt x="4099510" y="1267092"/>
                  <a:pt x="4128637" y="1275661"/>
                  <a:pt x="4155870" y="1282678"/>
                </a:cubicBezTo>
                <a:cubicBezTo>
                  <a:pt x="4175503" y="1287663"/>
                  <a:pt x="4194149" y="1291695"/>
                  <a:pt x="4211896" y="1294494"/>
                </a:cubicBezTo>
                <a:cubicBezTo>
                  <a:pt x="4229561" y="1297280"/>
                  <a:pt x="4242555" y="1297131"/>
                  <a:pt x="4251036" y="1293846"/>
                </a:cubicBezTo>
                <a:cubicBezTo>
                  <a:pt x="4256557" y="1291708"/>
                  <a:pt x="4259474" y="1288474"/>
                  <a:pt x="4259763" y="1284107"/>
                </a:cubicBezTo>
                <a:cubicBezTo>
                  <a:pt x="4260052" y="1279731"/>
                  <a:pt x="4258525" y="1274734"/>
                  <a:pt x="4254959" y="1269133"/>
                </a:cubicBezTo>
                <a:cubicBezTo>
                  <a:pt x="4251402" y="1263544"/>
                  <a:pt x="4246080" y="1257375"/>
                  <a:pt x="4238792" y="1250761"/>
                </a:cubicBezTo>
                <a:cubicBezTo>
                  <a:pt x="4231499" y="1244140"/>
                  <a:pt x="4222989" y="1237676"/>
                  <a:pt x="4213259" y="1231357"/>
                </a:cubicBezTo>
                <a:cubicBezTo>
                  <a:pt x="4204709" y="1225804"/>
                  <a:pt x="4195359" y="1220673"/>
                  <a:pt x="4185150" y="1216052"/>
                </a:cubicBezTo>
                <a:cubicBezTo>
                  <a:pt x="4174886" y="1211407"/>
                  <a:pt x="4164586" y="1207667"/>
                  <a:pt x="4154296" y="1204706"/>
                </a:cubicBezTo>
                <a:cubicBezTo>
                  <a:pt x="4143980" y="1201737"/>
                  <a:pt x="4134162" y="1199952"/>
                  <a:pt x="4124884" y="1199209"/>
                </a:cubicBezTo>
                <a:cubicBezTo>
                  <a:pt x="4115588" y="1198465"/>
                  <a:pt x="4107792" y="1199338"/>
                  <a:pt x="4101544" y="1201758"/>
                </a:cubicBezTo>
                <a:cubicBezTo>
                  <a:pt x="4098678" y="1202868"/>
                  <a:pt x="4096393" y="1204293"/>
                  <a:pt x="4094696" y="1206033"/>
                </a:cubicBezTo>
                <a:cubicBezTo>
                  <a:pt x="4093003" y="1207768"/>
                  <a:pt x="4091766" y="1209568"/>
                  <a:pt x="4090971" y="1211421"/>
                </a:cubicBezTo>
                <a:cubicBezTo>
                  <a:pt x="4076263" y="1207054"/>
                  <a:pt x="4058844" y="1200897"/>
                  <a:pt x="4038640" y="1193080"/>
                </a:cubicBezTo>
                <a:cubicBezTo>
                  <a:pt x="4018372" y="1185239"/>
                  <a:pt x="3997296" y="1176464"/>
                  <a:pt x="3975360" y="1166881"/>
                </a:cubicBezTo>
                <a:cubicBezTo>
                  <a:pt x="3953369" y="1157274"/>
                  <a:pt x="3931593" y="1147168"/>
                  <a:pt x="3910004" y="1136658"/>
                </a:cubicBezTo>
                <a:cubicBezTo>
                  <a:pt x="3888382" y="1126132"/>
                  <a:pt x="3869005" y="1115934"/>
                  <a:pt x="3851910" y="1106051"/>
                </a:cubicBezTo>
                <a:cubicBezTo>
                  <a:pt x="3832598" y="1094886"/>
                  <a:pt x="3812250" y="1082220"/>
                  <a:pt x="3790995" y="1067908"/>
                </a:cubicBezTo>
                <a:cubicBezTo>
                  <a:pt x="3769770" y="1053617"/>
                  <a:pt x="3750228" y="1039160"/>
                  <a:pt x="3732630" y="1024276"/>
                </a:cubicBezTo>
                <a:cubicBezTo>
                  <a:pt x="3715086" y="1009438"/>
                  <a:pt x="3700494" y="994926"/>
                  <a:pt x="3689218" y="980493"/>
                </a:cubicBezTo>
                <a:cubicBezTo>
                  <a:pt x="3677989" y="966120"/>
                  <a:pt x="3672667" y="953382"/>
                  <a:pt x="3673382" y="942396"/>
                </a:cubicBezTo>
                <a:cubicBezTo>
                  <a:pt x="3688270" y="936606"/>
                  <a:pt x="3703256" y="930901"/>
                  <a:pt x="3718337" y="925280"/>
                </a:cubicBezTo>
                <a:cubicBezTo>
                  <a:pt x="3725328" y="922675"/>
                  <a:pt x="3732259" y="920117"/>
                  <a:pt x="3739077" y="917626"/>
                </a:cubicBezTo>
                <a:cubicBezTo>
                  <a:pt x="3814457" y="890077"/>
                  <a:pt x="3891144" y="864988"/>
                  <a:pt x="3968559" y="842225"/>
                </a:cubicBezTo>
                <a:cubicBezTo>
                  <a:pt x="3983477" y="854339"/>
                  <a:pt x="3998396" y="866454"/>
                  <a:pt x="4013314" y="878568"/>
                </a:cubicBezTo>
                <a:cubicBezTo>
                  <a:pt x="3990146" y="888752"/>
                  <a:pt x="3972347" y="901253"/>
                  <a:pt x="3960160" y="915958"/>
                </a:cubicBezTo>
                <a:cubicBezTo>
                  <a:pt x="3948161" y="930436"/>
                  <a:pt x="3942123" y="947003"/>
                  <a:pt x="3942566" y="965088"/>
                </a:cubicBezTo>
                <a:cubicBezTo>
                  <a:pt x="3943006" y="983114"/>
                  <a:pt x="3949836" y="1002601"/>
                  <a:pt x="3963103" y="1023241"/>
                </a:cubicBezTo>
                <a:cubicBezTo>
                  <a:pt x="3976449" y="1044004"/>
                  <a:pt x="3996666" y="1065541"/>
                  <a:pt x="4023115" y="1088124"/>
                </a:cubicBezTo>
                <a:cubicBezTo>
                  <a:pt x="4031222" y="1086982"/>
                  <a:pt x="4042225" y="1086190"/>
                  <a:pt x="4056099" y="1085754"/>
                </a:cubicBezTo>
                <a:cubicBezTo>
                  <a:pt x="4069946" y="1085319"/>
                  <a:pt x="4085815" y="1085615"/>
                  <a:pt x="4103657" y="1086765"/>
                </a:cubicBezTo>
                <a:cubicBezTo>
                  <a:pt x="4121435" y="1087911"/>
                  <a:pt x="4140640" y="1089827"/>
                  <a:pt x="4161054" y="1092722"/>
                </a:cubicBezTo>
                <a:cubicBezTo>
                  <a:pt x="4181218" y="1095581"/>
                  <a:pt x="4201766" y="1099557"/>
                  <a:pt x="4222703" y="1104404"/>
                </a:cubicBezTo>
                <a:cubicBezTo>
                  <a:pt x="4243519" y="1109223"/>
                  <a:pt x="4264241" y="1115181"/>
                  <a:pt x="4284842" y="1122254"/>
                </a:cubicBezTo>
                <a:cubicBezTo>
                  <a:pt x="4305324" y="1129285"/>
                  <a:pt x="4324947" y="1137451"/>
                  <a:pt x="4343670" y="1146826"/>
                </a:cubicBezTo>
                <a:cubicBezTo>
                  <a:pt x="4358967" y="1159248"/>
                  <a:pt x="4374265" y="1171670"/>
                  <a:pt x="4389563" y="1184092"/>
                </a:cubicBezTo>
                <a:cubicBezTo>
                  <a:pt x="4408384" y="1178558"/>
                  <a:pt x="4427048" y="1173281"/>
                  <a:pt x="4445859" y="1168164"/>
                </a:cubicBezTo>
                <a:cubicBezTo>
                  <a:pt x="4352346" y="1086090"/>
                  <a:pt x="4258834" y="1004016"/>
                  <a:pt x="4165321" y="921942"/>
                </a:cubicBezTo>
                <a:cubicBezTo>
                  <a:pt x="4174697" y="920214"/>
                  <a:pt x="4185582" y="919465"/>
                  <a:pt x="4197942" y="919756"/>
                </a:cubicBezTo>
                <a:cubicBezTo>
                  <a:pt x="4210279" y="920045"/>
                  <a:pt x="4222827" y="921283"/>
                  <a:pt x="4235541" y="923607"/>
                </a:cubicBezTo>
                <a:cubicBezTo>
                  <a:pt x="4248215" y="925925"/>
                  <a:pt x="4260358" y="929189"/>
                  <a:pt x="4272152" y="933352"/>
                </a:cubicBezTo>
                <a:cubicBezTo>
                  <a:pt x="4283906" y="937502"/>
                  <a:pt x="4294073" y="942482"/>
                  <a:pt x="4302731" y="948127"/>
                </a:cubicBezTo>
                <a:cubicBezTo>
                  <a:pt x="4298517" y="949436"/>
                  <a:pt x="4294775" y="951804"/>
                  <a:pt x="4291473" y="955174"/>
                </a:cubicBezTo>
                <a:cubicBezTo>
                  <a:pt x="4288186" y="958530"/>
                  <a:pt x="4286321" y="962934"/>
                  <a:pt x="4285953" y="968324"/>
                </a:cubicBezTo>
                <a:cubicBezTo>
                  <a:pt x="4285586" y="973705"/>
                  <a:pt x="4287241" y="980057"/>
                  <a:pt x="4291105" y="987319"/>
                </a:cubicBezTo>
                <a:cubicBezTo>
                  <a:pt x="4294976" y="994592"/>
                  <a:pt x="4302013" y="1002876"/>
                  <a:pt x="4312189" y="1012173"/>
                </a:cubicBezTo>
                <a:cubicBezTo>
                  <a:pt x="4319127" y="1018513"/>
                  <a:pt x="4327060" y="1024441"/>
                  <a:pt x="4335933" y="1030020"/>
                </a:cubicBezTo>
                <a:cubicBezTo>
                  <a:pt x="4344790" y="1035590"/>
                  <a:pt x="4353888" y="1040255"/>
                  <a:pt x="4363174" y="1044122"/>
                </a:cubicBezTo>
                <a:cubicBezTo>
                  <a:pt x="4372434" y="1047979"/>
                  <a:pt x="4381534" y="1050733"/>
                  <a:pt x="4390350" y="1052397"/>
                </a:cubicBezTo>
                <a:cubicBezTo>
                  <a:pt x="4399144" y="1054057"/>
                  <a:pt x="4406959" y="1054084"/>
                  <a:pt x="4413853" y="1052383"/>
                </a:cubicBezTo>
                <a:cubicBezTo>
                  <a:pt x="4419849" y="1050905"/>
                  <a:pt x="4424831" y="1047658"/>
                  <a:pt x="4428923" y="1042691"/>
                </a:cubicBezTo>
                <a:cubicBezTo>
                  <a:pt x="4433041" y="1037693"/>
                  <a:pt x="4434668" y="1030787"/>
                  <a:pt x="4433931" y="1021927"/>
                </a:cubicBezTo>
                <a:cubicBezTo>
                  <a:pt x="4433194" y="1013063"/>
                  <a:pt x="4429480" y="1002209"/>
                  <a:pt x="4422668" y="989335"/>
                </a:cubicBezTo>
                <a:cubicBezTo>
                  <a:pt x="4415874" y="976492"/>
                  <a:pt x="4404563" y="961533"/>
                  <a:pt x="4388443" y="944582"/>
                </a:cubicBezTo>
                <a:cubicBezTo>
                  <a:pt x="4371083" y="926328"/>
                  <a:pt x="4350904" y="910388"/>
                  <a:pt x="4327652" y="896970"/>
                </a:cubicBezTo>
                <a:cubicBezTo>
                  <a:pt x="4304265" y="883473"/>
                  <a:pt x="4279295" y="872832"/>
                  <a:pt x="4252795" y="865106"/>
                </a:cubicBezTo>
                <a:cubicBezTo>
                  <a:pt x="4226095" y="857322"/>
                  <a:pt x="4198855" y="852539"/>
                  <a:pt x="4171193" y="851016"/>
                </a:cubicBezTo>
                <a:cubicBezTo>
                  <a:pt x="4142968" y="849462"/>
                  <a:pt x="4116105" y="851405"/>
                  <a:pt x="4090893" y="856618"/>
                </a:cubicBezTo>
                <a:cubicBezTo>
                  <a:pt x="4076818" y="844265"/>
                  <a:pt x="4062744" y="831912"/>
                  <a:pt x="4048669" y="819559"/>
                </a:cubicBezTo>
                <a:cubicBezTo>
                  <a:pt x="4124912" y="798818"/>
                  <a:pt x="4201204" y="780367"/>
                  <a:pt x="4278230" y="763812"/>
                </a:cubicBezTo>
                <a:cubicBezTo>
                  <a:pt x="4286942" y="761940"/>
                  <a:pt x="4295671" y="760090"/>
                  <a:pt x="4304417" y="758263"/>
                </a:cubicBezTo>
                <a:cubicBezTo>
                  <a:pt x="4399923" y="738315"/>
                  <a:pt x="4495939" y="721399"/>
                  <a:pt x="4592155" y="707278"/>
                </a:cubicBezTo>
                <a:cubicBezTo>
                  <a:pt x="4599726" y="719551"/>
                  <a:pt x="4607297" y="731825"/>
                  <a:pt x="4614869" y="744099"/>
                </a:cubicBezTo>
                <a:cubicBezTo>
                  <a:pt x="4596710" y="747264"/>
                  <a:pt x="4578838" y="751444"/>
                  <a:pt x="4561301" y="756609"/>
                </a:cubicBezTo>
                <a:cubicBezTo>
                  <a:pt x="4543868" y="761745"/>
                  <a:pt x="4527650" y="768379"/>
                  <a:pt x="4513038" y="776507"/>
                </a:cubicBezTo>
                <a:cubicBezTo>
                  <a:pt x="4498570" y="784556"/>
                  <a:pt x="4486357" y="794226"/>
                  <a:pt x="4476529" y="805503"/>
                </a:cubicBezTo>
                <a:cubicBezTo>
                  <a:pt x="4466815" y="816649"/>
                  <a:pt x="4460606" y="829721"/>
                  <a:pt x="4457720" y="844448"/>
                </a:cubicBezTo>
                <a:cubicBezTo>
                  <a:pt x="4454834" y="859173"/>
                  <a:pt x="4455974" y="875970"/>
                  <a:pt x="4461489" y="894655"/>
                </a:cubicBezTo>
                <a:cubicBezTo>
                  <a:pt x="4467017" y="913383"/>
                  <a:pt x="4477827" y="934371"/>
                  <a:pt x="4493672" y="957600"/>
                </a:cubicBezTo>
                <a:cubicBezTo>
                  <a:pt x="4506228" y="956320"/>
                  <a:pt x="4520622" y="955733"/>
                  <a:pt x="4536815" y="955951"/>
                </a:cubicBezTo>
                <a:cubicBezTo>
                  <a:pt x="4552940" y="956168"/>
                  <a:pt x="4569793" y="957343"/>
                  <a:pt x="4587566" y="959439"/>
                </a:cubicBezTo>
                <a:cubicBezTo>
                  <a:pt x="4605265" y="961526"/>
                  <a:pt x="4623546" y="964643"/>
                  <a:pt x="4642351" y="968796"/>
                </a:cubicBezTo>
                <a:cubicBezTo>
                  <a:pt x="4661043" y="972925"/>
                  <a:pt x="4679572" y="978145"/>
                  <a:pt x="4697788" y="984584"/>
                </a:cubicBezTo>
                <a:cubicBezTo>
                  <a:pt x="4715737" y="990928"/>
                  <a:pt x="4732969" y="998476"/>
                  <a:pt x="4749533" y="1007008"/>
                </a:cubicBezTo>
                <a:cubicBezTo>
                  <a:pt x="4765975" y="1015477"/>
                  <a:pt x="4781081" y="1025148"/>
                  <a:pt x="4794880" y="1035920"/>
                </a:cubicBezTo>
                <a:cubicBezTo>
                  <a:pt x="4805848" y="1053700"/>
                  <a:pt x="4816816" y="1071480"/>
                  <a:pt x="4827783" y="1089260"/>
                </a:cubicBezTo>
                <a:cubicBezTo>
                  <a:pt x="4847194" y="1086411"/>
                  <a:pt x="4866676" y="1083718"/>
                  <a:pt x="4885940" y="1081211"/>
                </a:cubicBezTo>
                <a:cubicBezTo>
                  <a:pt x="4815597" y="952748"/>
                  <a:pt x="4745255" y="824286"/>
                  <a:pt x="4674912" y="695823"/>
                </a:cubicBezTo>
                <a:cubicBezTo>
                  <a:pt x="4708122" y="691501"/>
                  <a:pt x="4741508" y="687485"/>
                  <a:pt x="4775064" y="683775"/>
                </a:cubicBezTo>
                <a:cubicBezTo>
                  <a:pt x="4763633" y="659246"/>
                  <a:pt x="4752203" y="634716"/>
                  <a:pt x="4740772" y="610186"/>
                </a:cubicBezTo>
                <a:close/>
                <a:moveTo>
                  <a:pt x="6135161" y="390356"/>
                </a:moveTo>
                <a:cubicBezTo>
                  <a:pt x="6106922" y="392479"/>
                  <a:pt x="6081477" y="398210"/>
                  <a:pt x="6058863" y="407460"/>
                </a:cubicBezTo>
                <a:cubicBezTo>
                  <a:pt x="6036407" y="416645"/>
                  <a:pt x="6016953" y="429484"/>
                  <a:pt x="6000617" y="445936"/>
                </a:cubicBezTo>
                <a:cubicBezTo>
                  <a:pt x="5984364" y="462305"/>
                  <a:pt x="5971622" y="482807"/>
                  <a:pt x="5962106" y="507286"/>
                </a:cubicBezTo>
                <a:cubicBezTo>
                  <a:pt x="5959452" y="514112"/>
                  <a:pt x="5957478" y="521733"/>
                  <a:pt x="5956116" y="530139"/>
                </a:cubicBezTo>
                <a:cubicBezTo>
                  <a:pt x="5954754" y="538548"/>
                  <a:pt x="5953892" y="547064"/>
                  <a:pt x="5953453" y="555684"/>
                </a:cubicBezTo>
                <a:cubicBezTo>
                  <a:pt x="5953015" y="564303"/>
                  <a:pt x="5953034" y="572720"/>
                  <a:pt x="5953448" y="580940"/>
                </a:cubicBezTo>
                <a:cubicBezTo>
                  <a:pt x="5953861" y="589157"/>
                  <a:pt x="5954632" y="596371"/>
                  <a:pt x="5955753" y="602591"/>
                </a:cubicBezTo>
                <a:cubicBezTo>
                  <a:pt x="5898606" y="597028"/>
                  <a:pt x="5841651" y="592357"/>
                  <a:pt x="5784535" y="588518"/>
                </a:cubicBezTo>
                <a:cubicBezTo>
                  <a:pt x="5774259" y="587827"/>
                  <a:pt x="5763971" y="587163"/>
                  <a:pt x="5753672" y="586525"/>
                </a:cubicBezTo>
                <a:cubicBezTo>
                  <a:pt x="5734498" y="585339"/>
                  <a:pt x="5715449" y="584254"/>
                  <a:pt x="5696362" y="583260"/>
                </a:cubicBezTo>
                <a:cubicBezTo>
                  <a:pt x="5678394" y="582324"/>
                  <a:pt x="5663207" y="584002"/>
                  <a:pt x="5650911" y="588285"/>
                </a:cubicBezTo>
                <a:cubicBezTo>
                  <a:pt x="5638664" y="592550"/>
                  <a:pt x="5627862" y="598196"/>
                  <a:pt x="5618606" y="605317"/>
                </a:cubicBezTo>
                <a:cubicBezTo>
                  <a:pt x="5611229" y="598254"/>
                  <a:pt x="5601481" y="591962"/>
                  <a:pt x="5589542" y="586408"/>
                </a:cubicBezTo>
                <a:cubicBezTo>
                  <a:pt x="5577570" y="580839"/>
                  <a:pt x="5563573" y="577816"/>
                  <a:pt x="5547628" y="577386"/>
                </a:cubicBezTo>
                <a:cubicBezTo>
                  <a:pt x="5533971" y="577018"/>
                  <a:pt x="5520298" y="576695"/>
                  <a:pt x="5506607" y="576419"/>
                </a:cubicBezTo>
                <a:cubicBezTo>
                  <a:pt x="5498824" y="576263"/>
                  <a:pt x="5491034" y="576121"/>
                  <a:pt x="5483240" y="575994"/>
                </a:cubicBezTo>
                <a:cubicBezTo>
                  <a:pt x="5450491" y="575462"/>
                  <a:pt x="5417984" y="575195"/>
                  <a:pt x="5385393" y="575195"/>
                </a:cubicBezTo>
                <a:cubicBezTo>
                  <a:pt x="5365826" y="575195"/>
                  <a:pt x="5346290" y="575286"/>
                  <a:pt x="5326786" y="575472"/>
                </a:cubicBezTo>
                <a:cubicBezTo>
                  <a:pt x="5327124" y="583734"/>
                  <a:pt x="5327462" y="591996"/>
                  <a:pt x="5327801" y="600259"/>
                </a:cubicBezTo>
                <a:cubicBezTo>
                  <a:pt x="5322431" y="596722"/>
                  <a:pt x="5316040" y="593073"/>
                  <a:pt x="5308546" y="589332"/>
                </a:cubicBezTo>
                <a:cubicBezTo>
                  <a:pt x="5301017" y="585574"/>
                  <a:pt x="5292121" y="582188"/>
                  <a:pt x="5281886" y="579124"/>
                </a:cubicBezTo>
                <a:cubicBezTo>
                  <a:pt x="5271622" y="576052"/>
                  <a:pt x="5259902" y="573649"/>
                  <a:pt x="5246747" y="571913"/>
                </a:cubicBezTo>
                <a:cubicBezTo>
                  <a:pt x="5233574" y="570174"/>
                  <a:pt x="5218713" y="569535"/>
                  <a:pt x="5202207" y="570032"/>
                </a:cubicBezTo>
                <a:cubicBezTo>
                  <a:pt x="5186230" y="570514"/>
                  <a:pt x="5169873" y="573140"/>
                  <a:pt x="5153065" y="578022"/>
                </a:cubicBezTo>
                <a:cubicBezTo>
                  <a:pt x="5136367" y="582871"/>
                  <a:pt x="5120098" y="589784"/>
                  <a:pt x="5104421" y="598866"/>
                </a:cubicBezTo>
                <a:cubicBezTo>
                  <a:pt x="5088900" y="607856"/>
                  <a:pt x="5074466" y="618929"/>
                  <a:pt x="5061184" y="631994"/>
                </a:cubicBezTo>
                <a:cubicBezTo>
                  <a:pt x="5048047" y="644916"/>
                  <a:pt x="5036753" y="659989"/>
                  <a:pt x="5027588" y="677094"/>
                </a:cubicBezTo>
                <a:cubicBezTo>
                  <a:pt x="5043284" y="696817"/>
                  <a:pt x="5058607" y="716636"/>
                  <a:pt x="5073433" y="736574"/>
                </a:cubicBezTo>
                <a:cubicBezTo>
                  <a:pt x="5082545" y="727116"/>
                  <a:pt x="5091786" y="717628"/>
                  <a:pt x="5101317" y="708275"/>
                </a:cubicBezTo>
                <a:cubicBezTo>
                  <a:pt x="5117167" y="708411"/>
                  <a:pt x="5129260" y="712108"/>
                  <a:pt x="5137479" y="719328"/>
                </a:cubicBezTo>
                <a:cubicBezTo>
                  <a:pt x="5145663" y="726516"/>
                  <a:pt x="5150986" y="737065"/>
                  <a:pt x="5153564" y="750902"/>
                </a:cubicBezTo>
                <a:cubicBezTo>
                  <a:pt x="5155697" y="762353"/>
                  <a:pt x="5154293" y="772494"/>
                  <a:pt x="5149538" y="781391"/>
                </a:cubicBezTo>
                <a:cubicBezTo>
                  <a:pt x="5144803" y="790251"/>
                  <a:pt x="5137951" y="797801"/>
                  <a:pt x="5128920" y="804049"/>
                </a:cubicBezTo>
                <a:cubicBezTo>
                  <a:pt x="5123123" y="808059"/>
                  <a:pt x="5117402" y="812117"/>
                  <a:pt x="5111712" y="816160"/>
                </a:cubicBezTo>
                <a:cubicBezTo>
                  <a:pt x="5125447" y="835816"/>
                  <a:pt x="5138704" y="855633"/>
                  <a:pt x="5151593" y="875518"/>
                </a:cubicBezTo>
                <a:cubicBezTo>
                  <a:pt x="5208578" y="839996"/>
                  <a:pt x="5269674" y="806389"/>
                  <a:pt x="5334935" y="774482"/>
                </a:cubicBezTo>
                <a:cubicBezTo>
                  <a:pt x="5338691" y="866205"/>
                  <a:pt x="5342446" y="957926"/>
                  <a:pt x="5346202" y="1049649"/>
                </a:cubicBezTo>
                <a:cubicBezTo>
                  <a:pt x="5358997" y="1049526"/>
                  <a:pt x="5371812" y="1049464"/>
                  <a:pt x="5384647" y="1049464"/>
                </a:cubicBezTo>
                <a:cubicBezTo>
                  <a:pt x="5391372" y="1049464"/>
                  <a:pt x="5398092" y="1049514"/>
                  <a:pt x="5404807" y="1049514"/>
                </a:cubicBezTo>
                <a:cubicBezTo>
                  <a:pt x="5407628" y="916581"/>
                  <a:pt x="5410449" y="783649"/>
                  <a:pt x="5413270" y="650717"/>
                </a:cubicBezTo>
                <a:cubicBezTo>
                  <a:pt x="5434781" y="650717"/>
                  <a:pt x="5456302" y="651051"/>
                  <a:pt x="5477998" y="651403"/>
                </a:cubicBezTo>
                <a:cubicBezTo>
                  <a:pt x="5485378" y="651524"/>
                  <a:pt x="5492752" y="651658"/>
                  <a:pt x="5500122" y="651806"/>
                </a:cubicBezTo>
                <a:cubicBezTo>
                  <a:pt x="5506711" y="651939"/>
                  <a:pt x="5513297" y="652083"/>
                  <a:pt x="5519878" y="652238"/>
                </a:cubicBezTo>
                <a:cubicBezTo>
                  <a:pt x="5529003" y="652454"/>
                  <a:pt x="5537053" y="654162"/>
                  <a:pt x="5543997" y="657358"/>
                </a:cubicBezTo>
                <a:cubicBezTo>
                  <a:pt x="5550914" y="660541"/>
                  <a:pt x="5556502" y="664918"/>
                  <a:pt x="5560762" y="670453"/>
                </a:cubicBezTo>
                <a:cubicBezTo>
                  <a:pt x="5565008" y="675970"/>
                  <a:pt x="5567924" y="682444"/>
                  <a:pt x="5569575" y="689823"/>
                </a:cubicBezTo>
                <a:cubicBezTo>
                  <a:pt x="5571225" y="697195"/>
                  <a:pt x="5571377" y="705190"/>
                  <a:pt x="5570130" y="713792"/>
                </a:cubicBezTo>
                <a:cubicBezTo>
                  <a:pt x="5552067" y="838401"/>
                  <a:pt x="5534003" y="963009"/>
                  <a:pt x="5515939" y="1087618"/>
                </a:cubicBezTo>
                <a:cubicBezTo>
                  <a:pt x="5534807" y="1088260"/>
                  <a:pt x="5553695" y="1089043"/>
                  <a:pt x="5572525" y="1089965"/>
                </a:cubicBezTo>
                <a:cubicBezTo>
                  <a:pt x="5599920" y="958292"/>
                  <a:pt x="5627315" y="826619"/>
                  <a:pt x="5654711" y="694946"/>
                </a:cubicBezTo>
                <a:cubicBezTo>
                  <a:pt x="5655454" y="691372"/>
                  <a:pt x="5656564" y="687453"/>
                  <a:pt x="5658047" y="683193"/>
                </a:cubicBezTo>
                <a:cubicBezTo>
                  <a:pt x="5659530" y="678931"/>
                  <a:pt x="5661736" y="674945"/>
                  <a:pt x="5664678" y="671241"/>
                </a:cubicBezTo>
                <a:cubicBezTo>
                  <a:pt x="5667623" y="667533"/>
                  <a:pt x="5671589" y="664478"/>
                  <a:pt x="5676576" y="662091"/>
                </a:cubicBezTo>
                <a:cubicBezTo>
                  <a:pt x="5681574" y="659699"/>
                  <a:pt x="5687908" y="658707"/>
                  <a:pt x="5695559" y="659127"/>
                </a:cubicBezTo>
                <a:cubicBezTo>
                  <a:pt x="5708350" y="659829"/>
                  <a:pt x="5721122" y="660575"/>
                  <a:pt x="5734031" y="661374"/>
                </a:cubicBezTo>
                <a:cubicBezTo>
                  <a:pt x="5743782" y="661977"/>
                  <a:pt x="5753522" y="662606"/>
                  <a:pt x="5763250" y="663260"/>
                </a:cubicBezTo>
                <a:cubicBezTo>
                  <a:pt x="5827958" y="667610"/>
                  <a:pt x="5892666" y="673108"/>
                  <a:pt x="5957213" y="679782"/>
                </a:cubicBezTo>
                <a:cubicBezTo>
                  <a:pt x="5954148" y="690244"/>
                  <a:pt x="5950226" y="700856"/>
                  <a:pt x="5945507" y="711633"/>
                </a:cubicBezTo>
                <a:cubicBezTo>
                  <a:pt x="5936172" y="732954"/>
                  <a:pt x="5925893" y="751094"/>
                  <a:pt x="5914843" y="766137"/>
                </a:cubicBezTo>
                <a:cubicBezTo>
                  <a:pt x="5903824" y="781138"/>
                  <a:pt x="5890717" y="793307"/>
                  <a:pt x="5875545" y="802739"/>
                </a:cubicBezTo>
                <a:cubicBezTo>
                  <a:pt x="5860479" y="812104"/>
                  <a:pt x="5842684" y="818753"/>
                  <a:pt x="5822083" y="822819"/>
                </a:cubicBezTo>
                <a:cubicBezTo>
                  <a:pt x="5801592" y="826864"/>
                  <a:pt x="5777252" y="828447"/>
                  <a:pt x="5748662" y="827789"/>
                </a:cubicBezTo>
                <a:cubicBezTo>
                  <a:pt x="5740707" y="853247"/>
                  <a:pt x="5732752" y="878706"/>
                  <a:pt x="5724797" y="904165"/>
                </a:cubicBezTo>
                <a:cubicBezTo>
                  <a:pt x="5717471" y="927610"/>
                  <a:pt x="5713536" y="949790"/>
                  <a:pt x="5712503" y="970682"/>
                </a:cubicBezTo>
                <a:cubicBezTo>
                  <a:pt x="5711470" y="991575"/>
                  <a:pt x="5713722" y="1010083"/>
                  <a:pt x="5719161" y="1026353"/>
                </a:cubicBezTo>
                <a:cubicBezTo>
                  <a:pt x="5724565" y="1042515"/>
                  <a:pt x="5733385" y="1055698"/>
                  <a:pt x="5745781" y="1066084"/>
                </a:cubicBezTo>
                <a:cubicBezTo>
                  <a:pt x="5757991" y="1076314"/>
                  <a:pt x="5774467" y="1082541"/>
                  <a:pt x="5795557" y="1084805"/>
                </a:cubicBezTo>
                <a:cubicBezTo>
                  <a:pt x="5816586" y="1087063"/>
                  <a:pt x="5837306" y="1084522"/>
                  <a:pt x="5857941" y="1077216"/>
                </a:cubicBezTo>
                <a:cubicBezTo>
                  <a:pt x="5878785" y="1069836"/>
                  <a:pt x="5898968" y="1058776"/>
                  <a:pt x="5918756" y="1044147"/>
                </a:cubicBezTo>
                <a:cubicBezTo>
                  <a:pt x="5938747" y="1029368"/>
                  <a:pt x="5958186" y="1011549"/>
                  <a:pt x="5976807" y="990516"/>
                </a:cubicBezTo>
                <a:cubicBezTo>
                  <a:pt x="5995515" y="969386"/>
                  <a:pt x="6012710" y="946330"/>
                  <a:pt x="6027894" y="921039"/>
                </a:cubicBezTo>
                <a:cubicBezTo>
                  <a:pt x="6039765" y="901265"/>
                  <a:pt x="6049390" y="882676"/>
                  <a:pt x="6056630" y="865232"/>
                </a:cubicBezTo>
                <a:cubicBezTo>
                  <a:pt x="6063861" y="847811"/>
                  <a:pt x="6069209" y="830286"/>
                  <a:pt x="6072650" y="812699"/>
                </a:cubicBezTo>
                <a:cubicBezTo>
                  <a:pt x="6076088" y="795131"/>
                  <a:pt x="6078046" y="776644"/>
                  <a:pt x="6078290" y="757317"/>
                </a:cubicBezTo>
                <a:cubicBezTo>
                  <a:pt x="6078534" y="737974"/>
                  <a:pt x="6077787" y="716628"/>
                  <a:pt x="6075444" y="693355"/>
                </a:cubicBezTo>
                <a:cubicBezTo>
                  <a:pt x="6131376" y="700421"/>
                  <a:pt x="6187655" y="708465"/>
                  <a:pt x="6243365" y="717398"/>
                </a:cubicBezTo>
                <a:cubicBezTo>
                  <a:pt x="6259460" y="693499"/>
                  <a:pt x="6275555" y="669600"/>
                  <a:pt x="6291651" y="645701"/>
                </a:cubicBezTo>
                <a:cubicBezTo>
                  <a:pt x="6215233" y="633446"/>
                  <a:pt x="6138310" y="622845"/>
                  <a:pt x="6061317" y="613875"/>
                </a:cubicBezTo>
                <a:cubicBezTo>
                  <a:pt x="6058787" y="605429"/>
                  <a:pt x="6056519" y="596890"/>
                  <a:pt x="6054722" y="588197"/>
                </a:cubicBezTo>
                <a:cubicBezTo>
                  <a:pt x="6052921" y="579488"/>
                  <a:pt x="6051561" y="571004"/>
                  <a:pt x="6050906" y="562699"/>
                </a:cubicBezTo>
                <a:cubicBezTo>
                  <a:pt x="6050251" y="554391"/>
                  <a:pt x="6050293" y="546546"/>
                  <a:pt x="6051047" y="539141"/>
                </a:cubicBezTo>
                <a:cubicBezTo>
                  <a:pt x="6051800" y="531737"/>
                  <a:pt x="6053397" y="525345"/>
                  <a:pt x="6055848" y="519966"/>
                </a:cubicBezTo>
                <a:cubicBezTo>
                  <a:pt x="6061284" y="508039"/>
                  <a:pt x="6068437" y="498169"/>
                  <a:pt x="6077435" y="490466"/>
                </a:cubicBezTo>
                <a:cubicBezTo>
                  <a:pt x="6086473" y="482730"/>
                  <a:pt x="6096843" y="476715"/>
                  <a:pt x="6108449" y="472353"/>
                </a:cubicBezTo>
                <a:cubicBezTo>
                  <a:pt x="6120094" y="467976"/>
                  <a:pt x="6132799" y="465357"/>
                  <a:pt x="6146488" y="464381"/>
                </a:cubicBezTo>
                <a:cubicBezTo>
                  <a:pt x="6160196" y="463404"/>
                  <a:pt x="6174211" y="463818"/>
                  <a:pt x="6188489" y="465603"/>
                </a:cubicBezTo>
                <a:cubicBezTo>
                  <a:pt x="6201194" y="441471"/>
                  <a:pt x="6213898" y="417337"/>
                  <a:pt x="6226603" y="393204"/>
                </a:cubicBezTo>
                <a:cubicBezTo>
                  <a:pt x="6194320" y="389167"/>
                  <a:pt x="6163770" y="388205"/>
                  <a:pt x="6135161" y="390356"/>
                </a:cubicBezTo>
                <a:close/>
                <a:moveTo>
                  <a:pt x="0" y="0"/>
                </a:moveTo>
                <a:lnTo>
                  <a:pt x="10820400" y="0"/>
                </a:lnTo>
                <a:lnTo>
                  <a:pt x="10820400" y="5537200"/>
                </a:lnTo>
                <a:lnTo>
                  <a:pt x="8015335" y="5537200"/>
                </a:lnTo>
                <a:lnTo>
                  <a:pt x="8088261" y="5521286"/>
                </a:lnTo>
                <a:cubicBezTo>
                  <a:pt x="8127225" y="5511495"/>
                  <a:pt x="8163280" y="5501063"/>
                  <a:pt x="8196422" y="5490035"/>
                </a:cubicBezTo>
                <a:cubicBezTo>
                  <a:pt x="8261436" y="5468403"/>
                  <a:pt x="8309619" y="5445499"/>
                  <a:pt x="8342104" y="5423541"/>
                </a:cubicBezTo>
                <a:cubicBezTo>
                  <a:pt x="8373749" y="5402150"/>
                  <a:pt x="8386319" y="5379931"/>
                  <a:pt x="8385510" y="5359406"/>
                </a:cubicBezTo>
                <a:cubicBezTo>
                  <a:pt x="8384700" y="5338782"/>
                  <a:pt x="8364382" y="5320370"/>
                  <a:pt x="8327378" y="5304330"/>
                </a:cubicBezTo>
                <a:cubicBezTo>
                  <a:pt x="8305096" y="5294671"/>
                  <a:pt x="8283811" y="5287349"/>
                  <a:pt x="8263600" y="5282199"/>
                </a:cubicBezTo>
                <a:cubicBezTo>
                  <a:pt x="8243434" y="5277060"/>
                  <a:pt x="8222298" y="5272860"/>
                  <a:pt x="8200666" y="5269715"/>
                </a:cubicBezTo>
                <a:cubicBezTo>
                  <a:pt x="8225234" y="5263459"/>
                  <a:pt x="8250144" y="5256981"/>
                  <a:pt x="8274904" y="5250401"/>
                </a:cubicBezTo>
                <a:cubicBezTo>
                  <a:pt x="8291863" y="5245894"/>
                  <a:pt x="8308750" y="5241340"/>
                  <a:pt x="8325564" y="5236740"/>
                </a:cubicBezTo>
                <a:cubicBezTo>
                  <a:pt x="8657734" y="5145850"/>
                  <a:pt x="8986923" y="5033700"/>
                  <a:pt x="9297021" y="4869085"/>
                </a:cubicBezTo>
                <a:cubicBezTo>
                  <a:pt x="9309753" y="4862327"/>
                  <a:pt x="9322365" y="4855514"/>
                  <a:pt x="9334854" y="4848645"/>
                </a:cubicBezTo>
                <a:cubicBezTo>
                  <a:pt x="9654965" y="4672602"/>
                  <a:pt x="9993926" y="4384972"/>
                  <a:pt x="9993926" y="4059584"/>
                </a:cubicBezTo>
                <a:cubicBezTo>
                  <a:pt x="9993926" y="3988202"/>
                  <a:pt x="9978379" y="3916017"/>
                  <a:pt x="9950855" y="3849422"/>
                </a:cubicBezTo>
                <a:cubicBezTo>
                  <a:pt x="9883160" y="3852587"/>
                  <a:pt x="9815465" y="3855753"/>
                  <a:pt x="9747770" y="3858918"/>
                </a:cubicBezTo>
                <a:cubicBezTo>
                  <a:pt x="9774020" y="3922430"/>
                  <a:pt x="9788896" y="3991269"/>
                  <a:pt x="9788896" y="4059343"/>
                </a:cubicBezTo>
                <a:cubicBezTo>
                  <a:pt x="9788896" y="4172365"/>
                  <a:pt x="9746339" y="4283391"/>
                  <a:pt x="9687986" y="4372327"/>
                </a:cubicBezTo>
                <a:cubicBezTo>
                  <a:pt x="9650478" y="4369556"/>
                  <a:pt x="9612970" y="4366784"/>
                  <a:pt x="9575462" y="4364013"/>
                </a:cubicBezTo>
                <a:cubicBezTo>
                  <a:pt x="9597900" y="4318508"/>
                  <a:pt x="9601632" y="4272963"/>
                  <a:pt x="9594617" y="4228644"/>
                </a:cubicBezTo>
                <a:cubicBezTo>
                  <a:pt x="9586915" y="4179988"/>
                  <a:pt x="9561403" y="4136773"/>
                  <a:pt x="9525056" y="4099323"/>
                </a:cubicBezTo>
                <a:cubicBezTo>
                  <a:pt x="9511109" y="4084953"/>
                  <a:pt x="9494941" y="4072136"/>
                  <a:pt x="9477757" y="4059710"/>
                </a:cubicBezTo>
                <a:cubicBezTo>
                  <a:pt x="9448760" y="4038739"/>
                  <a:pt x="9415112" y="4021650"/>
                  <a:pt x="9378585" y="4006232"/>
                </a:cubicBezTo>
                <a:cubicBezTo>
                  <a:pt x="9319488" y="3981288"/>
                  <a:pt x="9252547" y="3965919"/>
                  <a:pt x="9179910" y="3956771"/>
                </a:cubicBezTo>
                <a:cubicBezTo>
                  <a:pt x="9179549" y="3971198"/>
                  <a:pt x="9176076" y="3989364"/>
                  <a:pt x="9169066" y="4010990"/>
                </a:cubicBezTo>
                <a:cubicBezTo>
                  <a:pt x="9163966" y="4026725"/>
                  <a:pt x="9155978" y="4043054"/>
                  <a:pt x="9146007" y="4060218"/>
                </a:cubicBezTo>
                <a:cubicBezTo>
                  <a:pt x="9142067" y="4067002"/>
                  <a:pt x="9137504" y="4073728"/>
                  <a:pt x="9132760" y="4080664"/>
                </a:cubicBezTo>
                <a:cubicBezTo>
                  <a:pt x="9115704" y="4105607"/>
                  <a:pt x="9092999" y="4130068"/>
                  <a:pt x="9066173" y="4154713"/>
                </a:cubicBezTo>
                <a:cubicBezTo>
                  <a:pt x="9038769" y="4179890"/>
                  <a:pt x="9006923" y="4202556"/>
                  <a:pt x="8972514" y="4223242"/>
                </a:cubicBezTo>
                <a:cubicBezTo>
                  <a:pt x="8939395" y="4243153"/>
                  <a:pt x="8901551" y="4256560"/>
                  <a:pt x="8863395" y="4271293"/>
                </a:cubicBezTo>
                <a:cubicBezTo>
                  <a:pt x="8824946" y="4286139"/>
                  <a:pt x="8784810" y="4294965"/>
                  <a:pt x="8744878" y="4302641"/>
                </a:cubicBezTo>
                <a:cubicBezTo>
                  <a:pt x="8706416" y="4299799"/>
                  <a:pt x="8667954" y="4296957"/>
                  <a:pt x="8629492" y="4294115"/>
                </a:cubicBezTo>
                <a:cubicBezTo>
                  <a:pt x="8606102" y="4329763"/>
                  <a:pt x="8577818" y="4364224"/>
                  <a:pt x="8545678" y="4397222"/>
                </a:cubicBezTo>
                <a:cubicBezTo>
                  <a:pt x="8788303" y="4423733"/>
                  <a:pt x="9030928" y="4450243"/>
                  <a:pt x="9273554" y="4476754"/>
                </a:cubicBezTo>
                <a:cubicBezTo>
                  <a:pt x="9257205" y="4491293"/>
                  <a:pt x="9236952" y="4506363"/>
                  <a:pt x="9211974" y="4520325"/>
                </a:cubicBezTo>
                <a:cubicBezTo>
                  <a:pt x="9188427" y="4533487"/>
                  <a:pt x="9164955" y="4543137"/>
                  <a:pt x="9140294" y="4552363"/>
                </a:cubicBezTo>
                <a:cubicBezTo>
                  <a:pt x="9115518" y="4561631"/>
                  <a:pt x="9089936" y="4567945"/>
                  <a:pt x="9064388" y="4573653"/>
                </a:cubicBezTo>
                <a:cubicBezTo>
                  <a:pt x="9038808" y="4579369"/>
                  <a:pt x="9015318" y="4581751"/>
                  <a:pt x="8994212" y="4582217"/>
                </a:cubicBezTo>
                <a:cubicBezTo>
                  <a:pt x="9001255" y="4576363"/>
                  <a:pt x="9006225" y="4569285"/>
                  <a:pt x="9009859" y="4561430"/>
                </a:cubicBezTo>
                <a:cubicBezTo>
                  <a:pt x="9013466" y="4553635"/>
                  <a:pt x="9012028" y="4545774"/>
                  <a:pt x="9008649" y="4537530"/>
                </a:cubicBezTo>
                <a:cubicBezTo>
                  <a:pt x="9005257" y="4529255"/>
                  <a:pt x="8995244" y="4522808"/>
                  <a:pt x="8981914" y="4515663"/>
                </a:cubicBezTo>
                <a:cubicBezTo>
                  <a:pt x="8968525" y="4508486"/>
                  <a:pt x="8947941" y="4504077"/>
                  <a:pt x="8921163" y="4500669"/>
                </a:cubicBezTo>
                <a:cubicBezTo>
                  <a:pt x="8902906" y="4498345"/>
                  <a:pt x="8883262" y="4497261"/>
                  <a:pt x="8862276" y="4498214"/>
                </a:cubicBezTo>
                <a:cubicBezTo>
                  <a:pt x="8841307" y="4499165"/>
                  <a:pt x="8820607" y="4500634"/>
                  <a:pt x="8800384" y="4504515"/>
                </a:cubicBezTo>
                <a:cubicBezTo>
                  <a:pt x="8780151" y="4508398"/>
                  <a:pt x="8760878" y="4512707"/>
                  <a:pt x="8742949" y="4519200"/>
                </a:cubicBezTo>
                <a:cubicBezTo>
                  <a:pt x="8724953" y="4525716"/>
                  <a:pt x="8709854" y="4533197"/>
                  <a:pt x="8697714" y="4542324"/>
                </a:cubicBezTo>
                <a:cubicBezTo>
                  <a:pt x="8687071" y="4550325"/>
                  <a:pt x="8679651" y="4559806"/>
                  <a:pt x="8674861" y="4570686"/>
                </a:cubicBezTo>
                <a:cubicBezTo>
                  <a:pt x="8670017" y="4581689"/>
                  <a:pt x="8671102" y="4592984"/>
                  <a:pt x="8678690" y="4604457"/>
                </a:cubicBezTo>
                <a:cubicBezTo>
                  <a:pt x="8686206" y="4615822"/>
                  <a:pt x="8700465" y="4627733"/>
                  <a:pt x="8723063" y="4638680"/>
                </a:cubicBezTo>
                <a:cubicBezTo>
                  <a:pt x="8745488" y="4649542"/>
                  <a:pt x="8778636" y="4659688"/>
                  <a:pt x="8823328" y="4667759"/>
                </a:cubicBezTo>
                <a:cubicBezTo>
                  <a:pt x="8871458" y="4676451"/>
                  <a:pt x="8924095" y="4679138"/>
                  <a:pt x="8981356" y="4676201"/>
                </a:cubicBezTo>
                <a:cubicBezTo>
                  <a:pt x="9038745" y="4673257"/>
                  <a:pt x="9096961" y="4664511"/>
                  <a:pt x="9155475" y="4650280"/>
                </a:cubicBezTo>
                <a:cubicBezTo>
                  <a:pt x="9213728" y="4636113"/>
                  <a:pt x="9270104" y="4617916"/>
                  <a:pt x="9322517" y="4592877"/>
                </a:cubicBezTo>
                <a:cubicBezTo>
                  <a:pt x="9374099" y="4568235"/>
                  <a:pt x="9423169" y="4537965"/>
                  <a:pt x="9466664" y="4497854"/>
                </a:cubicBezTo>
                <a:cubicBezTo>
                  <a:pt x="9503181" y="4501844"/>
                  <a:pt x="9539699" y="4505834"/>
                  <a:pt x="9576217" y="4509824"/>
                </a:cubicBezTo>
                <a:cubicBezTo>
                  <a:pt x="9457445" y="4631764"/>
                  <a:pt x="9314968" y="4727553"/>
                  <a:pt x="9159601" y="4812997"/>
                </a:cubicBezTo>
                <a:cubicBezTo>
                  <a:pt x="9147676" y="4819555"/>
                  <a:pt x="9135634" y="4826060"/>
                  <a:pt x="9123478" y="4832513"/>
                </a:cubicBezTo>
                <a:cubicBezTo>
                  <a:pt x="9115973" y="4836497"/>
                  <a:pt x="9108425" y="4840460"/>
                  <a:pt x="9100835" y="4844404"/>
                </a:cubicBezTo>
                <a:cubicBezTo>
                  <a:pt x="9079253" y="4855618"/>
                  <a:pt x="9053714" y="4866037"/>
                  <a:pt x="9024390" y="4875847"/>
                </a:cubicBezTo>
                <a:cubicBezTo>
                  <a:pt x="8994898" y="4885714"/>
                  <a:pt x="8963546" y="4893326"/>
                  <a:pt x="8930578" y="4898911"/>
                </a:cubicBezTo>
                <a:cubicBezTo>
                  <a:pt x="8897584" y="4904500"/>
                  <a:pt x="8864090" y="4907503"/>
                  <a:pt x="8830209" y="4907588"/>
                </a:cubicBezTo>
                <a:cubicBezTo>
                  <a:pt x="8796407" y="4907672"/>
                  <a:pt x="8764523" y="4903956"/>
                  <a:pt x="8734496" y="4896293"/>
                </a:cubicBezTo>
                <a:cubicBezTo>
                  <a:pt x="8714824" y="4891273"/>
                  <a:pt x="8700632" y="4884447"/>
                  <a:pt x="8691333" y="4876403"/>
                </a:cubicBezTo>
                <a:cubicBezTo>
                  <a:pt x="8681973" y="4868309"/>
                  <a:pt x="8677442" y="4859614"/>
                  <a:pt x="8676706" y="4850691"/>
                </a:cubicBezTo>
                <a:cubicBezTo>
                  <a:pt x="8675971" y="4841776"/>
                  <a:pt x="8679208" y="4832974"/>
                  <a:pt x="8686196" y="4824216"/>
                </a:cubicBezTo>
                <a:cubicBezTo>
                  <a:pt x="8693105" y="4815556"/>
                  <a:pt x="8703124" y="4807872"/>
                  <a:pt x="8716547" y="4801269"/>
                </a:cubicBezTo>
                <a:cubicBezTo>
                  <a:pt x="8729083" y="4795103"/>
                  <a:pt x="8741501" y="4788882"/>
                  <a:pt x="8753801" y="4782605"/>
                </a:cubicBezTo>
                <a:cubicBezTo>
                  <a:pt x="8697162" y="4770188"/>
                  <a:pt x="8640522" y="4757771"/>
                  <a:pt x="8583883" y="4745354"/>
                </a:cubicBezTo>
                <a:cubicBezTo>
                  <a:pt x="8526748" y="4773354"/>
                  <a:pt x="8468922" y="4795954"/>
                  <a:pt x="8411762" y="4813719"/>
                </a:cubicBezTo>
                <a:cubicBezTo>
                  <a:pt x="8353889" y="4831706"/>
                  <a:pt x="8296192" y="4843607"/>
                  <a:pt x="8237024" y="4851908"/>
                </a:cubicBezTo>
                <a:cubicBezTo>
                  <a:pt x="8177866" y="4860208"/>
                  <a:pt x="8113852" y="4863621"/>
                  <a:pt x="8045610" y="4863981"/>
                </a:cubicBezTo>
                <a:cubicBezTo>
                  <a:pt x="7977811" y="4864338"/>
                  <a:pt x="7902104" y="4861088"/>
                  <a:pt x="7818996" y="4853647"/>
                </a:cubicBezTo>
                <a:cubicBezTo>
                  <a:pt x="7795795" y="4845851"/>
                  <a:pt x="7772594" y="4838055"/>
                  <a:pt x="7749392" y="4830259"/>
                </a:cubicBezTo>
                <a:cubicBezTo>
                  <a:pt x="7706584" y="4844541"/>
                  <a:pt x="7666690" y="4857108"/>
                  <a:pt x="7626128" y="4869304"/>
                </a:cubicBezTo>
                <a:cubicBezTo>
                  <a:pt x="7867406" y="4959323"/>
                  <a:pt x="8108686" y="5049342"/>
                  <a:pt x="8349965" y="5139361"/>
                </a:cubicBezTo>
                <a:cubicBezTo>
                  <a:pt x="8299376" y="5154572"/>
                  <a:pt x="8248014" y="5169300"/>
                  <a:pt x="8195912" y="5183556"/>
                </a:cubicBezTo>
                <a:cubicBezTo>
                  <a:pt x="8179857" y="5187949"/>
                  <a:pt x="8163733" y="5192297"/>
                  <a:pt x="8147541" y="5196600"/>
                </a:cubicBezTo>
                <a:cubicBezTo>
                  <a:pt x="8119178" y="5204138"/>
                  <a:pt x="8090606" y="5211531"/>
                  <a:pt x="8063336" y="5218421"/>
                </a:cubicBezTo>
                <a:cubicBezTo>
                  <a:pt x="7828326" y="5113977"/>
                  <a:pt x="7593319" y="5009534"/>
                  <a:pt x="7358310" y="4905090"/>
                </a:cubicBezTo>
                <a:cubicBezTo>
                  <a:pt x="7318143" y="4915238"/>
                  <a:pt x="7277447" y="4925018"/>
                  <a:pt x="7236242" y="4934437"/>
                </a:cubicBezTo>
                <a:cubicBezTo>
                  <a:pt x="7456171" y="5042506"/>
                  <a:pt x="7676100" y="5150575"/>
                  <a:pt x="7896028" y="5258644"/>
                </a:cubicBezTo>
                <a:cubicBezTo>
                  <a:pt x="7828220" y="5274144"/>
                  <a:pt x="7759439" y="5288918"/>
                  <a:pt x="7690301" y="5302878"/>
                </a:cubicBezTo>
                <a:cubicBezTo>
                  <a:pt x="7566784" y="5234150"/>
                  <a:pt x="7443267" y="5165423"/>
                  <a:pt x="7319750" y="5096695"/>
                </a:cubicBezTo>
                <a:cubicBezTo>
                  <a:pt x="7292563" y="5081568"/>
                  <a:pt x="7263431" y="5067557"/>
                  <a:pt x="7232339" y="5054969"/>
                </a:cubicBezTo>
                <a:cubicBezTo>
                  <a:pt x="7201376" y="5042430"/>
                  <a:pt x="7168942" y="5031851"/>
                  <a:pt x="7134765" y="5024340"/>
                </a:cubicBezTo>
                <a:cubicBezTo>
                  <a:pt x="7100846" y="5016885"/>
                  <a:pt x="7065513" y="5011806"/>
                  <a:pt x="7028473" y="5010368"/>
                </a:cubicBezTo>
                <a:cubicBezTo>
                  <a:pt x="6991636" y="5008937"/>
                  <a:pt x="6952943" y="5011542"/>
                  <a:pt x="6911882" y="5018545"/>
                </a:cubicBezTo>
                <a:cubicBezTo>
                  <a:pt x="6864957" y="5026548"/>
                  <a:pt x="6829434" y="5037709"/>
                  <a:pt x="6804971" y="5050705"/>
                </a:cubicBezTo>
                <a:cubicBezTo>
                  <a:pt x="6779892" y="5064027"/>
                  <a:pt x="6763113" y="5080264"/>
                  <a:pt x="6752032" y="5097356"/>
                </a:cubicBezTo>
                <a:cubicBezTo>
                  <a:pt x="6744531" y="5109130"/>
                  <a:pt x="6740100" y="5120345"/>
                  <a:pt x="6737460" y="5130452"/>
                </a:cubicBezTo>
                <a:cubicBezTo>
                  <a:pt x="6734803" y="5140625"/>
                  <a:pt x="6734929" y="5150415"/>
                  <a:pt x="6737146" y="5159856"/>
                </a:cubicBezTo>
                <a:cubicBezTo>
                  <a:pt x="6739358" y="5169279"/>
                  <a:pt x="6744055" y="5178458"/>
                  <a:pt x="6751058" y="5187507"/>
                </a:cubicBezTo>
                <a:cubicBezTo>
                  <a:pt x="6758046" y="5196539"/>
                  <a:pt x="6766891" y="5205729"/>
                  <a:pt x="6777602" y="5215093"/>
                </a:cubicBezTo>
                <a:cubicBezTo>
                  <a:pt x="6792970" y="5228529"/>
                  <a:pt x="6812245" y="5241266"/>
                  <a:pt x="6835713" y="5252976"/>
                </a:cubicBezTo>
                <a:cubicBezTo>
                  <a:pt x="6859306" y="5264750"/>
                  <a:pt x="6886344" y="5274669"/>
                  <a:pt x="6917033" y="5282137"/>
                </a:cubicBezTo>
                <a:cubicBezTo>
                  <a:pt x="6947953" y="5289662"/>
                  <a:pt x="6981739" y="5294824"/>
                  <a:pt x="7018400" y="5296800"/>
                </a:cubicBezTo>
                <a:cubicBezTo>
                  <a:pt x="7055229" y="5298787"/>
                  <a:pt x="7093500" y="5297032"/>
                  <a:pt x="7132887" y="5291009"/>
                </a:cubicBezTo>
                <a:cubicBezTo>
                  <a:pt x="7151379" y="5288181"/>
                  <a:pt x="7166317" y="5284261"/>
                  <a:pt x="7177822" y="5279685"/>
                </a:cubicBezTo>
                <a:cubicBezTo>
                  <a:pt x="7189698" y="5274963"/>
                  <a:pt x="7198205" y="5269549"/>
                  <a:pt x="7203135" y="5263648"/>
                </a:cubicBezTo>
                <a:cubicBezTo>
                  <a:pt x="7208025" y="5257793"/>
                  <a:pt x="7209111" y="5251441"/>
                  <a:pt x="7206548" y="5244691"/>
                </a:cubicBezTo>
                <a:cubicBezTo>
                  <a:pt x="7203980" y="5237925"/>
                  <a:pt x="7197648" y="5231262"/>
                  <a:pt x="7187785" y="5224627"/>
                </a:cubicBezTo>
                <a:cubicBezTo>
                  <a:pt x="7178211" y="5218187"/>
                  <a:pt x="7166346" y="5212433"/>
                  <a:pt x="7152225" y="5207360"/>
                </a:cubicBezTo>
                <a:cubicBezTo>
                  <a:pt x="7138145" y="5202301"/>
                  <a:pt x="7123023" y="5198275"/>
                  <a:pt x="7106841" y="5195338"/>
                </a:cubicBezTo>
                <a:cubicBezTo>
                  <a:pt x="7090714" y="5192411"/>
                  <a:pt x="7074077" y="5190616"/>
                  <a:pt x="7056900" y="5189960"/>
                </a:cubicBezTo>
                <a:cubicBezTo>
                  <a:pt x="7040375" y="5189330"/>
                  <a:pt x="7024685" y="5189988"/>
                  <a:pt x="7009750" y="5192288"/>
                </a:cubicBezTo>
                <a:cubicBezTo>
                  <a:pt x="6996031" y="5194402"/>
                  <a:pt x="6985192" y="5197407"/>
                  <a:pt x="6977067" y="5201020"/>
                </a:cubicBezTo>
                <a:cubicBezTo>
                  <a:pt x="6968897" y="5204654"/>
                  <a:pt x="6963713" y="5208416"/>
                  <a:pt x="6961083" y="5211791"/>
                </a:cubicBezTo>
                <a:cubicBezTo>
                  <a:pt x="6947848" y="5207159"/>
                  <a:pt x="6935076" y="5199894"/>
                  <a:pt x="6922626" y="5190296"/>
                </a:cubicBezTo>
                <a:cubicBezTo>
                  <a:pt x="6910954" y="5181299"/>
                  <a:pt x="6903855" y="5171464"/>
                  <a:pt x="6901902" y="5160675"/>
                </a:cubicBezTo>
                <a:cubicBezTo>
                  <a:pt x="6899945" y="5149868"/>
                  <a:pt x="6900458" y="5139501"/>
                  <a:pt x="6905600" y="5129854"/>
                </a:cubicBezTo>
                <a:cubicBezTo>
                  <a:pt x="6911599" y="5119276"/>
                  <a:pt x="6920895" y="5108925"/>
                  <a:pt x="6935749" y="5100269"/>
                </a:cubicBezTo>
                <a:cubicBezTo>
                  <a:pt x="6951072" y="5091340"/>
                  <a:pt x="6973337" y="5084383"/>
                  <a:pt x="7002756" y="5079370"/>
                </a:cubicBezTo>
                <a:cubicBezTo>
                  <a:pt x="7020340" y="5076374"/>
                  <a:pt x="7037157" y="5075707"/>
                  <a:pt x="7053318" y="5077232"/>
                </a:cubicBezTo>
                <a:cubicBezTo>
                  <a:pt x="7069527" y="5078762"/>
                  <a:pt x="7085075" y="5081963"/>
                  <a:pt x="7100044" y="5086502"/>
                </a:cubicBezTo>
                <a:cubicBezTo>
                  <a:pt x="7115063" y="5091055"/>
                  <a:pt x="7129194" y="5096747"/>
                  <a:pt x="7142505" y="5103350"/>
                </a:cubicBezTo>
                <a:cubicBezTo>
                  <a:pt x="7155834" y="5109962"/>
                  <a:pt x="7168080" y="5116745"/>
                  <a:pt x="7179252" y="5123644"/>
                </a:cubicBezTo>
                <a:cubicBezTo>
                  <a:pt x="7293458" y="5194157"/>
                  <a:pt x="7407665" y="5264670"/>
                  <a:pt x="7521871" y="5335184"/>
                </a:cubicBezTo>
                <a:cubicBezTo>
                  <a:pt x="7297492" y="5376010"/>
                  <a:pt x="7075471" y="5408030"/>
                  <a:pt x="6850190" y="5433649"/>
                </a:cubicBezTo>
                <a:cubicBezTo>
                  <a:pt x="6872181" y="5455322"/>
                  <a:pt x="6894173" y="5476994"/>
                  <a:pt x="6916165" y="5498666"/>
                </a:cubicBezTo>
                <a:cubicBezTo>
                  <a:pt x="7014822" y="5487447"/>
                  <a:pt x="7115484" y="5474695"/>
                  <a:pt x="7214909" y="5460684"/>
                </a:cubicBezTo>
                <a:cubicBezTo>
                  <a:pt x="7247415" y="5472794"/>
                  <a:pt x="7282543" y="5482320"/>
                  <a:pt x="7320541" y="5488024"/>
                </a:cubicBezTo>
                <a:cubicBezTo>
                  <a:pt x="7358783" y="5493764"/>
                  <a:pt x="7400236" y="5497579"/>
                  <a:pt x="7444896" y="5497949"/>
                </a:cubicBezTo>
                <a:cubicBezTo>
                  <a:pt x="7489703" y="5498320"/>
                  <a:pt x="7539484" y="5496620"/>
                  <a:pt x="7592587" y="5492081"/>
                </a:cubicBezTo>
                <a:cubicBezTo>
                  <a:pt x="7645639" y="5487547"/>
                  <a:pt x="7702472" y="5481323"/>
                  <a:pt x="7762858" y="5472920"/>
                </a:cubicBezTo>
                <a:cubicBezTo>
                  <a:pt x="7802331" y="5467375"/>
                  <a:pt x="7840926" y="5463850"/>
                  <a:pt x="7878740" y="5461747"/>
                </a:cubicBezTo>
                <a:cubicBezTo>
                  <a:pt x="7916596" y="5459642"/>
                  <a:pt x="7953604" y="5459631"/>
                  <a:pt x="7989929" y="5460376"/>
                </a:cubicBezTo>
                <a:cubicBezTo>
                  <a:pt x="7953627" y="5469941"/>
                  <a:pt x="7909954" y="5479823"/>
                  <a:pt x="7858680" y="5489503"/>
                </a:cubicBezTo>
                <a:cubicBezTo>
                  <a:pt x="7798804" y="5500807"/>
                  <a:pt x="7733415" y="5509593"/>
                  <a:pt x="7662842" y="5515921"/>
                </a:cubicBezTo>
                <a:cubicBezTo>
                  <a:pt x="7592166" y="5522259"/>
                  <a:pt x="7521035" y="5525397"/>
                  <a:pt x="7451756" y="5526226"/>
                </a:cubicBezTo>
                <a:cubicBezTo>
                  <a:pt x="7382729" y="5527052"/>
                  <a:pt x="7315352" y="5524448"/>
                  <a:pt x="7249810" y="5520104"/>
                </a:cubicBezTo>
                <a:cubicBezTo>
                  <a:pt x="7184758" y="5515791"/>
                  <a:pt x="7125306" y="5508681"/>
                  <a:pt x="7071433" y="5499867"/>
                </a:cubicBezTo>
                <a:lnTo>
                  <a:pt x="7033011" y="5537200"/>
                </a:lnTo>
                <a:lnTo>
                  <a:pt x="6092951" y="5537200"/>
                </a:lnTo>
                <a:lnTo>
                  <a:pt x="6133044" y="5503041"/>
                </a:lnTo>
                <a:cubicBezTo>
                  <a:pt x="6140601" y="5490111"/>
                  <a:pt x="6140616" y="5476600"/>
                  <a:pt x="6134170" y="5463260"/>
                </a:cubicBezTo>
                <a:cubicBezTo>
                  <a:pt x="6130427" y="5455514"/>
                  <a:pt x="6124009" y="5448376"/>
                  <a:pt x="6114932" y="5441939"/>
                </a:cubicBezTo>
                <a:cubicBezTo>
                  <a:pt x="6105962" y="5435578"/>
                  <a:pt x="6095429" y="5429836"/>
                  <a:pt x="6082969" y="5425405"/>
                </a:cubicBezTo>
                <a:cubicBezTo>
                  <a:pt x="6070564" y="5420993"/>
                  <a:pt x="6056954" y="5417381"/>
                  <a:pt x="6041940" y="5415209"/>
                </a:cubicBezTo>
                <a:cubicBezTo>
                  <a:pt x="6026965" y="5413043"/>
                  <a:pt x="6011385" y="5412194"/>
                  <a:pt x="5995106" y="5412914"/>
                </a:cubicBezTo>
                <a:cubicBezTo>
                  <a:pt x="5977879" y="5413676"/>
                  <a:pt x="5962691" y="5415819"/>
                  <a:pt x="5949439" y="5419128"/>
                </a:cubicBezTo>
                <a:cubicBezTo>
                  <a:pt x="5936120" y="5422452"/>
                  <a:pt x="5925041" y="5426894"/>
                  <a:pt x="5915958" y="5431942"/>
                </a:cubicBezTo>
                <a:cubicBezTo>
                  <a:pt x="5906814" y="5437024"/>
                  <a:pt x="5900434" y="5443048"/>
                  <a:pt x="5896375" y="5449584"/>
                </a:cubicBezTo>
                <a:cubicBezTo>
                  <a:pt x="5892299" y="5456146"/>
                  <a:pt x="5891487" y="5463175"/>
                  <a:pt x="5893774" y="5470546"/>
                </a:cubicBezTo>
                <a:cubicBezTo>
                  <a:pt x="5895322" y="5475532"/>
                  <a:pt x="5899243" y="5481205"/>
                  <a:pt x="5905734" y="5487386"/>
                </a:cubicBezTo>
                <a:cubicBezTo>
                  <a:pt x="5912244" y="5493587"/>
                  <a:pt x="5920346" y="5498840"/>
                  <a:pt x="5930251" y="5502786"/>
                </a:cubicBezTo>
                <a:cubicBezTo>
                  <a:pt x="5922033" y="5505450"/>
                  <a:pt x="5912124" y="5507683"/>
                  <a:pt x="5900470" y="5509259"/>
                </a:cubicBezTo>
                <a:cubicBezTo>
                  <a:pt x="5888789" y="5510838"/>
                  <a:pt x="5876911" y="5511849"/>
                  <a:pt x="5864842" y="5512225"/>
                </a:cubicBezTo>
                <a:cubicBezTo>
                  <a:pt x="5837655" y="5513073"/>
                  <a:pt x="5814244" y="5511763"/>
                  <a:pt x="5794692" y="5508483"/>
                </a:cubicBezTo>
                <a:cubicBezTo>
                  <a:pt x="5775209" y="5505215"/>
                  <a:pt x="5759390" y="5500693"/>
                  <a:pt x="5747177" y="5495209"/>
                </a:cubicBezTo>
                <a:cubicBezTo>
                  <a:pt x="5735243" y="5489850"/>
                  <a:pt x="5726577" y="5483403"/>
                  <a:pt x="5720609" y="5476616"/>
                </a:cubicBezTo>
                <a:cubicBezTo>
                  <a:pt x="5714659" y="5469850"/>
                  <a:pt x="5711319" y="5463268"/>
                  <a:pt x="5710211" y="5457178"/>
                </a:cubicBezTo>
                <a:cubicBezTo>
                  <a:pt x="5706372" y="5436076"/>
                  <a:pt x="5713390" y="5418791"/>
                  <a:pt x="5731539" y="5405949"/>
                </a:cubicBezTo>
                <a:cubicBezTo>
                  <a:pt x="5749747" y="5393064"/>
                  <a:pt x="5778974" y="5385832"/>
                  <a:pt x="5819886" y="5384588"/>
                </a:cubicBezTo>
                <a:cubicBezTo>
                  <a:pt x="5845340" y="5383814"/>
                  <a:pt x="5870746" y="5382959"/>
                  <a:pt x="5896105" y="5382024"/>
                </a:cubicBezTo>
                <a:cubicBezTo>
                  <a:pt x="5888534" y="5359280"/>
                  <a:pt x="5880963" y="5336535"/>
                  <a:pt x="5873392" y="5313792"/>
                </a:cubicBezTo>
                <a:cubicBezTo>
                  <a:pt x="5849126" y="5314687"/>
                  <a:pt x="5824812" y="5315504"/>
                  <a:pt x="5800453" y="5316243"/>
                </a:cubicBezTo>
                <a:cubicBezTo>
                  <a:pt x="5774742" y="5317024"/>
                  <a:pt x="5751804" y="5316126"/>
                  <a:pt x="5731723" y="5313694"/>
                </a:cubicBezTo>
                <a:cubicBezTo>
                  <a:pt x="5711701" y="5311268"/>
                  <a:pt x="5695212" y="5307341"/>
                  <a:pt x="5681753" y="5302516"/>
                </a:cubicBezTo>
                <a:cubicBezTo>
                  <a:pt x="5668372" y="5297719"/>
                  <a:pt x="5658174" y="5291410"/>
                  <a:pt x="5650676" y="5284437"/>
                </a:cubicBezTo>
                <a:cubicBezTo>
                  <a:pt x="5643214" y="5277497"/>
                  <a:pt x="5639055" y="5269579"/>
                  <a:pt x="5637770" y="5261090"/>
                </a:cubicBezTo>
                <a:cubicBezTo>
                  <a:pt x="5636650" y="5253690"/>
                  <a:pt x="5638255" y="5246329"/>
                  <a:pt x="5642886" y="5239235"/>
                </a:cubicBezTo>
                <a:cubicBezTo>
                  <a:pt x="5647498" y="5232172"/>
                  <a:pt x="5654919" y="5225444"/>
                  <a:pt x="5665839" y="5219815"/>
                </a:cubicBezTo>
                <a:cubicBezTo>
                  <a:pt x="5676665" y="5214234"/>
                  <a:pt x="5691052" y="5209167"/>
                  <a:pt x="5709675" y="5205245"/>
                </a:cubicBezTo>
                <a:cubicBezTo>
                  <a:pt x="5728163" y="5201351"/>
                  <a:pt x="5750968" y="5198937"/>
                  <a:pt x="5778199" y="5198084"/>
                </a:cubicBezTo>
                <a:cubicBezTo>
                  <a:pt x="5801436" y="5197356"/>
                  <a:pt x="5823914" y="5199148"/>
                  <a:pt x="5845851" y="5203140"/>
                </a:cubicBezTo>
                <a:cubicBezTo>
                  <a:pt x="5867913" y="5207154"/>
                  <a:pt x="5889429" y="5213154"/>
                  <a:pt x="5910735" y="5220262"/>
                </a:cubicBezTo>
                <a:cubicBezTo>
                  <a:pt x="5932230" y="5227433"/>
                  <a:pt x="5952701" y="5236284"/>
                  <a:pt x="5972681" y="5245629"/>
                </a:cubicBezTo>
                <a:cubicBezTo>
                  <a:pt x="5992852" y="5255064"/>
                  <a:pt x="6011783" y="5265435"/>
                  <a:pt x="6030124" y="5275463"/>
                </a:cubicBezTo>
                <a:cubicBezTo>
                  <a:pt x="6048761" y="5285651"/>
                  <a:pt x="6066225" y="5296087"/>
                  <a:pt x="6082614" y="5306233"/>
                </a:cubicBezTo>
                <a:cubicBezTo>
                  <a:pt x="6099123" y="5316454"/>
                  <a:pt x="6113577" y="5325884"/>
                  <a:pt x="6126094" y="5334260"/>
                </a:cubicBezTo>
                <a:cubicBezTo>
                  <a:pt x="6138678" y="5342680"/>
                  <a:pt x="6154853" y="5353911"/>
                  <a:pt x="6175119" y="5367361"/>
                </a:cubicBezTo>
                <a:cubicBezTo>
                  <a:pt x="6219245" y="5358595"/>
                  <a:pt x="6262631" y="5349153"/>
                  <a:pt x="6305443" y="5339871"/>
                </a:cubicBezTo>
                <a:cubicBezTo>
                  <a:pt x="6293266" y="5330152"/>
                  <a:pt x="6276609" y="5317758"/>
                  <a:pt x="6255204" y="5303210"/>
                </a:cubicBezTo>
                <a:cubicBezTo>
                  <a:pt x="6233968" y="5288777"/>
                  <a:pt x="6209447" y="5273245"/>
                  <a:pt x="6181235" y="5257432"/>
                </a:cubicBezTo>
                <a:cubicBezTo>
                  <a:pt x="6153355" y="5241806"/>
                  <a:pt x="6123024" y="5225714"/>
                  <a:pt x="6089855" y="5210049"/>
                </a:cubicBezTo>
                <a:cubicBezTo>
                  <a:pt x="6057175" y="5194616"/>
                  <a:pt x="6022952" y="5180412"/>
                  <a:pt x="5986789" y="5168194"/>
                </a:cubicBezTo>
                <a:cubicBezTo>
                  <a:pt x="5951847" y="5156388"/>
                  <a:pt x="5915673" y="5146092"/>
                  <a:pt x="5877522" y="5139121"/>
                </a:cubicBezTo>
                <a:cubicBezTo>
                  <a:pt x="5839771" y="5132223"/>
                  <a:pt x="5800486" y="5129089"/>
                  <a:pt x="5759035" y="5130388"/>
                </a:cubicBezTo>
                <a:cubicBezTo>
                  <a:pt x="5716691" y="5131715"/>
                  <a:pt x="5679344" y="5135838"/>
                  <a:pt x="5647387" y="5142240"/>
                </a:cubicBezTo>
                <a:cubicBezTo>
                  <a:pt x="5615193" y="5148690"/>
                  <a:pt x="5588225" y="5158184"/>
                  <a:pt x="5565768" y="5169167"/>
                </a:cubicBezTo>
                <a:cubicBezTo>
                  <a:pt x="5542914" y="5180344"/>
                  <a:pt x="5525881" y="5194312"/>
                  <a:pt x="5513546" y="5209815"/>
                </a:cubicBezTo>
                <a:cubicBezTo>
                  <a:pt x="5501076" y="5225488"/>
                  <a:pt x="5495177" y="5243137"/>
                  <a:pt x="5495820" y="5262532"/>
                </a:cubicBezTo>
                <a:cubicBezTo>
                  <a:pt x="5496131" y="5271902"/>
                  <a:pt x="5498025" y="5281522"/>
                  <a:pt x="5501832" y="5291277"/>
                </a:cubicBezTo>
                <a:cubicBezTo>
                  <a:pt x="5505644" y="5301050"/>
                  <a:pt x="5511707" y="5310613"/>
                  <a:pt x="5520655" y="5319465"/>
                </a:cubicBezTo>
                <a:cubicBezTo>
                  <a:pt x="5529657" y="5328372"/>
                  <a:pt x="5541183" y="5336978"/>
                  <a:pt x="5555835" y="5344392"/>
                </a:cubicBezTo>
                <a:cubicBezTo>
                  <a:pt x="5570604" y="5351866"/>
                  <a:pt x="5588536" y="5358367"/>
                  <a:pt x="5609934" y="5362942"/>
                </a:cubicBezTo>
                <a:cubicBezTo>
                  <a:pt x="5596011" y="5370376"/>
                  <a:pt x="5584963" y="5378627"/>
                  <a:pt x="5576106" y="5386718"/>
                </a:cubicBezTo>
                <a:cubicBezTo>
                  <a:pt x="5567186" y="5394867"/>
                  <a:pt x="5560557" y="5403356"/>
                  <a:pt x="5555524" y="5411593"/>
                </a:cubicBezTo>
                <a:cubicBezTo>
                  <a:pt x="5550471" y="5419860"/>
                  <a:pt x="5547454" y="5428071"/>
                  <a:pt x="5546044" y="5436026"/>
                </a:cubicBezTo>
                <a:cubicBezTo>
                  <a:pt x="5544634" y="5443985"/>
                  <a:pt x="5544202" y="5451462"/>
                  <a:pt x="5544644" y="5458434"/>
                </a:cubicBezTo>
                <a:cubicBezTo>
                  <a:pt x="5545612" y="5473686"/>
                  <a:pt x="5552408" y="5489142"/>
                  <a:pt x="5566033" y="5504048"/>
                </a:cubicBezTo>
                <a:lnTo>
                  <a:pt x="5616552" y="5537200"/>
                </a:lnTo>
                <a:lnTo>
                  <a:pt x="4879812" y="5537200"/>
                </a:lnTo>
                <a:lnTo>
                  <a:pt x="4894960" y="5498347"/>
                </a:lnTo>
                <a:cubicBezTo>
                  <a:pt x="4849640" y="5496385"/>
                  <a:pt x="4804471" y="5494186"/>
                  <a:pt x="4759459" y="5491751"/>
                </a:cubicBezTo>
                <a:cubicBezTo>
                  <a:pt x="4822232" y="5362672"/>
                  <a:pt x="4885004" y="5233593"/>
                  <a:pt x="4947776" y="5104514"/>
                </a:cubicBezTo>
                <a:cubicBezTo>
                  <a:pt x="4905242" y="5102213"/>
                  <a:pt x="4862906" y="5099623"/>
                  <a:pt x="4820777" y="5096746"/>
                </a:cubicBezTo>
                <a:cubicBezTo>
                  <a:pt x="4742316" y="5224866"/>
                  <a:pt x="4663856" y="5352985"/>
                  <a:pt x="4585395" y="5481105"/>
                </a:cubicBezTo>
                <a:cubicBezTo>
                  <a:pt x="4535143" y="5477673"/>
                  <a:pt x="4484561" y="5473904"/>
                  <a:pt x="4434212" y="5469829"/>
                </a:cubicBezTo>
                <a:cubicBezTo>
                  <a:pt x="4414272" y="5468215"/>
                  <a:pt x="4394368" y="5466554"/>
                  <a:pt x="4374503" y="5464845"/>
                </a:cubicBezTo>
                <a:cubicBezTo>
                  <a:pt x="4212738" y="5450930"/>
                  <a:pt x="4049069" y="5433453"/>
                  <a:pt x="3887100" y="5412381"/>
                </a:cubicBezTo>
                <a:cubicBezTo>
                  <a:pt x="3901005" y="5400391"/>
                  <a:pt x="3914909" y="5388402"/>
                  <a:pt x="3928813" y="5376413"/>
                </a:cubicBezTo>
                <a:cubicBezTo>
                  <a:pt x="3987697" y="5381336"/>
                  <a:pt x="4046014" y="5382492"/>
                  <a:pt x="4103345" y="5380369"/>
                </a:cubicBezTo>
                <a:cubicBezTo>
                  <a:pt x="4160381" y="5378257"/>
                  <a:pt x="4214205" y="5372397"/>
                  <a:pt x="4264134" y="5363279"/>
                </a:cubicBezTo>
                <a:cubicBezTo>
                  <a:pt x="4312643" y="5354421"/>
                  <a:pt x="4356995" y="5341299"/>
                  <a:pt x="4397545" y="5325756"/>
                </a:cubicBezTo>
                <a:cubicBezTo>
                  <a:pt x="4437570" y="5310415"/>
                  <a:pt x="4471899" y="5291197"/>
                  <a:pt x="4501223" y="5269450"/>
                </a:cubicBezTo>
                <a:cubicBezTo>
                  <a:pt x="4487655" y="5266930"/>
                  <a:pt x="4471316" y="5262983"/>
                  <a:pt x="4452227" y="5257878"/>
                </a:cubicBezTo>
                <a:cubicBezTo>
                  <a:pt x="4433286" y="5252812"/>
                  <a:pt x="4413926" y="5246185"/>
                  <a:pt x="4393986" y="5238765"/>
                </a:cubicBezTo>
                <a:cubicBezTo>
                  <a:pt x="4374284" y="5231432"/>
                  <a:pt x="4354262" y="5222569"/>
                  <a:pt x="4334608" y="5212837"/>
                </a:cubicBezTo>
                <a:cubicBezTo>
                  <a:pt x="4315262" y="5203257"/>
                  <a:pt x="4298115" y="5192772"/>
                  <a:pt x="4282966" y="5181808"/>
                </a:cubicBezTo>
                <a:cubicBezTo>
                  <a:pt x="4268086" y="5171038"/>
                  <a:pt x="4256749" y="5159243"/>
                  <a:pt x="4248105" y="5147353"/>
                </a:cubicBezTo>
                <a:cubicBezTo>
                  <a:pt x="4239598" y="5135651"/>
                  <a:pt x="4236386" y="5123244"/>
                  <a:pt x="4236709" y="5110920"/>
                </a:cubicBezTo>
                <a:cubicBezTo>
                  <a:pt x="4250966" y="5098626"/>
                  <a:pt x="4265224" y="5086332"/>
                  <a:pt x="4279482" y="5074038"/>
                </a:cubicBezTo>
                <a:cubicBezTo>
                  <a:pt x="4236851" y="5068491"/>
                  <a:pt x="4194256" y="5062609"/>
                  <a:pt x="4150352" y="5056151"/>
                </a:cubicBezTo>
                <a:cubicBezTo>
                  <a:pt x="4047831" y="5134405"/>
                  <a:pt x="3945311" y="5212658"/>
                  <a:pt x="3842790" y="5290911"/>
                </a:cubicBezTo>
                <a:cubicBezTo>
                  <a:pt x="3824496" y="5287509"/>
                  <a:pt x="3806929" y="5282936"/>
                  <a:pt x="3790127" y="5277259"/>
                </a:cubicBezTo>
                <a:cubicBezTo>
                  <a:pt x="3773450" y="5271624"/>
                  <a:pt x="3759403" y="5265260"/>
                  <a:pt x="3747836" y="5258533"/>
                </a:cubicBezTo>
                <a:cubicBezTo>
                  <a:pt x="3736384" y="5251874"/>
                  <a:pt x="3728355" y="5244614"/>
                  <a:pt x="3723122" y="5237430"/>
                </a:cubicBezTo>
                <a:cubicBezTo>
                  <a:pt x="3717937" y="5230313"/>
                  <a:pt x="3717612" y="5223339"/>
                  <a:pt x="3721166" y="5216830"/>
                </a:cubicBezTo>
                <a:cubicBezTo>
                  <a:pt x="3731060" y="5218258"/>
                  <a:pt x="3743292" y="5218973"/>
                  <a:pt x="3757833" y="5219098"/>
                </a:cubicBezTo>
                <a:cubicBezTo>
                  <a:pt x="3772358" y="5219223"/>
                  <a:pt x="3787622" y="5218100"/>
                  <a:pt x="3803609" y="5215997"/>
                </a:cubicBezTo>
                <a:cubicBezTo>
                  <a:pt x="3819548" y="5213900"/>
                  <a:pt x="3835198" y="5210263"/>
                  <a:pt x="3850596" y="5205367"/>
                </a:cubicBezTo>
                <a:cubicBezTo>
                  <a:pt x="3865939" y="5200487"/>
                  <a:pt x="3879603" y="5193606"/>
                  <a:pt x="3891691" y="5184911"/>
                </a:cubicBezTo>
                <a:cubicBezTo>
                  <a:pt x="3899932" y="5178982"/>
                  <a:pt x="3905651" y="5172790"/>
                  <a:pt x="3908787" y="5166291"/>
                </a:cubicBezTo>
                <a:cubicBezTo>
                  <a:pt x="3911932" y="5159776"/>
                  <a:pt x="3912467" y="5153573"/>
                  <a:pt x="3909944" y="5147668"/>
                </a:cubicBezTo>
                <a:cubicBezTo>
                  <a:pt x="3907435" y="5141797"/>
                  <a:pt x="3902321" y="5136279"/>
                  <a:pt x="3894044" y="5131483"/>
                </a:cubicBezTo>
                <a:cubicBezTo>
                  <a:pt x="3885833" y="5126725"/>
                  <a:pt x="3874228" y="5122934"/>
                  <a:pt x="3859014" y="5120361"/>
                </a:cubicBezTo>
                <a:cubicBezTo>
                  <a:pt x="3845832" y="5118132"/>
                  <a:pt x="3829056" y="5117195"/>
                  <a:pt x="3808628" y="5117207"/>
                </a:cubicBezTo>
                <a:cubicBezTo>
                  <a:pt x="3788161" y="5117220"/>
                  <a:pt x="3765871" y="5119600"/>
                  <a:pt x="3741580" y="5123417"/>
                </a:cubicBezTo>
                <a:cubicBezTo>
                  <a:pt x="3716718" y="5127323"/>
                  <a:pt x="3690555" y="5133539"/>
                  <a:pt x="3663336" y="5142053"/>
                </a:cubicBezTo>
                <a:cubicBezTo>
                  <a:pt x="3635972" y="5150614"/>
                  <a:pt x="3609775" y="5162183"/>
                  <a:pt x="3584943" y="5177013"/>
                </a:cubicBezTo>
                <a:cubicBezTo>
                  <a:pt x="3558201" y="5192984"/>
                  <a:pt x="3542546" y="5209406"/>
                  <a:pt x="3538645" y="5226384"/>
                </a:cubicBezTo>
                <a:cubicBezTo>
                  <a:pt x="3534759" y="5243300"/>
                  <a:pt x="3540168" y="5260403"/>
                  <a:pt x="3556256" y="5275584"/>
                </a:cubicBezTo>
                <a:cubicBezTo>
                  <a:pt x="3572717" y="5291116"/>
                  <a:pt x="3597784" y="5306442"/>
                  <a:pt x="3632683" y="5319624"/>
                </a:cubicBezTo>
                <a:cubicBezTo>
                  <a:pt x="3668189" y="5333036"/>
                  <a:pt x="3711066" y="5344402"/>
                  <a:pt x="3761193" y="5353194"/>
                </a:cubicBezTo>
                <a:cubicBezTo>
                  <a:pt x="3745762" y="5364972"/>
                  <a:pt x="3730332" y="5376750"/>
                  <a:pt x="3714901" y="5388528"/>
                </a:cubicBezTo>
                <a:cubicBezTo>
                  <a:pt x="3533072" y="5361785"/>
                  <a:pt x="3354078" y="5330583"/>
                  <a:pt x="3173192" y="5292972"/>
                </a:cubicBezTo>
                <a:cubicBezTo>
                  <a:pt x="3137187" y="5312425"/>
                  <a:pt x="3101182" y="5331879"/>
                  <a:pt x="3065177" y="5351332"/>
                </a:cubicBezTo>
                <a:cubicBezTo>
                  <a:pt x="3480148" y="5437617"/>
                  <a:pt x="3901177" y="5495024"/>
                  <a:pt x="4323332" y="5531338"/>
                </a:cubicBezTo>
                <a:cubicBezTo>
                  <a:pt x="4344137" y="5533128"/>
                  <a:pt x="4364982" y="5534868"/>
                  <a:pt x="4385867" y="5536558"/>
                </a:cubicBezTo>
                <a:lnTo>
                  <a:pt x="4394263" y="5537200"/>
                </a:lnTo>
                <a:lnTo>
                  <a:pt x="3885552" y="5537200"/>
                </a:lnTo>
                <a:lnTo>
                  <a:pt x="3845929" y="5513124"/>
                </a:lnTo>
                <a:lnTo>
                  <a:pt x="3720082" y="5537200"/>
                </a:lnTo>
                <a:lnTo>
                  <a:pt x="0" y="553720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B407C6C-7A88-443E-B1EB-D0C38FB38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086" y="3587580"/>
            <a:ext cx="2868444" cy="2854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121D2DFA-0F2D-4A3B-B49A-1B7CC9F4612A}"/>
              </a:ext>
            </a:extLst>
          </p:cNvPr>
          <p:cNvSpPr/>
          <p:nvPr/>
        </p:nvSpPr>
        <p:spPr>
          <a:xfrm>
            <a:off x="0" y="-7432"/>
            <a:ext cx="12192000" cy="6858000"/>
          </a:xfrm>
          <a:prstGeom prst="frame">
            <a:avLst>
              <a:gd name="adj1" fmla="val 10096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48693">
                <a:srgbClr val="00B050"/>
              </a:gs>
              <a:gs pos="92035">
                <a:srgbClr val="7030A0"/>
              </a:gs>
              <a:gs pos="33000">
                <a:srgbClr val="7030A0"/>
              </a:gs>
              <a:gs pos="68000">
                <a:srgbClr val="7030A0"/>
              </a:gs>
              <a:gs pos="12000">
                <a:srgbClr val="FF0000"/>
              </a:gs>
              <a:gs pos="84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EB5F74F-7144-4200-AA18-6C327E5B29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096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48693">
                <a:srgbClr val="00B050"/>
              </a:gs>
              <a:gs pos="92035">
                <a:srgbClr val="7030A0"/>
              </a:gs>
              <a:gs pos="33000">
                <a:srgbClr val="7030A0"/>
              </a:gs>
              <a:gs pos="68000">
                <a:srgbClr val="7030A0"/>
              </a:gs>
              <a:gs pos="12000">
                <a:srgbClr val="FF0000"/>
              </a:gs>
              <a:gs pos="84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9741E0-DEA2-4BD9-9835-40C8DF3EF3FA}"/>
              </a:ext>
            </a:extLst>
          </p:cNvPr>
          <p:cNvSpPr/>
          <p:nvPr/>
        </p:nvSpPr>
        <p:spPr>
          <a:xfrm>
            <a:off x="-8216020" y="683957"/>
            <a:ext cx="5351488" cy="107090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7A922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79577E-B465-4E49-8511-8D0C718EC6B3}"/>
              </a:ext>
            </a:extLst>
          </p:cNvPr>
          <p:cNvGrpSpPr/>
          <p:nvPr/>
        </p:nvGrpSpPr>
        <p:grpSpPr>
          <a:xfrm>
            <a:off x="6000259" y="697424"/>
            <a:ext cx="5496910" cy="5455403"/>
            <a:chOff x="4132571" y="1465548"/>
            <a:chExt cx="3926858" cy="392690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76FE7FB-0FFD-422F-A06C-525754F89698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solidFill>
              <a:srgbClr val="FA35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CF7C7E2-9C03-4057-AEF2-621CBC3F14C4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982FBE9-BDE3-4900-8B00-FD469E1B4EA8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BE76225-9F78-44A5-A8BE-DC3B8FA124B8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solidFill>
              <a:srgbClr val="E51B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9C2FB55-6548-4FEB-9B9D-D6FD411802E6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solidFill>
              <a:srgbClr val="3C1F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A0B9261-A8D3-40DF-9CDE-DC84579C50D2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solidFill>
              <a:srgbClr val="66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E5A7FF7-227D-4AB7-A7A0-D81BD1314403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BE4E904-746B-487C-8C1C-4A5D9251537D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42EBA55-3AFD-49B7-974D-335BBD693F72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2C1B3C5-C89F-4F86-AC2C-3F4E8B2E6C21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7B5402-F4FA-46BE-8750-803347F9CB07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ACBEB10-48D6-492B-8547-2460F222585D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06106BF-7127-4CC4-8A64-01E52ED45959}"/>
              </a:ext>
            </a:extLst>
          </p:cNvPr>
          <p:cNvGrpSpPr/>
          <p:nvPr/>
        </p:nvGrpSpPr>
        <p:grpSpPr>
          <a:xfrm>
            <a:off x="716584" y="820281"/>
            <a:ext cx="5302141" cy="5332547"/>
            <a:chOff x="4132571" y="1465548"/>
            <a:chExt cx="3926858" cy="3926905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26D927B-8322-4E89-97F9-126D9C3DA663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solidFill>
              <a:srgbClr val="FA35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7149409-2CF5-4725-BD19-1F5DE7F7CD71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3D2DB94-E75D-47D6-96A0-BFF2FE8D5A81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4417D97-9527-40A5-8D66-EF9015B9166A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solidFill>
              <a:srgbClr val="E51B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48F7B26-4C9D-4333-AA69-8901147C7F0B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solidFill>
              <a:srgbClr val="3C1F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FBC4B19-8D8E-42A3-B6DE-13AB94234501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solidFill>
              <a:srgbClr val="66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2F045D-FE7B-41C8-B337-06D524E71C8F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FD8E6CB-A6F9-44D2-B5A3-B971FD24A7C5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5A93E73-7DCD-4F7C-B93F-067244A05135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5CD926-84E2-4163-B42A-C27DD29561B0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5AAB0FD-3480-4B44-B2F3-64D1FB5C561F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878B158-817A-4749-A72A-EF48C270EF6C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F79A112-EE02-43AF-94B3-53579169E884}"/>
              </a:ext>
            </a:extLst>
          </p:cNvPr>
          <p:cNvSpPr/>
          <p:nvPr/>
        </p:nvSpPr>
        <p:spPr>
          <a:xfrm>
            <a:off x="716584" y="683957"/>
            <a:ext cx="10801454" cy="5476620"/>
          </a:xfrm>
          <a:custGeom>
            <a:avLst/>
            <a:gdLst/>
            <a:ahLst/>
            <a:cxnLst/>
            <a:rect l="l" t="t" r="r" b="b"/>
            <a:pathLst>
              <a:path w="10801454" h="5476620">
                <a:moveTo>
                  <a:pt x="9034337" y="4374148"/>
                </a:moveTo>
                <a:lnTo>
                  <a:pt x="9034337" y="4422503"/>
                </a:lnTo>
                <a:lnTo>
                  <a:pt x="9082692" y="4422503"/>
                </a:lnTo>
                <a:lnTo>
                  <a:pt x="9082692" y="4374148"/>
                </a:lnTo>
                <a:close/>
                <a:moveTo>
                  <a:pt x="9620529" y="4362409"/>
                </a:moveTo>
                <a:lnTo>
                  <a:pt x="9598577" y="4405764"/>
                </a:lnTo>
                <a:lnTo>
                  <a:pt x="9559612" y="4383812"/>
                </a:lnTo>
                <a:lnTo>
                  <a:pt x="9529428" y="4439790"/>
                </a:lnTo>
                <a:lnTo>
                  <a:pt x="9579369" y="4467779"/>
                </a:lnTo>
                <a:lnTo>
                  <a:pt x="9602419" y="4423326"/>
                </a:lnTo>
                <a:lnTo>
                  <a:pt x="9643030" y="4443632"/>
                </a:lnTo>
                <a:lnTo>
                  <a:pt x="9671568" y="4390398"/>
                </a:lnTo>
                <a:close/>
                <a:moveTo>
                  <a:pt x="9415802" y="4154138"/>
                </a:moveTo>
                <a:lnTo>
                  <a:pt x="9421290" y="4187066"/>
                </a:lnTo>
                <a:cubicBezTo>
                  <a:pt x="9413241" y="4193103"/>
                  <a:pt x="9407021" y="4197265"/>
                  <a:pt x="9402631" y="4199552"/>
                </a:cubicBezTo>
                <a:cubicBezTo>
                  <a:pt x="9398240" y="4201838"/>
                  <a:pt x="9394033" y="4202982"/>
                  <a:pt x="9390008" y="4202982"/>
                </a:cubicBezTo>
                <a:cubicBezTo>
                  <a:pt x="9383789" y="4202982"/>
                  <a:pt x="9377478" y="4202250"/>
                  <a:pt x="9371074" y="4200786"/>
                </a:cubicBezTo>
                <a:cubicBezTo>
                  <a:pt x="9364672" y="4199323"/>
                  <a:pt x="9361470" y="4197311"/>
                  <a:pt x="9361470" y="4194749"/>
                </a:cubicBezTo>
                <a:cubicBezTo>
                  <a:pt x="9361470" y="4192737"/>
                  <a:pt x="9363300" y="4189719"/>
                  <a:pt x="9366958" y="4185694"/>
                </a:cubicBezTo>
                <a:cubicBezTo>
                  <a:pt x="9369886" y="4182585"/>
                  <a:pt x="9373544" y="4179200"/>
                  <a:pt x="9377935" y="4175541"/>
                </a:cubicBezTo>
                <a:cubicBezTo>
                  <a:pt x="9383971" y="4170968"/>
                  <a:pt x="9392021" y="4166029"/>
                  <a:pt x="9402082" y="4160724"/>
                </a:cubicBezTo>
                <a:cubicBezTo>
                  <a:pt x="9405375" y="4159077"/>
                  <a:pt x="9409948" y="4156882"/>
                  <a:pt x="9415802" y="4154138"/>
                </a:cubicBezTo>
                <a:close/>
                <a:moveTo>
                  <a:pt x="9220637" y="4013370"/>
                </a:moveTo>
                <a:cubicBezTo>
                  <a:pt x="9196490" y="4047944"/>
                  <a:pt x="9176550" y="4085721"/>
                  <a:pt x="9160818" y="4126698"/>
                </a:cubicBezTo>
                <a:cubicBezTo>
                  <a:pt x="9142707" y="4173895"/>
                  <a:pt x="9133652" y="4223928"/>
                  <a:pt x="9133652" y="4276796"/>
                </a:cubicBezTo>
                <a:cubicBezTo>
                  <a:pt x="9133652" y="4319419"/>
                  <a:pt x="9140969" y="4363507"/>
                  <a:pt x="9155604" y="4409057"/>
                </a:cubicBezTo>
                <a:cubicBezTo>
                  <a:pt x="9170239" y="4454608"/>
                  <a:pt x="9191551" y="4498512"/>
                  <a:pt x="9219540" y="4540770"/>
                </a:cubicBezTo>
                <a:lnTo>
                  <a:pt x="9272499" y="4540770"/>
                </a:lnTo>
                <a:cubicBezTo>
                  <a:pt x="9256401" y="4505830"/>
                  <a:pt x="9245151" y="4479030"/>
                  <a:pt x="9238748" y="4460370"/>
                </a:cubicBezTo>
                <a:cubicBezTo>
                  <a:pt x="9229052" y="4432016"/>
                  <a:pt x="9221415" y="4402106"/>
                  <a:pt x="9215835" y="4370641"/>
                </a:cubicBezTo>
                <a:cubicBezTo>
                  <a:pt x="9210256" y="4339176"/>
                  <a:pt x="9207466" y="4308443"/>
                  <a:pt x="9207466" y="4278442"/>
                </a:cubicBezTo>
                <a:cubicBezTo>
                  <a:pt x="9207466" y="4234904"/>
                  <a:pt x="9212177" y="4193698"/>
                  <a:pt x="9221598" y="4154824"/>
                </a:cubicBezTo>
                <a:cubicBezTo>
                  <a:pt x="9231019" y="4115950"/>
                  <a:pt x="9248260" y="4068799"/>
                  <a:pt x="9273322" y="4013370"/>
                </a:cubicBezTo>
                <a:close/>
                <a:moveTo>
                  <a:pt x="9750154" y="3987302"/>
                </a:moveTo>
                <a:cubicBezTo>
                  <a:pt x="9740093" y="4006510"/>
                  <a:pt x="9732958" y="4023065"/>
                  <a:pt x="9728750" y="4036968"/>
                </a:cubicBezTo>
                <a:cubicBezTo>
                  <a:pt x="9725458" y="4047944"/>
                  <a:pt x="9723811" y="4058829"/>
                  <a:pt x="9723811" y="4069622"/>
                </a:cubicBezTo>
                <a:lnTo>
                  <a:pt x="9741373" y="4081147"/>
                </a:lnTo>
                <a:lnTo>
                  <a:pt x="9774575" y="4267466"/>
                </a:lnTo>
                <a:lnTo>
                  <a:pt x="9675898" y="4267466"/>
                </a:lnTo>
                <a:lnTo>
                  <a:pt x="9675487" y="4246920"/>
                </a:lnTo>
                <a:cubicBezTo>
                  <a:pt x="9674544" y="4224899"/>
                  <a:pt x="9672185" y="4207509"/>
                  <a:pt x="9668412" y="4194749"/>
                </a:cubicBezTo>
                <a:cubicBezTo>
                  <a:pt x="9663382" y="4177737"/>
                  <a:pt x="9654006" y="4161456"/>
                  <a:pt x="9640286" y="4145906"/>
                </a:cubicBezTo>
                <a:lnTo>
                  <a:pt x="9618334" y="4211214"/>
                </a:lnTo>
                <a:cubicBezTo>
                  <a:pt x="9628395" y="4222922"/>
                  <a:pt x="9634798" y="4231154"/>
                  <a:pt x="9637542" y="4235910"/>
                </a:cubicBezTo>
                <a:cubicBezTo>
                  <a:pt x="9642847" y="4244508"/>
                  <a:pt x="9646506" y="4255027"/>
                  <a:pt x="9648518" y="4267466"/>
                </a:cubicBezTo>
                <a:lnTo>
                  <a:pt x="9528032" y="4267466"/>
                </a:lnTo>
                <a:lnTo>
                  <a:pt x="9504183" y="4267466"/>
                </a:lnTo>
                <a:lnTo>
                  <a:pt x="9492086" y="4267466"/>
                </a:lnTo>
                <a:cubicBezTo>
                  <a:pt x="9484402" y="4267466"/>
                  <a:pt x="9478366" y="4264356"/>
                  <a:pt x="9473975" y="4258136"/>
                </a:cubicBezTo>
                <a:cubicBezTo>
                  <a:pt x="9467207" y="4248624"/>
                  <a:pt x="9461719" y="4230422"/>
                  <a:pt x="9457511" y="4203530"/>
                </a:cubicBezTo>
                <a:lnTo>
                  <a:pt x="9431168" y="4032304"/>
                </a:lnTo>
                <a:cubicBezTo>
                  <a:pt x="9422936" y="4047853"/>
                  <a:pt x="9417220" y="4060887"/>
                  <a:pt x="9414018" y="4071406"/>
                </a:cubicBezTo>
                <a:cubicBezTo>
                  <a:pt x="9410817" y="4081925"/>
                  <a:pt x="9409216" y="4090660"/>
                  <a:pt x="9409216" y="4097611"/>
                </a:cubicBezTo>
                <a:cubicBezTo>
                  <a:pt x="9409216" y="4099990"/>
                  <a:pt x="9409354" y="4102505"/>
                  <a:pt x="9409628" y="4105157"/>
                </a:cubicBezTo>
                <a:cubicBezTo>
                  <a:pt x="9409902" y="4107810"/>
                  <a:pt x="9410314" y="4110417"/>
                  <a:pt x="9410863" y="4112978"/>
                </a:cubicBezTo>
                <a:lnTo>
                  <a:pt x="9396319" y="4121484"/>
                </a:lnTo>
                <a:cubicBezTo>
                  <a:pt x="9383514" y="4128985"/>
                  <a:pt x="9373636" y="4135113"/>
                  <a:pt x="9366684" y="4139869"/>
                </a:cubicBezTo>
                <a:cubicBezTo>
                  <a:pt x="9354977" y="4147735"/>
                  <a:pt x="9346836" y="4154138"/>
                  <a:pt x="9342262" y="4159077"/>
                </a:cubicBezTo>
                <a:cubicBezTo>
                  <a:pt x="9336592" y="4165297"/>
                  <a:pt x="9327399" y="4181533"/>
                  <a:pt x="9314685" y="4207784"/>
                </a:cubicBezTo>
                <a:cubicBezTo>
                  <a:pt x="9301971" y="4234035"/>
                  <a:pt x="9295614" y="4249630"/>
                  <a:pt x="9295614" y="4254569"/>
                </a:cubicBezTo>
                <a:cubicBezTo>
                  <a:pt x="9295614" y="4257862"/>
                  <a:pt x="9297260" y="4260149"/>
                  <a:pt x="9300553" y="4261429"/>
                </a:cubicBezTo>
                <a:cubicBezTo>
                  <a:pt x="9303846" y="4262710"/>
                  <a:pt x="9312627" y="4264814"/>
                  <a:pt x="9326896" y="4267740"/>
                </a:cubicBezTo>
                <a:lnTo>
                  <a:pt x="9360373" y="4274326"/>
                </a:lnTo>
                <a:cubicBezTo>
                  <a:pt x="9365678" y="4275424"/>
                  <a:pt x="9370069" y="4275972"/>
                  <a:pt x="9373544" y="4275972"/>
                </a:cubicBezTo>
                <a:cubicBezTo>
                  <a:pt x="9380313" y="4275972"/>
                  <a:pt x="9388728" y="4271308"/>
                  <a:pt x="9398789" y="4261978"/>
                </a:cubicBezTo>
                <a:cubicBezTo>
                  <a:pt x="9405741" y="4255575"/>
                  <a:pt x="9415436" y="4244691"/>
                  <a:pt x="9427876" y="4229324"/>
                </a:cubicBezTo>
                <a:cubicBezTo>
                  <a:pt x="9430803" y="4262984"/>
                  <a:pt x="9437205" y="4289510"/>
                  <a:pt x="9447084" y="4308901"/>
                </a:cubicBezTo>
                <a:cubicBezTo>
                  <a:pt x="9454401" y="4322987"/>
                  <a:pt x="9463365" y="4332682"/>
                  <a:pt x="9473975" y="4337987"/>
                </a:cubicBezTo>
                <a:cubicBezTo>
                  <a:pt x="9479463" y="4340731"/>
                  <a:pt x="9485500" y="4342103"/>
                  <a:pt x="9492086" y="4342103"/>
                </a:cubicBezTo>
                <a:lnTo>
                  <a:pt x="9504183" y="4342103"/>
                </a:lnTo>
                <a:lnTo>
                  <a:pt x="9528032" y="4342103"/>
                </a:lnTo>
                <a:lnTo>
                  <a:pt x="9656583" y="4342103"/>
                </a:lnTo>
                <a:lnTo>
                  <a:pt x="9675958" y="4342103"/>
                </a:lnTo>
                <a:lnTo>
                  <a:pt x="9789933" y="4342103"/>
                </a:lnTo>
                <a:lnTo>
                  <a:pt x="9807504" y="4342103"/>
                </a:lnTo>
                <a:lnTo>
                  <a:pt x="9814629" y="4342103"/>
                </a:lnTo>
                <a:cubicBezTo>
                  <a:pt x="9828898" y="4342103"/>
                  <a:pt x="9843075" y="4341097"/>
                  <a:pt x="9857161" y="4339085"/>
                </a:cubicBezTo>
                <a:cubicBezTo>
                  <a:pt x="9876369" y="4336341"/>
                  <a:pt x="9899968" y="4331402"/>
                  <a:pt x="9927957" y="4324267"/>
                </a:cubicBezTo>
                <a:cubicBezTo>
                  <a:pt x="9960154" y="4316035"/>
                  <a:pt x="10000857" y="4304327"/>
                  <a:pt x="10050066" y="4289144"/>
                </a:cubicBezTo>
                <a:lnTo>
                  <a:pt x="10080799" y="4211214"/>
                </a:lnTo>
                <a:lnTo>
                  <a:pt x="9941402" y="4251276"/>
                </a:lnTo>
                <a:cubicBezTo>
                  <a:pt x="9890547" y="4222190"/>
                  <a:pt x="9865119" y="4201335"/>
                  <a:pt x="9865119" y="4188713"/>
                </a:cubicBezTo>
                <a:cubicBezTo>
                  <a:pt x="9865119" y="4180115"/>
                  <a:pt x="9875638" y="4173529"/>
                  <a:pt x="9896675" y="4168956"/>
                </a:cubicBezTo>
                <a:cubicBezTo>
                  <a:pt x="9913322" y="4165297"/>
                  <a:pt x="9932988" y="4163468"/>
                  <a:pt x="9955671" y="4163468"/>
                </a:cubicBezTo>
                <a:cubicBezTo>
                  <a:pt x="9968111" y="4163468"/>
                  <a:pt x="9978584" y="4164291"/>
                  <a:pt x="9987090" y="4165937"/>
                </a:cubicBezTo>
                <a:cubicBezTo>
                  <a:pt x="9995597" y="4167584"/>
                  <a:pt x="10007076" y="4171151"/>
                  <a:pt x="10021528" y="4176639"/>
                </a:cubicBezTo>
                <a:lnTo>
                  <a:pt x="10033053" y="4166760"/>
                </a:lnTo>
                <a:cubicBezTo>
                  <a:pt x="10025187" y="4149016"/>
                  <a:pt x="10012747" y="4133924"/>
                  <a:pt x="9995734" y="4121484"/>
                </a:cubicBezTo>
                <a:cubicBezTo>
                  <a:pt x="9977258" y="4108130"/>
                  <a:pt x="9957867" y="4101453"/>
                  <a:pt x="9937561" y="4101453"/>
                </a:cubicBezTo>
                <a:cubicBezTo>
                  <a:pt x="9907377" y="4101453"/>
                  <a:pt x="9880989" y="4111652"/>
                  <a:pt x="9858396" y="4132049"/>
                </a:cubicBezTo>
                <a:cubicBezTo>
                  <a:pt x="9835804" y="4152446"/>
                  <a:pt x="9824507" y="4176273"/>
                  <a:pt x="9824507" y="4203530"/>
                </a:cubicBezTo>
                <a:cubicBezTo>
                  <a:pt x="9824507" y="4214141"/>
                  <a:pt x="9826062" y="4223699"/>
                  <a:pt x="9829172" y="4232205"/>
                </a:cubicBezTo>
                <a:cubicBezTo>
                  <a:pt x="9832282" y="4240712"/>
                  <a:pt x="9838410" y="4251825"/>
                  <a:pt x="9847557" y="4265545"/>
                </a:cubicBezTo>
                <a:cubicBezTo>
                  <a:pt x="9842252" y="4265911"/>
                  <a:pt x="9836855" y="4266460"/>
                  <a:pt x="9831367" y="4267192"/>
                </a:cubicBezTo>
                <a:cubicBezTo>
                  <a:pt x="9828806" y="4267375"/>
                  <a:pt x="9824874" y="4267466"/>
                  <a:pt x="9819568" y="4267466"/>
                </a:cubicBezTo>
                <a:lnTo>
                  <a:pt x="9807504" y="4267466"/>
                </a:lnTo>
                <a:lnTo>
                  <a:pt x="9777594" y="4097611"/>
                </a:lnTo>
                <a:lnTo>
                  <a:pt x="9787472" y="4101453"/>
                </a:lnTo>
                <a:cubicBezTo>
                  <a:pt x="9791497" y="4092672"/>
                  <a:pt x="9795110" y="4082702"/>
                  <a:pt x="9798311" y="4071543"/>
                </a:cubicBezTo>
                <a:cubicBezTo>
                  <a:pt x="9801513" y="4060384"/>
                  <a:pt x="9803936" y="4048951"/>
                  <a:pt x="9805583" y="4037243"/>
                </a:cubicBezTo>
                <a:cubicBezTo>
                  <a:pt x="9790765" y="4031023"/>
                  <a:pt x="9779972" y="4025352"/>
                  <a:pt x="9773203" y="4020230"/>
                </a:cubicBezTo>
                <a:cubicBezTo>
                  <a:pt x="9765520" y="4014559"/>
                  <a:pt x="9761679" y="4008705"/>
                  <a:pt x="9761679" y="4002668"/>
                </a:cubicBezTo>
                <a:cubicBezTo>
                  <a:pt x="9762410" y="3997912"/>
                  <a:pt x="9762776" y="3994985"/>
                  <a:pt x="9762776" y="3993887"/>
                </a:cubicBezTo>
                <a:close/>
                <a:moveTo>
                  <a:pt x="10192420" y="3725843"/>
                </a:moveTo>
                <a:cubicBezTo>
                  <a:pt x="10180712" y="3725843"/>
                  <a:pt x="10168913" y="3733801"/>
                  <a:pt x="10157022" y="3749716"/>
                </a:cubicBezTo>
                <a:cubicBezTo>
                  <a:pt x="10154644" y="3752643"/>
                  <a:pt x="10152723" y="3755616"/>
                  <a:pt x="10151259" y="3758634"/>
                </a:cubicBezTo>
                <a:cubicBezTo>
                  <a:pt x="10149797" y="3761653"/>
                  <a:pt x="10149064" y="3764351"/>
                  <a:pt x="10149064" y="3766729"/>
                </a:cubicBezTo>
                <a:cubicBezTo>
                  <a:pt x="10149064" y="3769473"/>
                  <a:pt x="10150208" y="3772263"/>
                  <a:pt x="10152494" y="3775098"/>
                </a:cubicBezTo>
                <a:cubicBezTo>
                  <a:pt x="10154781" y="3777934"/>
                  <a:pt x="10158486" y="3780998"/>
                  <a:pt x="10163608" y="3784291"/>
                </a:cubicBezTo>
                <a:cubicBezTo>
                  <a:pt x="10156839" y="3786852"/>
                  <a:pt x="10152083" y="3789367"/>
                  <a:pt x="10149339" y="3791837"/>
                </a:cubicBezTo>
                <a:cubicBezTo>
                  <a:pt x="10146595" y="3794306"/>
                  <a:pt x="10143394" y="3798834"/>
                  <a:pt x="10139735" y="3805420"/>
                </a:cubicBezTo>
                <a:lnTo>
                  <a:pt x="10199005" y="3787309"/>
                </a:lnTo>
                <a:cubicBezTo>
                  <a:pt x="10203213" y="3786029"/>
                  <a:pt x="10206324" y="3784382"/>
                  <a:pt x="10208335" y="3782370"/>
                </a:cubicBezTo>
                <a:cubicBezTo>
                  <a:pt x="10211079" y="3779626"/>
                  <a:pt x="10213274" y="3775327"/>
                  <a:pt x="10214921" y="3769473"/>
                </a:cubicBezTo>
                <a:cubicBezTo>
                  <a:pt x="10204128" y="3772217"/>
                  <a:pt x="10197543" y="3773589"/>
                  <a:pt x="10195164" y="3773589"/>
                </a:cubicBezTo>
                <a:cubicBezTo>
                  <a:pt x="10191322" y="3773589"/>
                  <a:pt x="10185011" y="3771120"/>
                  <a:pt x="10176230" y="3766180"/>
                </a:cubicBezTo>
                <a:cubicBezTo>
                  <a:pt x="10167449" y="3761241"/>
                  <a:pt x="10163059" y="3757583"/>
                  <a:pt x="10163059" y="3755204"/>
                </a:cubicBezTo>
                <a:cubicBezTo>
                  <a:pt x="10164889" y="3753375"/>
                  <a:pt x="10166900" y="3751911"/>
                  <a:pt x="10169096" y="3750814"/>
                </a:cubicBezTo>
                <a:cubicBezTo>
                  <a:pt x="10172388" y="3749167"/>
                  <a:pt x="10175681" y="3748344"/>
                  <a:pt x="10178974" y="3748344"/>
                </a:cubicBezTo>
                <a:cubicBezTo>
                  <a:pt x="10182267" y="3748344"/>
                  <a:pt x="10188487" y="3750631"/>
                  <a:pt x="10197633" y="3755204"/>
                </a:cubicBezTo>
                <a:cubicBezTo>
                  <a:pt x="10200195" y="3750997"/>
                  <a:pt x="10201887" y="3747841"/>
                  <a:pt x="10202710" y="3745737"/>
                </a:cubicBezTo>
                <a:cubicBezTo>
                  <a:pt x="10203533" y="3743634"/>
                  <a:pt x="10203945" y="3741118"/>
                  <a:pt x="10203945" y="3738191"/>
                </a:cubicBezTo>
                <a:cubicBezTo>
                  <a:pt x="10203945" y="3734533"/>
                  <a:pt x="10202893" y="3731560"/>
                  <a:pt x="10200789" y="3729273"/>
                </a:cubicBezTo>
                <a:cubicBezTo>
                  <a:pt x="10198686" y="3726987"/>
                  <a:pt x="10195896" y="3725843"/>
                  <a:pt x="10192420" y="3725843"/>
                </a:cubicBezTo>
                <a:close/>
                <a:moveTo>
                  <a:pt x="5926708" y="3698403"/>
                </a:moveTo>
                <a:lnTo>
                  <a:pt x="5893506" y="3760418"/>
                </a:lnTo>
                <a:lnTo>
                  <a:pt x="5957716" y="3793895"/>
                </a:lnTo>
                <a:lnTo>
                  <a:pt x="5990644" y="3732429"/>
                </a:lnTo>
                <a:close/>
                <a:moveTo>
                  <a:pt x="10058679" y="3695659"/>
                </a:moveTo>
                <a:lnTo>
                  <a:pt x="10036727" y="3739014"/>
                </a:lnTo>
                <a:lnTo>
                  <a:pt x="9997762" y="3717062"/>
                </a:lnTo>
                <a:lnTo>
                  <a:pt x="9967578" y="3773040"/>
                </a:lnTo>
                <a:lnTo>
                  <a:pt x="10017519" y="3801029"/>
                </a:lnTo>
                <a:lnTo>
                  <a:pt x="10040569" y="3756576"/>
                </a:lnTo>
                <a:lnTo>
                  <a:pt x="10081180" y="3776882"/>
                </a:lnTo>
                <a:lnTo>
                  <a:pt x="10109718" y="3723648"/>
                </a:lnTo>
                <a:close/>
                <a:moveTo>
                  <a:pt x="5810529" y="3695659"/>
                </a:moveTo>
                <a:lnTo>
                  <a:pt x="5788577" y="3739014"/>
                </a:lnTo>
                <a:lnTo>
                  <a:pt x="5749612" y="3717062"/>
                </a:lnTo>
                <a:lnTo>
                  <a:pt x="5719428" y="3773040"/>
                </a:lnTo>
                <a:lnTo>
                  <a:pt x="5769369" y="3801029"/>
                </a:lnTo>
                <a:lnTo>
                  <a:pt x="5792419" y="3756576"/>
                </a:lnTo>
                <a:lnTo>
                  <a:pt x="5833030" y="3776882"/>
                </a:lnTo>
                <a:lnTo>
                  <a:pt x="5861568" y="3723648"/>
                </a:lnTo>
                <a:close/>
                <a:moveTo>
                  <a:pt x="6665272" y="3645718"/>
                </a:moveTo>
                <a:lnTo>
                  <a:pt x="6632070" y="3707733"/>
                </a:lnTo>
                <a:lnTo>
                  <a:pt x="6696280" y="3741210"/>
                </a:lnTo>
                <a:lnTo>
                  <a:pt x="6729208" y="3679744"/>
                </a:lnTo>
                <a:close/>
                <a:moveTo>
                  <a:pt x="516523" y="3569160"/>
                </a:moveTo>
                <a:cubicBezTo>
                  <a:pt x="523658" y="3569160"/>
                  <a:pt x="529786" y="3571492"/>
                  <a:pt x="534908" y="3576157"/>
                </a:cubicBezTo>
                <a:cubicBezTo>
                  <a:pt x="540030" y="3580822"/>
                  <a:pt x="545061" y="3588917"/>
                  <a:pt x="550000" y="3600442"/>
                </a:cubicBezTo>
                <a:lnTo>
                  <a:pt x="536829" y="3602362"/>
                </a:lnTo>
                <a:cubicBezTo>
                  <a:pt x="535548" y="3602545"/>
                  <a:pt x="533902" y="3602637"/>
                  <a:pt x="531890" y="3602637"/>
                </a:cubicBezTo>
                <a:cubicBezTo>
                  <a:pt x="529877" y="3602637"/>
                  <a:pt x="527499" y="3602637"/>
                  <a:pt x="524755" y="3602637"/>
                </a:cubicBezTo>
                <a:cubicBezTo>
                  <a:pt x="509389" y="3602637"/>
                  <a:pt x="501705" y="3596600"/>
                  <a:pt x="501705" y="3584526"/>
                </a:cubicBezTo>
                <a:cubicBezTo>
                  <a:pt x="501705" y="3579953"/>
                  <a:pt x="503032" y="3576249"/>
                  <a:pt x="505684" y="3573413"/>
                </a:cubicBezTo>
                <a:cubicBezTo>
                  <a:pt x="508337" y="3570578"/>
                  <a:pt x="511950" y="3569160"/>
                  <a:pt x="516523" y="3569160"/>
                </a:cubicBezTo>
                <a:close/>
                <a:moveTo>
                  <a:pt x="10427103" y="3556537"/>
                </a:moveTo>
                <a:cubicBezTo>
                  <a:pt x="10442836" y="3556537"/>
                  <a:pt x="10453263" y="3571264"/>
                  <a:pt x="10458385" y="3600716"/>
                </a:cubicBezTo>
                <a:lnTo>
                  <a:pt x="10447958" y="3600716"/>
                </a:lnTo>
                <a:cubicBezTo>
                  <a:pt x="10436068" y="3600716"/>
                  <a:pt x="10426509" y="3598567"/>
                  <a:pt x="10419283" y="3594268"/>
                </a:cubicBezTo>
                <a:cubicBezTo>
                  <a:pt x="10412057" y="3589969"/>
                  <a:pt x="10408444" y="3584526"/>
                  <a:pt x="10408444" y="3577941"/>
                </a:cubicBezTo>
                <a:cubicBezTo>
                  <a:pt x="10408444" y="3572636"/>
                  <a:pt x="10410137" y="3567742"/>
                  <a:pt x="10413520" y="3563260"/>
                </a:cubicBezTo>
                <a:cubicBezTo>
                  <a:pt x="10416905" y="3558778"/>
                  <a:pt x="10421432" y="3556537"/>
                  <a:pt x="10427103" y="3556537"/>
                </a:cubicBezTo>
                <a:close/>
                <a:moveTo>
                  <a:pt x="7341003" y="3556537"/>
                </a:moveTo>
                <a:cubicBezTo>
                  <a:pt x="7356736" y="3556537"/>
                  <a:pt x="7367163" y="3571264"/>
                  <a:pt x="7372285" y="3600716"/>
                </a:cubicBezTo>
                <a:lnTo>
                  <a:pt x="7361858" y="3600716"/>
                </a:lnTo>
                <a:cubicBezTo>
                  <a:pt x="7349967" y="3600716"/>
                  <a:pt x="7340409" y="3598567"/>
                  <a:pt x="7333183" y="3594268"/>
                </a:cubicBezTo>
                <a:cubicBezTo>
                  <a:pt x="7325957" y="3589969"/>
                  <a:pt x="7322344" y="3584526"/>
                  <a:pt x="7322344" y="3577941"/>
                </a:cubicBezTo>
                <a:cubicBezTo>
                  <a:pt x="7322344" y="3572636"/>
                  <a:pt x="7324036" y="3567742"/>
                  <a:pt x="7327420" y="3563260"/>
                </a:cubicBezTo>
                <a:cubicBezTo>
                  <a:pt x="7330805" y="3558778"/>
                  <a:pt x="7335333" y="3556537"/>
                  <a:pt x="7341003" y="3556537"/>
                </a:cubicBezTo>
                <a:close/>
                <a:moveTo>
                  <a:pt x="4569229" y="3556537"/>
                </a:moveTo>
                <a:cubicBezTo>
                  <a:pt x="4584961" y="3556537"/>
                  <a:pt x="4595388" y="3571264"/>
                  <a:pt x="4600510" y="3600716"/>
                </a:cubicBezTo>
                <a:lnTo>
                  <a:pt x="4590083" y="3600716"/>
                </a:lnTo>
                <a:cubicBezTo>
                  <a:pt x="4578192" y="3600716"/>
                  <a:pt x="4568634" y="3598567"/>
                  <a:pt x="4561408" y="3594268"/>
                </a:cubicBezTo>
                <a:cubicBezTo>
                  <a:pt x="4554182" y="3589969"/>
                  <a:pt x="4550569" y="3584526"/>
                  <a:pt x="4550569" y="3577941"/>
                </a:cubicBezTo>
                <a:cubicBezTo>
                  <a:pt x="4550569" y="3572636"/>
                  <a:pt x="4552261" y="3567742"/>
                  <a:pt x="4555646" y="3563260"/>
                </a:cubicBezTo>
                <a:cubicBezTo>
                  <a:pt x="4559030" y="3558778"/>
                  <a:pt x="4563557" y="3556537"/>
                  <a:pt x="4569229" y="3556537"/>
                </a:cubicBezTo>
                <a:close/>
                <a:moveTo>
                  <a:pt x="3883428" y="3556537"/>
                </a:moveTo>
                <a:cubicBezTo>
                  <a:pt x="3899161" y="3556537"/>
                  <a:pt x="3909588" y="3571264"/>
                  <a:pt x="3914710" y="3600716"/>
                </a:cubicBezTo>
                <a:lnTo>
                  <a:pt x="3904283" y="3600716"/>
                </a:lnTo>
                <a:cubicBezTo>
                  <a:pt x="3892392" y="3600716"/>
                  <a:pt x="3882834" y="3598567"/>
                  <a:pt x="3875608" y="3594268"/>
                </a:cubicBezTo>
                <a:cubicBezTo>
                  <a:pt x="3868382" y="3589969"/>
                  <a:pt x="3864769" y="3584526"/>
                  <a:pt x="3864769" y="3577941"/>
                </a:cubicBezTo>
                <a:cubicBezTo>
                  <a:pt x="3864769" y="3572636"/>
                  <a:pt x="3866461" y="3567742"/>
                  <a:pt x="3869846" y="3563260"/>
                </a:cubicBezTo>
                <a:cubicBezTo>
                  <a:pt x="3873230" y="3558778"/>
                  <a:pt x="3877758" y="3556537"/>
                  <a:pt x="3883428" y="3556537"/>
                </a:cubicBezTo>
                <a:close/>
                <a:moveTo>
                  <a:pt x="2898472" y="3554891"/>
                </a:moveTo>
                <a:cubicBezTo>
                  <a:pt x="2904874" y="3554891"/>
                  <a:pt x="2912466" y="3560379"/>
                  <a:pt x="2921247" y="3571355"/>
                </a:cubicBezTo>
                <a:cubicBezTo>
                  <a:pt x="2929113" y="3581233"/>
                  <a:pt x="2933047" y="3588185"/>
                  <a:pt x="2933047" y="3592210"/>
                </a:cubicBezTo>
                <a:cubicBezTo>
                  <a:pt x="2933047" y="3594771"/>
                  <a:pt x="2931034" y="3596051"/>
                  <a:pt x="2927010" y="3596051"/>
                </a:cubicBezTo>
                <a:cubicBezTo>
                  <a:pt x="2925180" y="3596051"/>
                  <a:pt x="2916857" y="3593307"/>
                  <a:pt x="2902039" y="3587819"/>
                </a:cubicBezTo>
                <a:cubicBezTo>
                  <a:pt x="2897100" y="3585990"/>
                  <a:pt x="2889874" y="3583246"/>
                  <a:pt x="2880361" y="3579587"/>
                </a:cubicBezTo>
                <a:cubicBezTo>
                  <a:pt x="2885300" y="3563123"/>
                  <a:pt x="2891337" y="3554891"/>
                  <a:pt x="2898472" y="3554891"/>
                </a:cubicBezTo>
                <a:close/>
                <a:moveTo>
                  <a:pt x="1079196" y="3554891"/>
                </a:moveTo>
                <a:cubicBezTo>
                  <a:pt x="1085599" y="3554891"/>
                  <a:pt x="1093190" y="3560379"/>
                  <a:pt x="1101971" y="3571355"/>
                </a:cubicBezTo>
                <a:cubicBezTo>
                  <a:pt x="1109837" y="3581233"/>
                  <a:pt x="1113770" y="3588185"/>
                  <a:pt x="1113770" y="3592210"/>
                </a:cubicBezTo>
                <a:cubicBezTo>
                  <a:pt x="1113770" y="3594771"/>
                  <a:pt x="1111758" y="3596051"/>
                  <a:pt x="1107733" y="3596051"/>
                </a:cubicBezTo>
                <a:cubicBezTo>
                  <a:pt x="1105904" y="3596051"/>
                  <a:pt x="1097581" y="3593307"/>
                  <a:pt x="1082763" y="3587819"/>
                </a:cubicBezTo>
                <a:cubicBezTo>
                  <a:pt x="1077824" y="3585990"/>
                  <a:pt x="1070598" y="3583246"/>
                  <a:pt x="1061085" y="3579587"/>
                </a:cubicBezTo>
                <a:cubicBezTo>
                  <a:pt x="1066024" y="3563123"/>
                  <a:pt x="1072061" y="3554891"/>
                  <a:pt x="1079196" y="3554891"/>
                </a:cubicBezTo>
                <a:close/>
                <a:moveTo>
                  <a:pt x="4290701" y="3546384"/>
                </a:moveTo>
                <a:cubicBezTo>
                  <a:pt x="4304055" y="3546384"/>
                  <a:pt x="4316129" y="3548488"/>
                  <a:pt x="4326922" y="3552696"/>
                </a:cubicBezTo>
                <a:cubicBezTo>
                  <a:pt x="4339911" y="3557818"/>
                  <a:pt x="4346405" y="3564495"/>
                  <a:pt x="4346405" y="3572727"/>
                </a:cubicBezTo>
                <a:cubicBezTo>
                  <a:pt x="4346405" y="3591386"/>
                  <a:pt x="4316312" y="3600716"/>
                  <a:pt x="4256127" y="3600716"/>
                </a:cubicBezTo>
                <a:lnTo>
                  <a:pt x="4184233" y="3600716"/>
                </a:lnTo>
                <a:cubicBezTo>
                  <a:pt x="4212954" y="3580045"/>
                  <a:pt x="4234861" y="3565821"/>
                  <a:pt x="4249953" y="3558046"/>
                </a:cubicBezTo>
                <a:cubicBezTo>
                  <a:pt x="4265045" y="3550272"/>
                  <a:pt x="4278628" y="3546384"/>
                  <a:pt x="4290701" y="3546384"/>
                </a:cubicBezTo>
                <a:close/>
                <a:moveTo>
                  <a:pt x="2652403" y="3546384"/>
                </a:moveTo>
                <a:cubicBezTo>
                  <a:pt x="2665757" y="3546384"/>
                  <a:pt x="2677831" y="3548488"/>
                  <a:pt x="2688624" y="3552696"/>
                </a:cubicBezTo>
                <a:cubicBezTo>
                  <a:pt x="2701612" y="3557818"/>
                  <a:pt x="2708106" y="3564495"/>
                  <a:pt x="2708106" y="3572727"/>
                </a:cubicBezTo>
                <a:cubicBezTo>
                  <a:pt x="2708106" y="3591386"/>
                  <a:pt x="2678014" y="3600716"/>
                  <a:pt x="2617829" y="3600716"/>
                </a:cubicBezTo>
                <a:lnTo>
                  <a:pt x="2545935" y="3600716"/>
                </a:lnTo>
                <a:cubicBezTo>
                  <a:pt x="2574656" y="3580045"/>
                  <a:pt x="2596562" y="3565821"/>
                  <a:pt x="2611655" y="3558046"/>
                </a:cubicBezTo>
                <a:cubicBezTo>
                  <a:pt x="2626747" y="3550272"/>
                  <a:pt x="2640329" y="3546384"/>
                  <a:pt x="2652403" y="3546384"/>
                </a:cubicBezTo>
                <a:close/>
                <a:moveTo>
                  <a:pt x="8196756" y="3544464"/>
                </a:moveTo>
                <a:cubicBezTo>
                  <a:pt x="8209012" y="3552330"/>
                  <a:pt x="8221498" y="3561751"/>
                  <a:pt x="8234212" y="3572727"/>
                </a:cubicBezTo>
                <a:cubicBezTo>
                  <a:pt x="8246926" y="3583703"/>
                  <a:pt x="8253282" y="3590929"/>
                  <a:pt x="8253282" y="3594405"/>
                </a:cubicBezTo>
                <a:cubicBezTo>
                  <a:pt x="8253282" y="3597515"/>
                  <a:pt x="8247338" y="3601219"/>
                  <a:pt x="8235446" y="3605518"/>
                </a:cubicBezTo>
                <a:cubicBezTo>
                  <a:pt x="8223556" y="3609817"/>
                  <a:pt x="8213037" y="3611966"/>
                  <a:pt x="8203890" y="3611966"/>
                </a:cubicBezTo>
                <a:cubicBezTo>
                  <a:pt x="8197122" y="3611966"/>
                  <a:pt x="8191314" y="3609863"/>
                  <a:pt x="8186466" y="3605655"/>
                </a:cubicBezTo>
                <a:cubicBezTo>
                  <a:pt x="8181618" y="3601448"/>
                  <a:pt x="8179194" y="3596417"/>
                  <a:pt x="8179194" y="3590563"/>
                </a:cubicBezTo>
                <a:cubicBezTo>
                  <a:pt x="8179194" y="3578307"/>
                  <a:pt x="8185048" y="3562940"/>
                  <a:pt x="8196756" y="3544464"/>
                </a:cubicBezTo>
                <a:close/>
                <a:moveTo>
                  <a:pt x="3603553" y="3513731"/>
                </a:moveTo>
                <a:cubicBezTo>
                  <a:pt x="3589466" y="3513731"/>
                  <a:pt x="3576524" y="3521277"/>
                  <a:pt x="3564725" y="3536369"/>
                </a:cubicBezTo>
                <a:cubicBezTo>
                  <a:pt x="3552925" y="3551461"/>
                  <a:pt x="3543001" y="3573001"/>
                  <a:pt x="3534952" y="3600990"/>
                </a:cubicBezTo>
                <a:lnTo>
                  <a:pt x="3548123" y="3607576"/>
                </a:lnTo>
                <a:cubicBezTo>
                  <a:pt x="3557636" y="3595137"/>
                  <a:pt x="3564496" y="3587087"/>
                  <a:pt x="3568703" y="3583429"/>
                </a:cubicBezTo>
                <a:cubicBezTo>
                  <a:pt x="3572911" y="3579770"/>
                  <a:pt x="3577393" y="3577941"/>
                  <a:pt x="3582149" y="3577941"/>
                </a:cubicBezTo>
                <a:cubicBezTo>
                  <a:pt x="3593125" y="3577941"/>
                  <a:pt x="3605931" y="3588185"/>
                  <a:pt x="3620565" y="3608674"/>
                </a:cubicBezTo>
                <a:cubicBezTo>
                  <a:pt x="3590747" y="3611966"/>
                  <a:pt x="3568566" y="3616266"/>
                  <a:pt x="3554023" y="3621571"/>
                </a:cubicBezTo>
                <a:cubicBezTo>
                  <a:pt x="3539480" y="3626876"/>
                  <a:pt x="3529281" y="3634102"/>
                  <a:pt x="3523427" y="3643248"/>
                </a:cubicBezTo>
                <a:cubicBezTo>
                  <a:pt x="3518488" y="3651297"/>
                  <a:pt x="3514098" y="3660536"/>
                  <a:pt x="3510256" y="3670963"/>
                </a:cubicBezTo>
                <a:cubicBezTo>
                  <a:pt x="3505499" y="3683768"/>
                  <a:pt x="3503121" y="3694470"/>
                  <a:pt x="3503121" y="3703068"/>
                </a:cubicBezTo>
                <a:cubicBezTo>
                  <a:pt x="3503121" y="3709105"/>
                  <a:pt x="3506048" y="3721362"/>
                  <a:pt x="3511902" y="3739838"/>
                </a:cubicBezTo>
                <a:cubicBezTo>
                  <a:pt x="3521415" y="3769839"/>
                  <a:pt x="3527360" y="3789504"/>
                  <a:pt x="3529738" y="3798834"/>
                </a:cubicBezTo>
                <a:cubicBezTo>
                  <a:pt x="3536690" y="3825360"/>
                  <a:pt x="3541172" y="3850696"/>
                  <a:pt x="3543184" y="3874843"/>
                </a:cubicBezTo>
                <a:cubicBezTo>
                  <a:pt x="3549953" y="3865697"/>
                  <a:pt x="3554572" y="3857282"/>
                  <a:pt x="3557041" y="3849598"/>
                </a:cubicBezTo>
                <a:cubicBezTo>
                  <a:pt x="3559511" y="3841915"/>
                  <a:pt x="3560746" y="3831854"/>
                  <a:pt x="3560746" y="3819414"/>
                </a:cubicBezTo>
                <a:cubicBezTo>
                  <a:pt x="3560746" y="3802218"/>
                  <a:pt x="3557956" y="3784016"/>
                  <a:pt x="3552377" y="3764808"/>
                </a:cubicBezTo>
                <a:cubicBezTo>
                  <a:pt x="3546797" y="3745600"/>
                  <a:pt x="3540440" y="3725020"/>
                  <a:pt x="3533306" y="3703068"/>
                </a:cubicBezTo>
                <a:cubicBezTo>
                  <a:pt x="3533306" y="3695751"/>
                  <a:pt x="3546203" y="3689256"/>
                  <a:pt x="3571996" y="3683585"/>
                </a:cubicBezTo>
                <a:cubicBezTo>
                  <a:pt x="3597790" y="3677914"/>
                  <a:pt x="3627425" y="3675079"/>
                  <a:pt x="3660903" y="3675079"/>
                </a:cubicBezTo>
                <a:lnTo>
                  <a:pt x="3696575" y="3675353"/>
                </a:lnTo>
                <a:lnTo>
                  <a:pt x="3696575" y="3600716"/>
                </a:lnTo>
                <a:cubicBezTo>
                  <a:pt x="3676818" y="3570898"/>
                  <a:pt x="3659439" y="3548946"/>
                  <a:pt x="3644438" y="3534860"/>
                </a:cubicBezTo>
                <a:cubicBezTo>
                  <a:pt x="3629438" y="3520774"/>
                  <a:pt x="3615809" y="3513731"/>
                  <a:pt x="3603553" y="3513731"/>
                </a:cubicBezTo>
                <a:close/>
                <a:moveTo>
                  <a:pt x="697252" y="3511536"/>
                </a:moveTo>
                <a:cubicBezTo>
                  <a:pt x="705301" y="3511536"/>
                  <a:pt x="713350" y="3515926"/>
                  <a:pt x="721399" y="3524707"/>
                </a:cubicBezTo>
                <a:cubicBezTo>
                  <a:pt x="729448" y="3533488"/>
                  <a:pt x="736766" y="3545744"/>
                  <a:pt x="743351" y="3561476"/>
                </a:cubicBezTo>
                <a:cubicBezTo>
                  <a:pt x="727070" y="3558916"/>
                  <a:pt x="713030" y="3553930"/>
                  <a:pt x="701230" y="3546522"/>
                </a:cubicBezTo>
                <a:cubicBezTo>
                  <a:pt x="689431" y="3539113"/>
                  <a:pt x="683531" y="3531475"/>
                  <a:pt x="683531" y="3523609"/>
                </a:cubicBezTo>
                <a:cubicBezTo>
                  <a:pt x="683531" y="3520316"/>
                  <a:pt x="684904" y="3517481"/>
                  <a:pt x="687648" y="3515103"/>
                </a:cubicBezTo>
                <a:cubicBezTo>
                  <a:pt x="690391" y="3512725"/>
                  <a:pt x="693593" y="3511536"/>
                  <a:pt x="697252" y="3511536"/>
                </a:cubicBezTo>
                <a:close/>
                <a:moveTo>
                  <a:pt x="7782008" y="3506596"/>
                </a:moveTo>
                <a:cubicBezTo>
                  <a:pt x="7766276" y="3517755"/>
                  <a:pt x="7754477" y="3528365"/>
                  <a:pt x="7746611" y="3538427"/>
                </a:cubicBezTo>
                <a:cubicBezTo>
                  <a:pt x="7730513" y="3558916"/>
                  <a:pt x="7722464" y="3582789"/>
                  <a:pt x="7722464" y="3610046"/>
                </a:cubicBezTo>
                <a:cubicBezTo>
                  <a:pt x="7722464" y="3629620"/>
                  <a:pt x="7727128" y="3645992"/>
                  <a:pt x="7736458" y="3659164"/>
                </a:cubicBezTo>
                <a:cubicBezTo>
                  <a:pt x="7745788" y="3672335"/>
                  <a:pt x="7757496" y="3678920"/>
                  <a:pt x="7771582" y="3678920"/>
                </a:cubicBezTo>
                <a:cubicBezTo>
                  <a:pt x="7783106" y="3678920"/>
                  <a:pt x="7792528" y="3675079"/>
                  <a:pt x="7799845" y="3667396"/>
                </a:cubicBezTo>
                <a:cubicBezTo>
                  <a:pt x="7807162" y="3659712"/>
                  <a:pt x="7810821" y="3651023"/>
                  <a:pt x="7810821" y="3641327"/>
                </a:cubicBezTo>
                <a:cubicBezTo>
                  <a:pt x="7810821" y="3620290"/>
                  <a:pt x="7800897" y="3607576"/>
                  <a:pt x="7781048" y="3603186"/>
                </a:cubicBezTo>
                <a:cubicBezTo>
                  <a:pt x="7761200" y="3598795"/>
                  <a:pt x="7751276" y="3591661"/>
                  <a:pt x="7751276" y="3581782"/>
                </a:cubicBezTo>
                <a:cubicBezTo>
                  <a:pt x="7751276" y="3571904"/>
                  <a:pt x="7756307" y="3560470"/>
                  <a:pt x="7766368" y="3547482"/>
                </a:cubicBezTo>
                <a:cubicBezTo>
                  <a:pt x="7772039" y="3540165"/>
                  <a:pt x="7780271" y="3531567"/>
                  <a:pt x="7791064" y="3521688"/>
                </a:cubicBezTo>
                <a:close/>
                <a:moveTo>
                  <a:pt x="5010234" y="3506596"/>
                </a:moveTo>
                <a:cubicBezTo>
                  <a:pt x="4994502" y="3517755"/>
                  <a:pt x="4982702" y="3528365"/>
                  <a:pt x="4974836" y="3538427"/>
                </a:cubicBezTo>
                <a:cubicBezTo>
                  <a:pt x="4958738" y="3558916"/>
                  <a:pt x="4950689" y="3582789"/>
                  <a:pt x="4950689" y="3610046"/>
                </a:cubicBezTo>
                <a:cubicBezTo>
                  <a:pt x="4950689" y="3629620"/>
                  <a:pt x="4955354" y="3645992"/>
                  <a:pt x="4964684" y="3659164"/>
                </a:cubicBezTo>
                <a:cubicBezTo>
                  <a:pt x="4974013" y="3672335"/>
                  <a:pt x="4985721" y="3678920"/>
                  <a:pt x="4999807" y="3678920"/>
                </a:cubicBezTo>
                <a:cubicBezTo>
                  <a:pt x="5011332" y="3678920"/>
                  <a:pt x="5020753" y="3675079"/>
                  <a:pt x="5028070" y="3667396"/>
                </a:cubicBezTo>
                <a:cubicBezTo>
                  <a:pt x="5035388" y="3659712"/>
                  <a:pt x="5039046" y="3651023"/>
                  <a:pt x="5039046" y="3641327"/>
                </a:cubicBezTo>
                <a:cubicBezTo>
                  <a:pt x="5039046" y="3620290"/>
                  <a:pt x="5029122" y="3607576"/>
                  <a:pt x="5009274" y="3603186"/>
                </a:cubicBezTo>
                <a:cubicBezTo>
                  <a:pt x="4989425" y="3598795"/>
                  <a:pt x="4979501" y="3591661"/>
                  <a:pt x="4979501" y="3581782"/>
                </a:cubicBezTo>
                <a:cubicBezTo>
                  <a:pt x="4979501" y="3571904"/>
                  <a:pt x="4984532" y="3560470"/>
                  <a:pt x="4994593" y="3547482"/>
                </a:cubicBezTo>
                <a:cubicBezTo>
                  <a:pt x="5000264" y="3540165"/>
                  <a:pt x="5008496" y="3531567"/>
                  <a:pt x="5019289" y="3521688"/>
                </a:cubicBezTo>
                <a:close/>
                <a:moveTo>
                  <a:pt x="2156550" y="3498364"/>
                </a:moveTo>
                <a:lnTo>
                  <a:pt x="2132402" y="3572453"/>
                </a:lnTo>
                <a:cubicBezTo>
                  <a:pt x="2145390" y="3596966"/>
                  <a:pt x="2153851" y="3614802"/>
                  <a:pt x="2157784" y="3625961"/>
                </a:cubicBezTo>
                <a:cubicBezTo>
                  <a:pt x="2161717" y="3637120"/>
                  <a:pt x="2163684" y="3648371"/>
                  <a:pt x="2163684" y="3659712"/>
                </a:cubicBezTo>
                <a:cubicBezTo>
                  <a:pt x="2163684" y="3678006"/>
                  <a:pt x="2152433" y="3693464"/>
                  <a:pt x="2129933" y="3706086"/>
                </a:cubicBezTo>
                <a:cubicBezTo>
                  <a:pt x="2107431" y="3718709"/>
                  <a:pt x="2079717" y="3725020"/>
                  <a:pt x="2046788" y="3725020"/>
                </a:cubicBezTo>
                <a:cubicBezTo>
                  <a:pt x="2013311" y="3725020"/>
                  <a:pt x="1986283" y="3718938"/>
                  <a:pt x="1965703" y="3706772"/>
                </a:cubicBezTo>
                <a:cubicBezTo>
                  <a:pt x="1945123" y="3694607"/>
                  <a:pt x="1934832" y="3678920"/>
                  <a:pt x="1934832" y="3659712"/>
                </a:cubicBezTo>
                <a:cubicBezTo>
                  <a:pt x="1934832" y="3644895"/>
                  <a:pt x="1937622" y="3630534"/>
                  <a:pt x="1943202" y="3616631"/>
                </a:cubicBezTo>
                <a:cubicBezTo>
                  <a:pt x="1948781" y="3602728"/>
                  <a:pt x="1960626" y="3580319"/>
                  <a:pt x="1978737" y="3549403"/>
                </a:cubicBezTo>
                <a:lnTo>
                  <a:pt x="1962273" y="3537878"/>
                </a:lnTo>
                <a:cubicBezTo>
                  <a:pt x="1937760" y="3575014"/>
                  <a:pt x="1921295" y="3605198"/>
                  <a:pt x="1912881" y="3628431"/>
                </a:cubicBezTo>
                <a:cubicBezTo>
                  <a:pt x="1905197" y="3649468"/>
                  <a:pt x="1901356" y="3672701"/>
                  <a:pt x="1901356" y="3698129"/>
                </a:cubicBezTo>
                <a:cubicBezTo>
                  <a:pt x="1901356" y="3727947"/>
                  <a:pt x="1913383" y="3750951"/>
                  <a:pt x="1937440" y="3767141"/>
                </a:cubicBezTo>
                <a:cubicBezTo>
                  <a:pt x="1961495" y="3783330"/>
                  <a:pt x="1995750" y="3791425"/>
                  <a:pt x="2040203" y="3791425"/>
                </a:cubicBezTo>
                <a:cubicBezTo>
                  <a:pt x="2063252" y="3791425"/>
                  <a:pt x="2085617" y="3788453"/>
                  <a:pt x="2107294" y="3782507"/>
                </a:cubicBezTo>
                <a:cubicBezTo>
                  <a:pt x="2128972" y="3776562"/>
                  <a:pt x="2145436" y="3768924"/>
                  <a:pt x="2156687" y="3759595"/>
                </a:cubicBezTo>
                <a:cubicBezTo>
                  <a:pt x="2167937" y="3750265"/>
                  <a:pt x="2176032" y="3737963"/>
                  <a:pt x="2180971" y="3722688"/>
                </a:cubicBezTo>
                <a:cubicBezTo>
                  <a:pt x="2185911" y="3707413"/>
                  <a:pt x="2188380" y="3687153"/>
                  <a:pt x="2188380" y="3661908"/>
                </a:cubicBezTo>
                <a:lnTo>
                  <a:pt x="2188380" y="3607027"/>
                </a:lnTo>
                <a:cubicBezTo>
                  <a:pt x="2188380" y="3582514"/>
                  <a:pt x="2185636" y="3562300"/>
                  <a:pt x="2180148" y="3546384"/>
                </a:cubicBezTo>
                <a:cubicBezTo>
                  <a:pt x="2177221" y="3537604"/>
                  <a:pt x="2169355" y="3521597"/>
                  <a:pt x="2156550" y="3498364"/>
                </a:cubicBezTo>
                <a:close/>
                <a:moveTo>
                  <a:pt x="3183873" y="3496718"/>
                </a:moveTo>
                <a:lnTo>
                  <a:pt x="3168506" y="3570806"/>
                </a:lnTo>
                <a:cubicBezTo>
                  <a:pt x="3178019" y="3579770"/>
                  <a:pt x="3186068" y="3591021"/>
                  <a:pt x="3192654" y="3604558"/>
                </a:cubicBezTo>
                <a:cubicBezTo>
                  <a:pt x="3198507" y="3616448"/>
                  <a:pt x="3201434" y="3626052"/>
                  <a:pt x="3201434" y="3633370"/>
                </a:cubicBezTo>
                <a:cubicBezTo>
                  <a:pt x="3201434" y="3648005"/>
                  <a:pt x="3186251" y="3668859"/>
                  <a:pt x="3155883" y="3695933"/>
                </a:cubicBezTo>
                <a:cubicBezTo>
                  <a:pt x="3134115" y="3715325"/>
                  <a:pt x="3116919" y="3728587"/>
                  <a:pt x="3104297" y="3735722"/>
                </a:cubicBezTo>
                <a:cubicBezTo>
                  <a:pt x="3091674" y="3742856"/>
                  <a:pt x="3079051" y="3746423"/>
                  <a:pt x="3066429" y="3746423"/>
                </a:cubicBezTo>
                <a:cubicBezTo>
                  <a:pt x="3054721" y="3746423"/>
                  <a:pt x="3043836" y="3744503"/>
                  <a:pt x="3033775" y="3740661"/>
                </a:cubicBezTo>
                <a:cubicBezTo>
                  <a:pt x="3023714" y="3736819"/>
                  <a:pt x="3010451" y="3729410"/>
                  <a:pt x="2993987" y="3718434"/>
                </a:cubicBezTo>
                <a:lnTo>
                  <a:pt x="2982461" y="3735447"/>
                </a:lnTo>
                <a:cubicBezTo>
                  <a:pt x="3016670" y="3759046"/>
                  <a:pt x="3041824" y="3774778"/>
                  <a:pt x="3057922" y="3782644"/>
                </a:cubicBezTo>
                <a:cubicBezTo>
                  <a:pt x="3076399" y="3791791"/>
                  <a:pt x="3093686" y="3796364"/>
                  <a:pt x="3109785" y="3796364"/>
                </a:cubicBezTo>
                <a:cubicBezTo>
                  <a:pt x="3123321" y="3796364"/>
                  <a:pt x="3139603" y="3788864"/>
                  <a:pt x="3158628" y="3773864"/>
                </a:cubicBezTo>
                <a:cubicBezTo>
                  <a:pt x="3175823" y="3760327"/>
                  <a:pt x="3190824" y="3744365"/>
                  <a:pt x="3203630" y="3725980"/>
                </a:cubicBezTo>
                <a:cubicBezTo>
                  <a:pt x="3216435" y="3707595"/>
                  <a:pt x="3222838" y="3692824"/>
                  <a:pt x="3222838" y="3681665"/>
                </a:cubicBezTo>
                <a:lnTo>
                  <a:pt x="3222838" y="3597698"/>
                </a:lnTo>
                <a:cubicBezTo>
                  <a:pt x="3222838" y="3576477"/>
                  <a:pt x="3219454" y="3557544"/>
                  <a:pt x="3212685" y="3540896"/>
                </a:cubicBezTo>
                <a:cubicBezTo>
                  <a:pt x="3205917" y="3524249"/>
                  <a:pt x="3196312" y="3509523"/>
                  <a:pt x="3183873" y="3496718"/>
                </a:cubicBezTo>
                <a:close/>
                <a:moveTo>
                  <a:pt x="10438628" y="3483547"/>
                </a:moveTo>
                <a:cubicBezTo>
                  <a:pt x="10421066" y="3483547"/>
                  <a:pt x="10405425" y="3497358"/>
                  <a:pt x="10391705" y="3524981"/>
                </a:cubicBezTo>
                <a:cubicBezTo>
                  <a:pt x="10379083" y="3550409"/>
                  <a:pt x="10372771" y="3576843"/>
                  <a:pt x="10372771" y="3604283"/>
                </a:cubicBezTo>
                <a:cubicBezTo>
                  <a:pt x="10372771" y="3624589"/>
                  <a:pt x="10378122" y="3640641"/>
                  <a:pt x="10388824" y="3652441"/>
                </a:cubicBezTo>
                <a:cubicBezTo>
                  <a:pt x="10399526" y="3664240"/>
                  <a:pt x="10413932" y="3670140"/>
                  <a:pt x="10432042" y="3670140"/>
                </a:cubicBezTo>
                <a:cubicBezTo>
                  <a:pt x="10437165" y="3670140"/>
                  <a:pt x="10443567" y="3669591"/>
                  <a:pt x="10451250" y="3668493"/>
                </a:cubicBezTo>
                <a:cubicBezTo>
                  <a:pt x="10429298" y="3694470"/>
                  <a:pt x="10408079" y="3713312"/>
                  <a:pt x="10387589" y="3725020"/>
                </a:cubicBezTo>
                <a:cubicBezTo>
                  <a:pt x="10370211" y="3734898"/>
                  <a:pt x="10352649" y="3739838"/>
                  <a:pt x="10334904" y="3739838"/>
                </a:cubicBezTo>
                <a:cubicBezTo>
                  <a:pt x="10321733" y="3739838"/>
                  <a:pt x="10309933" y="3738008"/>
                  <a:pt x="10299506" y="3734350"/>
                </a:cubicBezTo>
                <a:cubicBezTo>
                  <a:pt x="10286884" y="3729959"/>
                  <a:pt x="10270694" y="3721178"/>
                  <a:pt x="10250937" y="3708007"/>
                </a:cubicBezTo>
                <a:lnTo>
                  <a:pt x="10239412" y="3723922"/>
                </a:lnTo>
                <a:cubicBezTo>
                  <a:pt x="10276731" y="3752460"/>
                  <a:pt x="10304400" y="3771577"/>
                  <a:pt x="10322419" y="3781272"/>
                </a:cubicBezTo>
                <a:cubicBezTo>
                  <a:pt x="10340439" y="3790968"/>
                  <a:pt x="10357040" y="3795816"/>
                  <a:pt x="10372223" y="3795816"/>
                </a:cubicBezTo>
                <a:cubicBezTo>
                  <a:pt x="10398200" y="3795816"/>
                  <a:pt x="10424543" y="3780449"/>
                  <a:pt x="10451250" y="3749716"/>
                </a:cubicBezTo>
                <a:cubicBezTo>
                  <a:pt x="10477959" y="3718983"/>
                  <a:pt x="10491313" y="3687884"/>
                  <a:pt x="10491313" y="3656420"/>
                </a:cubicBezTo>
                <a:lnTo>
                  <a:pt x="10491313" y="3585624"/>
                </a:lnTo>
                <a:cubicBezTo>
                  <a:pt x="10491313" y="3557452"/>
                  <a:pt x="10486191" y="3533396"/>
                  <a:pt x="10475947" y="3513456"/>
                </a:cubicBezTo>
                <a:cubicBezTo>
                  <a:pt x="10465703" y="3493516"/>
                  <a:pt x="10453263" y="3483547"/>
                  <a:pt x="10438628" y="3483547"/>
                </a:cubicBezTo>
                <a:close/>
                <a:moveTo>
                  <a:pt x="7352528" y="3483547"/>
                </a:moveTo>
                <a:cubicBezTo>
                  <a:pt x="7334966" y="3483547"/>
                  <a:pt x="7319326" y="3497358"/>
                  <a:pt x="7305605" y="3524981"/>
                </a:cubicBezTo>
                <a:cubicBezTo>
                  <a:pt x="7292983" y="3550409"/>
                  <a:pt x="7286672" y="3576843"/>
                  <a:pt x="7286672" y="3604283"/>
                </a:cubicBezTo>
                <a:cubicBezTo>
                  <a:pt x="7286672" y="3624589"/>
                  <a:pt x="7292023" y="3640641"/>
                  <a:pt x="7302724" y="3652441"/>
                </a:cubicBezTo>
                <a:cubicBezTo>
                  <a:pt x="7313426" y="3664240"/>
                  <a:pt x="7327832" y="3670140"/>
                  <a:pt x="7345943" y="3670140"/>
                </a:cubicBezTo>
                <a:cubicBezTo>
                  <a:pt x="7351065" y="3670140"/>
                  <a:pt x="7357467" y="3669591"/>
                  <a:pt x="7365151" y="3668493"/>
                </a:cubicBezTo>
                <a:cubicBezTo>
                  <a:pt x="7343199" y="3694470"/>
                  <a:pt x="7321978" y="3713312"/>
                  <a:pt x="7301489" y="3725020"/>
                </a:cubicBezTo>
                <a:cubicBezTo>
                  <a:pt x="7284111" y="3734898"/>
                  <a:pt x="7266549" y="3739838"/>
                  <a:pt x="7248804" y="3739838"/>
                </a:cubicBezTo>
                <a:cubicBezTo>
                  <a:pt x="7235633" y="3739838"/>
                  <a:pt x="7223834" y="3738008"/>
                  <a:pt x="7213406" y="3734350"/>
                </a:cubicBezTo>
                <a:cubicBezTo>
                  <a:pt x="7200784" y="3729959"/>
                  <a:pt x="7184594" y="3721178"/>
                  <a:pt x="7164837" y="3708007"/>
                </a:cubicBezTo>
                <a:lnTo>
                  <a:pt x="7153312" y="3723922"/>
                </a:lnTo>
                <a:cubicBezTo>
                  <a:pt x="7190631" y="3752460"/>
                  <a:pt x="7218300" y="3771577"/>
                  <a:pt x="7236319" y="3781272"/>
                </a:cubicBezTo>
                <a:cubicBezTo>
                  <a:pt x="7254338" y="3790968"/>
                  <a:pt x="7270940" y="3795816"/>
                  <a:pt x="7286123" y="3795816"/>
                </a:cubicBezTo>
                <a:cubicBezTo>
                  <a:pt x="7312100" y="3795816"/>
                  <a:pt x="7338442" y="3780449"/>
                  <a:pt x="7365151" y="3749716"/>
                </a:cubicBezTo>
                <a:cubicBezTo>
                  <a:pt x="7391859" y="3718983"/>
                  <a:pt x="7405213" y="3687884"/>
                  <a:pt x="7405213" y="3656420"/>
                </a:cubicBezTo>
                <a:lnTo>
                  <a:pt x="7405213" y="3585624"/>
                </a:lnTo>
                <a:cubicBezTo>
                  <a:pt x="7405213" y="3557452"/>
                  <a:pt x="7400092" y="3533396"/>
                  <a:pt x="7389847" y="3513456"/>
                </a:cubicBezTo>
                <a:cubicBezTo>
                  <a:pt x="7379603" y="3493516"/>
                  <a:pt x="7367163" y="3483547"/>
                  <a:pt x="7352528" y="3483547"/>
                </a:cubicBezTo>
                <a:close/>
                <a:moveTo>
                  <a:pt x="4580753" y="3483547"/>
                </a:moveTo>
                <a:cubicBezTo>
                  <a:pt x="4563192" y="3483547"/>
                  <a:pt x="4547551" y="3497358"/>
                  <a:pt x="4533831" y="3524981"/>
                </a:cubicBezTo>
                <a:cubicBezTo>
                  <a:pt x="4521208" y="3550409"/>
                  <a:pt x="4514897" y="3576843"/>
                  <a:pt x="4514897" y="3604283"/>
                </a:cubicBezTo>
                <a:cubicBezTo>
                  <a:pt x="4514897" y="3624589"/>
                  <a:pt x="4520248" y="3640641"/>
                  <a:pt x="4530950" y="3652441"/>
                </a:cubicBezTo>
                <a:cubicBezTo>
                  <a:pt x="4541651" y="3664240"/>
                  <a:pt x="4556057" y="3670140"/>
                  <a:pt x="4574168" y="3670140"/>
                </a:cubicBezTo>
                <a:cubicBezTo>
                  <a:pt x="4579290" y="3670140"/>
                  <a:pt x="4585693" y="3669591"/>
                  <a:pt x="4593376" y="3668493"/>
                </a:cubicBezTo>
                <a:cubicBezTo>
                  <a:pt x="4571424" y="3694470"/>
                  <a:pt x="4550203" y="3713312"/>
                  <a:pt x="4529715" y="3725020"/>
                </a:cubicBezTo>
                <a:cubicBezTo>
                  <a:pt x="4512336" y="3734898"/>
                  <a:pt x="4494774" y="3739838"/>
                  <a:pt x="4477030" y="3739838"/>
                </a:cubicBezTo>
                <a:cubicBezTo>
                  <a:pt x="4463858" y="3739838"/>
                  <a:pt x="4452059" y="3738008"/>
                  <a:pt x="4441632" y="3734350"/>
                </a:cubicBezTo>
                <a:cubicBezTo>
                  <a:pt x="4429009" y="3729959"/>
                  <a:pt x="4412820" y="3721178"/>
                  <a:pt x="4393063" y="3708007"/>
                </a:cubicBezTo>
                <a:lnTo>
                  <a:pt x="4381538" y="3723922"/>
                </a:lnTo>
                <a:cubicBezTo>
                  <a:pt x="4418856" y="3752460"/>
                  <a:pt x="4446525" y="3771577"/>
                  <a:pt x="4464544" y="3781272"/>
                </a:cubicBezTo>
                <a:cubicBezTo>
                  <a:pt x="4482563" y="3790968"/>
                  <a:pt x="4499165" y="3795816"/>
                  <a:pt x="4514348" y="3795816"/>
                </a:cubicBezTo>
                <a:cubicBezTo>
                  <a:pt x="4540325" y="3795816"/>
                  <a:pt x="4566667" y="3780449"/>
                  <a:pt x="4593376" y="3749716"/>
                </a:cubicBezTo>
                <a:cubicBezTo>
                  <a:pt x="4620084" y="3718983"/>
                  <a:pt x="4633439" y="3687884"/>
                  <a:pt x="4633439" y="3656420"/>
                </a:cubicBezTo>
                <a:lnTo>
                  <a:pt x="4633439" y="3585624"/>
                </a:lnTo>
                <a:cubicBezTo>
                  <a:pt x="4633439" y="3557452"/>
                  <a:pt x="4628316" y="3533396"/>
                  <a:pt x="4618072" y="3513456"/>
                </a:cubicBezTo>
                <a:cubicBezTo>
                  <a:pt x="4607828" y="3493516"/>
                  <a:pt x="4595388" y="3483547"/>
                  <a:pt x="4580753" y="3483547"/>
                </a:cubicBezTo>
                <a:close/>
                <a:moveTo>
                  <a:pt x="4314300" y="3472570"/>
                </a:moveTo>
                <a:cubicBezTo>
                  <a:pt x="4301860" y="3472570"/>
                  <a:pt x="4288963" y="3476595"/>
                  <a:pt x="4275609" y="3484644"/>
                </a:cubicBezTo>
                <a:cubicBezTo>
                  <a:pt x="4269755" y="3488120"/>
                  <a:pt x="4261066" y="3493974"/>
                  <a:pt x="4249541" y="3502206"/>
                </a:cubicBezTo>
                <a:lnTo>
                  <a:pt x="4151305" y="3572453"/>
                </a:lnTo>
                <a:cubicBezTo>
                  <a:pt x="4135024" y="3583977"/>
                  <a:pt x="4123087" y="3591569"/>
                  <a:pt x="4115496" y="3595228"/>
                </a:cubicBezTo>
                <a:cubicBezTo>
                  <a:pt x="4107904" y="3598887"/>
                  <a:pt x="4099626" y="3600716"/>
                  <a:pt x="4090662" y="3600716"/>
                </a:cubicBezTo>
                <a:cubicBezTo>
                  <a:pt x="4081699" y="3600716"/>
                  <a:pt x="4074473" y="3597881"/>
                  <a:pt x="4068985" y="3592210"/>
                </a:cubicBezTo>
                <a:cubicBezTo>
                  <a:pt x="4063497" y="3586539"/>
                  <a:pt x="4060753" y="3578489"/>
                  <a:pt x="4060753" y="3568062"/>
                </a:cubicBezTo>
                <a:cubicBezTo>
                  <a:pt x="4060753" y="3560745"/>
                  <a:pt x="4061118" y="3551049"/>
                  <a:pt x="4061850" y="3538976"/>
                </a:cubicBezTo>
                <a:cubicBezTo>
                  <a:pt x="4062033" y="3534951"/>
                  <a:pt x="4062399" y="3529646"/>
                  <a:pt x="4062948" y="3523060"/>
                </a:cubicBezTo>
                <a:lnTo>
                  <a:pt x="4044288" y="3520316"/>
                </a:lnTo>
                <a:cubicBezTo>
                  <a:pt x="4040630" y="3550684"/>
                  <a:pt x="4032398" y="3572087"/>
                  <a:pt x="4019592" y="3584526"/>
                </a:cubicBezTo>
                <a:cubicBezTo>
                  <a:pt x="4008616" y="3595137"/>
                  <a:pt x="3992518" y="3600442"/>
                  <a:pt x="3971298" y="3600442"/>
                </a:cubicBezTo>
                <a:lnTo>
                  <a:pt x="3947638" y="3600607"/>
                </a:lnTo>
                <a:lnTo>
                  <a:pt x="3947638" y="3585624"/>
                </a:lnTo>
                <a:cubicBezTo>
                  <a:pt x="3947638" y="3557452"/>
                  <a:pt x="3942516" y="3533396"/>
                  <a:pt x="3932272" y="3513456"/>
                </a:cubicBezTo>
                <a:cubicBezTo>
                  <a:pt x="3922028" y="3493516"/>
                  <a:pt x="3909588" y="3483547"/>
                  <a:pt x="3894953" y="3483547"/>
                </a:cubicBezTo>
                <a:cubicBezTo>
                  <a:pt x="3877392" y="3483547"/>
                  <a:pt x="3861751" y="3497358"/>
                  <a:pt x="3848031" y="3524981"/>
                </a:cubicBezTo>
                <a:cubicBezTo>
                  <a:pt x="3835408" y="3550409"/>
                  <a:pt x="3829097" y="3576843"/>
                  <a:pt x="3829097" y="3604283"/>
                </a:cubicBezTo>
                <a:cubicBezTo>
                  <a:pt x="3829097" y="3624589"/>
                  <a:pt x="3834448" y="3640641"/>
                  <a:pt x="3845149" y="3652441"/>
                </a:cubicBezTo>
                <a:cubicBezTo>
                  <a:pt x="3855851" y="3664240"/>
                  <a:pt x="3870257" y="3670140"/>
                  <a:pt x="3888368" y="3670140"/>
                </a:cubicBezTo>
                <a:cubicBezTo>
                  <a:pt x="3893490" y="3670140"/>
                  <a:pt x="3899893" y="3669591"/>
                  <a:pt x="3907576" y="3668493"/>
                </a:cubicBezTo>
                <a:cubicBezTo>
                  <a:pt x="3885624" y="3694470"/>
                  <a:pt x="3864403" y="3713312"/>
                  <a:pt x="3843915" y="3725020"/>
                </a:cubicBezTo>
                <a:cubicBezTo>
                  <a:pt x="3826536" y="3734898"/>
                  <a:pt x="3808974" y="3739838"/>
                  <a:pt x="3791229" y="3739838"/>
                </a:cubicBezTo>
                <a:cubicBezTo>
                  <a:pt x="3778058" y="3739838"/>
                  <a:pt x="3766259" y="3738008"/>
                  <a:pt x="3755832" y="3734350"/>
                </a:cubicBezTo>
                <a:cubicBezTo>
                  <a:pt x="3743209" y="3729959"/>
                  <a:pt x="3727019" y="3721178"/>
                  <a:pt x="3707262" y="3708007"/>
                </a:cubicBezTo>
                <a:lnTo>
                  <a:pt x="3695738" y="3723922"/>
                </a:lnTo>
                <a:cubicBezTo>
                  <a:pt x="3733056" y="3752460"/>
                  <a:pt x="3760725" y="3771577"/>
                  <a:pt x="3778744" y="3781272"/>
                </a:cubicBezTo>
                <a:cubicBezTo>
                  <a:pt x="3796763" y="3790968"/>
                  <a:pt x="3813364" y="3795816"/>
                  <a:pt x="3828548" y="3795816"/>
                </a:cubicBezTo>
                <a:cubicBezTo>
                  <a:pt x="3854525" y="3795816"/>
                  <a:pt x="3880867" y="3780449"/>
                  <a:pt x="3907576" y="3749716"/>
                </a:cubicBezTo>
                <a:cubicBezTo>
                  <a:pt x="3920930" y="3734350"/>
                  <a:pt x="3930946" y="3718892"/>
                  <a:pt x="3937623" y="3703342"/>
                </a:cubicBezTo>
                <a:lnTo>
                  <a:pt x="3943614" y="3675272"/>
                </a:lnTo>
                <a:lnTo>
                  <a:pt x="3971298" y="3675079"/>
                </a:lnTo>
                <a:cubicBezTo>
                  <a:pt x="3987213" y="3675079"/>
                  <a:pt x="4000018" y="3672426"/>
                  <a:pt x="4009714" y="3667121"/>
                </a:cubicBezTo>
                <a:cubicBezTo>
                  <a:pt x="4020324" y="3661267"/>
                  <a:pt x="4031483" y="3650200"/>
                  <a:pt x="4043191" y="3633919"/>
                </a:cubicBezTo>
                <a:cubicBezTo>
                  <a:pt x="4048679" y="3648553"/>
                  <a:pt x="4055310" y="3659118"/>
                  <a:pt x="4063085" y="3665612"/>
                </a:cubicBezTo>
                <a:cubicBezTo>
                  <a:pt x="4070860" y="3672106"/>
                  <a:pt x="4081241" y="3675353"/>
                  <a:pt x="4094230" y="3675353"/>
                </a:cubicBezTo>
                <a:lnTo>
                  <a:pt x="4384821" y="3675353"/>
                </a:lnTo>
                <a:lnTo>
                  <a:pt x="4384821" y="3570257"/>
                </a:lnTo>
                <a:cubicBezTo>
                  <a:pt x="4384821" y="3536415"/>
                  <a:pt x="4377687" y="3511078"/>
                  <a:pt x="4363418" y="3494248"/>
                </a:cubicBezTo>
                <a:cubicBezTo>
                  <a:pt x="4351161" y="3479796"/>
                  <a:pt x="4334788" y="3472570"/>
                  <a:pt x="4314300" y="3472570"/>
                </a:cubicBezTo>
                <a:close/>
                <a:moveTo>
                  <a:pt x="9546487" y="3469278"/>
                </a:moveTo>
                <a:cubicBezTo>
                  <a:pt x="9532767" y="3469278"/>
                  <a:pt x="9520830" y="3473942"/>
                  <a:pt x="9510678" y="3483272"/>
                </a:cubicBezTo>
                <a:cubicBezTo>
                  <a:pt x="9500525" y="3492602"/>
                  <a:pt x="9488406" y="3509981"/>
                  <a:pt x="9474319" y="3535408"/>
                </a:cubicBezTo>
                <a:cubicBezTo>
                  <a:pt x="9460234" y="3560836"/>
                  <a:pt x="9453190" y="3578673"/>
                  <a:pt x="9453190" y="3588917"/>
                </a:cubicBezTo>
                <a:cubicBezTo>
                  <a:pt x="9453190" y="3596600"/>
                  <a:pt x="9455934" y="3604375"/>
                  <a:pt x="9461422" y="3612241"/>
                </a:cubicBezTo>
                <a:cubicBezTo>
                  <a:pt x="9466910" y="3620107"/>
                  <a:pt x="9478253" y="3632638"/>
                  <a:pt x="9495448" y="3649834"/>
                </a:cubicBezTo>
                <a:cubicBezTo>
                  <a:pt x="9483375" y="3665384"/>
                  <a:pt x="9474960" y="3677914"/>
                  <a:pt x="9470203" y="3687427"/>
                </a:cubicBezTo>
                <a:cubicBezTo>
                  <a:pt x="9463984" y="3699684"/>
                  <a:pt x="9460874" y="3711849"/>
                  <a:pt x="9460874" y="3723922"/>
                </a:cubicBezTo>
                <a:lnTo>
                  <a:pt x="9477338" y="3729959"/>
                </a:lnTo>
                <a:cubicBezTo>
                  <a:pt x="9495083" y="3709653"/>
                  <a:pt x="9508528" y="3695385"/>
                  <a:pt x="9517675" y="3687153"/>
                </a:cubicBezTo>
                <a:cubicBezTo>
                  <a:pt x="9531761" y="3674530"/>
                  <a:pt x="9547219" y="3664103"/>
                  <a:pt x="9564049" y="3655871"/>
                </a:cubicBezTo>
                <a:cubicBezTo>
                  <a:pt x="9582159" y="3647090"/>
                  <a:pt x="9605392" y="3639224"/>
                  <a:pt x="9633747" y="3632272"/>
                </a:cubicBezTo>
                <a:lnTo>
                  <a:pt x="9655699" y="3569160"/>
                </a:lnTo>
                <a:cubicBezTo>
                  <a:pt x="9637040" y="3570806"/>
                  <a:pt x="9621948" y="3573230"/>
                  <a:pt x="9610423" y="3576431"/>
                </a:cubicBezTo>
                <a:cubicBezTo>
                  <a:pt x="9598898" y="3579633"/>
                  <a:pt x="9581610" y="3586721"/>
                  <a:pt x="9558561" y="3597698"/>
                </a:cubicBezTo>
                <a:cubicBezTo>
                  <a:pt x="9540450" y="3588368"/>
                  <a:pt x="9527599" y="3580547"/>
                  <a:pt x="9520007" y="3574236"/>
                </a:cubicBezTo>
                <a:cubicBezTo>
                  <a:pt x="9512416" y="3567925"/>
                  <a:pt x="9508620" y="3561842"/>
                  <a:pt x="9508620" y="3555988"/>
                </a:cubicBezTo>
                <a:cubicBezTo>
                  <a:pt x="9508620" y="3551781"/>
                  <a:pt x="9510861" y="3548077"/>
                  <a:pt x="9515342" y="3544875"/>
                </a:cubicBezTo>
                <a:cubicBezTo>
                  <a:pt x="9519825" y="3541674"/>
                  <a:pt x="9524901" y="3540073"/>
                  <a:pt x="9530572" y="3540073"/>
                </a:cubicBezTo>
                <a:cubicBezTo>
                  <a:pt x="9537340" y="3540073"/>
                  <a:pt x="9544475" y="3542314"/>
                  <a:pt x="9551975" y="3546796"/>
                </a:cubicBezTo>
                <a:cubicBezTo>
                  <a:pt x="9559476" y="3551278"/>
                  <a:pt x="9567525" y="3558367"/>
                  <a:pt x="9576122" y="3568062"/>
                </a:cubicBezTo>
                <a:lnTo>
                  <a:pt x="9612892" y="3507145"/>
                </a:lnTo>
                <a:cubicBezTo>
                  <a:pt x="9601185" y="3492876"/>
                  <a:pt x="9590437" y="3482998"/>
                  <a:pt x="9580650" y="3477510"/>
                </a:cubicBezTo>
                <a:cubicBezTo>
                  <a:pt x="9570863" y="3472022"/>
                  <a:pt x="9559476" y="3469278"/>
                  <a:pt x="9546487" y="3469278"/>
                </a:cubicBezTo>
                <a:close/>
                <a:moveTo>
                  <a:pt x="8194012" y="3464338"/>
                </a:moveTo>
                <a:cubicBezTo>
                  <a:pt x="8189804" y="3472570"/>
                  <a:pt x="8185048" y="3482678"/>
                  <a:pt x="8179742" y="3494660"/>
                </a:cubicBezTo>
                <a:cubicBezTo>
                  <a:pt x="8174438" y="3506642"/>
                  <a:pt x="8170230" y="3516841"/>
                  <a:pt x="8167120" y="3525256"/>
                </a:cubicBezTo>
                <a:lnTo>
                  <a:pt x="8176998" y="3531841"/>
                </a:lnTo>
                <a:cubicBezTo>
                  <a:pt x="8165840" y="3553793"/>
                  <a:pt x="8158110" y="3571995"/>
                  <a:pt x="8153812" y="3586447"/>
                </a:cubicBezTo>
                <a:cubicBezTo>
                  <a:pt x="8149513" y="3600899"/>
                  <a:pt x="8147363" y="3615625"/>
                  <a:pt x="8147363" y="3630626"/>
                </a:cubicBezTo>
                <a:cubicBezTo>
                  <a:pt x="8147363" y="3647090"/>
                  <a:pt x="8151571" y="3660261"/>
                  <a:pt x="8159986" y="3670140"/>
                </a:cubicBezTo>
                <a:cubicBezTo>
                  <a:pt x="8168401" y="3680018"/>
                  <a:pt x="8179742" y="3684957"/>
                  <a:pt x="8194012" y="3684957"/>
                </a:cubicBezTo>
                <a:cubicBezTo>
                  <a:pt x="8210476" y="3684957"/>
                  <a:pt x="8228038" y="3680018"/>
                  <a:pt x="8246696" y="3670140"/>
                </a:cubicBezTo>
                <a:cubicBezTo>
                  <a:pt x="8266820" y="3659530"/>
                  <a:pt x="8279442" y="3647273"/>
                  <a:pt x="8284564" y="3633370"/>
                </a:cubicBezTo>
                <a:cubicBezTo>
                  <a:pt x="8287308" y="3626235"/>
                  <a:pt x="8289549" y="3617043"/>
                  <a:pt x="8291287" y="3605792"/>
                </a:cubicBezTo>
                <a:cubicBezTo>
                  <a:pt x="8293025" y="3594542"/>
                  <a:pt x="8293894" y="3583429"/>
                  <a:pt x="8293894" y="3572453"/>
                </a:cubicBezTo>
                <a:cubicBezTo>
                  <a:pt x="8293894" y="3557635"/>
                  <a:pt x="8291058" y="3545241"/>
                  <a:pt x="8285388" y="3535271"/>
                </a:cubicBezTo>
                <a:cubicBezTo>
                  <a:pt x="8279716" y="3525301"/>
                  <a:pt x="8269380" y="3514645"/>
                  <a:pt x="8254380" y="3503303"/>
                </a:cubicBezTo>
                <a:cubicBezTo>
                  <a:pt x="8243770" y="3495071"/>
                  <a:pt x="8232611" y="3487388"/>
                  <a:pt x="8220903" y="3480254"/>
                </a:cubicBezTo>
                <a:close/>
                <a:moveTo>
                  <a:pt x="6655120" y="3459399"/>
                </a:moveTo>
                <a:cubicBezTo>
                  <a:pt x="6596764" y="3459399"/>
                  <a:pt x="6563469" y="3493425"/>
                  <a:pt x="6555237" y="3561476"/>
                </a:cubicBezTo>
                <a:cubicBezTo>
                  <a:pt x="6577556" y="3549952"/>
                  <a:pt x="6594248" y="3542589"/>
                  <a:pt x="6605316" y="3539387"/>
                </a:cubicBezTo>
                <a:cubicBezTo>
                  <a:pt x="6616384" y="3536186"/>
                  <a:pt x="6630423" y="3534585"/>
                  <a:pt x="6647436" y="3534585"/>
                </a:cubicBezTo>
                <a:lnTo>
                  <a:pt x="6653473" y="3534585"/>
                </a:lnTo>
                <a:cubicBezTo>
                  <a:pt x="6626216" y="3549220"/>
                  <a:pt x="6603852" y="3572864"/>
                  <a:pt x="6586382" y="3605518"/>
                </a:cubicBezTo>
                <a:cubicBezTo>
                  <a:pt x="6568912" y="3638172"/>
                  <a:pt x="6560177" y="3673616"/>
                  <a:pt x="6560177" y="3711849"/>
                </a:cubicBezTo>
                <a:cubicBezTo>
                  <a:pt x="6560177" y="3762156"/>
                  <a:pt x="6574674" y="3800892"/>
                  <a:pt x="6603669" y="3828058"/>
                </a:cubicBezTo>
                <a:cubicBezTo>
                  <a:pt x="6632665" y="3855224"/>
                  <a:pt x="6673962" y="3868807"/>
                  <a:pt x="6727562" y="3868807"/>
                </a:cubicBezTo>
                <a:lnTo>
                  <a:pt x="6753904" y="3868258"/>
                </a:lnTo>
                <a:lnTo>
                  <a:pt x="6858177" y="3801304"/>
                </a:lnTo>
                <a:lnTo>
                  <a:pt x="6853238" y="3792523"/>
                </a:lnTo>
                <a:cubicBezTo>
                  <a:pt x="6820858" y="3795816"/>
                  <a:pt x="6795980" y="3797462"/>
                  <a:pt x="6778600" y="3797462"/>
                </a:cubicBezTo>
                <a:cubicBezTo>
                  <a:pt x="6719513" y="3797462"/>
                  <a:pt x="6674282" y="3787584"/>
                  <a:pt x="6642909" y="3767827"/>
                </a:cubicBezTo>
                <a:cubicBezTo>
                  <a:pt x="6611536" y="3748070"/>
                  <a:pt x="6595849" y="3719898"/>
                  <a:pt x="6595849" y="3683311"/>
                </a:cubicBezTo>
                <a:cubicBezTo>
                  <a:pt x="6595849" y="3652029"/>
                  <a:pt x="6609020" y="3624132"/>
                  <a:pt x="6635363" y="3599618"/>
                </a:cubicBezTo>
                <a:cubicBezTo>
                  <a:pt x="6660974" y="3575837"/>
                  <a:pt x="6694633" y="3559098"/>
                  <a:pt x="6736343" y="3549403"/>
                </a:cubicBezTo>
                <a:cubicBezTo>
                  <a:pt x="6733965" y="3563123"/>
                  <a:pt x="6732501" y="3571812"/>
                  <a:pt x="6731952" y="3575471"/>
                </a:cubicBezTo>
                <a:cubicBezTo>
                  <a:pt x="6730489" y="3586081"/>
                  <a:pt x="6729757" y="3597149"/>
                  <a:pt x="6729757" y="3608674"/>
                </a:cubicBezTo>
                <a:cubicBezTo>
                  <a:pt x="6729757" y="3634467"/>
                  <a:pt x="6735611" y="3652029"/>
                  <a:pt x="6747319" y="3661359"/>
                </a:cubicBezTo>
                <a:cubicBezTo>
                  <a:pt x="6759027" y="3670688"/>
                  <a:pt x="6780979" y="3675353"/>
                  <a:pt x="6813175" y="3675353"/>
                </a:cubicBezTo>
                <a:lnTo>
                  <a:pt x="6837183" y="3675353"/>
                </a:lnTo>
                <a:lnTo>
                  <a:pt x="6855982" y="3675353"/>
                </a:lnTo>
                <a:lnTo>
                  <a:pt x="7150550" y="3675353"/>
                </a:lnTo>
                <a:lnTo>
                  <a:pt x="7150550" y="3600716"/>
                </a:lnTo>
                <a:cubicBezTo>
                  <a:pt x="7136098" y="3597606"/>
                  <a:pt x="7125259" y="3593765"/>
                  <a:pt x="7118033" y="3589191"/>
                </a:cubicBezTo>
                <a:cubicBezTo>
                  <a:pt x="7110807" y="3584618"/>
                  <a:pt x="7100334" y="3574648"/>
                  <a:pt x="7086614" y="3559281"/>
                </a:cubicBezTo>
                <a:cubicBezTo>
                  <a:pt x="7066492" y="3537512"/>
                  <a:pt x="7050942" y="3521505"/>
                  <a:pt x="7039966" y="3511261"/>
                </a:cubicBezTo>
                <a:cubicBezTo>
                  <a:pt x="7026063" y="3498273"/>
                  <a:pt x="7013532" y="3488852"/>
                  <a:pt x="7002373" y="3482998"/>
                </a:cubicBezTo>
                <a:cubicBezTo>
                  <a:pt x="6991214" y="3477144"/>
                  <a:pt x="6979597" y="3474217"/>
                  <a:pt x="6967524" y="3474217"/>
                </a:cubicBezTo>
                <a:cubicBezTo>
                  <a:pt x="6951792" y="3474217"/>
                  <a:pt x="6937751" y="3479705"/>
                  <a:pt x="6925403" y="3490681"/>
                </a:cubicBezTo>
                <a:cubicBezTo>
                  <a:pt x="6913055" y="3501657"/>
                  <a:pt x="6901850" y="3518670"/>
                  <a:pt x="6891789" y="3541720"/>
                </a:cubicBezTo>
                <a:cubicBezTo>
                  <a:pt x="6899290" y="3540073"/>
                  <a:pt x="6905006" y="3539021"/>
                  <a:pt x="6908939" y="3538564"/>
                </a:cubicBezTo>
                <a:cubicBezTo>
                  <a:pt x="6912872" y="3538107"/>
                  <a:pt x="6917217" y="3537878"/>
                  <a:pt x="6921973" y="3537878"/>
                </a:cubicBezTo>
                <a:cubicBezTo>
                  <a:pt x="6937888" y="3537878"/>
                  <a:pt x="6954170" y="3542360"/>
                  <a:pt x="6970817" y="3551324"/>
                </a:cubicBezTo>
                <a:cubicBezTo>
                  <a:pt x="6989659" y="3561385"/>
                  <a:pt x="7010148" y="3577849"/>
                  <a:pt x="7032283" y="3600716"/>
                </a:cubicBezTo>
                <a:lnTo>
                  <a:pt x="6855982" y="3600716"/>
                </a:lnTo>
                <a:lnTo>
                  <a:pt x="6837183" y="3600716"/>
                </a:lnTo>
                <a:lnTo>
                  <a:pt x="6812901" y="3600716"/>
                </a:lnTo>
                <a:cubicBezTo>
                  <a:pt x="6789668" y="3600716"/>
                  <a:pt x="6773753" y="3598246"/>
                  <a:pt x="6765155" y="3593307"/>
                </a:cubicBezTo>
                <a:cubicBezTo>
                  <a:pt x="6756557" y="3588368"/>
                  <a:pt x="6752258" y="3579404"/>
                  <a:pt x="6752258" y="3566416"/>
                </a:cubicBezTo>
                <a:cubicBezTo>
                  <a:pt x="6752258" y="3564038"/>
                  <a:pt x="6752487" y="3560653"/>
                  <a:pt x="6752944" y="3556263"/>
                </a:cubicBezTo>
                <a:cubicBezTo>
                  <a:pt x="6753401" y="3551872"/>
                  <a:pt x="6753904" y="3547940"/>
                  <a:pt x="6754453" y="3544464"/>
                </a:cubicBezTo>
                <a:cubicBezTo>
                  <a:pt x="6762685" y="3542817"/>
                  <a:pt x="6771923" y="3540896"/>
                  <a:pt x="6782168" y="3538701"/>
                </a:cubicBezTo>
                <a:cubicBezTo>
                  <a:pt x="6789851" y="3537421"/>
                  <a:pt x="6799089" y="3536780"/>
                  <a:pt x="6809882" y="3536780"/>
                </a:cubicBezTo>
                <a:lnTo>
                  <a:pt x="6826346" y="3470375"/>
                </a:lnTo>
                <a:cubicBezTo>
                  <a:pt x="6799638" y="3470375"/>
                  <a:pt x="6772381" y="3469369"/>
                  <a:pt x="6744575" y="3467357"/>
                </a:cubicBezTo>
                <a:cubicBezTo>
                  <a:pt x="6729757" y="3466259"/>
                  <a:pt x="6712836" y="3464658"/>
                  <a:pt x="6693810" y="3462555"/>
                </a:cubicBezTo>
                <a:cubicBezTo>
                  <a:pt x="6674785" y="3460451"/>
                  <a:pt x="6661888" y="3459399"/>
                  <a:pt x="6655120" y="3459399"/>
                </a:cubicBezTo>
                <a:close/>
                <a:moveTo>
                  <a:pt x="711521" y="3430861"/>
                </a:moveTo>
                <a:cubicBezTo>
                  <a:pt x="695239" y="3430861"/>
                  <a:pt x="680559" y="3442249"/>
                  <a:pt x="667479" y="3465024"/>
                </a:cubicBezTo>
                <a:cubicBezTo>
                  <a:pt x="654399" y="3487800"/>
                  <a:pt x="647859" y="3513365"/>
                  <a:pt x="647859" y="3541720"/>
                </a:cubicBezTo>
                <a:cubicBezTo>
                  <a:pt x="647859" y="3560745"/>
                  <a:pt x="653301" y="3575243"/>
                  <a:pt x="664186" y="3585212"/>
                </a:cubicBezTo>
                <a:cubicBezTo>
                  <a:pt x="675071" y="3595182"/>
                  <a:pt x="694142" y="3603186"/>
                  <a:pt x="721399" y="3609222"/>
                </a:cubicBezTo>
                <a:cubicBezTo>
                  <a:pt x="695605" y="3606478"/>
                  <a:pt x="672647" y="3604009"/>
                  <a:pt x="652524" y="3601814"/>
                </a:cubicBezTo>
                <a:cubicBezTo>
                  <a:pt x="645024" y="3601082"/>
                  <a:pt x="637066" y="3600716"/>
                  <a:pt x="628651" y="3600716"/>
                </a:cubicBezTo>
                <a:lnTo>
                  <a:pt x="597982" y="3600716"/>
                </a:lnTo>
                <a:lnTo>
                  <a:pt x="595688" y="3581165"/>
                </a:lnTo>
                <a:cubicBezTo>
                  <a:pt x="593036" y="3565021"/>
                  <a:pt x="589057" y="3550500"/>
                  <a:pt x="583752" y="3537604"/>
                </a:cubicBezTo>
                <a:cubicBezTo>
                  <a:pt x="572227" y="3509249"/>
                  <a:pt x="556586" y="3495071"/>
                  <a:pt x="536829" y="3495071"/>
                </a:cubicBezTo>
                <a:cubicBezTo>
                  <a:pt x="518718" y="3495071"/>
                  <a:pt x="502437" y="3509432"/>
                  <a:pt x="487985" y="3538152"/>
                </a:cubicBezTo>
                <a:cubicBezTo>
                  <a:pt x="474448" y="3564861"/>
                  <a:pt x="467679" y="3591661"/>
                  <a:pt x="467679" y="3618552"/>
                </a:cubicBezTo>
                <a:cubicBezTo>
                  <a:pt x="467679" y="3636846"/>
                  <a:pt x="473305" y="3651115"/>
                  <a:pt x="484555" y="3661359"/>
                </a:cubicBezTo>
                <a:cubicBezTo>
                  <a:pt x="495806" y="3671603"/>
                  <a:pt x="511584" y="3676542"/>
                  <a:pt x="531890" y="3676176"/>
                </a:cubicBezTo>
                <a:lnTo>
                  <a:pt x="574696" y="3675353"/>
                </a:lnTo>
                <a:cubicBezTo>
                  <a:pt x="575611" y="3678829"/>
                  <a:pt x="576114" y="3681527"/>
                  <a:pt x="576205" y="3683448"/>
                </a:cubicBezTo>
                <a:cubicBezTo>
                  <a:pt x="576297" y="3685369"/>
                  <a:pt x="576343" y="3687519"/>
                  <a:pt x="576343" y="3689897"/>
                </a:cubicBezTo>
                <a:cubicBezTo>
                  <a:pt x="576343" y="3708556"/>
                  <a:pt x="561891" y="3725203"/>
                  <a:pt x="532987" y="3739838"/>
                </a:cubicBezTo>
                <a:cubicBezTo>
                  <a:pt x="504084" y="3754473"/>
                  <a:pt x="470790" y="3761790"/>
                  <a:pt x="433105" y="3761790"/>
                </a:cubicBezTo>
                <a:cubicBezTo>
                  <a:pt x="391579" y="3761790"/>
                  <a:pt x="359199" y="3755570"/>
                  <a:pt x="335967" y="3743131"/>
                </a:cubicBezTo>
                <a:cubicBezTo>
                  <a:pt x="312917" y="3730874"/>
                  <a:pt x="301392" y="3713495"/>
                  <a:pt x="301392" y="3690994"/>
                </a:cubicBezTo>
                <a:cubicBezTo>
                  <a:pt x="301392" y="3675628"/>
                  <a:pt x="304868" y="3659438"/>
                  <a:pt x="311819" y="3642425"/>
                </a:cubicBezTo>
                <a:cubicBezTo>
                  <a:pt x="318954" y="3625595"/>
                  <a:pt x="330844" y="3605198"/>
                  <a:pt x="347492" y="3581233"/>
                </a:cubicBezTo>
                <a:lnTo>
                  <a:pt x="331028" y="3569709"/>
                </a:lnTo>
                <a:cubicBezTo>
                  <a:pt x="305600" y="3605015"/>
                  <a:pt x="288221" y="3634742"/>
                  <a:pt x="278891" y="3658889"/>
                </a:cubicBezTo>
                <a:cubicBezTo>
                  <a:pt x="270476" y="3680658"/>
                  <a:pt x="266269" y="3705080"/>
                  <a:pt x="266269" y="3732154"/>
                </a:cubicBezTo>
                <a:cubicBezTo>
                  <a:pt x="266269" y="3747704"/>
                  <a:pt x="269744" y="3761470"/>
                  <a:pt x="276696" y="3773452"/>
                </a:cubicBezTo>
                <a:cubicBezTo>
                  <a:pt x="283647" y="3785434"/>
                  <a:pt x="293800" y="3795541"/>
                  <a:pt x="307154" y="3803773"/>
                </a:cubicBezTo>
                <a:cubicBezTo>
                  <a:pt x="320509" y="3812005"/>
                  <a:pt x="337018" y="3818225"/>
                  <a:pt x="356684" y="3822433"/>
                </a:cubicBezTo>
                <a:cubicBezTo>
                  <a:pt x="376350" y="3826640"/>
                  <a:pt x="398896" y="3828744"/>
                  <a:pt x="424324" y="3828744"/>
                </a:cubicBezTo>
                <a:cubicBezTo>
                  <a:pt x="484875" y="3828744"/>
                  <a:pt x="531707" y="3815756"/>
                  <a:pt x="564818" y="3789779"/>
                </a:cubicBezTo>
                <a:cubicBezTo>
                  <a:pt x="579818" y="3777705"/>
                  <a:pt x="589423" y="3765906"/>
                  <a:pt x="593630" y="3754381"/>
                </a:cubicBezTo>
                <a:cubicBezTo>
                  <a:pt x="597654" y="3742856"/>
                  <a:pt x="599667" y="3718983"/>
                  <a:pt x="599667" y="3682762"/>
                </a:cubicBezTo>
                <a:lnTo>
                  <a:pt x="599667" y="3675353"/>
                </a:lnTo>
                <a:lnTo>
                  <a:pt x="760234" y="3675353"/>
                </a:lnTo>
                <a:lnTo>
                  <a:pt x="780670" y="3675353"/>
                </a:lnTo>
                <a:lnTo>
                  <a:pt x="912634" y="3675353"/>
                </a:lnTo>
                <a:lnTo>
                  <a:pt x="932009" y="3675353"/>
                </a:lnTo>
                <a:lnTo>
                  <a:pt x="966965" y="3675353"/>
                </a:lnTo>
                <a:cubicBezTo>
                  <a:pt x="979954" y="3675353"/>
                  <a:pt x="990198" y="3674164"/>
                  <a:pt x="997698" y="3671786"/>
                </a:cubicBezTo>
                <a:cubicBezTo>
                  <a:pt x="1013248" y="3666847"/>
                  <a:pt x="1026328" y="3656420"/>
                  <a:pt x="1036938" y="3640504"/>
                </a:cubicBezTo>
                <a:cubicBezTo>
                  <a:pt x="1054317" y="3649468"/>
                  <a:pt x="1074439" y="3657243"/>
                  <a:pt x="1097306" y="3663828"/>
                </a:cubicBezTo>
                <a:cubicBezTo>
                  <a:pt x="1123283" y="3671329"/>
                  <a:pt x="1145875" y="3675079"/>
                  <a:pt x="1165084" y="3675079"/>
                </a:cubicBezTo>
                <a:lnTo>
                  <a:pt x="1165084" y="3615259"/>
                </a:lnTo>
                <a:cubicBezTo>
                  <a:pt x="1165084" y="3590197"/>
                  <a:pt x="1157857" y="3562757"/>
                  <a:pt x="1143406" y="3532939"/>
                </a:cubicBezTo>
                <a:cubicBezTo>
                  <a:pt x="1129686" y="3504767"/>
                  <a:pt x="1118161" y="3490681"/>
                  <a:pt x="1108831" y="3490681"/>
                </a:cubicBezTo>
                <a:cubicBezTo>
                  <a:pt x="1098770" y="3490681"/>
                  <a:pt x="1086513" y="3497358"/>
                  <a:pt x="1072061" y="3510712"/>
                </a:cubicBezTo>
                <a:cubicBezTo>
                  <a:pt x="1055780" y="3525713"/>
                  <a:pt x="1042426" y="3544830"/>
                  <a:pt x="1031999" y="3568062"/>
                </a:cubicBezTo>
                <a:cubicBezTo>
                  <a:pt x="1027242" y="3580685"/>
                  <a:pt x="1018644" y="3589557"/>
                  <a:pt x="1006205" y="3594679"/>
                </a:cubicBezTo>
                <a:cubicBezTo>
                  <a:pt x="996509" y="3598704"/>
                  <a:pt x="983429" y="3600716"/>
                  <a:pt x="966965" y="3600716"/>
                </a:cubicBezTo>
                <a:lnTo>
                  <a:pt x="931949" y="3600716"/>
                </a:lnTo>
                <a:lnTo>
                  <a:pt x="931538" y="3580170"/>
                </a:lnTo>
                <a:cubicBezTo>
                  <a:pt x="930594" y="3558149"/>
                  <a:pt x="928236" y="3540759"/>
                  <a:pt x="924463" y="3528000"/>
                </a:cubicBezTo>
                <a:cubicBezTo>
                  <a:pt x="919433" y="3510987"/>
                  <a:pt x="910057" y="3494706"/>
                  <a:pt x="896337" y="3479156"/>
                </a:cubicBezTo>
                <a:lnTo>
                  <a:pt x="874385" y="3544464"/>
                </a:lnTo>
                <a:cubicBezTo>
                  <a:pt x="884446" y="3556172"/>
                  <a:pt x="890849" y="3564404"/>
                  <a:pt x="893593" y="3569160"/>
                </a:cubicBezTo>
                <a:cubicBezTo>
                  <a:pt x="898898" y="3577758"/>
                  <a:pt x="902557" y="3588277"/>
                  <a:pt x="904569" y="3600716"/>
                </a:cubicBezTo>
                <a:lnTo>
                  <a:pt x="780670" y="3600716"/>
                </a:lnTo>
                <a:lnTo>
                  <a:pt x="780670" y="3594405"/>
                </a:lnTo>
                <a:cubicBezTo>
                  <a:pt x="780670" y="3549220"/>
                  <a:pt x="773764" y="3510667"/>
                  <a:pt x="759952" y="3478744"/>
                </a:cubicBezTo>
                <a:cubicBezTo>
                  <a:pt x="746141" y="3446822"/>
                  <a:pt x="729997" y="3430861"/>
                  <a:pt x="711521" y="3430861"/>
                </a:cubicBezTo>
                <a:close/>
                <a:moveTo>
                  <a:pt x="2034166" y="3411928"/>
                </a:moveTo>
                <a:lnTo>
                  <a:pt x="2000964" y="3473942"/>
                </a:lnTo>
                <a:lnTo>
                  <a:pt x="2065174" y="3507419"/>
                </a:lnTo>
                <a:lnTo>
                  <a:pt x="2098101" y="3445953"/>
                </a:lnTo>
                <a:close/>
                <a:moveTo>
                  <a:pt x="5568493" y="3386957"/>
                </a:moveTo>
                <a:lnTo>
                  <a:pt x="5546541" y="3430313"/>
                </a:lnTo>
                <a:lnTo>
                  <a:pt x="5507576" y="3408360"/>
                </a:lnTo>
                <a:lnTo>
                  <a:pt x="5477391" y="3464338"/>
                </a:lnTo>
                <a:lnTo>
                  <a:pt x="5527333" y="3492327"/>
                </a:lnTo>
                <a:lnTo>
                  <a:pt x="5550382" y="3447874"/>
                </a:lnTo>
                <a:lnTo>
                  <a:pt x="5590994" y="3468180"/>
                </a:lnTo>
                <a:lnTo>
                  <a:pt x="5619532" y="3414946"/>
                </a:lnTo>
                <a:close/>
                <a:moveTo>
                  <a:pt x="537652" y="3385859"/>
                </a:moveTo>
                <a:lnTo>
                  <a:pt x="515700" y="3429215"/>
                </a:lnTo>
                <a:lnTo>
                  <a:pt x="476735" y="3407263"/>
                </a:lnTo>
                <a:lnTo>
                  <a:pt x="446551" y="3463241"/>
                </a:lnTo>
                <a:lnTo>
                  <a:pt x="496492" y="3491230"/>
                </a:lnTo>
                <a:lnTo>
                  <a:pt x="519542" y="3446777"/>
                </a:lnTo>
                <a:lnTo>
                  <a:pt x="560153" y="3467082"/>
                </a:lnTo>
                <a:lnTo>
                  <a:pt x="588691" y="3413848"/>
                </a:lnTo>
                <a:close/>
                <a:moveTo>
                  <a:pt x="8812281" y="3366377"/>
                </a:moveTo>
                <a:lnTo>
                  <a:pt x="8779078" y="3428392"/>
                </a:lnTo>
                <a:lnTo>
                  <a:pt x="8843288" y="3461869"/>
                </a:lnTo>
                <a:lnTo>
                  <a:pt x="8876216" y="3400403"/>
                </a:lnTo>
                <a:close/>
                <a:moveTo>
                  <a:pt x="9906279" y="3354029"/>
                </a:moveTo>
                <a:lnTo>
                  <a:pt x="9884327" y="3397384"/>
                </a:lnTo>
                <a:lnTo>
                  <a:pt x="9845362" y="3375432"/>
                </a:lnTo>
                <a:lnTo>
                  <a:pt x="9815178" y="3431410"/>
                </a:lnTo>
                <a:lnTo>
                  <a:pt x="9865119" y="3459399"/>
                </a:lnTo>
                <a:lnTo>
                  <a:pt x="9888169" y="3414946"/>
                </a:lnTo>
                <a:lnTo>
                  <a:pt x="9928780" y="3435252"/>
                </a:lnTo>
                <a:lnTo>
                  <a:pt x="9957318" y="3382018"/>
                </a:lnTo>
                <a:close/>
                <a:moveTo>
                  <a:pt x="876580" y="3354029"/>
                </a:moveTo>
                <a:lnTo>
                  <a:pt x="854628" y="3397384"/>
                </a:lnTo>
                <a:lnTo>
                  <a:pt x="815663" y="3375432"/>
                </a:lnTo>
                <a:lnTo>
                  <a:pt x="785479" y="3431410"/>
                </a:lnTo>
                <a:lnTo>
                  <a:pt x="835420" y="3459399"/>
                </a:lnTo>
                <a:lnTo>
                  <a:pt x="858470" y="3414946"/>
                </a:lnTo>
                <a:lnTo>
                  <a:pt x="899081" y="3435252"/>
                </a:lnTo>
                <a:lnTo>
                  <a:pt x="927619" y="3382018"/>
                </a:lnTo>
                <a:close/>
                <a:moveTo>
                  <a:pt x="2545935" y="3346620"/>
                </a:moveTo>
                <a:lnTo>
                  <a:pt x="2512733" y="3408635"/>
                </a:lnTo>
                <a:lnTo>
                  <a:pt x="2576943" y="3442112"/>
                </a:lnTo>
                <a:lnTo>
                  <a:pt x="2609870" y="3380646"/>
                </a:lnTo>
                <a:close/>
                <a:moveTo>
                  <a:pt x="1178827" y="3346620"/>
                </a:moveTo>
                <a:cubicBezTo>
                  <a:pt x="1203889" y="3402049"/>
                  <a:pt x="1221085" y="3449200"/>
                  <a:pt x="1230415" y="3488074"/>
                </a:cubicBezTo>
                <a:cubicBezTo>
                  <a:pt x="1239744" y="3526948"/>
                  <a:pt x="1244409" y="3568154"/>
                  <a:pt x="1244409" y="3611692"/>
                </a:cubicBezTo>
                <a:cubicBezTo>
                  <a:pt x="1244409" y="3633095"/>
                  <a:pt x="1243129" y="3653996"/>
                  <a:pt x="1240567" y="3674393"/>
                </a:cubicBezTo>
                <a:cubicBezTo>
                  <a:pt x="1238006" y="3694790"/>
                  <a:pt x="1234073" y="3716331"/>
                  <a:pt x="1228768" y="3739014"/>
                </a:cubicBezTo>
                <a:cubicBezTo>
                  <a:pt x="1223463" y="3761699"/>
                  <a:pt x="1217701" y="3781730"/>
                  <a:pt x="1211481" y="3799109"/>
                </a:cubicBezTo>
                <a:cubicBezTo>
                  <a:pt x="1205261" y="3816487"/>
                  <a:pt x="1194559" y="3841458"/>
                  <a:pt x="1179376" y="3874020"/>
                </a:cubicBezTo>
                <a:lnTo>
                  <a:pt x="1232610" y="3874020"/>
                </a:lnTo>
                <a:cubicBezTo>
                  <a:pt x="1264075" y="3826274"/>
                  <a:pt x="1286667" y="3777888"/>
                  <a:pt x="1300387" y="3728862"/>
                </a:cubicBezTo>
                <a:cubicBezTo>
                  <a:pt x="1312461" y="3685140"/>
                  <a:pt x="1318498" y="3644163"/>
                  <a:pt x="1318498" y="3605930"/>
                </a:cubicBezTo>
                <a:cubicBezTo>
                  <a:pt x="1318498" y="3560562"/>
                  <a:pt x="1310860" y="3515835"/>
                  <a:pt x="1295585" y="3471747"/>
                </a:cubicBezTo>
                <a:cubicBezTo>
                  <a:pt x="1280310" y="3427660"/>
                  <a:pt x="1258861" y="3385951"/>
                  <a:pt x="1231238" y="3346620"/>
                </a:cubicBezTo>
                <a:close/>
                <a:moveTo>
                  <a:pt x="10183639" y="3342230"/>
                </a:moveTo>
                <a:cubicBezTo>
                  <a:pt x="10173395" y="3361621"/>
                  <a:pt x="10165438" y="3378130"/>
                  <a:pt x="10159766" y="3391759"/>
                </a:cubicBezTo>
                <a:cubicBezTo>
                  <a:pt x="10154095" y="3405388"/>
                  <a:pt x="10151259" y="3415037"/>
                  <a:pt x="10151259" y="3420708"/>
                </a:cubicBezTo>
                <a:cubicBezTo>
                  <a:pt x="10151259" y="3424550"/>
                  <a:pt x="10152357" y="3431593"/>
                  <a:pt x="10154552" y="3441837"/>
                </a:cubicBezTo>
                <a:cubicBezTo>
                  <a:pt x="10160773" y="3471107"/>
                  <a:pt x="10165254" y="3496306"/>
                  <a:pt x="10167998" y="3517435"/>
                </a:cubicBezTo>
                <a:cubicBezTo>
                  <a:pt x="10170742" y="3538564"/>
                  <a:pt x="10173029" y="3559922"/>
                  <a:pt x="10174858" y="3581508"/>
                </a:cubicBezTo>
                <a:cubicBezTo>
                  <a:pt x="10176688" y="3603094"/>
                  <a:pt x="10177602" y="3619467"/>
                  <a:pt x="10177602" y="3630626"/>
                </a:cubicBezTo>
                <a:cubicBezTo>
                  <a:pt x="10177602" y="3645261"/>
                  <a:pt x="10175407" y="3664286"/>
                  <a:pt x="10171016" y="3687701"/>
                </a:cubicBezTo>
                <a:lnTo>
                  <a:pt x="10187480" y="3694287"/>
                </a:lnTo>
                <a:cubicBezTo>
                  <a:pt x="10198457" y="3671603"/>
                  <a:pt x="10205865" y="3653538"/>
                  <a:pt x="10209707" y="3640093"/>
                </a:cubicBezTo>
                <a:cubicBezTo>
                  <a:pt x="10213549" y="3626647"/>
                  <a:pt x="10215469" y="3611784"/>
                  <a:pt x="10215469" y="3595502"/>
                </a:cubicBezTo>
                <a:cubicBezTo>
                  <a:pt x="10215469" y="3576294"/>
                  <a:pt x="10214556" y="3556263"/>
                  <a:pt x="10212725" y="3535408"/>
                </a:cubicBezTo>
                <a:cubicBezTo>
                  <a:pt x="10210348" y="3508334"/>
                  <a:pt x="10206140" y="3476321"/>
                  <a:pt x="10200103" y="3439368"/>
                </a:cubicBezTo>
                <a:close/>
                <a:moveTo>
                  <a:pt x="9722086" y="3342230"/>
                </a:moveTo>
                <a:lnTo>
                  <a:pt x="9692450" y="3410830"/>
                </a:lnTo>
                <a:cubicBezTo>
                  <a:pt x="9701049" y="3419794"/>
                  <a:pt x="9706537" y="3426654"/>
                  <a:pt x="9708914" y="3431410"/>
                </a:cubicBezTo>
                <a:cubicBezTo>
                  <a:pt x="9713854" y="3441289"/>
                  <a:pt x="9716323" y="3455100"/>
                  <a:pt x="9716323" y="3472845"/>
                </a:cubicBezTo>
                <a:lnTo>
                  <a:pt x="9716323" y="3551049"/>
                </a:lnTo>
                <a:cubicBezTo>
                  <a:pt x="9716323" y="3596966"/>
                  <a:pt x="9721629" y="3629620"/>
                  <a:pt x="9732238" y="3649011"/>
                </a:cubicBezTo>
                <a:cubicBezTo>
                  <a:pt x="9741751" y="3666572"/>
                  <a:pt x="9757209" y="3675353"/>
                  <a:pt x="9778612" y="3675353"/>
                </a:cubicBezTo>
                <a:lnTo>
                  <a:pt x="9789933" y="3675353"/>
                </a:lnTo>
                <a:lnTo>
                  <a:pt x="9817029" y="3675353"/>
                </a:lnTo>
                <a:lnTo>
                  <a:pt x="9942333" y="3675353"/>
                </a:lnTo>
                <a:lnTo>
                  <a:pt x="9961708" y="3675353"/>
                </a:lnTo>
                <a:lnTo>
                  <a:pt x="10114108" y="3675353"/>
                </a:lnTo>
                <a:lnTo>
                  <a:pt x="10114108" y="3603734"/>
                </a:lnTo>
                <a:cubicBezTo>
                  <a:pt x="10114108" y="3570257"/>
                  <a:pt x="10111593" y="3545012"/>
                  <a:pt x="10106562" y="3528000"/>
                </a:cubicBezTo>
                <a:cubicBezTo>
                  <a:pt x="10101532" y="3510987"/>
                  <a:pt x="10092156" y="3494706"/>
                  <a:pt x="10078436" y="3479156"/>
                </a:cubicBezTo>
                <a:lnTo>
                  <a:pt x="10056484" y="3544464"/>
                </a:lnTo>
                <a:cubicBezTo>
                  <a:pt x="10066546" y="3556172"/>
                  <a:pt x="10072948" y="3564404"/>
                  <a:pt x="10075692" y="3569160"/>
                </a:cubicBezTo>
                <a:cubicBezTo>
                  <a:pt x="10080997" y="3577758"/>
                  <a:pt x="10084657" y="3588277"/>
                  <a:pt x="10086668" y="3600716"/>
                </a:cubicBezTo>
                <a:lnTo>
                  <a:pt x="9961648" y="3600716"/>
                </a:lnTo>
                <a:lnTo>
                  <a:pt x="9961237" y="3580170"/>
                </a:lnTo>
                <a:cubicBezTo>
                  <a:pt x="9960293" y="3558149"/>
                  <a:pt x="9957935" y="3540759"/>
                  <a:pt x="9954162" y="3528000"/>
                </a:cubicBezTo>
                <a:cubicBezTo>
                  <a:pt x="9949132" y="3510987"/>
                  <a:pt x="9939756" y="3494706"/>
                  <a:pt x="9926036" y="3479156"/>
                </a:cubicBezTo>
                <a:lnTo>
                  <a:pt x="9904084" y="3544464"/>
                </a:lnTo>
                <a:cubicBezTo>
                  <a:pt x="9914145" y="3556172"/>
                  <a:pt x="9920548" y="3564404"/>
                  <a:pt x="9923292" y="3569160"/>
                </a:cubicBezTo>
                <a:cubicBezTo>
                  <a:pt x="9928597" y="3577758"/>
                  <a:pt x="9932257" y="3588277"/>
                  <a:pt x="9934268" y="3600716"/>
                </a:cubicBezTo>
                <a:lnTo>
                  <a:pt x="9817029" y="3600716"/>
                </a:lnTo>
                <a:lnTo>
                  <a:pt x="9789933" y="3600716"/>
                </a:lnTo>
                <a:lnTo>
                  <a:pt x="9778612" y="3600716"/>
                </a:lnTo>
                <a:cubicBezTo>
                  <a:pt x="9769832" y="3600716"/>
                  <a:pt x="9763429" y="3594771"/>
                  <a:pt x="9759404" y="3582880"/>
                </a:cubicBezTo>
                <a:cubicBezTo>
                  <a:pt x="9754282" y="3568062"/>
                  <a:pt x="9751721" y="3541537"/>
                  <a:pt x="9751721" y="3503303"/>
                </a:cubicBezTo>
                <a:lnTo>
                  <a:pt x="9751721" y="3449246"/>
                </a:lnTo>
                <a:cubicBezTo>
                  <a:pt x="9751721" y="3423453"/>
                  <a:pt x="9749251" y="3402232"/>
                  <a:pt x="9744312" y="3385585"/>
                </a:cubicBezTo>
                <a:cubicBezTo>
                  <a:pt x="9740105" y="3371316"/>
                  <a:pt x="9732696" y="3356864"/>
                  <a:pt x="9722086" y="3342230"/>
                </a:cubicBezTo>
                <a:close/>
                <a:moveTo>
                  <a:pt x="9097789" y="3342230"/>
                </a:moveTo>
                <a:cubicBezTo>
                  <a:pt x="9087545" y="3361621"/>
                  <a:pt x="9079587" y="3378130"/>
                  <a:pt x="9073916" y="3391759"/>
                </a:cubicBezTo>
                <a:cubicBezTo>
                  <a:pt x="9068245" y="3405388"/>
                  <a:pt x="9065409" y="3415037"/>
                  <a:pt x="9065409" y="3420708"/>
                </a:cubicBezTo>
                <a:cubicBezTo>
                  <a:pt x="9065409" y="3424550"/>
                  <a:pt x="9066507" y="3431593"/>
                  <a:pt x="9068702" y="3441837"/>
                </a:cubicBezTo>
                <a:cubicBezTo>
                  <a:pt x="9074922" y="3471107"/>
                  <a:pt x="9079404" y="3496306"/>
                  <a:pt x="9082148" y="3517435"/>
                </a:cubicBezTo>
                <a:cubicBezTo>
                  <a:pt x="9084892" y="3538564"/>
                  <a:pt x="9087179" y="3559922"/>
                  <a:pt x="9089008" y="3581508"/>
                </a:cubicBezTo>
                <a:cubicBezTo>
                  <a:pt x="9090838" y="3603094"/>
                  <a:pt x="9091752" y="3619467"/>
                  <a:pt x="9091752" y="3630626"/>
                </a:cubicBezTo>
                <a:cubicBezTo>
                  <a:pt x="9091752" y="3645261"/>
                  <a:pt x="9089557" y="3664286"/>
                  <a:pt x="9085166" y="3687701"/>
                </a:cubicBezTo>
                <a:lnTo>
                  <a:pt x="9101630" y="3694287"/>
                </a:lnTo>
                <a:cubicBezTo>
                  <a:pt x="9112607" y="3671603"/>
                  <a:pt x="9120015" y="3653538"/>
                  <a:pt x="9123857" y="3640093"/>
                </a:cubicBezTo>
                <a:cubicBezTo>
                  <a:pt x="9127699" y="3626647"/>
                  <a:pt x="9129619" y="3611784"/>
                  <a:pt x="9129619" y="3595502"/>
                </a:cubicBezTo>
                <a:cubicBezTo>
                  <a:pt x="9129619" y="3576294"/>
                  <a:pt x="9128705" y="3556263"/>
                  <a:pt x="9126875" y="3535408"/>
                </a:cubicBezTo>
                <a:cubicBezTo>
                  <a:pt x="9124498" y="3508334"/>
                  <a:pt x="9120290" y="3476321"/>
                  <a:pt x="9114253" y="3439368"/>
                </a:cubicBezTo>
                <a:close/>
                <a:moveTo>
                  <a:pt x="8350486" y="3342230"/>
                </a:moveTo>
                <a:lnTo>
                  <a:pt x="8320850" y="3410830"/>
                </a:lnTo>
                <a:cubicBezTo>
                  <a:pt x="8329448" y="3419794"/>
                  <a:pt x="8334936" y="3426654"/>
                  <a:pt x="8337314" y="3431410"/>
                </a:cubicBezTo>
                <a:cubicBezTo>
                  <a:pt x="8342254" y="3441289"/>
                  <a:pt x="8344723" y="3455100"/>
                  <a:pt x="8344723" y="3472845"/>
                </a:cubicBezTo>
                <a:lnTo>
                  <a:pt x="8344723" y="3551049"/>
                </a:lnTo>
                <a:cubicBezTo>
                  <a:pt x="8344723" y="3596966"/>
                  <a:pt x="8350028" y="3629620"/>
                  <a:pt x="8360638" y="3649011"/>
                </a:cubicBezTo>
                <a:cubicBezTo>
                  <a:pt x="8370152" y="3666572"/>
                  <a:pt x="8385609" y="3675353"/>
                  <a:pt x="8407012" y="3675353"/>
                </a:cubicBezTo>
                <a:lnTo>
                  <a:pt x="8427858" y="3675353"/>
                </a:lnTo>
                <a:lnTo>
                  <a:pt x="8445428" y="3675353"/>
                </a:lnTo>
                <a:lnTo>
                  <a:pt x="8649574" y="3675353"/>
                </a:lnTo>
                <a:lnTo>
                  <a:pt x="8649574" y="3598795"/>
                </a:lnTo>
                <a:cubicBezTo>
                  <a:pt x="8637135" y="3575380"/>
                  <a:pt x="8620945" y="3551872"/>
                  <a:pt x="8601005" y="3528274"/>
                </a:cubicBezTo>
                <a:cubicBezTo>
                  <a:pt x="8588932" y="3514005"/>
                  <a:pt x="8574023" y="3498273"/>
                  <a:pt x="8556278" y="3481077"/>
                </a:cubicBezTo>
                <a:cubicBezTo>
                  <a:pt x="8543290" y="3468454"/>
                  <a:pt x="8536795" y="3461320"/>
                  <a:pt x="8536795" y="3459674"/>
                </a:cubicBezTo>
                <a:cubicBezTo>
                  <a:pt x="8536795" y="3456564"/>
                  <a:pt x="8544478" y="3451899"/>
                  <a:pt x="8559845" y="3445679"/>
                </a:cubicBezTo>
                <a:cubicBezTo>
                  <a:pt x="8570455" y="3441289"/>
                  <a:pt x="8584724" y="3436166"/>
                  <a:pt x="8602652" y="3430313"/>
                </a:cubicBezTo>
                <a:cubicBezTo>
                  <a:pt x="8617104" y="3425556"/>
                  <a:pt x="8624787" y="3423178"/>
                  <a:pt x="8625701" y="3423178"/>
                </a:cubicBezTo>
                <a:lnTo>
                  <a:pt x="8625701" y="3357870"/>
                </a:lnTo>
                <a:cubicBezTo>
                  <a:pt x="8602103" y="3367017"/>
                  <a:pt x="8586645" y="3373054"/>
                  <a:pt x="8579327" y="3375981"/>
                </a:cubicBezTo>
                <a:cubicBezTo>
                  <a:pt x="8563595" y="3382384"/>
                  <a:pt x="8550973" y="3387963"/>
                  <a:pt x="8541460" y="3392719"/>
                </a:cubicBezTo>
                <a:cubicBezTo>
                  <a:pt x="8529386" y="3398756"/>
                  <a:pt x="8518044" y="3405433"/>
                  <a:pt x="8507434" y="3412751"/>
                </a:cubicBezTo>
                <a:cubicBezTo>
                  <a:pt x="8495544" y="3420983"/>
                  <a:pt x="8487769" y="3430404"/>
                  <a:pt x="8484110" y="3441014"/>
                </a:cubicBezTo>
                <a:cubicBezTo>
                  <a:pt x="8481549" y="3448514"/>
                  <a:pt x="8480268" y="3461503"/>
                  <a:pt x="8480268" y="3479979"/>
                </a:cubicBezTo>
                <a:cubicBezTo>
                  <a:pt x="8480268" y="3493516"/>
                  <a:pt x="8484842" y="3505499"/>
                  <a:pt x="8493988" y="3515926"/>
                </a:cubicBezTo>
                <a:cubicBezTo>
                  <a:pt x="8497099" y="3519402"/>
                  <a:pt x="8506794" y="3529189"/>
                  <a:pt x="8523075" y="3545287"/>
                </a:cubicBezTo>
                <a:lnTo>
                  <a:pt x="8531856" y="3535408"/>
                </a:lnTo>
                <a:cubicBezTo>
                  <a:pt x="8542100" y="3543458"/>
                  <a:pt x="8552436" y="3551507"/>
                  <a:pt x="8562863" y="3559556"/>
                </a:cubicBezTo>
                <a:cubicBezTo>
                  <a:pt x="8572193" y="3566873"/>
                  <a:pt x="8579602" y="3573093"/>
                  <a:pt x="8585090" y="3578215"/>
                </a:cubicBezTo>
                <a:cubicBezTo>
                  <a:pt x="8591859" y="3584618"/>
                  <a:pt x="8598810" y="3592118"/>
                  <a:pt x="8605944" y="3600716"/>
                </a:cubicBezTo>
                <a:lnTo>
                  <a:pt x="8445428" y="3600716"/>
                </a:lnTo>
                <a:lnTo>
                  <a:pt x="8427858" y="3600716"/>
                </a:lnTo>
                <a:lnTo>
                  <a:pt x="8407012" y="3600716"/>
                </a:lnTo>
                <a:cubicBezTo>
                  <a:pt x="8398232" y="3600716"/>
                  <a:pt x="8391829" y="3594771"/>
                  <a:pt x="8387804" y="3582880"/>
                </a:cubicBezTo>
                <a:cubicBezTo>
                  <a:pt x="8382682" y="3568062"/>
                  <a:pt x="8380121" y="3541537"/>
                  <a:pt x="8380121" y="3503303"/>
                </a:cubicBezTo>
                <a:lnTo>
                  <a:pt x="8380121" y="3449246"/>
                </a:lnTo>
                <a:cubicBezTo>
                  <a:pt x="8380121" y="3423453"/>
                  <a:pt x="8377652" y="3402232"/>
                  <a:pt x="8372712" y="3385585"/>
                </a:cubicBezTo>
                <a:cubicBezTo>
                  <a:pt x="8368505" y="3371316"/>
                  <a:pt x="8361096" y="3356864"/>
                  <a:pt x="8350486" y="3342230"/>
                </a:cubicBezTo>
                <a:close/>
                <a:moveTo>
                  <a:pt x="6221239" y="3342230"/>
                </a:moveTo>
                <a:cubicBezTo>
                  <a:pt x="6210995" y="3361621"/>
                  <a:pt x="6203037" y="3378130"/>
                  <a:pt x="6197366" y="3391759"/>
                </a:cubicBezTo>
                <a:cubicBezTo>
                  <a:pt x="6191696" y="3405388"/>
                  <a:pt x="6188860" y="3415037"/>
                  <a:pt x="6188860" y="3420708"/>
                </a:cubicBezTo>
                <a:cubicBezTo>
                  <a:pt x="6188860" y="3424550"/>
                  <a:pt x="6189957" y="3431593"/>
                  <a:pt x="6192152" y="3441837"/>
                </a:cubicBezTo>
                <a:cubicBezTo>
                  <a:pt x="6198372" y="3471107"/>
                  <a:pt x="6202854" y="3496306"/>
                  <a:pt x="6205598" y="3517435"/>
                </a:cubicBezTo>
                <a:cubicBezTo>
                  <a:pt x="6208342" y="3538564"/>
                  <a:pt x="6210629" y="3559922"/>
                  <a:pt x="6212458" y="3581508"/>
                </a:cubicBezTo>
                <a:cubicBezTo>
                  <a:pt x="6214288" y="3603094"/>
                  <a:pt x="6215202" y="3619467"/>
                  <a:pt x="6215202" y="3630626"/>
                </a:cubicBezTo>
                <a:cubicBezTo>
                  <a:pt x="6215202" y="3645261"/>
                  <a:pt x="6213007" y="3664286"/>
                  <a:pt x="6208617" y="3687701"/>
                </a:cubicBezTo>
                <a:lnTo>
                  <a:pt x="6225081" y="3694287"/>
                </a:lnTo>
                <a:cubicBezTo>
                  <a:pt x="6236057" y="3671603"/>
                  <a:pt x="6243466" y="3653538"/>
                  <a:pt x="6247307" y="3640093"/>
                </a:cubicBezTo>
                <a:cubicBezTo>
                  <a:pt x="6251149" y="3626647"/>
                  <a:pt x="6253070" y="3611784"/>
                  <a:pt x="6253070" y="3595502"/>
                </a:cubicBezTo>
                <a:cubicBezTo>
                  <a:pt x="6253070" y="3576294"/>
                  <a:pt x="6252155" y="3556263"/>
                  <a:pt x="6250326" y="3535408"/>
                </a:cubicBezTo>
                <a:cubicBezTo>
                  <a:pt x="6247948" y="3508334"/>
                  <a:pt x="6243740" y="3476321"/>
                  <a:pt x="6237703" y="3439368"/>
                </a:cubicBezTo>
                <a:close/>
                <a:moveTo>
                  <a:pt x="2225913" y="3342230"/>
                </a:moveTo>
                <a:lnTo>
                  <a:pt x="2196277" y="3410830"/>
                </a:lnTo>
                <a:cubicBezTo>
                  <a:pt x="2204875" y="3419794"/>
                  <a:pt x="2210363" y="3426654"/>
                  <a:pt x="2212742" y="3431410"/>
                </a:cubicBezTo>
                <a:cubicBezTo>
                  <a:pt x="2217680" y="3441289"/>
                  <a:pt x="2220150" y="3455100"/>
                  <a:pt x="2220150" y="3472845"/>
                </a:cubicBezTo>
                <a:lnTo>
                  <a:pt x="2220150" y="3551049"/>
                </a:lnTo>
                <a:cubicBezTo>
                  <a:pt x="2220150" y="3596966"/>
                  <a:pt x="2225455" y="3629620"/>
                  <a:pt x="2236066" y="3649011"/>
                </a:cubicBezTo>
                <a:cubicBezTo>
                  <a:pt x="2245578" y="3666572"/>
                  <a:pt x="2261036" y="3675353"/>
                  <a:pt x="2282440" y="3675353"/>
                </a:cubicBezTo>
                <a:lnTo>
                  <a:pt x="2293760" y="3675353"/>
                </a:lnTo>
                <a:lnTo>
                  <a:pt x="2320856" y="3675353"/>
                </a:lnTo>
                <a:lnTo>
                  <a:pt x="2320856" y="3675164"/>
                </a:lnTo>
                <a:lnTo>
                  <a:pt x="2332999" y="3675079"/>
                </a:lnTo>
                <a:cubicBezTo>
                  <a:pt x="2348914" y="3675079"/>
                  <a:pt x="2361720" y="3672426"/>
                  <a:pt x="2371415" y="3667121"/>
                </a:cubicBezTo>
                <a:cubicBezTo>
                  <a:pt x="2382025" y="3661267"/>
                  <a:pt x="2393185" y="3650200"/>
                  <a:pt x="2404892" y="3633919"/>
                </a:cubicBezTo>
                <a:cubicBezTo>
                  <a:pt x="2410380" y="3648553"/>
                  <a:pt x="2417012" y="3659118"/>
                  <a:pt x="2424787" y="3665612"/>
                </a:cubicBezTo>
                <a:cubicBezTo>
                  <a:pt x="2432561" y="3672106"/>
                  <a:pt x="2442943" y="3675353"/>
                  <a:pt x="2455931" y="3675353"/>
                </a:cubicBezTo>
                <a:lnTo>
                  <a:pt x="2731910" y="3675353"/>
                </a:lnTo>
                <a:lnTo>
                  <a:pt x="2746523" y="3675353"/>
                </a:lnTo>
                <a:lnTo>
                  <a:pt x="2786241" y="3675353"/>
                </a:lnTo>
                <a:cubicBezTo>
                  <a:pt x="2799230" y="3675353"/>
                  <a:pt x="2809473" y="3674164"/>
                  <a:pt x="2816974" y="3671786"/>
                </a:cubicBezTo>
                <a:cubicBezTo>
                  <a:pt x="2832524" y="3666847"/>
                  <a:pt x="2845603" y="3656420"/>
                  <a:pt x="2856214" y="3640504"/>
                </a:cubicBezTo>
                <a:cubicBezTo>
                  <a:pt x="2873593" y="3649468"/>
                  <a:pt x="2893715" y="3657243"/>
                  <a:pt x="2916583" y="3663828"/>
                </a:cubicBezTo>
                <a:cubicBezTo>
                  <a:pt x="2942559" y="3671329"/>
                  <a:pt x="2965151" y="3675079"/>
                  <a:pt x="2984359" y="3675079"/>
                </a:cubicBezTo>
                <a:lnTo>
                  <a:pt x="2984359" y="3615259"/>
                </a:lnTo>
                <a:cubicBezTo>
                  <a:pt x="2984359" y="3590197"/>
                  <a:pt x="2977134" y="3562757"/>
                  <a:pt x="2962681" y="3532939"/>
                </a:cubicBezTo>
                <a:cubicBezTo>
                  <a:pt x="2948962" y="3504767"/>
                  <a:pt x="2937437" y="3490681"/>
                  <a:pt x="2928107" y="3490681"/>
                </a:cubicBezTo>
                <a:cubicBezTo>
                  <a:pt x="2918045" y="3490681"/>
                  <a:pt x="2905789" y="3497358"/>
                  <a:pt x="2891337" y="3510712"/>
                </a:cubicBezTo>
                <a:cubicBezTo>
                  <a:pt x="2875056" y="3525713"/>
                  <a:pt x="2861702" y="3544830"/>
                  <a:pt x="2851275" y="3568062"/>
                </a:cubicBezTo>
                <a:cubicBezTo>
                  <a:pt x="2846518" y="3580685"/>
                  <a:pt x="2837921" y="3589557"/>
                  <a:pt x="2825481" y="3594679"/>
                </a:cubicBezTo>
                <a:cubicBezTo>
                  <a:pt x="2815785" y="3598704"/>
                  <a:pt x="2802706" y="3600716"/>
                  <a:pt x="2786241" y="3600716"/>
                </a:cubicBezTo>
                <a:lnTo>
                  <a:pt x="2746523" y="3600716"/>
                </a:lnTo>
                <a:lnTo>
                  <a:pt x="2746523" y="3570257"/>
                </a:lnTo>
                <a:cubicBezTo>
                  <a:pt x="2746523" y="3536415"/>
                  <a:pt x="2739388" y="3511078"/>
                  <a:pt x="2725120" y="3494248"/>
                </a:cubicBezTo>
                <a:cubicBezTo>
                  <a:pt x="2712863" y="3479796"/>
                  <a:pt x="2696490" y="3472570"/>
                  <a:pt x="2676002" y="3472570"/>
                </a:cubicBezTo>
                <a:cubicBezTo>
                  <a:pt x="2663562" y="3472570"/>
                  <a:pt x="2650665" y="3476595"/>
                  <a:pt x="2637311" y="3484644"/>
                </a:cubicBezTo>
                <a:cubicBezTo>
                  <a:pt x="2631457" y="3488120"/>
                  <a:pt x="2622768" y="3493974"/>
                  <a:pt x="2611243" y="3502206"/>
                </a:cubicBezTo>
                <a:lnTo>
                  <a:pt x="2513007" y="3572453"/>
                </a:lnTo>
                <a:cubicBezTo>
                  <a:pt x="2496726" y="3583977"/>
                  <a:pt x="2484789" y="3591569"/>
                  <a:pt x="2477197" y="3595228"/>
                </a:cubicBezTo>
                <a:cubicBezTo>
                  <a:pt x="2469606" y="3598887"/>
                  <a:pt x="2461328" y="3600716"/>
                  <a:pt x="2452364" y="3600716"/>
                </a:cubicBezTo>
                <a:cubicBezTo>
                  <a:pt x="2443400" y="3600716"/>
                  <a:pt x="2436174" y="3597881"/>
                  <a:pt x="2430686" y="3592210"/>
                </a:cubicBezTo>
                <a:cubicBezTo>
                  <a:pt x="2425198" y="3586539"/>
                  <a:pt x="2422454" y="3578489"/>
                  <a:pt x="2422454" y="3568062"/>
                </a:cubicBezTo>
                <a:cubicBezTo>
                  <a:pt x="2422454" y="3560745"/>
                  <a:pt x="2422820" y="3551049"/>
                  <a:pt x="2423552" y="3538976"/>
                </a:cubicBezTo>
                <a:cubicBezTo>
                  <a:pt x="2423735" y="3534951"/>
                  <a:pt x="2424101" y="3529646"/>
                  <a:pt x="2424649" y="3523060"/>
                </a:cubicBezTo>
                <a:lnTo>
                  <a:pt x="2405990" y="3520316"/>
                </a:lnTo>
                <a:cubicBezTo>
                  <a:pt x="2402332" y="3550684"/>
                  <a:pt x="2394099" y="3572087"/>
                  <a:pt x="2381294" y="3584526"/>
                </a:cubicBezTo>
                <a:cubicBezTo>
                  <a:pt x="2370318" y="3595137"/>
                  <a:pt x="2354220" y="3600442"/>
                  <a:pt x="2332999" y="3600442"/>
                </a:cubicBezTo>
                <a:lnTo>
                  <a:pt x="2293760" y="3600716"/>
                </a:lnTo>
                <a:lnTo>
                  <a:pt x="2282440" y="3600716"/>
                </a:lnTo>
                <a:cubicBezTo>
                  <a:pt x="2273658" y="3600716"/>
                  <a:pt x="2267256" y="3594771"/>
                  <a:pt x="2263231" y="3582880"/>
                </a:cubicBezTo>
                <a:cubicBezTo>
                  <a:pt x="2258109" y="3568062"/>
                  <a:pt x="2255548" y="3541537"/>
                  <a:pt x="2255548" y="3503303"/>
                </a:cubicBezTo>
                <a:lnTo>
                  <a:pt x="2255548" y="3449246"/>
                </a:lnTo>
                <a:cubicBezTo>
                  <a:pt x="2255548" y="3423453"/>
                  <a:pt x="2253078" y="3402232"/>
                  <a:pt x="2248139" y="3385585"/>
                </a:cubicBezTo>
                <a:cubicBezTo>
                  <a:pt x="2243932" y="3371316"/>
                  <a:pt x="2236523" y="3356864"/>
                  <a:pt x="2225913" y="3342230"/>
                </a:cubicBezTo>
                <a:close/>
                <a:moveTo>
                  <a:pt x="8230232" y="3326863"/>
                </a:moveTo>
                <a:lnTo>
                  <a:pt x="8207182" y="3371316"/>
                </a:lnTo>
                <a:lnTo>
                  <a:pt x="8166572" y="3351010"/>
                </a:lnTo>
                <a:lnTo>
                  <a:pt x="8138034" y="3404244"/>
                </a:lnTo>
                <a:lnTo>
                  <a:pt x="8189072" y="3432233"/>
                </a:lnTo>
                <a:lnTo>
                  <a:pt x="8211024" y="3388878"/>
                </a:lnTo>
                <a:lnTo>
                  <a:pt x="8249990" y="3410830"/>
                </a:lnTo>
                <a:lnTo>
                  <a:pt x="8280174" y="3354852"/>
                </a:lnTo>
                <a:close/>
                <a:moveTo>
                  <a:pt x="8969104" y="3320552"/>
                </a:moveTo>
                <a:cubicBezTo>
                  <a:pt x="8959043" y="3339760"/>
                  <a:pt x="8951908" y="3356315"/>
                  <a:pt x="8947700" y="3370219"/>
                </a:cubicBezTo>
                <a:cubicBezTo>
                  <a:pt x="8944408" y="3381195"/>
                  <a:pt x="8942761" y="3392079"/>
                  <a:pt x="8942761" y="3402872"/>
                </a:cubicBezTo>
                <a:lnTo>
                  <a:pt x="8960323" y="3414397"/>
                </a:lnTo>
                <a:lnTo>
                  <a:pt x="8993525" y="3600716"/>
                </a:lnTo>
                <a:lnTo>
                  <a:pt x="8890211" y="3600716"/>
                </a:lnTo>
                <a:lnTo>
                  <a:pt x="8890211" y="3597698"/>
                </a:lnTo>
                <a:cubicBezTo>
                  <a:pt x="8890211" y="3576477"/>
                  <a:pt x="8886827" y="3557544"/>
                  <a:pt x="8880058" y="3540896"/>
                </a:cubicBezTo>
                <a:cubicBezTo>
                  <a:pt x="8873290" y="3524249"/>
                  <a:pt x="8863686" y="3509523"/>
                  <a:pt x="8851246" y="3496718"/>
                </a:cubicBezTo>
                <a:lnTo>
                  <a:pt x="8835879" y="3570806"/>
                </a:lnTo>
                <a:cubicBezTo>
                  <a:pt x="8845392" y="3579770"/>
                  <a:pt x="8853441" y="3591021"/>
                  <a:pt x="8860027" y="3604558"/>
                </a:cubicBezTo>
                <a:cubicBezTo>
                  <a:pt x="8865881" y="3616448"/>
                  <a:pt x="8868807" y="3626052"/>
                  <a:pt x="8868807" y="3633370"/>
                </a:cubicBezTo>
                <a:cubicBezTo>
                  <a:pt x="8868807" y="3648005"/>
                  <a:pt x="8853624" y="3668859"/>
                  <a:pt x="8823257" y="3695933"/>
                </a:cubicBezTo>
                <a:cubicBezTo>
                  <a:pt x="8801488" y="3715325"/>
                  <a:pt x="8784292" y="3728587"/>
                  <a:pt x="8771669" y="3735722"/>
                </a:cubicBezTo>
                <a:cubicBezTo>
                  <a:pt x="8759047" y="3742856"/>
                  <a:pt x="8746424" y="3746423"/>
                  <a:pt x="8733802" y="3746423"/>
                </a:cubicBezTo>
                <a:cubicBezTo>
                  <a:pt x="8722094" y="3746423"/>
                  <a:pt x="8711210" y="3744503"/>
                  <a:pt x="8701148" y="3740661"/>
                </a:cubicBezTo>
                <a:cubicBezTo>
                  <a:pt x="8691087" y="3736819"/>
                  <a:pt x="8677824" y="3729410"/>
                  <a:pt x="8661360" y="3718434"/>
                </a:cubicBezTo>
                <a:lnTo>
                  <a:pt x="8649835" y="3735447"/>
                </a:lnTo>
                <a:cubicBezTo>
                  <a:pt x="8684044" y="3759046"/>
                  <a:pt x="8709197" y="3774778"/>
                  <a:pt x="8725295" y="3782644"/>
                </a:cubicBezTo>
                <a:cubicBezTo>
                  <a:pt x="8743772" y="3791791"/>
                  <a:pt x="8761059" y="3796364"/>
                  <a:pt x="8777157" y="3796364"/>
                </a:cubicBezTo>
                <a:cubicBezTo>
                  <a:pt x="8790695" y="3796364"/>
                  <a:pt x="8806976" y="3788864"/>
                  <a:pt x="8826001" y="3773864"/>
                </a:cubicBezTo>
                <a:cubicBezTo>
                  <a:pt x="8843197" y="3760327"/>
                  <a:pt x="8858198" y="3744365"/>
                  <a:pt x="8871003" y="3725980"/>
                </a:cubicBezTo>
                <a:cubicBezTo>
                  <a:pt x="8883808" y="3707595"/>
                  <a:pt x="8890211" y="3692824"/>
                  <a:pt x="8890211" y="3681665"/>
                </a:cubicBezTo>
                <a:lnTo>
                  <a:pt x="8890211" y="3675353"/>
                </a:lnTo>
                <a:lnTo>
                  <a:pt x="9026454" y="3675353"/>
                </a:lnTo>
                <a:lnTo>
                  <a:pt x="9026454" y="3600716"/>
                </a:lnTo>
                <a:lnTo>
                  <a:pt x="8996544" y="3430861"/>
                </a:lnTo>
                <a:lnTo>
                  <a:pt x="9006422" y="3434703"/>
                </a:lnTo>
                <a:cubicBezTo>
                  <a:pt x="9010447" y="3425922"/>
                  <a:pt x="9014060" y="3415952"/>
                  <a:pt x="9017261" y="3404793"/>
                </a:cubicBezTo>
                <a:cubicBezTo>
                  <a:pt x="9020463" y="3393634"/>
                  <a:pt x="9022886" y="3382201"/>
                  <a:pt x="9024533" y="3370493"/>
                </a:cubicBezTo>
                <a:cubicBezTo>
                  <a:pt x="9009715" y="3364273"/>
                  <a:pt x="8998922" y="3358602"/>
                  <a:pt x="8992153" y="3353480"/>
                </a:cubicBezTo>
                <a:cubicBezTo>
                  <a:pt x="8984470" y="3347809"/>
                  <a:pt x="8980629" y="3341955"/>
                  <a:pt x="8980629" y="3335918"/>
                </a:cubicBezTo>
                <a:cubicBezTo>
                  <a:pt x="8981360" y="3331162"/>
                  <a:pt x="8981726" y="3328235"/>
                  <a:pt x="8981726" y="3327137"/>
                </a:cubicBezTo>
                <a:close/>
                <a:moveTo>
                  <a:pt x="6092554" y="3320552"/>
                </a:moveTo>
                <a:cubicBezTo>
                  <a:pt x="6082493" y="3339760"/>
                  <a:pt x="6075358" y="3356315"/>
                  <a:pt x="6071151" y="3370219"/>
                </a:cubicBezTo>
                <a:cubicBezTo>
                  <a:pt x="6067858" y="3381195"/>
                  <a:pt x="6066211" y="3392079"/>
                  <a:pt x="6066211" y="3402872"/>
                </a:cubicBezTo>
                <a:lnTo>
                  <a:pt x="6083773" y="3414397"/>
                </a:lnTo>
                <a:lnTo>
                  <a:pt x="6116976" y="3600716"/>
                </a:lnTo>
                <a:lnTo>
                  <a:pt x="6018299" y="3600716"/>
                </a:lnTo>
                <a:lnTo>
                  <a:pt x="6017887" y="3580170"/>
                </a:lnTo>
                <a:cubicBezTo>
                  <a:pt x="6016944" y="3558149"/>
                  <a:pt x="6014585" y="3540759"/>
                  <a:pt x="6010812" y="3528000"/>
                </a:cubicBezTo>
                <a:cubicBezTo>
                  <a:pt x="6005782" y="3510987"/>
                  <a:pt x="5996406" y="3494706"/>
                  <a:pt x="5982686" y="3479156"/>
                </a:cubicBezTo>
                <a:lnTo>
                  <a:pt x="5960734" y="3544464"/>
                </a:lnTo>
                <a:cubicBezTo>
                  <a:pt x="5970796" y="3556172"/>
                  <a:pt x="5977198" y="3564404"/>
                  <a:pt x="5979942" y="3569160"/>
                </a:cubicBezTo>
                <a:cubicBezTo>
                  <a:pt x="5985248" y="3577758"/>
                  <a:pt x="5988906" y="3588277"/>
                  <a:pt x="5990918" y="3600716"/>
                </a:cubicBezTo>
                <a:lnTo>
                  <a:pt x="5865898" y="3600716"/>
                </a:lnTo>
                <a:lnTo>
                  <a:pt x="5865487" y="3580170"/>
                </a:lnTo>
                <a:cubicBezTo>
                  <a:pt x="5864544" y="3558149"/>
                  <a:pt x="5862185" y="3540759"/>
                  <a:pt x="5858412" y="3528000"/>
                </a:cubicBezTo>
                <a:cubicBezTo>
                  <a:pt x="5853382" y="3510987"/>
                  <a:pt x="5844006" y="3494706"/>
                  <a:pt x="5830286" y="3479156"/>
                </a:cubicBezTo>
                <a:lnTo>
                  <a:pt x="5808334" y="3544464"/>
                </a:lnTo>
                <a:cubicBezTo>
                  <a:pt x="5818396" y="3556172"/>
                  <a:pt x="5824798" y="3564404"/>
                  <a:pt x="5827542" y="3569160"/>
                </a:cubicBezTo>
                <a:cubicBezTo>
                  <a:pt x="5832848" y="3577758"/>
                  <a:pt x="5836506" y="3588277"/>
                  <a:pt x="5838518" y="3600716"/>
                </a:cubicBezTo>
                <a:lnTo>
                  <a:pt x="5716395" y="3600716"/>
                </a:lnTo>
                <a:lnTo>
                  <a:pt x="5716395" y="3597698"/>
                </a:lnTo>
                <a:cubicBezTo>
                  <a:pt x="5716395" y="3570257"/>
                  <a:pt x="5714567" y="3549220"/>
                  <a:pt x="5710907" y="3534585"/>
                </a:cubicBezTo>
                <a:cubicBezTo>
                  <a:pt x="5706700" y="3518304"/>
                  <a:pt x="5697736" y="3500376"/>
                  <a:pt x="5684016" y="3480802"/>
                </a:cubicBezTo>
                <a:lnTo>
                  <a:pt x="5659320" y="3544464"/>
                </a:lnTo>
                <a:cubicBezTo>
                  <a:pt x="5667735" y="3555074"/>
                  <a:pt x="5673955" y="3563946"/>
                  <a:pt x="5677979" y="3571081"/>
                </a:cubicBezTo>
                <a:cubicBezTo>
                  <a:pt x="5681090" y="3576386"/>
                  <a:pt x="5685297" y="3586264"/>
                  <a:pt x="5690602" y="3600716"/>
                </a:cubicBezTo>
                <a:lnTo>
                  <a:pt x="5492209" y="3600716"/>
                </a:lnTo>
                <a:cubicBezTo>
                  <a:pt x="5480684" y="3600716"/>
                  <a:pt x="5469800" y="3600259"/>
                  <a:pt x="5459555" y="3599344"/>
                </a:cubicBezTo>
                <a:cubicBezTo>
                  <a:pt x="5449311" y="3598429"/>
                  <a:pt x="5440988" y="3597149"/>
                  <a:pt x="5434585" y="3595502"/>
                </a:cubicBezTo>
                <a:cubicBezTo>
                  <a:pt x="5423975" y="3593124"/>
                  <a:pt x="5415194" y="3587728"/>
                  <a:pt x="5408242" y="3579313"/>
                </a:cubicBezTo>
                <a:cubicBezTo>
                  <a:pt x="5401657" y="3570898"/>
                  <a:pt x="5398364" y="3561476"/>
                  <a:pt x="5398364" y="3551049"/>
                </a:cubicBezTo>
                <a:cubicBezTo>
                  <a:pt x="5398364" y="3543000"/>
                  <a:pt x="5399736" y="3534677"/>
                  <a:pt x="5402480" y="3526079"/>
                </a:cubicBezTo>
                <a:cubicBezTo>
                  <a:pt x="5403944" y="3521871"/>
                  <a:pt x="5406002" y="3516749"/>
                  <a:pt x="5408654" y="3510712"/>
                </a:cubicBezTo>
                <a:cubicBezTo>
                  <a:pt x="5411307" y="3504675"/>
                  <a:pt x="5414645" y="3497998"/>
                  <a:pt x="5418669" y="3490681"/>
                </a:cubicBezTo>
                <a:lnTo>
                  <a:pt x="5403303" y="3480802"/>
                </a:lnTo>
                <a:cubicBezTo>
                  <a:pt x="5397998" y="3488669"/>
                  <a:pt x="5392830" y="3496946"/>
                  <a:pt x="5387799" y="3505636"/>
                </a:cubicBezTo>
                <a:cubicBezTo>
                  <a:pt x="5382769" y="3514325"/>
                  <a:pt x="5378424" y="3524158"/>
                  <a:pt x="5374765" y="3535134"/>
                </a:cubicBezTo>
                <a:cubicBezTo>
                  <a:pt x="5371655" y="3544281"/>
                  <a:pt x="5369597" y="3552879"/>
                  <a:pt x="5368591" y="3560928"/>
                </a:cubicBezTo>
                <a:cubicBezTo>
                  <a:pt x="5367585" y="3568977"/>
                  <a:pt x="5367082" y="3576843"/>
                  <a:pt x="5367082" y="3584526"/>
                </a:cubicBezTo>
                <a:cubicBezTo>
                  <a:pt x="5367082" y="3603918"/>
                  <a:pt x="5371930" y="3621479"/>
                  <a:pt x="5381625" y="3637211"/>
                </a:cubicBezTo>
                <a:cubicBezTo>
                  <a:pt x="5391138" y="3652944"/>
                  <a:pt x="5403486" y="3663371"/>
                  <a:pt x="5418669" y="3668493"/>
                </a:cubicBezTo>
                <a:cubicBezTo>
                  <a:pt x="5427268" y="3671603"/>
                  <a:pt x="5435042" y="3673524"/>
                  <a:pt x="5441994" y="3674256"/>
                </a:cubicBezTo>
                <a:cubicBezTo>
                  <a:pt x="5445653" y="3674622"/>
                  <a:pt x="5451141" y="3674896"/>
                  <a:pt x="5458458" y="3675079"/>
                </a:cubicBezTo>
                <a:cubicBezTo>
                  <a:pt x="5465775" y="3675262"/>
                  <a:pt x="5475014" y="3675353"/>
                  <a:pt x="5486172" y="3675353"/>
                </a:cubicBezTo>
                <a:lnTo>
                  <a:pt x="5694183" y="3675353"/>
                </a:lnTo>
                <a:lnTo>
                  <a:pt x="5716395" y="3675353"/>
                </a:lnTo>
                <a:lnTo>
                  <a:pt x="5846583" y="3675353"/>
                </a:lnTo>
                <a:lnTo>
                  <a:pt x="5865958" y="3675353"/>
                </a:lnTo>
                <a:lnTo>
                  <a:pt x="5998983" y="3675353"/>
                </a:lnTo>
                <a:lnTo>
                  <a:pt x="6018358" y="3675353"/>
                </a:lnTo>
                <a:lnTo>
                  <a:pt x="6149904" y="3675353"/>
                </a:lnTo>
                <a:lnTo>
                  <a:pt x="6149904" y="3600716"/>
                </a:lnTo>
                <a:lnTo>
                  <a:pt x="6119994" y="3430861"/>
                </a:lnTo>
                <a:lnTo>
                  <a:pt x="6129873" y="3434703"/>
                </a:lnTo>
                <a:cubicBezTo>
                  <a:pt x="6133897" y="3425922"/>
                  <a:pt x="6137510" y="3415952"/>
                  <a:pt x="6140711" y="3404793"/>
                </a:cubicBezTo>
                <a:cubicBezTo>
                  <a:pt x="6143913" y="3393634"/>
                  <a:pt x="6146337" y="3382201"/>
                  <a:pt x="6147983" y="3370493"/>
                </a:cubicBezTo>
                <a:cubicBezTo>
                  <a:pt x="6133165" y="3364273"/>
                  <a:pt x="6122372" y="3358602"/>
                  <a:pt x="6115604" y="3353480"/>
                </a:cubicBezTo>
                <a:cubicBezTo>
                  <a:pt x="6107920" y="3347809"/>
                  <a:pt x="6104079" y="3341955"/>
                  <a:pt x="6104079" y="3335918"/>
                </a:cubicBezTo>
                <a:cubicBezTo>
                  <a:pt x="6104811" y="3331162"/>
                  <a:pt x="6105176" y="3328235"/>
                  <a:pt x="6105176" y="3327137"/>
                </a:cubicBezTo>
                <a:close/>
                <a:moveTo>
                  <a:pt x="689843" y="3317808"/>
                </a:moveTo>
                <a:lnTo>
                  <a:pt x="656640" y="3379823"/>
                </a:lnTo>
                <a:lnTo>
                  <a:pt x="720850" y="3413300"/>
                </a:lnTo>
                <a:lnTo>
                  <a:pt x="753778" y="3351834"/>
                </a:lnTo>
                <a:close/>
                <a:moveTo>
                  <a:pt x="9401845" y="3049568"/>
                </a:moveTo>
                <a:cubicBezTo>
                  <a:pt x="9390137" y="3049568"/>
                  <a:pt x="9378338" y="3057526"/>
                  <a:pt x="9366447" y="3073441"/>
                </a:cubicBezTo>
                <a:cubicBezTo>
                  <a:pt x="9364069" y="3076368"/>
                  <a:pt x="9362148" y="3079341"/>
                  <a:pt x="9360684" y="3082359"/>
                </a:cubicBezTo>
                <a:cubicBezTo>
                  <a:pt x="9359221" y="3085378"/>
                  <a:pt x="9358489" y="3088076"/>
                  <a:pt x="9358489" y="3090454"/>
                </a:cubicBezTo>
                <a:cubicBezTo>
                  <a:pt x="9358489" y="3093198"/>
                  <a:pt x="9359633" y="3095988"/>
                  <a:pt x="9361919" y="3098824"/>
                </a:cubicBezTo>
                <a:cubicBezTo>
                  <a:pt x="9364206" y="3101659"/>
                  <a:pt x="9367911" y="3104723"/>
                  <a:pt x="9373033" y="3108016"/>
                </a:cubicBezTo>
                <a:cubicBezTo>
                  <a:pt x="9366264" y="3110577"/>
                  <a:pt x="9361508" y="3113092"/>
                  <a:pt x="9358764" y="3115562"/>
                </a:cubicBezTo>
                <a:cubicBezTo>
                  <a:pt x="9356020" y="3118032"/>
                  <a:pt x="9352819" y="3122559"/>
                  <a:pt x="9349160" y="3129145"/>
                </a:cubicBezTo>
                <a:lnTo>
                  <a:pt x="9408430" y="3111034"/>
                </a:lnTo>
                <a:cubicBezTo>
                  <a:pt x="9412638" y="3109754"/>
                  <a:pt x="9415748" y="3108107"/>
                  <a:pt x="9417760" y="3106095"/>
                </a:cubicBezTo>
                <a:cubicBezTo>
                  <a:pt x="9420504" y="3103351"/>
                  <a:pt x="9422699" y="3099052"/>
                  <a:pt x="9424346" y="3093198"/>
                </a:cubicBezTo>
                <a:cubicBezTo>
                  <a:pt x="9413553" y="3095942"/>
                  <a:pt x="9406967" y="3097314"/>
                  <a:pt x="9404589" y="3097314"/>
                </a:cubicBezTo>
                <a:cubicBezTo>
                  <a:pt x="9400747" y="3097314"/>
                  <a:pt x="9394436" y="3094845"/>
                  <a:pt x="9385655" y="3089905"/>
                </a:cubicBezTo>
                <a:cubicBezTo>
                  <a:pt x="9376874" y="3084966"/>
                  <a:pt x="9372484" y="3081307"/>
                  <a:pt x="9372484" y="3078929"/>
                </a:cubicBezTo>
                <a:cubicBezTo>
                  <a:pt x="9374313" y="3077100"/>
                  <a:pt x="9376325" y="3075637"/>
                  <a:pt x="9378521" y="3074539"/>
                </a:cubicBezTo>
                <a:cubicBezTo>
                  <a:pt x="9381813" y="3072893"/>
                  <a:pt x="9385106" y="3072069"/>
                  <a:pt x="9388399" y="3072069"/>
                </a:cubicBezTo>
                <a:cubicBezTo>
                  <a:pt x="9391692" y="3072069"/>
                  <a:pt x="9397912" y="3074356"/>
                  <a:pt x="9407058" y="3078929"/>
                </a:cubicBezTo>
                <a:cubicBezTo>
                  <a:pt x="9409620" y="3074722"/>
                  <a:pt x="9411312" y="3071566"/>
                  <a:pt x="9412135" y="3069463"/>
                </a:cubicBezTo>
                <a:cubicBezTo>
                  <a:pt x="9412958" y="3067359"/>
                  <a:pt x="9413370" y="3064843"/>
                  <a:pt x="9413370" y="3061916"/>
                </a:cubicBezTo>
                <a:cubicBezTo>
                  <a:pt x="9413370" y="3058258"/>
                  <a:pt x="9412318" y="3055285"/>
                  <a:pt x="9410214" y="3052998"/>
                </a:cubicBezTo>
                <a:cubicBezTo>
                  <a:pt x="9408111" y="3050712"/>
                  <a:pt x="9405321" y="3049568"/>
                  <a:pt x="9401845" y="3049568"/>
                </a:cubicBezTo>
                <a:close/>
                <a:moveTo>
                  <a:pt x="8744620" y="3049568"/>
                </a:moveTo>
                <a:cubicBezTo>
                  <a:pt x="8732912" y="3049568"/>
                  <a:pt x="8721113" y="3057526"/>
                  <a:pt x="8709222" y="3073441"/>
                </a:cubicBezTo>
                <a:cubicBezTo>
                  <a:pt x="8706844" y="3076368"/>
                  <a:pt x="8704923" y="3079341"/>
                  <a:pt x="8703459" y="3082359"/>
                </a:cubicBezTo>
                <a:cubicBezTo>
                  <a:pt x="8701996" y="3085378"/>
                  <a:pt x="8701264" y="3088076"/>
                  <a:pt x="8701264" y="3090454"/>
                </a:cubicBezTo>
                <a:cubicBezTo>
                  <a:pt x="8701264" y="3093198"/>
                  <a:pt x="8702408" y="3095988"/>
                  <a:pt x="8704694" y="3098824"/>
                </a:cubicBezTo>
                <a:cubicBezTo>
                  <a:pt x="8706981" y="3101659"/>
                  <a:pt x="8710686" y="3104723"/>
                  <a:pt x="8715808" y="3108016"/>
                </a:cubicBezTo>
                <a:cubicBezTo>
                  <a:pt x="8709039" y="3110577"/>
                  <a:pt x="8704283" y="3113092"/>
                  <a:pt x="8701539" y="3115562"/>
                </a:cubicBezTo>
                <a:cubicBezTo>
                  <a:pt x="8698795" y="3118032"/>
                  <a:pt x="8695594" y="3122559"/>
                  <a:pt x="8691935" y="3129145"/>
                </a:cubicBezTo>
                <a:lnTo>
                  <a:pt x="8751205" y="3111034"/>
                </a:lnTo>
                <a:cubicBezTo>
                  <a:pt x="8755413" y="3109754"/>
                  <a:pt x="8758523" y="3108107"/>
                  <a:pt x="8760535" y="3106095"/>
                </a:cubicBezTo>
                <a:cubicBezTo>
                  <a:pt x="8763279" y="3103351"/>
                  <a:pt x="8765474" y="3099052"/>
                  <a:pt x="8767121" y="3093198"/>
                </a:cubicBezTo>
                <a:cubicBezTo>
                  <a:pt x="8756328" y="3095942"/>
                  <a:pt x="8749742" y="3097314"/>
                  <a:pt x="8747364" y="3097314"/>
                </a:cubicBezTo>
                <a:cubicBezTo>
                  <a:pt x="8743522" y="3097314"/>
                  <a:pt x="8737211" y="3094845"/>
                  <a:pt x="8728430" y="3089905"/>
                </a:cubicBezTo>
                <a:cubicBezTo>
                  <a:pt x="8719649" y="3084966"/>
                  <a:pt x="8715259" y="3081307"/>
                  <a:pt x="8715259" y="3078929"/>
                </a:cubicBezTo>
                <a:cubicBezTo>
                  <a:pt x="8717088" y="3077100"/>
                  <a:pt x="8719100" y="3075637"/>
                  <a:pt x="8721296" y="3074539"/>
                </a:cubicBezTo>
                <a:cubicBezTo>
                  <a:pt x="8724588" y="3072893"/>
                  <a:pt x="8727881" y="3072069"/>
                  <a:pt x="8731174" y="3072069"/>
                </a:cubicBezTo>
                <a:cubicBezTo>
                  <a:pt x="8734467" y="3072069"/>
                  <a:pt x="8740687" y="3074356"/>
                  <a:pt x="8749833" y="3078929"/>
                </a:cubicBezTo>
                <a:cubicBezTo>
                  <a:pt x="8752395" y="3074722"/>
                  <a:pt x="8754087" y="3071566"/>
                  <a:pt x="8754910" y="3069463"/>
                </a:cubicBezTo>
                <a:cubicBezTo>
                  <a:pt x="8755733" y="3067359"/>
                  <a:pt x="8756145" y="3064843"/>
                  <a:pt x="8756145" y="3061916"/>
                </a:cubicBezTo>
                <a:cubicBezTo>
                  <a:pt x="8756145" y="3058258"/>
                  <a:pt x="8755093" y="3055285"/>
                  <a:pt x="8752989" y="3052998"/>
                </a:cubicBezTo>
                <a:cubicBezTo>
                  <a:pt x="8750886" y="3050712"/>
                  <a:pt x="8748096" y="3049568"/>
                  <a:pt x="8744620" y="3049568"/>
                </a:cubicBezTo>
                <a:close/>
                <a:moveTo>
                  <a:pt x="2543849" y="3049568"/>
                </a:moveTo>
                <a:cubicBezTo>
                  <a:pt x="2532141" y="3049568"/>
                  <a:pt x="2520341" y="3057526"/>
                  <a:pt x="2508451" y="3073441"/>
                </a:cubicBezTo>
                <a:cubicBezTo>
                  <a:pt x="2506073" y="3076368"/>
                  <a:pt x="2504153" y="3079341"/>
                  <a:pt x="2502688" y="3082359"/>
                </a:cubicBezTo>
                <a:cubicBezTo>
                  <a:pt x="2501225" y="3085378"/>
                  <a:pt x="2500494" y="3088076"/>
                  <a:pt x="2500494" y="3090454"/>
                </a:cubicBezTo>
                <a:cubicBezTo>
                  <a:pt x="2500494" y="3093198"/>
                  <a:pt x="2501636" y="3095988"/>
                  <a:pt x="2503924" y="3098824"/>
                </a:cubicBezTo>
                <a:cubicBezTo>
                  <a:pt x="2506210" y="3101659"/>
                  <a:pt x="2509915" y="3104723"/>
                  <a:pt x="2515037" y="3108016"/>
                </a:cubicBezTo>
                <a:cubicBezTo>
                  <a:pt x="2508268" y="3110577"/>
                  <a:pt x="2503512" y="3113092"/>
                  <a:pt x="2500768" y="3115562"/>
                </a:cubicBezTo>
                <a:cubicBezTo>
                  <a:pt x="2498024" y="3118032"/>
                  <a:pt x="2494823" y="3122559"/>
                  <a:pt x="2491164" y="3129145"/>
                </a:cubicBezTo>
                <a:lnTo>
                  <a:pt x="2550435" y="3111034"/>
                </a:lnTo>
                <a:cubicBezTo>
                  <a:pt x="2554642" y="3109754"/>
                  <a:pt x="2557752" y="3108107"/>
                  <a:pt x="2559764" y="3106095"/>
                </a:cubicBezTo>
                <a:cubicBezTo>
                  <a:pt x="2562508" y="3103351"/>
                  <a:pt x="2564704" y="3099052"/>
                  <a:pt x="2566350" y="3093198"/>
                </a:cubicBezTo>
                <a:cubicBezTo>
                  <a:pt x="2555556" y="3095942"/>
                  <a:pt x="2548971" y="3097314"/>
                  <a:pt x="2546593" y="3097314"/>
                </a:cubicBezTo>
                <a:cubicBezTo>
                  <a:pt x="2542751" y="3097314"/>
                  <a:pt x="2536440" y="3094845"/>
                  <a:pt x="2527659" y="3089905"/>
                </a:cubicBezTo>
                <a:cubicBezTo>
                  <a:pt x="2518879" y="3084966"/>
                  <a:pt x="2514488" y="3081307"/>
                  <a:pt x="2514488" y="3078929"/>
                </a:cubicBezTo>
                <a:cubicBezTo>
                  <a:pt x="2516317" y="3077100"/>
                  <a:pt x="2518330" y="3075637"/>
                  <a:pt x="2520524" y="3074539"/>
                </a:cubicBezTo>
                <a:cubicBezTo>
                  <a:pt x="2523817" y="3072893"/>
                  <a:pt x="2527110" y="3072069"/>
                  <a:pt x="2530403" y="3072069"/>
                </a:cubicBezTo>
                <a:cubicBezTo>
                  <a:pt x="2533695" y="3072069"/>
                  <a:pt x="2539916" y="3074356"/>
                  <a:pt x="2549062" y="3078929"/>
                </a:cubicBezTo>
                <a:cubicBezTo>
                  <a:pt x="2551623" y="3074722"/>
                  <a:pt x="2553316" y="3071566"/>
                  <a:pt x="2554139" y="3069463"/>
                </a:cubicBezTo>
                <a:cubicBezTo>
                  <a:pt x="2554962" y="3067359"/>
                  <a:pt x="2555373" y="3064843"/>
                  <a:pt x="2555373" y="3061916"/>
                </a:cubicBezTo>
                <a:cubicBezTo>
                  <a:pt x="2555373" y="3058258"/>
                  <a:pt x="2554322" y="3055285"/>
                  <a:pt x="2552218" y="3052998"/>
                </a:cubicBezTo>
                <a:cubicBezTo>
                  <a:pt x="2550114" y="3050712"/>
                  <a:pt x="2547324" y="3049568"/>
                  <a:pt x="2543849" y="3049568"/>
                </a:cubicBezTo>
                <a:close/>
                <a:moveTo>
                  <a:pt x="9798100" y="2925813"/>
                </a:moveTo>
                <a:lnTo>
                  <a:pt x="9811271" y="2946119"/>
                </a:lnTo>
                <a:cubicBezTo>
                  <a:pt x="9800844" y="2951790"/>
                  <a:pt x="9792657" y="2955494"/>
                  <a:pt x="9786712" y="2957232"/>
                </a:cubicBezTo>
                <a:cubicBezTo>
                  <a:pt x="9780767" y="2958970"/>
                  <a:pt x="9770843" y="2960571"/>
                  <a:pt x="9756939" y="2962034"/>
                </a:cubicBezTo>
                <a:cubicBezTo>
                  <a:pt x="9767733" y="2954351"/>
                  <a:pt x="9775279" y="2948634"/>
                  <a:pt x="9779577" y="2944884"/>
                </a:cubicBezTo>
                <a:cubicBezTo>
                  <a:pt x="9783877" y="2941134"/>
                  <a:pt x="9790051" y="2934777"/>
                  <a:pt x="9798100" y="2925813"/>
                </a:cubicBezTo>
                <a:close/>
                <a:moveTo>
                  <a:pt x="8569375" y="2925813"/>
                </a:moveTo>
                <a:lnTo>
                  <a:pt x="8582546" y="2946119"/>
                </a:lnTo>
                <a:cubicBezTo>
                  <a:pt x="8572119" y="2951790"/>
                  <a:pt x="8563932" y="2955494"/>
                  <a:pt x="8557987" y="2957232"/>
                </a:cubicBezTo>
                <a:cubicBezTo>
                  <a:pt x="8552042" y="2958970"/>
                  <a:pt x="8542118" y="2960571"/>
                  <a:pt x="8528214" y="2962034"/>
                </a:cubicBezTo>
                <a:cubicBezTo>
                  <a:pt x="8539008" y="2954351"/>
                  <a:pt x="8546554" y="2948634"/>
                  <a:pt x="8550852" y="2944884"/>
                </a:cubicBezTo>
                <a:cubicBezTo>
                  <a:pt x="8555152" y="2941134"/>
                  <a:pt x="8561326" y="2934777"/>
                  <a:pt x="8569375" y="2925813"/>
                </a:cubicBezTo>
                <a:close/>
                <a:moveTo>
                  <a:pt x="7862404" y="2899471"/>
                </a:moveTo>
                <a:lnTo>
                  <a:pt x="7871734" y="2929106"/>
                </a:lnTo>
                <a:cubicBezTo>
                  <a:pt x="7868624" y="2931850"/>
                  <a:pt x="7865194" y="2934182"/>
                  <a:pt x="7861444" y="2936103"/>
                </a:cubicBezTo>
                <a:cubicBezTo>
                  <a:pt x="7857694" y="2938024"/>
                  <a:pt x="7854720" y="2938984"/>
                  <a:pt x="7852526" y="2938984"/>
                </a:cubicBezTo>
                <a:cubicBezTo>
                  <a:pt x="7847769" y="2938984"/>
                  <a:pt x="7841366" y="2937978"/>
                  <a:pt x="7833317" y="2935966"/>
                </a:cubicBezTo>
                <a:cubicBezTo>
                  <a:pt x="7825268" y="2933954"/>
                  <a:pt x="7821244" y="2932399"/>
                  <a:pt x="7821244" y="2931301"/>
                </a:cubicBezTo>
                <a:cubicBezTo>
                  <a:pt x="7821244" y="2926911"/>
                  <a:pt x="7824994" y="2921789"/>
                  <a:pt x="7832494" y="2915935"/>
                </a:cubicBezTo>
                <a:cubicBezTo>
                  <a:pt x="7839994" y="2910081"/>
                  <a:pt x="7849964" y="2904593"/>
                  <a:pt x="7862404" y="2899471"/>
                </a:cubicBezTo>
                <a:close/>
                <a:moveTo>
                  <a:pt x="3490429" y="2899471"/>
                </a:moveTo>
                <a:lnTo>
                  <a:pt x="3499759" y="2929106"/>
                </a:lnTo>
                <a:cubicBezTo>
                  <a:pt x="3496649" y="2931850"/>
                  <a:pt x="3493219" y="2934182"/>
                  <a:pt x="3489469" y="2936103"/>
                </a:cubicBezTo>
                <a:cubicBezTo>
                  <a:pt x="3485719" y="2938024"/>
                  <a:pt x="3482746" y="2938984"/>
                  <a:pt x="3480551" y="2938984"/>
                </a:cubicBezTo>
                <a:cubicBezTo>
                  <a:pt x="3475799" y="2938984"/>
                  <a:pt x="3469397" y="2937978"/>
                  <a:pt x="3461347" y="2935966"/>
                </a:cubicBezTo>
                <a:cubicBezTo>
                  <a:pt x="3453298" y="2933954"/>
                  <a:pt x="3449274" y="2932399"/>
                  <a:pt x="3449274" y="2931301"/>
                </a:cubicBezTo>
                <a:cubicBezTo>
                  <a:pt x="3449274" y="2926911"/>
                  <a:pt x="3453024" y="2921789"/>
                  <a:pt x="3460524" y="2915935"/>
                </a:cubicBezTo>
                <a:cubicBezTo>
                  <a:pt x="3468025" y="2910081"/>
                  <a:pt x="3477990" y="2904593"/>
                  <a:pt x="3490429" y="2899471"/>
                </a:cubicBezTo>
                <a:close/>
                <a:moveTo>
                  <a:pt x="7150503" y="2880262"/>
                </a:moveTo>
                <a:cubicBezTo>
                  <a:pt x="7166236" y="2880262"/>
                  <a:pt x="7176663" y="2894989"/>
                  <a:pt x="7181785" y="2924441"/>
                </a:cubicBezTo>
                <a:lnTo>
                  <a:pt x="7171358" y="2924441"/>
                </a:lnTo>
                <a:cubicBezTo>
                  <a:pt x="7159467" y="2924441"/>
                  <a:pt x="7149909" y="2922292"/>
                  <a:pt x="7142683" y="2917993"/>
                </a:cubicBezTo>
                <a:cubicBezTo>
                  <a:pt x="7135457" y="2913694"/>
                  <a:pt x="7131844" y="2908251"/>
                  <a:pt x="7131844" y="2901666"/>
                </a:cubicBezTo>
                <a:cubicBezTo>
                  <a:pt x="7131844" y="2896361"/>
                  <a:pt x="7133536" y="2891467"/>
                  <a:pt x="7136920" y="2886985"/>
                </a:cubicBezTo>
                <a:cubicBezTo>
                  <a:pt x="7140305" y="2882503"/>
                  <a:pt x="7144833" y="2880262"/>
                  <a:pt x="7150503" y="2880262"/>
                </a:cubicBezTo>
                <a:close/>
                <a:moveTo>
                  <a:pt x="4464454" y="2880262"/>
                </a:moveTo>
                <a:cubicBezTo>
                  <a:pt x="4480186" y="2880262"/>
                  <a:pt x="4490613" y="2894989"/>
                  <a:pt x="4495735" y="2924441"/>
                </a:cubicBezTo>
                <a:lnTo>
                  <a:pt x="4485308" y="2924441"/>
                </a:lnTo>
                <a:cubicBezTo>
                  <a:pt x="4473417" y="2924441"/>
                  <a:pt x="4463859" y="2922292"/>
                  <a:pt x="4456633" y="2917993"/>
                </a:cubicBezTo>
                <a:cubicBezTo>
                  <a:pt x="4449407" y="2913694"/>
                  <a:pt x="4445794" y="2908251"/>
                  <a:pt x="4445794" y="2901666"/>
                </a:cubicBezTo>
                <a:cubicBezTo>
                  <a:pt x="4445794" y="2896361"/>
                  <a:pt x="4447486" y="2891467"/>
                  <a:pt x="4450871" y="2886985"/>
                </a:cubicBezTo>
                <a:cubicBezTo>
                  <a:pt x="4454255" y="2882503"/>
                  <a:pt x="4458783" y="2880262"/>
                  <a:pt x="4464454" y="2880262"/>
                </a:cubicBezTo>
                <a:close/>
                <a:moveTo>
                  <a:pt x="2778533" y="2880262"/>
                </a:moveTo>
                <a:cubicBezTo>
                  <a:pt x="2794265" y="2880262"/>
                  <a:pt x="2804692" y="2894989"/>
                  <a:pt x="2809815" y="2924441"/>
                </a:cubicBezTo>
                <a:lnTo>
                  <a:pt x="2799387" y="2924441"/>
                </a:lnTo>
                <a:cubicBezTo>
                  <a:pt x="2787496" y="2924441"/>
                  <a:pt x="2777938" y="2922292"/>
                  <a:pt x="2770712" y="2917993"/>
                </a:cubicBezTo>
                <a:cubicBezTo>
                  <a:pt x="2763486" y="2913694"/>
                  <a:pt x="2759874" y="2908251"/>
                  <a:pt x="2759874" y="2901666"/>
                </a:cubicBezTo>
                <a:cubicBezTo>
                  <a:pt x="2759874" y="2896361"/>
                  <a:pt x="2761565" y="2891467"/>
                  <a:pt x="2764950" y="2886985"/>
                </a:cubicBezTo>
                <a:cubicBezTo>
                  <a:pt x="2768334" y="2882503"/>
                  <a:pt x="2772861" y="2880262"/>
                  <a:pt x="2778533" y="2880262"/>
                </a:cubicBezTo>
                <a:close/>
                <a:moveTo>
                  <a:pt x="6279845" y="2878616"/>
                </a:moveTo>
                <a:cubicBezTo>
                  <a:pt x="6286248" y="2878616"/>
                  <a:pt x="6293839" y="2884104"/>
                  <a:pt x="6302620" y="2895080"/>
                </a:cubicBezTo>
                <a:cubicBezTo>
                  <a:pt x="6310487" y="2904959"/>
                  <a:pt x="6314419" y="2911910"/>
                  <a:pt x="6314419" y="2915935"/>
                </a:cubicBezTo>
                <a:cubicBezTo>
                  <a:pt x="6314419" y="2918496"/>
                  <a:pt x="6312407" y="2919776"/>
                  <a:pt x="6308383" y="2919776"/>
                </a:cubicBezTo>
                <a:cubicBezTo>
                  <a:pt x="6306554" y="2919776"/>
                  <a:pt x="6298230" y="2917032"/>
                  <a:pt x="6283412" y="2911544"/>
                </a:cubicBezTo>
                <a:cubicBezTo>
                  <a:pt x="6278473" y="2909715"/>
                  <a:pt x="6271247" y="2906971"/>
                  <a:pt x="6261734" y="2903312"/>
                </a:cubicBezTo>
                <a:cubicBezTo>
                  <a:pt x="6266674" y="2886848"/>
                  <a:pt x="6272710" y="2878616"/>
                  <a:pt x="6279845" y="2878616"/>
                </a:cubicBezTo>
                <a:close/>
                <a:moveTo>
                  <a:pt x="5755970" y="2878616"/>
                </a:moveTo>
                <a:cubicBezTo>
                  <a:pt x="5762373" y="2878616"/>
                  <a:pt x="5769964" y="2884104"/>
                  <a:pt x="5778745" y="2895080"/>
                </a:cubicBezTo>
                <a:cubicBezTo>
                  <a:pt x="5786612" y="2904959"/>
                  <a:pt x="5790544" y="2911910"/>
                  <a:pt x="5790544" y="2915935"/>
                </a:cubicBezTo>
                <a:cubicBezTo>
                  <a:pt x="5790544" y="2918496"/>
                  <a:pt x="5788532" y="2919776"/>
                  <a:pt x="5784508" y="2919776"/>
                </a:cubicBezTo>
                <a:cubicBezTo>
                  <a:pt x="5782679" y="2919776"/>
                  <a:pt x="5774355" y="2917032"/>
                  <a:pt x="5759537" y="2911544"/>
                </a:cubicBezTo>
                <a:cubicBezTo>
                  <a:pt x="5754598" y="2909715"/>
                  <a:pt x="5747372" y="2906971"/>
                  <a:pt x="5737859" y="2903312"/>
                </a:cubicBezTo>
                <a:cubicBezTo>
                  <a:pt x="5742799" y="2886848"/>
                  <a:pt x="5748835" y="2878616"/>
                  <a:pt x="5755970" y="2878616"/>
                </a:cubicBezTo>
                <a:close/>
                <a:moveTo>
                  <a:pt x="1433204" y="2870110"/>
                </a:moveTo>
                <a:cubicBezTo>
                  <a:pt x="1446557" y="2870110"/>
                  <a:pt x="1458632" y="2872213"/>
                  <a:pt x="1469425" y="2876421"/>
                </a:cubicBezTo>
                <a:cubicBezTo>
                  <a:pt x="1482414" y="2881543"/>
                  <a:pt x="1488907" y="2888220"/>
                  <a:pt x="1488907" y="2896452"/>
                </a:cubicBezTo>
                <a:cubicBezTo>
                  <a:pt x="1488907" y="2915112"/>
                  <a:pt x="1458815" y="2924441"/>
                  <a:pt x="1398630" y="2924441"/>
                </a:cubicBezTo>
                <a:lnTo>
                  <a:pt x="1326735" y="2924441"/>
                </a:lnTo>
                <a:cubicBezTo>
                  <a:pt x="1355456" y="2903770"/>
                  <a:pt x="1377363" y="2889546"/>
                  <a:pt x="1392455" y="2881772"/>
                </a:cubicBezTo>
                <a:cubicBezTo>
                  <a:pt x="1407547" y="2873997"/>
                  <a:pt x="1421130" y="2870110"/>
                  <a:pt x="1433204" y="2870110"/>
                </a:cubicBezTo>
                <a:close/>
                <a:moveTo>
                  <a:pt x="681533" y="2868189"/>
                </a:moveTo>
                <a:cubicBezTo>
                  <a:pt x="693790" y="2876055"/>
                  <a:pt x="706275" y="2885476"/>
                  <a:pt x="718989" y="2896452"/>
                </a:cubicBezTo>
                <a:cubicBezTo>
                  <a:pt x="731703" y="2907428"/>
                  <a:pt x="738060" y="2914654"/>
                  <a:pt x="738060" y="2918130"/>
                </a:cubicBezTo>
                <a:cubicBezTo>
                  <a:pt x="738060" y="2921240"/>
                  <a:pt x="732115" y="2924944"/>
                  <a:pt x="720224" y="2929243"/>
                </a:cubicBezTo>
                <a:cubicBezTo>
                  <a:pt x="708333" y="2933542"/>
                  <a:pt x="697814" y="2935692"/>
                  <a:pt x="688667" y="2935692"/>
                </a:cubicBezTo>
                <a:cubicBezTo>
                  <a:pt x="681899" y="2935692"/>
                  <a:pt x="676091" y="2933588"/>
                  <a:pt x="671243" y="2929380"/>
                </a:cubicBezTo>
                <a:cubicBezTo>
                  <a:pt x="666395" y="2925173"/>
                  <a:pt x="663971" y="2920142"/>
                  <a:pt x="663971" y="2914288"/>
                </a:cubicBezTo>
                <a:cubicBezTo>
                  <a:pt x="663971" y="2902032"/>
                  <a:pt x="669825" y="2886665"/>
                  <a:pt x="681533" y="2868189"/>
                </a:cubicBezTo>
                <a:close/>
                <a:moveTo>
                  <a:pt x="2070032" y="2837456"/>
                </a:moveTo>
                <a:cubicBezTo>
                  <a:pt x="2055944" y="2837456"/>
                  <a:pt x="2043002" y="2845002"/>
                  <a:pt x="2031203" y="2860094"/>
                </a:cubicBezTo>
                <a:cubicBezTo>
                  <a:pt x="2019404" y="2875186"/>
                  <a:pt x="2009479" y="2896727"/>
                  <a:pt x="2001431" y="2924716"/>
                </a:cubicBezTo>
                <a:lnTo>
                  <a:pt x="2014602" y="2931301"/>
                </a:lnTo>
                <a:cubicBezTo>
                  <a:pt x="2024114" y="2918862"/>
                  <a:pt x="2030975" y="2910812"/>
                  <a:pt x="2035183" y="2907154"/>
                </a:cubicBezTo>
                <a:cubicBezTo>
                  <a:pt x="2039390" y="2903495"/>
                  <a:pt x="2043871" y="2901666"/>
                  <a:pt x="2048628" y="2901666"/>
                </a:cubicBezTo>
                <a:cubicBezTo>
                  <a:pt x="2059603" y="2901666"/>
                  <a:pt x="2072409" y="2911910"/>
                  <a:pt x="2087044" y="2932399"/>
                </a:cubicBezTo>
                <a:cubicBezTo>
                  <a:pt x="2057225" y="2935692"/>
                  <a:pt x="2035044" y="2939991"/>
                  <a:pt x="2020502" y="2945296"/>
                </a:cubicBezTo>
                <a:cubicBezTo>
                  <a:pt x="2005958" y="2950601"/>
                  <a:pt x="1995760" y="2957827"/>
                  <a:pt x="1989905" y="2966973"/>
                </a:cubicBezTo>
                <a:cubicBezTo>
                  <a:pt x="1984967" y="2975023"/>
                  <a:pt x="1980576" y="2984261"/>
                  <a:pt x="1976734" y="2994688"/>
                </a:cubicBezTo>
                <a:cubicBezTo>
                  <a:pt x="1971978" y="3007493"/>
                  <a:pt x="1969600" y="3018195"/>
                  <a:pt x="1969600" y="3026793"/>
                </a:cubicBezTo>
                <a:cubicBezTo>
                  <a:pt x="1969600" y="3032830"/>
                  <a:pt x="1972527" y="3045086"/>
                  <a:pt x="1978380" y="3063563"/>
                </a:cubicBezTo>
                <a:cubicBezTo>
                  <a:pt x="1987893" y="3093564"/>
                  <a:pt x="1993838" y="3113230"/>
                  <a:pt x="1996216" y="3122559"/>
                </a:cubicBezTo>
                <a:cubicBezTo>
                  <a:pt x="2003168" y="3149085"/>
                  <a:pt x="2007650" y="3174421"/>
                  <a:pt x="2009663" y="3198569"/>
                </a:cubicBezTo>
                <a:cubicBezTo>
                  <a:pt x="2016431" y="3189422"/>
                  <a:pt x="2021050" y="3181007"/>
                  <a:pt x="2023520" y="3173324"/>
                </a:cubicBezTo>
                <a:cubicBezTo>
                  <a:pt x="2025989" y="3165640"/>
                  <a:pt x="2027224" y="3155579"/>
                  <a:pt x="2027224" y="3143139"/>
                </a:cubicBezTo>
                <a:cubicBezTo>
                  <a:pt x="2027224" y="3125944"/>
                  <a:pt x="2024434" y="3107742"/>
                  <a:pt x="2018855" y="3088533"/>
                </a:cubicBezTo>
                <a:cubicBezTo>
                  <a:pt x="2013276" y="3069325"/>
                  <a:pt x="2006918" y="3048745"/>
                  <a:pt x="1999784" y="3026793"/>
                </a:cubicBezTo>
                <a:cubicBezTo>
                  <a:pt x="1999784" y="3019476"/>
                  <a:pt x="2012681" y="3012982"/>
                  <a:pt x="2038474" y="3007311"/>
                </a:cubicBezTo>
                <a:cubicBezTo>
                  <a:pt x="2064268" y="3001640"/>
                  <a:pt x="2093904" y="2998804"/>
                  <a:pt x="2127381" y="2998804"/>
                </a:cubicBezTo>
                <a:lnTo>
                  <a:pt x="2163053" y="2999078"/>
                </a:lnTo>
                <a:lnTo>
                  <a:pt x="2163053" y="2924441"/>
                </a:lnTo>
                <a:cubicBezTo>
                  <a:pt x="2143296" y="2894623"/>
                  <a:pt x="2125918" y="2872671"/>
                  <a:pt x="2110916" y="2858585"/>
                </a:cubicBezTo>
                <a:cubicBezTo>
                  <a:pt x="2095916" y="2844499"/>
                  <a:pt x="2082287" y="2837456"/>
                  <a:pt x="2070032" y="2837456"/>
                </a:cubicBezTo>
                <a:close/>
                <a:moveTo>
                  <a:pt x="7496259" y="2830321"/>
                </a:moveTo>
                <a:cubicBezTo>
                  <a:pt x="7480527" y="2841480"/>
                  <a:pt x="7468727" y="2852090"/>
                  <a:pt x="7460861" y="2862152"/>
                </a:cubicBezTo>
                <a:cubicBezTo>
                  <a:pt x="7444763" y="2882641"/>
                  <a:pt x="7436714" y="2906514"/>
                  <a:pt x="7436714" y="2933771"/>
                </a:cubicBezTo>
                <a:cubicBezTo>
                  <a:pt x="7436714" y="2953345"/>
                  <a:pt x="7441379" y="2969717"/>
                  <a:pt x="7450708" y="2982889"/>
                </a:cubicBezTo>
                <a:cubicBezTo>
                  <a:pt x="7460038" y="2996060"/>
                  <a:pt x="7471746" y="3002646"/>
                  <a:pt x="7485832" y="3002646"/>
                </a:cubicBezTo>
                <a:cubicBezTo>
                  <a:pt x="7497357" y="3002646"/>
                  <a:pt x="7506778" y="2998804"/>
                  <a:pt x="7514095" y="2991121"/>
                </a:cubicBezTo>
                <a:cubicBezTo>
                  <a:pt x="7521413" y="2983438"/>
                  <a:pt x="7525071" y="2974748"/>
                  <a:pt x="7525071" y="2965053"/>
                </a:cubicBezTo>
                <a:cubicBezTo>
                  <a:pt x="7525071" y="2944015"/>
                  <a:pt x="7515147" y="2931301"/>
                  <a:pt x="7495299" y="2926911"/>
                </a:cubicBezTo>
                <a:cubicBezTo>
                  <a:pt x="7475450" y="2922520"/>
                  <a:pt x="7465526" y="2915386"/>
                  <a:pt x="7465526" y="2905507"/>
                </a:cubicBezTo>
                <a:cubicBezTo>
                  <a:pt x="7465526" y="2895629"/>
                  <a:pt x="7470557" y="2884196"/>
                  <a:pt x="7480618" y="2871207"/>
                </a:cubicBezTo>
                <a:cubicBezTo>
                  <a:pt x="7486289" y="2863890"/>
                  <a:pt x="7494521" y="2855292"/>
                  <a:pt x="7505314" y="2845413"/>
                </a:cubicBezTo>
                <a:close/>
                <a:moveTo>
                  <a:pt x="3124289" y="2830321"/>
                </a:moveTo>
                <a:cubicBezTo>
                  <a:pt x="3108556" y="2841480"/>
                  <a:pt x="3096756" y="2852090"/>
                  <a:pt x="3088891" y="2862152"/>
                </a:cubicBezTo>
                <a:cubicBezTo>
                  <a:pt x="3072792" y="2882641"/>
                  <a:pt x="3064743" y="2906514"/>
                  <a:pt x="3064743" y="2933771"/>
                </a:cubicBezTo>
                <a:cubicBezTo>
                  <a:pt x="3064743" y="2953345"/>
                  <a:pt x="3069408" y="2969717"/>
                  <a:pt x="3078737" y="2982889"/>
                </a:cubicBezTo>
                <a:cubicBezTo>
                  <a:pt x="3088067" y="2996060"/>
                  <a:pt x="3099775" y="3002646"/>
                  <a:pt x="3113861" y="3002646"/>
                </a:cubicBezTo>
                <a:cubicBezTo>
                  <a:pt x="3125386" y="3002646"/>
                  <a:pt x="3134807" y="2998804"/>
                  <a:pt x="3142124" y="2991121"/>
                </a:cubicBezTo>
                <a:cubicBezTo>
                  <a:pt x="3149442" y="2983438"/>
                  <a:pt x="3153101" y="2974748"/>
                  <a:pt x="3153101" y="2965053"/>
                </a:cubicBezTo>
                <a:cubicBezTo>
                  <a:pt x="3153101" y="2944015"/>
                  <a:pt x="3143176" y="2931301"/>
                  <a:pt x="3123328" y="2926911"/>
                </a:cubicBezTo>
                <a:cubicBezTo>
                  <a:pt x="3103479" y="2922520"/>
                  <a:pt x="3093555" y="2915386"/>
                  <a:pt x="3093555" y="2905507"/>
                </a:cubicBezTo>
                <a:cubicBezTo>
                  <a:pt x="3093555" y="2895629"/>
                  <a:pt x="3098586" y="2884196"/>
                  <a:pt x="3108647" y="2871207"/>
                </a:cubicBezTo>
                <a:cubicBezTo>
                  <a:pt x="3114319" y="2863890"/>
                  <a:pt x="3122551" y="2855292"/>
                  <a:pt x="3133343" y="2845413"/>
                </a:cubicBezTo>
                <a:close/>
                <a:moveTo>
                  <a:pt x="362036" y="2830321"/>
                </a:moveTo>
                <a:cubicBezTo>
                  <a:pt x="346304" y="2841480"/>
                  <a:pt x="334505" y="2852090"/>
                  <a:pt x="326638" y="2862152"/>
                </a:cubicBezTo>
                <a:cubicBezTo>
                  <a:pt x="310540" y="2882641"/>
                  <a:pt x="302491" y="2906514"/>
                  <a:pt x="302491" y="2933771"/>
                </a:cubicBezTo>
                <a:cubicBezTo>
                  <a:pt x="302491" y="2953345"/>
                  <a:pt x="307156" y="2969717"/>
                  <a:pt x="316485" y="2982889"/>
                </a:cubicBezTo>
                <a:cubicBezTo>
                  <a:pt x="325815" y="2996060"/>
                  <a:pt x="337523" y="3002646"/>
                  <a:pt x="351609" y="3002646"/>
                </a:cubicBezTo>
                <a:cubicBezTo>
                  <a:pt x="363134" y="3002646"/>
                  <a:pt x="372555" y="2998804"/>
                  <a:pt x="379872" y="2991121"/>
                </a:cubicBezTo>
                <a:cubicBezTo>
                  <a:pt x="387190" y="2983438"/>
                  <a:pt x="390849" y="2974748"/>
                  <a:pt x="390849" y="2965053"/>
                </a:cubicBezTo>
                <a:cubicBezTo>
                  <a:pt x="390849" y="2944015"/>
                  <a:pt x="380924" y="2931301"/>
                  <a:pt x="361076" y="2926911"/>
                </a:cubicBezTo>
                <a:cubicBezTo>
                  <a:pt x="341227" y="2922520"/>
                  <a:pt x="331303" y="2915386"/>
                  <a:pt x="331303" y="2905507"/>
                </a:cubicBezTo>
                <a:cubicBezTo>
                  <a:pt x="331303" y="2895629"/>
                  <a:pt x="336334" y="2884196"/>
                  <a:pt x="346395" y="2871207"/>
                </a:cubicBezTo>
                <a:cubicBezTo>
                  <a:pt x="352066" y="2863890"/>
                  <a:pt x="360298" y="2855292"/>
                  <a:pt x="371092" y="2845413"/>
                </a:cubicBezTo>
                <a:close/>
                <a:moveTo>
                  <a:pt x="10338522" y="2822089"/>
                </a:moveTo>
                <a:lnTo>
                  <a:pt x="10314375" y="2896178"/>
                </a:lnTo>
                <a:cubicBezTo>
                  <a:pt x="10327364" y="2920691"/>
                  <a:pt x="10335825" y="2938527"/>
                  <a:pt x="10339757" y="2949686"/>
                </a:cubicBezTo>
                <a:cubicBezTo>
                  <a:pt x="10343691" y="2960845"/>
                  <a:pt x="10345657" y="2972096"/>
                  <a:pt x="10345657" y="2983438"/>
                </a:cubicBezTo>
                <a:cubicBezTo>
                  <a:pt x="10345657" y="3001731"/>
                  <a:pt x="10334406" y="3017189"/>
                  <a:pt x="10311905" y="3029811"/>
                </a:cubicBezTo>
                <a:cubicBezTo>
                  <a:pt x="10289404" y="3042434"/>
                  <a:pt x="10261690" y="3048745"/>
                  <a:pt x="10228762" y="3048745"/>
                </a:cubicBezTo>
                <a:cubicBezTo>
                  <a:pt x="10195285" y="3048745"/>
                  <a:pt x="10168256" y="3042663"/>
                  <a:pt x="10147676" y="3030497"/>
                </a:cubicBezTo>
                <a:cubicBezTo>
                  <a:pt x="10127096" y="3018332"/>
                  <a:pt x="10116806" y="3002646"/>
                  <a:pt x="10116806" y="2983438"/>
                </a:cubicBezTo>
                <a:cubicBezTo>
                  <a:pt x="10116806" y="2968620"/>
                  <a:pt x="10119596" y="2954259"/>
                  <a:pt x="10125175" y="2940356"/>
                </a:cubicBezTo>
                <a:cubicBezTo>
                  <a:pt x="10130755" y="2926453"/>
                  <a:pt x="10142599" y="2904044"/>
                  <a:pt x="10160710" y="2873128"/>
                </a:cubicBezTo>
                <a:lnTo>
                  <a:pt x="10144246" y="2861603"/>
                </a:lnTo>
                <a:cubicBezTo>
                  <a:pt x="10119733" y="2898739"/>
                  <a:pt x="10103269" y="2928923"/>
                  <a:pt x="10094854" y="2952156"/>
                </a:cubicBezTo>
                <a:cubicBezTo>
                  <a:pt x="10087170" y="2973193"/>
                  <a:pt x="10083329" y="2996426"/>
                  <a:pt x="10083329" y="3021854"/>
                </a:cubicBezTo>
                <a:cubicBezTo>
                  <a:pt x="10083329" y="3051672"/>
                  <a:pt x="10095357" y="3074676"/>
                  <a:pt x="10119413" y="3090866"/>
                </a:cubicBezTo>
                <a:cubicBezTo>
                  <a:pt x="10143469" y="3107056"/>
                  <a:pt x="10177723" y="3115150"/>
                  <a:pt x="10222176" y="3115150"/>
                </a:cubicBezTo>
                <a:cubicBezTo>
                  <a:pt x="10245226" y="3115150"/>
                  <a:pt x="10267590" y="3112178"/>
                  <a:pt x="10289267" y="3106232"/>
                </a:cubicBezTo>
                <a:cubicBezTo>
                  <a:pt x="10310945" y="3100287"/>
                  <a:pt x="10327409" y="3092650"/>
                  <a:pt x="10338660" y="3083320"/>
                </a:cubicBezTo>
                <a:cubicBezTo>
                  <a:pt x="10349910" y="3073990"/>
                  <a:pt x="10358005" y="3061688"/>
                  <a:pt x="10362944" y="3046413"/>
                </a:cubicBezTo>
                <a:cubicBezTo>
                  <a:pt x="10367883" y="3031138"/>
                  <a:pt x="10370353" y="3010878"/>
                  <a:pt x="10370353" y="2985633"/>
                </a:cubicBezTo>
                <a:lnTo>
                  <a:pt x="10370353" y="2930752"/>
                </a:lnTo>
                <a:cubicBezTo>
                  <a:pt x="10370353" y="2906239"/>
                  <a:pt x="10367609" y="2886025"/>
                  <a:pt x="10362121" y="2870110"/>
                </a:cubicBezTo>
                <a:cubicBezTo>
                  <a:pt x="10359194" y="2861329"/>
                  <a:pt x="10351329" y="2845322"/>
                  <a:pt x="10338522" y="2822089"/>
                </a:cubicBezTo>
                <a:close/>
                <a:moveTo>
                  <a:pt x="6804748" y="2822089"/>
                </a:moveTo>
                <a:lnTo>
                  <a:pt x="6780600" y="2896178"/>
                </a:lnTo>
                <a:cubicBezTo>
                  <a:pt x="6793589" y="2920691"/>
                  <a:pt x="6802050" y="2938527"/>
                  <a:pt x="6805982" y="2949686"/>
                </a:cubicBezTo>
                <a:cubicBezTo>
                  <a:pt x="6809916" y="2960845"/>
                  <a:pt x="6811882" y="2972096"/>
                  <a:pt x="6811882" y="2983438"/>
                </a:cubicBezTo>
                <a:cubicBezTo>
                  <a:pt x="6811882" y="3001731"/>
                  <a:pt x="6800632" y="3017189"/>
                  <a:pt x="6778131" y="3029811"/>
                </a:cubicBezTo>
                <a:cubicBezTo>
                  <a:pt x="6755630" y="3042434"/>
                  <a:pt x="6727915" y="3048745"/>
                  <a:pt x="6694987" y="3048745"/>
                </a:cubicBezTo>
                <a:cubicBezTo>
                  <a:pt x="6661510" y="3048745"/>
                  <a:pt x="6634481" y="3042663"/>
                  <a:pt x="6613901" y="3030497"/>
                </a:cubicBezTo>
                <a:cubicBezTo>
                  <a:pt x="6593321" y="3018332"/>
                  <a:pt x="6583031" y="3002646"/>
                  <a:pt x="6583031" y="2983438"/>
                </a:cubicBezTo>
                <a:cubicBezTo>
                  <a:pt x="6583031" y="2968620"/>
                  <a:pt x="6585821" y="2954259"/>
                  <a:pt x="6591400" y="2940356"/>
                </a:cubicBezTo>
                <a:cubicBezTo>
                  <a:pt x="6596980" y="2926453"/>
                  <a:pt x="6608825" y="2904044"/>
                  <a:pt x="6626935" y="2873128"/>
                </a:cubicBezTo>
                <a:lnTo>
                  <a:pt x="6610471" y="2861603"/>
                </a:lnTo>
                <a:cubicBezTo>
                  <a:pt x="6585958" y="2898739"/>
                  <a:pt x="6569494" y="2928923"/>
                  <a:pt x="6561079" y="2952156"/>
                </a:cubicBezTo>
                <a:cubicBezTo>
                  <a:pt x="6553396" y="2973193"/>
                  <a:pt x="6549554" y="2996426"/>
                  <a:pt x="6549554" y="3021854"/>
                </a:cubicBezTo>
                <a:cubicBezTo>
                  <a:pt x="6549554" y="3051672"/>
                  <a:pt x="6561582" y="3074676"/>
                  <a:pt x="6585638" y="3090866"/>
                </a:cubicBezTo>
                <a:cubicBezTo>
                  <a:pt x="6609694" y="3107056"/>
                  <a:pt x="6643948" y="3115150"/>
                  <a:pt x="6688401" y="3115150"/>
                </a:cubicBezTo>
                <a:cubicBezTo>
                  <a:pt x="6711451" y="3115150"/>
                  <a:pt x="6733815" y="3112178"/>
                  <a:pt x="6755493" y="3106232"/>
                </a:cubicBezTo>
                <a:cubicBezTo>
                  <a:pt x="6777170" y="3100287"/>
                  <a:pt x="6793634" y="3092650"/>
                  <a:pt x="6804885" y="3083320"/>
                </a:cubicBezTo>
                <a:cubicBezTo>
                  <a:pt x="6816135" y="3073990"/>
                  <a:pt x="6824230" y="3061688"/>
                  <a:pt x="6829169" y="3046413"/>
                </a:cubicBezTo>
                <a:cubicBezTo>
                  <a:pt x="6834109" y="3031138"/>
                  <a:pt x="6836578" y="3010878"/>
                  <a:pt x="6836578" y="2985633"/>
                </a:cubicBezTo>
                <a:lnTo>
                  <a:pt x="6836578" y="2930752"/>
                </a:lnTo>
                <a:cubicBezTo>
                  <a:pt x="6836578" y="2906239"/>
                  <a:pt x="6833834" y="2886025"/>
                  <a:pt x="6828346" y="2870110"/>
                </a:cubicBezTo>
                <a:cubicBezTo>
                  <a:pt x="6825420" y="2861329"/>
                  <a:pt x="6817553" y="2845322"/>
                  <a:pt x="6804748" y="2822089"/>
                </a:cubicBezTo>
                <a:close/>
                <a:moveTo>
                  <a:pt x="5079346" y="2820443"/>
                </a:moveTo>
                <a:lnTo>
                  <a:pt x="5063979" y="2894531"/>
                </a:lnTo>
                <a:cubicBezTo>
                  <a:pt x="5073492" y="2903495"/>
                  <a:pt x="5081541" y="2914746"/>
                  <a:pt x="5088127" y="2928283"/>
                </a:cubicBezTo>
                <a:cubicBezTo>
                  <a:pt x="5093981" y="2940173"/>
                  <a:pt x="5096908" y="2949778"/>
                  <a:pt x="5096908" y="2957095"/>
                </a:cubicBezTo>
                <a:cubicBezTo>
                  <a:pt x="5096908" y="2971730"/>
                  <a:pt x="5081724" y="2992584"/>
                  <a:pt x="5051357" y="3019659"/>
                </a:cubicBezTo>
                <a:cubicBezTo>
                  <a:pt x="5029588" y="3039050"/>
                  <a:pt x="5012392" y="3052312"/>
                  <a:pt x="4999770" y="3059447"/>
                </a:cubicBezTo>
                <a:cubicBezTo>
                  <a:pt x="4987147" y="3066581"/>
                  <a:pt x="4974525" y="3070149"/>
                  <a:pt x="4961902" y="3070149"/>
                </a:cubicBezTo>
                <a:cubicBezTo>
                  <a:pt x="4950195" y="3070149"/>
                  <a:pt x="4939310" y="3068228"/>
                  <a:pt x="4929248" y="3064386"/>
                </a:cubicBezTo>
                <a:cubicBezTo>
                  <a:pt x="4919187" y="3060544"/>
                  <a:pt x="4905924" y="3053136"/>
                  <a:pt x="4889460" y="3042160"/>
                </a:cubicBezTo>
                <a:lnTo>
                  <a:pt x="4877935" y="3059172"/>
                </a:lnTo>
                <a:cubicBezTo>
                  <a:pt x="4912144" y="3082771"/>
                  <a:pt x="4937298" y="3098503"/>
                  <a:pt x="4953396" y="3106370"/>
                </a:cubicBezTo>
                <a:cubicBezTo>
                  <a:pt x="4971872" y="3115516"/>
                  <a:pt x="4989160" y="3120090"/>
                  <a:pt x="5005258" y="3120090"/>
                </a:cubicBezTo>
                <a:cubicBezTo>
                  <a:pt x="5018795" y="3120090"/>
                  <a:pt x="5035076" y="3112589"/>
                  <a:pt x="5054101" y="3097589"/>
                </a:cubicBezTo>
                <a:cubicBezTo>
                  <a:pt x="5071297" y="3084051"/>
                  <a:pt x="5086298" y="3068091"/>
                  <a:pt x="5099103" y="3049706"/>
                </a:cubicBezTo>
                <a:cubicBezTo>
                  <a:pt x="5111909" y="3031321"/>
                  <a:pt x="5118311" y="3016549"/>
                  <a:pt x="5118311" y="3005390"/>
                </a:cubicBezTo>
                <a:lnTo>
                  <a:pt x="5118311" y="2921423"/>
                </a:lnTo>
                <a:cubicBezTo>
                  <a:pt x="5118311" y="2900202"/>
                  <a:pt x="5114927" y="2881269"/>
                  <a:pt x="5108158" y="2864622"/>
                </a:cubicBezTo>
                <a:cubicBezTo>
                  <a:pt x="5101390" y="2847974"/>
                  <a:pt x="5091786" y="2833248"/>
                  <a:pt x="5079346" y="2820443"/>
                </a:cubicBezTo>
                <a:close/>
                <a:moveTo>
                  <a:pt x="9082427" y="2811113"/>
                </a:moveTo>
                <a:lnTo>
                  <a:pt x="9087915" y="2844041"/>
                </a:lnTo>
                <a:cubicBezTo>
                  <a:pt x="9079866" y="2850078"/>
                  <a:pt x="9073646" y="2854240"/>
                  <a:pt x="9069256" y="2856527"/>
                </a:cubicBezTo>
                <a:cubicBezTo>
                  <a:pt x="9064865" y="2858813"/>
                  <a:pt x="9060658" y="2859957"/>
                  <a:pt x="9056633" y="2859957"/>
                </a:cubicBezTo>
                <a:cubicBezTo>
                  <a:pt x="9050414" y="2859957"/>
                  <a:pt x="9044103" y="2859225"/>
                  <a:pt x="9037699" y="2857762"/>
                </a:cubicBezTo>
                <a:cubicBezTo>
                  <a:pt x="9031297" y="2856298"/>
                  <a:pt x="9028095" y="2854286"/>
                  <a:pt x="9028095" y="2851725"/>
                </a:cubicBezTo>
                <a:cubicBezTo>
                  <a:pt x="9028095" y="2849712"/>
                  <a:pt x="9029925" y="2846694"/>
                  <a:pt x="9033583" y="2842669"/>
                </a:cubicBezTo>
                <a:cubicBezTo>
                  <a:pt x="9036511" y="2839560"/>
                  <a:pt x="9040169" y="2836175"/>
                  <a:pt x="9044560" y="2832517"/>
                </a:cubicBezTo>
                <a:cubicBezTo>
                  <a:pt x="9050596" y="2827943"/>
                  <a:pt x="9058646" y="2823004"/>
                  <a:pt x="9068707" y="2817699"/>
                </a:cubicBezTo>
                <a:cubicBezTo>
                  <a:pt x="9072000" y="2816052"/>
                  <a:pt x="9076573" y="2813857"/>
                  <a:pt x="9082427" y="2811113"/>
                </a:cubicBezTo>
                <a:close/>
                <a:moveTo>
                  <a:pt x="7162028" y="2807272"/>
                </a:moveTo>
                <a:cubicBezTo>
                  <a:pt x="7144466" y="2807272"/>
                  <a:pt x="7128826" y="2821083"/>
                  <a:pt x="7115105" y="2848706"/>
                </a:cubicBezTo>
                <a:cubicBezTo>
                  <a:pt x="7102483" y="2874134"/>
                  <a:pt x="7096172" y="2900568"/>
                  <a:pt x="7096172" y="2928008"/>
                </a:cubicBezTo>
                <a:cubicBezTo>
                  <a:pt x="7096172" y="2948314"/>
                  <a:pt x="7101523" y="2964367"/>
                  <a:pt x="7112224" y="2976166"/>
                </a:cubicBezTo>
                <a:cubicBezTo>
                  <a:pt x="7122926" y="2987965"/>
                  <a:pt x="7137332" y="2993865"/>
                  <a:pt x="7155443" y="2993865"/>
                </a:cubicBezTo>
                <a:cubicBezTo>
                  <a:pt x="7160565" y="2993865"/>
                  <a:pt x="7166967" y="2993316"/>
                  <a:pt x="7174651" y="2992218"/>
                </a:cubicBezTo>
                <a:cubicBezTo>
                  <a:pt x="7152699" y="3018195"/>
                  <a:pt x="7131478" y="3037037"/>
                  <a:pt x="7110989" y="3048745"/>
                </a:cubicBezTo>
                <a:cubicBezTo>
                  <a:pt x="7093611" y="3058624"/>
                  <a:pt x="7076049" y="3063563"/>
                  <a:pt x="7058304" y="3063563"/>
                </a:cubicBezTo>
                <a:cubicBezTo>
                  <a:pt x="7045133" y="3063563"/>
                  <a:pt x="7033334" y="3061734"/>
                  <a:pt x="7022906" y="3058075"/>
                </a:cubicBezTo>
                <a:cubicBezTo>
                  <a:pt x="7010284" y="3053684"/>
                  <a:pt x="6994094" y="3044904"/>
                  <a:pt x="6974337" y="3031732"/>
                </a:cubicBezTo>
                <a:lnTo>
                  <a:pt x="6962812" y="3047648"/>
                </a:lnTo>
                <a:cubicBezTo>
                  <a:pt x="7000131" y="3076185"/>
                  <a:pt x="7027800" y="3095302"/>
                  <a:pt x="7045819" y="3104998"/>
                </a:cubicBezTo>
                <a:cubicBezTo>
                  <a:pt x="7063838" y="3114693"/>
                  <a:pt x="7080440" y="3119541"/>
                  <a:pt x="7095623" y="3119541"/>
                </a:cubicBezTo>
                <a:cubicBezTo>
                  <a:pt x="7121600" y="3119541"/>
                  <a:pt x="7147942" y="3104174"/>
                  <a:pt x="7174651" y="3073441"/>
                </a:cubicBezTo>
                <a:cubicBezTo>
                  <a:pt x="7201359" y="3042708"/>
                  <a:pt x="7214713" y="3011609"/>
                  <a:pt x="7214713" y="2980145"/>
                </a:cubicBezTo>
                <a:lnTo>
                  <a:pt x="7214713" y="2909349"/>
                </a:lnTo>
                <a:cubicBezTo>
                  <a:pt x="7214713" y="2881177"/>
                  <a:pt x="7209592" y="2857121"/>
                  <a:pt x="7199347" y="2837181"/>
                </a:cubicBezTo>
                <a:cubicBezTo>
                  <a:pt x="7189103" y="2817241"/>
                  <a:pt x="7176663" y="2807272"/>
                  <a:pt x="7162028" y="2807272"/>
                </a:cubicBezTo>
                <a:close/>
                <a:moveTo>
                  <a:pt x="4475978" y="2807272"/>
                </a:moveTo>
                <a:cubicBezTo>
                  <a:pt x="4458417" y="2807272"/>
                  <a:pt x="4442776" y="2821083"/>
                  <a:pt x="4429056" y="2848706"/>
                </a:cubicBezTo>
                <a:cubicBezTo>
                  <a:pt x="4416433" y="2874134"/>
                  <a:pt x="4410122" y="2900568"/>
                  <a:pt x="4410122" y="2928008"/>
                </a:cubicBezTo>
                <a:cubicBezTo>
                  <a:pt x="4410122" y="2948314"/>
                  <a:pt x="4415473" y="2964367"/>
                  <a:pt x="4426175" y="2976166"/>
                </a:cubicBezTo>
                <a:cubicBezTo>
                  <a:pt x="4436876" y="2987965"/>
                  <a:pt x="4451282" y="2993865"/>
                  <a:pt x="4469393" y="2993865"/>
                </a:cubicBezTo>
                <a:cubicBezTo>
                  <a:pt x="4474515" y="2993865"/>
                  <a:pt x="4480918" y="2993316"/>
                  <a:pt x="4488601" y="2992218"/>
                </a:cubicBezTo>
                <a:cubicBezTo>
                  <a:pt x="4466649" y="3018195"/>
                  <a:pt x="4445428" y="3037037"/>
                  <a:pt x="4424940" y="3048745"/>
                </a:cubicBezTo>
                <a:cubicBezTo>
                  <a:pt x="4407561" y="3058624"/>
                  <a:pt x="4389999" y="3063563"/>
                  <a:pt x="4372255" y="3063563"/>
                </a:cubicBezTo>
                <a:cubicBezTo>
                  <a:pt x="4359083" y="3063563"/>
                  <a:pt x="4347284" y="3061734"/>
                  <a:pt x="4336857" y="3058075"/>
                </a:cubicBezTo>
                <a:cubicBezTo>
                  <a:pt x="4324234" y="3053684"/>
                  <a:pt x="4308044" y="3044904"/>
                  <a:pt x="4288287" y="3031732"/>
                </a:cubicBezTo>
                <a:lnTo>
                  <a:pt x="4276763" y="3047648"/>
                </a:lnTo>
                <a:cubicBezTo>
                  <a:pt x="4314081" y="3076185"/>
                  <a:pt x="4341750" y="3095302"/>
                  <a:pt x="4359769" y="3104998"/>
                </a:cubicBezTo>
                <a:cubicBezTo>
                  <a:pt x="4377788" y="3114693"/>
                  <a:pt x="4394390" y="3119541"/>
                  <a:pt x="4409573" y="3119541"/>
                </a:cubicBezTo>
                <a:cubicBezTo>
                  <a:pt x="4435550" y="3119541"/>
                  <a:pt x="4461892" y="3104174"/>
                  <a:pt x="4488601" y="3073441"/>
                </a:cubicBezTo>
                <a:cubicBezTo>
                  <a:pt x="4508632" y="3050392"/>
                  <a:pt x="4521152" y="3027136"/>
                  <a:pt x="4526160" y="3003675"/>
                </a:cubicBezTo>
                <a:lnTo>
                  <a:pt x="4526649" y="2999078"/>
                </a:lnTo>
                <a:lnTo>
                  <a:pt x="4552323" y="2999078"/>
                </a:lnTo>
                <a:cubicBezTo>
                  <a:pt x="4567140" y="2999078"/>
                  <a:pt x="4579854" y="2996243"/>
                  <a:pt x="4590465" y="2990572"/>
                </a:cubicBezTo>
                <a:cubicBezTo>
                  <a:pt x="4602904" y="2983986"/>
                  <a:pt x="4614154" y="2973010"/>
                  <a:pt x="4624216" y="2957644"/>
                </a:cubicBezTo>
                <a:cubicBezTo>
                  <a:pt x="4629887" y="2972461"/>
                  <a:pt x="4636290" y="2983072"/>
                  <a:pt x="4643424" y="2989474"/>
                </a:cubicBezTo>
                <a:cubicBezTo>
                  <a:pt x="4650559" y="2995877"/>
                  <a:pt x="4660254" y="2999078"/>
                  <a:pt x="4672511" y="2999078"/>
                </a:cubicBezTo>
                <a:lnTo>
                  <a:pt x="4717238" y="2999078"/>
                </a:lnTo>
                <a:cubicBezTo>
                  <a:pt x="4733885" y="2999078"/>
                  <a:pt x="4746370" y="2997889"/>
                  <a:pt x="4754694" y="2995511"/>
                </a:cubicBezTo>
                <a:cubicBezTo>
                  <a:pt x="4763017" y="2993133"/>
                  <a:pt x="4772484" y="2988194"/>
                  <a:pt x="4783095" y="2980694"/>
                </a:cubicBezTo>
                <a:cubicBezTo>
                  <a:pt x="4796266" y="2987096"/>
                  <a:pt x="4809620" y="2991761"/>
                  <a:pt x="4823157" y="2994688"/>
                </a:cubicBezTo>
                <a:cubicBezTo>
                  <a:pt x="4836694" y="2997615"/>
                  <a:pt x="4853707" y="2999078"/>
                  <a:pt x="4874196" y="2999078"/>
                </a:cubicBezTo>
                <a:lnTo>
                  <a:pt x="4874196" y="2895355"/>
                </a:lnTo>
                <a:cubicBezTo>
                  <a:pt x="4874196" y="2881269"/>
                  <a:pt x="4873144" y="2869515"/>
                  <a:pt x="4871040" y="2860094"/>
                </a:cubicBezTo>
                <a:cubicBezTo>
                  <a:pt x="4868936" y="2850673"/>
                  <a:pt x="4865415" y="2840200"/>
                  <a:pt x="4860476" y="2828675"/>
                </a:cubicBezTo>
                <a:lnTo>
                  <a:pt x="4837152" y="2860231"/>
                </a:lnTo>
                <a:cubicBezTo>
                  <a:pt x="4833493" y="2864987"/>
                  <a:pt x="4831481" y="2867823"/>
                  <a:pt x="4831115" y="2868738"/>
                </a:cubicBezTo>
                <a:cubicBezTo>
                  <a:pt x="4829834" y="2871299"/>
                  <a:pt x="4829194" y="2874957"/>
                  <a:pt x="4829194" y="2879714"/>
                </a:cubicBezTo>
                <a:cubicBezTo>
                  <a:pt x="4829194" y="2883189"/>
                  <a:pt x="4831481" y="2889867"/>
                  <a:pt x="4836054" y="2899745"/>
                </a:cubicBezTo>
                <a:cubicBezTo>
                  <a:pt x="4840627" y="2909623"/>
                  <a:pt x="4842914" y="2917673"/>
                  <a:pt x="4842914" y="2923892"/>
                </a:cubicBezTo>
                <a:cubicBezTo>
                  <a:pt x="4833585" y="2922612"/>
                  <a:pt x="4824712" y="2920783"/>
                  <a:pt x="4816297" y="2918404"/>
                </a:cubicBezTo>
                <a:cubicBezTo>
                  <a:pt x="4807882" y="2916026"/>
                  <a:pt x="4800290" y="2913191"/>
                  <a:pt x="4793522" y="2909898"/>
                </a:cubicBezTo>
                <a:cubicBezTo>
                  <a:pt x="4796449" y="2893251"/>
                  <a:pt x="4797912" y="2879897"/>
                  <a:pt x="4797912" y="2869835"/>
                </a:cubicBezTo>
                <a:cubicBezTo>
                  <a:pt x="4797912" y="2868006"/>
                  <a:pt x="4797821" y="2864119"/>
                  <a:pt x="4797638" y="2858173"/>
                </a:cubicBezTo>
                <a:cubicBezTo>
                  <a:pt x="4797455" y="2852228"/>
                  <a:pt x="4797180" y="2847517"/>
                  <a:pt x="4796815" y="2844041"/>
                </a:cubicBezTo>
                <a:lnTo>
                  <a:pt x="4786387" y="2852273"/>
                </a:lnTo>
                <a:cubicBezTo>
                  <a:pt x="4781265" y="2856298"/>
                  <a:pt x="4777881" y="2859317"/>
                  <a:pt x="4776235" y="2861329"/>
                </a:cubicBezTo>
                <a:cubicBezTo>
                  <a:pt x="4773491" y="2864805"/>
                  <a:pt x="4772119" y="2868738"/>
                  <a:pt x="4772119" y="2873128"/>
                </a:cubicBezTo>
                <a:cubicBezTo>
                  <a:pt x="4772119" y="2893617"/>
                  <a:pt x="4766356" y="2907611"/>
                  <a:pt x="4754831" y="2915112"/>
                </a:cubicBezTo>
                <a:cubicBezTo>
                  <a:pt x="4745318" y="2921331"/>
                  <a:pt x="4729403" y="2924441"/>
                  <a:pt x="4707085" y="2924441"/>
                </a:cubicBezTo>
                <a:lnTo>
                  <a:pt x="4673334" y="2924441"/>
                </a:lnTo>
                <a:cubicBezTo>
                  <a:pt x="4665102" y="2924441"/>
                  <a:pt x="4657784" y="2921331"/>
                  <a:pt x="4651382" y="2915112"/>
                </a:cubicBezTo>
                <a:cubicBezTo>
                  <a:pt x="4644979" y="2908892"/>
                  <a:pt x="4641778" y="2901117"/>
                  <a:pt x="4641778" y="2891787"/>
                </a:cubicBezTo>
                <a:cubicBezTo>
                  <a:pt x="4641778" y="2882641"/>
                  <a:pt x="4641960" y="2874317"/>
                  <a:pt x="4642326" y="2866817"/>
                </a:cubicBezTo>
                <a:cubicBezTo>
                  <a:pt x="4642692" y="2859317"/>
                  <a:pt x="4643058" y="2852639"/>
                  <a:pt x="4643424" y="2846785"/>
                </a:cubicBezTo>
                <a:lnTo>
                  <a:pt x="4625314" y="2844041"/>
                </a:lnTo>
                <a:cubicBezTo>
                  <a:pt x="4625314" y="2872762"/>
                  <a:pt x="4616990" y="2894166"/>
                  <a:pt x="4600343" y="2908251"/>
                </a:cubicBezTo>
                <a:cubicBezTo>
                  <a:pt x="4587537" y="2919045"/>
                  <a:pt x="4571531" y="2924441"/>
                  <a:pt x="4552323" y="2924441"/>
                </a:cubicBezTo>
                <a:lnTo>
                  <a:pt x="4528664" y="2924441"/>
                </a:lnTo>
                <a:lnTo>
                  <a:pt x="4528664" y="2909349"/>
                </a:lnTo>
                <a:cubicBezTo>
                  <a:pt x="4528664" y="2881177"/>
                  <a:pt x="4523542" y="2857121"/>
                  <a:pt x="4513297" y="2837181"/>
                </a:cubicBezTo>
                <a:cubicBezTo>
                  <a:pt x="4503053" y="2817241"/>
                  <a:pt x="4490613" y="2807272"/>
                  <a:pt x="4475978" y="2807272"/>
                </a:cubicBezTo>
                <a:close/>
                <a:moveTo>
                  <a:pt x="2790058" y="2807272"/>
                </a:moveTo>
                <a:cubicBezTo>
                  <a:pt x="2772495" y="2807272"/>
                  <a:pt x="2756854" y="2821083"/>
                  <a:pt x="2743135" y="2848706"/>
                </a:cubicBezTo>
                <a:cubicBezTo>
                  <a:pt x="2730512" y="2874134"/>
                  <a:pt x="2724201" y="2900568"/>
                  <a:pt x="2724201" y="2928008"/>
                </a:cubicBezTo>
                <a:cubicBezTo>
                  <a:pt x="2724201" y="2948314"/>
                  <a:pt x="2729551" y="2964367"/>
                  <a:pt x="2740253" y="2976166"/>
                </a:cubicBezTo>
                <a:cubicBezTo>
                  <a:pt x="2750955" y="2987965"/>
                  <a:pt x="2765361" y="2993865"/>
                  <a:pt x="2783471" y="2993865"/>
                </a:cubicBezTo>
                <a:cubicBezTo>
                  <a:pt x="2788594" y="2993865"/>
                  <a:pt x="2794996" y="2993316"/>
                  <a:pt x="2802680" y="2992218"/>
                </a:cubicBezTo>
                <a:cubicBezTo>
                  <a:pt x="2780728" y="3018195"/>
                  <a:pt x="2759507" y="3037037"/>
                  <a:pt x="2739019" y="3048745"/>
                </a:cubicBezTo>
                <a:cubicBezTo>
                  <a:pt x="2721640" y="3058624"/>
                  <a:pt x="2704078" y="3063563"/>
                  <a:pt x="2686333" y="3063563"/>
                </a:cubicBezTo>
                <a:cubicBezTo>
                  <a:pt x="2673162" y="3063563"/>
                  <a:pt x="2661362" y="3061734"/>
                  <a:pt x="2650935" y="3058075"/>
                </a:cubicBezTo>
                <a:cubicBezTo>
                  <a:pt x="2638313" y="3053684"/>
                  <a:pt x="2622123" y="3044904"/>
                  <a:pt x="2602366" y="3031732"/>
                </a:cubicBezTo>
                <a:lnTo>
                  <a:pt x="2590841" y="3047648"/>
                </a:lnTo>
                <a:cubicBezTo>
                  <a:pt x="2628160" y="3076185"/>
                  <a:pt x="2655829" y="3095302"/>
                  <a:pt x="2673848" y="3104998"/>
                </a:cubicBezTo>
                <a:cubicBezTo>
                  <a:pt x="2691867" y="3114693"/>
                  <a:pt x="2708468" y="3119541"/>
                  <a:pt x="2723652" y="3119541"/>
                </a:cubicBezTo>
                <a:cubicBezTo>
                  <a:pt x="2749629" y="3119541"/>
                  <a:pt x="2775971" y="3104174"/>
                  <a:pt x="2802680" y="3073441"/>
                </a:cubicBezTo>
                <a:cubicBezTo>
                  <a:pt x="2829389" y="3042708"/>
                  <a:pt x="2842742" y="3011609"/>
                  <a:pt x="2842742" y="2980145"/>
                </a:cubicBezTo>
                <a:lnTo>
                  <a:pt x="2842742" y="2909349"/>
                </a:lnTo>
                <a:cubicBezTo>
                  <a:pt x="2842742" y="2881177"/>
                  <a:pt x="2837621" y="2857121"/>
                  <a:pt x="2827376" y="2837181"/>
                </a:cubicBezTo>
                <a:cubicBezTo>
                  <a:pt x="2817131" y="2817241"/>
                  <a:pt x="2804692" y="2807272"/>
                  <a:pt x="2790058" y="2807272"/>
                </a:cubicBezTo>
                <a:close/>
                <a:moveTo>
                  <a:pt x="2380356" y="2791356"/>
                </a:moveTo>
                <a:cubicBezTo>
                  <a:pt x="2384747" y="2791356"/>
                  <a:pt x="2388818" y="2793048"/>
                  <a:pt x="2392567" y="2796433"/>
                </a:cubicBezTo>
                <a:cubicBezTo>
                  <a:pt x="2396318" y="2799817"/>
                  <a:pt x="2400662" y="2805808"/>
                  <a:pt x="2405601" y="2814406"/>
                </a:cubicBezTo>
                <a:cubicBezTo>
                  <a:pt x="2399382" y="2820443"/>
                  <a:pt x="2394122" y="2824696"/>
                  <a:pt x="2389823" y="2827166"/>
                </a:cubicBezTo>
                <a:cubicBezTo>
                  <a:pt x="2385524" y="2829635"/>
                  <a:pt x="2381271" y="2830870"/>
                  <a:pt x="2377063" y="2830870"/>
                </a:cubicBezTo>
                <a:cubicBezTo>
                  <a:pt x="2371758" y="2830870"/>
                  <a:pt x="2367414" y="2829452"/>
                  <a:pt x="2364030" y="2826617"/>
                </a:cubicBezTo>
                <a:cubicBezTo>
                  <a:pt x="2360644" y="2823781"/>
                  <a:pt x="2358953" y="2820260"/>
                  <a:pt x="2358953" y="2816052"/>
                </a:cubicBezTo>
                <a:cubicBezTo>
                  <a:pt x="2358953" y="2809467"/>
                  <a:pt x="2361148" y="2803704"/>
                  <a:pt x="2365539" y="2798765"/>
                </a:cubicBezTo>
                <a:cubicBezTo>
                  <a:pt x="2369928" y="2793826"/>
                  <a:pt x="2374868" y="2791356"/>
                  <a:pt x="2380356" y="2791356"/>
                </a:cubicBezTo>
                <a:close/>
                <a:moveTo>
                  <a:pt x="678789" y="2788063"/>
                </a:moveTo>
                <a:cubicBezTo>
                  <a:pt x="674582" y="2796296"/>
                  <a:pt x="669825" y="2806403"/>
                  <a:pt x="664520" y="2818385"/>
                </a:cubicBezTo>
                <a:cubicBezTo>
                  <a:pt x="659215" y="2830367"/>
                  <a:pt x="655008" y="2840566"/>
                  <a:pt x="651898" y="2848981"/>
                </a:cubicBezTo>
                <a:lnTo>
                  <a:pt x="661776" y="2855566"/>
                </a:lnTo>
                <a:cubicBezTo>
                  <a:pt x="650617" y="2877518"/>
                  <a:pt x="642888" y="2895720"/>
                  <a:pt x="638589" y="2910172"/>
                </a:cubicBezTo>
                <a:cubicBezTo>
                  <a:pt x="634290" y="2924624"/>
                  <a:pt x="632141" y="2939350"/>
                  <a:pt x="632141" y="2954351"/>
                </a:cubicBezTo>
                <a:cubicBezTo>
                  <a:pt x="632141" y="2970815"/>
                  <a:pt x="636348" y="2983986"/>
                  <a:pt x="644763" y="2993865"/>
                </a:cubicBezTo>
                <a:cubicBezTo>
                  <a:pt x="653178" y="3003743"/>
                  <a:pt x="664520" y="3008683"/>
                  <a:pt x="678789" y="3008683"/>
                </a:cubicBezTo>
                <a:cubicBezTo>
                  <a:pt x="695253" y="3008683"/>
                  <a:pt x="712815" y="3003743"/>
                  <a:pt x="731474" y="2993865"/>
                </a:cubicBezTo>
                <a:cubicBezTo>
                  <a:pt x="751597" y="2983255"/>
                  <a:pt x="764220" y="2970998"/>
                  <a:pt x="769342" y="2957095"/>
                </a:cubicBezTo>
                <a:cubicBezTo>
                  <a:pt x="772086" y="2949961"/>
                  <a:pt x="774327" y="2940768"/>
                  <a:pt x="776065" y="2929518"/>
                </a:cubicBezTo>
                <a:cubicBezTo>
                  <a:pt x="777802" y="2918267"/>
                  <a:pt x="778671" y="2907154"/>
                  <a:pt x="778671" y="2896178"/>
                </a:cubicBezTo>
                <a:cubicBezTo>
                  <a:pt x="778671" y="2881360"/>
                  <a:pt x="775836" y="2868966"/>
                  <a:pt x="770165" y="2858996"/>
                </a:cubicBezTo>
                <a:cubicBezTo>
                  <a:pt x="764494" y="2849026"/>
                  <a:pt x="754158" y="2838370"/>
                  <a:pt x="739158" y="2827029"/>
                </a:cubicBezTo>
                <a:cubicBezTo>
                  <a:pt x="728547" y="2818796"/>
                  <a:pt x="717389" y="2811113"/>
                  <a:pt x="705680" y="2803979"/>
                </a:cubicBezTo>
                <a:close/>
                <a:moveTo>
                  <a:pt x="8061070" y="2740318"/>
                </a:moveTo>
                <a:cubicBezTo>
                  <a:pt x="8055766" y="2751476"/>
                  <a:pt x="8051787" y="2761767"/>
                  <a:pt x="8049134" y="2771188"/>
                </a:cubicBezTo>
                <a:cubicBezTo>
                  <a:pt x="8046482" y="2780609"/>
                  <a:pt x="8045156" y="2789527"/>
                  <a:pt x="8045156" y="2797942"/>
                </a:cubicBezTo>
                <a:cubicBezTo>
                  <a:pt x="8045156" y="2800686"/>
                  <a:pt x="8045613" y="2804207"/>
                  <a:pt x="8046528" y="2808506"/>
                </a:cubicBezTo>
                <a:cubicBezTo>
                  <a:pt x="8047442" y="2812805"/>
                  <a:pt x="8048632" y="2817424"/>
                  <a:pt x="8050094" y="2822364"/>
                </a:cubicBezTo>
                <a:lnTo>
                  <a:pt x="8083572" y="2929655"/>
                </a:lnTo>
                <a:cubicBezTo>
                  <a:pt x="8081926" y="2935143"/>
                  <a:pt x="8076804" y="2937887"/>
                  <a:pt x="8068205" y="2937887"/>
                </a:cubicBezTo>
                <a:cubicBezTo>
                  <a:pt x="8054302" y="2937887"/>
                  <a:pt x="8044287" y="2934457"/>
                  <a:pt x="8038158" y="2927597"/>
                </a:cubicBezTo>
                <a:cubicBezTo>
                  <a:pt x="8032030" y="2920737"/>
                  <a:pt x="8024850" y="2904776"/>
                  <a:pt x="8016618" y="2879714"/>
                </a:cubicBezTo>
                <a:lnTo>
                  <a:pt x="7977652" y="2758428"/>
                </a:lnTo>
                <a:cubicBezTo>
                  <a:pt x="7972164" y="2768855"/>
                  <a:pt x="7968140" y="2778276"/>
                  <a:pt x="7965579" y="2786691"/>
                </a:cubicBezTo>
                <a:cubicBezTo>
                  <a:pt x="7962286" y="2797668"/>
                  <a:pt x="7960640" y="2808003"/>
                  <a:pt x="7960640" y="2817699"/>
                </a:cubicBezTo>
                <a:cubicBezTo>
                  <a:pt x="7960640" y="2820260"/>
                  <a:pt x="7960868" y="2822775"/>
                  <a:pt x="7961326" y="2825245"/>
                </a:cubicBezTo>
                <a:cubicBezTo>
                  <a:pt x="7961783" y="2827715"/>
                  <a:pt x="7962835" y="2831785"/>
                  <a:pt x="7964482" y="2837456"/>
                </a:cubicBezTo>
                <a:lnTo>
                  <a:pt x="7991098" y="2923618"/>
                </a:lnTo>
                <a:cubicBezTo>
                  <a:pt x="7984879" y="2930569"/>
                  <a:pt x="7977012" y="2936332"/>
                  <a:pt x="7967500" y="2940905"/>
                </a:cubicBezTo>
                <a:cubicBezTo>
                  <a:pt x="7957988" y="2945479"/>
                  <a:pt x="7948566" y="2947765"/>
                  <a:pt x="7939236" y="2947765"/>
                </a:cubicBezTo>
                <a:cubicBezTo>
                  <a:pt x="7928992" y="2947765"/>
                  <a:pt x="7921355" y="2945159"/>
                  <a:pt x="7916324" y="2939945"/>
                </a:cubicBezTo>
                <a:cubicBezTo>
                  <a:pt x="7911293" y="2934731"/>
                  <a:pt x="7907040" y="2925905"/>
                  <a:pt x="7903564" y="2913465"/>
                </a:cubicBezTo>
                <a:lnTo>
                  <a:pt x="7868990" y="2789161"/>
                </a:lnTo>
                <a:cubicBezTo>
                  <a:pt x="7862587" y="2802881"/>
                  <a:pt x="7858150" y="2814086"/>
                  <a:pt x="7855681" y="2822775"/>
                </a:cubicBezTo>
                <a:cubicBezTo>
                  <a:pt x="7853212" y="2831465"/>
                  <a:pt x="7851976" y="2839468"/>
                  <a:pt x="7851976" y="2846785"/>
                </a:cubicBezTo>
                <a:lnTo>
                  <a:pt x="7851428" y="2861054"/>
                </a:lnTo>
                <a:cubicBezTo>
                  <a:pt x="7841549" y="2866359"/>
                  <a:pt x="7831396" y="2871756"/>
                  <a:pt x="7820969" y="2877244"/>
                </a:cubicBezTo>
                <a:cubicBezTo>
                  <a:pt x="7814932" y="2880903"/>
                  <a:pt x="7808804" y="2886848"/>
                  <a:pt x="7802584" y="2895080"/>
                </a:cubicBezTo>
                <a:cubicBezTo>
                  <a:pt x="7792706" y="2907703"/>
                  <a:pt x="7782278" y="2925081"/>
                  <a:pt x="7771302" y="2947217"/>
                </a:cubicBezTo>
                <a:cubicBezTo>
                  <a:pt x="7760326" y="2969352"/>
                  <a:pt x="7754838" y="2983803"/>
                  <a:pt x="7754838" y="2990572"/>
                </a:cubicBezTo>
                <a:cubicBezTo>
                  <a:pt x="7754838" y="2995145"/>
                  <a:pt x="7763116" y="2999764"/>
                  <a:pt x="7779672" y="3004429"/>
                </a:cubicBezTo>
                <a:cubicBezTo>
                  <a:pt x="7796228" y="3009094"/>
                  <a:pt x="7814292" y="3011427"/>
                  <a:pt x="7833866" y="3011427"/>
                </a:cubicBezTo>
                <a:cubicBezTo>
                  <a:pt x="7839537" y="3011427"/>
                  <a:pt x="7847129" y="3007219"/>
                  <a:pt x="7856642" y="2998804"/>
                </a:cubicBezTo>
                <a:cubicBezTo>
                  <a:pt x="7863410" y="2992767"/>
                  <a:pt x="7871916" y="2983986"/>
                  <a:pt x="7882160" y="2972461"/>
                </a:cubicBezTo>
                <a:cubicBezTo>
                  <a:pt x="7888564" y="2993316"/>
                  <a:pt x="7895881" y="3007859"/>
                  <a:pt x="7904113" y="3016091"/>
                </a:cubicBezTo>
                <a:cubicBezTo>
                  <a:pt x="7912345" y="3024323"/>
                  <a:pt x="7923504" y="3028439"/>
                  <a:pt x="7937590" y="3028439"/>
                </a:cubicBezTo>
                <a:cubicBezTo>
                  <a:pt x="7951128" y="3028439"/>
                  <a:pt x="7963932" y="3025695"/>
                  <a:pt x="7976006" y="3020207"/>
                </a:cubicBezTo>
                <a:cubicBezTo>
                  <a:pt x="7989360" y="3014171"/>
                  <a:pt x="8001983" y="3004658"/>
                  <a:pt x="8013874" y="2991670"/>
                </a:cubicBezTo>
                <a:cubicBezTo>
                  <a:pt x="8019728" y="3000816"/>
                  <a:pt x="8025948" y="3007036"/>
                  <a:pt x="8032533" y="3010329"/>
                </a:cubicBezTo>
                <a:cubicBezTo>
                  <a:pt x="8039118" y="3013622"/>
                  <a:pt x="8049729" y="3015268"/>
                  <a:pt x="8064364" y="3015268"/>
                </a:cubicBezTo>
                <a:cubicBezTo>
                  <a:pt x="8079181" y="3015268"/>
                  <a:pt x="8088603" y="3014582"/>
                  <a:pt x="8092627" y="3013210"/>
                </a:cubicBezTo>
                <a:cubicBezTo>
                  <a:pt x="8096652" y="3011838"/>
                  <a:pt x="8099487" y="3008134"/>
                  <a:pt x="8101134" y="3002097"/>
                </a:cubicBezTo>
                <a:cubicBezTo>
                  <a:pt x="8103878" y="2991670"/>
                  <a:pt x="8106668" y="2978224"/>
                  <a:pt x="8109502" y="2961760"/>
                </a:cubicBezTo>
                <a:cubicBezTo>
                  <a:pt x="8112338" y="2945296"/>
                  <a:pt x="8113756" y="2932399"/>
                  <a:pt x="8113756" y="2923069"/>
                </a:cubicBezTo>
                <a:cubicBezTo>
                  <a:pt x="8113756" y="2914654"/>
                  <a:pt x="8112932" y="2906422"/>
                  <a:pt x="8111286" y="2898373"/>
                </a:cubicBezTo>
                <a:cubicBezTo>
                  <a:pt x="8109640" y="2890324"/>
                  <a:pt x="8106804" y="2880262"/>
                  <a:pt x="8102780" y="2868189"/>
                </a:cubicBezTo>
                <a:close/>
                <a:moveTo>
                  <a:pt x="3689096" y="2740318"/>
                </a:moveTo>
                <a:cubicBezTo>
                  <a:pt x="3683791" y="2751476"/>
                  <a:pt x="3679812" y="2761767"/>
                  <a:pt x="3677160" y="2771188"/>
                </a:cubicBezTo>
                <a:cubicBezTo>
                  <a:pt x="3674507" y="2780609"/>
                  <a:pt x="3673181" y="2789527"/>
                  <a:pt x="3673181" y="2797942"/>
                </a:cubicBezTo>
                <a:cubicBezTo>
                  <a:pt x="3673181" y="2800686"/>
                  <a:pt x="3673638" y="2804207"/>
                  <a:pt x="3674553" y="2808506"/>
                </a:cubicBezTo>
                <a:cubicBezTo>
                  <a:pt x="3675468" y="2812805"/>
                  <a:pt x="3676656" y="2817424"/>
                  <a:pt x="3678120" y="2822364"/>
                </a:cubicBezTo>
                <a:lnTo>
                  <a:pt x="3711597" y="2929655"/>
                </a:lnTo>
                <a:cubicBezTo>
                  <a:pt x="3709951" y="2935143"/>
                  <a:pt x="3704829" y="2937887"/>
                  <a:pt x="3696231" y="2937887"/>
                </a:cubicBezTo>
                <a:cubicBezTo>
                  <a:pt x="3682328" y="2937887"/>
                  <a:pt x="3672312" y="2934457"/>
                  <a:pt x="3666184" y="2927597"/>
                </a:cubicBezTo>
                <a:cubicBezTo>
                  <a:pt x="3660055" y="2920737"/>
                  <a:pt x="3652875" y="2904776"/>
                  <a:pt x="3644643" y="2879714"/>
                </a:cubicBezTo>
                <a:lnTo>
                  <a:pt x="3605678" y="2758428"/>
                </a:lnTo>
                <a:cubicBezTo>
                  <a:pt x="3600190" y="2768855"/>
                  <a:pt x="3596165" y="2778276"/>
                  <a:pt x="3593604" y="2786691"/>
                </a:cubicBezTo>
                <a:cubicBezTo>
                  <a:pt x="3590311" y="2797668"/>
                  <a:pt x="3588665" y="2808003"/>
                  <a:pt x="3588665" y="2817699"/>
                </a:cubicBezTo>
                <a:cubicBezTo>
                  <a:pt x="3588665" y="2820260"/>
                  <a:pt x="3588894" y="2822775"/>
                  <a:pt x="3589351" y="2825245"/>
                </a:cubicBezTo>
                <a:cubicBezTo>
                  <a:pt x="3589808" y="2827715"/>
                  <a:pt x="3590860" y="2831785"/>
                  <a:pt x="3592507" y="2837456"/>
                </a:cubicBezTo>
                <a:lnTo>
                  <a:pt x="3619124" y="2923618"/>
                </a:lnTo>
                <a:cubicBezTo>
                  <a:pt x="3612904" y="2930569"/>
                  <a:pt x="3605038" y="2936332"/>
                  <a:pt x="3595525" y="2940905"/>
                </a:cubicBezTo>
                <a:cubicBezTo>
                  <a:pt x="3586012" y="2945479"/>
                  <a:pt x="3576591" y="2947765"/>
                  <a:pt x="3567262" y="2947765"/>
                </a:cubicBezTo>
                <a:cubicBezTo>
                  <a:pt x="3557017" y="2947765"/>
                  <a:pt x="3549380" y="2945159"/>
                  <a:pt x="3544349" y="2939945"/>
                </a:cubicBezTo>
                <a:cubicBezTo>
                  <a:pt x="3539318" y="2934731"/>
                  <a:pt x="3535065" y="2925905"/>
                  <a:pt x="3531589" y="2913465"/>
                </a:cubicBezTo>
                <a:lnTo>
                  <a:pt x="3497015" y="2789161"/>
                </a:lnTo>
                <a:cubicBezTo>
                  <a:pt x="3490612" y="2802881"/>
                  <a:pt x="3486176" y="2814086"/>
                  <a:pt x="3483706" y="2822775"/>
                </a:cubicBezTo>
                <a:cubicBezTo>
                  <a:pt x="3481237" y="2831465"/>
                  <a:pt x="3480002" y="2839468"/>
                  <a:pt x="3480002" y="2846785"/>
                </a:cubicBezTo>
                <a:lnTo>
                  <a:pt x="3479453" y="2861054"/>
                </a:lnTo>
                <a:cubicBezTo>
                  <a:pt x="3469579" y="2866359"/>
                  <a:pt x="3459427" y="2871756"/>
                  <a:pt x="3448999" y="2877244"/>
                </a:cubicBezTo>
                <a:cubicBezTo>
                  <a:pt x="3442962" y="2880903"/>
                  <a:pt x="3436834" y="2886848"/>
                  <a:pt x="3430614" y="2895080"/>
                </a:cubicBezTo>
                <a:cubicBezTo>
                  <a:pt x="3420736" y="2907703"/>
                  <a:pt x="3410308" y="2925081"/>
                  <a:pt x="3399333" y="2947217"/>
                </a:cubicBezTo>
                <a:cubicBezTo>
                  <a:pt x="3388356" y="2969352"/>
                  <a:pt x="3382868" y="2983803"/>
                  <a:pt x="3382868" y="2990572"/>
                </a:cubicBezTo>
                <a:cubicBezTo>
                  <a:pt x="3382868" y="2995145"/>
                  <a:pt x="3391146" y="2999764"/>
                  <a:pt x="3407702" y="3004429"/>
                </a:cubicBezTo>
                <a:cubicBezTo>
                  <a:pt x="3424257" y="3009094"/>
                  <a:pt x="3442322" y="3011427"/>
                  <a:pt x="3461896" y="3011427"/>
                </a:cubicBezTo>
                <a:cubicBezTo>
                  <a:pt x="3467567" y="3011427"/>
                  <a:pt x="3475159" y="3007219"/>
                  <a:pt x="3484667" y="2998804"/>
                </a:cubicBezTo>
                <a:cubicBezTo>
                  <a:pt x="3491435" y="2992767"/>
                  <a:pt x="3499942" y="2983986"/>
                  <a:pt x="3510186" y="2972461"/>
                </a:cubicBezTo>
                <a:cubicBezTo>
                  <a:pt x="3516589" y="2993316"/>
                  <a:pt x="3523906" y="3007859"/>
                  <a:pt x="3532138" y="3016091"/>
                </a:cubicBezTo>
                <a:cubicBezTo>
                  <a:pt x="3540370" y="3024323"/>
                  <a:pt x="3551529" y="3028439"/>
                  <a:pt x="3565615" y="3028439"/>
                </a:cubicBezTo>
                <a:cubicBezTo>
                  <a:pt x="3579152" y="3028439"/>
                  <a:pt x="3591958" y="3025695"/>
                  <a:pt x="3604032" y="3020207"/>
                </a:cubicBezTo>
                <a:cubicBezTo>
                  <a:pt x="3617386" y="3014171"/>
                  <a:pt x="3630008" y="3004658"/>
                  <a:pt x="3641899" y="2991670"/>
                </a:cubicBezTo>
                <a:cubicBezTo>
                  <a:pt x="3647753" y="3000816"/>
                  <a:pt x="3653973" y="3007036"/>
                  <a:pt x="3660558" y="3010329"/>
                </a:cubicBezTo>
                <a:cubicBezTo>
                  <a:pt x="3667144" y="3013622"/>
                  <a:pt x="3677754" y="3015268"/>
                  <a:pt x="3692389" y="3015268"/>
                </a:cubicBezTo>
                <a:cubicBezTo>
                  <a:pt x="3707207" y="3015268"/>
                  <a:pt x="3716628" y="3014582"/>
                  <a:pt x="3720652" y="3013210"/>
                </a:cubicBezTo>
                <a:cubicBezTo>
                  <a:pt x="3724677" y="3011838"/>
                  <a:pt x="3727512" y="3008134"/>
                  <a:pt x="3729159" y="3002097"/>
                </a:cubicBezTo>
                <a:cubicBezTo>
                  <a:pt x="3731903" y="2991670"/>
                  <a:pt x="3734692" y="2978224"/>
                  <a:pt x="3737528" y="2961760"/>
                </a:cubicBezTo>
                <a:cubicBezTo>
                  <a:pt x="3740364" y="2945296"/>
                  <a:pt x="3741781" y="2932399"/>
                  <a:pt x="3741781" y="2923069"/>
                </a:cubicBezTo>
                <a:cubicBezTo>
                  <a:pt x="3741781" y="2914654"/>
                  <a:pt x="3740958" y="2906422"/>
                  <a:pt x="3739312" y="2898373"/>
                </a:cubicBezTo>
                <a:cubicBezTo>
                  <a:pt x="3737665" y="2890324"/>
                  <a:pt x="3734830" y="2880262"/>
                  <a:pt x="3730805" y="2868189"/>
                </a:cubicBezTo>
                <a:close/>
                <a:moveTo>
                  <a:pt x="5546536" y="2739769"/>
                </a:moveTo>
                <a:lnTo>
                  <a:pt x="5526779" y="2825382"/>
                </a:lnTo>
                <a:cubicBezTo>
                  <a:pt x="5542146" y="2835078"/>
                  <a:pt x="5554128" y="2846602"/>
                  <a:pt x="5562726" y="2859957"/>
                </a:cubicBezTo>
                <a:cubicBezTo>
                  <a:pt x="5573153" y="2876055"/>
                  <a:pt x="5580471" y="2897550"/>
                  <a:pt x="5584678" y="2924441"/>
                </a:cubicBezTo>
                <a:lnTo>
                  <a:pt x="5490284" y="2924441"/>
                </a:lnTo>
                <a:cubicBezTo>
                  <a:pt x="5483149" y="2924441"/>
                  <a:pt x="5477067" y="2922978"/>
                  <a:pt x="5472036" y="2920051"/>
                </a:cubicBezTo>
                <a:cubicBezTo>
                  <a:pt x="5467005" y="2917124"/>
                  <a:pt x="5463759" y="2912459"/>
                  <a:pt x="5462295" y="2906056"/>
                </a:cubicBezTo>
                <a:lnTo>
                  <a:pt x="5451867" y="2906605"/>
                </a:lnTo>
                <a:cubicBezTo>
                  <a:pt x="5450221" y="2916118"/>
                  <a:pt x="5448986" y="2925539"/>
                  <a:pt x="5448163" y="2934868"/>
                </a:cubicBezTo>
                <a:cubicBezTo>
                  <a:pt x="5447340" y="2944198"/>
                  <a:pt x="5446928" y="2952887"/>
                  <a:pt x="5446928" y="2960937"/>
                </a:cubicBezTo>
                <a:cubicBezTo>
                  <a:pt x="5446928" y="2975023"/>
                  <a:pt x="5450862" y="2985175"/>
                  <a:pt x="5458727" y="2991395"/>
                </a:cubicBezTo>
                <a:cubicBezTo>
                  <a:pt x="5465131" y="2996517"/>
                  <a:pt x="5474368" y="2999078"/>
                  <a:pt x="5486442" y="2999078"/>
                </a:cubicBezTo>
                <a:lnTo>
                  <a:pt x="5589408" y="2999078"/>
                </a:lnTo>
                <a:lnTo>
                  <a:pt x="5610746" y="2999078"/>
                </a:lnTo>
                <a:lnTo>
                  <a:pt x="5643739" y="2999078"/>
                </a:lnTo>
                <a:cubicBezTo>
                  <a:pt x="5656728" y="2999078"/>
                  <a:pt x="5666972" y="2997889"/>
                  <a:pt x="5674472" y="2995511"/>
                </a:cubicBezTo>
                <a:cubicBezTo>
                  <a:pt x="5690022" y="2990572"/>
                  <a:pt x="5703102" y="2980145"/>
                  <a:pt x="5713712" y="2964229"/>
                </a:cubicBezTo>
                <a:cubicBezTo>
                  <a:pt x="5731091" y="2973193"/>
                  <a:pt x="5751214" y="2980968"/>
                  <a:pt x="5774080" y="2987554"/>
                </a:cubicBezTo>
                <a:cubicBezTo>
                  <a:pt x="5787069" y="2991304"/>
                  <a:pt x="5799211" y="2994116"/>
                  <a:pt x="5810507" y="2995991"/>
                </a:cubicBezTo>
                <a:lnTo>
                  <a:pt x="5818008" y="2996664"/>
                </a:lnTo>
                <a:lnTo>
                  <a:pt x="5818008" y="2999078"/>
                </a:lnTo>
                <a:lnTo>
                  <a:pt x="6113283" y="2999078"/>
                </a:lnTo>
                <a:lnTo>
                  <a:pt x="6131375" y="2999078"/>
                </a:lnTo>
                <a:lnTo>
                  <a:pt x="6167614" y="2999078"/>
                </a:lnTo>
                <a:cubicBezTo>
                  <a:pt x="6180603" y="2999078"/>
                  <a:pt x="6190847" y="2997889"/>
                  <a:pt x="6198347" y="2995511"/>
                </a:cubicBezTo>
                <a:cubicBezTo>
                  <a:pt x="6213897" y="2990572"/>
                  <a:pt x="6226977" y="2980145"/>
                  <a:pt x="6237587" y="2964229"/>
                </a:cubicBezTo>
                <a:cubicBezTo>
                  <a:pt x="6254966" y="2973193"/>
                  <a:pt x="6275089" y="2980968"/>
                  <a:pt x="6297955" y="2987554"/>
                </a:cubicBezTo>
                <a:cubicBezTo>
                  <a:pt x="6323932" y="2995054"/>
                  <a:pt x="6346524" y="2998804"/>
                  <a:pt x="6365733" y="2998804"/>
                </a:cubicBezTo>
                <a:lnTo>
                  <a:pt x="6365733" y="2938984"/>
                </a:lnTo>
                <a:cubicBezTo>
                  <a:pt x="6365733" y="2913922"/>
                  <a:pt x="6358507" y="2886482"/>
                  <a:pt x="6344055" y="2856664"/>
                </a:cubicBezTo>
                <a:cubicBezTo>
                  <a:pt x="6330335" y="2828492"/>
                  <a:pt x="6318810" y="2814406"/>
                  <a:pt x="6309480" y="2814406"/>
                </a:cubicBezTo>
                <a:cubicBezTo>
                  <a:pt x="6299419" y="2814406"/>
                  <a:pt x="6287162" y="2821083"/>
                  <a:pt x="6272710" y="2834437"/>
                </a:cubicBezTo>
                <a:cubicBezTo>
                  <a:pt x="6256429" y="2849438"/>
                  <a:pt x="6243075" y="2868555"/>
                  <a:pt x="6232648" y="2891787"/>
                </a:cubicBezTo>
                <a:cubicBezTo>
                  <a:pt x="6227892" y="2904410"/>
                  <a:pt x="6219294" y="2913282"/>
                  <a:pt x="6206854" y="2918404"/>
                </a:cubicBezTo>
                <a:cubicBezTo>
                  <a:pt x="6197159" y="2922429"/>
                  <a:pt x="6184079" y="2924441"/>
                  <a:pt x="6167614" y="2924441"/>
                </a:cubicBezTo>
                <a:lnTo>
                  <a:pt x="6131375" y="2924441"/>
                </a:lnTo>
                <a:cubicBezTo>
                  <a:pt x="6116923" y="2921331"/>
                  <a:pt x="6106084" y="2917490"/>
                  <a:pt x="6098858" y="2912916"/>
                </a:cubicBezTo>
                <a:cubicBezTo>
                  <a:pt x="6091632" y="2908343"/>
                  <a:pt x="6081159" y="2898373"/>
                  <a:pt x="6067439" y="2883006"/>
                </a:cubicBezTo>
                <a:cubicBezTo>
                  <a:pt x="6047317" y="2861237"/>
                  <a:pt x="6031767" y="2845230"/>
                  <a:pt x="6020791" y="2834986"/>
                </a:cubicBezTo>
                <a:cubicBezTo>
                  <a:pt x="6006888" y="2821998"/>
                  <a:pt x="5994357" y="2812577"/>
                  <a:pt x="5983198" y="2806723"/>
                </a:cubicBezTo>
                <a:cubicBezTo>
                  <a:pt x="5972039" y="2800869"/>
                  <a:pt x="5960422" y="2797942"/>
                  <a:pt x="5948349" y="2797942"/>
                </a:cubicBezTo>
                <a:cubicBezTo>
                  <a:pt x="5932617" y="2797942"/>
                  <a:pt x="5918576" y="2803430"/>
                  <a:pt x="5906228" y="2814406"/>
                </a:cubicBezTo>
                <a:cubicBezTo>
                  <a:pt x="5893880" y="2825382"/>
                  <a:pt x="5882675" y="2842395"/>
                  <a:pt x="5872614" y="2865445"/>
                </a:cubicBezTo>
                <a:cubicBezTo>
                  <a:pt x="5880115" y="2863798"/>
                  <a:pt x="5885831" y="2862747"/>
                  <a:pt x="5889764" y="2862289"/>
                </a:cubicBezTo>
                <a:cubicBezTo>
                  <a:pt x="5893697" y="2861832"/>
                  <a:pt x="5898042" y="2861603"/>
                  <a:pt x="5902798" y="2861603"/>
                </a:cubicBezTo>
                <a:cubicBezTo>
                  <a:pt x="5918713" y="2861603"/>
                  <a:pt x="5934995" y="2866085"/>
                  <a:pt x="5951642" y="2875049"/>
                </a:cubicBezTo>
                <a:cubicBezTo>
                  <a:pt x="5970484" y="2885110"/>
                  <a:pt x="5990973" y="2901574"/>
                  <a:pt x="6013108" y="2924441"/>
                </a:cubicBezTo>
                <a:lnTo>
                  <a:pt x="5839856" y="2924441"/>
                </a:lnTo>
                <a:lnTo>
                  <a:pt x="5836438" y="2899608"/>
                </a:lnTo>
                <a:cubicBezTo>
                  <a:pt x="5832826" y="2885888"/>
                  <a:pt x="5827406" y="2871573"/>
                  <a:pt x="5820180" y="2856664"/>
                </a:cubicBezTo>
                <a:cubicBezTo>
                  <a:pt x="5806460" y="2828492"/>
                  <a:pt x="5794935" y="2814406"/>
                  <a:pt x="5785605" y="2814406"/>
                </a:cubicBezTo>
                <a:cubicBezTo>
                  <a:pt x="5775544" y="2814406"/>
                  <a:pt x="5763287" y="2821083"/>
                  <a:pt x="5748835" y="2834437"/>
                </a:cubicBezTo>
                <a:cubicBezTo>
                  <a:pt x="5732554" y="2849438"/>
                  <a:pt x="5719200" y="2868555"/>
                  <a:pt x="5708773" y="2891787"/>
                </a:cubicBezTo>
                <a:cubicBezTo>
                  <a:pt x="5704017" y="2904410"/>
                  <a:pt x="5695419" y="2913282"/>
                  <a:pt x="5682979" y="2918404"/>
                </a:cubicBezTo>
                <a:cubicBezTo>
                  <a:pt x="5673284" y="2922429"/>
                  <a:pt x="5660204" y="2924441"/>
                  <a:pt x="5643739" y="2924441"/>
                </a:cubicBezTo>
                <a:lnTo>
                  <a:pt x="5610746" y="2924441"/>
                </a:lnTo>
                <a:lnTo>
                  <a:pt x="5610746" y="2910995"/>
                </a:lnTo>
                <a:cubicBezTo>
                  <a:pt x="5610746" y="2868372"/>
                  <a:pt x="5606173" y="2834163"/>
                  <a:pt x="5597026" y="2808369"/>
                </a:cubicBezTo>
                <a:cubicBezTo>
                  <a:pt x="5587148" y="2780380"/>
                  <a:pt x="5570318" y="2757513"/>
                  <a:pt x="5546536" y="2739769"/>
                </a:cubicBezTo>
                <a:close/>
                <a:moveTo>
                  <a:pt x="10216139" y="2735653"/>
                </a:moveTo>
                <a:lnTo>
                  <a:pt x="10182937" y="2797668"/>
                </a:lnTo>
                <a:lnTo>
                  <a:pt x="10247147" y="2831145"/>
                </a:lnTo>
                <a:lnTo>
                  <a:pt x="10280075" y="2769679"/>
                </a:lnTo>
                <a:close/>
                <a:moveTo>
                  <a:pt x="6682364" y="2735653"/>
                </a:moveTo>
                <a:lnTo>
                  <a:pt x="6649162" y="2797668"/>
                </a:lnTo>
                <a:lnTo>
                  <a:pt x="6713372" y="2831145"/>
                </a:lnTo>
                <a:lnTo>
                  <a:pt x="6746300" y="2769679"/>
                </a:lnTo>
                <a:close/>
                <a:moveTo>
                  <a:pt x="822641" y="2688730"/>
                </a:moveTo>
                <a:cubicBezTo>
                  <a:pt x="815689" y="2688730"/>
                  <a:pt x="812213" y="2695316"/>
                  <a:pt x="812213" y="2708487"/>
                </a:cubicBezTo>
                <a:cubicBezTo>
                  <a:pt x="812213" y="2717085"/>
                  <a:pt x="813448" y="2728152"/>
                  <a:pt x="815918" y="2741690"/>
                </a:cubicBezTo>
                <a:cubicBezTo>
                  <a:pt x="818388" y="2755227"/>
                  <a:pt x="822092" y="2765562"/>
                  <a:pt x="827031" y="2772697"/>
                </a:cubicBezTo>
                <a:cubicBezTo>
                  <a:pt x="833983" y="2782941"/>
                  <a:pt x="845325" y="2793643"/>
                  <a:pt x="861057" y="2804802"/>
                </a:cubicBezTo>
                <a:cubicBezTo>
                  <a:pt x="875692" y="2815229"/>
                  <a:pt x="885753" y="2820443"/>
                  <a:pt x="891241" y="2820443"/>
                </a:cubicBezTo>
                <a:cubicBezTo>
                  <a:pt x="894534" y="2820443"/>
                  <a:pt x="897095" y="2818659"/>
                  <a:pt x="898925" y="2815092"/>
                </a:cubicBezTo>
                <a:cubicBezTo>
                  <a:pt x="900754" y="2811525"/>
                  <a:pt x="901668" y="2805808"/>
                  <a:pt x="901668" y="2797942"/>
                </a:cubicBezTo>
                <a:cubicBezTo>
                  <a:pt x="919413" y="2807272"/>
                  <a:pt x="934780" y="2819711"/>
                  <a:pt x="947768" y="2835261"/>
                </a:cubicBezTo>
                <a:cubicBezTo>
                  <a:pt x="960756" y="2850810"/>
                  <a:pt x="972647" y="2870750"/>
                  <a:pt x="983440" y="2895080"/>
                </a:cubicBezTo>
                <a:cubicBezTo>
                  <a:pt x="987831" y="2887580"/>
                  <a:pt x="990849" y="2881497"/>
                  <a:pt x="992496" y="2876832"/>
                </a:cubicBezTo>
                <a:cubicBezTo>
                  <a:pt x="994142" y="2872168"/>
                  <a:pt x="994965" y="2867091"/>
                  <a:pt x="994965" y="2861603"/>
                </a:cubicBezTo>
                <a:cubicBezTo>
                  <a:pt x="994965" y="2828675"/>
                  <a:pt x="973745" y="2792637"/>
                  <a:pt x="931304" y="2753489"/>
                </a:cubicBezTo>
                <a:cubicBezTo>
                  <a:pt x="912462" y="2735744"/>
                  <a:pt x="892339" y="2720515"/>
                  <a:pt x="870936" y="2707801"/>
                </a:cubicBezTo>
                <a:cubicBezTo>
                  <a:pt x="849532" y="2695087"/>
                  <a:pt x="833434" y="2688730"/>
                  <a:pt x="822641" y="2688730"/>
                </a:cubicBezTo>
                <a:close/>
                <a:moveTo>
                  <a:pt x="10441363" y="2665955"/>
                </a:moveTo>
                <a:cubicBezTo>
                  <a:pt x="10431119" y="2685346"/>
                  <a:pt x="10423161" y="2701855"/>
                  <a:pt x="10417490" y="2715484"/>
                </a:cubicBezTo>
                <a:cubicBezTo>
                  <a:pt x="10411819" y="2729113"/>
                  <a:pt x="10408983" y="2738763"/>
                  <a:pt x="10408983" y="2744434"/>
                </a:cubicBezTo>
                <a:cubicBezTo>
                  <a:pt x="10408983" y="2748275"/>
                  <a:pt x="10410081" y="2755318"/>
                  <a:pt x="10412276" y="2765562"/>
                </a:cubicBezTo>
                <a:cubicBezTo>
                  <a:pt x="10418497" y="2794832"/>
                  <a:pt x="10422978" y="2820031"/>
                  <a:pt x="10425722" y="2841160"/>
                </a:cubicBezTo>
                <a:cubicBezTo>
                  <a:pt x="10428466" y="2862289"/>
                  <a:pt x="10430753" y="2883647"/>
                  <a:pt x="10432582" y="2905233"/>
                </a:cubicBezTo>
                <a:cubicBezTo>
                  <a:pt x="10434412" y="2926819"/>
                  <a:pt x="10435326" y="2943192"/>
                  <a:pt x="10435326" y="2954351"/>
                </a:cubicBezTo>
                <a:cubicBezTo>
                  <a:pt x="10435326" y="2968986"/>
                  <a:pt x="10433131" y="2988011"/>
                  <a:pt x="10428740" y="3011427"/>
                </a:cubicBezTo>
                <a:lnTo>
                  <a:pt x="10445204" y="3018012"/>
                </a:lnTo>
                <a:cubicBezTo>
                  <a:pt x="10456180" y="2995328"/>
                  <a:pt x="10463589" y="2977264"/>
                  <a:pt x="10467431" y="2963818"/>
                </a:cubicBezTo>
                <a:cubicBezTo>
                  <a:pt x="10471272" y="2950372"/>
                  <a:pt x="10473193" y="2935509"/>
                  <a:pt x="10473193" y="2919228"/>
                </a:cubicBezTo>
                <a:cubicBezTo>
                  <a:pt x="10473193" y="2900019"/>
                  <a:pt x="10472279" y="2879988"/>
                  <a:pt x="10470449" y="2859134"/>
                </a:cubicBezTo>
                <a:cubicBezTo>
                  <a:pt x="10468071" y="2832059"/>
                  <a:pt x="10463864" y="2800046"/>
                  <a:pt x="10457827" y="2763093"/>
                </a:cubicBezTo>
                <a:close/>
                <a:moveTo>
                  <a:pt x="9393064" y="2665955"/>
                </a:moveTo>
                <a:cubicBezTo>
                  <a:pt x="9382820" y="2685346"/>
                  <a:pt x="9374862" y="2701855"/>
                  <a:pt x="9369191" y="2715484"/>
                </a:cubicBezTo>
                <a:cubicBezTo>
                  <a:pt x="9363520" y="2729113"/>
                  <a:pt x="9360684" y="2738763"/>
                  <a:pt x="9360684" y="2744434"/>
                </a:cubicBezTo>
                <a:cubicBezTo>
                  <a:pt x="9360684" y="2748275"/>
                  <a:pt x="9361782" y="2755318"/>
                  <a:pt x="9363977" y="2765562"/>
                </a:cubicBezTo>
                <a:cubicBezTo>
                  <a:pt x="9370197" y="2794832"/>
                  <a:pt x="9374679" y="2820031"/>
                  <a:pt x="9377423" y="2841160"/>
                </a:cubicBezTo>
                <a:cubicBezTo>
                  <a:pt x="9380167" y="2862289"/>
                  <a:pt x="9382454" y="2883647"/>
                  <a:pt x="9384283" y="2905233"/>
                </a:cubicBezTo>
                <a:cubicBezTo>
                  <a:pt x="9386113" y="2926819"/>
                  <a:pt x="9387027" y="2943192"/>
                  <a:pt x="9387027" y="2954351"/>
                </a:cubicBezTo>
                <a:cubicBezTo>
                  <a:pt x="9387027" y="2968986"/>
                  <a:pt x="9384832" y="2988011"/>
                  <a:pt x="9380441" y="3011427"/>
                </a:cubicBezTo>
                <a:lnTo>
                  <a:pt x="9396905" y="3018012"/>
                </a:lnTo>
                <a:cubicBezTo>
                  <a:pt x="9407882" y="2995328"/>
                  <a:pt x="9415290" y="2977264"/>
                  <a:pt x="9419132" y="2963818"/>
                </a:cubicBezTo>
                <a:cubicBezTo>
                  <a:pt x="9422974" y="2950372"/>
                  <a:pt x="9424894" y="2935509"/>
                  <a:pt x="9424894" y="2919228"/>
                </a:cubicBezTo>
                <a:cubicBezTo>
                  <a:pt x="9424894" y="2900019"/>
                  <a:pt x="9423980" y="2879988"/>
                  <a:pt x="9422150" y="2859134"/>
                </a:cubicBezTo>
                <a:cubicBezTo>
                  <a:pt x="9419773" y="2832059"/>
                  <a:pt x="9415565" y="2800046"/>
                  <a:pt x="9409528" y="2763093"/>
                </a:cubicBezTo>
                <a:close/>
                <a:moveTo>
                  <a:pt x="8735839" y="2665955"/>
                </a:moveTo>
                <a:cubicBezTo>
                  <a:pt x="8725595" y="2685346"/>
                  <a:pt x="8717637" y="2701855"/>
                  <a:pt x="8711966" y="2715484"/>
                </a:cubicBezTo>
                <a:cubicBezTo>
                  <a:pt x="8706295" y="2729113"/>
                  <a:pt x="8703459" y="2738763"/>
                  <a:pt x="8703459" y="2744434"/>
                </a:cubicBezTo>
                <a:cubicBezTo>
                  <a:pt x="8703459" y="2748275"/>
                  <a:pt x="8704557" y="2755318"/>
                  <a:pt x="8706752" y="2765562"/>
                </a:cubicBezTo>
                <a:cubicBezTo>
                  <a:pt x="8712972" y="2794832"/>
                  <a:pt x="8717454" y="2820031"/>
                  <a:pt x="8720198" y="2841160"/>
                </a:cubicBezTo>
                <a:cubicBezTo>
                  <a:pt x="8722942" y="2862289"/>
                  <a:pt x="8725229" y="2883647"/>
                  <a:pt x="8727058" y="2905233"/>
                </a:cubicBezTo>
                <a:cubicBezTo>
                  <a:pt x="8728888" y="2926819"/>
                  <a:pt x="8729802" y="2943192"/>
                  <a:pt x="8729802" y="2954351"/>
                </a:cubicBezTo>
                <a:cubicBezTo>
                  <a:pt x="8729802" y="2968986"/>
                  <a:pt x="8727607" y="2988011"/>
                  <a:pt x="8723216" y="3011427"/>
                </a:cubicBezTo>
                <a:lnTo>
                  <a:pt x="8739680" y="3018012"/>
                </a:lnTo>
                <a:cubicBezTo>
                  <a:pt x="8750657" y="2995328"/>
                  <a:pt x="8758065" y="2977264"/>
                  <a:pt x="8761907" y="2963818"/>
                </a:cubicBezTo>
                <a:cubicBezTo>
                  <a:pt x="8765749" y="2950372"/>
                  <a:pt x="8767669" y="2935509"/>
                  <a:pt x="8767669" y="2919228"/>
                </a:cubicBezTo>
                <a:cubicBezTo>
                  <a:pt x="8767669" y="2900019"/>
                  <a:pt x="8766755" y="2879988"/>
                  <a:pt x="8764925" y="2859134"/>
                </a:cubicBezTo>
                <a:cubicBezTo>
                  <a:pt x="8762548" y="2832059"/>
                  <a:pt x="8758340" y="2800046"/>
                  <a:pt x="8752303" y="2763093"/>
                </a:cubicBezTo>
                <a:close/>
                <a:moveTo>
                  <a:pt x="8168636" y="2665955"/>
                </a:moveTo>
                <a:cubicBezTo>
                  <a:pt x="8158392" y="2685346"/>
                  <a:pt x="8150434" y="2701855"/>
                  <a:pt x="8144764" y="2715484"/>
                </a:cubicBezTo>
                <a:cubicBezTo>
                  <a:pt x="8139092" y="2729113"/>
                  <a:pt x="8136257" y="2738763"/>
                  <a:pt x="8136257" y="2744434"/>
                </a:cubicBezTo>
                <a:cubicBezTo>
                  <a:pt x="8136257" y="2748275"/>
                  <a:pt x="8137354" y="2755318"/>
                  <a:pt x="8139550" y="2765562"/>
                </a:cubicBezTo>
                <a:cubicBezTo>
                  <a:pt x="8145770" y="2794832"/>
                  <a:pt x="8150252" y="2820031"/>
                  <a:pt x="8152996" y="2841160"/>
                </a:cubicBezTo>
                <a:cubicBezTo>
                  <a:pt x="8155740" y="2862289"/>
                  <a:pt x="8158026" y="2883647"/>
                  <a:pt x="8159856" y="2905233"/>
                </a:cubicBezTo>
                <a:cubicBezTo>
                  <a:pt x="8161685" y="2926819"/>
                  <a:pt x="8162600" y="2943192"/>
                  <a:pt x="8162600" y="2954351"/>
                </a:cubicBezTo>
                <a:cubicBezTo>
                  <a:pt x="8162600" y="2968986"/>
                  <a:pt x="8160404" y="2988011"/>
                  <a:pt x="8156014" y="3011427"/>
                </a:cubicBezTo>
                <a:lnTo>
                  <a:pt x="8172478" y="3018012"/>
                </a:lnTo>
                <a:cubicBezTo>
                  <a:pt x="8183454" y="2995328"/>
                  <a:pt x="8190863" y="2977264"/>
                  <a:pt x="8194704" y="2963818"/>
                </a:cubicBezTo>
                <a:cubicBezTo>
                  <a:pt x="8198546" y="2950372"/>
                  <a:pt x="8200467" y="2935509"/>
                  <a:pt x="8200467" y="2919228"/>
                </a:cubicBezTo>
                <a:cubicBezTo>
                  <a:pt x="8200467" y="2900019"/>
                  <a:pt x="8199552" y="2879988"/>
                  <a:pt x="8197723" y="2859134"/>
                </a:cubicBezTo>
                <a:cubicBezTo>
                  <a:pt x="8195345" y="2832059"/>
                  <a:pt x="8191137" y="2800046"/>
                  <a:pt x="8185100" y="2763093"/>
                </a:cubicBezTo>
                <a:close/>
                <a:moveTo>
                  <a:pt x="6907588" y="2665955"/>
                </a:moveTo>
                <a:cubicBezTo>
                  <a:pt x="6897344" y="2685346"/>
                  <a:pt x="6889386" y="2701855"/>
                  <a:pt x="6883715" y="2715484"/>
                </a:cubicBezTo>
                <a:cubicBezTo>
                  <a:pt x="6878044" y="2729113"/>
                  <a:pt x="6875208" y="2738763"/>
                  <a:pt x="6875208" y="2744434"/>
                </a:cubicBezTo>
                <a:cubicBezTo>
                  <a:pt x="6875208" y="2748275"/>
                  <a:pt x="6876306" y="2755318"/>
                  <a:pt x="6878501" y="2765562"/>
                </a:cubicBezTo>
                <a:cubicBezTo>
                  <a:pt x="6884721" y="2794832"/>
                  <a:pt x="6889203" y="2820031"/>
                  <a:pt x="6891947" y="2841160"/>
                </a:cubicBezTo>
                <a:cubicBezTo>
                  <a:pt x="6894691" y="2862289"/>
                  <a:pt x="6896978" y="2883647"/>
                  <a:pt x="6898807" y="2905233"/>
                </a:cubicBezTo>
                <a:cubicBezTo>
                  <a:pt x="6900637" y="2926819"/>
                  <a:pt x="6901551" y="2943192"/>
                  <a:pt x="6901551" y="2954351"/>
                </a:cubicBezTo>
                <a:cubicBezTo>
                  <a:pt x="6901551" y="2968986"/>
                  <a:pt x="6899356" y="2988011"/>
                  <a:pt x="6894965" y="3011427"/>
                </a:cubicBezTo>
                <a:lnTo>
                  <a:pt x="6911430" y="3018012"/>
                </a:lnTo>
                <a:cubicBezTo>
                  <a:pt x="6922406" y="2995328"/>
                  <a:pt x="6929814" y="2977264"/>
                  <a:pt x="6933656" y="2963818"/>
                </a:cubicBezTo>
                <a:cubicBezTo>
                  <a:pt x="6937498" y="2950372"/>
                  <a:pt x="6939419" y="2935509"/>
                  <a:pt x="6939419" y="2919228"/>
                </a:cubicBezTo>
                <a:cubicBezTo>
                  <a:pt x="6939419" y="2900019"/>
                  <a:pt x="6938504" y="2879988"/>
                  <a:pt x="6936674" y="2859134"/>
                </a:cubicBezTo>
                <a:cubicBezTo>
                  <a:pt x="6934297" y="2832059"/>
                  <a:pt x="6930089" y="2800046"/>
                  <a:pt x="6924052" y="2763093"/>
                </a:cubicBezTo>
                <a:close/>
                <a:moveTo>
                  <a:pt x="5363989" y="2665955"/>
                </a:moveTo>
                <a:cubicBezTo>
                  <a:pt x="5353745" y="2685346"/>
                  <a:pt x="5345787" y="2701855"/>
                  <a:pt x="5340116" y="2715484"/>
                </a:cubicBezTo>
                <a:cubicBezTo>
                  <a:pt x="5334446" y="2729113"/>
                  <a:pt x="5331610" y="2738763"/>
                  <a:pt x="5331610" y="2744434"/>
                </a:cubicBezTo>
                <a:cubicBezTo>
                  <a:pt x="5331610" y="2748275"/>
                  <a:pt x="5332707" y="2755318"/>
                  <a:pt x="5334902" y="2765562"/>
                </a:cubicBezTo>
                <a:cubicBezTo>
                  <a:pt x="5341122" y="2794832"/>
                  <a:pt x="5345604" y="2820031"/>
                  <a:pt x="5348348" y="2841160"/>
                </a:cubicBezTo>
                <a:cubicBezTo>
                  <a:pt x="5351092" y="2862289"/>
                  <a:pt x="5353379" y="2883647"/>
                  <a:pt x="5355208" y="2905233"/>
                </a:cubicBezTo>
                <a:cubicBezTo>
                  <a:pt x="5357038" y="2926819"/>
                  <a:pt x="5357952" y="2943192"/>
                  <a:pt x="5357952" y="2954351"/>
                </a:cubicBezTo>
                <a:cubicBezTo>
                  <a:pt x="5357952" y="2968986"/>
                  <a:pt x="5355757" y="2988011"/>
                  <a:pt x="5351367" y="3011427"/>
                </a:cubicBezTo>
                <a:lnTo>
                  <a:pt x="5367831" y="3018012"/>
                </a:lnTo>
                <a:cubicBezTo>
                  <a:pt x="5378807" y="2995328"/>
                  <a:pt x="5386216" y="2977264"/>
                  <a:pt x="5390057" y="2963818"/>
                </a:cubicBezTo>
                <a:cubicBezTo>
                  <a:pt x="5393899" y="2950372"/>
                  <a:pt x="5395820" y="2935509"/>
                  <a:pt x="5395820" y="2919228"/>
                </a:cubicBezTo>
                <a:cubicBezTo>
                  <a:pt x="5395820" y="2900019"/>
                  <a:pt x="5394905" y="2879988"/>
                  <a:pt x="5393076" y="2859134"/>
                </a:cubicBezTo>
                <a:cubicBezTo>
                  <a:pt x="5390698" y="2832059"/>
                  <a:pt x="5386490" y="2800046"/>
                  <a:pt x="5380453" y="2763093"/>
                </a:cubicBezTo>
                <a:close/>
                <a:moveTo>
                  <a:pt x="3796662" y="2665955"/>
                </a:moveTo>
                <a:cubicBezTo>
                  <a:pt x="3786417" y="2685346"/>
                  <a:pt x="3778460" y="2701855"/>
                  <a:pt x="3772789" y="2715484"/>
                </a:cubicBezTo>
                <a:cubicBezTo>
                  <a:pt x="3767118" y="2729113"/>
                  <a:pt x="3764282" y="2738763"/>
                  <a:pt x="3764282" y="2744434"/>
                </a:cubicBezTo>
                <a:cubicBezTo>
                  <a:pt x="3764282" y="2748275"/>
                  <a:pt x="3765380" y="2755318"/>
                  <a:pt x="3767575" y="2765562"/>
                </a:cubicBezTo>
                <a:cubicBezTo>
                  <a:pt x="3773795" y="2794832"/>
                  <a:pt x="3778277" y="2820031"/>
                  <a:pt x="3781021" y="2841160"/>
                </a:cubicBezTo>
                <a:cubicBezTo>
                  <a:pt x="3783765" y="2862289"/>
                  <a:pt x="3786052" y="2883647"/>
                  <a:pt x="3787881" y="2905233"/>
                </a:cubicBezTo>
                <a:cubicBezTo>
                  <a:pt x="3789710" y="2926819"/>
                  <a:pt x="3790625" y="2943192"/>
                  <a:pt x="3790625" y="2954351"/>
                </a:cubicBezTo>
                <a:cubicBezTo>
                  <a:pt x="3790625" y="2968986"/>
                  <a:pt x="3788430" y="2988011"/>
                  <a:pt x="3784039" y="3011427"/>
                </a:cubicBezTo>
                <a:lnTo>
                  <a:pt x="3800503" y="3018012"/>
                </a:lnTo>
                <a:cubicBezTo>
                  <a:pt x="3811479" y="2995328"/>
                  <a:pt x="3818888" y="2977264"/>
                  <a:pt x="3822730" y="2963818"/>
                </a:cubicBezTo>
                <a:cubicBezTo>
                  <a:pt x="3826571" y="2950372"/>
                  <a:pt x="3828492" y="2935509"/>
                  <a:pt x="3828492" y="2919228"/>
                </a:cubicBezTo>
                <a:cubicBezTo>
                  <a:pt x="3828492" y="2900019"/>
                  <a:pt x="3827578" y="2879988"/>
                  <a:pt x="3825748" y="2859134"/>
                </a:cubicBezTo>
                <a:cubicBezTo>
                  <a:pt x="3823370" y="2832059"/>
                  <a:pt x="3819163" y="2800046"/>
                  <a:pt x="3813126" y="2763093"/>
                </a:cubicBezTo>
                <a:close/>
                <a:moveTo>
                  <a:pt x="2535068" y="2665955"/>
                </a:moveTo>
                <a:cubicBezTo>
                  <a:pt x="2524824" y="2685346"/>
                  <a:pt x="2516866" y="2701855"/>
                  <a:pt x="2511195" y="2715484"/>
                </a:cubicBezTo>
                <a:cubicBezTo>
                  <a:pt x="2505524" y="2729113"/>
                  <a:pt x="2502688" y="2738763"/>
                  <a:pt x="2502688" y="2744434"/>
                </a:cubicBezTo>
                <a:cubicBezTo>
                  <a:pt x="2502688" y="2748275"/>
                  <a:pt x="2503786" y="2755318"/>
                  <a:pt x="2505981" y="2765562"/>
                </a:cubicBezTo>
                <a:cubicBezTo>
                  <a:pt x="2512201" y="2794832"/>
                  <a:pt x="2516683" y="2820031"/>
                  <a:pt x="2519428" y="2841160"/>
                </a:cubicBezTo>
                <a:cubicBezTo>
                  <a:pt x="2522171" y="2862289"/>
                  <a:pt x="2524458" y="2883647"/>
                  <a:pt x="2526287" y="2905233"/>
                </a:cubicBezTo>
                <a:cubicBezTo>
                  <a:pt x="2528116" y="2926819"/>
                  <a:pt x="2529032" y="2943192"/>
                  <a:pt x="2529032" y="2954351"/>
                </a:cubicBezTo>
                <a:cubicBezTo>
                  <a:pt x="2529032" y="2968986"/>
                  <a:pt x="2526835" y="2988011"/>
                  <a:pt x="2522446" y="3011427"/>
                </a:cubicBezTo>
                <a:lnTo>
                  <a:pt x="2538910" y="3018012"/>
                </a:lnTo>
                <a:cubicBezTo>
                  <a:pt x="2549886" y="2995328"/>
                  <a:pt x="2557294" y="2977264"/>
                  <a:pt x="2561136" y="2963818"/>
                </a:cubicBezTo>
                <a:cubicBezTo>
                  <a:pt x="2564978" y="2950372"/>
                  <a:pt x="2566898" y="2935509"/>
                  <a:pt x="2566898" y="2919228"/>
                </a:cubicBezTo>
                <a:cubicBezTo>
                  <a:pt x="2566898" y="2900019"/>
                  <a:pt x="2565984" y="2879988"/>
                  <a:pt x="2564155" y="2859134"/>
                </a:cubicBezTo>
                <a:cubicBezTo>
                  <a:pt x="2561776" y="2832059"/>
                  <a:pt x="2557569" y="2800046"/>
                  <a:pt x="2551532" y="2763093"/>
                </a:cubicBezTo>
                <a:close/>
                <a:moveTo>
                  <a:pt x="2197339" y="2665955"/>
                </a:moveTo>
                <a:lnTo>
                  <a:pt x="2167703" y="2734555"/>
                </a:lnTo>
                <a:cubicBezTo>
                  <a:pt x="2176302" y="2743519"/>
                  <a:pt x="2181790" y="2750379"/>
                  <a:pt x="2184168" y="2755135"/>
                </a:cubicBezTo>
                <a:cubicBezTo>
                  <a:pt x="2189108" y="2765014"/>
                  <a:pt x="2191577" y="2778825"/>
                  <a:pt x="2191577" y="2796570"/>
                </a:cubicBezTo>
                <a:lnTo>
                  <a:pt x="2191577" y="2874774"/>
                </a:lnTo>
                <a:cubicBezTo>
                  <a:pt x="2191577" y="2920691"/>
                  <a:pt x="2196882" y="2953345"/>
                  <a:pt x="2207492" y="2972736"/>
                </a:cubicBezTo>
                <a:cubicBezTo>
                  <a:pt x="2217005" y="2990298"/>
                  <a:pt x="2232463" y="2999078"/>
                  <a:pt x="2253866" y="2999078"/>
                </a:cubicBezTo>
                <a:lnTo>
                  <a:pt x="2274712" y="2999078"/>
                </a:lnTo>
                <a:lnTo>
                  <a:pt x="2292283" y="2999078"/>
                </a:lnTo>
                <a:lnTo>
                  <a:pt x="2465146" y="2999078"/>
                </a:lnTo>
                <a:lnTo>
                  <a:pt x="2465146" y="2878067"/>
                </a:lnTo>
                <a:cubicBezTo>
                  <a:pt x="2465146" y="2840749"/>
                  <a:pt x="2456640" y="2805351"/>
                  <a:pt x="2439627" y="2771874"/>
                </a:cubicBezTo>
                <a:cubicBezTo>
                  <a:pt x="2422615" y="2738397"/>
                  <a:pt x="2404504" y="2721658"/>
                  <a:pt x="2385296" y="2721658"/>
                </a:cubicBezTo>
                <a:cubicBezTo>
                  <a:pt x="2370478" y="2721658"/>
                  <a:pt x="2355843" y="2737939"/>
                  <a:pt x="2341391" y="2770502"/>
                </a:cubicBezTo>
                <a:cubicBezTo>
                  <a:pt x="2328220" y="2800137"/>
                  <a:pt x="2321634" y="2825748"/>
                  <a:pt x="2321634" y="2847334"/>
                </a:cubicBezTo>
                <a:cubicBezTo>
                  <a:pt x="2321634" y="2861969"/>
                  <a:pt x="2326665" y="2874134"/>
                  <a:pt x="2336727" y="2883830"/>
                </a:cubicBezTo>
                <a:cubicBezTo>
                  <a:pt x="2346787" y="2893525"/>
                  <a:pt x="2359136" y="2898373"/>
                  <a:pt x="2373771" y="2898373"/>
                </a:cubicBezTo>
                <a:cubicBezTo>
                  <a:pt x="2384930" y="2898373"/>
                  <a:pt x="2395448" y="2895355"/>
                  <a:pt x="2405327" y="2889318"/>
                </a:cubicBezTo>
                <a:cubicBezTo>
                  <a:pt x="2415205" y="2883281"/>
                  <a:pt x="2423072" y="2874591"/>
                  <a:pt x="2428926" y="2863250"/>
                </a:cubicBezTo>
                <a:cubicBezTo>
                  <a:pt x="2433499" y="2870933"/>
                  <a:pt x="2436517" y="2879988"/>
                  <a:pt x="2437981" y="2890415"/>
                </a:cubicBezTo>
                <a:cubicBezTo>
                  <a:pt x="2438896" y="2897184"/>
                  <a:pt x="2439353" y="2908526"/>
                  <a:pt x="2439353" y="2924441"/>
                </a:cubicBezTo>
                <a:lnTo>
                  <a:pt x="2292283" y="2924441"/>
                </a:lnTo>
                <a:lnTo>
                  <a:pt x="2274712" y="2924441"/>
                </a:lnTo>
                <a:lnTo>
                  <a:pt x="2253866" y="2924441"/>
                </a:lnTo>
                <a:cubicBezTo>
                  <a:pt x="2245085" y="2924441"/>
                  <a:pt x="2238683" y="2918496"/>
                  <a:pt x="2234659" y="2906605"/>
                </a:cubicBezTo>
                <a:cubicBezTo>
                  <a:pt x="2229537" y="2891787"/>
                  <a:pt x="2226975" y="2865262"/>
                  <a:pt x="2226975" y="2827029"/>
                </a:cubicBezTo>
                <a:lnTo>
                  <a:pt x="2226975" y="2772971"/>
                </a:lnTo>
                <a:cubicBezTo>
                  <a:pt x="2226975" y="2747178"/>
                  <a:pt x="2224506" y="2725957"/>
                  <a:pt x="2219567" y="2709310"/>
                </a:cubicBezTo>
                <a:cubicBezTo>
                  <a:pt x="2215359" y="2695041"/>
                  <a:pt x="2207949" y="2680589"/>
                  <a:pt x="2197339" y="2665955"/>
                </a:cubicBezTo>
                <a:close/>
                <a:moveTo>
                  <a:pt x="1734967" y="2665955"/>
                </a:moveTo>
                <a:cubicBezTo>
                  <a:pt x="1724722" y="2685346"/>
                  <a:pt x="1716765" y="2701855"/>
                  <a:pt x="1711094" y="2715484"/>
                </a:cubicBezTo>
                <a:cubicBezTo>
                  <a:pt x="1705422" y="2729113"/>
                  <a:pt x="1702588" y="2738763"/>
                  <a:pt x="1702588" y="2744434"/>
                </a:cubicBezTo>
                <a:cubicBezTo>
                  <a:pt x="1702588" y="2748275"/>
                  <a:pt x="1703686" y="2755318"/>
                  <a:pt x="1705880" y="2765562"/>
                </a:cubicBezTo>
                <a:cubicBezTo>
                  <a:pt x="1712100" y="2794832"/>
                  <a:pt x="1716582" y="2820031"/>
                  <a:pt x="1719326" y="2841160"/>
                </a:cubicBezTo>
                <a:cubicBezTo>
                  <a:pt x="1722070" y="2862289"/>
                  <a:pt x="1724357" y="2883647"/>
                  <a:pt x="1726186" y="2905233"/>
                </a:cubicBezTo>
                <a:cubicBezTo>
                  <a:pt x="1728016" y="2926819"/>
                  <a:pt x="1728930" y="2943192"/>
                  <a:pt x="1728930" y="2954351"/>
                </a:cubicBezTo>
                <a:cubicBezTo>
                  <a:pt x="1728930" y="2968986"/>
                  <a:pt x="1726735" y="2988011"/>
                  <a:pt x="1722345" y="3011427"/>
                </a:cubicBezTo>
                <a:lnTo>
                  <a:pt x="1738809" y="3018012"/>
                </a:lnTo>
                <a:cubicBezTo>
                  <a:pt x="1749785" y="2995328"/>
                  <a:pt x="1757193" y="2977264"/>
                  <a:pt x="1761035" y="2963818"/>
                </a:cubicBezTo>
                <a:cubicBezTo>
                  <a:pt x="1764877" y="2950372"/>
                  <a:pt x="1766798" y="2935509"/>
                  <a:pt x="1766798" y="2919228"/>
                </a:cubicBezTo>
                <a:cubicBezTo>
                  <a:pt x="1766798" y="2900019"/>
                  <a:pt x="1765883" y="2879988"/>
                  <a:pt x="1764054" y="2859134"/>
                </a:cubicBezTo>
                <a:cubicBezTo>
                  <a:pt x="1761676" y="2832059"/>
                  <a:pt x="1757468" y="2800046"/>
                  <a:pt x="1751431" y="2763093"/>
                </a:cubicBezTo>
                <a:close/>
                <a:moveTo>
                  <a:pt x="9819503" y="2664034"/>
                </a:moveTo>
                <a:cubicBezTo>
                  <a:pt x="9814015" y="2676473"/>
                  <a:pt x="9810082" y="2688364"/>
                  <a:pt x="9807704" y="2699706"/>
                </a:cubicBezTo>
                <a:cubicBezTo>
                  <a:pt x="9805326" y="2711048"/>
                  <a:pt x="9804136" y="2722207"/>
                  <a:pt x="9804136" y="2733183"/>
                </a:cubicBezTo>
                <a:cubicBezTo>
                  <a:pt x="9804136" y="2738305"/>
                  <a:pt x="9805326" y="2742376"/>
                  <a:pt x="9807704" y="2745394"/>
                </a:cubicBezTo>
                <a:cubicBezTo>
                  <a:pt x="9810082" y="2748412"/>
                  <a:pt x="9814564" y="2751476"/>
                  <a:pt x="9821149" y="2754586"/>
                </a:cubicBezTo>
                <a:cubicBezTo>
                  <a:pt x="9821149" y="2774892"/>
                  <a:pt x="9820235" y="2792362"/>
                  <a:pt x="9818405" y="2806997"/>
                </a:cubicBezTo>
                <a:cubicBezTo>
                  <a:pt x="9815296" y="2831145"/>
                  <a:pt x="9809624" y="2850993"/>
                  <a:pt x="9801392" y="2866542"/>
                </a:cubicBezTo>
                <a:cubicBezTo>
                  <a:pt x="9783465" y="2839285"/>
                  <a:pt x="9770294" y="2820077"/>
                  <a:pt x="9761879" y="2808918"/>
                </a:cubicBezTo>
                <a:cubicBezTo>
                  <a:pt x="9752549" y="2796296"/>
                  <a:pt x="9742122" y="2783673"/>
                  <a:pt x="9730597" y="2771051"/>
                </a:cubicBezTo>
                <a:cubicBezTo>
                  <a:pt x="9715962" y="2753489"/>
                  <a:pt x="9699315" y="2735927"/>
                  <a:pt x="9680656" y="2718365"/>
                </a:cubicBezTo>
                <a:cubicBezTo>
                  <a:pt x="9658887" y="2697877"/>
                  <a:pt x="9644435" y="2687632"/>
                  <a:pt x="9637300" y="2687632"/>
                </a:cubicBezTo>
                <a:cubicBezTo>
                  <a:pt x="9633458" y="2687632"/>
                  <a:pt x="9630944" y="2689553"/>
                  <a:pt x="9629754" y="2693395"/>
                </a:cubicBezTo>
                <a:cubicBezTo>
                  <a:pt x="9628565" y="2697236"/>
                  <a:pt x="9627970" y="2704096"/>
                  <a:pt x="9627970" y="2713975"/>
                </a:cubicBezTo>
                <a:cubicBezTo>
                  <a:pt x="9627970" y="2736476"/>
                  <a:pt x="9629480" y="2754998"/>
                  <a:pt x="9632498" y="2769541"/>
                </a:cubicBezTo>
                <a:cubicBezTo>
                  <a:pt x="9635516" y="2784085"/>
                  <a:pt x="9639953" y="2794009"/>
                  <a:pt x="9645807" y="2799314"/>
                </a:cubicBezTo>
                <a:cubicBezTo>
                  <a:pt x="9651661" y="2804619"/>
                  <a:pt x="9659984" y="2810656"/>
                  <a:pt x="9670777" y="2817424"/>
                </a:cubicBezTo>
                <a:cubicBezTo>
                  <a:pt x="9682851" y="2824925"/>
                  <a:pt x="9691083" y="2828675"/>
                  <a:pt x="9695473" y="2828675"/>
                </a:cubicBezTo>
                <a:cubicBezTo>
                  <a:pt x="9696754" y="2828675"/>
                  <a:pt x="9698080" y="2827715"/>
                  <a:pt x="9699452" y="2825794"/>
                </a:cubicBezTo>
                <a:cubicBezTo>
                  <a:pt x="9700824" y="2823873"/>
                  <a:pt x="9702974" y="2819894"/>
                  <a:pt x="9705901" y="2813857"/>
                </a:cubicBezTo>
                <a:cubicBezTo>
                  <a:pt x="9717974" y="2825382"/>
                  <a:pt x="9727853" y="2835535"/>
                  <a:pt x="9735536" y="2844316"/>
                </a:cubicBezTo>
                <a:cubicBezTo>
                  <a:pt x="9745049" y="2855109"/>
                  <a:pt x="9760232" y="2873677"/>
                  <a:pt x="9781087" y="2900019"/>
                </a:cubicBezTo>
                <a:cubicBezTo>
                  <a:pt x="9768282" y="2915935"/>
                  <a:pt x="9757900" y="2927139"/>
                  <a:pt x="9749942" y="2933634"/>
                </a:cubicBezTo>
                <a:cubicBezTo>
                  <a:pt x="9741984" y="2940128"/>
                  <a:pt x="9728768" y="2948131"/>
                  <a:pt x="9710291" y="2957644"/>
                </a:cubicBezTo>
                <a:lnTo>
                  <a:pt x="9710291" y="3038867"/>
                </a:lnTo>
                <a:cubicBezTo>
                  <a:pt x="9742670" y="3038867"/>
                  <a:pt x="9767047" y="3037403"/>
                  <a:pt x="9783419" y="3034476"/>
                </a:cubicBezTo>
                <a:cubicBezTo>
                  <a:pt x="9799792" y="3031549"/>
                  <a:pt x="9818405" y="3025147"/>
                  <a:pt x="9839260" y="3015268"/>
                </a:cubicBezTo>
                <a:cubicBezTo>
                  <a:pt x="9842187" y="2982523"/>
                  <a:pt x="9843650" y="2963863"/>
                  <a:pt x="9843650" y="2959290"/>
                </a:cubicBezTo>
                <a:lnTo>
                  <a:pt x="9843650" y="2950784"/>
                </a:lnTo>
                <a:cubicBezTo>
                  <a:pt x="9843650" y="2944015"/>
                  <a:pt x="9841455" y="2936423"/>
                  <a:pt x="9837065" y="2928008"/>
                </a:cubicBezTo>
                <a:cubicBezTo>
                  <a:pt x="9835418" y="2924899"/>
                  <a:pt x="9829565" y="2914288"/>
                  <a:pt x="9819503" y="2896178"/>
                </a:cubicBezTo>
                <a:cubicBezTo>
                  <a:pt x="9830845" y="2875323"/>
                  <a:pt x="9839077" y="2854194"/>
                  <a:pt x="9844199" y="2832791"/>
                </a:cubicBezTo>
                <a:cubicBezTo>
                  <a:pt x="9849321" y="2811388"/>
                  <a:pt x="9851882" y="2789893"/>
                  <a:pt x="9851882" y="2768307"/>
                </a:cubicBezTo>
                <a:lnTo>
                  <a:pt x="9871639" y="2775990"/>
                </a:lnTo>
                <a:cubicBezTo>
                  <a:pt x="9875664" y="2761538"/>
                  <a:pt x="9878225" y="2751568"/>
                  <a:pt x="9879323" y="2746080"/>
                </a:cubicBezTo>
                <a:cubicBezTo>
                  <a:pt x="9881884" y="2733092"/>
                  <a:pt x="9883164" y="2720195"/>
                  <a:pt x="9883164" y="2707389"/>
                </a:cubicBezTo>
                <a:cubicBezTo>
                  <a:pt x="9858285" y="2699706"/>
                  <a:pt x="9843650" y="2694309"/>
                  <a:pt x="9839260" y="2691200"/>
                </a:cubicBezTo>
                <a:cubicBezTo>
                  <a:pt x="9833772" y="2687358"/>
                  <a:pt x="9831028" y="2679583"/>
                  <a:pt x="9831028" y="2667875"/>
                </a:cubicBezTo>
                <a:close/>
                <a:moveTo>
                  <a:pt x="8590778" y="2664034"/>
                </a:moveTo>
                <a:cubicBezTo>
                  <a:pt x="8585290" y="2676473"/>
                  <a:pt x="8581357" y="2688364"/>
                  <a:pt x="8578979" y="2699706"/>
                </a:cubicBezTo>
                <a:cubicBezTo>
                  <a:pt x="8576601" y="2711048"/>
                  <a:pt x="8575411" y="2722207"/>
                  <a:pt x="8575411" y="2733183"/>
                </a:cubicBezTo>
                <a:cubicBezTo>
                  <a:pt x="8575411" y="2738305"/>
                  <a:pt x="8576601" y="2742376"/>
                  <a:pt x="8578979" y="2745394"/>
                </a:cubicBezTo>
                <a:cubicBezTo>
                  <a:pt x="8581357" y="2748412"/>
                  <a:pt x="8585839" y="2751476"/>
                  <a:pt x="8592424" y="2754586"/>
                </a:cubicBezTo>
                <a:cubicBezTo>
                  <a:pt x="8592424" y="2774892"/>
                  <a:pt x="8591510" y="2792362"/>
                  <a:pt x="8589680" y="2806997"/>
                </a:cubicBezTo>
                <a:cubicBezTo>
                  <a:pt x="8586571" y="2831145"/>
                  <a:pt x="8580899" y="2850993"/>
                  <a:pt x="8572667" y="2866542"/>
                </a:cubicBezTo>
                <a:cubicBezTo>
                  <a:pt x="8554740" y="2839285"/>
                  <a:pt x="8541568" y="2820077"/>
                  <a:pt x="8533154" y="2808918"/>
                </a:cubicBezTo>
                <a:cubicBezTo>
                  <a:pt x="8523824" y="2796296"/>
                  <a:pt x="8513396" y="2783673"/>
                  <a:pt x="8501872" y="2771051"/>
                </a:cubicBezTo>
                <a:cubicBezTo>
                  <a:pt x="8487237" y="2753489"/>
                  <a:pt x="8470590" y="2735927"/>
                  <a:pt x="8451930" y="2718365"/>
                </a:cubicBezTo>
                <a:cubicBezTo>
                  <a:pt x="8430162" y="2697877"/>
                  <a:pt x="8415710" y="2687632"/>
                  <a:pt x="8408575" y="2687632"/>
                </a:cubicBezTo>
                <a:cubicBezTo>
                  <a:pt x="8404734" y="2687632"/>
                  <a:pt x="8402218" y="2689553"/>
                  <a:pt x="8401029" y="2693395"/>
                </a:cubicBezTo>
                <a:cubicBezTo>
                  <a:pt x="8399840" y="2697236"/>
                  <a:pt x="8399246" y="2704096"/>
                  <a:pt x="8399246" y="2713975"/>
                </a:cubicBezTo>
                <a:cubicBezTo>
                  <a:pt x="8399246" y="2736476"/>
                  <a:pt x="8400754" y="2754998"/>
                  <a:pt x="8403773" y="2769541"/>
                </a:cubicBezTo>
                <a:cubicBezTo>
                  <a:pt x="8406792" y="2784085"/>
                  <a:pt x="8411228" y="2794009"/>
                  <a:pt x="8417082" y="2799314"/>
                </a:cubicBezTo>
                <a:cubicBezTo>
                  <a:pt x="8422936" y="2804619"/>
                  <a:pt x="8431259" y="2810656"/>
                  <a:pt x="8442052" y="2817424"/>
                </a:cubicBezTo>
                <a:cubicBezTo>
                  <a:pt x="8454126" y="2824925"/>
                  <a:pt x="8462358" y="2828675"/>
                  <a:pt x="8466748" y="2828675"/>
                </a:cubicBezTo>
                <a:cubicBezTo>
                  <a:pt x="8468029" y="2828675"/>
                  <a:pt x="8469355" y="2827715"/>
                  <a:pt x="8470727" y="2825794"/>
                </a:cubicBezTo>
                <a:cubicBezTo>
                  <a:pt x="8472099" y="2823873"/>
                  <a:pt x="8474249" y="2819894"/>
                  <a:pt x="8477176" y="2813857"/>
                </a:cubicBezTo>
                <a:cubicBezTo>
                  <a:pt x="8489249" y="2825382"/>
                  <a:pt x="8499128" y="2835535"/>
                  <a:pt x="8506811" y="2844316"/>
                </a:cubicBezTo>
                <a:cubicBezTo>
                  <a:pt x="8516324" y="2855109"/>
                  <a:pt x="8531507" y="2873677"/>
                  <a:pt x="8552362" y="2900019"/>
                </a:cubicBezTo>
                <a:cubicBezTo>
                  <a:pt x="8539556" y="2915935"/>
                  <a:pt x="8529174" y="2927139"/>
                  <a:pt x="8521217" y="2933634"/>
                </a:cubicBezTo>
                <a:cubicBezTo>
                  <a:pt x="8513260" y="2940128"/>
                  <a:pt x="8500043" y="2948131"/>
                  <a:pt x="8481566" y="2957644"/>
                </a:cubicBezTo>
                <a:lnTo>
                  <a:pt x="8481566" y="3038867"/>
                </a:lnTo>
                <a:cubicBezTo>
                  <a:pt x="8513946" y="3038867"/>
                  <a:pt x="8538322" y="3037403"/>
                  <a:pt x="8554694" y="3034476"/>
                </a:cubicBezTo>
                <a:cubicBezTo>
                  <a:pt x="8571067" y="3031549"/>
                  <a:pt x="8589680" y="3025147"/>
                  <a:pt x="8610535" y="3015268"/>
                </a:cubicBezTo>
                <a:cubicBezTo>
                  <a:pt x="8613462" y="2982523"/>
                  <a:pt x="8614925" y="2963863"/>
                  <a:pt x="8614925" y="2959290"/>
                </a:cubicBezTo>
                <a:lnTo>
                  <a:pt x="8614925" y="2950784"/>
                </a:lnTo>
                <a:cubicBezTo>
                  <a:pt x="8614925" y="2944015"/>
                  <a:pt x="8612730" y="2936423"/>
                  <a:pt x="8608340" y="2928008"/>
                </a:cubicBezTo>
                <a:cubicBezTo>
                  <a:pt x="8606693" y="2924899"/>
                  <a:pt x="8600840" y="2914288"/>
                  <a:pt x="8590778" y="2896178"/>
                </a:cubicBezTo>
                <a:cubicBezTo>
                  <a:pt x="8602120" y="2875323"/>
                  <a:pt x="8610352" y="2854194"/>
                  <a:pt x="8615474" y="2832791"/>
                </a:cubicBezTo>
                <a:cubicBezTo>
                  <a:pt x="8620596" y="2811388"/>
                  <a:pt x="8623157" y="2789893"/>
                  <a:pt x="8623157" y="2768307"/>
                </a:cubicBezTo>
                <a:lnTo>
                  <a:pt x="8642914" y="2775990"/>
                </a:lnTo>
                <a:cubicBezTo>
                  <a:pt x="8646939" y="2761538"/>
                  <a:pt x="8649500" y="2751568"/>
                  <a:pt x="8650598" y="2746080"/>
                </a:cubicBezTo>
                <a:cubicBezTo>
                  <a:pt x="8653159" y="2733092"/>
                  <a:pt x="8654439" y="2720195"/>
                  <a:pt x="8654439" y="2707389"/>
                </a:cubicBezTo>
                <a:cubicBezTo>
                  <a:pt x="8629560" y="2699706"/>
                  <a:pt x="8614925" y="2694309"/>
                  <a:pt x="8610535" y="2691200"/>
                </a:cubicBezTo>
                <a:cubicBezTo>
                  <a:pt x="8605047" y="2687358"/>
                  <a:pt x="8602303" y="2679583"/>
                  <a:pt x="8602303" y="2667875"/>
                </a:cubicBezTo>
                <a:close/>
                <a:moveTo>
                  <a:pt x="8011404" y="2652235"/>
                </a:moveTo>
                <a:lnTo>
                  <a:pt x="8005642" y="2653881"/>
                </a:lnTo>
                <a:cubicBezTo>
                  <a:pt x="8005642" y="2661747"/>
                  <a:pt x="8003995" y="2669339"/>
                  <a:pt x="8000702" y="2676656"/>
                </a:cubicBezTo>
                <a:cubicBezTo>
                  <a:pt x="7996678" y="2685803"/>
                  <a:pt x="7991190" y="2690376"/>
                  <a:pt x="7984238" y="2690376"/>
                </a:cubicBezTo>
                <a:cubicBezTo>
                  <a:pt x="7979116" y="2690376"/>
                  <a:pt x="7975458" y="2687541"/>
                  <a:pt x="7973262" y="2681870"/>
                </a:cubicBezTo>
                <a:cubicBezTo>
                  <a:pt x="7972348" y="2679858"/>
                  <a:pt x="7971159" y="2674370"/>
                  <a:pt x="7969695" y="2665406"/>
                </a:cubicBezTo>
                <a:lnTo>
                  <a:pt x="7963932" y="2667052"/>
                </a:lnTo>
                <a:cubicBezTo>
                  <a:pt x="7960640" y="2680772"/>
                  <a:pt x="7957896" y="2690010"/>
                  <a:pt x="7955700" y="2694767"/>
                </a:cubicBezTo>
                <a:cubicBezTo>
                  <a:pt x="7950944" y="2705011"/>
                  <a:pt x="7944633" y="2710133"/>
                  <a:pt x="7936766" y="2710133"/>
                </a:cubicBezTo>
                <a:cubicBezTo>
                  <a:pt x="7933474" y="2710133"/>
                  <a:pt x="7931004" y="2708533"/>
                  <a:pt x="7929358" y="2705331"/>
                </a:cubicBezTo>
                <a:cubicBezTo>
                  <a:pt x="7927712" y="2702130"/>
                  <a:pt x="7926888" y="2698517"/>
                  <a:pt x="7926888" y="2694492"/>
                </a:cubicBezTo>
                <a:cubicBezTo>
                  <a:pt x="7926888" y="2692297"/>
                  <a:pt x="7927072" y="2689553"/>
                  <a:pt x="7927437" y="2686260"/>
                </a:cubicBezTo>
                <a:cubicBezTo>
                  <a:pt x="7927804" y="2682968"/>
                  <a:pt x="7927986" y="2680589"/>
                  <a:pt x="7927986" y="2679126"/>
                </a:cubicBezTo>
                <a:lnTo>
                  <a:pt x="7922224" y="2681596"/>
                </a:lnTo>
                <a:cubicBezTo>
                  <a:pt x="7919846" y="2687449"/>
                  <a:pt x="7918016" y="2692663"/>
                  <a:pt x="7916736" y="2697236"/>
                </a:cubicBezTo>
                <a:cubicBezTo>
                  <a:pt x="7915455" y="2701810"/>
                  <a:pt x="7914814" y="2706475"/>
                  <a:pt x="7914814" y="2711231"/>
                </a:cubicBezTo>
                <a:cubicBezTo>
                  <a:pt x="7914814" y="2720378"/>
                  <a:pt x="7916736" y="2727558"/>
                  <a:pt x="7920577" y="2732771"/>
                </a:cubicBezTo>
                <a:cubicBezTo>
                  <a:pt x="7924418" y="2737985"/>
                  <a:pt x="7930181" y="2740592"/>
                  <a:pt x="7937864" y="2740592"/>
                </a:cubicBezTo>
                <a:cubicBezTo>
                  <a:pt x="7944268" y="2740592"/>
                  <a:pt x="7950396" y="2737665"/>
                  <a:pt x="7956249" y="2731811"/>
                </a:cubicBezTo>
                <a:cubicBezTo>
                  <a:pt x="7959542" y="2728518"/>
                  <a:pt x="7963110" y="2723579"/>
                  <a:pt x="7966951" y="2716993"/>
                </a:cubicBezTo>
                <a:cubicBezTo>
                  <a:pt x="7970427" y="2719371"/>
                  <a:pt x="7973536" y="2721109"/>
                  <a:pt x="7976280" y="2722207"/>
                </a:cubicBezTo>
                <a:cubicBezTo>
                  <a:pt x="7979024" y="2723305"/>
                  <a:pt x="7982043" y="2723853"/>
                  <a:pt x="7985336" y="2723853"/>
                </a:cubicBezTo>
                <a:cubicBezTo>
                  <a:pt x="7994666" y="2723853"/>
                  <a:pt x="8001983" y="2718914"/>
                  <a:pt x="8007288" y="2709036"/>
                </a:cubicBezTo>
                <a:cubicBezTo>
                  <a:pt x="8012044" y="2700255"/>
                  <a:pt x="8014422" y="2689004"/>
                  <a:pt x="8014422" y="2675284"/>
                </a:cubicBezTo>
                <a:cubicBezTo>
                  <a:pt x="8014422" y="2671991"/>
                  <a:pt x="8014102" y="2668195"/>
                  <a:pt x="8013462" y="2663897"/>
                </a:cubicBezTo>
                <a:cubicBezTo>
                  <a:pt x="8012822" y="2659598"/>
                  <a:pt x="8012136" y="2655710"/>
                  <a:pt x="8011404" y="2652235"/>
                </a:cubicBezTo>
                <a:close/>
                <a:moveTo>
                  <a:pt x="3639429" y="2652235"/>
                </a:moveTo>
                <a:lnTo>
                  <a:pt x="3633667" y="2653881"/>
                </a:lnTo>
                <a:cubicBezTo>
                  <a:pt x="3633667" y="2661747"/>
                  <a:pt x="3632021" y="2669339"/>
                  <a:pt x="3628728" y="2676656"/>
                </a:cubicBezTo>
                <a:cubicBezTo>
                  <a:pt x="3624703" y="2685803"/>
                  <a:pt x="3619215" y="2690376"/>
                  <a:pt x="3612264" y="2690376"/>
                </a:cubicBezTo>
                <a:cubicBezTo>
                  <a:pt x="3607141" y="2690376"/>
                  <a:pt x="3603483" y="2687541"/>
                  <a:pt x="3601288" y="2681870"/>
                </a:cubicBezTo>
                <a:cubicBezTo>
                  <a:pt x="3600373" y="2679858"/>
                  <a:pt x="3599184" y="2674370"/>
                  <a:pt x="3597720" y="2665406"/>
                </a:cubicBezTo>
                <a:lnTo>
                  <a:pt x="3591958" y="2667052"/>
                </a:lnTo>
                <a:cubicBezTo>
                  <a:pt x="3588665" y="2680772"/>
                  <a:pt x="3585921" y="2690010"/>
                  <a:pt x="3583726" y="2694767"/>
                </a:cubicBezTo>
                <a:cubicBezTo>
                  <a:pt x="3578969" y="2705011"/>
                  <a:pt x="3572658" y="2710133"/>
                  <a:pt x="3564792" y="2710133"/>
                </a:cubicBezTo>
                <a:cubicBezTo>
                  <a:pt x="3561499" y="2710133"/>
                  <a:pt x="3559030" y="2708533"/>
                  <a:pt x="3557383" y="2705331"/>
                </a:cubicBezTo>
                <a:cubicBezTo>
                  <a:pt x="3555737" y="2702130"/>
                  <a:pt x="3554914" y="2698517"/>
                  <a:pt x="3554914" y="2694492"/>
                </a:cubicBezTo>
                <a:cubicBezTo>
                  <a:pt x="3554914" y="2692297"/>
                  <a:pt x="3555096" y="2689553"/>
                  <a:pt x="3555462" y="2686260"/>
                </a:cubicBezTo>
                <a:cubicBezTo>
                  <a:pt x="3555828" y="2682968"/>
                  <a:pt x="3556011" y="2680589"/>
                  <a:pt x="3556011" y="2679126"/>
                </a:cubicBezTo>
                <a:lnTo>
                  <a:pt x="3550249" y="2681596"/>
                </a:lnTo>
                <a:cubicBezTo>
                  <a:pt x="3547870" y="2687449"/>
                  <a:pt x="3546041" y="2692663"/>
                  <a:pt x="3544761" y="2697236"/>
                </a:cubicBezTo>
                <a:cubicBezTo>
                  <a:pt x="3543480" y="2701810"/>
                  <a:pt x="3542840" y="2706475"/>
                  <a:pt x="3542840" y="2711231"/>
                </a:cubicBezTo>
                <a:cubicBezTo>
                  <a:pt x="3542840" y="2720378"/>
                  <a:pt x="3544761" y="2727558"/>
                  <a:pt x="3548602" y="2732771"/>
                </a:cubicBezTo>
                <a:cubicBezTo>
                  <a:pt x="3552444" y="2737985"/>
                  <a:pt x="3558206" y="2740592"/>
                  <a:pt x="3565890" y="2740592"/>
                </a:cubicBezTo>
                <a:cubicBezTo>
                  <a:pt x="3572292" y="2740592"/>
                  <a:pt x="3578421" y="2737665"/>
                  <a:pt x="3584275" y="2731811"/>
                </a:cubicBezTo>
                <a:cubicBezTo>
                  <a:pt x="3587567" y="2728518"/>
                  <a:pt x="3591135" y="2723579"/>
                  <a:pt x="3594976" y="2716993"/>
                </a:cubicBezTo>
                <a:cubicBezTo>
                  <a:pt x="3598452" y="2719371"/>
                  <a:pt x="3601562" y="2721109"/>
                  <a:pt x="3604306" y="2722207"/>
                </a:cubicBezTo>
                <a:cubicBezTo>
                  <a:pt x="3607050" y="2723305"/>
                  <a:pt x="3610068" y="2723853"/>
                  <a:pt x="3613361" y="2723853"/>
                </a:cubicBezTo>
                <a:cubicBezTo>
                  <a:pt x="3622691" y="2723853"/>
                  <a:pt x="3630008" y="2718914"/>
                  <a:pt x="3635313" y="2709036"/>
                </a:cubicBezTo>
                <a:cubicBezTo>
                  <a:pt x="3640069" y="2700255"/>
                  <a:pt x="3642448" y="2689004"/>
                  <a:pt x="3642448" y="2675284"/>
                </a:cubicBezTo>
                <a:cubicBezTo>
                  <a:pt x="3642448" y="2671991"/>
                  <a:pt x="3642127" y="2668195"/>
                  <a:pt x="3641487" y="2663897"/>
                </a:cubicBezTo>
                <a:cubicBezTo>
                  <a:pt x="3640847" y="2659598"/>
                  <a:pt x="3640161" y="2655710"/>
                  <a:pt x="3639429" y="2652235"/>
                </a:cubicBezTo>
                <a:close/>
                <a:moveTo>
                  <a:pt x="715010" y="2650588"/>
                </a:moveTo>
                <a:lnTo>
                  <a:pt x="691960" y="2695041"/>
                </a:lnTo>
                <a:lnTo>
                  <a:pt x="651349" y="2674735"/>
                </a:lnTo>
                <a:lnTo>
                  <a:pt x="622811" y="2727969"/>
                </a:lnTo>
                <a:lnTo>
                  <a:pt x="673850" y="2755958"/>
                </a:lnTo>
                <a:lnTo>
                  <a:pt x="695802" y="2712603"/>
                </a:lnTo>
                <a:lnTo>
                  <a:pt x="734767" y="2734555"/>
                </a:lnTo>
                <a:lnTo>
                  <a:pt x="764952" y="2678577"/>
                </a:lnTo>
                <a:close/>
                <a:moveTo>
                  <a:pt x="4215236" y="2644826"/>
                </a:moveTo>
                <a:cubicBezTo>
                  <a:pt x="4198406" y="2681778"/>
                  <a:pt x="4189991" y="2709219"/>
                  <a:pt x="4189991" y="2727146"/>
                </a:cubicBezTo>
                <a:lnTo>
                  <a:pt x="4203711" y="2737025"/>
                </a:lnTo>
                <a:cubicBezTo>
                  <a:pt x="4211577" y="2780563"/>
                  <a:pt x="4219443" y="2824010"/>
                  <a:pt x="4227310" y="2867366"/>
                </a:cubicBezTo>
                <a:cubicBezTo>
                  <a:pt x="4232249" y="2894257"/>
                  <a:pt x="4235313" y="2912002"/>
                  <a:pt x="4236502" y="2920600"/>
                </a:cubicBezTo>
                <a:cubicBezTo>
                  <a:pt x="4237691" y="2929197"/>
                  <a:pt x="4238286" y="2937064"/>
                  <a:pt x="4238286" y="2944198"/>
                </a:cubicBezTo>
                <a:cubicBezTo>
                  <a:pt x="4238286" y="2945296"/>
                  <a:pt x="4238286" y="2946851"/>
                  <a:pt x="4238286" y="2948863"/>
                </a:cubicBezTo>
                <a:cubicBezTo>
                  <a:pt x="4238286" y="2950875"/>
                  <a:pt x="4238286" y="2953619"/>
                  <a:pt x="4238286" y="2957095"/>
                </a:cubicBezTo>
                <a:cubicBezTo>
                  <a:pt x="4238286" y="2977218"/>
                  <a:pt x="4228224" y="2993499"/>
                  <a:pt x="4208102" y="3005939"/>
                </a:cubicBezTo>
                <a:cubicBezTo>
                  <a:pt x="4187979" y="3018378"/>
                  <a:pt x="4161819" y="3024598"/>
                  <a:pt x="4129623" y="3024598"/>
                </a:cubicBezTo>
                <a:cubicBezTo>
                  <a:pt x="4107122" y="3024598"/>
                  <a:pt x="4089697" y="3020070"/>
                  <a:pt x="4077349" y="3011015"/>
                </a:cubicBezTo>
                <a:cubicBezTo>
                  <a:pt x="4065001" y="3001960"/>
                  <a:pt x="4058827" y="2989108"/>
                  <a:pt x="4058827" y="2972461"/>
                </a:cubicBezTo>
                <a:cubicBezTo>
                  <a:pt x="4058827" y="2956912"/>
                  <a:pt x="4061845" y="2941271"/>
                  <a:pt x="4067882" y="2925539"/>
                </a:cubicBezTo>
                <a:cubicBezTo>
                  <a:pt x="4073919" y="2909806"/>
                  <a:pt x="4084072" y="2891239"/>
                  <a:pt x="4098341" y="2869835"/>
                </a:cubicBezTo>
                <a:lnTo>
                  <a:pt x="4081328" y="2858310"/>
                </a:lnTo>
                <a:cubicBezTo>
                  <a:pt x="4059559" y="2890690"/>
                  <a:pt x="4044924" y="2918039"/>
                  <a:pt x="4037424" y="2940356"/>
                </a:cubicBezTo>
                <a:cubicBezTo>
                  <a:pt x="4030838" y="2960113"/>
                  <a:pt x="4027545" y="2983255"/>
                  <a:pt x="4027545" y="3009780"/>
                </a:cubicBezTo>
                <a:cubicBezTo>
                  <a:pt x="4027545" y="3038135"/>
                  <a:pt x="4036372" y="3060224"/>
                  <a:pt x="4054025" y="3076048"/>
                </a:cubicBezTo>
                <a:cubicBezTo>
                  <a:pt x="4071678" y="3091872"/>
                  <a:pt x="4096146" y="3099784"/>
                  <a:pt x="4127428" y="3099784"/>
                </a:cubicBezTo>
                <a:cubicBezTo>
                  <a:pt x="4164929" y="3099784"/>
                  <a:pt x="4198314" y="3088899"/>
                  <a:pt x="4227584" y="3067130"/>
                </a:cubicBezTo>
                <a:cubicBezTo>
                  <a:pt x="4256854" y="3045361"/>
                  <a:pt x="4271488" y="3020390"/>
                  <a:pt x="4271488" y="2992218"/>
                </a:cubicBezTo>
                <a:lnTo>
                  <a:pt x="4271488" y="2930752"/>
                </a:lnTo>
                <a:cubicBezTo>
                  <a:pt x="4271488" y="2924350"/>
                  <a:pt x="4268927" y="2906331"/>
                  <a:pt x="4263805" y="2876695"/>
                </a:cubicBezTo>
                <a:cubicBezTo>
                  <a:pt x="4260146" y="2856024"/>
                  <a:pt x="4255710" y="2831465"/>
                  <a:pt x="4250497" y="2803018"/>
                </a:cubicBezTo>
                <a:cubicBezTo>
                  <a:pt x="4245283" y="2774572"/>
                  <a:pt x="4242676" y="2758977"/>
                  <a:pt x="4242676" y="2756233"/>
                </a:cubicBezTo>
                <a:lnTo>
                  <a:pt x="4250908" y="2759526"/>
                </a:lnTo>
                <a:cubicBezTo>
                  <a:pt x="4257311" y="2745988"/>
                  <a:pt x="4261518" y="2735836"/>
                  <a:pt x="4263531" y="2729067"/>
                </a:cubicBezTo>
                <a:cubicBezTo>
                  <a:pt x="4265543" y="2722298"/>
                  <a:pt x="4267555" y="2711048"/>
                  <a:pt x="4269568" y="2695316"/>
                </a:cubicBezTo>
                <a:cubicBezTo>
                  <a:pt x="4259689" y="2689645"/>
                  <a:pt x="4249170" y="2683699"/>
                  <a:pt x="4238011" y="2677479"/>
                </a:cubicBezTo>
                <a:cubicBezTo>
                  <a:pt x="4230511" y="2672906"/>
                  <a:pt x="4226761" y="2666961"/>
                  <a:pt x="4226761" y="2659643"/>
                </a:cubicBezTo>
                <a:cubicBezTo>
                  <a:pt x="4226761" y="2656351"/>
                  <a:pt x="4227127" y="2653424"/>
                  <a:pt x="4227859" y="2650863"/>
                </a:cubicBezTo>
                <a:close/>
                <a:moveTo>
                  <a:pt x="9264379" y="2644277"/>
                </a:moveTo>
                <a:cubicBezTo>
                  <a:pt x="9254318" y="2663485"/>
                  <a:pt x="9247183" y="2680041"/>
                  <a:pt x="9242975" y="2693944"/>
                </a:cubicBezTo>
                <a:cubicBezTo>
                  <a:pt x="9239683" y="2704920"/>
                  <a:pt x="9238036" y="2715804"/>
                  <a:pt x="9238036" y="2726597"/>
                </a:cubicBezTo>
                <a:lnTo>
                  <a:pt x="9255598" y="2738122"/>
                </a:lnTo>
                <a:lnTo>
                  <a:pt x="9288800" y="2924441"/>
                </a:lnTo>
                <a:lnTo>
                  <a:pt x="9194657" y="2924441"/>
                </a:lnTo>
                <a:lnTo>
                  <a:pt x="9170808" y="2924441"/>
                </a:lnTo>
                <a:lnTo>
                  <a:pt x="9158711" y="2924441"/>
                </a:lnTo>
                <a:cubicBezTo>
                  <a:pt x="9151027" y="2924441"/>
                  <a:pt x="9144991" y="2921331"/>
                  <a:pt x="9140600" y="2915112"/>
                </a:cubicBezTo>
                <a:cubicBezTo>
                  <a:pt x="9133832" y="2905599"/>
                  <a:pt x="9128344" y="2887397"/>
                  <a:pt x="9124136" y="2860506"/>
                </a:cubicBezTo>
                <a:lnTo>
                  <a:pt x="9097793" y="2689279"/>
                </a:lnTo>
                <a:cubicBezTo>
                  <a:pt x="9089561" y="2704828"/>
                  <a:pt x="9083845" y="2717862"/>
                  <a:pt x="9080643" y="2728381"/>
                </a:cubicBezTo>
                <a:cubicBezTo>
                  <a:pt x="9077442" y="2738900"/>
                  <a:pt x="9075841" y="2747635"/>
                  <a:pt x="9075841" y="2754586"/>
                </a:cubicBezTo>
                <a:cubicBezTo>
                  <a:pt x="9075841" y="2756964"/>
                  <a:pt x="9075979" y="2759480"/>
                  <a:pt x="9076253" y="2762132"/>
                </a:cubicBezTo>
                <a:cubicBezTo>
                  <a:pt x="9076527" y="2764785"/>
                  <a:pt x="9076939" y="2767392"/>
                  <a:pt x="9077488" y="2769953"/>
                </a:cubicBezTo>
                <a:lnTo>
                  <a:pt x="9062944" y="2778459"/>
                </a:lnTo>
                <a:cubicBezTo>
                  <a:pt x="9050139" y="2785960"/>
                  <a:pt x="9040261" y="2792088"/>
                  <a:pt x="9033309" y="2796844"/>
                </a:cubicBezTo>
                <a:cubicBezTo>
                  <a:pt x="9021602" y="2804711"/>
                  <a:pt x="9013461" y="2811113"/>
                  <a:pt x="9008887" y="2816052"/>
                </a:cubicBezTo>
                <a:cubicBezTo>
                  <a:pt x="9003217" y="2822272"/>
                  <a:pt x="8994024" y="2838508"/>
                  <a:pt x="8981310" y="2864759"/>
                </a:cubicBezTo>
                <a:cubicBezTo>
                  <a:pt x="8968596" y="2891010"/>
                  <a:pt x="8962239" y="2906605"/>
                  <a:pt x="8962239" y="2911544"/>
                </a:cubicBezTo>
                <a:cubicBezTo>
                  <a:pt x="8962239" y="2914837"/>
                  <a:pt x="8963885" y="2917124"/>
                  <a:pt x="8967178" y="2918404"/>
                </a:cubicBezTo>
                <a:cubicBezTo>
                  <a:pt x="8970471" y="2919685"/>
                  <a:pt x="8979252" y="2921789"/>
                  <a:pt x="8993521" y="2924716"/>
                </a:cubicBezTo>
                <a:lnTo>
                  <a:pt x="9026998" y="2931301"/>
                </a:lnTo>
                <a:cubicBezTo>
                  <a:pt x="9032303" y="2932399"/>
                  <a:pt x="9036694" y="2932948"/>
                  <a:pt x="9040169" y="2932948"/>
                </a:cubicBezTo>
                <a:cubicBezTo>
                  <a:pt x="9046938" y="2932948"/>
                  <a:pt x="9055353" y="2928283"/>
                  <a:pt x="9065414" y="2918953"/>
                </a:cubicBezTo>
                <a:cubicBezTo>
                  <a:pt x="9072366" y="2912550"/>
                  <a:pt x="9082061" y="2901666"/>
                  <a:pt x="9094501" y="2886299"/>
                </a:cubicBezTo>
                <a:cubicBezTo>
                  <a:pt x="9097428" y="2919959"/>
                  <a:pt x="9103830" y="2946485"/>
                  <a:pt x="9113709" y="2965876"/>
                </a:cubicBezTo>
                <a:cubicBezTo>
                  <a:pt x="9121026" y="2979962"/>
                  <a:pt x="9129990" y="2989657"/>
                  <a:pt x="9140600" y="2994962"/>
                </a:cubicBezTo>
                <a:cubicBezTo>
                  <a:pt x="9146088" y="2997706"/>
                  <a:pt x="9152125" y="2999078"/>
                  <a:pt x="9158711" y="2999078"/>
                </a:cubicBezTo>
                <a:lnTo>
                  <a:pt x="9170808" y="2999078"/>
                </a:lnTo>
                <a:lnTo>
                  <a:pt x="9194657" y="2999078"/>
                </a:lnTo>
                <a:lnTo>
                  <a:pt x="9321729" y="2999078"/>
                </a:lnTo>
                <a:lnTo>
                  <a:pt x="9321729" y="2924441"/>
                </a:lnTo>
                <a:lnTo>
                  <a:pt x="9291819" y="2754586"/>
                </a:lnTo>
                <a:lnTo>
                  <a:pt x="9301697" y="2758428"/>
                </a:lnTo>
                <a:cubicBezTo>
                  <a:pt x="9305722" y="2749647"/>
                  <a:pt x="9309335" y="2739677"/>
                  <a:pt x="9312536" y="2728518"/>
                </a:cubicBezTo>
                <a:cubicBezTo>
                  <a:pt x="9315738" y="2717359"/>
                  <a:pt x="9318161" y="2705926"/>
                  <a:pt x="9319808" y="2694218"/>
                </a:cubicBezTo>
                <a:cubicBezTo>
                  <a:pt x="9304990" y="2687998"/>
                  <a:pt x="9294197" y="2682327"/>
                  <a:pt x="9287428" y="2677205"/>
                </a:cubicBezTo>
                <a:cubicBezTo>
                  <a:pt x="9279745" y="2671534"/>
                  <a:pt x="9275904" y="2665680"/>
                  <a:pt x="9275904" y="2659643"/>
                </a:cubicBezTo>
                <a:cubicBezTo>
                  <a:pt x="9276635" y="2654887"/>
                  <a:pt x="9277001" y="2651960"/>
                  <a:pt x="9277001" y="2650863"/>
                </a:cubicBezTo>
                <a:close/>
                <a:moveTo>
                  <a:pt x="1606282" y="2644277"/>
                </a:moveTo>
                <a:cubicBezTo>
                  <a:pt x="1596220" y="2663485"/>
                  <a:pt x="1589086" y="2680041"/>
                  <a:pt x="1584879" y="2693944"/>
                </a:cubicBezTo>
                <a:cubicBezTo>
                  <a:pt x="1581586" y="2704920"/>
                  <a:pt x="1579939" y="2715804"/>
                  <a:pt x="1579939" y="2726597"/>
                </a:cubicBezTo>
                <a:lnTo>
                  <a:pt x="1597501" y="2738122"/>
                </a:lnTo>
                <a:lnTo>
                  <a:pt x="1630703" y="2924441"/>
                </a:lnTo>
                <a:lnTo>
                  <a:pt x="1527324" y="2924441"/>
                </a:lnTo>
                <a:lnTo>
                  <a:pt x="1527324" y="2893983"/>
                </a:lnTo>
                <a:cubicBezTo>
                  <a:pt x="1527324" y="2860140"/>
                  <a:pt x="1520189" y="2834803"/>
                  <a:pt x="1505920" y="2817973"/>
                </a:cubicBezTo>
                <a:cubicBezTo>
                  <a:pt x="1493664" y="2803521"/>
                  <a:pt x="1477291" y="2796296"/>
                  <a:pt x="1456802" y="2796296"/>
                </a:cubicBezTo>
                <a:cubicBezTo>
                  <a:pt x="1444362" y="2796296"/>
                  <a:pt x="1431465" y="2800320"/>
                  <a:pt x="1418112" y="2808369"/>
                </a:cubicBezTo>
                <a:cubicBezTo>
                  <a:pt x="1412258" y="2811845"/>
                  <a:pt x="1403568" y="2817699"/>
                  <a:pt x="1392043" y="2825931"/>
                </a:cubicBezTo>
                <a:lnTo>
                  <a:pt x="1293808" y="2896178"/>
                </a:lnTo>
                <a:cubicBezTo>
                  <a:pt x="1277526" y="2907703"/>
                  <a:pt x="1265590" y="2915294"/>
                  <a:pt x="1257998" y="2918953"/>
                </a:cubicBezTo>
                <a:cubicBezTo>
                  <a:pt x="1250406" y="2922612"/>
                  <a:pt x="1242128" y="2924441"/>
                  <a:pt x="1233164" y="2924441"/>
                </a:cubicBezTo>
                <a:cubicBezTo>
                  <a:pt x="1224201" y="2924441"/>
                  <a:pt x="1216975" y="2921606"/>
                  <a:pt x="1211487" y="2915935"/>
                </a:cubicBezTo>
                <a:cubicBezTo>
                  <a:pt x="1205999" y="2910264"/>
                  <a:pt x="1203255" y="2902215"/>
                  <a:pt x="1203255" y="2891787"/>
                </a:cubicBezTo>
                <a:cubicBezTo>
                  <a:pt x="1203255" y="2884470"/>
                  <a:pt x="1203620" y="2874774"/>
                  <a:pt x="1204352" y="2862701"/>
                </a:cubicBezTo>
                <a:cubicBezTo>
                  <a:pt x="1204535" y="2858676"/>
                  <a:pt x="1204901" y="2853371"/>
                  <a:pt x="1205450" y="2846785"/>
                </a:cubicBezTo>
                <a:lnTo>
                  <a:pt x="1186790" y="2844041"/>
                </a:lnTo>
                <a:cubicBezTo>
                  <a:pt x="1183132" y="2874409"/>
                  <a:pt x="1174900" y="2895812"/>
                  <a:pt x="1162094" y="2908251"/>
                </a:cubicBezTo>
                <a:cubicBezTo>
                  <a:pt x="1151119" y="2918862"/>
                  <a:pt x="1135020" y="2924167"/>
                  <a:pt x="1113800" y="2924167"/>
                </a:cubicBezTo>
                <a:lnTo>
                  <a:pt x="1082351" y="2924387"/>
                </a:lnTo>
                <a:lnTo>
                  <a:pt x="1074782" y="2921594"/>
                </a:lnTo>
                <a:cubicBezTo>
                  <a:pt x="1067853" y="2915900"/>
                  <a:pt x="1063291" y="2901666"/>
                  <a:pt x="1061096" y="2878890"/>
                </a:cubicBezTo>
                <a:cubicBezTo>
                  <a:pt x="1059449" y="2843218"/>
                  <a:pt x="1057895" y="2807546"/>
                  <a:pt x="1056431" y="2771874"/>
                </a:cubicBezTo>
                <a:cubicBezTo>
                  <a:pt x="1053870" y="2721384"/>
                  <a:pt x="1047833" y="2680498"/>
                  <a:pt x="1038321" y="2649216"/>
                </a:cubicBezTo>
                <a:cubicBezTo>
                  <a:pt x="1017100" y="2687266"/>
                  <a:pt x="1006490" y="2712511"/>
                  <a:pt x="1006490" y="2724951"/>
                </a:cubicBezTo>
                <a:cubicBezTo>
                  <a:pt x="1009234" y="2740866"/>
                  <a:pt x="1011933" y="2756873"/>
                  <a:pt x="1014585" y="2772971"/>
                </a:cubicBezTo>
                <a:cubicBezTo>
                  <a:pt x="1017238" y="2789069"/>
                  <a:pt x="1018564" y="2805625"/>
                  <a:pt x="1018564" y="2822638"/>
                </a:cubicBezTo>
                <a:cubicBezTo>
                  <a:pt x="1018564" y="2850993"/>
                  <a:pt x="1012435" y="2874957"/>
                  <a:pt x="1000179" y="2894531"/>
                </a:cubicBezTo>
                <a:cubicBezTo>
                  <a:pt x="989751" y="2911178"/>
                  <a:pt x="972830" y="2927094"/>
                  <a:pt x="949414" y="2942277"/>
                </a:cubicBezTo>
                <a:cubicBezTo>
                  <a:pt x="936243" y="2950875"/>
                  <a:pt x="910998" y="2964595"/>
                  <a:pt x="873680" y="2983438"/>
                </a:cubicBezTo>
                <a:cubicBezTo>
                  <a:pt x="867277" y="2986730"/>
                  <a:pt x="857627" y="2990618"/>
                  <a:pt x="844730" y="2995100"/>
                </a:cubicBezTo>
                <a:cubicBezTo>
                  <a:pt x="831833" y="2999581"/>
                  <a:pt x="818799" y="3004109"/>
                  <a:pt x="805628" y="3008683"/>
                </a:cubicBezTo>
                <a:lnTo>
                  <a:pt x="805628" y="3026244"/>
                </a:lnTo>
                <a:lnTo>
                  <a:pt x="837459" y="3026793"/>
                </a:lnTo>
                <a:cubicBezTo>
                  <a:pt x="895083" y="3026793"/>
                  <a:pt x="937890" y="3018104"/>
                  <a:pt x="965878" y="3000725"/>
                </a:cubicBezTo>
                <a:cubicBezTo>
                  <a:pt x="994782" y="2982797"/>
                  <a:pt x="1017283" y="2949778"/>
                  <a:pt x="1033381" y="2901666"/>
                </a:cubicBezTo>
                <a:cubicBezTo>
                  <a:pt x="1033381" y="2927642"/>
                  <a:pt x="1038870" y="2950692"/>
                  <a:pt x="1049845" y="2970815"/>
                </a:cubicBezTo>
                <a:cubicBezTo>
                  <a:pt x="1057529" y="2984947"/>
                  <a:pt x="1065572" y="2993779"/>
                  <a:pt x="1073976" y="2997312"/>
                </a:cubicBezTo>
                <a:lnTo>
                  <a:pt x="1074560" y="2997433"/>
                </a:lnTo>
                <a:lnTo>
                  <a:pt x="1074560" y="2999078"/>
                </a:lnTo>
                <a:lnTo>
                  <a:pt x="1082240" y="2999025"/>
                </a:lnTo>
                <a:lnTo>
                  <a:pt x="1082499" y="2999078"/>
                </a:lnTo>
                <a:lnTo>
                  <a:pt x="1102531" y="2999078"/>
                </a:lnTo>
                <a:lnTo>
                  <a:pt x="1102531" y="2998883"/>
                </a:lnTo>
                <a:lnTo>
                  <a:pt x="1113800" y="2998804"/>
                </a:lnTo>
                <a:cubicBezTo>
                  <a:pt x="1129715" y="2998804"/>
                  <a:pt x="1142520" y="2996151"/>
                  <a:pt x="1152216" y="2990846"/>
                </a:cubicBezTo>
                <a:cubicBezTo>
                  <a:pt x="1162826" y="2984992"/>
                  <a:pt x="1173985" y="2973925"/>
                  <a:pt x="1185693" y="2957644"/>
                </a:cubicBezTo>
                <a:cubicBezTo>
                  <a:pt x="1191181" y="2972279"/>
                  <a:pt x="1197812" y="2982843"/>
                  <a:pt x="1205587" y="2989337"/>
                </a:cubicBezTo>
                <a:cubicBezTo>
                  <a:pt x="1213362" y="2995831"/>
                  <a:pt x="1223743" y="2999078"/>
                  <a:pt x="1236732" y="2999078"/>
                </a:cubicBezTo>
                <a:lnTo>
                  <a:pt x="1512710" y="2999078"/>
                </a:lnTo>
                <a:lnTo>
                  <a:pt x="1527324" y="2999078"/>
                </a:lnTo>
                <a:lnTo>
                  <a:pt x="1663632" y="2999078"/>
                </a:lnTo>
                <a:lnTo>
                  <a:pt x="1663632" y="2924441"/>
                </a:lnTo>
                <a:lnTo>
                  <a:pt x="1633722" y="2754586"/>
                </a:lnTo>
                <a:lnTo>
                  <a:pt x="1643600" y="2758428"/>
                </a:lnTo>
                <a:cubicBezTo>
                  <a:pt x="1647624" y="2749647"/>
                  <a:pt x="1651238" y="2739677"/>
                  <a:pt x="1654439" y="2728518"/>
                </a:cubicBezTo>
                <a:cubicBezTo>
                  <a:pt x="1657641" y="2717359"/>
                  <a:pt x="1660065" y="2705926"/>
                  <a:pt x="1661711" y="2694218"/>
                </a:cubicBezTo>
                <a:cubicBezTo>
                  <a:pt x="1646893" y="2687998"/>
                  <a:pt x="1636100" y="2682327"/>
                  <a:pt x="1629331" y="2677205"/>
                </a:cubicBezTo>
                <a:cubicBezTo>
                  <a:pt x="1621648" y="2671534"/>
                  <a:pt x="1617807" y="2665680"/>
                  <a:pt x="1617807" y="2659643"/>
                </a:cubicBezTo>
                <a:cubicBezTo>
                  <a:pt x="1618539" y="2654887"/>
                  <a:pt x="1618904" y="2651960"/>
                  <a:pt x="1618904" y="2650863"/>
                </a:cubicBezTo>
                <a:close/>
                <a:moveTo>
                  <a:pt x="2388314" y="2605312"/>
                </a:moveTo>
                <a:lnTo>
                  <a:pt x="2366362" y="2648667"/>
                </a:lnTo>
                <a:lnTo>
                  <a:pt x="2327396" y="2626715"/>
                </a:lnTo>
                <a:lnTo>
                  <a:pt x="2297212" y="2682693"/>
                </a:lnTo>
                <a:lnTo>
                  <a:pt x="2347154" y="2710682"/>
                </a:lnTo>
                <a:lnTo>
                  <a:pt x="2370203" y="2666229"/>
                </a:lnTo>
                <a:lnTo>
                  <a:pt x="2410815" y="2686535"/>
                </a:lnTo>
                <a:lnTo>
                  <a:pt x="2439353" y="2633301"/>
                </a:lnTo>
                <a:close/>
                <a:moveTo>
                  <a:pt x="10450144" y="2587201"/>
                </a:moveTo>
                <a:cubicBezTo>
                  <a:pt x="10438436" y="2587201"/>
                  <a:pt x="10426637" y="2595159"/>
                  <a:pt x="10414746" y="2611074"/>
                </a:cubicBezTo>
                <a:cubicBezTo>
                  <a:pt x="10412368" y="2614001"/>
                  <a:pt x="10410447" y="2616974"/>
                  <a:pt x="10408983" y="2619992"/>
                </a:cubicBezTo>
                <a:cubicBezTo>
                  <a:pt x="10407521" y="2623011"/>
                  <a:pt x="10406788" y="2625709"/>
                  <a:pt x="10406788" y="2628087"/>
                </a:cubicBezTo>
                <a:cubicBezTo>
                  <a:pt x="10406788" y="2630831"/>
                  <a:pt x="10407932" y="2633621"/>
                  <a:pt x="10410218" y="2636456"/>
                </a:cubicBezTo>
                <a:cubicBezTo>
                  <a:pt x="10412505" y="2639292"/>
                  <a:pt x="10416210" y="2642356"/>
                  <a:pt x="10421331" y="2645649"/>
                </a:cubicBezTo>
                <a:cubicBezTo>
                  <a:pt x="10414197" y="2647661"/>
                  <a:pt x="10409258" y="2649902"/>
                  <a:pt x="10406514" y="2652372"/>
                </a:cubicBezTo>
                <a:cubicBezTo>
                  <a:pt x="10403770" y="2654841"/>
                  <a:pt x="10400569" y="2659369"/>
                  <a:pt x="10396910" y="2665955"/>
                </a:cubicBezTo>
                <a:lnTo>
                  <a:pt x="10456180" y="2647844"/>
                </a:lnTo>
                <a:cubicBezTo>
                  <a:pt x="10460388" y="2646564"/>
                  <a:pt x="10463499" y="2644917"/>
                  <a:pt x="10465510" y="2642905"/>
                </a:cubicBezTo>
                <a:cubicBezTo>
                  <a:pt x="10468254" y="2640161"/>
                  <a:pt x="10470633" y="2636136"/>
                  <a:pt x="10472644" y="2630831"/>
                </a:cubicBezTo>
                <a:cubicBezTo>
                  <a:pt x="10461852" y="2633575"/>
                  <a:pt x="10455266" y="2634947"/>
                  <a:pt x="10452888" y="2634947"/>
                </a:cubicBezTo>
                <a:cubicBezTo>
                  <a:pt x="10449046" y="2634947"/>
                  <a:pt x="10442735" y="2632478"/>
                  <a:pt x="10433954" y="2627538"/>
                </a:cubicBezTo>
                <a:cubicBezTo>
                  <a:pt x="10425173" y="2622599"/>
                  <a:pt x="10420783" y="2618940"/>
                  <a:pt x="10420783" y="2616562"/>
                </a:cubicBezTo>
                <a:cubicBezTo>
                  <a:pt x="10422613" y="2614733"/>
                  <a:pt x="10424624" y="2613269"/>
                  <a:pt x="10426819" y="2612172"/>
                </a:cubicBezTo>
                <a:cubicBezTo>
                  <a:pt x="10430112" y="2610525"/>
                  <a:pt x="10433405" y="2609702"/>
                  <a:pt x="10436698" y="2609702"/>
                </a:cubicBezTo>
                <a:cubicBezTo>
                  <a:pt x="10439991" y="2609702"/>
                  <a:pt x="10446211" y="2611989"/>
                  <a:pt x="10455357" y="2616562"/>
                </a:cubicBezTo>
                <a:cubicBezTo>
                  <a:pt x="10457919" y="2612355"/>
                  <a:pt x="10459610" y="2609199"/>
                  <a:pt x="10460434" y="2607095"/>
                </a:cubicBezTo>
                <a:cubicBezTo>
                  <a:pt x="10461257" y="2604992"/>
                  <a:pt x="10461668" y="2602476"/>
                  <a:pt x="10461668" y="2599549"/>
                </a:cubicBezTo>
                <a:cubicBezTo>
                  <a:pt x="10461668" y="2595891"/>
                  <a:pt x="10460617" y="2592918"/>
                  <a:pt x="10458513" y="2590631"/>
                </a:cubicBezTo>
                <a:cubicBezTo>
                  <a:pt x="10456409" y="2588345"/>
                  <a:pt x="10453620" y="2587201"/>
                  <a:pt x="10450144" y="2587201"/>
                </a:cubicBezTo>
                <a:close/>
                <a:moveTo>
                  <a:pt x="6916369" y="2587201"/>
                </a:moveTo>
                <a:cubicBezTo>
                  <a:pt x="6904661" y="2587201"/>
                  <a:pt x="6892862" y="2595159"/>
                  <a:pt x="6880971" y="2611074"/>
                </a:cubicBezTo>
                <a:cubicBezTo>
                  <a:pt x="6878593" y="2614001"/>
                  <a:pt x="6876672" y="2616974"/>
                  <a:pt x="6875208" y="2619992"/>
                </a:cubicBezTo>
                <a:cubicBezTo>
                  <a:pt x="6873745" y="2623011"/>
                  <a:pt x="6873013" y="2625709"/>
                  <a:pt x="6873013" y="2628087"/>
                </a:cubicBezTo>
                <a:cubicBezTo>
                  <a:pt x="6873013" y="2630831"/>
                  <a:pt x="6874157" y="2633621"/>
                  <a:pt x="6876443" y="2636456"/>
                </a:cubicBezTo>
                <a:cubicBezTo>
                  <a:pt x="6878730" y="2639292"/>
                  <a:pt x="6882435" y="2642356"/>
                  <a:pt x="6887557" y="2645649"/>
                </a:cubicBezTo>
                <a:cubicBezTo>
                  <a:pt x="6880422" y="2647661"/>
                  <a:pt x="6875483" y="2649902"/>
                  <a:pt x="6872739" y="2652372"/>
                </a:cubicBezTo>
                <a:cubicBezTo>
                  <a:pt x="6869995" y="2654841"/>
                  <a:pt x="6866794" y="2659369"/>
                  <a:pt x="6863135" y="2665955"/>
                </a:cubicBezTo>
                <a:lnTo>
                  <a:pt x="6922406" y="2647844"/>
                </a:lnTo>
                <a:cubicBezTo>
                  <a:pt x="6926613" y="2646564"/>
                  <a:pt x="6929723" y="2644917"/>
                  <a:pt x="6931735" y="2642905"/>
                </a:cubicBezTo>
                <a:cubicBezTo>
                  <a:pt x="6934479" y="2640161"/>
                  <a:pt x="6936858" y="2636136"/>
                  <a:pt x="6938870" y="2630831"/>
                </a:cubicBezTo>
                <a:cubicBezTo>
                  <a:pt x="6928077" y="2633575"/>
                  <a:pt x="6921491" y="2634947"/>
                  <a:pt x="6919113" y="2634947"/>
                </a:cubicBezTo>
                <a:cubicBezTo>
                  <a:pt x="6915271" y="2634947"/>
                  <a:pt x="6908960" y="2632478"/>
                  <a:pt x="6900179" y="2627538"/>
                </a:cubicBezTo>
                <a:cubicBezTo>
                  <a:pt x="6891398" y="2622599"/>
                  <a:pt x="6887008" y="2618940"/>
                  <a:pt x="6887008" y="2616562"/>
                </a:cubicBezTo>
                <a:cubicBezTo>
                  <a:pt x="6888837" y="2614733"/>
                  <a:pt x="6890849" y="2613269"/>
                  <a:pt x="6893045" y="2612172"/>
                </a:cubicBezTo>
                <a:cubicBezTo>
                  <a:pt x="6896337" y="2610525"/>
                  <a:pt x="6899630" y="2609702"/>
                  <a:pt x="6902923" y="2609702"/>
                </a:cubicBezTo>
                <a:cubicBezTo>
                  <a:pt x="6906216" y="2609702"/>
                  <a:pt x="6912436" y="2611989"/>
                  <a:pt x="6921582" y="2616562"/>
                </a:cubicBezTo>
                <a:cubicBezTo>
                  <a:pt x="6924144" y="2612355"/>
                  <a:pt x="6925836" y="2609199"/>
                  <a:pt x="6926659" y="2607095"/>
                </a:cubicBezTo>
                <a:cubicBezTo>
                  <a:pt x="6927482" y="2604992"/>
                  <a:pt x="6927894" y="2602476"/>
                  <a:pt x="6927894" y="2599549"/>
                </a:cubicBezTo>
                <a:cubicBezTo>
                  <a:pt x="6927894" y="2595891"/>
                  <a:pt x="6926842" y="2592918"/>
                  <a:pt x="6924738" y="2590631"/>
                </a:cubicBezTo>
                <a:cubicBezTo>
                  <a:pt x="6922635" y="2588345"/>
                  <a:pt x="6919845" y="2587201"/>
                  <a:pt x="6916369" y="2587201"/>
                </a:cubicBezTo>
                <a:close/>
                <a:moveTo>
                  <a:pt x="7964482" y="2575951"/>
                </a:moveTo>
                <a:cubicBezTo>
                  <a:pt x="7959360" y="2584915"/>
                  <a:pt x="7955060" y="2592872"/>
                  <a:pt x="7951584" y="2599824"/>
                </a:cubicBezTo>
                <a:cubicBezTo>
                  <a:pt x="7957804" y="2612446"/>
                  <a:pt x="7960914" y="2624977"/>
                  <a:pt x="7960914" y="2637417"/>
                </a:cubicBezTo>
                <a:cubicBezTo>
                  <a:pt x="7960914" y="2640527"/>
                  <a:pt x="7960548" y="2645466"/>
                  <a:pt x="7959816" y="2652235"/>
                </a:cubicBezTo>
                <a:lnTo>
                  <a:pt x="7967774" y="2653332"/>
                </a:lnTo>
                <a:cubicBezTo>
                  <a:pt x="7972714" y="2639612"/>
                  <a:pt x="7975183" y="2627813"/>
                  <a:pt x="7975183" y="2617934"/>
                </a:cubicBezTo>
                <a:cubicBezTo>
                  <a:pt x="7975183" y="2611531"/>
                  <a:pt x="7971616" y="2597537"/>
                  <a:pt x="7964482" y="2575951"/>
                </a:cubicBezTo>
                <a:close/>
                <a:moveTo>
                  <a:pt x="3592507" y="2575951"/>
                </a:moveTo>
                <a:cubicBezTo>
                  <a:pt x="3587384" y="2584915"/>
                  <a:pt x="3583085" y="2592872"/>
                  <a:pt x="3579610" y="2599824"/>
                </a:cubicBezTo>
                <a:cubicBezTo>
                  <a:pt x="3585829" y="2612446"/>
                  <a:pt x="3588939" y="2624977"/>
                  <a:pt x="3588939" y="2637417"/>
                </a:cubicBezTo>
                <a:cubicBezTo>
                  <a:pt x="3588939" y="2640527"/>
                  <a:pt x="3588573" y="2645466"/>
                  <a:pt x="3587842" y="2652235"/>
                </a:cubicBezTo>
                <a:lnTo>
                  <a:pt x="3595800" y="2653332"/>
                </a:lnTo>
                <a:cubicBezTo>
                  <a:pt x="3600739" y="2639612"/>
                  <a:pt x="3603208" y="2627813"/>
                  <a:pt x="3603208" y="2617934"/>
                </a:cubicBezTo>
                <a:cubicBezTo>
                  <a:pt x="3603208" y="2611531"/>
                  <a:pt x="3599641" y="2597537"/>
                  <a:pt x="3592507" y="2575951"/>
                </a:cubicBezTo>
                <a:close/>
                <a:moveTo>
                  <a:pt x="9127782" y="2474194"/>
                </a:moveTo>
                <a:lnTo>
                  <a:pt x="9106379" y="2498890"/>
                </a:lnTo>
                <a:lnTo>
                  <a:pt x="9076195" y="2479682"/>
                </a:lnTo>
                <a:lnTo>
                  <a:pt x="9050401" y="2512610"/>
                </a:lnTo>
                <a:lnTo>
                  <a:pt x="9084976" y="2531819"/>
                </a:lnTo>
                <a:lnTo>
                  <a:pt x="9106379" y="2508769"/>
                </a:lnTo>
                <a:lnTo>
                  <a:pt x="9135466" y="2526879"/>
                </a:lnTo>
                <a:lnTo>
                  <a:pt x="9162357" y="2496146"/>
                </a:lnTo>
                <a:close/>
                <a:moveTo>
                  <a:pt x="5241583" y="2474194"/>
                </a:moveTo>
                <a:lnTo>
                  <a:pt x="5220179" y="2498890"/>
                </a:lnTo>
                <a:lnTo>
                  <a:pt x="5189995" y="2479682"/>
                </a:lnTo>
                <a:lnTo>
                  <a:pt x="5164201" y="2512610"/>
                </a:lnTo>
                <a:lnTo>
                  <a:pt x="5198776" y="2531819"/>
                </a:lnTo>
                <a:lnTo>
                  <a:pt x="5220179" y="2508769"/>
                </a:lnTo>
                <a:lnTo>
                  <a:pt x="5249266" y="2526879"/>
                </a:lnTo>
                <a:lnTo>
                  <a:pt x="5276157" y="2496146"/>
                </a:lnTo>
                <a:close/>
                <a:moveTo>
                  <a:pt x="4654991" y="2400655"/>
                </a:moveTo>
                <a:cubicBezTo>
                  <a:pt x="4643283" y="2400655"/>
                  <a:pt x="4631484" y="2408612"/>
                  <a:pt x="4619593" y="2424527"/>
                </a:cubicBezTo>
                <a:cubicBezTo>
                  <a:pt x="4617215" y="2427454"/>
                  <a:pt x="4615294" y="2430427"/>
                  <a:pt x="4613831" y="2433446"/>
                </a:cubicBezTo>
                <a:cubicBezTo>
                  <a:pt x="4612367" y="2436464"/>
                  <a:pt x="4611635" y="2439162"/>
                  <a:pt x="4611635" y="2441540"/>
                </a:cubicBezTo>
                <a:cubicBezTo>
                  <a:pt x="4611635" y="2444284"/>
                  <a:pt x="4612779" y="2447074"/>
                  <a:pt x="4615065" y="2449910"/>
                </a:cubicBezTo>
                <a:cubicBezTo>
                  <a:pt x="4617352" y="2452745"/>
                  <a:pt x="4621056" y="2455809"/>
                  <a:pt x="4626179" y="2459102"/>
                </a:cubicBezTo>
                <a:cubicBezTo>
                  <a:pt x="4619044" y="2461114"/>
                  <a:pt x="4614105" y="2463355"/>
                  <a:pt x="4611361" y="2465825"/>
                </a:cubicBezTo>
                <a:cubicBezTo>
                  <a:pt x="4608617" y="2468295"/>
                  <a:pt x="4605415" y="2472822"/>
                  <a:pt x="4601757" y="2479408"/>
                </a:cubicBezTo>
                <a:lnTo>
                  <a:pt x="4661028" y="2461297"/>
                </a:lnTo>
                <a:cubicBezTo>
                  <a:pt x="4665235" y="2460017"/>
                  <a:pt x="4668345" y="2458370"/>
                  <a:pt x="4670357" y="2456358"/>
                </a:cubicBezTo>
                <a:cubicBezTo>
                  <a:pt x="4673101" y="2453614"/>
                  <a:pt x="4675479" y="2449589"/>
                  <a:pt x="4677492" y="2444284"/>
                </a:cubicBezTo>
                <a:cubicBezTo>
                  <a:pt x="4666699" y="2447028"/>
                  <a:pt x="4660113" y="2448400"/>
                  <a:pt x="4657735" y="2448400"/>
                </a:cubicBezTo>
                <a:cubicBezTo>
                  <a:pt x="4653893" y="2448400"/>
                  <a:pt x="4647582" y="2445931"/>
                  <a:pt x="4638801" y="2440992"/>
                </a:cubicBezTo>
                <a:cubicBezTo>
                  <a:pt x="4630020" y="2436052"/>
                  <a:pt x="4625630" y="2432394"/>
                  <a:pt x="4625630" y="2430016"/>
                </a:cubicBezTo>
                <a:cubicBezTo>
                  <a:pt x="4627459" y="2428186"/>
                  <a:pt x="4629471" y="2426723"/>
                  <a:pt x="4631667" y="2425625"/>
                </a:cubicBezTo>
                <a:cubicBezTo>
                  <a:pt x="4634959" y="2423979"/>
                  <a:pt x="4638252" y="2423155"/>
                  <a:pt x="4641545" y="2423155"/>
                </a:cubicBezTo>
                <a:cubicBezTo>
                  <a:pt x="4644838" y="2423155"/>
                  <a:pt x="4651058" y="2425442"/>
                  <a:pt x="4660204" y="2430016"/>
                </a:cubicBezTo>
                <a:cubicBezTo>
                  <a:pt x="4662765" y="2425808"/>
                  <a:pt x="4664458" y="2422652"/>
                  <a:pt x="4665281" y="2420549"/>
                </a:cubicBezTo>
                <a:cubicBezTo>
                  <a:pt x="4666104" y="2418445"/>
                  <a:pt x="4666516" y="2415929"/>
                  <a:pt x="4666516" y="2413003"/>
                </a:cubicBezTo>
                <a:cubicBezTo>
                  <a:pt x="4666516" y="2409344"/>
                  <a:pt x="4665464" y="2406371"/>
                  <a:pt x="4663360" y="2404085"/>
                </a:cubicBezTo>
                <a:cubicBezTo>
                  <a:pt x="4661256" y="2401798"/>
                  <a:pt x="4658466" y="2400655"/>
                  <a:pt x="4654991" y="2400655"/>
                </a:cubicBezTo>
                <a:close/>
                <a:moveTo>
                  <a:pt x="5602858" y="2355378"/>
                </a:moveTo>
                <a:lnTo>
                  <a:pt x="5569656" y="2417393"/>
                </a:lnTo>
                <a:lnTo>
                  <a:pt x="5633866" y="2450870"/>
                </a:lnTo>
                <a:lnTo>
                  <a:pt x="5666794" y="2389404"/>
                </a:lnTo>
                <a:close/>
                <a:moveTo>
                  <a:pt x="7639329" y="2352634"/>
                </a:moveTo>
                <a:lnTo>
                  <a:pt x="7617377" y="2395990"/>
                </a:lnTo>
                <a:lnTo>
                  <a:pt x="7578412" y="2374038"/>
                </a:lnTo>
                <a:lnTo>
                  <a:pt x="7548228" y="2430016"/>
                </a:lnTo>
                <a:lnTo>
                  <a:pt x="7598169" y="2458005"/>
                </a:lnTo>
                <a:lnTo>
                  <a:pt x="7621219" y="2413551"/>
                </a:lnTo>
                <a:lnTo>
                  <a:pt x="7661830" y="2433857"/>
                </a:lnTo>
                <a:lnTo>
                  <a:pt x="7690368" y="2380623"/>
                </a:lnTo>
                <a:close/>
                <a:moveTo>
                  <a:pt x="844557" y="2336993"/>
                </a:moveTo>
                <a:cubicBezTo>
                  <a:pt x="871083" y="2342481"/>
                  <a:pt x="891389" y="2350713"/>
                  <a:pt x="905475" y="2361689"/>
                </a:cubicBezTo>
                <a:cubicBezTo>
                  <a:pt x="917183" y="2370836"/>
                  <a:pt x="923036" y="2380532"/>
                  <a:pt x="923036" y="2390776"/>
                </a:cubicBezTo>
                <a:cubicBezTo>
                  <a:pt x="923036" y="2394801"/>
                  <a:pt x="920293" y="2396813"/>
                  <a:pt x="914804" y="2396813"/>
                </a:cubicBezTo>
                <a:cubicBezTo>
                  <a:pt x="898706" y="2396813"/>
                  <a:pt x="883705" y="2390867"/>
                  <a:pt x="869802" y="2378977"/>
                </a:cubicBezTo>
                <a:cubicBezTo>
                  <a:pt x="855899" y="2367086"/>
                  <a:pt x="847484" y="2353091"/>
                  <a:pt x="844557" y="2336993"/>
                </a:cubicBezTo>
                <a:close/>
                <a:moveTo>
                  <a:pt x="4673650" y="2259063"/>
                </a:moveTo>
                <a:lnTo>
                  <a:pt x="4686821" y="2279369"/>
                </a:lnTo>
                <a:cubicBezTo>
                  <a:pt x="4676394" y="2285040"/>
                  <a:pt x="4668208" y="2288744"/>
                  <a:pt x="4662262" y="2290482"/>
                </a:cubicBezTo>
                <a:cubicBezTo>
                  <a:pt x="4656317" y="2292220"/>
                  <a:pt x="4646393" y="2293821"/>
                  <a:pt x="4632490" y="2295284"/>
                </a:cubicBezTo>
                <a:cubicBezTo>
                  <a:pt x="4643283" y="2287601"/>
                  <a:pt x="4650829" y="2281884"/>
                  <a:pt x="4655128" y="2278134"/>
                </a:cubicBezTo>
                <a:cubicBezTo>
                  <a:pt x="4659427" y="2274384"/>
                  <a:pt x="4665601" y="2268027"/>
                  <a:pt x="4673650" y="2259063"/>
                </a:cubicBezTo>
                <a:close/>
                <a:moveTo>
                  <a:pt x="10138879" y="2232721"/>
                </a:moveTo>
                <a:lnTo>
                  <a:pt x="10148208" y="2262356"/>
                </a:lnTo>
                <a:cubicBezTo>
                  <a:pt x="10145099" y="2265100"/>
                  <a:pt x="10141669" y="2267432"/>
                  <a:pt x="10137918" y="2269353"/>
                </a:cubicBezTo>
                <a:cubicBezTo>
                  <a:pt x="10134169" y="2271274"/>
                  <a:pt x="10131196" y="2272234"/>
                  <a:pt x="10129000" y="2272234"/>
                </a:cubicBezTo>
                <a:cubicBezTo>
                  <a:pt x="10124245" y="2272234"/>
                  <a:pt x="10117842" y="2271228"/>
                  <a:pt x="10109792" y="2269216"/>
                </a:cubicBezTo>
                <a:cubicBezTo>
                  <a:pt x="10101744" y="2267204"/>
                  <a:pt x="10097719" y="2265649"/>
                  <a:pt x="10097719" y="2264551"/>
                </a:cubicBezTo>
                <a:cubicBezTo>
                  <a:pt x="10097719" y="2260161"/>
                  <a:pt x="10101469" y="2255039"/>
                  <a:pt x="10108969" y="2249185"/>
                </a:cubicBezTo>
                <a:cubicBezTo>
                  <a:pt x="10116470" y="2243331"/>
                  <a:pt x="10126440" y="2237843"/>
                  <a:pt x="10138879" y="2232721"/>
                </a:cubicBezTo>
                <a:close/>
                <a:moveTo>
                  <a:pt x="8424379" y="2232721"/>
                </a:moveTo>
                <a:lnTo>
                  <a:pt x="8433708" y="2262356"/>
                </a:lnTo>
                <a:cubicBezTo>
                  <a:pt x="8430598" y="2265100"/>
                  <a:pt x="8427168" y="2267432"/>
                  <a:pt x="8423418" y="2269353"/>
                </a:cubicBezTo>
                <a:cubicBezTo>
                  <a:pt x="8419668" y="2271274"/>
                  <a:pt x="8416696" y="2272234"/>
                  <a:pt x="8414500" y="2272234"/>
                </a:cubicBezTo>
                <a:cubicBezTo>
                  <a:pt x="8409744" y="2272234"/>
                  <a:pt x="8403342" y="2271228"/>
                  <a:pt x="8395292" y="2269216"/>
                </a:cubicBezTo>
                <a:cubicBezTo>
                  <a:pt x="8387244" y="2267204"/>
                  <a:pt x="8383218" y="2265649"/>
                  <a:pt x="8383218" y="2264551"/>
                </a:cubicBezTo>
                <a:cubicBezTo>
                  <a:pt x="8383218" y="2260161"/>
                  <a:pt x="8386969" y="2255039"/>
                  <a:pt x="8394469" y="2249185"/>
                </a:cubicBezTo>
                <a:cubicBezTo>
                  <a:pt x="8401970" y="2243331"/>
                  <a:pt x="8411940" y="2237843"/>
                  <a:pt x="8424379" y="2232721"/>
                </a:cubicBezTo>
                <a:close/>
                <a:moveTo>
                  <a:pt x="7074303" y="2213512"/>
                </a:moveTo>
                <a:cubicBezTo>
                  <a:pt x="7090036" y="2213512"/>
                  <a:pt x="7100463" y="2228239"/>
                  <a:pt x="7105585" y="2257691"/>
                </a:cubicBezTo>
                <a:lnTo>
                  <a:pt x="7095158" y="2257691"/>
                </a:lnTo>
                <a:cubicBezTo>
                  <a:pt x="7083267" y="2257691"/>
                  <a:pt x="7073709" y="2255542"/>
                  <a:pt x="7066483" y="2251243"/>
                </a:cubicBezTo>
                <a:cubicBezTo>
                  <a:pt x="7059257" y="2246944"/>
                  <a:pt x="7055644" y="2241501"/>
                  <a:pt x="7055644" y="2234916"/>
                </a:cubicBezTo>
                <a:cubicBezTo>
                  <a:pt x="7055644" y="2229611"/>
                  <a:pt x="7057336" y="2224717"/>
                  <a:pt x="7060720" y="2220235"/>
                </a:cubicBezTo>
                <a:cubicBezTo>
                  <a:pt x="7064105" y="2215753"/>
                  <a:pt x="7068633" y="2213512"/>
                  <a:pt x="7074303" y="2213512"/>
                </a:cubicBezTo>
                <a:close/>
                <a:moveTo>
                  <a:pt x="2184101" y="2211866"/>
                </a:moveTo>
                <a:cubicBezTo>
                  <a:pt x="2190503" y="2211866"/>
                  <a:pt x="2198096" y="2217354"/>
                  <a:pt x="2206876" y="2228330"/>
                </a:cubicBezTo>
                <a:cubicBezTo>
                  <a:pt x="2214742" y="2238209"/>
                  <a:pt x="2218675" y="2245160"/>
                  <a:pt x="2218675" y="2249185"/>
                </a:cubicBezTo>
                <a:cubicBezTo>
                  <a:pt x="2218675" y="2251746"/>
                  <a:pt x="2216663" y="2253026"/>
                  <a:pt x="2212639" y="2253026"/>
                </a:cubicBezTo>
                <a:cubicBezTo>
                  <a:pt x="2210810" y="2253026"/>
                  <a:pt x="2202486" y="2250282"/>
                  <a:pt x="2187668" y="2244794"/>
                </a:cubicBezTo>
                <a:cubicBezTo>
                  <a:pt x="2182729" y="2242965"/>
                  <a:pt x="2175503" y="2240221"/>
                  <a:pt x="2165991" y="2236562"/>
                </a:cubicBezTo>
                <a:cubicBezTo>
                  <a:pt x="2170930" y="2220098"/>
                  <a:pt x="2176967" y="2211866"/>
                  <a:pt x="2184101" y="2211866"/>
                </a:cubicBezTo>
                <a:close/>
                <a:moveTo>
                  <a:pt x="9748526" y="2203360"/>
                </a:moveTo>
                <a:cubicBezTo>
                  <a:pt x="9761880" y="2203360"/>
                  <a:pt x="9773954" y="2205463"/>
                  <a:pt x="9784747" y="2209671"/>
                </a:cubicBezTo>
                <a:cubicBezTo>
                  <a:pt x="9797736" y="2214793"/>
                  <a:pt x="9804229" y="2221470"/>
                  <a:pt x="9804229" y="2229702"/>
                </a:cubicBezTo>
                <a:cubicBezTo>
                  <a:pt x="9804229" y="2248362"/>
                  <a:pt x="9774137" y="2257691"/>
                  <a:pt x="9713951" y="2257691"/>
                </a:cubicBezTo>
                <a:lnTo>
                  <a:pt x="9642058" y="2257691"/>
                </a:lnTo>
                <a:cubicBezTo>
                  <a:pt x="9670779" y="2237020"/>
                  <a:pt x="9692685" y="2222796"/>
                  <a:pt x="9707777" y="2215022"/>
                </a:cubicBezTo>
                <a:cubicBezTo>
                  <a:pt x="9722869" y="2207247"/>
                  <a:pt x="9736452" y="2203360"/>
                  <a:pt x="9748526" y="2203360"/>
                </a:cubicBezTo>
                <a:close/>
                <a:moveTo>
                  <a:pt x="329110" y="2201439"/>
                </a:moveTo>
                <a:cubicBezTo>
                  <a:pt x="341367" y="2209305"/>
                  <a:pt x="353852" y="2218726"/>
                  <a:pt x="366566" y="2229702"/>
                </a:cubicBezTo>
                <a:cubicBezTo>
                  <a:pt x="379280" y="2240678"/>
                  <a:pt x="385637" y="2247904"/>
                  <a:pt x="385637" y="2251380"/>
                </a:cubicBezTo>
                <a:cubicBezTo>
                  <a:pt x="385637" y="2254490"/>
                  <a:pt x="379691" y="2258194"/>
                  <a:pt x="367801" y="2262493"/>
                </a:cubicBezTo>
                <a:cubicBezTo>
                  <a:pt x="355910" y="2266792"/>
                  <a:pt x="345391" y="2268942"/>
                  <a:pt x="336245" y="2268942"/>
                </a:cubicBezTo>
                <a:cubicBezTo>
                  <a:pt x="329476" y="2268942"/>
                  <a:pt x="323668" y="2266838"/>
                  <a:pt x="318820" y="2262630"/>
                </a:cubicBezTo>
                <a:cubicBezTo>
                  <a:pt x="313972" y="2258423"/>
                  <a:pt x="311548" y="2253392"/>
                  <a:pt x="311548" y="2247538"/>
                </a:cubicBezTo>
                <a:cubicBezTo>
                  <a:pt x="311548" y="2235282"/>
                  <a:pt x="317402" y="2219915"/>
                  <a:pt x="329110" y="2201439"/>
                </a:cubicBezTo>
                <a:close/>
                <a:moveTo>
                  <a:pt x="895596" y="2178938"/>
                </a:moveTo>
                <a:cubicBezTo>
                  <a:pt x="899255" y="2178938"/>
                  <a:pt x="902822" y="2182414"/>
                  <a:pt x="906298" y="2189365"/>
                </a:cubicBezTo>
                <a:cubicBezTo>
                  <a:pt x="909774" y="2196317"/>
                  <a:pt x="911512" y="2202171"/>
                  <a:pt x="911512" y="2206927"/>
                </a:cubicBezTo>
                <a:cubicBezTo>
                  <a:pt x="911512" y="2213329"/>
                  <a:pt x="907533" y="2219138"/>
                  <a:pt x="899575" y="2224351"/>
                </a:cubicBezTo>
                <a:cubicBezTo>
                  <a:pt x="891618" y="2229565"/>
                  <a:pt x="877120" y="2235830"/>
                  <a:pt x="856083" y="2243148"/>
                </a:cubicBezTo>
                <a:cubicBezTo>
                  <a:pt x="865046" y="2221013"/>
                  <a:pt x="872684" y="2204777"/>
                  <a:pt x="878995" y="2194442"/>
                </a:cubicBezTo>
                <a:cubicBezTo>
                  <a:pt x="885306" y="2184106"/>
                  <a:pt x="890840" y="2178938"/>
                  <a:pt x="895596" y="2178938"/>
                </a:cubicBezTo>
                <a:close/>
                <a:moveTo>
                  <a:pt x="3755953" y="2170706"/>
                </a:moveTo>
                <a:cubicBezTo>
                  <a:pt x="3741866" y="2170706"/>
                  <a:pt x="3728924" y="2178252"/>
                  <a:pt x="3717125" y="2193344"/>
                </a:cubicBezTo>
                <a:cubicBezTo>
                  <a:pt x="3705325" y="2208436"/>
                  <a:pt x="3695401" y="2229977"/>
                  <a:pt x="3687352" y="2257966"/>
                </a:cubicBezTo>
                <a:lnTo>
                  <a:pt x="3700523" y="2264551"/>
                </a:lnTo>
                <a:cubicBezTo>
                  <a:pt x="3710036" y="2252112"/>
                  <a:pt x="3716896" y="2244062"/>
                  <a:pt x="3721103" y="2240404"/>
                </a:cubicBezTo>
                <a:cubicBezTo>
                  <a:pt x="3725311" y="2236745"/>
                  <a:pt x="3729793" y="2234916"/>
                  <a:pt x="3734549" y="2234916"/>
                </a:cubicBezTo>
                <a:cubicBezTo>
                  <a:pt x="3745525" y="2234916"/>
                  <a:pt x="3758331" y="2245160"/>
                  <a:pt x="3772965" y="2265649"/>
                </a:cubicBezTo>
                <a:cubicBezTo>
                  <a:pt x="3743147" y="2268942"/>
                  <a:pt x="3720966" y="2273241"/>
                  <a:pt x="3706423" y="2278546"/>
                </a:cubicBezTo>
                <a:cubicBezTo>
                  <a:pt x="3691880" y="2283851"/>
                  <a:pt x="3681681" y="2291077"/>
                  <a:pt x="3675827" y="2300223"/>
                </a:cubicBezTo>
                <a:cubicBezTo>
                  <a:pt x="3670888" y="2308273"/>
                  <a:pt x="3666498" y="2317511"/>
                  <a:pt x="3662656" y="2327938"/>
                </a:cubicBezTo>
                <a:cubicBezTo>
                  <a:pt x="3657899" y="2340743"/>
                  <a:pt x="3655521" y="2351445"/>
                  <a:pt x="3655521" y="2360043"/>
                </a:cubicBezTo>
                <a:cubicBezTo>
                  <a:pt x="3655521" y="2366080"/>
                  <a:pt x="3658448" y="2378336"/>
                  <a:pt x="3664302" y="2396813"/>
                </a:cubicBezTo>
                <a:cubicBezTo>
                  <a:pt x="3673815" y="2426814"/>
                  <a:pt x="3679760" y="2446480"/>
                  <a:pt x="3682138" y="2455809"/>
                </a:cubicBezTo>
                <a:cubicBezTo>
                  <a:pt x="3689090" y="2482335"/>
                  <a:pt x="3693572" y="2507671"/>
                  <a:pt x="3695584" y="2531819"/>
                </a:cubicBezTo>
                <a:cubicBezTo>
                  <a:pt x="3702353" y="2522672"/>
                  <a:pt x="3706972" y="2514257"/>
                  <a:pt x="3709441" y="2506574"/>
                </a:cubicBezTo>
                <a:cubicBezTo>
                  <a:pt x="3711911" y="2498890"/>
                  <a:pt x="3713146" y="2488829"/>
                  <a:pt x="3713146" y="2476389"/>
                </a:cubicBezTo>
                <a:cubicBezTo>
                  <a:pt x="3713146" y="2459194"/>
                  <a:pt x="3710356" y="2440992"/>
                  <a:pt x="3704777" y="2421783"/>
                </a:cubicBezTo>
                <a:cubicBezTo>
                  <a:pt x="3699197" y="2402575"/>
                  <a:pt x="3692840" y="2381995"/>
                  <a:pt x="3685706" y="2360043"/>
                </a:cubicBezTo>
                <a:cubicBezTo>
                  <a:pt x="3685706" y="2352726"/>
                  <a:pt x="3698603" y="2346231"/>
                  <a:pt x="3724396" y="2340561"/>
                </a:cubicBezTo>
                <a:cubicBezTo>
                  <a:pt x="3750190" y="2334890"/>
                  <a:pt x="3779825" y="2332054"/>
                  <a:pt x="3813303" y="2332054"/>
                </a:cubicBezTo>
                <a:lnTo>
                  <a:pt x="3848975" y="2332328"/>
                </a:lnTo>
                <a:lnTo>
                  <a:pt x="3848975" y="2257691"/>
                </a:lnTo>
                <a:cubicBezTo>
                  <a:pt x="3829218" y="2227873"/>
                  <a:pt x="3811839" y="2205921"/>
                  <a:pt x="3796838" y="2191835"/>
                </a:cubicBezTo>
                <a:cubicBezTo>
                  <a:pt x="3781838" y="2177749"/>
                  <a:pt x="3768209" y="2170706"/>
                  <a:pt x="3755953" y="2170706"/>
                </a:cubicBezTo>
                <a:close/>
                <a:moveTo>
                  <a:pt x="7434602" y="2144363"/>
                </a:moveTo>
                <a:lnTo>
                  <a:pt x="7440090" y="2177291"/>
                </a:lnTo>
                <a:cubicBezTo>
                  <a:pt x="7432041" y="2183328"/>
                  <a:pt x="7425821" y="2187490"/>
                  <a:pt x="7421431" y="2189777"/>
                </a:cubicBezTo>
                <a:cubicBezTo>
                  <a:pt x="7417041" y="2192063"/>
                  <a:pt x="7412833" y="2193207"/>
                  <a:pt x="7408808" y="2193207"/>
                </a:cubicBezTo>
                <a:cubicBezTo>
                  <a:pt x="7402589" y="2193207"/>
                  <a:pt x="7396278" y="2192475"/>
                  <a:pt x="7389875" y="2191012"/>
                </a:cubicBezTo>
                <a:cubicBezTo>
                  <a:pt x="7383472" y="2189548"/>
                  <a:pt x="7380271" y="2187536"/>
                  <a:pt x="7380271" y="2184975"/>
                </a:cubicBezTo>
                <a:cubicBezTo>
                  <a:pt x="7380271" y="2182962"/>
                  <a:pt x="7382100" y="2179944"/>
                  <a:pt x="7385759" y="2175919"/>
                </a:cubicBezTo>
                <a:cubicBezTo>
                  <a:pt x="7388686" y="2172810"/>
                  <a:pt x="7392344" y="2169425"/>
                  <a:pt x="7396735" y="2165767"/>
                </a:cubicBezTo>
                <a:cubicBezTo>
                  <a:pt x="7402772" y="2161193"/>
                  <a:pt x="7410821" y="2156254"/>
                  <a:pt x="7420882" y="2150949"/>
                </a:cubicBezTo>
                <a:cubicBezTo>
                  <a:pt x="7424175" y="2149302"/>
                  <a:pt x="7428749" y="2147107"/>
                  <a:pt x="7434602" y="2144363"/>
                </a:cubicBezTo>
                <a:close/>
                <a:moveTo>
                  <a:pt x="7085828" y="2140522"/>
                </a:moveTo>
                <a:cubicBezTo>
                  <a:pt x="7068266" y="2140522"/>
                  <a:pt x="7052626" y="2154333"/>
                  <a:pt x="7038905" y="2181956"/>
                </a:cubicBezTo>
                <a:cubicBezTo>
                  <a:pt x="7026283" y="2207384"/>
                  <a:pt x="7019972" y="2233818"/>
                  <a:pt x="7019972" y="2261258"/>
                </a:cubicBezTo>
                <a:cubicBezTo>
                  <a:pt x="7019972" y="2281564"/>
                  <a:pt x="7025323" y="2297617"/>
                  <a:pt x="7036024" y="2309416"/>
                </a:cubicBezTo>
                <a:cubicBezTo>
                  <a:pt x="7046726" y="2321215"/>
                  <a:pt x="7061132" y="2327115"/>
                  <a:pt x="7079243" y="2327115"/>
                </a:cubicBezTo>
                <a:cubicBezTo>
                  <a:pt x="7084365" y="2327115"/>
                  <a:pt x="7090767" y="2326566"/>
                  <a:pt x="7098451" y="2325468"/>
                </a:cubicBezTo>
                <a:cubicBezTo>
                  <a:pt x="7076499" y="2351445"/>
                  <a:pt x="7055278" y="2370287"/>
                  <a:pt x="7034789" y="2381995"/>
                </a:cubicBezTo>
                <a:cubicBezTo>
                  <a:pt x="7017411" y="2391874"/>
                  <a:pt x="6999849" y="2396813"/>
                  <a:pt x="6982104" y="2396813"/>
                </a:cubicBezTo>
                <a:cubicBezTo>
                  <a:pt x="6968933" y="2396813"/>
                  <a:pt x="6957134" y="2394984"/>
                  <a:pt x="6946706" y="2391325"/>
                </a:cubicBezTo>
                <a:cubicBezTo>
                  <a:pt x="6934084" y="2386934"/>
                  <a:pt x="6917894" y="2378154"/>
                  <a:pt x="6898137" y="2364982"/>
                </a:cubicBezTo>
                <a:lnTo>
                  <a:pt x="6886612" y="2380898"/>
                </a:lnTo>
                <a:cubicBezTo>
                  <a:pt x="6923931" y="2409435"/>
                  <a:pt x="6951600" y="2428552"/>
                  <a:pt x="6969619" y="2438248"/>
                </a:cubicBezTo>
                <a:cubicBezTo>
                  <a:pt x="6987638" y="2447943"/>
                  <a:pt x="7004240" y="2452791"/>
                  <a:pt x="7019423" y="2452791"/>
                </a:cubicBezTo>
                <a:cubicBezTo>
                  <a:pt x="7045400" y="2452791"/>
                  <a:pt x="7071742" y="2437424"/>
                  <a:pt x="7098451" y="2406691"/>
                </a:cubicBezTo>
                <a:cubicBezTo>
                  <a:pt x="7125159" y="2375958"/>
                  <a:pt x="7138513" y="2344859"/>
                  <a:pt x="7138513" y="2313395"/>
                </a:cubicBezTo>
                <a:lnTo>
                  <a:pt x="7138513" y="2242599"/>
                </a:lnTo>
                <a:cubicBezTo>
                  <a:pt x="7138513" y="2214427"/>
                  <a:pt x="7133392" y="2190371"/>
                  <a:pt x="7123147" y="2170431"/>
                </a:cubicBezTo>
                <a:cubicBezTo>
                  <a:pt x="7112903" y="2150491"/>
                  <a:pt x="7100463" y="2140522"/>
                  <a:pt x="7085828" y="2140522"/>
                </a:cubicBezTo>
                <a:close/>
                <a:moveTo>
                  <a:pt x="5506436" y="2136131"/>
                </a:moveTo>
                <a:lnTo>
                  <a:pt x="5484484" y="2201439"/>
                </a:lnTo>
                <a:cubicBezTo>
                  <a:pt x="5494546" y="2213147"/>
                  <a:pt x="5500948" y="2221379"/>
                  <a:pt x="5503692" y="2226135"/>
                </a:cubicBezTo>
                <a:cubicBezTo>
                  <a:pt x="5508998" y="2234733"/>
                  <a:pt x="5512656" y="2245252"/>
                  <a:pt x="5514668" y="2257691"/>
                </a:cubicBezTo>
                <a:lnTo>
                  <a:pt x="5390034" y="2257691"/>
                </a:lnTo>
                <a:lnTo>
                  <a:pt x="5370333" y="2257691"/>
                </a:lnTo>
                <a:lnTo>
                  <a:pt x="5360124" y="2257691"/>
                </a:lnTo>
                <a:cubicBezTo>
                  <a:pt x="5339270" y="2257691"/>
                  <a:pt x="5319284" y="2262356"/>
                  <a:pt x="5300167" y="2271686"/>
                </a:cubicBezTo>
                <a:cubicBezTo>
                  <a:pt x="5281051" y="2281015"/>
                  <a:pt x="5268108" y="2293272"/>
                  <a:pt x="5261340" y="2308456"/>
                </a:cubicBezTo>
                <a:cubicBezTo>
                  <a:pt x="5257681" y="2315956"/>
                  <a:pt x="5254114" y="2323456"/>
                  <a:pt x="5250638" y="2330956"/>
                </a:cubicBezTo>
                <a:cubicBezTo>
                  <a:pt x="5245699" y="2341750"/>
                  <a:pt x="5243229" y="2349250"/>
                  <a:pt x="5243229" y="2353457"/>
                </a:cubicBezTo>
                <a:cubicBezTo>
                  <a:pt x="5243229" y="2362604"/>
                  <a:pt x="5253656" y="2367178"/>
                  <a:pt x="5274511" y="2367178"/>
                </a:cubicBezTo>
                <a:cubicBezTo>
                  <a:pt x="5288780" y="2367178"/>
                  <a:pt x="5301860" y="2368092"/>
                  <a:pt x="5313750" y="2369922"/>
                </a:cubicBezTo>
                <a:cubicBezTo>
                  <a:pt x="5325641" y="2371751"/>
                  <a:pt x="5331586" y="2373763"/>
                  <a:pt x="5331586" y="2375958"/>
                </a:cubicBezTo>
                <a:cubicBezTo>
                  <a:pt x="5331586" y="2380715"/>
                  <a:pt x="5316037" y="2386294"/>
                  <a:pt x="5284938" y="2392697"/>
                </a:cubicBezTo>
                <a:cubicBezTo>
                  <a:pt x="5253839" y="2399100"/>
                  <a:pt x="5229509" y="2402301"/>
                  <a:pt x="5211947" y="2402301"/>
                </a:cubicBezTo>
                <a:cubicBezTo>
                  <a:pt x="5178105" y="2402301"/>
                  <a:pt x="5153088" y="2397590"/>
                  <a:pt x="5136898" y="2388169"/>
                </a:cubicBezTo>
                <a:cubicBezTo>
                  <a:pt x="5120709" y="2378748"/>
                  <a:pt x="5112614" y="2364251"/>
                  <a:pt x="5112614" y="2344677"/>
                </a:cubicBezTo>
                <a:cubicBezTo>
                  <a:pt x="5112614" y="2330590"/>
                  <a:pt x="5116318" y="2316230"/>
                  <a:pt x="5123727" y="2301595"/>
                </a:cubicBezTo>
                <a:cubicBezTo>
                  <a:pt x="5131136" y="2286961"/>
                  <a:pt x="5144444" y="2268027"/>
                  <a:pt x="5163652" y="2244794"/>
                </a:cubicBezTo>
                <a:lnTo>
                  <a:pt x="5147188" y="2233269"/>
                </a:lnTo>
                <a:cubicBezTo>
                  <a:pt x="5116638" y="2270771"/>
                  <a:pt x="5095693" y="2301778"/>
                  <a:pt x="5084350" y="2326292"/>
                </a:cubicBezTo>
                <a:cubicBezTo>
                  <a:pt x="5075021" y="2346597"/>
                  <a:pt x="5070356" y="2367909"/>
                  <a:pt x="5070356" y="2390227"/>
                </a:cubicBezTo>
                <a:cubicBezTo>
                  <a:pt x="5070356" y="2413277"/>
                  <a:pt x="5080966" y="2431936"/>
                  <a:pt x="5102186" y="2446205"/>
                </a:cubicBezTo>
                <a:cubicBezTo>
                  <a:pt x="5123407" y="2460474"/>
                  <a:pt x="5151213" y="2467609"/>
                  <a:pt x="5185605" y="2467609"/>
                </a:cubicBezTo>
                <a:cubicBezTo>
                  <a:pt x="5209752" y="2467609"/>
                  <a:pt x="5238519" y="2463904"/>
                  <a:pt x="5271904" y="2456495"/>
                </a:cubicBezTo>
                <a:cubicBezTo>
                  <a:pt x="5305290" y="2449086"/>
                  <a:pt x="5325367" y="2442546"/>
                  <a:pt x="5332135" y="2436876"/>
                </a:cubicBezTo>
                <a:cubicBezTo>
                  <a:pt x="5339270" y="2432485"/>
                  <a:pt x="5346541" y="2421280"/>
                  <a:pt x="5353950" y="2403261"/>
                </a:cubicBezTo>
                <a:cubicBezTo>
                  <a:pt x="5361359" y="2385242"/>
                  <a:pt x="5365063" y="2369739"/>
                  <a:pt x="5365063" y="2356750"/>
                </a:cubicBezTo>
                <a:cubicBezTo>
                  <a:pt x="5365063" y="2352543"/>
                  <a:pt x="5364332" y="2349479"/>
                  <a:pt x="5362868" y="2347558"/>
                </a:cubicBezTo>
                <a:cubicBezTo>
                  <a:pt x="5361405" y="2345637"/>
                  <a:pt x="5358341" y="2344082"/>
                  <a:pt x="5353676" y="2342893"/>
                </a:cubicBezTo>
                <a:cubicBezTo>
                  <a:pt x="5349011" y="2341704"/>
                  <a:pt x="5344026" y="2339554"/>
                  <a:pt x="5338721" y="2336445"/>
                </a:cubicBezTo>
                <a:cubicBezTo>
                  <a:pt x="5338721" y="2334432"/>
                  <a:pt x="5340504" y="2333243"/>
                  <a:pt x="5344072" y="2332877"/>
                </a:cubicBezTo>
                <a:cubicBezTo>
                  <a:pt x="5347639" y="2332511"/>
                  <a:pt x="5353539" y="2332328"/>
                  <a:pt x="5361771" y="2332328"/>
                </a:cubicBezTo>
                <a:lnTo>
                  <a:pt x="5370333" y="2332328"/>
                </a:lnTo>
                <a:lnTo>
                  <a:pt x="5390034" y="2332328"/>
                </a:lnTo>
                <a:lnTo>
                  <a:pt x="5522733" y="2332328"/>
                </a:lnTo>
                <a:lnTo>
                  <a:pt x="5542108" y="2332328"/>
                </a:lnTo>
                <a:lnTo>
                  <a:pt x="5694508" y="2332328"/>
                </a:lnTo>
                <a:lnTo>
                  <a:pt x="5694508" y="2260710"/>
                </a:lnTo>
                <a:cubicBezTo>
                  <a:pt x="5694508" y="2227233"/>
                  <a:pt x="5691993" y="2201988"/>
                  <a:pt x="5686962" y="2184975"/>
                </a:cubicBezTo>
                <a:cubicBezTo>
                  <a:pt x="5681932" y="2167962"/>
                  <a:pt x="5672556" y="2151681"/>
                  <a:pt x="5658836" y="2136131"/>
                </a:cubicBezTo>
                <a:lnTo>
                  <a:pt x="5636884" y="2201439"/>
                </a:lnTo>
                <a:cubicBezTo>
                  <a:pt x="5646946" y="2213147"/>
                  <a:pt x="5653348" y="2221379"/>
                  <a:pt x="5656092" y="2226135"/>
                </a:cubicBezTo>
                <a:cubicBezTo>
                  <a:pt x="5661398" y="2234733"/>
                  <a:pt x="5665056" y="2245252"/>
                  <a:pt x="5667068" y="2257691"/>
                </a:cubicBezTo>
                <a:lnTo>
                  <a:pt x="5542048" y="2257691"/>
                </a:lnTo>
                <a:lnTo>
                  <a:pt x="5541637" y="2237145"/>
                </a:lnTo>
                <a:cubicBezTo>
                  <a:pt x="5540694" y="2215125"/>
                  <a:pt x="5538335" y="2197734"/>
                  <a:pt x="5534562" y="2184975"/>
                </a:cubicBezTo>
                <a:cubicBezTo>
                  <a:pt x="5529532" y="2167962"/>
                  <a:pt x="5520156" y="2151681"/>
                  <a:pt x="5506436" y="2136131"/>
                </a:cubicBezTo>
                <a:close/>
                <a:moveTo>
                  <a:pt x="2376480" y="2131192"/>
                </a:moveTo>
                <a:cubicBezTo>
                  <a:pt x="2360748" y="2131192"/>
                  <a:pt x="2346707" y="2136680"/>
                  <a:pt x="2334360" y="2147656"/>
                </a:cubicBezTo>
                <a:cubicBezTo>
                  <a:pt x="2322011" y="2158632"/>
                  <a:pt x="2310806" y="2175645"/>
                  <a:pt x="2300745" y="2198695"/>
                </a:cubicBezTo>
                <a:cubicBezTo>
                  <a:pt x="2308246" y="2197048"/>
                  <a:pt x="2313962" y="2195996"/>
                  <a:pt x="2317895" y="2195539"/>
                </a:cubicBezTo>
                <a:cubicBezTo>
                  <a:pt x="2321828" y="2195082"/>
                  <a:pt x="2326173" y="2194853"/>
                  <a:pt x="2330929" y="2194853"/>
                </a:cubicBezTo>
                <a:cubicBezTo>
                  <a:pt x="2346844" y="2194853"/>
                  <a:pt x="2363125" y="2199335"/>
                  <a:pt x="2379773" y="2208299"/>
                </a:cubicBezTo>
                <a:cubicBezTo>
                  <a:pt x="2398615" y="2218360"/>
                  <a:pt x="2419104" y="2234824"/>
                  <a:pt x="2441239" y="2257691"/>
                </a:cubicBezTo>
                <a:lnTo>
                  <a:pt x="2267988" y="2257691"/>
                </a:lnTo>
                <a:lnTo>
                  <a:pt x="2264569" y="2232858"/>
                </a:lnTo>
                <a:cubicBezTo>
                  <a:pt x="2260957" y="2219138"/>
                  <a:pt x="2255537" y="2204823"/>
                  <a:pt x="2248311" y="2189914"/>
                </a:cubicBezTo>
                <a:cubicBezTo>
                  <a:pt x="2234590" y="2161742"/>
                  <a:pt x="2223066" y="2147656"/>
                  <a:pt x="2213736" y="2147656"/>
                </a:cubicBezTo>
                <a:cubicBezTo>
                  <a:pt x="2203675" y="2147656"/>
                  <a:pt x="2191418" y="2154333"/>
                  <a:pt x="2176967" y="2167687"/>
                </a:cubicBezTo>
                <a:cubicBezTo>
                  <a:pt x="2160685" y="2182688"/>
                  <a:pt x="2147331" y="2201805"/>
                  <a:pt x="2136904" y="2225037"/>
                </a:cubicBezTo>
                <a:cubicBezTo>
                  <a:pt x="2132147" y="2237660"/>
                  <a:pt x="2123549" y="2246532"/>
                  <a:pt x="2111110" y="2251654"/>
                </a:cubicBezTo>
                <a:cubicBezTo>
                  <a:pt x="2101415" y="2255679"/>
                  <a:pt x="2088334" y="2257691"/>
                  <a:pt x="2071870" y="2257691"/>
                </a:cubicBezTo>
                <a:lnTo>
                  <a:pt x="2037370" y="2257691"/>
                </a:lnTo>
                <a:lnTo>
                  <a:pt x="2037370" y="2228605"/>
                </a:lnTo>
                <a:cubicBezTo>
                  <a:pt x="2037370" y="2214519"/>
                  <a:pt x="2036318" y="2202765"/>
                  <a:pt x="2034214" y="2193344"/>
                </a:cubicBezTo>
                <a:cubicBezTo>
                  <a:pt x="2032111" y="2183923"/>
                  <a:pt x="2028589" y="2173450"/>
                  <a:pt x="2023649" y="2161925"/>
                </a:cubicBezTo>
                <a:lnTo>
                  <a:pt x="1997856" y="2198695"/>
                </a:lnTo>
                <a:cubicBezTo>
                  <a:pt x="1995478" y="2201988"/>
                  <a:pt x="1993968" y="2204640"/>
                  <a:pt x="1993328" y="2206652"/>
                </a:cubicBezTo>
                <a:cubicBezTo>
                  <a:pt x="1992688" y="2208665"/>
                  <a:pt x="1992368" y="2210768"/>
                  <a:pt x="1992368" y="2212964"/>
                </a:cubicBezTo>
                <a:cubicBezTo>
                  <a:pt x="1992368" y="2215891"/>
                  <a:pt x="1994655" y="2222110"/>
                  <a:pt x="1999228" y="2231623"/>
                </a:cubicBezTo>
                <a:cubicBezTo>
                  <a:pt x="2003801" y="2241136"/>
                  <a:pt x="2006088" y="2249185"/>
                  <a:pt x="2006088" y="2255770"/>
                </a:cubicBezTo>
                <a:cubicBezTo>
                  <a:pt x="1998588" y="2254673"/>
                  <a:pt x="1990585" y="2252981"/>
                  <a:pt x="1982077" y="2250694"/>
                </a:cubicBezTo>
                <a:cubicBezTo>
                  <a:pt x="1973572" y="2248407"/>
                  <a:pt x="1965111" y="2245892"/>
                  <a:pt x="1956696" y="2243148"/>
                </a:cubicBezTo>
                <a:cubicBezTo>
                  <a:pt x="1959623" y="2226501"/>
                  <a:pt x="1961086" y="2213147"/>
                  <a:pt x="1961086" y="2203085"/>
                </a:cubicBezTo>
                <a:cubicBezTo>
                  <a:pt x="1961086" y="2201256"/>
                  <a:pt x="1960995" y="2197368"/>
                  <a:pt x="1960812" y="2191423"/>
                </a:cubicBezTo>
                <a:cubicBezTo>
                  <a:pt x="1960628" y="2185478"/>
                  <a:pt x="1960355" y="2180767"/>
                  <a:pt x="1959988" y="2177291"/>
                </a:cubicBezTo>
                <a:lnTo>
                  <a:pt x="1947091" y="2186347"/>
                </a:lnTo>
                <a:cubicBezTo>
                  <a:pt x="1941970" y="2190005"/>
                  <a:pt x="1938722" y="2193527"/>
                  <a:pt x="1937350" y="2196911"/>
                </a:cubicBezTo>
                <a:cubicBezTo>
                  <a:pt x="1935978" y="2200295"/>
                  <a:pt x="1935292" y="2205646"/>
                  <a:pt x="1935292" y="2212964"/>
                </a:cubicBezTo>
                <a:cubicBezTo>
                  <a:pt x="1935292" y="2229794"/>
                  <a:pt x="1929850" y="2241456"/>
                  <a:pt x="1918965" y="2247950"/>
                </a:cubicBezTo>
                <a:cubicBezTo>
                  <a:pt x="1908081" y="2254444"/>
                  <a:pt x="1888827" y="2257691"/>
                  <a:pt x="1861204" y="2257691"/>
                </a:cubicBezTo>
                <a:lnTo>
                  <a:pt x="1835959" y="2257691"/>
                </a:lnTo>
                <a:cubicBezTo>
                  <a:pt x="1835959" y="2238117"/>
                  <a:pt x="1834129" y="2222110"/>
                  <a:pt x="1830470" y="2209671"/>
                </a:cubicBezTo>
                <a:cubicBezTo>
                  <a:pt x="1826262" y="2195402"/>
                  <a:pt x="1817665" y="2177291"/>
                  <a:pt x="1804676" y="2155339"/>
                </a:cubicBezTo>
                <a:lnTo>
                  <a:pt x="1780529" y="2229428"/>
                </a:lnTo>
                <a:cubicBezTo>
                  <a:pt x="1793518" y="2253941"/>
                  <a:pt x="1801978" y="2271777"/>
                  <a:pt x="1805911" y="2282936"/>
                </a:cubicBezTo>
                <a:cubicBezTo>
                  <a:pt x="1809845" y="2294095"/>
                  <a:pt x="1811812" y="2305346"/>
                  <a:pt x="1811812" y="2316688"/>
                </a:cubicBezTo>
                <a:cubicBezTo>
                  <a:pt x="1811812" y="2334981"/>
                  <a:pt x="1800561" y="2350439"/>
                  <a:pt x="1778060" y="2363061"/>
                </a:cubicBezTo>
                <a:cubicBezTo>
                  <a:pt x="1755559" y="2375684"/>
                  <a:pt x="1727844" y="2381995"/>
                  <a:pt x="1694916" y="2381995"/>
                </a:cubicBezTo>
                <a:cubicBezTo>
                  <a:pt x="1661438" y="2381995"/>
                  <a:pt x="1634411" y="2375913"/>
                  <a:pt x="1613830" y="2363747"/>
                </a:cubicBezTo>
                <a:cubicBezTo>
                  <a:pt x="1593250" y="2351582"/>
                  <a:pt x="1582959" y="2335896"/>
                  <a:pt x="1582959" y="2316688"/>
                </a:cubicBezTo>
                <a:cubicBezTo>
                  <a:pt x="1582959" y="2301870"/>
                  <a:pt x="1585749" y="2287509"/>
                  <a:pt x="1591329" y="2273606"/>
                </a:cubicBezTo>
                <a:cubicBezTo>
                  <a:pt x="1596908" y="2259703"/>
                  <a:pt x="1608754" y="2237294"/>
                  <a:pt x="1626864" y="2206378"/>
                </a:cubicBezTo>
                <a:lnTo>
                  <a:pt x="1610401" y="2194853"/>
                </a:lnTo>
                <a:cubicBezTo>
                  <a:pt x="1585886" y="2231989"/>
                  <a:pt x="1569422" y="2262173"/>
                  <a:pt x="1561008" y="2285406"/>
                </a:cubicBezTo>
                <a:cubicBezTo>
                  <a:pt x="1553324" y="2306443"/>
                  <a:pt x="1549483" y="2329676"/>
                  <a:pt x="1549483" y="2355104"/>
                </a:cubicBezTo>
                <a:cubicBezTo>
                  <a:pt x="1549483" y="2384922"/>
                  <a:pt x="1561511" y="2407926"/>
                  <a:pt x="1585566" y="2424116"/>
                </a:cubicBezTo>
                <a:cubicBezTo>
                  <a:pt x="1609622" y="2440306"/>
                  <a:pt x="1643877" y="2448400"/>
                  <a:pt x="1688331" y="2448400"/>
                </a:cubicBezTo>
                <a:cubicBezTo>
                  <a:pt x="1735893" y="2448400"/>
                  <a:pt x="1771474" y="2440260"/>
                  <a:pt x="1795072" y="2423979"/>
                </a:cubicBezTo>
                <a:cubicBezTo>
                  <a:pt x="1822147" y="2405319"/>
                  <a:pt x="1835684" y="2374769"/>
                  <a:pt x="1835684" y="2332328"/>
                </a:cubicBezTo>
                <a:lnTo>
                  <a:pt x="1880412" y="2332328"/>
                </a:lnTo>
                <a:cubicBezTo>
                  <a:pt x="1897059" y="2332328"/>
                  <a:pt x="1909543" y="2331139"/>
                  <a:pt x="1917868" y="2328761"/>
                </a:cubicBezTo>
                <a:cubicBezTo>
                  <a:pt x="1926191" y="2326383"/>
                  <a:pt x="1935658" y="2321444"/>
                  <a:pt x="1946268" y="2313944"/>
                </a:cubicBezTo>
                <a:cubicBezTo>
                  <a:pt x="1969684" y="2322358"/>
                  <a:pt x="1985691" y="2327481"/>
                  <a:pt x="1994288" y="2329310"/>
                </a:cubicBezTo>
                <a:cubicBezTo>
                  <a:pt x="1998588" y="2330225"/>
                  <a:pt x="2004327" y="2330911"/>
                  <a:pt x="2011507" y="2331368"/>
                </a:cubicBezTo>
                <a:lnTo>
                  <a:pt x="2017539" y="2331528"/>
                </a:lnTo>
                <a:lnTo>
                  <a:pt x="2017539" y="2332328"/>
                </a:lnTo>
                <a:lnTo>
                  <a:pt x="2071870" y="2332328"/>
                </a:lnTo>
                <a:cubicBezTo>
                  <a:pt x="2084858" y="2332328"/>
                  <a:pt x="2095103" y="2331139"/>
                  <a:pt x="2102603" y="2328761"/>
                </a:cubicBezTo>
                <a:cubicBezTo>
                  <a:pt x="2118152" y="2323822"/>
                  <a:pt x="2131233" y="2313395"/>
                  <a:pt x="2141843" y="2297479"/>
                </a:cubicBezTo>
                <a:cubicBezTo>
                  <a:pt x="2159222" y="2306443"/>
                  <a:pt x="2179344" y="2314218"/>
                  <a:pt x="2202211" y="2320804"/>
                </a:cubicBezTo>
                <a:cubicBezTo>
                  <a:pt x="2215199" y="2324554"/>
                  <a:pt x="2227342" y="2327366"/>
                  <a:pt x="2238638" y="2329241"/>
                </a:cubicBezTo>
                <a:lnTo>
                  <a:pt x="2246139" y="2329914"/>
                </a:lnTo>
                <a:lnTo>
                  <a:pt x="2246139" y="2332328"/>
                </a:lnTo>
                <a:lnTo>
                  <a:pt x="2559506" y="2332328"/>
                </a:lnTo>
                <a:lnTo>
                  <a:pt x="2559506" y="2257691"/>
                </a:lnTo>
                <a:cubicBezTo>
                  <a:pt x="2545055" y="2254581"/>
                  <a:pt x="2534216" y="2250740"/>
                  <a:pt x="2526989" y="2246166"/>
                </a:cubicBezTo>
                <a:cubicBezTo>
                  <a:pt x="2519763" y="2241593"/>
                  <a:pt x="2509291" y="2231623"/>
                  <a:pt x="2495571" y="2216256"/>
                </a:cubicBezTo>
                <a:cubicBezTo>
                  <a:pt x="2475448" y="2194487"/>
                  <a:pt x="2459898" y="2178480"/>
                  <a:pt x="2448923" y="2168236"/>
                </a:cubicBezTo>
                <a:cubicBezTo>
                  <a:pt x="2435019" y="2155248"/>
                  <a:pt x="2422487" y="2145827"/>
                  <a:pt x="2411329" y="2139973"/>
                </a:cubicBezTo>
                <a:cubicBezTo>
                  <a:pt x="2400170" y="2134119"/>
                  <a:pt x="2388554" y="2131192"/>
                  <a:pt x="2376480" y="2131192"/>
                </a:cubicBezTo>
                <a:close/>
                <a:moveTo>
                  <a:pt x="326366" y="2121313"/>
                </a:moveTo>
                <a:cubicBezTo>
                  <a:pt x="322158" y="2129545"/>
                  <a:pt x="317402" y="2139653"/>
                  <a:pt x="312097" y="2151635"/>
                </a:cubicBezTo>
                <a:cubicBezTo>
                  <a:pt x="306792" y="2163617"/>
                  <a:pt x="302584" y="2173816"/>
                  <a:pt x="299475" y="2182231"/>
                </a:cubicBezTo>
                <a:lnTo>
                  <a:pt x="309353" y="2188816"/>
                </a:lnTo>
                <a:cubicBezTo>
                  <a:pt x="298194" y="2210768"/>
                  <a:pt x="290465" y="2228970"/>
                  <a:pt x="286166" y="2243422"/>
                </a:cubicBezTo>
                <a:cubicBezTo>
                  <a:pt x="281867" y="2257874"/>
                  <a:pt x="279718" y="2272600"/>
                  <a:pt x="279718" y="2287601"/>
                </a:cubicBezTo>
                <a:cubicBezTo>
                  <a:pt x="279718" y="2304065"/>
                  <a:pt x="283925" y="2317236"/>
                  <a:pt x="292340" y="2327115"/>
                </a:cubicBezTo>
                <a:cubicBezTo>
                  <a:pt x="300755" y="2336993"/>
                  <a:pt x="312097" y="2341933"/>
                  <a:pt x="326366" y="2341933"/>
                </a:cubicBezTo>
                <a:cubicBezTo>
                  <a:pt x="342830" y="2341933"/>
                  <a:pt x="360392" y="2336993"/>
                  <a:pt x="379051" y="2327115"/>
                </a:cubicBezTo>
                <a:cubicBezTo>
                  <a:pt x="399174" y="2316505"/>
                  <a:pt x="411796" y="2304248"/>
                  <a:pt x="416919" y="2290345"/>
                </a:cubicBezTo>
                <a:cubicBezTo>
                  <a:pt x="419663" y="2283211"/>
                  <a:pt x="421904" y="2274018"/>
                  <a:pt x="423642" y="2262768"/>
                </a:cubicBezTo>
                <a:cubicBezTo>
                  <a:pt x="425379" y="2251517"/>
                  <a:pt x="426248" y="2240404"/>
                  <a:pt x="426248" y="2229428"/>
                </a:cubicBezTo>
                <a:cubicBezTo>
                  <a:pt x="426248" y="2214610"/>
                  <a:pt x="423413" y="2202216"/>
                  <a:pt x="417742" y="2192246"/>
                </a:cubicBezTo>
                <a:cubicBezTo>
                  <a:pt x="412071" y="2182276"/>
                  <a:pt x="401735" y="2171620"/>
                  <a:pt x="386734" y="2160279"/>
                </a:cubicBezTo>
                <a:cubicBezTo>
                  <a:pt x="376124" y="2152046"/>
                  <a:pt x="364965" y="2144363"/>
                  <a:pt x="353257" y="2137229"/>
                </a:cubicBezTo>
                <a:close/>
                <a:moveTo>
                  <a:pt x="10337546" y="2073567"/>
                </a:moveTo>
                <a:cubicBezTo>
                  <a:pt x="10332241" y="2084726"/>
                  <a:pt x="10328263" y="2095017"/>
                  <a:pt x="10325609" y="2104438"/>
                </a:cubicBezTo>
                <a:cubicBezTo>
                  <a:pt x="10322957" y="2113859"/>
                  <a:pt x="10321630" y="2122777"/>
                  <a:pt x="10321630" y="2131192"/>
                </a:cubicBezTo>
                <a:cubicBezTo>
                  <a:pt x="10321630" y="2133936"/>
                  <a:pt x="10322089" y="2137457"/>
                  <a:pt x="10323002" y="2141756"/>
                </a:cubicBezTo>
                <a:cubicBezTo>
                  <a:pt x="10323917" y="2146055"/>
                  <a:pt x="10325107" y="2150674"/>
                  <a:pt x="10326570" y="2155614"/>
                </a:cubicBezTo>
                <a:lnTo>
                  <a:pt x="10360047" y="2262905"/>
                </a:lnTo>
                <a:cubicBezTo>
                  <a:pt x="10358400" y="2268393"/>
                  <a:pt x="10353278" y="2271137"/>
                  <a:pt x="10344680" y="2271137"/>
                </a:cubicBezTo>
                <a:cubicBezTo>
                  <a:pt x="10330778" y="2271137"/>
                  <a:pt x="10320762" y="2267707"/>
                  <a:pt x="10314633" y="2260847"/>
                </a:cubicBezTo>
                <a:cubicBezTo>
                  <a:pt x="10308506" y="2253987"/>
                  <a:pt x="10301325" y="2238026"/>
                  <a:pt x="10293093" y="2212964"/>
                </a:cubicBezTo>
                <a:lnTo>
                  <a:pt x="10254128" y="2091678"/>
                </a:lnTo>
                <a:cubicBezTo>
                  <a:pt x="10248640" y="2102105"/>
                  <a:pt x="10244615" y="2111526"/>
                  <a:pt x="10242054" y="2119941"/>
                </a:cubicBezTo>
                <a:cubicBezTo>
                  <a:pt x="10238761" y="2130917"/>
                  <a:pt x="10237115" y="2141253"/>
                  <a:pt x="10237115" y="2150949"/>
                </a:cubicBezTo>
                <a:cubicBezTo>
                  <a:pt x="10237115" y="2153510"/>
                  <a:pt x="10237344" y="2156025"/>
                  <a:pt x="10237801" y="2158495"/>
                </a:cubicBezTo>
                <a:cubicBezTo>
                  <a:pt x="10238259" y="2160965"/>
                  <a:pt x="10239310" y="2165035"/>
                  <a:pt x="10240956" y="2170706"/>
                </a:cubicBezTo>
                <a:lnTo>
                  <a:pt x="10267573" y="2256868"/>
                </a:lnTo>
                <a:cubicBezTo>
                  <a:pt x="10261354" y="2263819"/>
                  <a:pt x="10253488" y="2269582"/>
                  <a:pt x="10243975" y="2274155"/>
                </a:cubicBezTo>
                <a:cubicBezTo>
                  <a:pt x="10234462" y="2278729"/>
                  <a:pt x="10225041" y="2281015"/>
                  <a:pt x="10215711" y="2281015"/>
                </a:cubicBezTo>
                <a:cubicBezTo>
                  <a:pt x="10205468" y="2281015"/>
                  <a:pt x="10197830" y="2278409"/>
                  <a:pt x="10192799" y="2273195"/>
                </a:cubicBezTo>
                <a:cubicBezTo>
                  <a:pt x="10187769" y="2267981"/>
                  <a:pt x="10183516" y="2259155"/>
                  <a:pt x="10180039" y="2246715"/>
                </a:cubicBezTo>
                <a:lnTo>
                  <a:pt x="10145464" y="2122411"/>
                </a:lnTo>
                <a:cubicBezTo>
                  <a:pt x="10139062" y="2136131"/>
                  <a:pt x="10134626" y="2147336"/>
                  <a:pt x="10132156" y="2156025"/>
                </a:cubicBezTo>
                <a:cubicBezTo>
                  <a:pt x="10129686" y="2164715"/>
                  <a:pt x="10128452" y="2172718"/>
                  <a:pt x="10128452" y="2180035"/>
                </a:cubicBezTo>
                <a:lnTo>
                  <a:pt x="10127903" y="2194304"/>
                </a:lnTo>
                <a:cubicBezTo>
                  <a:pt x="10118024" y="2199609"/>
                  <a:pt x="10107871" y="2205006"/>
                  <a:pt x="10097444" y="2210494"/>
                </a:cubicBezTo>
                <a:cubicBezTo>
                  <a:pt x="10091407" y="2214153"/>
                  <a:pt x="10085280" y="2220098"/>
                  <a:pt x="10079059" y="2228330"/>
                </a:cubicBezTo>
                <a:cubicBezTo>
                  <a:pt x="10069181" y="2240953"/>
                  <a:pt x="10058753" y="2258331"/>
                  <a:pt x="10047777" y="2280467"/>
                </a:cubicBezTo>
                <a:cubicBezTo>
                  <a:pt x="10036801" y="2302602"/>
                  <a:pt x="10031313" y="2317053"/>
                  <a:pt x="10031313" y="2323822"/>
                </a:cubicBezTo>
                <a:cubicBezTo>
                  <a:pt x="10031313" y="2328395"/>
                  <a:pt x="10039592" y="2333014"/>
                  <a:pt x="10056147" y="2337679"/>
                </a:cubicBezTo>
                <a:cubicBezTo>
                  <a:pt x="10072703" y="2342344"/>
                  <a:pt x="10090768" y="2344677"/>
                  <a:pt x="10110341" y="2344677"/>
                </a:cubicBezTo>
                <a:cubicBezTo>
                  <a:pt x="10116013" y="2344677"/>
                  <a:pt x="10123604" y="2340469"/>
                  <a:pt x="10133116" y="2332054"/>
                </a:cubicBezTo>
                <a:cubicBezTo>
                  <a:pt x="10139886" y="2326017"/>
                  <a:pt x="10148392" y="2317236"/>
                  <a:pt x="10158636" y="2305711"/>
                </a:cubicBezTo>
                <a:cubicBezTo>
                  <a:pt x="10165039" y="2326566"/>
                  <a:pt x="10172356" y="2341109"/>
                  <a:pt x="10180588" y="2349341"/>
                </a:cubicBezTo>
                <a:cubicBezTo>
                  <a:pt x="10188820" y="2357573"/>
                  <a:pt x="10199980" y="2361689"/>
                  <a:pt x="10214065" y="2361689"/>
                </a:cubicBezTo>
                <a:cubicBezTo>
                  <a:pt x="10227602" y="2361689"/>
                  <a:pt x="10240407" y="2358945"/>
                  <a:pt x="10252481" y="2353457"/>
                </a:cubicBezTo>
                <a:cubicBezTo>
                  <a:pt x="10265836" y="2347421"/>
                  <a:pt x="10278459" y="2337908"/>
                  <a:pt x="10290349" y="2324920"/>
                </a:cubicBezTo>
                <a:cubicBezTo>
                  <a:pt x="10296203" y="2334066"/>
                  <a:pt x="10302422" y="2340286"/>
                  <a:pt x="10309008" y="2343579"/>
                </a:cubicBezTo>
                <a:cubicBezTo>
                  <a:pt x="10315594" y="2346872"/>
                  <a:pt x="10326205" y="2348518"/>
                  <a:pt x="10340839" y="2348518"/>
                </a:cubicBezTo>
                <a:cubicBezTo>
                  <a:pt x="10355656" y="2348518"/>
                  <a:pt x="10365078" y="2347832"/>
                  <a:pt x="10369102" y="2346460"/>
                </a:cubicBezTo>
                <a:cubicBezTo>
                  <a:pt x="10373127" y="2345088"/>
                  <a:pt x="10375962" y="2341384"/>
                  <a:pt x="10377608" y="2335347"/>
                </a:cubicBezTo>
                <a:cubicBezTo>
                  <a:pt x="10380352" y="2324920"/>
                  <a:pt x="10383143" y="2311474"/>
                  <a:pt x="10385978" y="2295010"/>
                </a:cubicBezTo>
                <a:cubicBezTo>
                  <a:pt x="10388814" y="2278546"/>
                  <a:pt x="10390231" y="2265649"/>
                  <a:pt x="10390231" y="2256319"/>
                </a:cubicBezTo>
                <a:cubicBezTo>
                  <a:pt x="10390231" y="2247904"/>
                  <a:pt x="10389408" y="2239672"/>
                  <a:pt x="10387761" y="2231623"/>
                </a:cubicBezTo>
                <a:cubicBezTo>
                  <a:pt x="10386115" y="2223574"/>
                  <a:pt x="10383280" y="2213512"/>
                  <a:pt x="10379255" y="2201439"/>
                </a:cubicBezTo>
                <a:close/>
                <a:moveTo>
                  <a:pt x="8623046" y="2073567"/>
                </a:moveTo>
                <a:cubicBezTo>
                  <a:pt x="8617741" y="2084726"/>
                  <a:pt x="8613762" y="2095017"/>
                  <a:pt x="8611109" y="2104438"/>
                </a:cubicBezTo>
                <a:cubicBezTo>
                  <a:pt x="8608457" y="2113859"/>
                  <a:pt x="8607130" y="2122777"/>
                  <a:pt x="8607130" y="2131192"/>
                </a:cubicBezTo>
                <a:cubicBezTo>
                  <a:pt x="8607130" y="2133936"/>
                  <a:pt x="8607588" y="2137457"/>
                  <a:pt x="8608502" y="2141756"/>
                </a:cubicBezTo>
                <a:cubicBezTo>
                  <a:pt x="8609417" y="2146055"/>
                  <a:pt x="8610606" y="2150674"/>
                  <a:pt x="8612070" y="2155614"/>
                </a:cubicBezTo>
                <a:lnTo>
                  <a:pt x="8645547" y="2262905"/>
                </a:lnTo>
                <a:cubicBezTo>
                  <a:pt x="8643900" y="2268393"/>
                  <a:pt x="8638778" y="2271137"/>
                  <a:pt x="8630180" y="2271137"/>
                </a:cubicBezTo>
                <a:cubicBezTo>
                  <a:pt x="8616278" y="2271137"/>
                  <a:pt x="8606262" y="2267707"/>
                  <a:pt x="8600133" y="2260847"/>
                </a:cubicBezTo>
                <a:cubicBezTo>
                  <a:pt x="8594005" y="2253987"/>
                  <a:pt x="8586825" y="2238026"/>
                  <a:pt x="8578593" y="2212964"/>
                </a:cubicBezTo>
                <a:lnTo>
                  <a:pt x="8539628" y="2091678"/>
                </a:lnTo>
                <a:cubicBezTo>
                  <a:pt x="8534140" y="2102105"/>
                  <a:pt x="8530116" y="2111526"/>
                  <a:pt x="8527554" y="2119941"/>
                </a:cubicBezTo>
                <a:cubicBezTo>
                  <a:pt x="8524261" y="2130917"/>
                  <a:pt x="8522614" y="2141253"/>
                  <a:pt x="8522614" y="2150949"/>
                </a:cubicBezTo>
                <a:cubicBezTo>
                  <a:pt x="8522614" y="2153510"/>
                  <a:pt x="8522844" y="2156025"/>
                  <a:pt x="8523300" y="2158495"/>
                </a:cubicBezTo>
                <a:cubicBezTo>
                  <a:pt x="8523758" y="2160965"/>
                  <a:pt x="8524810" y="2165035"/>
                  <a:pt x="8526456" y="2170706"/>
                </a:cubicBezTo>
                <a:lnTo>
                  <a:pt x="8553074" y="2256868"/>
                </a:lnTo>
                <a:cubicBezTo>
                  <a:pt x="8546854" y="2263819"/>
                  <a:pt x="8538988" y="2269582"/>
                  <a:pt x="8529474" y="2274155"/>
                </a:cubicBezTo>
                <a:cubicBezTo>
                  <a:pt x="8519962" y="2278729"/>
                  <a:pt x="8510541" y="2281015"/>
                  <a:pt x="8501212" y="2281015"/>
                </a:cubicBezTo>
                <a:cubicBezTo>
                  <a:pt x="8490967" y="2281015"/>
                  <a:pt x="8483330" y="2278409"/>
                  <a:pt x="8478298" y="2273195"/>
                </a:cubicBezTo>
                <a:cubicBezTo>
                  <a:pt x="8473268" y="2267981"/>
                  <a:pt x="8469015" y="2259155"/>
                  <a:pt x="8465539" y="2246715"/>
                </a:cubicBezTo>
                <a:lnTo>
                  <a:pt x="8430964" y="2122411"/>
                </a:lnTo>
                <a:cubicBezTo>
                  <a:pt x="8424562" y="2136131"/>
                  <a:pt x="8420126" y="2147336"/>
                  <a:pt x="8417656" y="2156025"/>
                </a:cubicBezTo>
                <a:cubicBezTo>
                  <a:pt x="8415186" y="2164715"/>
                  <a:pt x="8413952" y="2172718"/>
                  <a:pt x="8413952" y="2180035"/>
                </a:cubicBezTo>
                <a:lnTo>
                  <a:pt x="8413402" y="2194304"/>
                </a:lnTo>
                <a:cubicBezTo>
                  <a:pt x="8403524" y="2199609"/>
                  <a:pt x="8393372" y="2205006"/>
                  <a:pt x="8382944" y="2210494"/>
                </a:cubicBezTo>
                <a:cubicBezTo>
                  <a:pt x="8376908" y="2214153"/>
                  <a:pt x="8370779" y="2220098"/>
                  <a:pt x="8364559" y="2228330"/>
                </a:cubicBezTo>
                <a:cubicBezTo>
                  <a:pt x="8354680" y="2240953"/>
                  <a:pt x="8344254" y="2258331"/>
                  <a:pt x="8333278" y="2280467"/>
                </a:cubicBezTo>
                <a:cubicBezTo>
                  <a:pt x="8322302" y="2302602"/>
                  <a:pt x="8316814" y="2317053"/>
                  <a:pt x="8316814" y="2323822"/>
                </a:cubicBezTo>
                <a:cubicBezTo>
                  <a:pt x="8316814" y="2328395"/>
                  <a:pt x="8325091" y="2333014"/>
                  <a:pt x="8341646" y="2337679"/>
                </a:cubicBezTo>
                <a:cubicBezTo>
                  <a:pt x="8358202" y="2342344"/>
                  <a:pt x="8376267" y="2344677"/>
                  <a:pt x="8395841" y="2344677"/>
                </a:cubicBezTo>
                <a:cubicBezTo>
                  <a:pt x="8401512" y="2344677"/>
                  <a:pt x="8409104" y="2340469"/>
                  <a:pt x="8418616" y="2332054"/>
                </a:cubicBezTo>
                <a:cubicBezTo>
                  <a:pt x="8425385" y="2326017"/>
                  <a:pt x="8433892" y="2317236"/>
                  <a:pt x="8444136" y="2305711"/>
                </a:cubicBezTo>
                <a:cubicBezTo>
                  <a:pt x="8450539" y="2326566"/>
                  <a:pt x="8457856" y="2341109"/>
                  <a:pt x="8466088" y="2349341"/>
                </a:cubicBezTo>
                <a:cubicBezTo>
                  <a:pt x="8474320" y="2357573"/>
                  <a:pt x="8485479" y="2361689"/>
                  <a:pt x="8499565" y="2361689"/>
                </a:cubicBezTo>
                <a:cubicBezTo>
                  <a:pt x="8513102" y="2361689"/>
                  <a:pt x="8525908" y="2358945"/>
                  <a:pt x="8537981" y="2353457"/>
                </a:cubicBezTo>
                <a:cubicBezTo>
                  <a:pt x="8551336" y="2347421"/>
                  <a:pt x="8563958" y="2337908"/>
                  <a:pt x="8575849" y="2324920"/>
                </a:cubicBezTo>
                <a:cubicBezTo>
                  <a:pt x="8581703" y="2334066"/>
                  <a:pt x="8587922" y="2340286"/>
                  <a:pt x="8594508" y="2343579"/>
                </a:cubicBezTo>
                <a:cubicBezTo>
                  <a:pt x="8601094" y="2346872"/>
                  <a:pt x="8611704" y="2348518"/>
                  <a:pt x="8626339" y="2348518"/>
                </a:cubicBezTo>
                <a:cubicBezTo>
                  <a:pt x="8641156" y="2348518"/>
                  <a:pt x="8650578" y="2347832"/>
                  <a:pt x="8654602" y="2346460"/>
                </a:cubicBezTo>
                <a:cubicBezTo>
                  <a:pt x="8658627" y="2345088"/>
                  <a:pt x="8661462" y="2341384"/>
                  <a:pt x="8663108" y="2335347"/>
                </a:cubicBezTo>
                <a:cubicBezTo>
                  <a:pt x="8665852" y="2324920"/>
                  <a:pt x="8668642" y="2311474"/>
                  <a:pt x="8671478" y="2295010"/>
                </a:cubicBezTo>
                <a:cubicBezTo>
                  <a:pt x="8674314" y="2278546"/>
                  <a:pt x="8675731" y="2265649"/>
                  <a:pt x="8675731" y="2256319"/>
                </a:cubicBezTo>
                <a:cubicBezTo>
                  <a:pt x="8675731" y="2247904"/>
                  <a:pt x="8674908" y="2239672"/>
                  <a:pt x="8673261" y="2231623"/>
                </a:cubicBezTo>
                <a:cubicBezTo>
                  <a:pt x="8671615" y="2223574"/>
                  <a:pt x="8668780" y="2213512"/>
                  <a:pt x="8664755" y="2201439"/>
                </a:cubicBezTo>
                <a:close/>
                <a:moveTo>
                  <a:pt x="574490" y="2073019"/>
                </a:moveTo>
                <a:lnTo>
                  <a:pt x="554733" y="2158632"/>
                </a:lnTo>
                <a:cubicBezTo>
                  <a:pt x="570100" y="2168328"/>
                  <a:pt x="582082" y="2179852"/>
                  <a:pt x="590680" y="2193207"/>
                </a:cubicBezTo>
                <a:cubicBezTo>
                  <a:pt x="601107" y="2209305"/>
                  <a:pt x="608425" y="2230800"/>
                  <a:pt x="612632" y="2257691"/>
                </a:cubicBezTo>
                <a:lnTo>
                  <a:pt x="518238" y="2257691"/>
                </a:lnTo>
                <a:cubicBezTo>
                  <a:pt x="511104" y="2257691"/>
                  <a:pt x="505021" y="2256228"/>
                  <a:pt x="499991" y="2253301"/>
                </a:cubicBezTo>
                <a:cubicBezTo>
                  <a:pt x="494960" y="2250374"/>
                  <a:pt x="491713" y="2245709"/>
                  <a:pt x="490249" y="2239306"/>
                </a:cubicBezTo>
                <a:lnTo>
                  <a:pt x="479822" y="2239855"/>
                </a:lnTo>
                <a:cubicBezTo>
                  <a:pt x="478175" y="2249368"/>
                  <a:pt x="476941" y="2258789"/>
                  <a:pt x="476117" y="2268118"/>
                </a:cubicBezTo>
                <a:cubicBezTo>
                  <a:pt x="475294" y="2277448"/>
                  <a:pt x="474883" y="2286137"/>
                  <a:pt x="474883" y="2294187"/>
                </a:cubicBezTo>
                <a:cubicBezTo>
                  <a:pt x="474883" y="2308273"/>
                  <a:pt x="478816" y="2318425"/>
                  <a:pt x="486682" y="2324645"/>
                </a:cubicBezTo>
                <a:cubicBezTo>
                  <a:pt x="493084" y="2329767"/>
                  <a:pt x="502323" y="2332328"/>
                  <a:pt x="514397" y="2332328"/>
                </a:cubicBezTo>
                <a:lnTo>
                  <a:pt x="638701" y="2332328"/>
                </a:lnTo>
                <a:lnTo>
                  <a:pt x="638701" y="2244245"/>
                </a:lnTo>
                <a:cubicBezTo>
                  <a:pt x="638701" y="2201622"/>
                  <a:pt x="634127" y="2167413"/>
                  <a:pt x="624980" y="2141619"/>
                </a:cubicBezTo>
                <a:cubicBezTo>
                  <a:pt x="615102" y="2113630"/>
                  <a:pt x="598272" y="2090763"/>
                  <a:pt x="574490" y="2073019"/>
                </a:cubicBezTo>
                <a:close/>
                <a:moveTo>
                  <a:pt x="1277703" y="2041188"/>
                </a:moveTo>
                <a:lnTo>
                  <a:pt x="1254653" y="2085641"/>
                </a:lnTo>
                <a:lnTo>
                  <a:pt x="1214042" y="2065335"/>
                </a:lnTo>
                <a:lnTo>
                  <a:pt x="1185504" y="2118569"/>
                </a:lnTo>
                <a:lnTo>
                  <a:pt x="1236543" y="2146558"/>
                </a:lnTo>
                <a:lnTo>
                  <a:pt x="1258495" y="2103203"/>
                </a:lnTo>
                <a:lnTo>
                  <a:pt x="1297460" y="2125155"/>
                </a:lnTo>
                <a:lnTo>
                  <a:pt x="1327644" y="2069177"/>
                </a:lnTo>
                <a:close/>
                <a:moveTo>
                  <a:pt x="3870639" y="2021980"/>
                </a:moveTo>
                <a:cubicBezTo>
                  <a:pt x="3863687" y="2021980"/>
                  <a:pt x="3860211" y="2028566"/>
                  <a:pt x="3860211" y="2041737"/>
                </a:cubicBezTo>
                <a:cubicBezTo>
                  <a:pt x="3860211" y="2050335"/>
                  <a:pt x="3861446" y="2061402"/>
                  <a:pt x="3863916" y="2074940"/>
                </a:cubicBezTo>
                <a:cubicBezTo>
                  <a:pt x="3866385" y="2088477"/>
                  <a:pt x="3870090" y="2098812"/>
                  <a:pt x="3875029" y="2105947"/>
                </a:cubicBezTo>
                <a:cubicBezTo>
                  <a:pt x="3881980" y="2116191"/>
                  <a:pt x="3893322" y="2126893"/>
                  <a:pt x="3909055" y="2138052"/>
                </a:cubicBezTo>
                <a:cubicBezTo>
                  <a:pt x="3923689" y="2148479"/>
                  <a:pt x="3933751" y="2153693"/>
                  <a:pt x="3939239" y="2153693"/>
                </a:cubicBezTo>
                <a:cubicBezTo>
                  <a:pt x="3942532" y="2153693"/>
                  <a:pt x="3945093" y="2151909"/>
                  <a:pt x="3946922" y="2148342"/>
                </a:cubicBezTo>
                <a:cubicBezTo>
                  <a:pt x="3948752" y="2144775"/>
                  <a:pt x="3949666" y="2139058"/>
                  <a:pt x="3949666" y="2131192"/>
                </a:cubicBezTo>
                <a:cubicBezTo>
                  <a:pt x="3967411" y="2140522"/>
                  <a:pt x="3982777" y="2152961"/>
                  <a:pt x="3995766" y="2168511"/>
                </a:cubicBezTo>
                <a:cubicBezTo>
                  <a:pt x="4008754" y="2184060"/>
                  <a:pt x="4020645" y="2204000"/>
                  <a:pt x="4031438" y="2228330"/>
                </a:cubicBezTo>
                <a:cubicBezTo>
                  <a:pt x="4035828" y="2220830"/>
                  <a:pt x="4038847" y="2214747"/>
                  <a:pt x="4040493" y="2210082"/>
                </a:cubicBezTo>
                <a:cubicBezTo>
                  <a:pt x="4042140" y="2205418"/>
                  <a:pt x="4042963" y="2200341"/>
                  <a:pt x="4042963" y="2194853"/>
                </a:cubicBezTo>
                <a:cubicBezTo>
                  <a:pt x="4042963" y="2161925"/>
                  <a:pt x="4021742" y="2125887"/>
                  <a:pt x="3979302" y="2086739"/>
                </a:cubicBezTo>
                <a:cubicBezTo>
                  <a:pt x="3960459" y="2068994"/>
                  <a:pt x="3940337" y="2053765"/>
                  <a:pt x="3918933" y="2041051"/>
                </a:cubicBezTo>
                <a:cubicBezTo>
                  <a:pt x="3897530" y="2028337"/>
                  <a:pt x="3881431" y="2021980"/>
                  <a:pt x="3870639" y="2021980"/>
                </a:cubicBezTo>
                <a:close/>
                <a:moveTo>
                  <a:pt x="2385261" y="2006065"/>
                </a:moveTo>
                <a:lnTo>
                  <a:pt x="2352058" y="2068079"/>
                </a:lnTo>
                <a:lnTo>
                  <a:pt x="2416268" y="2101556"/>
                </a:lnTo>
                <a:lnTo>
                  <a:pt x="2449197" y="2040090"/>
                </a:lnTo>
                <a:close/>
                <a:moveTo>
                  <a:pt x="5479819" y="1999479"/>
                </a:moveTo>
                <a:lnTo>
                  <a:pt x="5446617" y="2061494"/>
                </a:lnTo>
                <a:lnTo>
                  <a:pt x="5510827" y="2094971"/>
                </a:lnTo>
                <a:lnTo>
                  <a:pt x="5543755" y="2033505"/>
                </a:lnTo>
                <a:close/>
                <a:moveTo>
                  <a:pt x="10445111" y="1999205"/>
                </a:moveTo>
                <a:cubicBezTo>
                  <a:pt x="10434868" y="2018596"/>
                  <a:pt x="10426910" y="2035106"/>
                  <a:pt x="10421238" y="2048734"/>
                </a:cubicBezTo>
                <a:cubicBezTo>
                  <a:pt x="10415568" y="2062363"/>
                  <a:pt x="10412732" y="2072013"/>
                  <a:pt x="10412732" y="2077684"/>
                </a:cubicBezTo>
                <a:cubicBezTo>
                  <a:pt x="10412732" y="2081525"/>
                  <a:pt x="10413829" y="2088568"/>
                  <a:pt x="10416025" y="2098812"/>
                </a:cubicBezTo>
                <a:cubicBezTo>
                  <a:pt x="10422245" y="2128082"/>
                  <a:pt x="10426726" y="2153281"/>
                  <a:pt x="10429470" y="2174410"/>
                </a:cubicBezTo>
                <a:cubicBezTo>
                  <a:pt x="10432214" y="2195539"/>
                  <a:pt x="10434501" y="2216897"/>
                  <a:pt x="10436330" y="2238483"/>
                </a:cubicBezTo>
                <a:cubicBezTo>
                  <a:pt x="10438161" y="2260069"/>
                  <a:pt x="10439074" y="2276442"/>
                  <a:pt x="10439074" y="2287601"/>
                </a:cubicBezTo>
                <a:cubicBezTo>
                  <a:pt x="10439074" y="2302236"/>
                  <a:pt x="10436879" y="2321261"/>
                  <a:pt x="10432489" y="2344677"/>
                </a:cubicBezTo>
                <a:lnTo>
                  <a:pt x="10448953" y="2351262"/>
                </a:lnTo>
                <a:cubicBezTo>
                  <a:pt x="10459929" y="2328578"/>
                  <a:pt x="10467338" y="2310514"/>
                  <a:pt x="10471179" y="2297068"/>
                </a:cubicBezTo>
                <a:cubicBezTo>
                  <a:pt x="10475021" y="2283622"/>
                  <a:pt x="10476942" y="2268759"/>
                  <a:pt x="10476942" y="2252478"/>
                </a:cubicBezTo>
                <a:cubicBezTo>
                  <a:pt x="10476942" y="2233269"/>
                  <a:pt x="10476028" y="2213238"/>
                  <a:pt x="10474198" y="2192384"/>
                </a:cubicBezTo>
                <a:cubicBezTo>
                  <a:pt x="10471820" y="2165309"/>
                  <a:pt x="10467612" y="2133296"/>
                  <a:pt x="10461575" y="2096343"/>
                </a:cubicBezTo>
                <a:close/>
                <a:moveTo>
                  <a:pt x="8730611" y="1999205"/>
                </a:moveTo>
                <a:cubicBezTo>
                  <a:pt x="8720367" y="2018596"/>
                  <a:pt x="8712409" y="2035106"/>
                  <a:pt x="8706738" y="2048734"/>
                </a:cubicBezTo>
                <a:cubicBezTo>
                  <a:pt x="8701068" y="2062363"/>
                  <a:pt x="8698232" y="2072013"/>
                  <a:pt x="8698232" y="2077684"/>
                </a:cubicBezTo>
                <a:cubicBezTo>
                  <a:pt x="8698232" y="2081525"/>
                  <a:pt x="8699329" y="2088568"/>
                  <a:pt x="8701525" y="2098812"/>
                </a:cubicBezTo>
                <a:cubicBezTo>
                  <a:pt x="8707745" y="2128082"/>
                  <a:pt x="8712226" y="2153281"/>
                  <a:pt x="8714970" y="2174410"/>
                </a:cubicBezTo>
                <a:cubicBezTo>
                  <a:pt x="8717714" y="2195539"/>
                  <a:pt x="8720001" y="2216897"/>
                  <a:pt x="8721830" y="2238483"/>
                </a:cubicBezTo>
                <a:cubicBezTo>
                  <a:pt x="8723660" y="2260069"/>
                  <a:pt x="8724574" y="2276442"/>
                  <a:pt x="8724574" y="2287601"/>
                </a:cubicBezTo>
                <a:cubicBezTo>
                  <a:pt x="8724574" y="2302236"/>
                  <a:pt x="8722379" y="2321261"/>
                  <a:pt x="8717989" y="2344677"/>
                </a:cubicBezTo>
                <a:lnTo>
                  <a:pt x="8734453" y="2351262"/>
                </a:lnTo>
                <a:cubicBezTo>
                  <a:pt x="8745429" y="2328578"/>
                  <a:pt x="8752838" y="2310514"/>
                  <a:pt x="8756679" y="2297068"/>
                </a:cubicBezTo>
                <a:cubicBezTo>
                  <a:pt x="8760521" y="2283622"/>
                  <a:pt x="8762442" y="2268759"/>
                  <a:pt x="8762442" y="2252478"/>
                </a:cubicBezTo>
                <a:cubicBezTo>
                  <a:pt x="8762442" y="2233269"/>
                  <a:pt x="8761527" y="2213238"/>
                  <a:pt x="8759698" y="2192384"/>
                </a:cubicBezTo>
                <a:cubicBezTo>
                  <a:pt x="8757320" y="2165309"/>
                  <a:pt x="8753112" y="2133296"/>
                  <a:pt x="8747075" y="2096343"/>
                </a:cubicBezTo>
                <a:close/>
                <a:moveTo>
                  <a:pt x="4840114" y="1999205"/>
                </a:moveTo>
                <a:cubicBezTo>
                  <a:pt x="4829870" y="2018596"/>
                  <a:pt x="4821912" y="2035106"/>
                  <a:pt x="4816241" y="2048734"/>
                </a:cubicBezTo>
                <a:cubicBezTo>
                  <a:pt x="4810571" y="2062363"/>
                  <a:pt x="4807735" y="2072013"/>
                  <a:pt x="4807735" y="2077684"/>
                </a:cubicBezTo>
                <a:cubicBezTo>
                  <a:pt x="4807735" y="2081525"/>
                  <a:pt x="4808833" y="2088568"/>
                  <a:pt x="4811028" y="2098812"/>
                </a:cubicBezTo>
                <a:cubicBezTo>
                  <a:pt x="4817247" y="2128082"/>
                  <a:pt x="4821729" y="2153281"/>
                  <a:pt x="4824473" y="2174410"/>
                </a:cubicBezTo>
                <a:cubicBezTo>
                  <a:pt x="4827217" y="2195539"/>
                  <a:pt x="4829504" y="2216897"/>
                  <a:pt x="4831334" y="2238483"/>
                </a:cubicBezTo>
                <a:cubicBezTo>
                  <a:pt x="4833163" y="2260069"/>
                  <a:pt x="4834078" y="2276442"/>
                  <a:pt x="4834078" y="2287601"/>
                </a:cubicBezTo>
                <a:cubicBezTo>
                  <a:pt x="4834078" y="2302236"/>
                  <a:pt x="4831882" y="2321261"/>
                  <a:pt x="4827492" y="2344677"/>
                </a:cubicBezTo>
                <a:lnTo>
                  <a:pt x="4843956" y="2351262"/>
                </a:lnTo>
                <a:cubicBezTo>
                  <a:pt x="4854932" y="2328578"/>
                  <a:pt x="4862341" y="2310514"/>
                  <a:pt x="4866183" y="2297068"/>
                </a:cubicBezTo>
                <a:cubicBezTo>
                  <a:pt x="4870024" y="2283622"/>
                  <a:pt x="4871945" y="2268759"/>
                  <a:pt x="4871945" y="2252478"/>
                </a:cubicBezTo>
                <a:cubicBezTo>
                  <a:pt x="4871945" y="2233269"/>
                  <a:pt x="4871030" y="2213238"/>
                  <a:pt x="4869201" y="2192384"/>
                </a:cubicBezTo>
                <a:cubicBezTo>
                  <a:pt x="4866823" y="2165309"/>
                  <a:pt x="4862615" y="2133296"/>
                  <a:pt x="4856578" y="2096343"/>
                </a:cubicBezTo>
                <a:close/>
                <a:moveTo>
                  <a:pt x="673340" y="1999205"/>
                </a:moveTo>
                <a:lnTo>
                  <a:pt x="643705" y="2067805"/>
                </a:lnTo>
                <a:cubicBezTo>
                  <a:pt x="652302" y="2076769"/>
                  <a:pt x="657790" y="2083629"/>
                  <a:pt x="660169" y="2088385"/>
                </a:cubicBezTo>
                <a:cubicBezTo>
                  <a:pt x="665108" y="2098264"/>
                  <a:pt x="667577" y="2112075"/>
                  <a:pt x="667577" y="2129820"/>
                </a:cubicBezTo>
                <a:lnTo>
                  <a:pt x="667577" y="2208024"/>
                </a:lnTo>
                <a:cubicBezTo>
                  <a:pt x="667577" y="2253941"/>
                  <a:pt x="672883" y="2286595"/>
                  <a:pt x="683493" y="2305986"/>
                </a:cubicBezTo>
                <a:cubicBezTo>
                  <a:pt x="693006" y="2323548"/>
                  <a:pt x="708464" y="2332328"/>
                  <a:pt x="729867" y="2332328"/>
                </a:cubicBezTo>
                <a:lnTo>
                  <a:pt x="750712" y="2332328"/>
                </a:lnTo>
                <a:lnTo>
                  <a:pt x="768283" y="2332328"/>
                </a:lnTo>
                <a:lnTo>
                  <a:pt x="813276" y="2332328"/>
                </a:lnTo>
                <a:cubicBezTo>
                  <a:pt x="813276" y="2370013"/>
                  <a:pt x="822468" y="2402255"/>
                  <a:pt x="840853" y="2429055"/>
                </a:cubicBezTo>
                <a:cubicBezTo>
                  <a:pt x="859238" y="2455855"/>
                  <a:pt x="881144" y="2469255"/>
                  <a:pt x="906572" y="2469255"/>
                </a:cubicBezTo>
                <a:cubicBezTo>
                  <a:pt x="916817" y="2469255"/>
                  <a:pt x="925232" y="2465185"/>
                  <a:pt x="931817" y="2457044"/>
                </a:cubicBezTo>
                <a:cubicBezTo>
                  <a:pt x="938403" y="2448903"/>
                  <a:pt x="945538" y="2433400"/>
                  <a:pt x="953220" y="2410533"/>
                </a:cubicBezTo>
                <a:cubicBezTo>
                  <a:pt x="957428" y="2398825"/>
                  <a:pt x="960081" y="2390685"/>
                  <a:pt x="961178" y="2386111"/>
                </a:cubicBezTo>
                <a:cubicBezTo>
                  <a:pt x="963190" y="2378062"/>
                  <a:pt x="964196" y="2370470"/>
                  <a:pt x="964196" y="2363336"/>
                </a:cubicBezTo>
                <a:cubicBezTo>
                  <a:pt x="964196" y="2355836"/>
                  <a:pt x="961087" y="2349707"/>
                  <a:pt x="954867" y="2344951"/>
                </a:cubicBezTo>
                <a:cubicBezTo>
                  <a:pt x="948281" y="2341292"/>
                  <a:pt x="941696" y="2337542"/>
                  <a:pt x="935110" y="2333700"/>
                </a:cubicBezTo>
                <a:cubicBezTo>
                  <a:pt x="943708" y="2332969"/>
                  <a:pt x="950202" y="2332557"/>
                  <a:pt x="954593" y="2332466"/>
                </a:cubicBezTo>
                <a:cubicBezTo>
                  <a:pt x="958983" y="2332374"/>
                  <a:pt x="963282" y="2332328"/>
                  <a:pt x="967490" y="2332328"/>
                </a:cubicBezTo>
                <a:lnTo>
                  <a:pt x="998362" y="2332328"/>
                </a:lnTo>
                <a:lnTo>
                  <a:pt x="1023467" y="2332328"/>
                </a:lnTo>
                <a:lnTo>
                  <a:pt x="1037601" y="2332328"/>
                </a:lnTo>
                <a:cubicBezTo>
                  <a:pt x="1052419" y="2332328"/>
                  <a:pt x="1065133" y="2329493"/>
                  <a:pt x="1075743" y="2323822"/>
                </a:cubicBezTo>
                <a:cubicBezTo>
                  <a:pt x="1088183" y="2317236"/>
                  <a:pt x="1099434" y="2306260"/>
                  <a:pt x="1109495" y="2290894"/>
                </a:cubicBezTo>
                <a:cubicBezTo>
                  <a:pt x="1115166" y="2305711"/>
                  <a:pt x="1121568" y="2316322"/>
                  <a:pt x="1128703" y="2322724"/>
                </a:cubicBezTo>
                <a:cubicBezTo>
                  <a:pt x="1135837" y="2329127"/>
                  <a:pt x="1145533" y="2332328"/>
                  <a:pt x="1157789" y="2332328"/>
                </a:cubicBezTo>
                <a:lnTo>
                  <a:pt x="1202517" y="2332328"/>
                </a:lnTo>
                <a:cubicBezTo>
                  <a:pt x="1219164" y="2332328"/>
                  <a:pt x="1231649" y="2331139"/>
                  <a:pt x="1239973" y="2328761"/>
                </a:cubicBezTo>
                <a:cubicBezTo>
                  <a:pt x="1248296" y="2326383"/>
                  <a:pt x="1257763" y="2321444"/>
                  <a:pt x="1268373" y="2313944"/>
                </a:cubicBezTo>
                <a:cubicBezTo>
                  <a:pt x="1281545" y="2320346"/>
                  <a:pt x="1294899" y="2325011"/>
                  <a:pt x="1308436" y="2327938"/>
                </a:cubicBezTo>
                <a:cubicBezTo>
                  <a:pt x="1321973" y="2330865"/>
                  <a:pt x="1338986" y="2332328"/>
                  <a:pt x="1359475" y="2332328"/>
                </a:cubicBezTo>
                <a:lnTo>
                  <a:pt x="1359475" y="2228605"/>
                </a:lnTo>
                <a:cubicBezTo>
                  <a:pt x="1359475" y="2214519"/>
                  <a:pt x="1358423" y="2202765"/>
                  <a:pt x="1356319" y="2193344"/>
                </a:cubicBezTo>
                <a:cubicBezTo>
                  <a:pt x="1354215" y="2183923"/>
                  <a:pt x="1350694" y="2173450"/>
                  <a:pt x="1345754" y="2161925"/>
                </a:cubicBezTo>
                <a:lnTo>
                  <a:pt x="1322431" y="2193481"/>
                </a:lnTo>
                <a:cubicBezTo>
                  <a:pt x="1318772" y="2198237"/>
                  <a:pt x="1316760" y="2201073"/>
                  <a:pt x="1316394" y="2201988"/>
                </a:cubicBezTo>
                <a:cubicBezTo>
                  <a:pt x="1315113" y="2204549"/>
                  <a:pt x="1314473" y="2208207"/>
                  <a:pt x="1314473" y="2212964"/>
                </a:cubicBezTo>
                <a:cubicBezTo>
                  <a:pt x="1314473" y="2216439"/>
                  <a:pt x="1316760" y="2223117"/>
                  <a:pt x="1321333" y="2232995"/>
                </a:cubicBezTo>
                <a:cubicBezTo>
                  <a:pt x="1325906" y="2242873"/>
                  <a:pt x="1328193" y="2250923"/>
                  <a:pt x="1328193" y="2257142"/>
                </a:cubicBezTo>
                <a:cubicBezTo>
                  <a:pt x="1318863" y="2255862"/>
                  <a:pt x="1309991" y="2254032"/>
                  <a:pt x="1301576" y="2251654"/>
                </a:cubicBezTo>
                <a:cubicBezTo>
                  <a:pt x="1293161" y="2249276"/>
                  <a:pt x="1285569" y="2246441"/>
                  <a:pt x="1278801" y="2243148"/>
                </a:cubicBezTo>
                <a:cubicBezTo>
                  <a:pt x="1281727" y="2226501"/>
                  <a:pt x="1283191" y="2213147"/>
                  <a:pt x="1283191" y="2203085"/>
                </a:cubicBezTo>
                <a:cubicBezTo>
                  <a:pt x="1283191" y="2201256"/>
                  <a:pt x="1283100" y="2197368"/>
                  <a:pt x="1282917" y="2191423"/>
                </a:cubicBezTo>
                <a:cubicBezTo>
                  <a:pt x="1282734" y="2185478"/>
                  <a:pt x="1282459" y="2180767"/>
                  <a:pt x="1282094" y="2177291"/>
                </a:cubicBezTo>
                <a:lnTo>
                  <a:pt x="1271666" y="2185523"/>
                </a:lnTo>
                <a:cubicBezTo>
                  <a:pt x="1266544" y="2189548"/>
                  <a:pt x="1263160" y="2192566"/>
                  <a:pt x="1261513" y="2194579"/>
                </a:cubicBezTo>
                <a:cubicBezTo>
                  <a:pt x="1258769" y="2198054"/>
                  <a:pt x="1257398" y="2201988"/>
                  <a:pt x="1257398" y="2206378"/>
                </a:cubicBezTo>
                <a:cubicBezTo>
                  <a:pt x="1257398" y="2226867"/>
                  <a:pt x="1251635" y="2240861"/>
                  <a:pt x="1240110" y="2248362"/>
                </a:cubicBezTo>
                <a:cubicBezTo>
                  <a:pt x="1230597" y="2254581"/>
                  <a:pt x="1214682" y="2257691"/>
                  <a:pt x="1192364" y="2257691"/>
                </a:cubicBezTo>
                <a:lnTo>
                  <a:pt x="1158612" y="2257691"/>
                </a:lnTo>
                <a:cubicBezTo>
                  <a:pt x="1150381" y="2257691"/>
                  <a:pt x="1143063" y="2254581"/>
                  <a:pt x="1136660" y="2248362"/>
                </a:cubicBezTo>
                <a:cubicBezTo>
                  <a:pt x="1130258" y="2242142"/>
                  <a:pt x="1127056" y="2234367"/>
                  <a:pt x="1127056" y="2225037"/>
                </a:cubicBezTo>
                <a:cubicBezTo>
                  <a:pt x="1127056" y="2215891"/>
                  <a:pt x="1127239" y="2207567"/>
                  <a:pt x="1127605" y="2200067"/>
                </a:cubicBezTo>
                <a:cubicBezTo>
                  <a:pt x="1127971" y="2192566"/>
                  <a:pt x="1128337" y="2185889"/>
                  <a:pt x="1128703" y="2180035"/>
                </a:cubicBezTo>
                <a:lnTo>
                  <a:pt x="1110592" y="2177291"/>
                </a:lnTo>
                <a:cubicBezTo>
                  <a:pt x="1110592" y="2206012"/>
                  <a:pt x="1102269" y="2227415"/>
                  <a:pt x="1085622" y="2241501"/>
                </a:cubicBezTo>
                <a:cubicBezTo>
                  <a:pt x="1072816" y="2252295"/>
                  <a:pt x="1056810" y="2257691"/>
                  <a:pt x="1037601" y="2257691"/>
                </a:cubicBezTo>
                <a:lnTo>
                  <a:pt x="1023467" y="2257691"/>
                </a:lnTo>
                <a:lnTo>
                  <a:pt x="998362" y="2257691"/>
                </a:lnTo>
                <a:lnTo>
                  <a:pt x="967490" y="2257691"/>
                </a:lnTo>
                <a:cubicBezTo>
                  <a:pt x="958160" y="2257691"/>
                  <a:pt x="948007" y="2258011"/>
                  <a:pt x="937031" y="2258652"/>
                </a:cubicBezTo>
                <a:cubicBezTo>
                  <a:pt x="926055" y="2259292"/>
                  <a:pt x="913890" y="2260710"/>
                  <a:pt x="900535" y="2262905"/>
                </a:cubicBezTo>
                <a:cubicBezTo>
                  <a:pt x="918829" y="2255222"/>
                  <a:pt x="932549" y="2243148"/>
                  <a:pt x="941696" y="2226684"/>
                </a:cubicBezTo>
                <a:cubicBezTo>
                  <a:pt x="950111" y="2211683"/>
                  <a:pt x="954318" y="2193573"/>
                  <a:pt x="954318" y="2172352"/>
                </a:cubicBezTo>
                <a:cubicBezTo>
                  <a:pt x="954318" y="2156986"/>
                  <a:pt x="951391" y="2141436"/>
                  <a:pt x="945538" y="2125704"/>
                </a:cubicBezTo>
                <a:cubicBezTo>
                  <a:pt x="938769" y="2107410"/>
                  <a:pt x="930720" y="2098264"/>
                  <a:pt x="921390" y="2098264"/>
                </a:cubicBezTo>
                <a:cubicBezTo>
                  <a:pt x="909865" y="2098264"/>
                  <a:pt x="897243" y="2108965"/>
                  <a:pt x="883522" y="2130369"/>
                </a:cubicBezTo>
                <a:cubicBezTo>
                  <a:pt x="867973" y="2154882"/>
                  <a:pt x="850045" y="2194670"/>
                  <a:pt x="829740" y="2249734"/>
                </a:cubicBezTo>
                <a:cubicBezTo>
                  <a:pt x="825166" y="2250648"/>
                  <a:pt x="817117" y="2252386"/>
                  <a:pt x="805592" y="2254947"/>
                </a:cubicBezTo>
                <a:cubicBezTo>
                  <a:pt x="795348" y="2256776"/>
                  <a:pt x="785286" y="2257691"/>
                  <a:pt x="775408" y="2257691"/>
                </a:cubicBezTo>
                <a:lnTo>
                  <a:pt x="768283" y="2257691"/>
                </a:lnTo>
                <a:lnTo>
                  <a:pt x="750712" y="2257691"/>
                </a:lnTo>
                <a:lnTo>
                  <a:pt x="729867" y="2257691"/>
                </a:lnTo>
                <a:cubicBezTo>
                  <a:pt x="721086" y="2257691"/>
                  <a:pt x="714683" y="2251746"/>
                  <a:pt x="710659" y="2239855"/>
                </a:cubicBezTo>
                <a:cubicBezTo>
                  <a:pt x="705536" y="2225037"/>
                  <a:pt x="702975" y="2198512"/>
                  <a:pt x="702975" y="2160279"/>
                </a:cubicBezTo>
                <a:lnTo>
                  <a:pt x="702975" y="2106221"/>
                </a:lnTo>
                <a:cubicBezTo>
                  <a:pt x="702975" y="2080428"/>
                  <a:pt x="700506" y="2059207"/>
                  <a:pt x="695567" y="2042560"/>
                </a:cubicBezTo>
                <a:cubicBezTo>
                  <a:pt x="691359" y="2028291"/>
                  <a:pt x="683950" y="2013839"/>
                  <a:pt x="673340" y="1999205"/>
                </a:cubicBezTo>
                <a:close/>
                <a:moveTo>
                  <a:pt x="4695053" y="1997284"/>
                </a:moveTo>
                <a:cubicBezTo>
                  <a:pt x="4689565" y="2009723"/>
                  <a:pt x="4685632" y="2021614"/>
                  <a:pt x="4683254" y="2032956"/>
                </a:cubicBezTo>
                <a:cubicBezTo>
                  <a:pt x="4680876" y="2044298"/>
                  <a:pt x="4679687" y="2055457"/>
                  <a:pt x="4679687" y="2066433"/>
                </a:cubicBezTo>
                <a:cubicBezTo>
                  <a:pt x="4679687" y="2071555"/>
                  <a:pt x="4680876" y="2075626"/>
                  <a:pt x="4683254" y="2078644"/>
                </a:cubicBezTo>
                <a:cubicBezTo>
                  <a:pt x="4685632" y="2081662"/>
                  <a:pt x="4690114" y="2084726"/>
                  <a:pt x="4696700" y="2087836"/>
                </a:cubicBezTo>
                <a:cubicBezTo>
                  <a:pt x="4696700" y="2108142"/>
                  <a:pt x="4695785" y="2125612"/>
                  <a:pt x="4693956" y="2140247"/>
                </a:cubicBezTo>
                <a:cubicBezTo>
                  <a:pt x="4690846" y="2164395"/>
                  <a:pt x="4685175" y="2184243"/>
                  <a:pt x="4676943" y="2199792"/>
                </a:cubicBezTo>
                <a:cubicBezTo>
                  <a:pt x="4659015" y="2172535"/>
                  <a:pt x="4645844" y="2153327"/>
                  <a:pt x="4637429" y="2142168"/>
                </a:cubicBezTo>
                <a:cubicBezTo>
                  <a:pt x="4628099" y="2129545"/>
                  <a:pt x="4617672" y="2116923"/>
                  <a:pt x="4606147" y="2104300"/>
                </a:cubicBezTo>
                <a:cubicBezTo>
                  <a:pt x="4591512" y="2086739"/>
                  <a:pt x="4574865" y="2069177"/>
                  <a:pt x="4556206" y="2051615"/>
                </a:cubicBezTo>
                <a:cubicBezTo>
                  <a:pt x="4534437" y="2031127"/>
                  <a:pt x="4519985" y="2020882"/>
                  <a:pt x="4512851" y="2020882"/>
                </a:cubicBezTo>
                <a:cubicBezTo>
                  <a:pt x="4509009" y="2020882"/>
                  <a:pt x="4506493" y="2022803"/>
                  <a:pt x="4505305" y="2026645"/>
                </a:cubicBezTo>
                <a:cubicBezTo>
                  <a:pt x="4504115" y="2030486"/>
                  <a:pt x="4503521" y="2037346"/>
                  <a:pt x="4503521" y="2047225"/>
                </a:cubicBezTo>
                <a:cubicBezTo>
                  <a:pt x="4503521" y="2069726"/>
                  <a:pt x="4505030" y="2088248"/>
                  <a:pt x="4508049" y="2102791"/>
                </a:cubicBezTo>
                <a:cubicBezTo>
                  <a:pt x="4511067" y="2117335"/>
                  <a:pt x="4515503" y="2127259"/>
                  <a:pt x="4521357" y="2132564"/>
                </a:cubicBezTo>
                <a:cubicBezTo>
                  <a:pt x="4527211" y="2137869"/>
                  <a:pt x="4535534" y="2143906"/>
                  <a:pt x="4546328" y="2150674"/>
                </a:cubicBezTo>
                <a:cubicBezTo>
                  <a:pt x="4558401" y="2158175"/>
                  <a:pt x="4566633" y="2161925"/>
                  <a:pt x="4571024" y="2161925"/>
                </a:cubicBezTo>
                <a:cubicBezTo>
                  <a:pt x="4572304" y="2161925"/>
                  <a:pt x="4573631" y="2160965"/>
                  <a:pt x="4575003" y="2159044"/>
                </a:cubicBezTo>
                <a:cubicBezTo>
                  <a:pt x="4576375" y="2157123"/>
                  <a:pt x="4578524" y="2153144"/>
                  <a:pt x="4581451" y="2147107"/>
                </a:cubicBezTo>
                <a:cubicBezTo>
                  <a:pt x="4593525" y="2158632"/>
                  <a:pt x="4603403" y="2168785"/>
                  <a:pt x="4611086" y="2177566"/>
                </a:cubicBezTo>
                <a:cubicBezTo>
                  <a:pt x="4620599" y="2188359"/>
                  <a:pt x="4635783" y="2206927"/>
                  <a:pt x="4656637" y="2233269"/>
                </a:cubicBezTo>
                <a:cubicBezTo>
                  <a:pt x="4643832" y="2249185"/>
                  <a:pt x="4633450" y="2260389"/>
                  <a:pt x="4625493" y="2266884"/>
                </a:cubicBezTo>
                <a:cubicBezTo>
                  <a:pt x="4617535" y="2273378"/>
                  <a:pt x="4604318" y="2281381"/>
                  <a:pt x="4585842" y="2290894"/>
                </a:cubicBezTo>
                <a:lnTo>
                  <a:pt x="4585842" y="2372117"/>
                </a:lnTo>
                <a:cubicBezTo>
                  <a:pt x="4618221" y="2372117"/>
                  <a:pt x="4642597" y="2370653"/>
                  <a:pt x="4658970" y="2367726"/>
                </a:cubicBezTo>
                <a:cubicBezTo>
                  <a:pt x="4675342" y="2364799"/>
                  <a:pt x="4693956" y="2358397"/>
                  <a:pt x="4714810" y="2348518"/>
                </a:cubicBezTo>
                <a:cubicBezTo>
                  <a:pt x="4717737" y="2315773"/>
                  <a:pt x="4719201" y="2297114"/>
                  <a:pt x="4719201" y="2292540"/>
                </a:cubicBezTo>
                <a:lnTo>
                  <a:pt x="4719201" y="2284034"/>
                </a:lnTo>
                <a:cubicBezTo>
                  <a:pt x="4719201" y="2277265"/>
                  <a:pt x="4717006" y="2269673"/>
                  <a:pt x="4712615" y="2261258"/>
                </a:cubicBezTo>
                <a:cubicBezTo>
                  <a:pt x="4710969" y="2258148"/>
                  <a:pt x="4705115" y="2247538"/>
                  <a:pt x="4695053" y="2229428"/>
                </a:cubicBezTo>
                <a:cubicBezTo>
                  <a:pt x="4706395" y="2208573"/>
                  <a:pt x="4714627" y="2187444"/>
                  <a:pt x="4719750" y="2166041"/>
                </a:cubicBezTo>
                <a:cubicBezTo>
                  <a:pt x="4724872" y="2144638"/>
                  <a:pt x="4727433" y="2123143"/>
                  <a:pt x="4727433" y="2101556"/>
                </a:cubicBezTo>
                <a:lnTo>
                  <a:pt x="4747190" y="2109240"/>
                </a:lnTo>
                <a:cubicBezTo>
                  <a:pt x="4751214" y="2094788"/>
                  <a:pt x="4753775" y="2084818"/>
                  <a:pt x="4754873" y="2079330"/>
                </a:cubicBezTo>
                <a:cubicBezTo>
                  <a:pt x="4757434" y="2066342"/>
                  <a:pt x="4758715" y="2053445"/>
                  <a:pt x="4758715" y="2040639"/>
                </a:cubicBezTo>
                <a:cubicBezTo>
                  <a:pt x="4733835" y="2032956"/>
                  <a:pt x="4719201" y="2027559"/>
                  <a:pt x="4714810" y="2024450"/>
                </a:cubicBezTo>
                <a:cubicBezTo>
                  <a:pt x="4709322" y="2020608"/>
                  <a:pt x="4706578" y="2012833"/>
                  <a:pt x="4706578" y="2001125"/>
                </a:cubicBezTo>
                <a:close/>
                <a:moveTo>
                  <a:pt x="10287879" y="1985484"/>
                </a:moveTo>
                <a:lnTo>
                  <a:pt x="10282117" y="1987131"/>
                </a:lnTo>
                <a:cubicBezTo>
                  <a:pt x="10282117" y="1994997"/>
                  <a:pt x="10280470" y="2002589"/>
                  <a:pt x="10277177" y="2009906"/>
                </a:cubicBezTo>
                <a:cubicBezTo>
                  <a:pt x="10273153" y="2019053"/>
                  <a:pt x="10267665" y="2023626"/>
                  <a:pt x="10260713" y="2023626"/>
                </a:cubicBezTo>
                <a:cubicBezTo>
                  <a:pt x="10255591" y="2023626"/>
                  <a:pt x="10251932" y="2020791"/>
                  <a:pt x="10249737" y="2015120"/>
                </a:cubicBezTo>
                <a:cubicBezTo>
                  <a:pt x="10248823" y="2013108"/>
                  <a:pt x="10247634" y="2007620"/>
                  <a:pt x="10246170" y="1998656"/>
                </a:cubicBezTo>
                <a:lnTo>
                  <a:pt x="10240407" y="2000302"/>
                </a:lnTo>
                <a:cubicBezTo>
                  <a:pt x="10237115" y="2014022"/>
                  <a:pt x="10234371" y="2023260"/>
                  <a:pt x="10232175" y="2028017"/>
                </a:cubicBezTo>
                <a:cubicBezTo>
                  <a:pt x="10227420" y="2038261"/>
                  <a:pt x="10221109" y="2043383"/>
                  <a:pt x="10213242" y="2043383"/>
                </a:cubicBezTo>
                <a:cubicBezTo>
                  <a:pt x="10209949" y="2043383"/>
                  <a:pt x="10207479" y="2041783"/>
                  <a:pt x="10205833" y="2038581"/>
                </a:cubicBezTo>
                <a:cubicBezTo>
                  <a:pt x="10204186" y="2035380"/>
                  <a:pt x="10203363" y="2031767"/>
                  <a:pt x="10203363" y="2027742"/>
                </a:cubicBezTo>
                <a:cubicBezTo>
                  <a:pt x="10203363" y="2025547"/>
                  <a:pt x="10203547" y="2022803"/>
                  <a:pt x="10203912" y="2019510"/>
                </a:cubicBezTo>
                <a:cubicBezTo>
                  <a:pt x="10204278" y="2016218"/>
                  <a:pt x="10204461" y="2013839"/>
                  <a:pt x="10204461" y="2012376"/>
                </a:cubicBezTo>
                <a:lnTo>
                  <a:pt x="10198698" y="2014845"/>
                </a:lnTo>
                <a:cubicBezTo>
                  <a:pt x="10196321" y="2020699"/>
                  <a:pt x="10194492" y="2025913"/>
                  <a:pt x="10193210" y="2030486"/>
                </a:cubicBezTo>
                <a:cubicBezTo>
                  <a:pt x="10191930" y="2035060"/>
                  <a:pt x="10191290" y="2039725"/>
                  <a:pt x="10191290" y="2044481"/>
                </a:cubicBezTo>
                <a:cubicBezTo>
                  <a:pt x="10191290" y="2053628"/>
                  <a:pt x="10193210" y="2060808"/>
                  <a:pt x="10197052" y="2066021"/>
                </a:cubicBezTo>
                <a:cubicBezTo>
                  <a:pt x="10200894" y="2071235"/>
                  <a:pt x="10206656" y="2073842"/>
                  <a:pt x="10214339" y="2073842"/>
                </a:cubicBezTo>
                <a:cubicBezTo>
                  <a:pt x="10220742" y="2073842"/>
                  <a:pt x="10226871" y="2070915"/>
                  <a:pt x="10232724" y="2065061"/>
                </a:cubicBezTo>
                <a:cubicBezTo>
                  <a:pt x="10236017" y="2061768"/>
                  <a:pt x="10239584" y="2056829"/>
                  <a:pt x="10243426" y="2050243"/>
                </a:cubicBezTo>
                <a:cubicBezTo>
                  <a:pt x="10246902" y="2052621"/>
                  <a:pt x="10250012" y="2054359"/>
                  <a:pt x="10252756" y="2055457"/>
                </a:cubicBezTo>
                <a:cubicBezTo>
                  <a:pt x="10255500" y="2056555"/>
                  <a:pt x="10258518" y="2057103"/>
                  <a:pt x="10261811" y="2057103"/>
                </a:cubicBezTo>
                <a:cubicBezTo>
                  <a:pt x="10271140" y="2057103"/>
                  <a:pt x="10278459" y="2052164"/>
                  <a:pt x="10283763" y="2042286"/>
                </a:cubicBezTo>
                <a:cubicBezTo>
                  <a:pt x="10288520" y="2033505"/>
                  <a:pt x="10290897" y="2022254"/>
                  <a:pt x="10290897" y="2008534"/>
                </a:cubicBezTo>
                <a:cubicBezTo>
                  <a:pt x="10290897" y="2005241"/>
                  <a:pt x="10290578" y="2001446"/>
                  <a:pt x="10289937" y="1997147"/>
                </a:cubicBezTo>
                <a:cubicBezTo>
                  <a:pt x="10289298" y="1992848"/>
                  <a:pt x="10288612" y="1988960"/>
                  <a:pt x="10287879" y="1985484"/>
                </a:cubicBezTo>
                <a:close/>
                <a:moveTo>
                  <a:pt x="8573379" y="1985484"/>
                </a:moveTo>
                <a:lnTo>
                  <a:pt x="8567617" y="1987131"/>
                </a:lnTo>
                <a:cubicBezTo>
                  <a:pt x="8567617" y="1994997"/>
                  <a:pt x="8565970" y="2002589"/>
                  <a:pt x="8562677" y="2009906"/>
                </a:cubicBezTo>
                <a:cubicBezTo>
                  <a:pt x="8558653" y="2019053"/>
                  <a:pt x="8553165" y="2023626"/>
                  <a:pt x="8546213" y="2023626"/>
                </a:cubicBezTo>
                <a:cubicBezTo>
                  <a:pt x="8541092" y="2023626"/>
                  <a:pt x="8537432" y="2020791"/>
                  <a:pt x="8535237" y="2015120"/>
                </a:cubicBezTo>
                <a:cubicBezTo>
                  <a:pt x="8534322" y="2013108"/>
                  <a:pt x="8533134" y="2007620"/>
                  <a:pt x="8531670" y="1998656"/>
                </a:cubicBezTo>
                <a:lnTo>
                  <a:pt x="8525908" y="2000302"/>
                </a:lnTo>
                <a:cubicBezTo>
                  <a:pt x="8522614" y="2014022"/>
                  <a:pt x="8519870" y="2023260"/>
                  <a:pt x="8517676" y="2028017"/>
                </a:cubicBezTo>
                <a:cubicBezTo>
                  <a:pt x="8512920" y="2038261"/>
                  <a:pt x="8506608" y="2043383"/>
                  <a:pt x="8498742" y="2043383"/>
                </a:cubicBezTo>
                <a:cubicBezTo>
                  <a:pt x="8495449" y="2043383"/>
                  <a:pt x="8492979" y="2041783"/>
                  <a:pt x="8491333" y="2038581"/>
                </a:cubicBezTo>
                <a:cubicBezTo>
                  <a:pt x="8489686" y="2035380"/>
                  <a:pt x="8488863" y="2031767"/>
                  <a:pt x="8488863" y="2027742"/>
                </a:cubicBezTo>
                <a:cubicBezTo>
                  <a:pt x="8488863" y="2025547"/>
                  <a:pt x="8489046" y="2022803"/>
                  <a:pt x="8489412" y="2019510"/>
                </a:cubicBezTo>
                <a:cubicBezTo>
                  <a:pt x="8489778" y="2016218"/>
                  <a:pt x="8489961" y="2013839"/>
                  <a:pt x="8489961" y="2012376"/>
                </a:cubicBezTo>
                <a:lnTo>
                  <a:pt x="8484198" y="2014845"/>
                </a:lnTo>
                <a:cubicBezTo>
                  <a:pt x="8481820" y="2020699"/>
                  <a:pt x="8479991" y="2025913"/>
                  <a:pt x="8478710" y="2030486"/>
                </a:cubicBezTo>
                <a:cubicBezTo>
                  <a:pt x="8477430" y="2035060"/>
                  <a:pt x="8476790" y="2039725"/>
                  <a:pt x="8476790" y="2044481"/>
                </a:cubicBezTo>
                <a:cubicBezTo>
                  <a:pt x="8476790" y="2053628"/>
                  <a:pt x="8478710" y="2060808"/>
                  <a:pt x="8482552" y="2066021"/>
                </a:cubicBezTo>
                <a:cubicBezTo>
                  <a:pt x="8486394" y="2071235"/>
                  <a:pt x="8492156" y="2073842"/>
                  <a:pt x="8499840" y="2073842"/>
                </a:cubicBezTo>
                <a:cubicBezTo>
                  <a:pt x="8506242" y="2073842"/>
                  <a:pt x="8512370" y="2070915"/>
                  <a:pt x="8518224" y="2065061"/>
                </a:cubicBezTo>
                <a:cubicBezTo>
                  <a:pt x="8521517" y="2061768"/>
                  <a:pt x="8525084" y="2056829"/>
                  <a:pt x="8528926" y="2050243"/>
                </a:cubicBezTo>
                <a:cubicBezTo>
                  <a:pt x="8532402" y="2052621"/>
                  <a:pt x="8535512" y="2054359"/>
                  <a:pt x="8538256" y="2055457"/>
                </a:cubicBezTo>
                <a:cubicBezTo>
                  <a:pt x="8541000" y="2056555"/>
                  <a:pt x="8544018" y="2057103"/>
                  <a:pt x="8547311" y="2057103"/>
                </a:cubicBezTo>
                <a:cubicBezTo>
                  <a:pt x="8556640" y="2057103"/>
                  <a:pt x="8563958" y="2052164"/>
                  <a:pt x="8569263" y="2042286"/>
                </a:cubicBezTo>
                <a:cubicBezTo>
                  <a:pt x="8574020" y="2033505"/>
                  <a:pt x="8576397" y="2022254"/>
                  <a:pt x="8576397" y="2008534"/>
                </a:cubicBezTo>
                <a:cubicBezTo>
                  <a:pt x="8576397" y="2005241"/>
                  <a:pt x="8576078" y="2001446"/>
                  <a:pt x="8575437" y="1997147"/>
                </a:cubicBezTo>
                <a:cubicBezTo>
                  <a:pt x="8574797" y="1992848"/>
                  <a:pt x="8574111" y="1988960"/>
                  <a:pt x="8573379" y="1985484"/>
                </a:cubicBezTo>
                <a:close/>
                <a:moveTo>
                  <a:pt x="362587" y="1983838"/>
                </a:moveTo>
                <a:lnTo>
                  <a:pt x="339537" y="2028291"/>
                </a:lnTo>
                <a:lnTo>
                  <a:pt x="298926" y="2007985"/>
                </a:lnTo>
                <a:lnTo>
                  <a:pt x="270388" y="2061219"/>
                </a:lnTo>
                <a:lnTo>
                  <a:pt x="321427" y="2089208"/>
                </a:lnTo>
                <a:lnTo>
                  <a:pt x="343379" y="2045853"/>
                </a:lnTo>
                <a:lnTo>
                  <a:pt x="382344" y="2067805"/>
                </a:lnTo>
                <a:lnTo>
                  <a:pt x="412528" y="2011827"/>
                </a:lnTo>
                <a:close/>
                <a:moveTo>
                  <a:pt x="4086318" y="1982466"/>
                </a:moveTo>
                <a:cubicBezTo>
                  <a:pt x="4065098" y="2020516"/>
                  <a:pt x="4054488" y="2045761"/>
                  <a:pt x="4054488" y="2058201"/>
                </a:cubicBezTo>
                <a:cubicBezTo>
                  <a:pt x="4057232" y="2074116"/>
                  <a:pt x="4059930" y="2090123"/>
                  <a:pt x="4062583" y="2106221"/>
                </a:cubicBezTo>
                <a:cubicBezTo>
                  <a:pt x="4065235" y="2122320"/>
                  <a:pt x="4066561" y="2138875"/>
                  <a:pt x="4066561" y="2155888"/>
                </a:cubicBezTo>
                <a:cubicBezTo>
                  <a:pt x="4066561" y="2184243"/>
                  <a:pt x="4060433" y="2208207"/>
                  <a:pt x="4048177" y="2227781"/>
                </a:cubicBezTo>
                <a:cubicBezTo>
                  <a:pt x="4037749" y="2244428"/>
                  <a:pt x="4020828" y="2260344"/>
                  <a:pt x="3997412" y="2275527"/>
                </a:cubicBezTo>
                <a:cubicBezTo>
                  <a:pt x="3984241" y="2284125"/>
                  <a:pt x="3958996" y="2297845"/>
                  <a:pt x="3921677" y="2316688"/>
                </a:cubicBezTo>
                <a:cubicBezTo>
                  <a:pt x="3915274" y="2319980"/>
                  <a:pt x="3905625" y="2323868"/>
                  <a:pt x="3892728" y="2328350"/>
                </a:cubicBezTo>
                <a:cubicBezTo>
                  <a:pt x="3879831" y="2332831"/>
                  <a:pt x="3866797" y="2337359"/>
                  <a:pt x="3853626" y="2341933"/>
                </a:cubicBezTo>
                <a:lnTo>
                  <a:pt x="3853626" y="2359494"/>
                </a:lnTo>
                <a:lnTo>
                  <a:pt x="3885456" y="2360043"/>
                </a:lnTo>
                <a:cubicBezTo>
                  <a:pt x="3943081" y="2360043"/>
                  <a:pt x="3985887" y="2351354"/>
                  <a:pt x="4013876" y="2333975"/>
                </a:cubicBezTo>
                <a:cubicBezTo>
                  <a:pt x="4042780" y="2316047"/>
                  <a:pt x="4065281" y="2283028"/>
                  <a:pt x="4081379" y="2234916"/>
                </a:cubicBezTo>
                <a:cubicBezTo>
                  <a:pt x="4081379" y="2260892"/>
                  <a:pt x="4086867" y="2283942"/>
                  <a:pt x="4097843" y="2304065"/>
                </a:cubicBezTo>
                <a:cubicBezTo>
                  <a:pt x="4108087" y="2322907"/>
                  <a:pt x="4118972" y="2332328"/>
                  <a:pt x="4130497" y="2332328"/>
                </a:cubicBezTo>
                <a:lnTo>
                  <a:pt x="4132083" y="2332328"/>
                </a:lnTo>
                <a:lnTo>
                  <a:pt x="4150528" y="2332328"/>
                </a:lnTo>
                <a:lnTo>
                  <a:pt x="4171323" y="2332328"/>
                </a:lnTo>
                <a:cubicBezTo>
                  <a:pt x="4186140" y="2332328"/>
                  <a:pt x="4198854" y="2329493"/>
                  <a:pt x="4209464" y="2323822"/>
                </a:cubicBezTo>
                <a:cubicBezTo>
                  <a:pt x="4221904" y="2317236"/>
                  <a:pt x="4233154" y="2306260"/>
                  <a:pt x="4243216" y="2290894"/>
                </a:cubicBezTo>
                <a:cubicBezTo>
                  <a:pt x="4248887" y="2305711"/>
                  <a:pt x="4255289" y="2316322"/>
                  <a:pt x="4262424" y="2322724"/>
                </a:cubicBezTo>
                <a:cubicBezTo>
                  <a:pt x="4269558" y="2329127"/>
                  <a:pt x="4279254" y="2332328"/>
                  <a:pt x="4291511" y="2332328"/>
                </a:cubicBezTo>
                <a:lnTo>
                  <a:pt x="4336238" y="2332328"/>
                </a:lnTo>
                <a:cubicBezTo>
                  <a:pt x="4352885" y="2332328"/>
                  <a:pt x="4365370" y="2331139"/>
                  <a:pt x="4373694" y="2328761"/>
                </a:cubicBezTo>
                <a:cubicBezTo>
                  <a:pt x="4382018" y="2326383"/>
                  <a:pt x="4391484" y="2321444"/>
                  <a:pt x="4402095" y="2313944"/>
                </a:cubicBezTo>
                <a:cubicBezTo>
                  <a:pt x="4415266" y="2320346"/>
                  <a:pt x="4428620" y="2325011"/>
                  <a:pt x="4442157" y="2327938"/>
                </a:cubicBezTo>
                <a:cubicBezTo>
                  <a:pt x="4455695" y="2330865"/>
                  <a:pt x="4472707" y="2332328"/>
                  <a:pt x="4493196" y="2332328"/>
                </a:cubicBezTo>
                <a:lnTo>
                  <a:pt x="4493196" y="2228605"/>
                </a:lnTo>
                <a:cubicBezTo>
                  <a:pt x="4493196" y="2214519"/>
                  <a:pt x="4492144" y="2202765"/>
                  <a:pt x="4490040" y="2193344"/>
                </a:cubicBezTo>
                <a:cubicBezTo>
                  <a:pt x="4487937" y="2183923"/>
                  <a:pt x="4484415" y="2173450"/>
                  <a:pt x="4479476" y="2161925"/>
                </a:cubicBezTo>
                <a:lnTo>
                  <a:pt x="4456152" y="2193481"/>
                </a:lnTo>
                <a:cubicBezTo>
                  <a:pt x="4452493" y="2198237"/>
                  <a:pt x="4450481" y="2201073"/>
                  <a:pt x="4450115" y="2201988"/>
                </a:cubicBezTo>
                <a:cubicBezTo>
                  <a:pt x="4448834" y="2204549"/>
                  <a:pt x="4448194" y="2208207"/>
                  <a:pt x="4448194" y="2212964"/>
                </a:cubicBezTo>
                <a:cubicBezTo>
                  <a:pt x="4448194" y="2216439"/>
                  <a:pt x="4450481" y="2223117"/>
                  <a:pt x="4455054" y="2232995"/>
                </a:cubicBezTo>
                <a:cubicBezTo>
                  <a:pt x="4459627" y="2242873"/>
                  <a:pt x="4461914" y="2250923"/>
                  <a:pt x="4461914" y="2257142"/>
                </a:cubicBezTo>
                <a:cubicBezTo>
                  <a:pt x="4452585" y="2255862"/>
                  <a:pt x="4443712" y="2254032"/>
                  <a:pt x="4435297" y="2251654"/>
                </a:cubicBezTo>
                <a:cubicBezTo>
                  <a:pt x="4426882" y="2249276"/>
                  <a:pt x="4419290" y="2246441"/>
                  <a:pt x="4412522" y="2243148"/>
                </a:cubicBezTo>
                <a:cubicBezTo>
                  <a:pt x="4415449" y="2226501"/>
                  <a:pt x="4416912" y="2213147"/>
                  <a:pt x="4416912" y="2203085"/>
                </a:cubicBezTo>
                <a:cubicBezTo>
                  <a:pt x="4416912" y="2201256"/>
                  <a:pt x="4416821" y="2197368"/>
                  <a:pt x="4416638" y="2191423"/>
                </a:cubicBezTo>
                <a:cubicBezTo>
                  <a:pt x="4416455" y="2185478"/>
                  <a:pt x="4416180" y="2180767"/>
                  <a:pt x="4415815" y="2177291"/>
                </a:cubicBezTo>
                <a:lnTo>
                  <a:pt x="4405387" y="2185523"/>
                </a:lnTo>
                <a:cubicBezTo>
                  <a:pt x="4400265" y="2189548"/>
                  <a:pt x="4396881" y="2192566"/>
                  <a:pt x="4395235" y="2194579"/>
                </a:cubicBezTo>
                <a:cubicBezTo>
                  <a:pt x="4392491" y="2198054"/>
                  <a:pt x="4391119" y="2201988"/>
                  <a:pt x="4391119" y="2206378"/>
                </a:cubicBezTo>
                <a:cubicBezTo>
                  <a:pt x="4391119" y="2226867"/>
                  <a:pt x="4385356" y="2240861"/>
                  <a:pt x="4373831" y="2248362"/>
                </a:cubicBezTo>
                <a:cubicBezTo>
                  <a:pt x="4364319" y="2254581"/>
                  <a:pt x="4348403" y="2257691"/>
                  <a:pt x="4326085" y="2257691"/>
                </a:cubicBezTo>
                <a:lnTo>
                  <a:pt x="4292334" y="2257691"/>
                </a:lnTo>
                <a:cubicBezTo>
                  <a:pt x="4284102" y="2257691"/>
                  <a:pt x="4276784" y="2254581"/>
                  <a:pt x="4270382" y="2248362"/>
                </a:cubicBezTo>
                <a:cubicBezTo>
                  <a:pt x="4263979" y="2242142"/>
                  <a:pt x="4260778" y="2234367"/>
                  <a:pt x="4260778" y="2225037"/>
                </a:cubicBezTo>
                <a:cubicBezTo>
                  <a:pt x="4260778" y="2215891"/>
                  <a:pt x="4260960" y="2207567"/>
                  <a:pt x="4261326" y="2200067"/>
                </a:cubicBezTo>
                <a:cubicBezTo>
                  <a:pt x="4261692" y="2192566"/>
                  <a:pt x="4262058" y="2185889"/>
                  <a:pt x="4262424" y="2180035"/>
                </a:cubicBezTo>
                <a:lnTo>
                  <a:pt x="4244313" y="2177291"/>
                </a:lnTo>
                <a:cubicBezTo>
                  <a:pt x="4244313" y="2206012"/>
                  <a:pt x="4235990" y="2227415"/>
                  <a:pt x="4219343" y="2241501"/>
                </a:cubicBezTo>
                <a:cubicBezTo>
                  <a:pt x="4206538" y="2252295"/>
                  <a:pt x="4190531" y="2257691"/>
                  <a:pt x="4171323" y="2257691"/>
                </a:cubicBezTo>
                <a:lnTo>
                  <a:pt x="4150528" y="2257691"/>
                </a:lnTo>
                <a:lnTo>
                  <a:pt x="4132083" y="2257691"/>
                </a:lnTo>
                <a:lnTo>
                  <a:pt x="4130497" y="2257691"/>
                </a:lnTo>
                <a:cubicBezTo>
                  <a:pt x="4119155" y="2257691"/>
                  <a:pt x="4112021" y="2242508"/>
                  <a:pt x="4109094" y="2212140"/>
                </a:cubicBezTo>
                <a:cubicBezTo>
                  <a:pt x="4107447" y="2176468"/>
                  <a:pt x="4105893" y="2140796"/>
                  <a:pt x="4104429" y="2105124"/>
                </a:cubicBezTo>
                <a:cubicBezTo>
                  <a:pt x="4101868" y="2054634"/>
                  <a:pt x="4095831" y="2013748"/>
                  <a:pt x="4086318" y="1982466"/>
                </a:cubicBezTo>
                <a:close/>
                <a:moveTo>
                  <a:pt x="1223371" y="1977801"/>
                </a:moveTo>
                <a:lnTo>
                  <a:pt x="1195382" y="2033779"/>
                </a:lnTo>
                <a:lnTo>
                  <a:pt x="1246970" y="2061219"/>
                </a:lnTo>
                <a:lnTo>
                  <a:pt x="1274411" y="2004144"/>
                </a:lnTo>
                <a:close/>
                <a:moveTo>
                  <a:pt x="9350104" y="1977527"/>
                </a:moveTo>
                <a:cubicBezTo>
                  <a:pt x="9340043" y="1996735"/>
                  <a:pt x="9332908" y="2013291"/>
                  <a:pt x="9328700" y="2027194"/>
                </a:cubicBezTo>
                <a:cubicBezTo>
                  <a:pt x="9325408" y="2038170"/>
                  <a:pt x="9323761" y="2049054"/>
                  <a:pt x="9323761" y="2059847"/>
                </a:cubicBezTo>
                <a:lnTo>
                  <a:pt x="9341323" y="2071372"/>
                </a:lnTo>
                <a:lnTo>
                  <a:pt x="9374525" y="2257691"/>
                </a:lnTo>
                <a:lnTo>
                  <a:pt x="9276234" y="2257691"/>
                </a:lnTo>
                <a:lnTo>
                  <a:pt x="9256533" y="2257691"/>
                </a:lnTo>
                <a:lnTo>
                  <a:pt x="9246324" y="2257691"/>
                </a:lnTo>
                <a:cubicBezTo>
                  <a:pt x="9225469" y="2257691"/>
                  <a:pt x="9205484" y="2262356"/>
                  <a:pt x="9186367" y="2271686"/>
                </a:cubicBezTo>
                <a:cubicBezTo>
                  <a:pt x="9167251" y="2281015"/>
                  <a:pt x="9154308" y="2293272"/>
                  <a:pt x="9147539" y="2308456"/>
                </a:cubicBezTo>
                <a:cubicBezTo>
                  <a:pt x="9143881" y="2315956"/>
                  <a:pt x="9140314" y="2323456"/>
                  <a:pt x="9136838" y="2330956"/>
                </a:cubicBezTo>
                <a:cubicBezTo>
                  <a:pt x="9131898" y="2341750"/>
                  <a:pt x="9129429" y="2349250"/>
                  <a:pt x="9129429" y="2353457"/>
                </a:cubicBezTo>
                <a:cubicBezTo>
                  <a:pt x="9129429" y="2362604"/>
                  <a:pt x="9139856" y="2367178"/>
                  <a:pt x="9160711" y="2367178"/>
                </a:cubicBezTo>
                <a:cubicBezTo>
                  <a:pt x="9174979" y="2367178"/>
                  <a:pt x="9188059" y="2368092"/>
                  <a:pt x="9199950" y="2369922"/>
                </a:cubicBezTo>
                <a:cubicBezTo>
                  <a:pt x="9211841" y="2371751"/>
                  <a:pt x="9217786" y="2373763"/>
                  <a:pt x="9217786" y="2375958"/>
                </a:cubicBezTo>
                <a:cubicBezTo>
                  <a:pt x="9217786" y="2380715"/>
                  <a:pt x="9202237" y="2386294"/>
                  <a:pt x="9171138" y="2392697"/>
                </a:cubicBezTo>
                <a:cubicBezTo>
                  <a:pt x="9140039" y="2399100"/>
                  <a:pt x="9115709" y="2402301"/>
                  <a:pt x="9098147" y="2402301"/>
                </a:cubicBezTo>
                <a:cubicBezTo>
                  <a:pt x="9064304" y="2402301"/>
                  <a:pt x="9039288" y="2397590"/>
                  <a:pt x="9023098" y="2388169"/>
                </a:cubicBezTo>
                <a:cubicBezTo>
                  <a:pt x="9006908" y="2378748"/>
                  <a:pt x="8998813" y="2364251"/>
                  <a:pt x="8998813" y="2344677"/>
                </a:cubicBezTo>
                <a:cubicBezTo>
                  <a:pt x="8998813" y="2330590"/>
                  <a:pt x="9002518" y="2316230"/>
                  <a:pt x="9009927" y="2301595"/>
                </a:cubicBezTo>
                <a:cubicBezTo>
                  <a:pt x="9017336" y="2286961"/>
                  <a:pt x="9030644" y="2268027"/>
                  <a:pt x="9049852" y="2244794"/>
                </a:cubicBezTo>
                <a:lnTo>
                  <a:pt x="9033388" y="2233269"/>
                </a:lnTo>
                <a:cubicBezTo>
                  <a:pt x="9002838" y="2270771"/>
                  <a:pt x="8981892" y="2301778"/>
                  <a:pt x="8970550" y="2326292"/>
                </a:cubicBezTo>
                <a:cubicBezTo>
                  <a:pt x="8961220" y="2346597"/>
                  <a:pt x="8956556" y="2367909"/>
                  <a:pt x="8956556" y="2390227"/>
                </a:cubicBezTo>
                <a:cubicBezTo>
                  <a:pt x="8956556" y="2413277"/>
                  <a:pt x="8967166" y="2431936"/>
                  <a:pt x="8988386" y="2446205"/>
                </a:cubicBezTo>
                <a:cubicBezTo>
                  <a:pt x="9009607" y="2460474"/>
                  <a:pt x="9037413" y="2467609"/>
                  <a:pt x="9071804" y="2467609"/>
                </a:cubicBezTo>
                <a:cubicBezTo>
                  <a:pt x="9095952" y="2467609"/>
                  <a:pt x="9124719" y="2463904"/>
                  <a:pt x="9158104" y="2456495"/>
                </a:cubicBezTo>
                <a:cubicBezTo>
                  <a:pt x="9191490" y="2449086"/>
                  <a:pt x="9211567" y="2442546"/>
                  <a:pt x="9218335" y="2436876"/>
                </a:cubicBezTo>
                <a:cubicBezTo>
                  <a:pt x="9225469" y="2432485"/>
                  <a:pt x="9232741" y="2421280"/>
                  <a:pt x="9240150" y="2403261"/>
                </a:cubicBezTo>
                <a:cubicBezTo>
                  <a:pt x="9247559" y="2385242"/>
                  <a:pt x="9251263" y="2369739"/>
                  <a:pt x="9251263" y="2356750"/>
                </a:cubicBezTo>
                <a:cubicBezTo>
                  <a:pt x="9251263" y="2352543"/>
                  <a:pt x="9250532" y="2349479"/>
                  <a:pt x="9249068" y="2347558"/>
                </a:cubicBezTo>
                <a:cubicBezTo>
                  <a:pt x="9247605" y="2345637"/>
                  <a:pt x="9244540" y="2344082"/>
                  <a:pt x="9239876" y="2342893"/>
                </a:cubicBezTo>
                <a:cubicBezTo>
                  <a:pt x="9235211" y="2341704"/>
                  <a:pt x="9230226" y="2339554"/>
                  <a:pt x="9224921" y="2336445"/>
                </a:cubicBezTo>
                <a:cubicBezTo>
                  <a:pt x="9224921" y="2334432"/>
                  <a:pt x="9226704" y="2333243"/>
                  <a:pt x="9230271" y="2332877"/>
                </a:cubicBezTo>
                <a:cubicBezTo>
                  <a:pt x="9233839" y="2332511"/>
                  <a:pt x="9239738" y="2332328"/>
                  <a:pt x="9247970" y="2332328"/>
                </a:cubicBezTo>
                <a:lnTo>
                  <a:pt x="9256533" y="2332328"/>
                </a:lnTo>
                <a:lnTo>
                  <a:pt x="9276234" y="2332328"/>
                </a:lnTo>
                <a:lnTo>
                  <a:pt x="9389883" y="2332328"/>
                </a:lnTo>
                <a:lnTo>
                  <a:pt x="9407454" y="2332328"/>
                </a:lnTo>
                <a:lnTo>
                  <a:pt x="9407454" y="2332206"/>
                </a:lnTo>
                <a:lnTo>
                  <a:pt x="9429122" y="2332054"/>
                </a:lnTo>
                <a:cubicBezTo>
                  <a:pt x="9445037" y="2332054"/>
                  <a:pt x="9457843" y="2329401"/>
                  <a:pt x="9467538" y="2324096"/>
                </a:cubicBezTo>
                <a:cubicBezTo>
                  <a:pt x="9478149" y="2318242"/>
                  <a:pt x="9489308" y="2307175"/>
                  <a:pt x="9501015" y="2290894"/>
                </a:cubicBezTo>
                <a:cubicBezTo>
                  <a:pt x="9506503" y="2305529"/>
                  <a:pt x="9513135" y="2316093"/>
                  <a:pt x="9520910" y="2322587"/>
                </a:cubicBezTo>
                <a:cubicBezTo>
                  <a:pt x="9528685" y="2329081"/>
                  <a:pt x="9539066" y="2332328"/>
                  <a:pt x="9552054" y="2332328"/>
                </a:cubicBezTo>
                <a:lnTo>
                  <a:pt x="9842646" y="2332328"/>
                </a:lnTo>
                <a:lnTo>
                  <a:pt x="9842646" y="2227233"/>
                </a:lnTo>
                <a:cubicBezTo>
                  <a:pt x="9842646" y="2193390"/>
                  <a:pt x="9835511" y="2168053"/>
                  <a:pt x="9821242" y="2151223"/>
                </a:cubicBezTo>
                <a:cubicBezTo>
                  <a:pt x="9808986" y="2136771"/>
                  <a:pt x="9792613" y="2129545"/>
                  <a:pt x="9772124" y="2129545"/>
                </a:cubicBezTo>
                <a:cubicBezTo>
                  <a:pt x="9759685" y="2129545"/>
                  <a:pt x="9746788" y="2133570"/>
                  <a:pt x="9733434" y="2141619"/>
                </a:cubicBezTo>
                <a:cubicBezTo>
                  <a:pt x="9727580" y="2145095"/>
                  <a:pt x="9718890" y="2150949"/>
                  <a:pt x="9707366" y="2159181"/>
                </a:cubicBezTo>
                <a:lnTo>
                  <a:pt x="9609130" y="2229428"/>
                </a:lnTo>
                <a:cubicBezTo>
                  <a:pt x="9592849" y="2240953"/>
                  <a:pt x="9580912" y="2248544"/>
                  <a:pt x="9573320" y="2252203"/>
                </a:cubicBezTo>
                <a:cubicBezTo>
                  <a:pt x="9565729" y="2255862"/>
                  <a:pt x="9557451" y="2257691"/>
                  <a:pt x="9548487" y="2257691"/>
                </a:cubicBezTo>
                <a:cubicBezTo>
                  <a:pt x="9539524" y="2257691"/>
                  <a:pt x="9532297" y="2254856"/>
                  <a:pt x="9526809" y="2249185"/>
                </a:cubicBezTo>
                <a:cubicBezTo>
                  <a:pt x="9521321" y="2243514"/>
                  <a:pt x="9518577" y="2235465"/>
                  <a:pt x="9518577" y="2225037"/>
                </a:cubicBezTo>
                <a:cubicBezTo>
                  <a:pt x="9518577" y="2217720"/>
                  <a:pt x="9518943" y="2208024"/>
                  <a:pt x="9519675" y="2195951"/>
                </a:cubicBezTo>
                <a:cubicBezTo>
                  <a:pt x="9519858" y="2191926"/>
                  <a:pt x="9520224" y="2186621"/>
                  <a:pt x="9520772" y="2180035"/>
                </a:cubicBezTo>
                <a:lnTo>
                  <a:pt x="9502113" y="2177291"/>
                </a:lnTo>
                <a:cubicBezTo>
                  <a:pt x="9498454" y="2207659"/>
                  <a:pt x="9490222" y="2229062"/>
                  <a:pt x="9477417" y="2241501"/>
                </a:cubicBezTo>
                <a:cubicBezTo>
                  <a:pt x="9466441" y="2252112"/>
                  <a:pt x="9450343" y="2257417"/>
                  <a:pt x="9429122" y="2257417"/>
                </a:cubicBezTo>
                <a:lnTo>
                  <a:pt x="9407432" y="2257568"/>
                </a:lnTo>
                <a:lnTo>
                  <a:pt x="9377544" y="2087836"/>
                </a:lnTo>
                <a:lnTo>
                  <a:pt x="9387422" y="2091678"/>
                </a:lnTo>
                <a:cubicBezTo>
                  <a:pt x="9391447" y="2082897"/>
                  <a:pt x="9395060" y="2072927"/>
                  <a:pt x="9398261" y="2061768"/>
                </a:cubicBezTo>
                <a:cubicBezTo>
                  <a:pt x="9401463" y="2050609"/>
                  <a:pt x="9403886" y="2039176"/>
                  <a:pt x="9405533" y="2027468"/>
                </a:cubicBezTo>
                <a:cubicBezTo>
                  <a:pt x="9390715" y="2021248"/>
                  <a:pt x="9379922" y="2015577"/>
                  <a:pt x="9373153" y="2010455"/>
                </a:cubicBezTo>
                <a:cubicBezTo>
                  <a:pt x="9365470" y="2004784"/>
                  <a:pt x="9361629" y="1998930"/>
                  <a:pt x="9361629" y="1992893"/>
                </a:cubicBezTo>
                <a:cubicBezTo>
                  <a:pt x="9362360" y="1988137"/>
                  <a:pt x="9362726" y="1985210"/>
                  <a:pt x="9362726" y="1984112"/>
                </a:cubicBezTo>
                <a:close/>
                <a:moveTo>
                  <a:pt x="7768954" y="1977527"/>
                </a:moveTo>
                <a:cubicBezTo>
                  <a:pt x="7758892" y="1996735"/>
                  <a:pt x="7751758" y="2013291"/>
                  <a:pt x="7747550" y="2027194"/>
                </a:cubicBezTo>
                <a:cubicBezTo>
                  <a:pt x="7744258" y="2038170"/>
                  <a:pt x="7742611" y="2049054"/>
                  <a:pt x="7742611" y="2059847"/>
                </a:cubicBezTo>
                <a:lnTo>
                  <a:pt x="7760173" y="2071372"/>
                </a:lnTo>
                <a:lnTo>
                  <a:pt x="7793376" y="2257691"/>
                </a:lnTo>
                <a:lnTo>
                  <a:pt x="7694698" y="2257691"/>
                </a:lnTo>
                <a:lnTo>
                  <a:pt x="7694286" y="2237145"/>
                </a:lnTo>
                <a:cubicBezTo>
                  <a:pt x="7693344" y="2215125"/>
                  <a:pt x="7690985" y="2197734"/>
                  <a:pt x="7687212" y="2184975"/>
                </a:cubicBezTo>
                <a:cubicBezTo>
                  <a:pt x="7682182" y="2167962"/>
                  <a:pt x="7672806" y="2151681"/>
                  <a:pt x="7659086" y="2136131"/>
                </a:cubicBezTo>
                <a:lnTo>
                  <a:pt x="7637134" y="2201439"/>
                </a:lnTo>
                <a:cubicBezTo>
                  <a:pt x="7647196" y="2213147"/>
                  <a:pt x="7653598" y="2221379"/>
                  <a:pt x="7656342" y="2226135"/>
                </a:cubicBezTo>
                <a:cubicBezTo>
                  <a:pt x="7661648" y="2234733"/>
                  <a:pt x="7665306" y="2245252"/>
                  <a:pt x="7667318" y="2257691"/>
                </a:cubicBezTo>
                <a:lnTo>
                  <a:pt x="7546833" y="2257691"/>
                </a:lnTo>
                <a:lnTo>
                  <a:pt x="7522983" y="2257691"/>
                </a:lnTo>
                <a:lnTo>
                  <a:pt x="7510886" y="2257691"/>
                </a:lnTo>
                <a:cubicBezTo>
                  <a:pt x="7503203" y="2257691"/>
                  <a:pt x="7497166" y="2254581"/>
                  <a:pt x="7492775" y="2248362"/>
                </a:cubicBezTo>
                <a:cubicBezTo>
                  <a:pt x="7486007" y="2238849"/>
                  <a:pt x="7480519" y="2220647"/>
                  <a:pt x="7476311" y="2193756"/>
                </a:cubicBezTo>
                <a:lnTo>
                  <a:pt x="7449969" y="2022529"/>
                </a:lnTo>
                <a:cubicBezTo>
                  <a:pt x="7441737" y="2038078"/>
                  <a:pt x="7436020" y="2051112"/>
                  <a:pt x="7432819" y="2061631"/>
                </a:cubicBezTo>
                <a:cubicBezTo>
                  <a:pt x="7429618" y="2072150"/>
                  <a:pt x="7428017" y="2080885"/>
                  <a:pt x="7428017" y="2087836"/>
                </a:cubicBezTo>
                <a:cubicBezTo>
                  <a:pt x="7428017" y="2090215"/>
                  <a:pt x="7428154" y="2092730"/>
                  <a:pt x="7428428" y="2095382"/>
                </a:cubicBezTo>
                <a:cubicBezTo>
                  <a:pt x="7428703" y="2098035"/>
                  <a:pt x="7429114" y="2100642"/>
                  <a:pt x="7429663" y="2103203"/>
                </a:cubicBezTo>
                <a:lnTo>
                  <a:pt x="7415120" y="2111709"/>
                </a:lnTo>
                <a:cubicBezTo>
                  <a:pt x="7402315" y="2119210"/>
                  <a:pt x="7392436" y="2125338"/>
                  <a:pt x="7385484" y="2130094"/>
                </a:cubicBezTo>
                <a:cubicBezTo>
                  <a:pt x="7373777" y="2137960"/>
                  <a:pt x="7365636" y="2144363"/>
                  <a:pt x="7361063" y="2149302"/>
                </a:cubicBezTo>
                <a:cubicBezTo>
                  <a:pt x="7355392" y="2155522"/>
                  <a:pt x="7346199" y="2171758"/>
                  <a:pt x="7333485" y="2198009"/>
                </a:cubicBezTo>
                <a:cubicBezTo>
                  <a:pt x="7320771" y="2224260"/>
                  <a:pt x="7314414" y="2239855"/>
                  <a:pt x="7314414" y="2244794"/>
                </a:cubicBezTo>
                <a:cubicBezTo>
                  <a:pt x="7314414" y="2248087"/>
                  <a:pt x="7316061" y="2250374"/>
                  <a:pt x="7319353" y="2251654"/>
                </a:cubicBezTo>
                <a:cubicBezTo>
                  <a:pt x="7322646" y="2252935"/>
                  <a:pt x="7331427" y="2255039"/>
                  <a:pt x="7345696" y="2257966"/>
                </a:cubicBezTo>
                <a:lnTo>
                  <a:pt x="7379173" y="2264551"/>
                </a:lnTo>
                <a:cubicBezTo>
                  <a:pt x="7384479" y="2265649"/>
                  <a:pt x="7388869" y="2266198"/>
                  <a:pt x="7392344" y="2266198"/>
                </a:cubicBezTo>
                <a:cubicBezTo>
                  <a:pt x="7399113" y="2266198"/>
                  <a:pt x="7407528" y="2261533"/>
                  <a:pt x="7417589" y="2252203"/>
                </a:cubicBezTo>
                <a:cubicBezTo>
                  <a:pt x="7424541" y="2245800"/>
                  <a:pt x="7434237" y="2234916"/>
                  <a:pt x="7446676" y="2219549"/>
                </a:cubicBezTo>
                <a:cubicBezTo>
                  <a:pt x="7449603" y="2253209"/>
                  <a:pt x="7456006" y="2279735"/>
                  <a:pt x="7465884" y="2299126"/>
                </a:cubicBezTo>
                <a:cubicBezTo>
                  <a:pt x="7473202" y="2313212"/>
                  <a:pt x="7482166" y="2322907"/>
                  <a:pt x="7492775" y="2328212"/>
                </a:cubicBezTo>
                <a:cubicBezTo>
                  <a:pt x="7498263" y="2330956"/>
                  <a:pt x="7504300" y="2332328"/>
                  <a:pt x="7510886" y="2332328"/>
                </a:cubicBezTo>
                <a:lnTo>
                  <a:pt x="7522983" y="2332328"/>
                </a:lnTo>
                <a:lnTo>
                  <a:pt x="7546833" y="2332328"/>
                </a:lnTo>
                <a:lnTo>
                  <a:pt x="7675382" y="2332328"/>
                </a:lnTo>
                <a:lnTo>
                  <a:pt x="7694758" y="2332328"/>
                </a:lnTo>
                <a:lnTo>
                  <a:pt x="7808732" y="2332328"/>
                </a:lnTo>
                <a:lnTo>
                  <a:pt x="7826304" y="2332328"/>
                </a:lnTo>
                <a:lnTo>
                  <a:pt x="7833429" y="2332328"/>
                </a:lnTo>
                <a:cubicBezTo>
                  <a:pt x="7847698" y="2332328"/>
                  <a:pt x="7861876" y="2331322"/>
                  <a:pt x="7875961" y="2329310"/>
                </a:cubicBezTo>
                <a:cubicBezTo>
                  <a:pt x="7895169" y="2326566"/>
                  <a:pt x="7918768" y="2321627"/>
                  <a:pt x="7946757" y="2314492"/>
                </a:cubicBezTo>
                <a:cubicBezTo>
                  <a:pt x="7978954" y="2306260"/>
                  <a:pt x="8019656" y="2294552"/>
                  <a:pt x="8068866" y="2279369"/>
                </a:cubicBezTo>
                <a:lnTo>
                  <a:pt x="8099598" y="2201439"/>
                </a:lnTo>
                <a:lnTo>
                  <a:pt x="7960202" y="2241501"/>
                </a:lnTo>
                <a:cubicBezTo>
                  <a:pt x="7909347" y="2212415"/>
                  <a:pt x="7883918" y="2191560"/>
                  <a:pt x="7883918" y="2178938"/>
                </a:cubicBezTo>
                <a:cubicBezTo>
                  <a:pt x="7883918" y="2170340"/>
                  <a:pt x="7894438" y="2163754"/>
                  <a:pt x="7915475" y="2159181"/>
                </a:cubicBezTo>
                <a:cubicBezTo>
                  <a:pt x="7932122" y="2155522"/>
                  <a:pt x="7951788" y="2153693"/>
                  <a:pt x="7974472" y="2153693"/>
                </a:cubicBezTo>
                <a:cubicBezTo>
                  <a:pt x="7986912" y="2153693"/>
                  <a:pt x="7997384" y="2154516"/>
                  <a:pt x="8005890" y="2156162"/>
                </a:cubicBezTo>
                <a:cubicBezTo>
                  <a:pt x="8014397" y="2157809"/>
                  <a:pt x="8025876" y="2161376"/>
                  <a:pt x="8040328" y="2166864"/>
                </a:cubicBezTo>
                <a:lnTo>
                  <a:pt x="8051852" y="2156986"/>
                </a:lnTo>
                <a:cubicBezTo>
                  <a:pt x="8043987" y="2139241"/>
                  <a:pt x="8031547" y="2124149"/>
                  <a:pt x="8014534" y="2111709"/>
                </a:cubicBezTo>
                <a:cubicBezTo>
                  <a:pt x="7996058" y="2098355"/>
                  <a:pt x="7976666" y="2091678"/>
                  <a:pt x="7956361" y="2091678"/>
                </a:cubicBezTo>
                <a:cubicBezTo>
                  <a:pt x="7926176" y="2091678"/>
                  <a:pt x="7899788" y="2101877"/>
                  <a:pt x="7877196" y="2122274"/>
                </a:cubicBezTo>
                <a:cubicBezTo>
                  <a:pt x="7854604" y="2142671"/>
                  <a:pt x="7843308" y="2166498"/>
                  <a:pt x="7843308" y="2193756"/>
                </a:cubicBezTo>
                <a:cubicBezTo>
                  <a:pt x="7843308" y="2204366"/>
                  <a:pt x="7844862" y="2213924"/>
                  <a:pt x="7847972" y="2222431"/>
                </a:cubicBezTo>
                <a:cubicBezTo>
                  <a:pt x="7851082" y="2230937"/>
                  <a:pt x="7857210" y="2242050"/>
                  <a:pt x="7866357" y="2255770"/>
                </a:cubicBezTo>
                <a:cubicBezTo>
                  <a:pt x="7861052" y="2256136"/>
                  <a:pt x="7855656" y="2256685"/>
                  <a:pt x="7850168" y="2257417"/>
                </a:cubicBezTo>
                <a:cubicBezTo>
                  <a:pt x="7847606" y="2257600"/>
                  <a:pt x="7843674" y="2257691"/>
                  <a:pt x="7838368" y="2257691"/>
                </a:cubicBezTo>
                <a:lnTo>
                  <a:pt x="7826304" y="2257691"/>
                </a:lnTo>
                <a:lnTo>
                  <a:pt x="7796394" y="2087836"/>
                </a:lnTo>
                <a:lnTo>
                  <a:pt x="7806272" y="2091678"/>
                </a:lnTo>
                <a:cubicBezTo>
                  <a:pt x="7810297" y="2082897"/>
                  <a:pt x="7813910" y="2072927"/>
                  <a:pt x="7817111" y="2061768"/>
                </a:cubicBezTo>
                <a:cubicBezTo>
                  <a:pt x="7820312" y="2050609"/>
                  <a:pt x="7822736" y="2039176"/>
                  <a:pt x="7824383" y="2027468"/>
                </a:cubicBezTo>
                <a:cubicBezTo>
                  <a:pt x="7809565" y="2021248"/>
                  <a:pt x="7798772" y="2015577"/>
                  <a:pt x="7792004" y="2010455"/>
                </a:cubicBezTo>
                <a:cubicBezTo>
                  <a:pt x="7784320" y="2004784"/>
                  <a:pt x="7780478" y="1998930"/>
                  <a:pt x="7780478" y="1992893"/>
                </a:cubicBezTo>
                <a:cubicBezTo>
                  <a:pt x="7781210" y="1988137"/>
                  <a:pt x="7781576" y="1985210"/>
                  <a:pt x="7781576" y="1984112"/>
                </a:cubicBezTo>
                <a:close/>
                <a:moveTo>
                  <a:pt x="6311629" y="1977527"/>
                </a:moveTo>
                <a:cubicBezTo>
                  <a:pt x="6301568" y="1996735"/>
                  <a:pt x="6294433" y="2013291"/>
                  <a:pt x="6290226" y="2027194"/>
                </a:cubicBezTo>
                <a:cubicBezTo>
                  <a:pt x="6286933" y="2038170"/>
                  <a:pt x="6285286" y="2049054"/>
                  <a:pt x="6285286" y="2059847"/>
                </a:cubicBezTo>
                <a:lnTo>
                  <a:pt x="6302848" y="2071372"/>
                </a:lnTo>
                <a:lnTo>
                  <a:pt x="6336051" y="2257691"/>
                </a:lnTo>
                <a:lnTo>
                  <a:pt x="6239750" y="2257691"/>
                </a:lnTo>
                <a:cubicBezTo>
                  <a:pt x="6219993" y="2227873"/>
                  <a:pt x="6202614" y="2205921"/>
                  <a:pt x="6187613" y="2191835"/>
                </a:cubicBezTo>
                <a:cubicBezTo>
                  <a:pt x="6172613" y="2177749"/>
                  <a:pt x="6158984" y="2170706"/>
                  <a:pt x="6146727" y="2170706"/>
                </a:cubicBezTo>
                <a:cubicBezTo>
                  <a:pt x="6132642" y="2170706"/>
                  <a:pt x="6119699" y="2178252"/>
                  <a:pt x="6107899" y="2193344"/>
                </a:cubicBezTo>
                <a:cubicBezTo>
                  <a:pt x="6096100" y="2208436"/>
                  <a:pt x="6086176" y="2229977"/>
                  <a:pt x="6078127" y="2257966"/>
                </a:cubicBezTo>
                <a:lnTo>
                  <a:pt x="6091298" y="2264551"/>
                </a:lnTo>
                <a:cubicBezTo>
                  <a:pt x="6100811" y="2252112"/>
                  <a:pt x="6107671" y="2244062"/>
                  <a:pt x="6111878" y="2240404"/>
                </a:cubicBezTo>
                <a:cubicBezTo>
                  <a:pt x="6116086" y="2236745"/>
                  <a:pt x="6120568" y="2234916"/>
                  <a:pt x="6125324" y="2234916"/>
                </a:cubicBezTo>
                <a:cubicBezTo>
                  <a:pt x="6136300" y="2234916"/>
                  <a:pt x="6149106" y="2245160"/>
                  <a:pt x="6163740" y="2265649"/>
                </a:cubicBezTo>
                <a:cubicBezTo>
                  <a:pt x="6133922" y="2268942"/>
                  <a:pt x="6111741" y="2273241"/>
                  <a:pt x="6097198" y="2278546"/>
                </a:cubicBezTo>
                <a:cubicBezTo>
                  <a:pt x="6082655" y="2283851"/>
                  <a:pt x="6072456" y="2291077"/>
                  <a:pt x="6066602" y="2300223"/>
                </a:cubicBezTo>
                <a:cubicBezTo>
                  <a:pt x="6061663" y="2308273"/>
                  <a:pt x="6057272" y="2317511"/>
                  <a:pt x="6053431" y="2327938"/>
                </a:cubicBezTo>
                <a:cubicBezTo>
                  <a:pt x="6048675" y="2340743"/>
                  <a:pt x="6046296" y="2351445"/>
                  <a:pt x="6046296" y="2360043"/>
                </a:cubicBezTo>
                <a:cubicBezTo>
                  <a:pt x="6046296" y="2366080"/>
                  <a:pt x="6049223" y="2378336"/>
                  <a:pt x="6055077" y="2396813"/>
                </a:cubicBezTo>
                <a:cubicBezTo>
                  <a:pt x="6064590" y="2426814"/>
                  <a:pt x="6070535" y="2446480"/>
                  <a:pt x="6072913" y="2455809"/>
                </a:cubicBezTo>
                <a:cubicBezTo>
                  <a:pt x="6079865" y="2482335"/>
                  <a:pt x="6084347" y="2507671"/>
                  <a:pt x="6086359" y="2531819"/>
                </a:cubicBezTo>
                <a:cubicBezTo>
                  <a:pt x="6093128" y="2522672"/>
                  <a:pt x="6097747" y="2514257"/>
                  <a:pt x="6100216" y="2506574"/>
                </a:cubicBezTo>
                <a:cubicBezTo>
                  <a:pt x="6102686" y="2498890"/>
                  <a:pt x="6103921" y="2488829"/>
                  <a:pt x="6103921" y="2476389"/>
                </a:cubicBezTo>
                <a:cubicBezTo>
                  <a:pt x="6103921" y="2459194"/>
                  <a:pt x="6101131" y="2440992"/>
                  <a:pt x="6095551" y="2421783"/>
                </a:cubicBezTo>
                <a:cubicBezTo>
                  <a:pt x="6089972" y="2402575"/>
                  <a:pt x="6083615" y="2381995"/>
                  <a:pt x="6076480" y="2360043"/>
                </a:cubicBezTo>
                <a:cubicBezTo>
                  <a:pt x="6076480" y="2352726"/>
                  <a:pt x="6089377" y="2346232"/>
                  <a:pt x="6115171" y="2340561"/>
                </a:cubicBezTo>
                <a:cubicBezTo>
                  <a:pt x="6140965" y="2334890"/>
                  <a:pt x="6170600" y="2332054"/>
                  <a:pt x="6204077" y="2332054"/>
                </a:cubicBezTo>
                <a:lnTo>
                  <a:pt x="6218058" y="2332162"/>
                </a:lnTo>
                <a:lnTo>
                  <a:pt x="6218058" y="2332328"/>
                </a:lnTo>
                <a:lnTo>
                  <a:pt x="6239750" y="2332328"/>
                </a:lnTo>
                <a:lnTo>
                  <a:pt x="6351408" y="2332328"/>
                </a:lnTo>
                <a:lnTo>
                  <a:pt x="6368979" y="2332328"/>
                </a:lnTo>
                <a:lnTo>
                  <a:pt x="6390647" y="2332328"/>
                </a:lnTo>
                <a:cubicBezTo>
                  <a:pt x="6405465" y="2332328"/>
                  <a:pt x="6418179" y="2329493"/>
                  <a:pt x="6428789" y="2323822"/>
                </a:cubicBezTo>
                <a:cubicBezTo>
                  <a:pt x="6441229" y="2317236"/>
                  <a:pt x="6452480" y="2306260"/>
                  <a:pt x="6462541" y="2290894"/>
                </a:cubicBezTo>
                <a:cubicBezTo>
                  <a:pt x="6468212" y="2305711"/>
                  <a:pt x="6474614" y="2316322"/>
                  <a:pt x="6481749" y="2322724"/>
                </a:cubicBezTo>
                <a:cubicBezTo>
                  <a:pt x="6488883" y="2329127"/>
                  <a:pt x="6498579" y="2332328"/>
                  <a:pt x="6510835" y="2332328"/>
                </a:cubicBezTo>
                <a:lnTo>
                  <a:pt x="6555563" y="2332328"/>
                </a:lnTo>
                <a:cubicBezTo>
                  <a:pt x="6572210" y="2332328"/>
                  <a:pt x="6584695" y="2331139"/>
                  <a:pt x="6593019" y="2328761"/>
                </a:cubicBezTo>
                <a:cubicBezTo>
                  <a:pt x="6601343" y="2326383"/>
                  <a:pt x="6610809" y="2321444"/>
                  <a:pt x="6621419" y="2313944"/>
                </a:cubicBezTo>
                <a:cubicBezTo>
                  <a:pt x="6634591" y="2320346"/>
                  <a:pt x="6647945" y="2325011"/>
                  <a:pt x="6661482" y="2327938"/>
                </a:cubicBezTo>
                <a:cubicBezTo>
                  <a:pt x="6675020" y="2330865"/>
                  <a:pt x="6692032" y="2332328"/>
                  <a:pt x="6712521" y="2332328"/>
                </a:cubicBezTo>
                <a:lnTo>
                  <a:pt x="6712521" y="2228605"/>
                </a:lnTo>
                <a:cubicBezTo>
                  <a:pt x="6712521" y="2214519"/>
                  <a:pt x="6711469" y="2202765"/>
                  <a:pt x="6709365" y="2193344"/>
                </a:cubicBezTo>
                <a:cubicBezTo>
                  <a:pt x="6707262" y="2183923"/>
                  <a:pt x="6703740" y="2173450"/>
                  <a:pt x="6698801" y="2161925"/>
                </a:cubicBezTo>
                <a:lnTo>
                  <a:pt x="6675476" y="2193481"/>
                </a:lnTo>
                <a:cubicBezTo>
                  <a:pt x="6671818" y="2198237"/>
                  <a:pt x="6669806" y="2201073"/>
                  <a:pt x="6669440" y="2201988"/>
                </a:cubicBezTo>
                <a:cubicBezTo>
                  <a:pt x="6668159" y="2204549"/>
                  <a:pt x="6667519" y="2208207"/>
                  <a:pt x="6667519" y="2212964"/>
                </a:cubicBezTo>
                <a:cubicBezTo>
                  <a:pt x="6667519" y="2216439"/>
                  <a:pt x="6669806" y="2223117"/>
                  <a:pt x="6674379" y="2232995"/>
                </a:cubicBezTo>
                <a:cubicBezTo>
                  <a:pt x="6678952" y="2242873"/>
                  <a:pt x="6681239" y="2250923"/>
                  <a:pt x="6681239" y="2257142"/>
                </a:cubicBezTo>
                <a:cubicBezTo>
                  <a:pt x="6671909" y="2255862"/>
                  <a:pt x="6663037" y="2254032"/>
                  <a:pt x="6654622" y="2251654"/>
                </a:cubicBezTo>
                <a:cubicBezTo>
                  <a:pt x="6646207" y="2249276"/>
                  <a:pt x="6638615" y="2246441"/>
                  <a:pt x="6631847" y="2243148"/>
                </a:cubicBezTo>
                <a:cubicBezTo>
                  <a:pt x="6634774" y="2226501"/>
                  <a:pt x="6636237" y="2213147"/>
                  <a:pt x="6636237" y="2203085"/>
                </a:cubicBezTo>
                <a:cubicBezTo>
                  <a:pt x="6636237" y="2201256"/>
                  <a:pt x="6636146" y="2197368"/>
                  <a:pt x="6635963" y="2191423"/>
                </a:cubicBezTo>
                <a:cubicBezTo>
                  <a:pt x="6635780" y="2185478"/>
                  <a:pt x="6635506" y="2180767"/>
                  <a:pt x="6635139" y="2177291"/>
                </a:cubicBezTo>
                <a:lnTo>
                  <a:pt x="6624712" y="2185523"/>
                </a:lnTo>
                <a:cubicBezTo>
                  <a:pt x="6619590" y="2189548"/>
                  <a:pt x="6616206" y="2192566"/>
                  <a:pt x="6614559" y="2194579"/>
                </a:cubicBezTo>
                <a:cubicBezTo>
                  <a:pt x="6611815" y="2198054"/>
                  <a:pt x="6610443" y="2201988"/>
                  <a:pt x="6610443" y="2206378"/>
                </a:cubicBezTo>
                <a:cubicBezTo>
                  <a:pt x="6610443" y="2226867"/>
                  <a:pt x="6604681" y="2240861"/>
                  <a:pt x="6593156" y="2248362"/>
                </a:cubicBezTo>
                <a:cubicBezTo>
                  <a:pt x="6583644" y="2254581"/>
                  <a:pt x="6567728" y="2257691"/>
                  <a:pt x="6545410" y="2257691"/>
                </a:cubicBezTo>
                <a:lnTo>
                  <a:pt x="6511659" y="2257691"/>
                </a:lnTo>
                <a:cubicBezTo>
                  <a:pt x="6503427" y="2257691"/>
                  <a:pt x="6496110" y="2254581"/>
                  <a:pt x="6489706" y="2248362"/>
                </a:cubicBezTo>
                <a:cubicBezTo>
                  <a:pt x="6483304" y="2242142"/>
                  <a:pt x="6480102" y="2234367"/>
                  <a:pt x="6480102" y="2225037"/>
                </a:cubicBezTo>
                <a:cubicBezTo>
                  <a:pt x="6480102" y="2215891"/>
                  <a:pt x="6480285" y="2207567"/>
                  <a:pt x="6480651" y="2200067"/>
                </a:cubicBezTo>
                <a:cubicBezTo>
                  <a:pt x="6481017" y="2192566"/>
                  <a:pt x="6481383" y="2185889"/>
                  <a:pt x="6481749" y="2180035"/>
                </a:cubicBezTo>
                <a:lnTo>
                  <a:pt x="6463638" y="2177291"/>
                </a:lnTo>
                <a:cubicBezTo>
                  <a:pt x="6463638" y="2206012"/>
                  <a:pt x="6455315" y="2227415"/>
                  <a:pt x="6438668" y="2241501"/>
                </a:cubicBezTo>
                <a:cubicBezTo>
                  <a:pt x="6425863" y="2252295"/>
                  <a:pt x="6409855" y="2257691"/>
                  <a:pt x="6390647" y="2257691"/>
                </a:cubicBezTo>
                <a:lnTo>
                  <a:pt x="6368979" y="2257691"/>
                </a:lnTo>
                <a:lnTo>
                  <a:pt x="6339069" y="2087836"/>
                </a:lnTo>
                <a:lnTo>
                  <a:pt x="6348948" y="2091678"/>
                </a:lnTo>
                <a:cubicBezTo>
                  <a:pt x="6352972" y="2082897"/>
                  <a:pt x="6356585" y="2072927"/>
                  <a:pt x="6359786" y="2061768"/>
                </a:cubicBezTo>
                <a:cubicBezTo>
                  <a:pt x="6362988" y="2050609"/>
                  <a:pt x="6365412" y="2039176"/>
                  <a:pt x="6367058" y="2027468"/>
                </a:cubicBezTo>
                <a:cubicBezTo>
                  <a:pt x="6352240" y="2021248"/>
                  <a:pt x="6341447" y="2015577"/>
                  <a:pt x="6334679" y="2010455"/>
                </a:cubicBezTo>
                <a:cubicBezTo>
                  <a:pt x="6326995" y="2004784"/>
                  <a:pt x="6323154" y="1998930"/>
                  <a:pt x="6323154" y="1992893"/>
                </a:cubicBezTo>
                <a:cubicBezTo>
                  <a:pt x="6323886" y="1988137"/>
                  <a:pt x="6324251" y="1985210"/>
                  <a:pt x="6324251" y="1984112"/>
                </a:cubicBezTo>
                <a:close/>
                <a:moveTo>
                  <a:pt x="3120761" y="1977527"/>
                </a:moveTo>
                <a:cubicBezTo>
                  <a:pt x="3110699" y="1996735"/>
                  <a:pt x="3103565" y="2013291"/>
                  <a:pt x="3099358" y="2027194"/>
                </a:cubicBezTo>
                <a:cubicBezTo>
                  <a:pt x="3096065" y="2038170"/>
                  <a:pt x="3094419" y="2049054"/>
                  <a:pt x="3094419" y="2059847"/>
                </a:cubicBezTo>
                <a:lnTo>
                  <a:pt x="3111981" y="2071372"/>
                </a:lnTo>
                <a:lnTo>
                  <a:pt x="3145183" y="2257691"/>
                </a:lnTo>
                <a:lnTo>
                  <a:pt x="3043520" y="2257691"/>
                </a:lnTo>
                <a:lnTo>
                  <a:pt x="3027190" y="2257691"/>
                </a:lnTo>
                <a:lnTo>
                  <a:pt x="3012787" y="2257691"/>
                </a:lnTo>
                <a:cubicBezTo>
                  <a:pt x="2998152" y="2257691"/>
                  <a:pt x="2981596" y="2263454"/>
                  <a:pt x="2963121" y="2274978"/>
                </a:cubicBezTo>
                <a:cubicBezTo>
                  <a:pt x="2946656" y="2285223"/>
                  <a:pt x="2932387" y="2297662"/>
                  <a:pt x="2920313" y="2312297"/>
                </a:cubicBezTo>
                <a:cubicBezTo>
                  <a:pt x="2915374" y="2318151"/>
                  <a:pt x="2911121" y="2326566"/>
                  <a:pt x="2907553" y="2337542"/>
                </a:cubicBezTo>
                <a:cubicBezTo>
                  <a:pt x="2903986" y="2348518"/>
                  <a:pt x="2902202" y="2358945"/>
                  <a:pt x="2902202" y="2368824"/>
                </a:cubicBezTo>
                <a:cubicBezTo>
                  <a:pt x="2902202" y="2374129"/>
                  <a:pt x="2905038" y="2377513"/>
                  <a:pt x="2910709" y="2378977"/>
                </a:cubicBezTo>
                <a:cubicBezTo>
                  <a:pt x="2916380" y="2380440"/>
                  <a:pt x="2928910" y="2381172"/>
                  <a:pt x="2948302" y="2381172"/>
                </a:cubicBezTo>
                <a:cubicBezTo>
                  <a:pt x="2956351" y="2381172"/>
                  <a:pt x="2965498" y="2381355"/>
                  <a:pt x="2975742" y="2381721"/>
                </a:cubicBezTo>
                <a:cubicBezTo>
                  <a:pt x="2985986" y="2382087"/>
                  <a:pt x="2991109" y="2383184"/>
                  <a:pt x="2991109" y="2385014"/>
                </a:cubicBezTo>
                <a:cubicBezTo>
                  <a:pt x="2991109" y="2390867"/>
                  <a:pt x="2982465" y="2398322"/>
                  <a:pt x="2965178" y="2407377"/>
                </a:cubicBezTo>
                <a:cubicBezTo>
                  <a:pt x="2947891" y="2416433"/>
                  <a:pt x="2927173" y="2424162"/>
                  <a:pt x="2903025" y="2430564"/>
                </a:cubicBezTo>
                <a:cubicBezTo>
                  <a:pt x="2876317" y="2437699"/>
                  <a:pt x="2851347" y="2441266"/>
                  <a:pt x="2828114" y="2441266"/>
                </a:cubicBezTo>
                <a:cubicBezTo>
                  <a:pt x="2809089" y="2441266"/>
                  <a:pt x="2794179" y="2436418"/>
                  <a:pt x="2783387" y="2426723"/>
                </a:cubicBezTo>
                <a:cubicBezTo>
                  <a:pt x="2772593" y="2417027"/>
                  <a:pt x="2767196" y="2403764"/>
                  <a:pt x="2767196" y="2386934"/>
                </a:cubicBezTo>
                <a:cubicBezTo>
                  <a:pt x="2767196" y="2370104"/>
                  <a:pt x="2770398" y="2353000"/>
                  <a:pt x="2776801" y="2335621"/>
                </a:cubicBezTo>
                <a:cubicBezTo>
                  <a:pt x="2783203" y="2318242"/>
                  <a:pt x="2795003" y="2294918"/>
                  <a:pt x="2812199" y="2265649"/>
                </a:cubicBezTo>
                <a:lnTo>
                  <a:pt x="2796832" y="2254124"/>
                </a:lnTo>
                <a:cubicBezTo>
                  <a:pt x="2770855" y="2295467"/>
                  <a:pt x="2753659" y="2328944"/>
                  <a:pt x="2745244" y="2354555"/>
                </a:cubicBezTo>
                <a:cubicBezTo>
                  <a:pt x="2738292" y="2375775"/>
                  <a:pt x="2734817" y="2400837"/>
                  <a:pt x="2734817" y="2429741"/>
                </a:cubicBezTo>
                <a:cubicBezTo>
                  <a:pt x="2734817" y="2456084"/>
                  <a:pt x="2742409" y="2476115"/>
                  <a:pt x="2757592" y="2489835"/>
                </a:cubicBezTo>
                <a:cubicBezTo>
                  <a:pt x="2772775" y="2503555"/>
                  <a:pt x="2795185" y="2510415"/>
                  <a:pt x="2824821" y="2510415"/>
                </a:cubicBezTo>
                <a:cubicBezTo>
                  <a:pt x="2850615" y="2510415"/>
                  <a:pt x="2877872" y="2505842"/>
                  <a:pt x="2906592" y="2496695"/>
                </a:cubicBezTo>
                <a:cubicBezTo>
                  <a:pt x="2931655" y="2488646"/>
                  <a:pt x="2954065" y="2478585"/>
                  <a:pt x="2973821" y="2466511"/>
                </a:cubicBezTo>
                <a:cubicBezTo>
                  <a:pt x="2992298" y="2455169"/>
                  <a:pt x="3003549" y="2445108"/>
                  <a:pt x="3007573" y="2436327"/>
                </a:cubicBezTo>
                <a:cubicBezTo>
                  <a:pt x="3012878" y="2424985"/>
                  <a:pt x="3017040" y="2412225"/>
                  <a:pt x="3020058" y="2398048"/>
                </a:cubicBezTo>
                <a:cubicBezTo>
                  <a:pt x="3023077" y="2383870"/>
                  <a:pt x="3024586" y="2371751"/>
                  <a:pt x="3024586" y="2361689"/>
                </a:cubicBezTo>
                <a:cubicBezTo>
                  <a:pt x="3024586" y="2354372"/>
                  <a:pt x="3020104" y="2348976"/>
                  <a:pt x="3011140" y="2345500"/>
                </a:cubicBezTo>
                <a:cubicBezTo>
                  <a:pt x="3002176" y="2342024"/>
                  <a:pt x="2997695" y="2339737"/>
                  <a:pt x="2997695" y="2338640"/>
                </a:cubicBezTo>
                <a:cubicBezTo>
                  <a:pt x="2997695" y="2336627"/>
                  <a:pt x="2999753" y="2335072"/>
                  <a:pt x="3003869" y="2333975"/>
                </a:cubicBezTo>
                <a:cubicBezTo>
                  <a:pt x="3007985" y="2332877"/>
                  <a:pt x="3013427" y="2332328"/>
                  <a:pt x="3020196" y="2332328"/>
                </a:cubicBezTo>
                <a:lnTo>
                  <a:pt x="3027190" y="2332328"/>
                </a:lnTo>
                <a:lnTo>
                  <a:pt x="3043520" y="2332328"/>
                </a:lnTo>
                <a:lnTo>
                  <a:pt x="3151016" y="2332328"/>
                </a:lnTo>
                <a:lnTo>
                  <a:pt x="3175712" y="2332328"/>
                </a:lnTo>
                <a:lnTo>
                  <a:pt x="3178112" y="2332328"/>
                </a:lnTo>
                <a:lnTo>
                  <a:pt x="3178112" y="2332158"/>
                </a:lnTo>
                <a:lnTo>
                  <a:pt x="3218245" y="2329310"/>
                </a:lnTo>
                <a:cubicBezTo>
                  <a:pt x="3237452" y="2326566"/>
                  <a:pt x="3261051" y="2321627"/>
                  <a:pt x="3289040" y="2314492"/>
                </a:cubicBezTo>
                <a:cubicBezTo>
                  <a:pt x="3321236" y="2306260"/>
                  <a:pt x="3361939" y="2294552"/>
                  <a:pt x="3411149" y="2279369"/>
                </a:cubicBezTo>
                <a:lnTo>
                  <a:pt x="3441881" y="2201439"/>
                </a:lnTo>
                <a:lnTo>
                  <a:pt x="3302485" y="2241501"/>
                </a:lnTo>
                <a:cubicBezTo>
                  <a:pt x="3251629" y="2212415"/>
                  <a:pt x="3226201" y="2191560"/>
                  <a:pt x="3226201" y="2178938"/>
                </a:cubicBezTo>
                <a:cubicBezTo>
                  <a:pt x="3226201" y="2170340"/>
                  <a:pt x="3236720" y="2163754"/>
                  <a:pt x="3257758" y="2159181"/>
                </a:cubicBezTo>
                <a:cubicBezTo>
                  <a:pt x="3274405" y="2155522"/>
                  <a:pt x="3294071" y="2153693"/>
                  <a:pt x="3316754" y="2153693"/>
                </a:cubicBezTo>
                <a:cubicBezTo>
                  <a:pt x="3329194" y="2153693"/>
                  <a:pt x="3339667" y="2154516"/>
                  <a:pt x="3348174" y="2156162"/>
                </a:cubicBezTo>
                <a:cubicBezTo>
                  <a:pt x="3356680" y="2157809"/>
                  <a:pt x="3368159" y="2161376"/>
                  <a:pt x="3382611" y="2166864"/>
                </a:cubicBezTo>
                <a:lnTo>
                  <a:pt x="3394136" y="2156986"/>
                </a:lnTo>
                <a:cubicBezTo>
                  <a:pt x="3386270" y="2139241"/>
                  <a:pt x="3373830" y="2124149"/>
                  <a:pt x="3356817" y="2111709"/>
                </a:cubicBezTo>
                <a:cubicBezTo>
                  <a:pt x="3338341" y="2098355"/>
                  <a:pt x="3318949" y="2091678"/>
                  <a:pt x="3298644" y="2091678"/>
                </a:cubicBezTo>
                <a:cubicBezTo>
                  <a:pt x="3268460" y="2091678"/>
                  <a:pt x="3242071" y="2101877"/>
                  <a:pt x="3219479" y="2122274"/>
                </a:cubicBezTo>
                <a:cubicBezTo>
                  <a:pt x="3196886" y="2142671"/>
                  <a:pt x="3185590" y="2166498"/>
                  <a:pt x="3185590" y="2193756"/>
                </a:cubicBezTo>
                <a:cubicBezTo>
                  <a:pt x="3185590" y="2204366"/>
                  <a:pt x="3187145" y="2213924"/>
                  <a:pt x="3190256" y="2222431"/>
                </a:cubicBezTo>
                <a:cubicBezTo>
                  <a:pt x="3193365" y="2230937"/>
                  <a:pt x="3199493" y="2242050"/>
                  <a:pt x="3208640" y="2255770"/>
                </a:cubicBezTo>
                <a:cubicBezTo>
                  <a:pt x="3203335" y="2256136"/>
                  <a:pt x="3197939" y="2256685"/>
                  <a:pt x="3192450" y="2257417"/>
                </a:cubicBezTo>
                <a:cubicBezTo>
                  <a:pt x="3189890" y="2257600"/>
                  <a:pt x="3185956" y="2257691"/>
                  <a:pt x="3180650" y="2257691"/>
                </a:cubicBezTo>
                <a:lnTo>
                  <a:pt x="3178112" y="2257691"/>
                </a:lnTo>
                <a:lnTo>
                  <a:pt x="3148202" y="2087836"/>
                </a:lnTo>
                <a:lnTo>
                  <a:pt x="3158081" y="2091678"/>
                </a:lnTo>
                <a:cubicBezTo>
                  <a:pt x="3162105" y="2082897"/>
                  <a:pt x="3165718" y="2072927"/>
                  <a:pt x="3168919" y="2061768"/>
                </a:cubicBezTo>
                <a:cubicBezTo>
                  <a:pt x="3172121" y="2050609"/>
                  <a:pt x="3174544" y="2039176"/>
                  <a:pt x="3176191" y="2027468"/>
                </a:cubicBezTo>
                <a:cubicBezTo>
                  <a:pt x="3161373" y="2021248"/>
                  <a:pt x="3150580" y="2015577"/>
                  <a:pt x="3143812" y="2010455"/>
                </a:cubicBezTo>
                <a:cubicBezTo>
                  <a:pt x="3136128" y="2004784"/>
                  <a:pt x="3132286" y="1998930"/>
                  <a:pt x="3132286" y="1992893"/>
                </a:cubicBezTo>
                <a:cubicBezTo>
                  <a:pt x="3133018" y="1988137"/>
                  <a:pt x="3133384" y="1985210"/>
                  <a:pt x="3133384" y="1984112"/>
                </a:cubicBezTo>
                <a:close/>
                <a:moveTo>
                  <a:pt x="10240956" y="1909201"/>
                </a:moveTo>
                <a:cubicBezTo>
                  <a:pt x="10235834" y="1918165"/>
                  <a:pt x="10231536" y="1926122"/>
                  <a:pt x="10228059" y="1933074"/>
                </a:cubicBezTo>
                <a:cubicBezTo>
                  <a:pt x="10234280" y="1945696"/>
                  <a:pt x="10237389" y="1958227"/>
                  <a:pt x="10237389" y="1970667"/>
                </a:cubicBezTo>
                <a:cubicBezTo>
                  <a:pt x="10237389" y="1973777"/>
                  <a:pt x="10237024" y="1978716"/>
                  <a:pt x="10236291" y="1985484"/>
                </a:cubicBezTo>
                <a:lnTo>
                  <a:pt x="10244249" y="1986582"/>
                </a:lnTo>
                <a:cubicBezTo>
                  <a:pt x="10249188" y="1972862"/>
                  <a:pt x="10251658" y="1961063"/>
                  <a:pt x="10251658" y="1951184"/>
                </a:cubicBezTo>
                <a:cubicBezTo>
                  <a:pt x="10251658" y="1944782"/>
                  <a:pt x="10248091" y="1930787"/>
                  <a:pt x="10240956" y="1909201"/>
                </a:cubicBezTo>
                <a:close/>
                <a:moveTo>
                  <a:pt x="8526456" y="1909201"/>
                </a:moveTo>
                <a:cubicBezTo>
                  <a:pt x="8521334" y="1918165"/>
                  <a:pt x="8517036" y="1926122"/>
                  <a:pt x="8513560" y="1933074"/>
                </a:cubicBezTo>
                <a:cubicBezTo>
                  <a:pt x="8519780" y="1945696"/>
                  <a:pt x="8522889" y="1958227"/>
                  <a:pt x="8522889" y="1970667"/>
                </a:cubicBezTo>
                <a:cubicBezTo>
                  <a:pt x="8522889" y="1973777"/>
                  <a:pt x="8522524" y="1978716"/>
                  <a:pt x="8521792" y="1985484"/>
                </a:cubicBezTo>
                <a:lnTo>
                  <a:pt x="8529749" y="1986582"/>
                </a:lnTo>
                <a:cubicBezTo>
                  <a:pt x="8534688" y="1972862"/>
                  <a:pt x="8537158" y="1961063"/>
                  <a:pt x="8537158" y="1951184"/>
                </a:cubicBezTo>
                <a:cubicBezTo>
                  <a:pt x="8537158" y="1944782"/>
                  <a:pt x="8533590" y="1930787"/>
                  <a:pt x="8526456" y="1909201"/>
                </a:cubicBezTo>
                <a:close/>
                <a:moveTo>
                  <a:pt x="4565308" y="1788394"/>
                </a:moveTo>
                <a:lnTo>
                  <a:pt x="4543905" y="1813090"/>
                </a:lnTo>
                <a:lnTo>
                  <a:pt x="4513720" y="1793882"/>
                </a:lnTo>
                <a:lnTo>
                  <a:pt x="4487927" y="1826810"/>
                </a:lnTo>
                <a:lnTo>
                  <a:pt x="4522501" y="1846019"/>
                </a:lnTo>
                <a:lnTo>
                  <a:pt x="4543905" y="1822969"/>
                </a:lnTo>
                <a:lnTo>
                  <a:pt x="4572991" y="1841079"/>
                </a:lnTo>
                <a:lnTo>
                  <a:pt x="4599883" y="1810346"/>
                </a:lnTo>
                <a:close/>
                <a:moveTo>
                  <a:pt x="8784208" y="1669578"/>
                </a:moveTo>
                <a:lnTo>
                  <a:pt x="8751005" y="1731593"/>
                </a:lnTo>
                <a:lnTo>
                  <a:pt x="8815215" y="1765070"/>
                </a:lnTo>
                <a:lnTo>
                  <a:pt x="8848144" y="1703604"/>
                </a:lnTo>
                <a:close/>
                <a:moveTo>
                  <a:pt x="3540128" y="1651193"/>
                </a:moveTo>
                <a:cubicBezTo>
                  <a:pt x="3566654" y="1656681"/>
                  <a:pt x="3586960" y="1664913"/>
                  <a:pt x="3601046" y="1675889"/>
                </a:cubicBezTo>
                <a:cubicBezTo>
                  <a:pt x="3612753" y="1685036"/>
                  <a:pt x="3618607" y="1694732"/>
                  <a:pt x="3618607" y="1704976"/>
                </a:cubicBezTo>
                <a:cubicBezTo>
                  <a:pt x="3618607" y="1709001"/>
                  <a:pt x="3615863" y="1711013"/>
                  <a:pt x="3610375" y="1711013"/>
                </a:cubicBezTo>
                <a:cubicBezTo>
                  <a:pt x="3594277" y="1711013"/>
                  <a:pt x="3579276" y="1705067"/>
                  <a:pt x="3565373" y="1693177"/>
                </a:cubicBezTo>
                <a:cubicBezTo>
                  <a:pt x="3551470" y="1681286"/>
                  <a:pt x="3543055" y="1667291"/>
                  <a:pt x="3540128" y="1651193"/>
                </a:cubicBezTo>
                <a:close/>
                <a:moveTo>
                  <a:pt x="5662129" y="1546921"/>
                </a:moveTo>
                <a:lnTo>
                  <a:pt x="5671459" y="1576556"/>
                </a:lnTo>
                <a:cubicBezTo>
                  <a:pt x="5668349" y="1579300"/>
                  <a:pt x="5664919" y="1581632"/>
                  <a:pt x="5661169" y="1583553"/>
                </a:cubicBezTo>
                <a:cubicBezTo>
                  <a:pt x="5657419" y="1585474"/>
                  <a:pt x="5654446" y="1586434"/>
                  <a:pt x="5652251" y="1586434"/>
                </a:cubicBezTo>
                <a:cubicBezTo>
                  <a:pt x="5647494" y="1586434"/>
                  <a:pt x="5641092" y="1585428"/>
                  <a:pt x="5633042" y="1583416"/>
                </a:cubicBezTo>
                <a:cubicBezTo>
                  <a:pt x="5624994" y="1581404"/>
                  <a:pt x="5620969" y="1579849"/>
                  <a:pt x="5620969" y="1578751"/>
                </a:cubicBezTo>
                <a:cubicBezTo>
                  <a:pt x="5620969" y="1574361"/>
                  <a:pt x="5624719" y="1569239"/>
                  <a:pt x="5632219" y="1563385"/>
                </a:cubicBezTo>
                <a:cubicBezTo>
                  <a:pt x="5639720" y="1557531"/>
                  <a:pt x="5649690" y="1552043"/>
                  <a:pt x="5662129" y="1546921"/>
                </a:cubicBezTo>
                <a:close/>
                <a:moveTo>
                  <a:pt x="692559" y="1527712"/>
                </a:moveTo>
                <a:cubicBezTo>
                  <a:pt x="708291" y="1527712"/>
                  <a:pt x="718719" y="1542439"/>
                  <a:pt x="723841" y="1571891"/>
                </a:cubicBezTo>
                <a:lnTo>
                  <a:pt x="713413" y="1571891"/>
                </a:lnTo>
                <a:cubicBezTo>
                  <a:pt x="701523" y="1571891"/>
                  <a:pt x="691964" y="1569742"/>
                  <a:pt x="684738" y="1565443"/>
                </a:cubicBezTo>
                <a:cubicBezTo>
                  <a:pt x="677513" y="1561144"/>
                  <a:pt x="673900" y="1555701"/>
                  <a:pt x="673900" y="1549116"/>
                </a:cubicBezTo>
                <a:cubicBezTo>
                  <a:pt x="673900" y="1543811"/>
                  <a:pt x="675592" y="1538917"/>
                  <a:pt x="678976" y="1534435"/>
                </a:cubicBezTo>
                <a:cubicBezTo>
                  <a:pt x="682360" y="1529953"/>
                  <a:pt x="686888" y="1527712"/>
                  <a:pt x="692559" y="1527712"/>
                </a:cubicBezTo>
                <a:close/>
                <a:moveTo>
                  <a:pt x="7822894" y="1526066"/>
                </a:moveTo>
                <a:cubicBezTo>
                  <a:pt x="7829298" y="1526066"/>
                  <a:pt x="7836889" y="1531554"/>
                  <a:pt x="7845670" y="1542530"/>
                </a:cubicBezTo>
                <a:cubicBezTo>
                  <a:pt x="7853536" y="1552409"/>
                  <a:pt x="7857469" y="1559360"/>
                  <a:pt x="7857469" y="1563385"/>
                </a:cubicBezTo>
                <a:cubicBezTo>
                  <a:pt x="7857469" y="1565946"/>
                  <a:pt x="7855457" y="1567226"/>
                  <a:pt x="7851432" y="1567226"/>
                </a:cubicBezTo>
                <a:cubicBezTo>
                  <a:pt x="7849604" y="1567226"/>
                  <a:pt x="7841280" y="1564482"/>
                  <a:pt x="7826462" y="1558994"/>
                </a:cubicBezTo>
                <a:cubicBezTo>
                  <a:pt x="7821522" y="1557165"/>
                  <a:pt x="7814297" y="1554421"/>
                  <a:pt x="7804784" y="1550762"/>
                </a:cubicBezTo>
                <a:cubicBezTo>
                  <a:pt x="7809724" y="1534298"/>
                  <a:pt x="7815760" y="1526066"/>
                  <a:pt x="7822894" y="1526066"/>
                </a:cubicBezTo>
                <a:close/>
                <a:moveTo>
                  <a:pt x="3384254" y="1526066"/>
                </a:moveTo>
                <a:cubicBezTo>
                  <a:pt x="3390658" y="1526066"/>
                  <a:pt x="3398249" y="1531554"/>
                  <a:pt x="3407030" y="1542530"/>
                </a:cubicBezTo>
                <a:cubicBezTo>
                  <a:pt x="3414897" y="1552409"/>
                  <a:pt x="3418829" y="1559360"/>
                  <a:pt x="3418829" y="1563385"/>
                </a:cubicBezTo>
                <a:cubicBezTo>
                  <a:pt x="3418829" y="1565946"/>
                  <a:pt x="3416818" y="1567226"/>
                  <a:pt x="3412793" y="1567226"/>
                </a:cubicBezTo>
                <a:cubicBezTo>
                  <a:pt x="3410963" y="1567226"/>
                  <a:pt x="3402639" y="1564482"/>
                  <a:pt x="3387821" y="1558994"/>
                </a:cubicBezTo>
                <a:cubicBezTo>
                  <a:pt x="3382883" y="1557165"/>
                  <a:pt x="3375656" y="1554421"/>
                  <a:pt x="3366145" y="1550762"/>
                </a:cubicBezTo>
                <a:cubicBezTo>
                  <a:pt x="3371084" y="1534298"/>
                  <a:pt x="3377121" y="1526066"/>
                  <a:pt x="3384254" y="1526066"/>
                </a:cubicBezTo>
                <a:close/>
                <a:moveTo>
                  <a:pt x="6881501" y="1517560"/>
                </a:moveTo>
                <a:cubicBezTo>
                  <a:pt x="6894856" y="1517560"/>
                  <a:pt x="6906929" y="1519663"/>
                  <a:pt x="6917722" y="1523871"/>
                </a:cubicBezTo>
                <a:cubicBezTo>
                  <a:pt x="6930711" y="1528993"/>
                  <a:pt x="6937205" y="1535670"/>
                  <a:pt x="6937205" y="1543902"/>
                </a:cubicBezTo>
                <a:cubicBezTo>
                  <a:pt x="6937205" y="1562561"/>
                  <a:pt x="6907112" y="1571891"/>
                  <a:pt x="6846926" y="1571891"/>
                </a:cubicBezTo>
                <a:lnTo>
                  <a:pt x="6775033" y="1571891"/>
                </a:lnTo>
                <a:cubicBezTo>
                  <a:pt x="6803754" y="1551219"/>
                  <a:pt x="6825660" y="1536996"/>
                  <a:pt x="6840752" y="1529222"/>
                </a:cubicBezTo>
                <a:cubicBezTo>
                  <a:pt x="6855845" y="1521447"/>
                  <a:pt x="6869427" y="1517560"/>
                  <a:pt x="6881501" y="1517560"/>
                </a:cubicBezTo>
                <a:close/>
                <a:moveTo>
                  <a:pt x="10081199" y="1510830"/>
                </a:moveTo>
                <a:cubicBezTo>
                  <a:pt x="10098265" y="1510830"/>
                  <a:pt x="10109576" y="1526804"/>
                  <a:pt x="10115131" y="1558752"/>
                </a:cubicBezTo>
                <a:lnTo>
                  <a:pt x="10103820" y="1558752"/>
                </a:lnTo>
                <a:cubicBezTo>
                  <a:pt x="10090922" y="1558752"/>
                  <a:pt x="10080554" y="1556421"/>
                  <a:pt x="10072715" y="1551757"/>
                </a:cubicBezTo>
                <a:cubicBezTo>
                  <a:pt x="10064877" y="1547094"/>
                  <a:pt x="10060958" y="1541191"/>
                  <a:pt x="10060958" y="1534047"/>
                </a:cubicBezTo>
                <a:cubicBezTo>
                  <a:pt x="10060958" y="1528292"/>
                  <a:pt x="10062794" y="1522984"/>
                  <a:pt x="10066465" y="1518122"/>
                </a:cubicBezTo>
                <a:cubicBezTo>
                  <a:pt x="10070136" y="1513261"/>
                  <a:pt x="10075048" y="1510830"/>
                  <a:pt x="10081199" y="1510830"/>
                </a:cubicBezTo>
                <a:close/>
                <a:moveTo>
                  <a:pt x="3591167" y="1493138"/>
                </a:moveTo>
                <a:cubicBezTo>
                  <a:pt x="3594826" y="1493138"/>
                  <a:pt x="3598393" y="1496614"/>
                  <a:pt x="3601869" y="1503565"/>
                </a:cubicBezTo>
                <a:cubicBezTo>
                  <a:pt x="3605345" y="1510517"/>
                  <a:pt x="3607083" y="1516370"/>
                  <a:pt x="3607083" y="1521127"/>
                </a:cubicBezTo>
                <a:cubicBezTo>
                  <a:pt x="3607083" y="1527529"/>
                  <a:pt x="3603104" y="1533338"/>
                  <a:pt x="3595146" y="1538551"/>
                </a:cubicBezTo>
                <a:cubicBezTo>
                  <a:pt x="3587188" y="1543765"/>
                  <a:pt x="3572691" y="1550030"/>
                  <a:pt x="3551653" y="1557348"/>
                </a:cubicBezTo>
                <a:cubicBezTo>
                  <a:pt x="3560617" y="1535213"/>
                  <a:pt x="3568255" y="1518977"/>
                  <a:pt x="3574566" y="1508641"/>
                </a:cubicBezTo>
                <a:cubicBezTo>
                  <a:pt x="3580877" y="1498306"/>
                  <a:pt x="3586411" y="1493138"/>
                  <a:pt x="3591167" y="1493138"/>
                </a:cubicBezTo>
                <a:close/>
                <a:moveTo>
                  <a:pt x="7174846" y="1467893"/>
                </a:moveTo>
                <a:lnTo>
                  <a:pt x="7159479" y="1541981"/>
                </a:lnTo>
                <a:cubicBezTo>
                  <a:pt x="7168992" y="1550945"/>
                  <a:pt x="7177041" y="1562196"/>
                  <a:pt x="7183627" y="1575733"/>
                </a:cubicBezTo>
                <a:cubicBezTo>
                  <a:pt x="7189481" y="1587623"/>
                  <a:pt x="7192408" y="1597228"/>
                  <a:pt x="7192408" y="1604545"/>
                </a:cubicBezTo>
                <a:cubicBezTo>
                  <a:pt x="7192408" y="1619180"/>
                  <a:pt x="7177224" y="1640034"/>
                  <a:pt x="7146857" y="1667109"/>
                </a:cubicBezTo>
                <a:cubicBezTo>
                  <a:pt x="7125088" y="1686500"/>
                  <a:pt x="7107892" y="1699762"/>
                  <a:pt x="7095269" y="1706897"/>
                </a:cubicBezTo>
                <a:cubicBezTo>
                  <a:pt x="7082647" y="1714031"/>
                  <a:pt x="7070024" y="1717599"/>
                  <a:pt x="7057402" y="1717599"/>
                </a:cubicBezTo>
                <a:cubicBezTo>
                  <a:pt x="7045695" y="1717599"/>
                  <a:pt x="7034810" y="1715678"/>
                  <a:pt x="7024748" y="1711836"/>
                </a:cubicBezTo>
                <a:cubicBezTo>
                  <a:pt x="7014687" y="1707994"/>
                  <a:pt x="7001424" y="1700586"/>
                  <a:pt x="6984960" y="1689609"/>
                </a:cubicBezTo>
                <a:lnTo>
                  <a:pt x="6973435" y="1706622"/>
                </a:lnTo>
                <a:cubicBezTo>
                  <a:pt x="7007644" y="1730221"/>
                  <a:pt x="7032798" y="1745953"/>
                  <a:pt x="7048896" y="1753820"/>
                </a:cubicBezTo>
                <a:cubicBezTo>
                  <a:pt x="7067372" y="1762966"/>
                  <a:pt x="7084660" y="1767540"/>
                  <a:pt x="7100757" y="1767540"/>
                </a:cubicBezTo>
                <a:cubicBezTo>
                  <a:pt x="7114295" y="1767540"/>
                  <a:pt x="7130576" y="1760039"/>
                  <a:pt x="7149601" y="1745039"/>
                </a:cubicBezTo>
                <a:cubicBezTo>
                  <a:pt x="7166797" y="1731502"/>
                  <a:pt x="7181798" y="1715541"/>
                  <a:pt x="7194603" y="1697156"/>
                </a:cubicBezTo>
                <a:cubicBezTo>
                  <a:pt x="7207409" y="1678771"/>
                  <a:pt x="7213811" y="1663999"/>
                  <a:pt x="7213811" y="1652840"/>
                </a:cubicBezTo>
                <a:lnTo>
                  <a:pt x="7213811" y="1568873"/>
                </a:lnTo>
                <a:cubicBezTo>
                  <a:pt x="7213811" y="1547652"/>
                  <a:pt x="7210427" y="1528719"/>
                  <a:pt x="7203658" y="1512071"/>
                </a:cubicBezTo>
                <a:cubicBezTo>
                  <a:pt x="7196890" y="1495424"/>
                  <a:pt x="7187286" y="1480698"/>
                  <a:pt x="7174846" y="1467893"/>
                </a:cubicBezTo>
                <a:close/>
                <a:moveTo>
                  <a:pt x="1307452" y="1467893"/>
                </a:moveTo>
                <a:lnTo>
                  <a:pt x="1292085" y="1541981"/>
                </a:lnTo>
                <a:cubicBezTo>
                  <a:pt x="1301597" y="1550945"/>
                  <a:pt x="1309646" y="1562196"/>
                  <a:pt x="1316232" y="1575733"/>
                </a:cubicBezTo>
                <a:cubicBezTo>
                  <a:pt x="1322086" y="1587623"/>
                  <a:pt x="1325013" y="1597228"/>
                  <a:pt x="1325013" y="1604545"/>
                </a:cubicBezTo>
                <a:cubicBezTo>
                  <a:pt x="1325013" y="1619180"/>
                  <a:pt x="1309830" y="1640034"/>
                  <a:pt x="1279462" y="1667109"/>
                </a:cubicBezTo>
                <a:cubicBezTo>
                  <a:pt x="1257693" y="1686500"/>
                  <a:pt x="1240497" y="1699762"/>
                  <a:pt x="1227875" y="1706897"/>
                </a:cubicBezTo>
                <a:cubicBezTo>
                  <a:pt x="1215252" y="1714031"/>
                  <a:pt x="1202630" y="1717599"/>
                  <a:pt x="1190007" y="1717599"/>
                </a:cubicBezTo>
                <a:cubicBezTo>
                  <a:pt x="1178300" y="1717599"/>
                  <a:pt x="1167415" y="1715678"/>
                  <a:pt x="1157354" y="1711836"/>
                </a:cubicBezTo>
                <a:cubicBezTo>
                  <a:pt x="1147292" y="1707994"/>
                  <a:pt x="1134030" y="1700586"/>
                  <a:pt x="1117565" y="1689609"/>
                </a:cubicBezTo>
                <a:lnTo>
                  <a:pt x="1106040" y="1706622"/>
                </a:lnTo>
                <a:cubicBezTo>
                  <a:pt x="1140249" y="1730221"/>
                  <a:pt x="1165403" y="1745953"/>
                  <a:pt x="1181501" y="1753820"/>
                </a:cubicBezTo>
                <a:cubicBezTo>
                  <a:pt x="1199977" y="1762966"/>
                  <a:pt x="1217265" y="1767540"/>
                  <a:pt x="1233363" y="1767540"/>
                </a:cubicBezTo>
                <a:cubicBezTo>
                  <a:pt x="1246900" y="1767540"/>
                  <a:pt x="1263181" y="1760039"/>
                  <a:pt x="1282207" y="1745039"/>
                </a:cubicBezTo>
                <a:cubicBezTo>
                  <a:pt x="1299403" y="1731502"/>
                  <a:pt x="1314403" y="1715541"/>
                  <a:pt x="1327209" y="1697156"/>
                </a:cubicBezTo>
                <a:cubicBezTo>
                  <a:pt x="1340014" y="1678771"/>
                  <a:pt x="1346416" y="1663999"/>
                  <a:pt x="1346416" y="1652840"/>
                </a:cubicBezTo>
                <a:lnTo>
                  <a:pt x="1346416" y="1568873"/>
                </a:lnTo>
                <a:cubicBezTo>
                  <a:pt x="1346416" y="1547652"/>
                  <a:pt x="1343032" y="1528719"/>
                  <a:pt x="1336263" y="1512071"/>
                </a:cubicBezTo>
                <a:cubicBezTo>
                  <a:pt x="1329495" y="1495424"/>
                  <a:pt x="1319891" y="1480698"/>
                  <a:pt x="1307452" y="1467893"/>
                </a:cubicBezTo>
                <a:close/>
                <a:moveTo>
                  <a:pt x="704084" y="1454721"/>
                </a:moveTo>
                <a:cubicBezTo>
                  <a:pt x="686522" y="1454721"/>
                  <a:pt x="670881" y="1468533"/>
                  <a:pt x="657161" y="1496156"/>
                </a:cubicBezTo>
                <a:cubicBezTo>
                  <a:pt x="644539" y="1521584"/>
                  <a:pt x="638228" y="1548018"/>
                  <a:pt x="638228" y="1575458"/>
                </a:cubicBezTo>
                <a:cubicBezTo>
                  <a:pt x="638228" y="1595764"/>
                  <a:pt x="643579" y="1611817"/>
                  <a:pt x="654280" y="1623616"/>
                </a:cubicBezTo>
                <a:cubicBezTo>
                  <a:pt x="664982" y="1635415"/>
                  <a:pt x="679388" y="1641315"/>
                  <a:pt x="697498" y="1641315"/>
                </a:cubicBezTo>
                <a:cubicBezTo>
                  <a:pt x="702621" y="1641315"/>
                  <a:pt x="709023" y="1640766"/>
                  <a:pt x="716706" y="1639668"/>
                </a:cubicBezTo>
                <a:cubicBezTo>
                  <a:pt x="694754" y="1665645"/>
                  <a:pt x="673534" y="1684487"/>
                  <a:pt x="653045" y="1696195"/>
                </a:cubicBezTo>
                <a:cubicBezTo>
                  <a:pt x="635666" y="1706074"/>
                  <a:pt x="618105" y="1711013"/>
                  <a:pt x="600360" y="1711013"/>
                </a:cubicBezTo>
                <a:cubicBezTo>
                  <a:pt x="587189" y="1711013"/>
                  <a:pt x="575390" y="1709183"/>
                  <a:pt x="564962" y="1705525"/>
                </a:cubicBezTo>
                <a:cubicBezTo>
                  <a:pt x="552339" y="1701134"/>
                  <a:pt x="536150" y="1692354"/>
                  <a:pt x="516393" y="1679182"/>
                </a:cubicBezTo>
                <a:lnTo>
                  <a:pt x="504868" y="1695098"/>
                </a:lnTo>
                <a:cubicBezTo>
                  <a:pt x="542187" y="1723635"/>
                  <a:pt x="569856" y="1742752"/>
                  <a:pt x="587875" y="1752448"/>
                </a:cubicBezTo>
                <a:cubicBezTo>
                  <a:pt x="605894" y="1762143"/>
                  <a:pt x="622496" y="1766991"/>
                  <a:pt x="637679" y="1766991"/>
                </a:cubicBezTo>
                <a:cubicBezTo>
                  <a:pt x="663656" y="1766991"/>
                  <a:pt x="689998" y="1751624"/>
                  <a:pt x="716706" y="1720891"/>
                </a:cubicBezTo>
                <a:cubicBezTo>
                  <a:pt x="736738" y="1697842"/>
                  <a:pt x="749257" y="1674586"/>
                  <a:pt x="754265" y="1651125"/>
                </a:cubicBezTo>
                <a:lnTo>
                  <a:pt x="754755" y="1646528"/>
                </a:lnTo>
                <a:lnTo>
                  <a:pt x="780428" y="1646528"/>
                </a:lnTo>
                <a:cubicBezTo>
                  <a:pt x="795246" y="1646528"/>
                  <a:pt x="807960" y="1643693"/>
                  <a:pt x="818570" y="1638022"/>
                </a:cubicBezTo>
                <a:cubicBezTo>
                  <a:pt x="831010" y="1631436"/>
                  <a:pt x="842260" y="1620460"/>
                  <a:pt x="852321" y="1605094"/>
                </a:cubicBezTo>
                <a:cubicBezTo>
                  <a:pt x="857992" y="1619911"/>
                  <a:pt x="864395" y="1630522"/>
                  <a:pt x="871530" y="1636924"/>
                </a:cubicBezTo>
                <a:cubicBezTo>
                  <a:pt x="878664" y="1643327"/>
                  <a:pt x="888359" y="1646528"/>
                  <a:pt x="900616" y="1646528"/>
                </a:cubicBezTo>
                <a:lnTo>
                  <a:pt x="945344" y="1646528"/>
                </a:lnTo>
                <a:cubicBezTo>
                  <a:pt x="961991" y="1646528"/>
                  <a:pt x="974476" y="1645339"/>
                  <a:pt x="982799" y="1642961"/>
                </a:cubicBezTo>
                <a:cubicBezTo>
                  <a:pt x="991123" y="1640583"/>
                  <a:pt x="1000590" y="1635644"/>
                  <a:pt x="1011200" y="1628143"/>
                </a:cubicBezTo>
                <a:cubicBezTo>
                  <a:pt x="1024371" y="1634546"/>
                  <a:pt x="1037725" y="1639211"/>
                  <a:pt x="1051263" y="1642138"/>
                </a:cubicBezTo>
                <a:cubicBezTo>
                  <a:pt x="1064800" y="1645065"/>
                  <a:pt x="1081812" y="1646528"/>
                  <a:pt x="1102301" y="1646528"/>
                </a:cubicBezTo>
                <a:lnTo>
                  <a:pt x="1102301" y="1542804"/>
                </a:lnTo>
                <a:cubicBezTo>
                  <a:pt x="1102301" y="1528719"/>
                  <a:pt x="1101249" y="1516965"/>
                  <a:pt x="1099145" y="1507544"/>
                </a:cubicBezTo>
                <a:cubicBezTo>
                  <a:pt x="1097042" y="1498123"/>
                  <a:pt x="1093520" y="1487650"/>
                  <a:pt x="1088582" y="1476125"/>
                </a:cubicBezTo>
                <a:lnTo>
                  <a:pt x="1065257" y="1507681"/>
                </a:lnTo>
                <a:cubicBezTo>
                  <a:pt x="1061598" y="1512437"/>
                  <a:pt x="1059586" y="1515273"/>
                  <a:pt x="1059220" y="1516188"/>
                </a:cubicBezTo>
                <a:cubicBezTo>
                  <a:pt x="1057940" y="1518749"/>
                  <a:pt x="1057299" y="1522407"/>
                  <a:pt x="1057299" y="1527164"/>
                </a:cubicBezTo>
                <a:cubicBezTo>
                  <a:pt x="1057299" y="1530639"/>
                  <a:pt x="1059586" y="1537316"/>
                  <a:pt x="1064159" y="1547195"/>
                </a:cubicBezTo>
                <a:cubicBezTo>
                  <a:pt x="1068733" y="1557073"/>
                  <a:pt x="1071019" y="1565122"/>
                  <a:pt x="1071019" y="1571342"/>
                </a:cubicBezTo>
                <a:cubicBezTo>
                  <a:pt x="1061690" y="1570062"/>
                  <a:pt x="1052818" y="1568232"/>
                  <a:pt x="1044403" y="1565854"/>
                </a:cubicBezTo>
                <a:cubicBezTo>
                  <a:pt x="1035987" y="1563476"/>
                  <a:pt x="1028396" y="1560641"/>
                  <a:pt x="1021627" y="1557348"/>
                </a:cubicBezTo>
                <a:cubicBezTo>
                  <a:pt x="1024554" y="1540701"/>
                  <a:pt x="1026017" y="1527347"/>
                  <a:pt x="1026017" y="1517285"/>
                </a:cubicBezTo>
                <a:cubicBezTo>
                  <a:pt x="1026017" y="1515456"/>
                  <a:pt x="1025926" y="1511568"/>
                  <a:pt x="1025743" y="1505623"/>
                </a:cubicBezTo>
                <a:cubicBezTo>
                  <a:pt x="1025561" y="1499678"/>
                  <a:pt x="1025286" y="1494967"/>
                  <a:pt x="1024920" y="1491491"/>
                </a:cubicBezTo>
                <a:lnTo>
                  <a:pt x="1014493" y="1499723"/>
                </a:lnTo>
                <a:cubicBezTo>
                  <a:pt x="1009370" y="1503748"/>
                  <a:pt x="1005986" y="1506766"/>
                  <a:pt x="1004340" y="1508779"/>
                </a:cubicBezTo>
                <a:cubicBezTo>
                  <a:pt x="1001596" y="1512254"/>
                  <a:pt x="1000224" y="1516188"/>
                  <a:pt x="1000224" y="1520578"/>
                </a:cubicBezTo>
                <a:cubicBezTo>
                  <a:pt x="1000224" y="1541067"/>
                  <a:pt x="994461" y="1555061"/>
                  <a:pt x="982936" y="1562561"/>
                </a:cubicBezTo>
                <a:cubicBezTo>
                  <a:pt x="973424" y="1568781"/>
                  <a:pt x="957508" y="1571891"/>
                  <a:pt x="935191" y="1571891"/>
                </a:cubicBezTo>
                <a:lnTo>
                  <a:pt x="901439" y="1571891"/>
                </a:lnTo>
                <a:cubicBezTo>
                  <a:pt x="893207" y="1571891"/>
                  <a:pt x="885890" y="1568781"/>
                  <a:pt x="879487" y="1562561"/>
                </a:cubicBezTo>
                <a:cubicBezTo>
                  <a:pt x="873085" y="1556342"/>
                  <a:pt x="869883" y="1548567"/>
                  <a:pt x="869883" y="1539237"/>
                </a:cubicBezTo>
                <a:cubicBezTo>
                  <a:pt x="869883" y="1530091"/>
                  <a:pt x="870066" y="1521767"/>
                  <a:pt x="870432" y="1514267"/>
                </a:cubicBezTo>
                <a:cubicBezTo>
                  <a:pt x="870798" y="1506766"/>
                  <a:pt x="871164" y="1500089"/>
                  <a:pt x="871530" y="1494235"/>
                </a:cubicBezTo>
                <a:lnTo>
                  <a:pt x="853419" y="1491491"/>
                </a:lnTo>
                <a:cubicBezTo>
                  <a:pt x="853419" y="1520212"/>
                  <a:pt x="845096" y="1541615"/>
                  <a:pt x="828449" y="1555701"/>
                </a:cubicBezTo>
                <a:cubicBezTo>
                  <a:pt x="815643" y="1566495"/>
                  <a:pt x="799636" y="1571891"/>
                  <a:pt x="780428" y="1571891"/>
                </a:cubicBezTo>
                <a:lnTo>
                  <a:pt x="756769" y="1571891"/>
                </a:lnTo>
                <a:lnTo>
                  <a:pt x="756769" y="1556799"/>
                </a:lnTo>
                <a:cubicBezTo>
                  <a:pt x="756769" y="1528627"/>
                  <a:pt x="751646" y="1504571"/>
                  <a:pt x="741402" y="1484631"/>
                </a:cubicBezTo>
                <a:cubicBezTo>
                  <a:pt x="731158" y="1464691"/>
                  <a:pt x="718719" y="1454721"/>
                  <a:pt x="704084" y="1454721"/>
                </a:cubicBezTo>
                <a:close/>
                <a:moveTo>
                  <a:pt x="8840186" y="1450331"/>
                </a:moveTo>
                <a:lnTo>
                  <a:pt x="8818234" y="1515639"/>
                </a:lnTo>
                <a:cubicBezTo>
                  <a:pt x="8828295" y="1527347"/>
                  <a:pt x="8834698" y="1535579"/>
                  <a:pt x="8837442" y="1540335"/>
                </a:cubicBezTo>
                <a:cubicBezTo>
                  <a:pt x="8842747" y="1548933"/>
                  <a:pt x="8846406" y="1559452"/>
                  <a:pt x="8848418" y="1571891"/>
                </a:cubicBezTo>
                <a:lnTo>
                  <a:pt x="8722141" y="1571891"/>
                </a:lnTo>
                <a:lnTo>
                  <a:pt x="8720470" y="1544657"/>
                </a:lnTo>
                <a:cubicBezTo>
                  <a:pt x="8719098" y="1534550"/>
                  <a:pt x="8717040" y="1525517"/>
                  <a:pt x="8714296" y="1517560"/>
                </a:cubicBezTo>
                <a:cubicBezTo>
                  <a:pt x="8711369" y="1508779"/>
                  <a:pt x="8703503" y="1492772"/>
                  <a:pt x="8690697" y="1469539"/>
                </a:cubicBezTo>
                <a:lnTo>
                  <a:pt x="8666550" y="1543628"/>
                </a:lnTo>
                <a:cubicBezTo>
                  <a:pt x="8679539" y="1568141"/>
                  <a:pt x="8687999" y="1585977"/>
                  <a:pt x="8691932" y="1597136"/>
                </a:cubicBezTo>
                <a:cubicBezTo>
                  <a:pt x="8695866" y="1608295"/>
                  <a:pt x="8697832" y="1619546"/>
                  <a:pt x="8697832" y="1630887"/>
                </a:cubicBezTo>
                <a:cubicBezTo>
                  <a:pt x="8697832" y="1649181"/>
                  <a:pt x="8686581" y="1664639"/>
                  <a:pt x="8664080" y="1677261"/>
                </a:cubicBezTo>
                <a:cubicBezTo>
                  <a:pt x="8641579" y="1689884"/>
                  <a:pt x="8613865" y="1696195"/>
                  <a:pt x="8580937" y="1696195"/>
                </a:cubicBezTo>
                <a:cubicBezTo>
                  <a:pt x="8547460" y="1696195"/>
                  <a:pt x="8520431" y="1690113"/>
                  <a:pt x="8499851" y="1677947"/>
                </a:cubicBezTo>
                <a:cubicBezTo>
                  <a:pt x="8479271" y="1665782"/>
                  <a:pt x="8468980" y="1650096"/>
                  <a:pt x="8468980" y="1630887"/>
                </a:cubicBezTo>
                <a:cubicBezTo>
                  <a:pt x="8468980" y="1616070"/>
                  <a:pt x="8471770" y="1601709"/>
                  <a:pt x="8477350" y="1587806"/>
                </a:cubicBezTo>
                <a:cubicBezTo>
                  <a:pt x="8482930" y="1573903"/>
                  <a:pt x="8494774" y="1551494"/>
                  <a:pt x="8512885" y="1520578"/>
                </a:cubicBezTo>
                <a:lnTo>
                  <a:pt x="8496421" y="1509053"/>
                </a:lnTo>
                <a:cubicBezTo>
                  <a:pt x="8471908" y="1546189"/>
                  <a:pt x="8455444" y="1576373"/>
                  <a:pt x="8447028" y="1599606"/>
                </a:cubicBezTo>
                <a:cubicBezTo>
                  <a:pt x="8439346" y="1620643"/>
                  <a:pt x="8435504" y="1643876"/>
                  <a:pt x="8435504" y="1669304"/>
                </a:cubicBezTo>
                <a:cubicBezTo>
                  <a:pt x="8435504" y="1699122"/>
                  <a:pt x="8447532" y="1722126"/>
                  <a:pt x="8471588" y="1738316"/>
                </a:cubicBezTo>
                <a:cubicBezTo>
                  <a:pt x="8495644" y="1754506"/>
                  <a:pt x="8529898" y="1762600"/>
                  <a:pt x="8574351" y="1762600"/>
                </a:cubicBezTo>
                <a:cubicBezTo>
                  <a:pt x="8597401" y="1762600"/>
                  <a:pt x="8619765" y="1759628"/>
                  <a:pt x="8641442" y="1753682"/>
                </a:cubicBezTo>
                <a:cubicBezTo>
                  <a:pt x="8663120" y="1747737"/>
                  <a:pt x="8679584" y="1740099"/>
                  <a:pt x="8690835" y="1730770"/>
                </a:cubicBezTo>
                <a:cubicBezTo>
                  <a:pt x="8702085" y="1721440"/>
                  <a:pt x="8710180" y="1709138"/>
                  <a:pt x="8715119" y="1693863"/>
                </a:cubicBezTo>
                <a:cubicBezTo>
                  <a:pt x="8718824" y="1682406"/>
                  <a:pt x="8721139" y="1668146"/>
                  <a:pt x="8722065" y="1651082"/>
                </a:cubicBezTo>
                <a:lnTo>
                  <a:pt x="8722182" y="1646528"/>
                </a:lnTo>
                <a:lnTo>
                  <a:pt x="8875858" y="1646528"/>
                </a:lnTo>
                <a:lnTo>
                  <a:pt x="8875858" y="1574910"/>
                </a:lnTo>
                <a:cubicBezTo>
                  <a:pt x="8875858" y="1541432"/>
                  <a:pt x="8873343" y="1516188"/>
                  <a:pt x="8868312" y="1499175"/>
                </a:cubicBezTo>
                <a:cubicBezTo>
                  <a:pt x="8863282" y="1482162"/>
                  <a:pt x="8853906" y="1465881"/>
                  <a:pt x="8840186" y="1450331"/>
                </a:cubicBezTo>
                <a:close/>
                <a:moveTo>
                  <a:pt x="6905100" y="1443745"/>
                </a:moveTo>
                <a:cubicBezTo>
                  <a:pt x="6892660" y="1443745"/>
                  <a:pt x="6879763" y="1447770"/>
                  <a:pt x="6866409" y="1455819"/>
                </a:cubicBezTo>
                <a:cubicBezTo>
                  <a:pt x="6860555" y="1459295"/>
                  <a:pt x="6851866" y="1465149"/>
                  <a:pt x="6840341" y="1473381"/>
                </a:cubicBezTo>
                <a:lnTo>
                  <a:pt x="6742105" y="1543628"/>
                </a:lnTo>
                <a:cubicBezTo>
                  <a:pt x="6725824" y="1555153"/>
                  <a:pt x="6713888" y="1562744"/>
                  <a:pt x="6706296" y="1566403"/>
                </a:cubicBezTo>
                <a:cubicBezTo>
                  <a:pt x="6698704" y="1570062"/>
                  <a:pt x="6690426" y="1571891"/>
                  <a:pt x="6681462" y="1571891"/>
                </a:cubicBezTo>
                <a:cubicBezTo>
                  <a:pt x="6672499" y="1571891"/>
                  <a:pt x="6665272" y="1569056"/>
                  <a:pt x="6659784" y="1563385"/>
                </a:cubicBezTo>
                <a:cubicBezTo>
                  <a:pt x="6654296" y="1557714"/>
                  <a:pt x="6651552" y="1549665"/>
                  <a:pt x="6651552" y="1539237"/>
                </a:cubicBezTo>
                <a:cubicBezTo>
                  <a:pt x="6651552" y="1531920"/>
                  <a:pt x="6651919" y="1522224"/>
                  <a:pt x="6652650" y="1510151"/>
                </a:cubicBezTo>
                <a:cubicBezTo>
                  <a:pt x="6652833" y="1506126"/>
                  <a:pt x="6653199" y="1500821"/>
                  <a:pt x="6653748" y="1494235"/>
                </a:cubicBezTo>
                <a:lnTo>
                  <a:pt x="6635088" y="1491491"/>
                </a:lnTo>
                <a:cubicBezTo>
                  <a:pt x="6631430" y="1521858"/>
                  <a:pt x="6623198" y="1543262"/>
                  <a:pt x="6610392" y="1555701"/>
                </a:cubicBezTo>
                <a:cubicBezTo>
                  <a:pt x="6599416" y="1566312"/>
                  <a:pt x="6583318" y="1571617"/>
                  <a:pt x="6562097" y="1571617"/>
                </a:cubicBezTo>
                <a:lnTo>
                  <a:pt x="6522858" y="1571891"/>
                </a:lnTo>
                <a:lnTo>
                  <a:pt x="6508454" y="1571891"/>
                </a:lnTo>
                <a:cubicBezTo>
                  <a:pt x="6493820" y="1571891"/>
                  <a:pt x="6477264" y="1577654"/>
                  <a:pt x="6458787" y="1589178"/>
                </a:cubicBezTo>
                <a:cubicBezTo>
                  <a:pt x="6442323" y="1599423"/>
                  <a:pt x="6428054" y="1611862"/>
                  <a:pt x="6415981" y="1626497"/>
                </a:cubicBezTo>
                <a:cubicBezTo>
                  <a:pt x="6411041" y="1632351"/>
                  <a:pt x="6406788" y="1640766"/>
                  <a:pt x="6403221" y="1651742"/>
                </a:cubicBezTo>
                <a:cubicBezTo>
                  <a:pt x="6399654" y="1662718"/>
                  <a:pt x="6397870" y="1673145"/>
                  <a:pt x="6397870" y="1683024"/>
                </a:cubicBezTo>
                <a:cubicBezTo>
                  <a:pt x="6397870" y="1688329"/>
                  <a:pt x="6400706" y="1691713"/>
                  <a:pt x="6406377" y="1693177"/>
                </a:cubicBezTo>
                <a:cubicBezTo>
                  <a:pt x="6412048" y="1694640"/>
                  <a:pt x="6424579" y="1695372"/>
                  <a:pt x="6443970" y="1695372"/>
                </a:cubicBezTo>
                <a:cubicBezTo>
                  <a:pt x="6452019" y="1695372"/>
                  <a:pt x="6461166" y="1695555"/>
                  <a:pt x="6471410" y="1695921"/>
                </a:cubicBezTo>
                <a:cubicBezTo>
                  <a:pt x="6481655" y="1696287"/>
                  <a:pt x="6486776" y="1697384"/>
                  <a:pt x="6486776" y="1699214"/>
                </a:cubicBezTo>
                <a:cubicBezTo>
                  <a:pt x="6486776" y="1705067"/>
                  <a:pt x="6478133" y="1712522"/>
                  <a:pt x="6460845" y="1721577"/>
                </a:cubicBezTo>
                <a:cubicBezTo>
                  <a:pt x="6443558" y="1730633"/>
                  <a:pt x="6422841" y="1738362"/>
                  <a:pt x="6398693" y="1744764"/>
                </a:cubicBezTo>
                <a:cubicBezTo>
                  <a:pt x="6371985" y="1751899"/>
                  <a:pt x="6347015" y="1755466"/>
                  <a:pt x="6323782" y="1755466"/>
                </a:cubicBezTo>
                <a:cubicBezTo>
                  <a:pt x="6304757" y="1755466"/>
                  <a:pt x="6289848" y="1750618"/>
                  <a:pt x="6279054" y="1740923"/>
                </a:cubicBezTo>
                <a:cubicBezTo>
                  <a:pt x="6268261" y="1731227"/>
                  <a:pt x="6262864" y="1717964"/>
                  <a:pt x="6262864" y="1701134"/>
                </a:cubicBezTo>
                <a:cubicBezTo>
                  <a:pt x="6262864" y="1684304"/>
                  <a:pt x="6266066" y="1667200"/>
                  <a:pt x="6272469" y="1649821"/>
                </a:cubicBezTo>
                <a:cubicBezTo>
                  <a:pt x="6278872" y="1632442"/>
                  <a:pt x="6290671" y="1609118"/>
                  <a:pt x="6307866" y="1579849"/>
                </a:cubicBezTo>
                <a:lnTo>
                  <a:pt x="6292500" y="1568324"/>
                </a:lnTo>
                <a:cubicBezTo>
                  <a:pt x="6266524" y="1609667"/>
                  <a:pt x="6249327" y="1643144"/>
                  <a:pt x="6240912" y="1668755"/>
                </a:cubicBezTo>
                <a:cubicBezTo>
                  <a:pt x="6233961" y="1689975"/>
                  <a:pt x="6230485" y="1715037"/>
                  <a:pt x="6230485" y="1743941"/>
                </a:cubicBezTo>
                <a:cubicBezTo>
                  <a:pt x="6230485" y="1770284"/>
                  <a:pt x="6238077" y="1790315"/>
                  <a:pt x="6253260" y="1804035"/>
                </a:cubicBezTo>
                <a:cubicBezTo>
                  <a:pt x="6268444" y="1817755"/>
                  <a:pt x="6290853" y="1824615"/>
                  <a:pt x="6320489" y="1824615"/>
                </a:cubicBezTo>
                <a:cubicBezTo>
                  <a:pt x="6346283" y="1824615"/>
                  <a:pt x="6373540" y="1820042"/>
                  <a:pt x="6402261" y="1810895"/>
                </a:cubicBezTo>
                <a:cubicBezTo>
                  <a:pt x="6427323" y="1802846"/>
                  <a:pt x="6449732" y="1792785"/>
                  <a:pt x="6469489" y="1780711"/>
                </a:cubicBezTo>
                <a:cubicBezTo>
                  <a:pt x="6487966" y="1769369"/>
                  <a:pt x="6499216" y="1759308"/>
                  <a:pt x="6503240" y="1750527"/>
                </a:cubicBezTo>
                <a:cubicBezTo>
                  <a:pt x="6508546" y="1739185"/>
                  <a:pt x="6512707" y="1726425"/>
                  <a:pt x="6515726" y="1712248"/>
                </a:cubicBezTo>
                <a:cubicBezTo>
                  <a:pt x="6518744" y="1698070"/>
                  <a:pt x="6520253" y="1685951"/>
                  <a:pt x="6520253" y="1675889"/>
                </a:cubicBezTo>
                <a:cubicBezTo>
                  <a:pt x="6520253" y="1668572"/>
                  <a:pt x="6515772" y="1663175"/>
                  <a:pt x="6506808" y="1659700"/>
                </a:cubicBezTo>
                <a:cubicBezTo>
                  <a:pt x="6497844" y="1656224"/>
                  <a:pt x="6493362" y="1653937"/>
                  <a:pt x="6493362" y="1652840"/>
                </a:cubicBezTo>
                <a:cubicBezTo>
                  <a:pt x="6493362" y="1650827"/>
                  <a:pt x="6495420" y="1649272"/>
                  <a:pt x="6499536" y="1648175"/>
                </a:cubicBezTo>
                <a:cubicBezTo>
                  <a:pt x="6503652" y="1647077"/>
                  <a:pt x="6509095" y="1646528"/>
                  <a:pt x="6515863" y="1646528"/>
                </a:cubicBezTo>
                <a:lnTo>
                  <a:pt x="6522858" y="1646528"/>
                </a:lnTo>
                <a:lnTo>
                  <a:pt x="6539187" y="1646528"/>
                </a:lnTo>
                <a:lnTo>
                  <a:pt x="6539187" y="1646414"/>
                </a:lnTo>
                <a:lnTo>
                  <a:pt x="6562097" y="1646254"/>
                </a:lnTo>
                <a:cubicBezTo>
                  <a:pt x="6578013" y="1646254"/>
                  <a:pt x="6590818" y="1643601"/>
                  <a:pt x="6600514" y="1638296"/>
                </a:cubicBezTo>
                <a:cubicBezTo>
                  <a:pt x="6611124" y="1632442"/>
                  <a:pt x="6622283" y="1621375"/>
                  <a:pt x="6633991" y="1605094"/>
                </a:cubicBezTo>
                <a:cubicBezTo>
                  <a:pt x="6639479" y="1619729"/>
                  <a:pt x="6646110" y="1630293"/>
                  <a:pt x="6653885" y="1636787"/>
                </a:cubicBezTo>
                <a:cubicBezTo>
                  <a:pt x="6661660" y="1643281"/>
                  <a:pt x="6672041" y="1646528"/>
                  <a:pt x="6685029" y="1646528"/>
                </a:cubicBezTo>
                <a:lnTo>
                  <a:pt x="6975621" y="1646528"/>
                </a:lnTo>
                <a:lnTo>
                  <a:pt x="6975621" y="1541432"/>
                </a:lnTo>
                <a:cubicBezTo>
                  <a:pt x="6975621" y="1507590"/>
                  <a:pt x="6968487" y="1482253"/>
                  <a:pt x="6954218" y="1465423"/>
                </a:cubicBezTo>
                <a:cubicBezTo>
                  <a:pt x="6941961" y="1450971"/>
                  <a:pt x="6925589" y="1443745"/>
                  <a:pt x="6905100" y="1443745"/>
                </a:cubicBezTo>
                <a:close/>
                <a:moveTo>
                  <a:pt x="2808987" y="1438806"/>
                </a:moveTo>
                <a:cubicBezTo>
                  <a:pt x="2813377" y="1438806"/>
                  <a:pt x="2817447" y="1440498"/>
                  <a:pt x="2821198" y="1443883"/>
                </a:cubicBezTo>
                <a:cubicBezTo>
                  <a:pt x="2824947" y="1447267"/>
                  <a:pt x="2829293" y="1453258"/>
                  <a:pt x="2834232" y="1461856"/>
                </a:cubicBezTo>
                <a:cubicBezTo>
                  <a:pt x="2828013" y="1467893"/>
                  <a:pt x="2822753" y="1472146"/>
                  <a:pt x="2818454" y="1474616"/>
                </a:cubicBezTo>
                <a:cubicBezTo>
                  <a:pt x="2814155" y="1477085"/>
                  <a:pt x="2809901" y="1478320"/>
                  <a:pt x="2805694" y="1478320"/>
                </a:cubicBezTo>
                <a:cubicBezTo>
                  <a:pt x="2800389" y="1478320"/>
                  <a:pt x="2796044" y="1476902"/>
                  <a:pt x="2792660" y="1474067"/>
                </a:cubicBezTo>
                <a:cubicBezTo>
                  <a:pt x="2789276" y="1471231"/>
                  <a:pt x="2787583" y="1467710"/>
                  <a:pt x="2787583" y="1463502"/>
                </a:cubicBezTo>
                <a:cubicBezTo>
                  <a:pt x="2787583" y="1456917"/>
                  <a:pt x="2789779" y="1451154"/>
                  <a:pt x="2794169" y="1446215"/>
                </a:cubicBezTo>
                <a:cubicBezTo>
                  <a:pt x="2798560" y="1441276"/>
                  <a:pt x="2803499" y="1438806"/>
                  <a:pt x="2808987" y="1438806"/>
                </a:cubicBezTo>
                <a:close/>
                <a:moveTo>
                  <a:pt x="2037461" y="1438806"/>
                </a:moveTo>
                <a:cubicBezTo>
                  <a:pt x="2041850" y="1438806"/>
                  <a:pt x="2045921" y="1440498"/>
                  <a:pt x="2049671" y="1443883"/>
                </a:cubicBezTo>
                <a:cubicBezTo>
                  <a:pt x="2053421" y="1447267"/>
                  <a:pt x="2057766" y="1453258"/>
                  <a:pt x="2062705" y="1461856"/>
                </a:cubicBezTo>
                <a:cubicBezTo>
                  <a:pt x="2056485" y="1467893"/>
                  <a:pt x="2051226" y="1472146"/>
                  <a:pt x="2046927" y="1474616"/>
                </a:cubicBezTo>
                <a:cubicBezTo>
                  <a:pt x="2042629" y="1477085"/>
                  <a:pt x="2038375" y="1478320"/>
                  <a:pt x="2034168" y="1478320"/>
                </a:cubicBezTo>
                <a:cubicBezTo>
                  <a:pt x="2028862" y="1478320"/>
                  <a:pt x="2024518" y="1476902"/>
                  <a:pt x="2021133" y="1474067"/>
                </a:cubicBezTo>
                <a:cubicBezTo>
                  <a:pt x="2017750" y="1471231"/>
                  <a:pt x="2016057" y="1467710"/>
                  <a:pt x="2016057" y="1463502"/>
                </a:cubicBezTo>
                <a:cubicBezTo>
                  <a:pt x="2016057" y="1456917"/>
                  <a:pt x="2018252" y="1451154"/>
                  <a:pt x="2022643" y="1446215"/>
                </a:cubicBezTo>
                <a:cubicBezTo>
                  <a:pt x="2027034" y="1441276"/>
                  <a:pt x="2031972" y="1438806"/>
                  <a:pt x="2037461" y="1438806"/>
                </a:cubicBezTo>
                <a:close/>
                <a:moveTo>
                  <a:pt x="10093700" y="1431653"/>
                </a:moveTo>
                <a:cubicBezTo>
                  <a:pt x="10074650" y="1431653"/>
                  <a:pt x="10057684" y="1446635"/>
                  <a:pt x="10042801" y="1476599"/>
                </a:cubicBezTo>
                <a:cubicBezTo>
                  <a:pt x="10029109" y="1504182"/>
                  <a:pt x="10022263" y="1532856"/>
                  <a:pt x="10022263" y="1562622"/>
                </a:cubicBezTo>
                <a:cubicBezTo>
                  <a:pt x="10022263" y="1584648"/>
                  <a:pt x="10028067" y="1602061"/>
                  <a:pt x="10039676" y="1614861"/>
                </a:cubicBezTo>
                <a:cubicBezTo>
                  <a:pt x="10051284" y="1627660"/>
                  <a:pt x="10066911" y="1634059"/>
                  <a:pt x="10086556" y="1634059"/>
                </a:cubicBezTo>
                <a:cubicBezTo>
                  <a:pt x="10092113" y="1634059"/>
                  <a:pt x="10099058" y="1633464"/>
                  <a:pt x="10107392" y="1632273"/>
                </a:cubicBezTo>
                <a:cubicBezTo>
                  <a:pt x="10083580" y="1660452"/>
                  <a:pt x="10060561" y="1680891"/>
                  <a:pt x="10038336" y="1693591"/>
                </a:cubicBezTo>
                <a:cubicBezTo>
                  <a:pt x="10019485" y="1704306"/>
                  <a:pt x="10000435" y="1709664"/>
                  <a:pt x="9981186" y="1709664"/>
                </a:cubicBezTo>
                <a:cubicBezTo>
                  <a:pt x="9966899" y="1709664"/>
                  <a:pt x="9954099" y="1707680"/>
                  <a:pt x="9942788" y="1703711"/>
                </a:cubicBezTo>
                <a:cubicBezTo>
                  <a:pt x="9929096" y="1698948"/>
                  <a:pt x="9911535" y="1689423"/>
                  <a:pt x="9890103" y="1675136"/>
                </a:cubicBezTo>
                <a:lnTo>
                  <a:pt x="9877602" y="1692400"/>
                </a:lnTo>
                <a:cubicBezTo>
                  <a:pt x="9918083" y="1723356"/>
                  <a:pt x="9948097" y="1744093"/>
                  <a:pt x="9967643" y="1754610"/>
                </a:cubicBezTo>
                <a:cubicBezTo>
                  <a:pt x="9987189" y="1765127"/>
                  <a:pt x="10005197" y="1770386"/>
                  <a:pt x="10021667" y="1770386"/>
                </a:cubicBezTo>
                <a:cubicBezTo>
                  <a:pt x="10049846" y="1770386"/>
                  <a:pt x="10078421" y="1753717"/>
                  <a:pt x="10107392" y="1720380"/>
                </a:cubicBezTo>
                <a:cubicBezTo>
                  <a:pt x="10136365" y="1687042"/>
                  <a:pt x="10150850" y="1653308"/>
                  <a:pt x="10150850" y="1619177"/>
                </a:cubicBezTo>
                <a:lnTo>
                  <a:pt x="10150850" y="1542381"/>
                </a:lnTo>
                <a:cubicBezTo>
                  <a:pt x="10150850" y="1511822"/>
                  <a:pt x="10145295" y="1485727"/>
                  <a:pt x="10134181" y="1464098"/>
                </a:cubicBezTo>
                <a:cubicBezTo>
                  <a:pt x="10123069" y="1442468"/>
                  <a:pt x="10109576" y="1431653"/>
                  <a:pt x="10093700" y="1431653"/>
                </a:cubicBezTo>
                <a:close/>
                <a:moveTo>
                  <a:pt x="8032561" y="1405878"/>
                </a:moveTo>
                <a:cubicBezTo>
                  <a:pt x="8002376" y="1405878"/>
                  <a:pt x="7975988" y="1416077"/>
                  <a:pt x="7953396" y="1436474"/>
                </a:cubicBezTo>
                <a:cubicBezTo>
                  <a:pt x="7930804" y="1456871"/>
                  <a:pt x="7919508" y="1480698"/>
                  <a:pt x="7919508" y="1507955"/>
                </a:cubicBezTo>
                <a:cubicBezTo>
                  <a:pt x="7919508" y="1518566"/>
                  <a:pt x="7921062" y="1528124"/>
                  <a:pt x="7924172" y="1536630"/>
                </a:cubicBezTo>
                <a:cubicBezTo>
                  <a:pt x="7927282" y="1545137"/>
                  <a:pt x="7933410" y="1556250"/>
                  <a:pt x="7942557" y="1569970"/>
                </a:cubicBezTo>
                <a:cubicBezTo>
                  <a:pt x="7937252" y="1570336"/>
                  <a:pt x="7931856" y="1570885"/>
                  <a:pt x="7926368" y="1571617"/>
                </a:cubicBezTo>
                <a:cubicBezTo>
                  <a:pt x="7923806" y="1571800"/>
                  <a:pt x="7919874" y="1571891"/>
                  <a:pt x="7914568" y="1571891"/>
                </a:cubicBezTo>
                <a:lnTo>
                  <a:pt x="7906780" y="1571891"/>
                </a:lnTo>
                <a:lnTo>
                  <a:pt x="7903363" y="1547058"/>
                </a:lnTo>
                <a:cubicBezTo>
                  <a:pt x="7899750" y="1533338"/>
                  <a:pt x="7894331" y="1519023"/>
                  <a:pt x="7887104" y="1504114"/>
                </a:cubicBezTo>
                <a:cubicBezTo>
                  <a:pt x="7873384" y="1475942"/>
                  <a:pt x="7861860" y="1461856"/>
                  <a:pt x="7852530" y="1461856"/>
                </a:cubicBezTo>
                <a:cubicBezTo>
                  <a:pt x="7842469" y="1461856"/>
                  <a:pt x="7830212" y="1468533"/>
                  <a:pt x="7815760" y="1481887"/>
                </a:cubicBezTo>
                <a:cubicBezTo>
                  <a:pt x="7799479" y="1496888"/>
                  <a:pt x="7786124" y="1516005"/>
                  <a:pt x="7775698" y="1539237"/>
                </a:cubicBezTo>
                <a:cubicBezTo>
                  <a:pt x="7770942" y="1551860"/>
                  <a:pt x="7762344" y="1560732"/>
                  <a:pt x="7749904" y="1565854"/>
                </a:cubicBezTo>
                <a:cubicBezTo>
                  <a:pt x="7740208" y="1569879"/>
                  <a:pt x="7727128" y="1571891"/>
                  <a:pt x="7710664" y="1571891"/>
                </a:cubicBezTo>
                <a:lnTo>
                  <a:pt x="7671011" y="1571891"/>
                </a:lnTo>
                <a:lnTo>
                  <a:pt x="7671011" y="1568873"/>
                </a:lnTo>
                <a:cubicBezTo>
                  <a:pt x="7671011" y="1547652"/>
                  <a:pt x="7667627" y="1528719"/>
                  <a:pt x="7660858" y="1512071"/>
                </a:cubicBezTo>
                <a:cubicBezTo>
                  <a:pt x="7654090" y="1495424"/>
                  <a:pt x="7644486" y="1480698"/>
                  <a:pt x="7632046" y="1467893"/>
                </a:cubicBezTo>
                <a:lnTo>
                  <a:pt x="7616679" y="1541981"/>
                </a:lnTo>
                <a:cubicBezTo>
                  <a:pt x="7626192" y="1550945"/>
                  <a:pt x="7634241" y="1562196"/>
                  <a:pt x="7640827" y="1575733"/>
                </a:cubicBezTo>
                <a:cubicBezTo>
                  <a:pt x="7646681" y="1587623"/>
                  <a:pt x="7649608" y="1597228"/>
                  <a:pt x="7649608" y="1604545"/>
                </a:cubicBezTo>
                <a:cubicBezTo>
                  <a:pt x="7649608" y="1619180"/>
                  <a:pt x="7634424" y="1640034"/>
                  <a:pt x="7604057" y="1667109"/>
                </a:cubicBezTo>
                <a:cubicBezTo>
                  <a:pt x="7582288" y="1686500"/>
                  <a:pt x="7565092" y="1699762"/>
                  <a:pt x="7552469" y="1706897"/>
                </a:cubicBezTo>
                <a:cubicBezTo>
                  <a:pt x="7539847" y="1714031"/>
                  <a:pt x="7527224" y="1717599"/>
                  <a:pt x="7514602" y="1717599"/>
                </a:cubicBezTo>
                <a:cubicBezTo>
                  <a:pt x="7502895" y="1717599"/>
                  <a:pt x="7492010" y="1715678"/>
                  <a:pt x="7481948" y="1711836"/>
                </a:cubicBezTo>
                <a:cubicBezTo>
                  <a:pt x="7471887" y="1707994"/>
                  <a:pt x="7458624" y="1700586"/>
                  <a:pt x="7442160" y="1689609"/>
                </a:cubicBezTo>
                <a:lnTo>
                  <a:pt x="7430635" y="1706622"/>
                </a:lnTo>
                <a:cubicBezTo>
                  <a:pt x="7464844" y="1730221"/>
                  <a:pt x="7489998" y="1745953"/>
                  <a:pt x="7506096" y="1753820"/>
                </a:cubicBezTo>
                <a:cubicBezTo>
                  <a:pt x="7524572" y="1762966"/>
                  <a:pt x="7541860" y="1767540"/>
                  <a:pt x="7557957" y="1767540"/>
                </a:cubicBezTo>
                <a:cubicBezTo>
                  <a:pt x="7571495" y="1767540"/>
                  <a:pt x="7587776" y="1760039"/>
                  <a:pt x="7606801" y="1745039"/>
                </a:cubicBezTo>
                <a:cubicBezTo>
                  <a:pt x="7623997" y="1731502"/>
                  <a:pt x="7638998" y="1715541"/>
                  <a:pt x="7651803" y="1697156"/>
                </a:cubicBezTo>
                <a:cubicBezTo>
                  <a:pt x="7664609" y="1678771"/>
                  <a:pt x="7671011" y="1663999"/>
                  <a:pt x="7671011" y="1652840"/>
                </a:cubicBezTo>
                <a:lnTo>
                  <a:pt x="7671011" y="1646528"/>
                </a:lnTo>
                <a:lnTo>
                  <a:pt x="7710664" y="1646528"/>
                </a:lnTo>
                <a:cubicBezTo>
                  <a:pt x="7723653" y="1646528"/>
                  <a:pt x="7733897" y="1645339"/>
                  <a:pt x="7741397" y="1642961"/>
                </a:cubicBezTo>
                <a:cubicBezTo>
                  <a:pt x="7756947" y="1638022"/>
                  <a:pt x="7770027" y="1627595"/>
                  <a:pt x="7780636" y="1611679"/>
                </a:cubicBezTo>
                <a:cubicBezTo>
                  <a:pt x="7798016" y="1620643"/>
                  <a:pt x="7818138" y="1628418"/>
                  <a:pt x="7841005" y="1635004"/>
                </a:cubicBezTo>
                <a:cubicBezTo>
                  <a:pt x="7853994" y="1638754"/>
                  <a:pt x="7866136" y="1641566"/>
                  <a:pt x="7877432" y="1643441"/>
                </a:cubicBezTo>
                <a:lnTo>
                  <a:pt x="7884932" y="1644114"/>
                </a:lnTo>
                <a:lnTo>
                  <a:pt x="7884932" y="1646528"/>
                </a:lnTo>
                <a:lnTo>
                  <a:pt x="7909629" y="1646528"/>
                </a:lnTo>
                <a:cubicBezTo>
                  <a:pt x="7923898" y="1646528"/>
                  <a:pt x="7938076" y="1645522"/>
                  <a:pt x="7952161" y="1643510"/>
                </a:cubicBezTo>
                <a:cubicBezTo>
                  <a:pt x="7971369" y="1640766"/>
                  <a:pt x="7994968" y="1635827"/>
                  <a:pt x="8022957" y="1628692"/>
                </a:cubicBezTo>
                <a:cubicBezTo>
                  <a:pt x="8055154" y="1620460"/>
                  <a:pt x="8095856" y="1608752"/>
                  <a:pt x="8145066" y="1593569"/>
                </a:cubicBezTo>
                <a:lnTo>
                  <a:pt x="8175798" y="1515639"/>
                </a:lnTo>
                <a:lnTo>
                  <a:pt x="8036402" y="1555701"/>
                </a:lnTo>
                <a:cubicBezTo>
                  <a:pt x="7985547" y="1526615"/>
                  <a:pt x="7960118" y="1505760"/>
                  <a:pt x="7960118" y="1493138"/>
                </a:cubicBezTo>
                <a:cubicBezTo>
                  <a:pt x="7960118" y="1484540"/>
                  <a:pt x="7970638" y="1477954"/>
                  <a:pt x="7991675" y="1473381"/>
                </a:cubicBezTo>
                <a:cubicBezTo>
                  <a:pt x="8008322" y="1469722"/>
                  <a:pt x="8027988" y="1467893"/>
                  <a:pt x="8050672" y="1467893"/>
                </a:cubicBezTo>
                <a:cubicBezTo>
                  <a:pt x="8063112" y="1467893"/>
                  <a:pt x="8073584" y="1468716"/>
                  <a:pt x="8082090" y="1470362"/>
                </a:cubicBezTo>
                <a:cubicBezTo>
                  <a:pt x="8090597" y="1472009"/>
                  <a:pt x="8102076" y="1475576"/>
                  <a:pt x="8116528" y="1481064"/>
                </a:cubicBezTo>
                <a:lnTo>
                  <a:pt x="8128052" y="1471186"/>
                </a:lnTo>
                <a:cubicBezTo>
                  <a:pt x="8120187" y="1453441"/>
                  <a:pt x="8107747" y="1438349"/>
                  <a:pt x="8090734" y="1425909"/>
                </a:cubicBezTo>
                <a:cubicBezTo>
                  <a:pt x="8072258" y="1412555"/>
                  <a:pt x="8052866" y="1405878"/>
                  <a:pt x="8032561" y="1405878"/>
                </a:cubicBezTo>
                <a:close/>
                <a:moveTo>
                  <a:pt x="5860796" y="1387768"/>
                </a:moveTo>
                <a:cubicBezTo>
                  <a:pt x="5855491" y="1398927"/>
                  <a:pt x="5851512" y="1409217"/>
                  <a:pt x="5848859" y="1418638"/>
                </a:cubicBezTo>
                <a:cubicBezTo>
                  <a:pt x="5846207" y="1428059"/>
                  <a:pt x="5844881" y="1436977"/>
                  <a:pt x="5844881" y="1445392"/>
                </a:cubicBezTo>
                <a:cubicBezTo>
                  <a:pt x="5844881" y="1448136"/>
                  <a:pt x="5845338" y="1451657"/>
                  <a:pt x="5846253" y="1455956"/>
                </a:cubicBezTo>
                <a:cubicBezTo>
                  <a:pt x="5847168" y="1460255"/>
                  <a:pt x="5848357" y="1464874"/>
                  <a:pt x="5849820" y="1469814"/>
                </a:cubicBezTo>
                <a:lnTo>
                  <a:pt x="5883297" y="1577105"/>
                </a:lnTo>
                <a:cubicBezTo>
                  <a:pt x="5881651" y="1582593"/>
                  <a:pt x="5876529" y="1585337"/>
                  <a:pt x="5867930" y="1585337"/>
                </a:cubicBezTo>
                <a:cubicBezTo>
                  <a:pt x="5854028" y="1585337"/>
                  <a:pt x="5844012" y="1581907"/>
                  <a:pt x="5837883" y="1575047"/>
                </a:cubicBezTo>
                <a:cubicBezTo>
                  <a:pt x="5831755" y="1568187"/>
                  <a:pt x="5824575" y="1552226"/>
                  <a:pt x="5816343" y="1527164"/>
                </a:cubicBezTo>
                <a:lnTo>
                  <a:pt x="5777378" y="1405878"/>
                </a:lnTo>
                <a:cubicBezTo>
                  <a:pt x="5771890" y="1416305"/>
                  <a:pt x="5767866" y="1425726"/>
                  <a:pt x="5765304" y="1434141"/>
                </a:cubicBezTo>
                <a:cubicBezTo>
                  <a:pt x="5762011" y="1445117"/>
                  <a:pt x="5760365" y="1455453"/>
                  <a:pt x="5760365" y="1465149"/>
                </a:cubicBezTo>
                <a:cubicBezTo>
                  <a:pt x="5760365" y="1467710"/>
                  <a:pt x="5760594" y="1470225"/>
                  <a:pt x="5761051" y="1472695"/>
                </a:cubicBezTo>
                <a:cubicBezTo>
                  <a:pt x="5761508" y="1475164"/>
                  <a:pt x="5762560" y="1479235"/>
                  <a:pt x="5764207" y="1484906"/>
                </a:cubicBezTo>
                <a:lnTo>
                  <a:pt x="5790824" y="1571068"/>
                </a:lnTo>
                <a:cubicBezTo>
                  <a:pt x="5784604" y="1578019"/>
                  <a:pt x="5776738" y="1583782"/>
                  <a:pt x="5767225" y="1588355"/>
                </a:cubicBezTo>
                <a:cubicBezTo>
                  <a:pt x="5757713" y="1592929"/>
                  <a:pt x="5748291" y="1595215"/>
                  <a:pt x="5738962" y="1595215"/>
                </a:cubicBezTo>
                <a:cubicBezTo>
                  <a:pt x="5728717" y="1595215"/>
                  <a:pt x="5721080" y="1592608"/>
                  <a:pt x="5716049" y="1587395"/>
                </a:cubicBezTo>
                <a:cubicBezTo>
                  <a:pt x="5711018" y="1582181"/>
                  <a:pt x="5706765" y="1573355"/>
                  <a:pt x="5703289" y="1560915"/>
                </a:cubicBezTo>
                <a:lnTo>
                  <a:pt x="5668715" y="1436611"/>
                </a:lnTo>
                <a:cubicBezTo>
                  <a:pt x="5662312" y="1450331"/>
                  <a:pt x="5657876" y="1461536"/>
                  <a:pt x="5655406" y="1470225"/>
                </a:cubicBezTo>
                <a:cubicBezTo>
                  <a:pt x="5652937" y="1478915"/>
                  <a:pt x="5651702" y="1486918"/>
                  <a:pt x="5651702" y="1494235"/>
                </a:cubicBezTo>
                <a:lnTo>
                  <a:pt x="5651153" y="1508504"/>
                </a:lnTo>
                <a:cubicBezTo>
                  <a:pt x="5641274" y="1513809"/>
                  <a:pt x="5631122" y="1519206"/>
                  <a:pt x="5620694" y="1524694"/>
                </a:cubicBezTo>
                <a:cubicBezTo>
                  <a:pt x="5614658" y="1528353"/>
                  <a:pt x="5608529" y="1534298"/>
                  <a:pt x="5602309" y="1542530"/>
                </a:cubicBezTo>
                <a:cubicBezTo>
                  <a:pt x="5592431" y="1555153"/>
                  <a:pt x="5582004" y="1572531"/>
                  <a:pt x="5571028" y="1594666"/>
                </a:cubicBezTo>
                <a:cubicBezTo>
                  <a:pt x="5560052" y="1616802"/>
                  <a:pt x="5554564" y="1631253"/>
                  <a:pt x="5554564" y="1638022"/>
                </a:cubicBezTo>
                <a:cubicBezTo>
                  <a:pt x="5554564" y="1642595"/>
                  <a:pt x="5562841" y="1647214"/>
                  <a:pt x="5579397" y="1651879"/>
                </a:cubicBezTo>
                <a:cubicBezTo>
                  <a:pt x="5595953" y="1656544"/>
                  <a:pt x="5614017" y="1658876"/>
                  <a:pt x="5633591" y="1658876"/>
                </a:cubicBezTo>
                <a:cubicBezTo>
                  <a:pt x="5639262" y="1658876"/>
                  <a:pt x="5646854" y="1654669"/>
                  <a:pt x="5656367" y="1646254"/>
                </a:cubicBezTo>
                <a:cubicBezTo>
                  <a:pt x="5663135" y="1640217"/>
                  <a:pt x="5671642" y="1631436"/>
                  <a:pt x="5681886" y="1619911"/>
                </a:cubicBezTo>
                <a:cubicBezTo>
                  <a:pt x="5688289" y="1640766"/>
                  <a:pt x="5695606" y="1655309"/>
                  <a:pt x="5703838" y="1663541"/>
                </a:cubicBezTo>
                <a:cubicBezTo>
                  <a:pt x="5712070" y="1671773"/>
                  <a:pt x="5723229" y="1675889"/>
                  <a:pt x="5737315" y="1675889"/>
                </a:cubicBezTo>
                <a:cubicBezTo>
                  <a:pt x="5750853" y="1675889"/>
                  <a:pt x="5763658" y="1673145"/>
                  <a:pt x="5775731" y="1667657"/>
                </a:cubicBezTo>
                <a:cubicBezTo>
                  <a:pt x="5789086" y="1661621"/>
                  <a:pt x="5801708" y="1652108"/>
                  <a:pt x="5813599" y="1639120"/>
                </a:cubicBezTo>
                <a:cubicBezTo>
                  <a:pt x="5819453" y="1648266"/>
                  <a:pt x="5825673" y="1654486"/>
                  <a:pt x="5832258" y="1657779"/>
                </a:cubicBezTo>
                <a:cubicBezTo>
                  <a:pt x="5838844" y="1661072"/>
                  <a:pt x="5849454" y="1662718"/>
                  <a:pt x="5864089" y="1662718"/>
                </a:cubicBezTo>
                <a:cubicBezTo>
                  <a:pt x="5878906" y="1662718"/>
                  <a:pt x="5888328" y="1662032"/>
                  <a:pt x="5892352" y="1660660"/>
                </a:cubicBezTo>
                <a:cubicBezTo>
                  <a:pt x="5896377" y="1659288"/>
                  <a:pt x="5899212" y="1655584"/>
                  <a:pt x="5900859" y="1649547"/>
                </a:cubicBezTo>
                <a:cubicBezTo>
                  <a:pt x="5903603" y="1639120"/>
                  <a:pt x="5906393" y="1625674"/>
                  <a:pt x="5909228" y="1609210"/>
                </a:cubicBezTo>
                <a:cubicBezTo>
                  <a:pt x="5912064" y="1592746"/>
                  <a:pt x="5913481" y="1579849"/>
                  <a:pt x="5913481" y="1570519"/>
                </a:cubicBezTo>
                <a:cubicBezTo>
                  <a:pt x="5913481" y="1562104"/>
                  <a:pt x="5912658" y="1553872"/>
                  <a:pt x="5911012" y="1545823"/>
                </a:cubicBezTo>
                <a:cubicBezTo>
                  <a:pt x="5909365" y="1537774"/>
                  <a:pt x="5906530" y="1527712"/>
                  <a:pt x="5902505" y="1515639"/>
                </a:cubicBezTo>
                <a:close/>
                <a:moveTo>
                  <a:pt x="8568314" y="1383103"/>
                </a:moveTo>
                <a:lnTo>
                  <a:pt x="8535112" y="1445117"/>
                </a:lnTo>
                <a:lnTo>
                  <a:pt x="8599322" y="1478594"/>
                </a:lnTo>
                <a:lnTo>
                  <a:pt x="8632250" y="1417128"/>
                </a:lnTo>
                <a:close/>
                <a:moveTo>
                  <a:pt x="9681744" y="1378671"/>
                </a:moveTo>
                <a:cubicBezTo>
                  <a:pt x="9649002" y="1378671"/>
                  <a:pt x="9620377" y="1389733"/>
                  <a:pt x="9595870" y="1411859"/>
                </a:cubicBezTo>
                <a:cubicBezTo>
                  <a:pt x="9571363" y="1433985"/>
                  <a:pt x="9559110" y="1459831"/>
                  <a:pt x="9559110" y="1489398"/>
                </a:cubicBezTo>
                <a:cubicBezTo>
                  <a:pt x="9559110" y="1500908"/>
                  <a:pt x="9560797" y="1511276"/>
                  <a:pt x="9564170" y="1520504"/>
                </a:cubicBezTo>
                <a:cubicBezTo>
                  <a:pt x="9567543" y="1529731"/>
                  <a:pt x="9574191" y="1541786"/>
                  <a:pt x="9584113" y="1556669"/>
                </a:cubicBezTo>
                <a:cubicBezTo>
                  <a:pt x="9578358" y="1557066"/>
                  <a:pt x="9572504" y="1557661"/>
                  <a:pt x="9566551" y="1558455"/>
                </a:cubicBezTo>
                <a:cubicBezTo>
                  <a:pt x="9563773" y="1558653"/>
                  <a:pt x="9559507" y="1558752"/>
                  <a:pt x="9553752" y="1558752"/>
                </a:cubicBezTo>
                <a:lnTo>
                  <a:pt x="9538449" y="1558752"/>
                </a:lnTo>
                <a:lnTo>
                  <a:pt x="9536636" y="1529210"/>
                </a:lnTo>
                <a:cubicBezTo>
                  <a:pt x="9535148" y="1518246"/>
                  <a:pt x="9532916" y="1508448"/>
                  <a:pt x="9529939" y="1499816"/>
                </a:cubicBezTo>
                <a:cubicBezTo>
                  <a:pt x="9526764" y="1490291"/>
                  <a:pt x="9518232" y="1472928"/>
                  <a:pt x="9504341" y="1447727"/>
                </a:cubicBezTo>
                <a:lnTo>
                  <a:pt x="9478147" y="1528094"/>
                </a:lnTo>
                <a:cubicBezTo>
                  <a:pt x="9492236" y="1554684"/>
                  <a:pt x="9501414" y="1574032"/>
                  <a:pt x="9505680" y="1586137"/>
                </a:cubicBezTo>
                <a:cubicBezTo>
                  <a:pt x="9509947" y="1598241"/>
                  <a:pt x="9512080" y="1610445"/>
                  <a:pt x="9512080" y="1622748"/>
                </a:cubicBezTo>
                <a:cubicBezTo>
                  <a:pt x="9512080" y="1642592"/>
                  <a:pt x="9499876" y="1659360"/>
                  <a:pt x="9475468" y="1673052"/>
                </a:cubicBezTo>
                <a:cubicBezTo>
                  <a:pt x="9451060" y="1686745"/>
                  <a:pt x="9420997" y="1693591"/>
                  <a:pt x="9385278" y="1693591"/>
                </a:cubicBezTo>
                <a:cubicBezTo>
                  <a:pt x="9348964" y="1693591"/>
                  <a:pt x="9319645" y="1686993"/>
                  <a:pt x="9297321" y="1673797"/>
                </a:cubicBezTo>
                <a:cubicBezTo>
                  <a:pt x="9274997" y="1660600"/>
                  <a:pt x="9263835" y="1643584"/>
                  <a:pt x="9263835" y="1622748"/>
                </a:cubicBezTo>
                <a:cubicBezTo>
                  <a:pt x="9263835" y="1606675"/>
                  <a:pt x="9266861" y="1591098"/>
                  <a:pt x="9272913" y="1576016"/>
                </a:cubicBezTo>
                <a:cubicBezTo>
                  <a:pt x="9278966" y="1560935"/>
                  <a:pt x="9291814" y="1536627"/>
                  <a:pt x="9311460" y="1503091"/>
                </a:cubicBezTo>
                <a:lnTo>
                  <a:pt x="9293600" y="1490589"/>
                </a:lnTo>
                <a:cubicBezTo>
                  <a:pt x="9267010" y="1530872"/>
                  <a:pt x="9249151" y="1563614"/>
                  <a:pt x="9240022" y="1588816"/>
                </a:cubicBezTo>
                <a:cubicBezTo>
                  <a:pt x="9231688" y="1611636"/>
                  <a:pt x="9227520" y="1636838"/>
                  <a:pt x="9227520" y="1664420"/>
                </a:cubicBezTo>
                <a:cubicBezTo>
                  <a:pt x="9227520" y="1696766"/>
                  <a:pt x="9240568" y="1721719"/>
                  <a:pt x="9266662" y="1739281"/>
                </a:cubicBezTo>
                <a:cubicBezTo>
                  <a:pt x="9292757" y="1756843"/>
                  <a:pt x="9329914" y="1765623"/>
                  <a:pt x="9378135" y="1765623"/>
                </a:cubicBezTo>
                <a:cubicBezTo>
                  <a:pt x="9403138" y="1765623"/>
                  <a:pt x="9427397" y="1762399"/>
                  <a:pt x="9450911" y="1755950"/>
                </a:cubicBezTo>
                <a:cubicBezTo>
                  <a:pt x="9474426" y="1749500"/>
                  <a:pt x="9492286" y="1741216"/>
                  <a:pt x="9504490" y="1731095"/>
                </a:cubicBezTo>
                <a:cubicBezTo>
                  <a:pt x="9516694" y="1720975"/>
                  <a:pt x="9525474" y="1707630"/>
                  <a:pt x="9530832" y="1691061"/>
                </a:cubicBezTo>
                <a:cubicBezTo>
                  <a:pt x="9534851" y="1678633"/>
                  <a:pt x="9537362" y="1663165"/>
                  <a:pt x="9538367" y="1644654"/>
                </a:cubicBezTo>
                <a:lnTo>
                  <a:pt x="9538494" y="1639715"/>
                </a:lnTo>
                <a:lnTo>
                  <a:pt x="9548394" y="1639715"/>
                </a:lnTo>
                <a:cubicBezTo>
                  <a:pt x="9563872" y="1639715"/>
                  <a:pt x="9579251" y="1638623"/>
                  <a:pt x="9594531" y="1636441"/>
                </a:cubicBezTo>
                <a:cubicBezTo>
                  <a:pt x="9615367" y="1633464"/>
                  <a:pt x="9640965" y="1628106"/>
                  <a:pt x="9671326" y="1620367"/>
                </a:cubicBezTo>
                <a:cubicBezTo>
                  <a:pt x="9706251" y="1611438"/>
                  <a:pt x="9750404" y="1598738"/>
                  <a:pt x="9803783" y="1582267"/>
                </a:cubicBezTo>
                <a:lnTo>
                  <a:pt x="9837120" y="1497733"/>
                </a:lnTo>
                <a:lnTo>
                  <a:pt x="9685911" y="1541191"/>
                </a:lnTo>
                <a:cubicBezTo>
                  <a:pt x="9630746" y="1509639"/>
                  <a:pt x="9603163" y="1487017"/>
                  <a:pt x="9603163" y="1473325"/>
                </a:cubicBezTo>
                <a:cubicBezTo>
                  <a:pt x="9603163" y="1463998"/>
                  <a:pt x="9614573" y="1456855"/>
                  <a:pt x="9637393" y="1451894"/>
                </a:cubicBezTo>
                <a:cubicBezTo>
                  <a:pt x="9655451" y="1447925"/>
                  <a:pt x="9676783" y="1445941"/>
                  <a:pt x="9701389" y="1445941"/>
                </a:cubicBezTo>
                <a:cubicBezTo>
                  <a:pt x="9714883" y="1445941"/>
                  <a:pt x="9726244" y="1446834"/>
                  <a:pt x="9735471" y="1448620"/>
                </a:cubicBezTo>
                <a:cubicBezTo>
                  <a:pt x="9744698" y="1450405"/>
                  <a:pt x="9757150" y="1454275"/>
                  <a:pt x="9772827" y="1460228"/>
                </a:cubicBezTo>
                <a:lnTo>
                  <a:pt x="9785328" y="1449513"/>
                </a:lnTo>
                <a:cubicBezTo>
                  <a:pt x="9776796" y="1430264"/>
                  <a:pt x="9763302" y="1413893"/>
                  <a:pt x="9744847" y="1400399"/>
                </a:cubicBezTo>
                <a:cubicBezTo>
                  <a:pt x="9724805" y="1385913"/>
                  <a:pt x="9703770" y="1378671"/>
                  <a:pt x="9681744" y="1378671"/>
                </a:cubicBezTo>
                <a:close/>
                <a:moveTo>
                  <a:pt x="9371586" y="1353965"/>
                </a:moveTo>
                <a:lnTo>
                  <a:pt x="9335570" y="1421235"/>
                </a:lnTo>
                <a:lnTo>
                  <a:pt x="9405221" y="1457549"/>
                </a:lnTo>
                <a:lnTo>
                  <a:pt x="9440940" y="1390875"/>
                </a:lnTo>
                <a:close/>
                <a:moveTo>
                  <a:pt x="5277129" y="1325204"/>
                </a:moveTo>
                <a:lnTo>
                  <a:pt x="5255177" y="1368559"/>
                </a:lnTo>
                <a:lnTo>
                  <a:pt x="5216212" y="1346607"/>
                </a:lnTo>
                <a:lnTo>
                  <a:pt x="5186028" y="1402586"/>
                </a:lnTo>
                <a:lnTo>
                  <a:pt x="5235969" y="1430574"/>
                </a:lnTo>
                <a:lnTo>
                  <a:pt x="5259019" y="1386121"/>
                </a:lnTo>
                <a:lnTo>
                  <a:pt x="5299630" y="1406427"/>
                </a:lnTo>
                <a:lnTo>
                  <a:pt x="5328168" y="1353193"/>
                </a:lnTo>
                <a:close/>
                <a:moveTo>
                  <a:pt x="6775033" y="1317795"/>
                </a:moveTo>
                <a:lnTo>
                  <a:pt x="6741831" y="1379810"/>
                </a:lnTo>
                <a:lnTo>
                  <a:pt x="6806041" y="1413287"/>
                </a:lnTo>
                <a:lnTo>
                  <a:pt x="6838969" y="1351821"/>
                </a:lnTo>
                <a:close/>
                <a:moveTo>
                  <a:pt x="3812944" y="1313679"/>
                </a:moveTo>
                <a:lnTo>
                  <a:pt x="3779742" y="1375694"/>
                </a:lnTo>
                <a:lnTo>
                  <a:pt x="3843952" y="1409171"/>
                </a:lnTo>
                <a:lnTo>
                  <a:pt x="3876880" y="1347705"/>
                </a:lnTo>
                <a:close/>
                <a:moveTo>
                  <a:pt x="8945389" y="1313405"/>
                </a:moveTo>
                <a:cubicBezTo>
                  <a:pt x="8935145" y="1332796"/>
                  <a:pt x="8927187" y="1349306"/>
                  <a:pt x="8921516" y="1362935"/>
                </a:cubicBezTo>
                <a:cubicBezTo>
                  <a:pt x="8915845" y="1376563"/>
                  <a:pt x="8913009" y="1386213"/>
                  <a:pt x="8913009" y="1391884"/>
                </a:cubicBezTo>
                <a:cubicBezTo>
                  <a:pt x="8913009" y="1395725"/>
                  <a:pt x="8914107" y="1402768"/>
                  <a:pt x="8916302" y="1413013"/>
                </a:cubicBezTo>
                <a:cubicBezTo>
                  <a:pt x="8922522" y="1442282"/>
                  <a:pt x="8927004" y="1467481"/>
                  <a:pt x="8929748" y="1488610"/>
                </a:cubicBezTo>
                <a:cubicBezTo>
                  <a:pt x="8932492" y="1509739"/>
                  <a:pt x="8934779" y="1531097"/>
                  <a:pt x="8936608" y="1552683"/>
                </a:cubicBezTo>
                <a:cubicBezTo>
                  <a:pt x="8938438" y="1574269"/>
                  <a:pt x="8939352" y="1590642"/>
                  <a:pt x="8939352" y="1601801"/>
                </a:cubicBezTo>
                <a:cubicBezTo>
                  <a:pt x="8939352" y="1616436"/>
                  <a:pt x="8937157" y="1635461"/>
                  <a:pt x="8932766" y="1658876"/>
                </a:cubicBezTo>
                <a:lnTo>
                  <a:pt x="8949230" y="1665462"/>
                </a:lnTo>
                <a:cubicBezTo>
                  <a:pt x="8960207" y="1642778"/>
                  <a:pt x="8967615" y="1624713"/>
                  <a:pt x="8971457" y="1611268"/>
                </a:cubicBezTo>
                <a:cubicBezTo>
                  <a:pt x="8975299" y="1597822"/>
                  <a:pt x="8977219" y="1582959"/>
                  <a:pt x="8977219" y="1566677"/>
                </a:cubicBezTo>
                <a:cubicBezTo>
                  <a:pt x="8977219" y="1547469"/>
                  <a:pt x="8976305" y="1527438"/>
                  <a:pt x="8974475" y="1506583"/>
                </a:cubicBezTo>
                <a:cubicBezTo>
                  <a:pt x="8972098" y="1479509"/>
                  <a:pt x="8967890" y="1447496"/>
                  <a:pt x="8961853" y="1410543"/>
                </a:cubicBezTo>
                <a:close/>
                <a:moveTo>
                  <a:pt x="5968362" y="1313405"/>
                </a:moveTo>
                <a:cubicBezTo>
                  <a:pt x="5958117" y="1332796"/>
                  <a:pt x="5950160" y="1349306"/>
                  <a:pt x="5944489" y="1362935"/>
                </a:cubicBezTo>
                <a:cubicBezTo>
                  <a:pt x="5938818" y="1376563"/>
                  <a:pt x="5935982" y="1386213"/>
                  <a:pt x="5935982" y="1391884"/>
                </a:cubicBezTo>
                <a:cubicBezTo>
                  <a:pt x="5935982" y="1395725"/>
                  <a:pt x="5937080" y="1402768"/>
                  <a:pt x="5939275" y="1413013"/>
                </a:cubicBezTo>
                <a:cubicBezTo>
                  <a:pt x="5945495" y="1442282"/>
                  <a:pt x="5949977" y="1467481"/>
                  <a:pt x="5952721" y="1488610"/>
                </a:cubicBezTo>
                <a:cubicBezTo>
                  <a:pt x="5955465" y="1509739"/>
                  <a:pt x="5957752" y="1531097"/>
                  <a:pt x="5959581" y="1552683"/>
                </a:cubicBezTo>
                <a:cubicBezTo>
                  <a:pt x="5961410" y="1574269"/>
                  <a:pt x="5962325" y="1590642"/>
                  <a:pt x="5962325" y="1601801"/>
                </a:cubicBezTo>
                <a:cubicBezTo>
                  <a:pt x="5962325" y="1616436"/>
                  <a:pt x="5960129" y="1635461"/>
                  <a:pt x="5955739" y="1658876"/>
                </a:cubicBezTo>
                <a:lnTo>
                  <a:pt x="5972203" y="1665462"/>
                </a:lnTo>
                <a:cubicBezTo>
                  <a:pt x="5983179" y="1642778"/>
                  <a:pt x="5990588" y="1624713"/>
                  <a:pt x="5994430" y="1611268"/>
                </a:cubicBezTo>
                <a:cubicBezTo>
                  <a:pt x="5998271" y="1597822"/>
                  <a:pt x="6000192" y="1582959"/>
                  <a:pt x="6000192" y="1566677"/>
                </a:cubicBezTo>
                <a:cubicBezTo>
                  <a:pt x="6000192" y="1547469"/>
                  <a:pt x="5999278" y="1527438"/>
                  <a:pt x="5997448" y="1506583"/>
                </a:cubicBezTo>
                <a:cubicBezTo>
                  <a:pt x="5995070" y="1479509"/>
                  <a:pt x="5990862" y="1447496"/>
                  <a:pt x="5984826" y="1410543"/>
                </a:cubicBezTo>
                <a:close/>
                <a:moveTo>
                  <a:pt x="4883386" y="1313405"/>
                </a:moveTo>
                <a:lnTo>
                  <a:pt x="4853751" y="1382005"/>
                </a:lnTo>
                <a:cubicBezTo>
                  <a:pt x="4862348" y="1390969"/>
                  <a:pt x="4867837" y="1397829"/>
                  <a:pt x="4870215" y="1402586"/>
                </a:cubicBezTo>
                <a:cubicBezTo>
                  <a:pt x="4875154" y="1412464"/>
                  <a:pt x="4877624" y="1426275"/>
                  <a:pt x="4877624" y="1444020"/>
                </a:cubicBezTo>
                <a:lnTo>
                  <a:pt x="4877624" y="1522224"/>
                </a:lnTo>
                <a:cubicBezTo>
                  <a:pt x="4877624" y="1568141"/>
                  <a:pt x="4882929" y="1600795"/>
                  <a:pt x="4893539" y="1620186"/>
                </a:cubicBezTo>
                <a:cubicBezTo>
                  <a:pt x="4903052" y="1637748"/>
                  <a:pt x="4918510" y="1646528"/>
                  <a:pt x="4939913" y="1646528"/>
                </a:cubicBezTo>
                <a:lnTo>
                  <a:pt x="4960758" y="1646528"/>
                </a:lnTo>
                <a:lnTo>
                  <a:pt x="4978329" y="1646528"/>
                </a:lnTo>
                <a:lnTo>
                  <a:pt x="4989570" y="1646528"/>
                </a:lnTo>
                <a:cubicBezTo>
                  <a:pt x="5004388" y="1646528"/>
                  <a:pt x="5018108" y="1644516"/>
                  <a:pt x="5030731" y="1640492"/>
                </a:cubicBezTo>
                <a:cubicBezTo>
                  <a:pt x="5049756" y="1634455"/>
                  <a:pt x="5065214" y="1624119"/>
                  <a:pt x="5077104" y="1609484"/>
                </a:cubicBezTo>
                <a:cubicBezTo>
                  <a:pt x="5083873" y="1622473"/>
                  <a:pt x="5092745" y="1631894"/>
                  <a:pt x="5103721" y="1637748"/>
                </a:cubicBezTo>
                <a:cubicBezTo>
                  <a:pt x="5114697" y="1643601"/>
                  <a:pt x="5127412" y="1646528"/>
                  <a:pt x="5141863" y="1646528"/>
                </a:cubicBezTo>
                <a:lnTo>
                  <a:pt x="5160783" y="1646528"/>
                </a:lnTo>
                <a:lnTo>
                  <a:pt x="5182475" y="1646528"/>
                </a:lnTo>
                <a:lnTo>
                  <a:pt x="5332558" y="1646528"/>
                </a:lnTo>
                <a:lnTo>
                  <a:pt x="5332558" y="1574910"/>
                </a:lnTo>
                <a:cubicBezTo>
                  <a:pt x="5332558" y="1541432"/>
                  <a:pt x="5330043" y="1516188"/>
                  <a:pt x="5325012" y="1499175"/>
                </a:cubicBezTo>
                <a:cubicBezTo>
                  <a:pt x="5319982" y="1482162"/>
                  <a:pt x="5310606" y="1465881"/>
                  <a:pt x="5296886" y="1450331"/>
                </a:cubicBezTo>
                <a:lnTo>
                  <a:pt x="5274934" y="1515639"/>
                </a:lnTo>
                <a:cubicBezTo>
                  <a:pt x="5284996" y="1527347"/>
                  <a:pt x="5291398" y="1535579"/>
                  <a:pt x="5294142" y="1540335"/>
                </a:cubicBezTo>
                <a:cubicBezTo>
                  <a:pt x="5299448" y="1548933"/>
                  <a:pt x="5303106" y="1559452"/>
                  <a:pt x="5305118" y="1571891"/>
                </a:cubicBezTo>
                <a:lnTo>
                  <a:pt x="5182475" y="1571891"/>
                </a:lnTo>
                <a:lnTo>
                  <a:pt x="5160783" y="1571891"/>
                </a:lnTo>
                <a:lnTo>
                  <a:pt x="5141863" y="1571891"/>
                </a:lnTo>
                <a:cubicBezTo>
                  <a:pt x="5137839" y="1571891"/>
                  <a:pt x="5133631" y="1570885"/>
                  <a:pt x="5129241" y="1568873"/>
                </a:cubicBezTo>
                <a:cubicBezTo>
                  <a:pt x="5124850" y="1566860"/>
                  <a:pt x="5121375" y="1564116"/>
                  <a:pt x="5118813" y="1560641"/>
                </a:cubicBezTo>
                <a:cubicBezTo>
                  <a:pt x="5129424" y="1546006"/>
                  <a:pt x="5136649" y="1534435"/>
                  <a:pt x="5140491" y="1525929"/>
                </a:cubicBezTo>
                <a:cubicBezTo>
                  <a:pt x="5144333" y="1517422"/>
                  <a:pt x="5146254" y="1508504"/>
                  <a:pt x="5146254" y="1499175"/>
                </a:cubicBezTo>
                <a:cubicBezTo>
                  <a:pt x="5146254" y="1481796"/>
                  <a:pt x="5138982" y="1468121"/>
                  <a:pt x="5124439" y="1458152"/>
                </a:cubicBezTo>
                <a:cubicBezTo>
                  <a:pt x="5109895" y="1448182"/>
                  <a:pt x="5089910" y="1443197"/>
                  <a:pt x="5064482" y="1443197"/>
                </a:cubicBezTo>
                <a:cubicBezTo>
                  <a:pt x="5039786" y="1443197"/>
                  <a:pt x="5021721" y="1450285"/>
                  <a:pt x="5010288" y="1464463"/>
                </a:cubicBezTo>
                <a:cubicBezTo>
                  <a:pt x="4998854" y="1478640"/>
                  <a:pt x="4993138" y="1502285"/>
                  <a:pt x="4993138" y="1535396"/>
                </a:cubicBezTo>
                <a:lnTo>
                  <a:pt x="5005211" y="1537042"/>
                </a:lnTo>
                <a:cubicBezTo>
                  <a:pt x="5007406" y="1533200"/>
                  <a:pt x="5009373" y="1530594"/>
                  <a:pt x="5011111" y="1529222"/>
                </a:cubicBezTo>
                <a:cubicBezTo>
                  <a:pt x="5012849" y="1527850"/>
                  <a:pt x="5014724" y="1527164"/>
                  <a:pt x="5016736" y="1527164"/>
                </a:cubicBezTo>
                <a:cubicBezTo>
                  <a:pt x="5022041" y="1527164"/>
                  <a:pt x="5027163" y="1529999"/>
                  <a:pt x="5032103" y="1535670"/>
                </a:cubicBezTo>
                <a:cubicBezTo>
                  <a:pt x="5036127" y="1540426"/>
                  <a:pt x="5040884" y="1548201"/>
                  <a:pt x="5046372" y="1558994"/>
                </a:cubicBezTo>
                <a:cubicBezTo>
                  <a:pt x="5035944" y="1564482"/>
                  <a:pt x="5027667" y="1568004"/>
                  <a:pt x="5021538" y="1569559"/>
                </a:cubicBezTo>
                <a:cubicBezTo>
                  <a:pt x="5015410" y="1571114"/>
                  <a:pt x="5004754" y="1571891"/>
                  <a:pt x="4989570" y="1571891"/>
                </a:cubicBezTo>
                <a:lnTo>
                  <a:pt x="4978329" y="1571891"/>
                </a:lnTo>
                <a:lnTo>
                  <a:pt x="4960758" y="1571891"/>
                </a:lnTo>
                <a:lnTo>
                  <a:pt x="4939913" y="1571891"/>
                </a:lnTo>
                <a:cubicBezTo>
                  <a:pt x="4931132" y="1571891"/>
                  <a:pt x="4924729" y="1565946"/>
                  <a:pt x="4920705" y="1554055"/>
                </a:cubicBezTo>
                <a:cubicBezTo>
                  <a:pt x="4915582" y="1539237"/>
                  <a:pt x="4913022" y="1512712"/>
                  <a:pt x="4913022" y="1474478"/>
                </a:cubicBezTo>
                <a:lnTo>
                  <a:pt x="4913022" y="1420421"/>
                </a:lnTo>
                <a:cubicBezTo>
                  <a:pt x="4913022" y="1394628"/>
                  <a:pt x="4910552" y="1373407"/>
                  <a:pt x="4905613" y="1356760"/>
                </a:cubicBezTo>
                <a:cubicBezTo>
                  <a:pt x="4901405" y="1342491"/>
                  <a:pt x="4893996" y="1328040"/>
                  <a:pt x="4883386" y="1313405"/>
                </a:cubicBezTo>
                <a:close/>
                <a:moveTo>
                  <a:pt x="3140321" y="1313405"/>
                </a:moveTo>
                <a:lnTo>
                  <a:pt x="3110685" y="1382005"/>
                </a:lnTo>
                <a:cubicBezTo>
                  <a:pt x="3119283" y="1390969"/>
                  <a:pt x="3124772" y="1397829"/>
                  <a:pt x="3127149" y="1402586"/>
                </a:cubicBezTo>
                <a:cubicBezTo>
                  <a:pt x="3132089" y="1412464"/>
                  <a:pt x="3134558" y="1426275"/>
                  <a:pt x="3134558" y="1444020"/>
                </a:cubicBezTo>
                <a:lnTo>
                  <a:pt x="3134558" y="1522224"/>
                </a:lnTo>
                <a:cubicBezTo>
                  <a:pt x="3134558" y="1568141"/>
                  <a:pt x="3139864" y="1600795"/>
                  <a:pt x="3150473" y="1620186"/>
                </a:cubicBezTo>
                <a:cubicBezTo>
                  <a:pt x="3159986" y="1637748"/>
                  <a:pt x="3175445" y="1646528"/>
                  <a:pt x="3196848" y="1646528"/>
                </a:cubicBezTo>
                <a:lnTo>
                  <a:pt x="3217693" y="1646528"/>
                </a:lnTo>
                <a:lnTo>
                  <a:pt x="3235264" y="1646528"/>
                </a:lnTo>
                <a:lnTo>
                  <a:pt x="3272025" y="1646528"/>
                </a:lnTo>
                <a:cubicBezTo>
                  <a:pt x="3285013" y="1646528"/>
                  <a:pt x="3295257" y="1645339"/>
                  <a:pt x="3302758" y="1642961"/>
                </a:cubicBezTo>
                <a:cubicBezTo>
                  <a:pt x="3318306" y="1638022"/>
                  <a:pt x="3331386" y="1627595"/>
                  <a:pt x="3341997" y="1611679"/>
                </a:cubicBezTo>
                <a:cubicBezTo>
                  <a:pt x="3359376" y="1620643"/>
                  <a:pt x="3379498" y="1628418"/>
                  <a:pt x="3402366" y="1635004"/>
                </a:cubicBezTo>
                <a:cubicBezTo>
                  <a:pt x="3415354" y="1638754"/>
                  <a:pt x="3427496" y="1641566"/>
                  <a:pt x="3438793" y="1643441"/>
                </a:cubicBezTo>
                <a:lnTo>
                  <a:pt x="3446293" y="1644114"/>
                </a:lnTo>
                <a:lnTo>
                  <a:pt x="3446293" y="1646528"/>
                </a:lnTo>
                <a:lnTo>
                  <a:pt x="3508847" y="1646528"/>
                </a:lnTo>
                <a:cubicBezTo>
                  <a:pt x="3508847" y="1684213"/>
                  <a:pt x="3518039" y="1716455"/>
                  <a:pt x="3536424" y="1743255"/>
                </a:cubicBezTo>
                <a:cubicBezTo>
                  <a:pt x="3554809" y="1770055"/>
                  <a:pt x="3576715" y="1783455"/>
                  <a:pt x="3602143" y="1783455"/>
                </a:cubicBezTo>
                <a:cubicBezTo>
                  <a:pt x="3612387" y="1783455"/>
                  <a:pt x="3620803" y="1779385"/>
                  <a:pt x="3627388" y="1771244"/>
                </a:cubicBezTo>
                <a:cubicBezTo>
                  <a:pt x="3633974" y="1763103"/>
                  <a:pt x="3641108" y="1747600"/>
                  <a:pt x="3648792" y="1724733"/>
                </a:cubicBezTo>
                <a:cubicBezTo>
                  <a:pt x="3652999" y="1713025"/>
                  <a:pt x="3655652" y="1704885"/>
                  <a:pt x="3656749" y="1700311"/>
                </a:cubicBezTo>
                <a:cubicBezTo>
                  <a:pt x="3658761" y="1692262"/>
                  <a:pt x="3659768" y="1684670"/>
                  <a:pt x="3659768" y="1677536"/>
                </a:cubicBezTo>
                <a:cubicBezTo>
                  <a:pt x="3659768" y="1670036"/>
                  <a:pt x="3656658" y="1663907"/>
                  <a:pt x="3650438" y="1659151"/>
                </a:cubicBezTo>
                <a:cubicBezTo>
                  <a:pt x="3643852" y="1655492"/>
                  <a:pt x="3637267" y="1651742"/>
                  <a:pt x="3630681" y="1647900"/>
                </a:cubicBezTo>
                <a:cubicBezTo>
                  <a:pt x="3639279" y="1647169"/>
                  <a:pt x="3645773" y="1646757"/>
                  <a:pt x="3650164" y="1646666"/>
                </a:cubicBezTo>
                <a:cubicBezTo>
                  <a:pt x="3654554" y="1646574"/>
                  <a:pt x="3658853" y="1646528"/>
                  <a:pt x="3663061" y="1646528"/>
                </a:cubicBezTo>
                <a:lnTo>
                  <a:pt x="3703458" y="1646528"/>
                </a:lnTo>
                <a:lnTo>
                  <a:pt x="3719038" y="1646528"/>
                </a:lnTo>
                <a:lnTo>
                  <a:pt x="3855858" y="1646528"/>
                </a:lnTo>
                <a:lnTo>
                  <a:pt x="3875234" y="1646528"/>
                </a:lnTo>
                <a:lnTo>
                  <a:pt x="3880554" y="1646528"/>
                </a:lnTo>
                <a:cubicBezTo>
                  <a:pt x="3894823" y="1646528"/>
                  <a:pt x="3909000" y="1645522"/>
                  <a:pt x="3923087" y="1643510"/>
                </a:cubicBezTo>
                <a:cubicBezTo>
                  <a:pt x="3942295" y="1640766"/>
                  <a:pt x="3965893" y="1635827"/>
                  <a:pt x="3993882" y="1628692"/>
                </a:cubicBezTo>
                <a:cubicBezTo>
                  <a:pt x="4026079" y="1620460"/>
                  <a:pt x="4066782" y="1608752"/>
                  <a:pt x="4115991" y="1593569"/>
                </a:cubicBezTo>
                <a:lnTo>
                  <a:pt x="4146724" y="1515639"/>
                </a:lnTo>
                <a:lnTo>
                  <a:pt x="4007328" y="1555701"/>
                </a:lnTo>
                <a:cubicBezTo>
                  <a:pt x="3956472" y="1526615"/>
                  <a:pt x="3931044" y="1505760"/>
                  <a:pt x="3931044" y="1493138"/>
                </a:cubicBezTo>
                <a:cubicBezTo>
                  <a:pt x="3931044" y="1484540"/>
                  <a:pt x="3941563" y="1477954"/>
                  <a:pt x="3962600" y="1473381"/>
                </a:cubicBezTo>
                <a:cubicBezTo>
                  <a:pt x="3979247" y="1469722"/>
                  <a:pt x="3998913" y="1467893"/>
                  <a:pt x="4021597" y="1467893"/>
                </a:cubicBezTo>
                <a:cubicBezTo>
                  <a:pt x="4034036" y="1467893"/>
                  <a:pt x="4044509" y="1468716"/>
                  <a:pt x="4053016" y="1470362"/>
                </a:cubicBezTo>
                <a:cubicBezTo>
                  <a:pt x="4061522" y="1472009"/>
                  <a:pt x="4073001" y="1475576"/>
                  <a:pt x="4087453" y="1481064"/>
                </a:cubicBezTo>
                <a:lnTo>
                  <a:pt x="4098978" y="1471186"/>
                </a:lnTo>
                <a:cubicBezTo>
                  <a:pt x="4091112" y="1453441"/>
                  <a:pt x="4078672" y="1438349"/>
                  <a:pt x="4061659" y="1425909"/>
                </a:cubicBezTo>
                <a:cubicBezTo>
                  <a:pt x="4043183" y="1412555"/>
                  <a:pt x="4023792" y="1405878"/>
                  <a:pt x="4003486" y="1405878"/>
                </a:cubicBezTo>
                <a:cubicBezTo>
                  <a:pt x="3973302" y="1405878"/>
                  <a:pt x="3946914" y="1416077"/>
                  <a:pt x="3924321" y="1436474"/>
                </a:cubicBezTo>
                <a:cubicBezTo>
                  <a:pt x="3901729" y="1456871"/>
                  <a:pt x="3890433" y="1480698"/>
                  <a:pt x="3890433" y="1507955"/>
                </a:cubicBezTo>
                <a:cubicBezTo>
                  <a:pt x="3890433" y="1518566"/>
                  <a:pt x="3891988" y="1528124"/>
                  <a:pt x="3895098" y="1536630"/>
                </a:cubicBezTo>
                <a:cubicBezTo>
                  <a:pt x="3898208" y="1545137"/>
                  <a:pt x="3904336" y="1556250"/>
                  <a:pt x="3913482" y="1569970"/>
                </a:cubicBezTo>
                <a:cubicBezTo>
                  <a:pt x="3908177" y="1570336"/>
                  <a:pt x="3902781" y="1570885"/>
                  <a:pt x="3897293" y="1571617"/>
                </a:cubicBezTo>
                <a:cubicBezTo>
                  <a:pt x="3894732" y="1571800"/>
                  <a:pt x="3890799" y="1571891"/>
                  <a:pt x="3885493" y="1571891"/>
                </a:cubicBezTo>
                <a:lnTo>
                  <a:pt x="3875173" y="1571891"/>
                </a:lnTo>
                <a:lnTo>
                  <a:pt x="3874762" y="1551345"/>
                </a:lnTo>
                <a:cubicBezTo>
                  <a:pt x="3873819" y="1529324"/>
                  <a:pt x="3871461" y="1511934"/>
                  <a:pt x="3867688" y="1499175"/>
                </a:cubicBezTo>
                <a:cubicBezTo>
                  <a:pt x="3862657" y="1482162"/>
                  <a:pt x="3853281" y="1465881"/>
                  <a:pt x="3839561" y="1450331"/>
                </a:cubicBezTo>
                <a:lnTo>
                  <a:pt x="3817609" y="1515639"/>
                </a:lnTo>
                <a:cubicBezTo>
                  <a:pt x="3827671" y="1527347"/>
                  <a:pt x="3834073" y="1535579"/>
                  <a:pt x="3836817" y="1540335"/>
                </a:cubicBezTo>
                <a:cubicBezTo>
                  <a:pt x="3842123" y="1548933"/>
                  <a:pt x="3845781" y="1559452"/>
                  <a:pt x="3847793" y="1571891"/>
                </a:cubicBezTo>
                <a:lnTo>
                  <a:pt x="3719038" y="1571891"/>
                </a:lnTo>
                <a:lnTo>
                  <a:pt x="3703458" y="1571891"/>
                </a:lnTo>
                <a:lnTo>
                  <a:pt x="3663061" y="1571891"/>
                </a:lnTo>
                <a:cubicBezTo>
                  <a:pt x="3653731" y="1571891"/>
                  <a:pt x="3643578" y="1572211"/>
                  <a:pt x="3632602" y="1572851"/>
                </a:cubicBezTo>
                <a:cubicBezTo>
                  <a:pt x="3621626" y="1573492"/>
                  <a:pt x="3609461" y="1574910"/>
                  <a:pt x="3596106" y="1577105"/>
                </a:cubicBezTo>
                <a:cubicBezTo>
                  <a:pt x="3614400" y="1569421"/>
                  <a:pt x="3628120" y="1557348"/>
                  <a:pt x="3637267" y="1540884"/>
                </a:cubicBezTo>
                <a:cubicBezTo>
                  <a:pt x="3645682" y="1525883"/>
                  <a:pt x="3649889" y="1507773"/>
                  <a:pt x="3649889" y="1486552"/>
                </a:cubicBezTo>
                <a:cubicBezTo>
                  <a:pt x="3649889" y="1471186"/>
                  <a:pt x="3646962" y="1455636"/>
                  <a:pt x="3641108" y="1439904"/>
                </a:cubicBezTo>
                <a:cubicBezTo>
                  <a:pt x="3634340" y="1421610"/>
                  <a:pt x="3626291" y="1412464"/>
                  <a:pt x="3616961" y="1412464"/>
                </a:cubicBezTo>
                <a:cubicBezTo>
                  <a:pt x="3605436" y="1412464"/>
                  <a:pt x="3592814" y="1423165"/>
                  <a:pt x="3579094" y="1444569"/>
                </a:cubicBezTo>
                <a:cubicBezTo>
                  <a:pt x="3563544" y="1469082"/>
                  <a:pt x="3545617" y="1508870"/>
                  <a:pt x="3525311" y="1563933"/>
                </a:cubicBezTo>
                <a:cubicBezTo>
                  <a:pt x="3520737" y="1564848"/>
                  <a:pt x="3512688" y="1566586"/>
                  <a:pt x="3501163" y="1569147"/>
                </a:cubicBezTo>
                <a:cubicBezTo>
                  <a:pt x="3490919" y="1570976"/>
                  <a:pt x="3480858" y="1571891"/>
                  <a:pt x="3470989" y="1571891"/>
                </a:cubicBezTo>
                <a:lnTo>
                  <a:pt x="3468141" y="1571891"/>
                </a:lnTo>
                <a:lnTo>
                  <a:pt x="3464723" y="1547058"/>
                </a:lnTo>
                <a:cubicBezTo>
                  <a:pt x="3461110" y="1533338"/>
                  <a:pt x="3455692" y="1519023"/>
                  <a:pt x="3448465" y="1504114"/>
                </a:cubicBezTo>
                <a:cubicBezTo>
                  <a:pt x="3434744" y="1475942"/>
                  <a:pt x="3423220" y="1461856"/>
                  <a:pt x="3413890" y="1461856"/>
                </a:cubicBezTo>
                <a:cubicBezTo>
                  <a:pt x="3403829" y="1461856"/>
                  <a:pt x="3391572" y="1468533"/>
                  <a:pt x="3377121" y="1481887"/>
                </a:cubicBezTo>
                <a:cubicBezTo>
                  <a:pt x="3360839" y="1496888"/>
                  <a:pt x="3347485" y="1516005"/>
                  <a:pt x="3337058" y="1539237"/>
                </a:cubicBezTo>
                <a:cubicBezTo>
                  <a:pt x="3332301" y="1551860"/>
                  <a:pt x="3323703" y="1560732"/>
                  <a:pt x="3311264" y="1565854"/>
                </a:cubicBezTo>
                <a:cubicBezTo>
                  <a:pt x="3301568" y="1569879"/>
                  <a:pt x="3288489" y="1571891"/>
                  <a:pt x="3272025" y="1571891"/>
                </a:cubicBezTo>
                <a:lnTo>
                  <a:pt x="3235264" y="1571891"/>
                </a:lnTo>
                <a:lnTo>
                  <a:pt x="3217693" y="1571891"/>
                </a:lnTo>
                <a:lnTo>
                  <a:pt x="3196848" y="1571891"/>
                </a:lnTo>
                <a:cubicBezTo>
                  <a:pt x="3188067" y="1571891"/>
                  <a:pt x="3181664" y="1565946"/>
                  <a:pt x="3177640" y="1554055"/>
                </a:cubicBezTo>
                <a:cubicBezTo>
                  <a:pt x="3172517" y="1539237"/>
                  <a:pt x="3169956" y="1512712"/>
                  <a:pt x="3169956" y="1474478"/>
                </a:cubicBezTo>
                <a:lnTo>
                  <a:pt x="3169956" y="1420421"/>
                </a:lnTo>
                <a:cubicBezTo>
                  <a:pt x="3169956" y="1394628"/>
                  <a:pt x="3167487" y="1373407"/>
                  <a:pt x="3162547" y="1356760"/>
                </a:cubicBezTo>
                <a:cubicBezTo>
                  <a:pt x="3158339" y="1342491"/>
                  <a:pt x="3150930" y="1328040"/>
                  <a:pt x="3140321" y="1313405"/>
                </a:cubicBezTo>
                <a:close/>
                <a:moveTo>
                  <a:pt x="2625970" y="1313405"/>
                </a:moveTo>
                <a:lnTo>
                  <a:pt x="2596335" y="1382005"/>
                </a:lnTo>
                <a:cubicBezTo>
                  <a:pt x="2604933" y="1390969"/>
                  <a:pt x="2610420" y="1397829"/>
                  <a:pt x="2612798" y="1402586"/>
                </a:cubicBezTo>
                <a:cubicBezTo>
                  <a:pt x="2617738" y="1412464"/>
                  <a:pt x="2620207" y="1426275"/>
                  <a:pt x="2620207" y="1444020"/>
                </a:cubicBezTo>
                <a:lnTo>
                  <a:pt x="2620207" y="1522224"/>
                </a:lnTo>
                <a:cubicBezTo>
                  <a:pt x="2620207" y="1568141"/>
                  <a:pt x="2625513" y="1600795"/>
                  <a:pt x="2636123" y="1620186"/>
                </a:cubicBezTo>
                <a:cubicBezTo>
                  <a:pt x="2645636" y="1637748"/>
                  <a:pt x="2661093" y="1646528"/>
                  <a:pt x="2682497" y="1646528"/>
                </a:cubicBezTo>
                <a:lnTo>
                  <a:pt x="2703342" y="1646528"/>
                </a:lnTo>
                <a:lnTo>
                  <a:pt x="2720912" y="1646528"/>
                </a:lnTo>
                <a:lnTo>
                  <a:pt x="2893777" y="1646528"/>
                </a:lnTo>
                <a:lnTo>
                  <a:pt x="2893777" y="1525517"/>
                </a:lnTo>
                <a:cubicBezTo>
                  <a:pt x="2893777" y="1488199"/>
                  <a:pt x="2885271" y="1452801"/>
                  <a:pt x="2868258" y="1419324"/>
                </a:cubicBezTo>
                <a:cubicBezTo>
                  <a:pt x="2851245" y="1385847"/>
                  <a:pt x="2833135" y="1369108"/>
                  <a:pt x="2813927" y="1369108"/>
                </a:cubicBezTo>
                <a:cubicBezTo>
                  <a:pt x="2799109" y="1369108"/>
                  <a:pt x="2784473" y="1385389"/>
                  <a:pt x="2770022" y="1417952"/>
                </a:cubicBezTo>
                <a:cubicBezTo>
                  <a:pt x="2756851" y="1447587"/>
                  <a:pt x="2750265" y="1473198"/>
                  <a:pt x="2750265" y="1494784"/>
                </a:cubicBezTo>
                <a:cubicBezTo>
                  <a:pt x="2750265" y="1509419"/>
                  <a:pt x="2755296" y="1521584"/>
                  <a:pt x="2765357" y="1531280"/>
                </a:cubicBezTo>
                <a:cubicBezTo>
                  <a:pt x="2775418" y="1540975"/>
                  <a:pt x="2787767" y="1545823"/>
                  <a:pt x="2802402" y="1545823"/>
                </a:cubicBezTo>
                <a:cubicBezTo>
                  <a:pt x="2813560" y="1545823"/>
                  <a:pt x="2824079" y="1542804"/>
                  <a:pt x="2833958" y="1536768"/>
                </a:cubicBezTo>
                <a:cubicBezTo>
                  <a:pt x="2843836" y="1530731"/>
                  <a:pt x="2851703" y="1522041"/>
                  <a:pt x="2857556" y="1510699"/>
                </a:cubicBezTo>
                <a:cubicBezTo>
                  <a:pt x="2862130" y="1518383"/>
                  <a:pt x="2865148" y="1527438"/>
                  <a:pt x="2866612" y="1537865"/>
                </a:cubicBezTo>
                <a:cubicBezTo>
                  <a:pt x="2867526" y="1544634"/>
                  <a:pt x="2867984" y="1555976"/>
                  <a:pt x="2867984" y="1571891"/>
                </a:cubicBezTo>
                <a:lnTo>
                  <a:pt x="2720912" y="1571891"/>
                </a:lnTo>
                <a:lnTo>
                  <a:pt x="2703342" y="1571891"/>
                </a:lnTo>
                <a:lnTo>
                  <a:pt x="2682497" y="1571891"/>
                </a:lnTo>
                <a:cubicBezTo>
                  <a:pt x="2673716" y="1571891"/>
                  <a:pt x="2667313" y="1565946"/>
                  <a:pt x="2663288" y="1554055"/>
                </a:cubicBezTo>
                <a:cubicBezTo>
                  <a:pt x="2658166" y="1539237"/>
                  <a:pt x="2655606" y="1512712"/>
                  <a:pt x="2655606" y="1474478"/>
                </a:cubicBezTo>
                <a:lnTo>
                  <a:pt x="2655606" y="1420421"/>
                </a:lnTo>
                <a:cubicBezTo>
                  <a:pt x="2655606" y="1394628"/>
                  <a:pt x="2653136" y="1373407"/>
                  <a:pt x="2648197" y="1356760"/>
                </a:cubicBezTo>
                <a:cubicBezTo>
                  <a:pt x="2643988" y="1342491"/>
                  <a:pt x="2636580" y="1328040"/>
                  <a:pt x="2625970" y="1313405"/>
                </a:cubicBezTo>
                <a:close/>
                <a:moveTo>
                  <a:pt x="1854443" y="1313405"/>
                </a:moveTo>
                <a:lnTo>
                  <a:pt x="1824808" y="1382005"/>
                </a:lnTo>
                <a:cubicBezTo>
                  <a:pt x="1833405" y="1390969"/>
                  <a:pt x="1838893" y="1397829"/>
                  <a:pt x="1841272" y="1402586"/>
                </a:cubicBezTo>
                <a:cubicBezTo>
                  <a:pt x="1846211" y="1412464"/>
                  <a:pt x="1848681" y="1426275"/>
                  <a:pt x="1848681" y="1444020"/>
                </a:cubicBezTo>
                <a:lnTo>
                  <a:pt x="1848681" y="1522224"/>
                </a:lnTo>
                <a:cubicBezTo>
                  <a:pt x="1848681" y="1568141"/>
                  <a:pt x="1853986" y="1600795"/>
                  <a:pt x="1864596" y="1620186"/>
                </a:cubicBezTo>
                <a:cubicBezTo>
                  <a:pt x="1874109" y="1637748"/>
                  <a:pt x="1889567" y="1646528"/>
                  <a:pt x="1910970" y="1646528"/>
                </a:cubicBezTo>
                <a:lnTo>
                  <a:pt x="1931815" y="1646528"/>
                </a:lnTo>
                <a:lnTo>
                  <a:pt x="1949386" y="1646528"/>
                </a:lnTo>
                <a:lnTo>
                  <a:pt x="2122251" y="1646528"/>
                </a:lnTo>
                <a:lnTo>
                  <a:pt x="2122251" y="1525517"/>
                </a:lnTo>
                <a:cubicBezTo>
                  <a:pt x="2122251" y="1488199"/>
                  <a:pt x="2113744" y="1452801"/>
                  <a:pt x="2096732" y="1419324"/>
                </a:cubicBezTo>
                <a:cubicBezTo>
                  <a:pt x="2079718" y="1385847"/>
                  <a:pt x="2061608" y="1369108"/>
                  <a:pt x="2042401" y="1369108"/>
                </a:cubicBezTo>
                <a:cubicBezTo>
                  <a:pt x="2027582" y="1369108"/>
                  <a:pt x="2012947" y="1385389"/>
                  <a:pt x="1998495" y="1417952"/>
                </a:cubicBezTo>
                <a:cubicBezTo>
                  <a:pt x="1985324" y="1447587"/>
                  <a:pt x="1978738" y="1473198"/>
                  <a:pt x="1978738" y="1494784"/>
                </a:cubicBezTo>
                <a:cubicBezTo>
                  <a:pt x="1978738" y="1509419"/>
                  <a:pt x="1983769" y="1521584"/>
                  <a:pt x="1993830" y="1531280"/>
                </a:cubicBezTo>
                <a:cubicBezTo>
                  <a:pt x="2003892" y="1540975"/>
                  <a:pt x="2016239" y="1545823"/>
                  <a:pt x="2030874" y="1545823"/>
                </a:cubicBezTo>
                <a:cubicBezTo>
                  <a:pt x="2042033" y="1545823"/>
                  <a:pt x="2052552" y="1542804"/>
                  <a:pt x="2062431" y="1536768"/>
                </a:cubicBezTo>
                <a:cubicBezTo>
                  <a:pt x="2072310" y="1530731"/>
                  <a:pt x="2080175" y="1522041"/>
                  <a:pt x="2086029" y="1510699"/>
                </a:cubicBezTo>
                <a:cubicBezTo>
                  <a:pt x="2090602" y="1518383"/>
                  <a:pt x="2093621" y="1527438"/>
                  <a:pt x="2095085" y="1537865"/>
                </a:cubicBezTo>
                <a:cubicBezTo>
                  <a:pt x="2095999" y="1544634"/>
                  <a:pt x="2096457" y="1555976"/>
                  <a:pt x="2096457" y="1571891"/>
                </a:cubicBezTo>
                <a:lnTo>
                  <a:pt x="1949386" y="1571891"/>
                </a:lnTo>
                <a:lnTo>
                  <a:pt x="1931815" y="1571891"/>
                </a:lnTo>
                <a:lnTo>
                  <a:pt x="1910970" y="1571891"/>
                </a:lnTo>
                <a:cubicBezTo>
                  <a:pt x="1902188" y="1571891"/>
                  <a:pt x="1895786" y="1565946"/>
                  <a:pt x="1891762" y="1554055"/>
                </a:cubicBezTo>
                <a:cubicBezTo>
                  <a:pt x="1886640" y="1539237"/>
                  <a:pt x="1884078" y="1512712"/>
                  <a:pt x="1884078" y="1474478"/>
                </a:cubicBezTo>
                <a:lnTo>
                  <a:pt x="1884078" y="1420421"/>
                </a:lnTo>
                <a:cubicBezTo>
                  <a:pt x="1884078" y="1394628"/>
                  <a:pt x="1881609" y="1373407"/>
                  <a:pt x="1876670" y="1356760"/>
                </a:cubicBezTo>
                <a:cubicBezTo>
                  <a:pt x="1872462" y="1342491"/>
                  <a:pt x="1865053" y="1328040"/>
                  <a:pt x="1854443" y="1313405"/>
                </a:cubicBezTo>
                <a:close/>
                <a:moveTo>
                  <a:pt x="5811129" y="1299685"/>
                </a:moveTo>
                <a:lnTo>
                  <a:pt x="5805367" y="1301331"/>
                </a:lnTo>
                <a:cubicBezTo>
                  <a:pt x="5805367" y="1309197"/>
                  <a:pt x="5803720" y="1316789"/>
                  <a:pt x="5800428" y="1324106"/>
                </a:cubicBezTo>
                <a:cubicBezTo>
                  <a:pt x="5796403" y="1333253"/>
                  <a:pt x="5790915" y="1337826"/>
                  <a:pt x="5783963" y="1337826"/>
                </a:cubicBezTo>
                <a:cubicBezTo>
                  <a:pt x="5778842" y="1337826"/>
                  <a:pt x="5775183" y="1334991"/>
                  <a:pt x="5772987" y="1329320"/>
                </a:cubicBezTo>
                <a:cubicBezTo>
                  <a:pt x="5772073" y="1327308"/>
                  <a:pt x="5770884" y="1321820"/>
                  <a:pt x="5769420" y="1312856"/>
                </a:cubicBezTo>
                <a:lnTo>
                  <a:pt x="5763658" y="1314502"/>
                </a:lnTo>
                <a:cubicBezTo>
                  <a:pt x="5760365" y="1328223"/>
                  <a:pt x="5757621" y="1337461"/>
                  <a:pt x="5755426" y="1342217"/>
                </a:cubicBezTo>
                <a:cubicBezTo>
                  <a:pt x="5750670" y="1352461"/>
                  <a:pt x="5744358" y="1357584"/>
                  <a:pt x="5736492" y="1357584"/>
                </a:cubicBezTo>
                <a:cubicBezTo>
                  <a:pt x="5733199" y="1357584"/>
                  <a:pt x="5730729" y="1355983"/>
                  <a:pt x="5729083" y="1352781"/>
                </a:cubicBezTo>
                <a:cubicBezTo>
                  <a:pt x="5727437" y="1349580"/>
                  <a:pt x="5726613" y="1345967"/>
                  <a:pt x="5726613" y="1341943"/>
                </a:cubicBezTo>
                <a:cubicBezTo>
                  <a:pt x="5726613" y="1339748"/>
                  <a:pt x="5726797" y="1337003"/>
                  <a:pt x="5727162" y="1333710"/>
                </a:cubicBezTo>
                <a:cubicBezTo>
                  <a:pt x="5727529" y="1330418"/>
                  <a:pt x="5727711" y="1328040"/>
                  <a:pt x="5727711" y="1326576"/>
                </a:cubicBezTo>
                <a:lnTo>
                  <a:pt x="5721949" y="1329046"/>
                </a:lnTo>
                <a:cubicBezTo>
                  <a:pt x="5719571" y="1334900"/>
                  <a:pt x="5717741" y="1340113"/>
                  <a:pt x="5716461" y="1344687"/>
                </a:cubicBezTo>
                <a:cubicBezTo>
                  <a:pt x="5715180" y="1349260"/>
                  <a:pt x="5714540" y="1353925"/>
                  <a:pt x="5714540" y="1358681"/>
                </a:cubicBezTo>
                <a:cubicBezTo>
                  <a:pt x="5714540" y="1367828"/>
                  <a:pt x="5716461" y="1375008"/>
                  <a:pt x="5720302" y="1380222"/>
                </a:cubicBezTo>
                <a:cubicBezTo>
                  <a:pt x="5724144" y="1385435"/>
                  <a:pt x="5729906" y="1388042"/>
                  <a:pt x="5737590" y="1388042"/>
                </a:cubicBezTo>
                <a:cubicBezTo>
                  <a:pt x="5743993" y="1388042"/>
                  <a:pt x="5750121" y="1385115"/>
                  <a:pt x="5755974" y="1379261"/>
                </a:cubicBezTo>
                <a:cubicBezTo>
                  <a:pt x="5759267" y="1375968"/>
                  <a:pt x="5762835" y="1371029"/>
                  <a:pt x="5766676" y="1364443"/>
                </a:cubicBezTo>
                <a:cubicBezTo>
                  <a:pt x="5770152" y="1366822"/>
                  <a:pt x="5773262" y="1368559"/>
                  <a:pt x="5776006" y="1369657"/>
                </a:cubicBezTo>
                <a:cubicBezTo>
                  <a:pt x="5778750" y="1370755"/>
                  <a:pt x="5781768" y="1371304"/>
                  <a:pt x="5785061" y="1371304"/>
                </a:cubicBezTo>
                <a:cubicBezTo>
                  <a:pt x="5794391" y="1371304"/>
                  <a:pt x="5801708" y="1366364"/>
                  <a:pt x="5807013" y="1356486"/>
                </a:cubicBezTo>
                <a:cubicBezTo>
                  <a:pt x="5811770" y="1347705"/>
                  <a:pt x="5814148" y="1336454"/>
                  <a:pt x="5814148" y="1322734"/>
                </a:cubicBezTo>
                <a:cubicBezTo>
                  <a:pt x="5814148" y="1319442"/>
                  <a:pt x="5813828" y="1315646"/>
                  <a:pt x="5813187" y="1311347"/>
                </a:cubicBezTo>
                <a:cubicBezTo>
                  <a:pt x="5812547" y="1307048"/>
                  <a:pt x="5811861" y="1303160"/>
                  <a:pt x="5811129" y="1299685"/>
                </a:cubicBezTo>
                <a:close/>
                <a:moveTo>
                  <a:pt x="2529320" y="1292276"/>
                </a:moveTo>
                <a:cubicBezTo>
                  <a:pt x="2512490" y="1329229"/>
                  <a:pt x="2504074" y="1356669"/>
                  <a:pt x="2504074" y="1374596"/>
                </a:cubicBezTo>
                <a:lnTo>
                  <a:pt x="2517795" y="1384475"/>
                </a:lnTo>
                <a:cubicBezTo>
                  <a:pt x="2525661" y="1428013"/>
                  <a:pt x="2533527" y="1471460"/>
                  <a:pt x="2541393" y="1514815"/>
                </a:cubicBezTo>
                <a:cubicBezTo>
                  <a:pt x="2546333" y="1541707"/>
                  <a:pt x="2549396" y="1559452"/>
                  <a:pt x="2550586" y="1568049"/>
                </a:cubicBezTo>
                <a:cubicBezTo>
                  <a:pt x="2551775" y="1576647"/>
                  <a:pt x="2552370" y="1584514"/>
                  <a:pt x="2552370" y="1591648"/>
                </a:cubicBezTo>
                <a:cubicBezTo>
                  <a:pt x="2552370" y="1592746"/>
                  <a:pt x="2552370" y="1594301"/>
                  <a:pt x="2552370" y="1596313"/>
                </a:cubicBezTo>
                <a:cubicBezTo>
                  <a:pt x="2552370" y="1598325"/>
                  <a:pt x="2552370" y="1601069"/>
                  <a:pt x="2552370" y="1604545"/>
                </a:cubicBezTo>
                <a:cubicBezTo>
                  <a:pt x="2552370" y="1624668"/>
                  <a:pt x="2542308" y="1640949"/>
                  <a:pt x="2522185" y="1653388"/>
                </a:cubicBezTo>
                <a:cubicBezTo>
                  <a:pt x="2502064" y="1665828"/>
                  <a:pt x="2475902" y="1672048"/>
                  <a:pt x="2443706" y="1672048"/>
                </a:cubicBezTo>
                <a:cubicBezTo>
                  <a:pt x="2421205" y="1672048"/>
                  <a:pt x="2403781" y="1667520"/>
                  <a:pt x="2391433" y="1658465"/>
                </a:cubicBezTo>
                <a:cubicBezTo>
                  <a:pt x="2379085" y="1649410"/>
                  <a:pt x="2372911" y="1636558"/>
                  <a:pt x="2372911" y="1619911"/>
                </a:cubicBezTo>
                <a:cubicBezTo>
                  <a:pt x="2372911" y="1604362"/>
                  <a:pt x="2375929" y="1588721"/>
                  <a:pt x="2381965" y="1572989"/>
                </a:cubicBezTo>
                <a:cubicBezTo>
                  <a:pt x="2388003" y="1557256"/>
                  <a:pt x="2398156" y="1538688"/>
                  <a:pt x="2412425" y="1517285"/>
                </a:cubicBezTo>
                <a:lnTo>
                  <a:pt x="2395412" y="1505760"/>
                </a:lnTo>
                <a:cubicBezTo>
                  <a:pt x="2373641" y="1538140"/>
                  <a:pt x="2359006" y="1565488"/>
                  <a:pt x="2351507" y="1587806"/>
                </a:cubicBezTo>
                <a:cubicBezTo>
                  <a:pt x="2344922" y="1607563"/>
                  <a:pt x="2341629" y="1630705"/>
                  <a:pt x="2341629" y="1657230"/>
                </a:cubicBezTo>
                <a:cubicBezTo>
                  <a:pt x="2341629" y="1685585"/>
                  <a:pt x="2350455" y="1707674"/>
                  <a:pt x="2368108" y="1723498"/>
                </a:cubicBezTo>
                <a:cubicBezTo>
                  <a:pt x="2385762" y="1739322"/>
                  <a:pt x="2410229" y="1747234"/>
                  <a:pt x="2441510" y="1747234"/>
                </a:cubicBezTo>
                <a:cubicBezTo>
                  <a:pt x="2479012" y="1747234"/>
                  <a:pt x="2512398" y="1736349"/>
                  <a:pt x="2541668" y="1714580"/>
                </a:cubicBezTo>
                <a:cubicBezTo>
                  <a:pt x="2570937" y="1692811"/>
                  <a:pt x="2585572" y="1667840"/>
                  <a:pt x="2585572" y="1639668"/>
                </a:cubicBezTo>
                <a:lnTo>
                  <a:pt x="2585572" y="1578202"/>
                </a:lnTo>
                <a:cubicBezTo>
                  <a:pt x="2585572" y="1571800"/>
                  <a:pt x="2583011" y="1553781"/>
                  <a:pt x="2577889" y="1524145"/>
                </a:cubicBezTo>
                <a:cubicBezTo>
                  <a:pt x="2574230" y="1503474"/>
                  <a:pt x="2569794" y="1478915"/>
                  <a:pt x="2564580" y="1450468"/>
                </a:cubicBezTo>
                <a:cubicBezTo>
                  <a:pt x="2559367" y="1422022"/>
                  <a:pt x="2556760" y="1406427"/>
                  <a:pt x="2556760" y="1403683"/>
                </a:cubicBezTo>
                <a:lnTo>
                  <a:pt x="2564992" y="1406976"/>
                </a:lnTo>
                <a:cubicBezTo>
                  <a:pt x="2571396" y="1393439"/>
                  <a:pt x="2575603" y="1383286"/>
                  <a:pt x="2577614" y="1376517"/>
                </a:cubicBezTo>
                <a:cubicBezTo>
                  <a:pt x="2579627" y="1369749"/>
                  <a:pt x="2581639" y="1358498"/>
                  <a:pt x="2583652" y="1342766"/>
                </a:cubicBezTo>
                <a:cubicBezTo>
                  <a:pt x="2573772" y="1337095"/>
                  <a:pt x="2563255" y="1331149"/>
                  <a:pt x="2552095" y="1324929"/>
                </a:cubicBezTo>
                <a:cubicBezTo>
                  <a:pt x="2544595" y="1320356"/>
                  <a:pt x="2540845" y="1314411"/>
                  <a:pt x="2540845" y="1307094"/>
                </a:cubicBezTo>
                <a:cubicBezTo>
                  <a:pt x="2540845" y="1303801"/>
                  <a:pt x="2541211" y="1300874"/>
                  <a:pt x="2541943" y="1298313"/>
                </a:cubicBezTo>
                <a:close/>
                <a:moveTo>
                  <a:pt x="1757794" y="1292276"/>
                </a:moveTo>
                <a:cubicBezTo>
                  <a:pt x="1740963" y="1329229"/>
                  <a:pt x="1732548" y="1356669"/>
                  <a:pt x="1732548" y="1374596"/>
                </a:cubicBezTo>
                <a:lnTo>
                  <a:pt x="1746267" y="1384475"/>
                </a:lnTo>
                <a:cubicBezTo>
                  <a:pt x="1754134" y="1428013"/>
                  <a:pt x="1762001" y="1471460"/>
                  <a:pt x="1769867" y="1514815"/>
                </a:cubicBezTo>
                <a:cubicBezTo>
                  <a:pt x="1774806" y="1541707"/>
                  <a:pt x="1777870" y="1559452"/>
                  <a:pt x="1779059" y="1568049"/>
                </a:cubicBezTo>
                <a:cubicBezTo>
                  <a:pt x="1780247" y="1576647"/>
                  <a:pt x="1780843" y="1584514"/>
                  <a:pt x="1780843" y="1591648"/>
                </a:cubicBezTo>
                <a:cubicBezTo>
                  <a:pt x="1780843" y="1592746"/>
                  <a:pt x="1780843" y="1594301"/>
                  <a:pt x="1780843" y="1596313"/>
                </a:cubicBezTo>
                <a:cubicBezTo>
                  <a:pt x="1780843" y="1598325"/>
                  <a:pt x="1780843" y="1601069"/>
                  <a:pt x="1780843" y="1604545"/>
                </a:cubicBezTo>
                <a:cubicBezTo>
                  <a:pt x="1780843" y="1624668"/>
                  <a:pt x="1770781" y="1640949"/>
                  <a:pt x="1750658" y="1653388"/>
                </a:cubicBezTo>
                <a:cubicBezTo>
                  <a:pt x="1730535" y="1665828"/>
                  <a:pt x="1704376" y="1672048"/>
                  <a:pt x="1672179" y="1672048"/>
                </a:cubicBezTo>
                <a:cubicBezTo>
                  <a:pt x="1649679" y="1672048"/>
                  <a:pt x="1632254" y="1667520"/>
                  <a:pt x="1619905" y="1658465"/>
                </a:cubicBezTo>
                <a:cubicBezTo>
                  <a:pt x="1607557" y="1649410"/>
                  <a:pt x="1601384" y="1636558"/>
                  <a:pt x="1601384" y="1619911"/>
                </a:cubicBezTo>
                <a:cubicBezTo>
                  <a:pt x="1601384" y="1604362"/>
                  <a:pt x="1604402" y="1588721"/>
                  <a:pt x="1610439" y="1572989"/>
                </a:cubicBezTo>
                <a:cubicBezTo>
                  <a:pt x="1616475" y="1557256"/>
                  <a:pt x="1626629" y="1538688"/>
                  <a:pt x="1640898" y="1517285"/>
                </a:cubicBezTo>
                <a:lnTo>
                  <a:pt x="1623885" y="1505760"/>
                </a:lnTo>
                <a:cubicBezTo>
                  <a:pt x="1602114" y="1538140"/>
                  <a:pt x="1587481" y="1565488"/>
                  <a:pt x="1579980" y="1587806"/>
                </a:cubicBezTo>
                <a:cubicBezTo>
                  <a:pt x="1573394" y="1607563"/>
                  <a:pt x="1570102" y="1630705"/>
                  <a:pt x="1570102" y="1657230"/>
                </a:cubicBezTo>
                <a:cubicBezTo>
                  <a:pt x="1570102" y="1685585"/>
                  <a:pt x="1578928" y="1707674"/>
                  <a:pt x="1596582" y="1723498"/>
                </a:cubicBezTo>
                <a:cubicBezTo>
                  <a:pt x="1614235" y="1739322"/>
                  <a:pt x="1638702" y="1747234"/>
                  <a:pt x="1669985" y="1747234"/>
                </a:cubicBezTo>
                <a:cubicBezTo>
                  <a:pt x="1707485" y="1747234"/>
                  <a:pt x="1740871" y="1736349"/>
                  <a:pt x="1770141" y="1714580"/>
                </a:cubicBezTo>
                <a:cubicBezTo>
                  <a:pt x="1799410" y="1692811"/>
                  <a:pt x="1814045" y="1667840"/>
                  <a:pt x="1814045" y="1639668"/>
                </a:cubicBezTo>
                <a:lnTo>
                  <a:pt x="1814045" y="1578202"/>
                </a:lnTo>
                <a:cubicBezTo>
                  <a:pt x="1814045" y="1571800"/>
                  <a:pt x="1811485" y="1553781"/>
                  <a:pt x="1806363" y="1524145"/>
                </a:cubicBezTo>
                <a:cubicBezTo>
                  <a:pt x="1802703" y="1503474"/>
                  <a:pt x="1798268" y="1478915"/>
                  <a:pt x="1793054" y="1450468"/>
                </a:cubicBezTo>
                <a:cubicBezTo>
                  <a:pt x="1787841" y="1422022"/>
                  <a:pt x="1785233" y="1406427"/>
                  <a:pt x="1785233" y="1403683"/>
                </a:cubicBezTo>
                <a:lnTo>
                  <a:pt x="1793466" y="1406976"/>
                </a:lnTo>
                <a:cubicBezTo>
                  <a:pt x="1799868" y="1393439"/>
                  <a:pt x="1804075" y="1383286"/>
                  <a:pt x="1806088" y="1376517"/>
                </a:cubicBezTo>
                <a:cubicBezTo>
                  <a:pt x="1808100" y="1369749"/>
                  <a:pt x="1810112" y="1358498"/>
                  <a:pt x="1812125" y="1342766"/>
                </a:cubicBezTo>
                <a:cubicBezTo>
                  <a:pt x="1802246" y="1337095"/>
                  <a:pt x="1791727" y="1331149"/>
                  <a:pt x="1780568" y="1324929"/>
                </a:cubicBezTo>
                <a:cubicBezTo>
                  <a:pt x="1773068" y="1320356"/>
                  <a:pt x="1769318" y="1314411"/>
                  <a:pt x="1769318" y="1307094"/>
                </a:cubicBezTo>
                <a:cubicBezTo>
                  <a:pt x="1769318" y="1303801"/>
                  <a:pt x="1769684" y="1300874"/>
                  <a:pt x="1770415" y="1298313"/>
                </a:cubicBezTo>
                <a:close/>
                <a:moveTo>
                  <a:pt x="452867" y="1292276"/>
                </a:moveTo>
                <a:cubicBezTo>
                  <a:pt x="436037" y="1329229"/>
                  <a:pt x="427622" y="1356669"/>
                  <a:pt x="427622" y="1374596"/>
                </a:cubicBezTo>
                <a:lnTo>
                  <a:pt x="441342" y="1384475"/>
                </a:lnTo>
                <a:cubicBezTo>
                  <a:pt x="449208" y="1428013"/>
                  <a:pt x="457075" y="1471460"/>
                  <a:pt x="464940" y="1514816"/>
                </a:cubicBezTo>
                <a:cubicBezTo>
                  <a:pt x="469880" y="1541707"/>
                  <a:pt x="472944" y="1559452"/>
                  <a:pt x="474133" y="1568049"/>
                </a:cubicBezTo>
                <a:cubicBezTo>
                  <a:pt x="475322" y="1576647"/>
                  <a:pt x="475917" y="1584514"/>
                  <a:pt x="475917" y="1591648"/>
                </a:cubicBezTo>
                <a:cubicBezTo>
                  <a:pt x="475917" y="1592746"/>
                  <a:pt x="475917" y="1594301"/>
                  <a:pt x="475917" y="1596313"/>
                </a:cubicBezTo>
                <a:cubicBezTo>
                  <a:pt x="475917" y="1598325"/>
                  <a:pt x="475917" y="1601069"/>
                  <a:pt x="475917" y="1604545"/>
                </a:cubicBezTo>
                <a:cubicBezTo>
                  <a:pt x="475917" y="1624668"/>
                  <a:pt x="465855" y="1640949"/>
                  <a:pt x="445732" y="1653388"/>
                </a:cubicBezTo>
                <a:cubicBezTo>
                  <a:pt x="425610" y="1665828"/>
                  <a:pt x="399450" y="1672048"/>
                  <a:pt x="367253" y="1672048"/>
                </a:cubicBezTo>
                <a:cubicBezTo>
                  <a:pt x="344753" y="1672048"/>
                  <a:pt x="327328" y="1667520"/>
                  <a:pt x="314980" y="1658465"/>
                </a:cubicBezTo>
                <a:cubicBezTo>
                  <a:pt x="302632" y="1649410"/>
                  <a:pt x="296457" y="1636558"/>
                  <a:pt x="296457" y="1619911"/>
                </a:cubicBezTo>
                <a:cubicBezTo>
                  <a:pt x="296457" y="1604362"/>
                  <a:pt x="299476" y="1588721"/>
                  <a:pt x="305513" y="1572989"/>
                </a:cubicBezTo>
                <a:cubicBezTo>
                  <a:pt x="311550" y="1557256"/>
                  <a:pt x="321703" y="1538688"/>
                  <a:pt x="335972" y="1517285"/>
                </a:cubicBezTo>
                <a:lnTo>
                  <a:pt x="318959" y="1505760"/>
                </a:lnTo>
                <a:cubicBezTo>
                  <a:pt x="297189" y="1538140"/>
                  <a:pt x="282555" y="1565488"/>
                  <a:pt x="275054" y="1587806"/>
                </a:cubicBezTo>
                <a:cubicBezTo>
                  <a:pt x="268469" y="1607563"/>
                  <a:pt x="265176" y="1630705"/>
                  <a:pt x="265176" y="1657230"/>
                </a:cubicBezTo>
                <a:cubicBezTo>
                  <a:pt x="265176" y="1685585"/>
                  <a:pt x="274003" y="1707674"/>
                  <a:pt x="291656" y="1723498"/>
                </a:cubicBezTo>
                <a:cubicBezTo>
                  <a:pt x="309309" y="1739322"/>
                  <a:pt x="333776" y="1747234"/>
                  <a:pt x="365058" y="1747234"/>
                </a:cubicBezTo>
                <a:cubicBezTo>
                  <a:pt x="402560" y="1747234"/>
                  <a:pt x="435945" y="1736349"/>
                  <a:pt x="465215" y="1714580"/>
                </a:cubicBezTo>
                <a:cubicBezTo>
                  <a:pt x="494484" y="1692811"/>
                  <a:pt x="509120" y="1667840"/>
                  <a:pt x="509120" y="1639668"/>
                </a:cubicBezTo>
                <a:lnTo>
                  <a:pt x="509120" y="1578202"/>
                </a:lnTo>
                <a:cubicBezTo>
                  <a:pt x="509120" y="1571800"/>
                  <a:pt x="506558" y="1553781"/>
                  <a:pt x="501436" y="1524145"/>
                </a:cubicBezTo>
                <a:cubicBezTo>
                  <a:pt x="497777" y="1503474"/>
                  <a:pt x="493341" y="1478915"/>
                  <a:pt x="488128" y="1450468"/>
                </a:cubicBezTo>
                <a:cubicBezTo>
                  <a:pt x="482914" y="1422022"/>
                  <a:pt x="480307" y="1406427"/>
                  <a:pt x="480307" y="1403683"/>
                </a:cubicBezTo>
                <a:lnTo>
                  <a:pt x="488539" y="1406976"/>
                </a:lnTo>
                <a:cubicBezTo>
                  <a:pt x="494942" y="1393439"/>
                  <a:pt x="499150" y="1383286"/>
                  <a:pt x="501162" y="1376517"/>
                </a:cubicBezTo>
                <a:cubicBezTo>
                  <a:pt x="503174" y="1369749"/>
                  <a:pt x="505186" y="1358498"/>
                  <a:pt x="507198" y="1342766"/>
                </a:cubicBezTo>
                <a:cubicBezTo>
                  <a:pt x="497320" y="1337095"/>
                  <a:pt x="486801" y="1331149"/>
                  <a:pt x="475642" y="1324929"/>
                </a:cubicBezTo>
                <a:cubicBezTo>
                  <a:pt x="468142" y="1320356"/>
                  <a:pt x="464392" y="1314411"/>
                  <a:pt x="464392" y="1307094"/>
                </a:cubicBezTo>
                <a:cubicBezTo>
                  <a:pt x="464392" y="1303801"/>
                  <a:pt x="464758" y="1300874"/>
                  <a:pt x="465490" y="1298313"/>
                </a:cubicBezTo>
                <a:close/>
                <a:moveTo>
                  <a:pt x="4787629" y="1291727"/>
                </a:moveTo>
                <a:cubicBezTo>
                  <a:pt x="4777568" y="1310935"/>
                  <a:pt x="4770433" y="1327491"/>
                  <a:pt x="4766226" y="1341394"/>
                </a:cubicBezTo>
                <a:cubicBezTo>
                  <a:pt x="4762933" y="1352370"/>
                  <a:pt x="4761287" y="1363254"/>
                  <a:pt x="4761287" y="1374048"/>
                </a:cubicBezTo>
                <a:lnTo>
                  <a:pt x="4778848" y="1385573"/>
                </a:lnTo>
                <a:lnTo>
                  <a:pt x="4812051" y="1571891"/>
                </a:lnTo>
                <a:lnTo>
                  <a:pt x="4713759" y="1571891"/>
                </a:lnTo>
                <a:lnTo>
                  <a:pt x="4694058" y="1571891"/>
                </a:lnTo>
                <a:lnTo>
                  <a:pt x="4683849" y="1571891"/>
                </a:lnTo>
                <a:cubicBezTo>
                  <a:pt x="4662995" y="1571891"/>
                  <a:pt x="4643009" y="1576556"/>
                  <a:pt x="4623893" y="1585886"/>
                </a:cubicBezTo>
                <a:cubicBezTo>
                  <a:pt x="4604776" y="1595215"/>
                  <a:pt x="4591833" y="1607472"/>
                  <a:pt x="4585065" y="1622655"/>
                </a:cubicBezTo>
                <a:cubicBezTo>
                  <a:pt x="4581406" y="1630156"/>
                  <a:pt x="4577839" y="1637656"/>
                  <a:pt x="4574363" y="1645156"/>
                </a:cubicBezTo>
                <a:cubicBezTo>
                  <a:pt x="4569424" y="1655950"/>
                  <a:pt x="4566954" y="1663450"/>
                  <a:pt x="4566954" y="1667657"/>
                </a:cubicBezTo>
                <a:cubicBezTo>
                  <a:pt x="4566954" y="1676804"/>
                  <a:pt x="4577382" y="1681377"/>
                  <a:pt x="4598236" y="1681377"/>
                </a:cubicBezTo>
                <a:cubicBezTo>
                  <a:pt x="4612505" y="1681377"/>
                  <a:pt x="4625585" y="1682292"/>
                  <a:pt x="4637476" y="1684121"/>
                </a:cubicBezTo>
                <a:cubicBezTo>
                  <a:pt x="4649366" y="1685951"/>
                  <a:pt x="4655312" y="1687963"/>
                  <a:pt x="4655312" y="1690158"/>
                </a:cubicBezTo>
                <a:cubicBezTo>
                  <a:pt x="4655312" y="1694915"/>
                  <a:pt x="4639762" y="1700494"/>
                  <a:pt x="4608663" y="1706897"/>
                </a:cubicBezTo>
                <a:cubicBezTo>
                  <a:pt x="4577564" y="1713300"/>
                  <a:pt x="4553234" y="1716501"/>
                  <a:pt x="4535672" y="1716501"/>
                </a:cubicBezTo>
                <a:cubicBezTo>
                  <a:pt x="4501830" y="1716501"/>
                  <a:pt x="4476813" y="1711790"/>
                  <a:pt x="4460624" y="1702369"/>
                </a:cubicBezTo>
                <a:cubicBezTo>
                  <a:pt x="4444434" y="1692948"/>
                  <a:pt x="4436339" y="1678451"/>
                  <a:pt x="4436339" y="1658876"/>
                </a:cubicBezTo>
                <a:cubicBezTo>
                  <a:pt x="4436339" y="1644791"/>
                  <a:pt x="4440043" y="1630430"/>
                  <a:pt x="4447452" y="1615795"/>
                </a:cubicBezTo>
                <a:cubicBezTo>
                  <a:pt x="4454861" y="1601161"/>
                  <a:pt x="4468170" y="1582227"/>
                  <a:pt x="4487378" y="1558994"/>
                </a:cubicBezTo>
                <a:lnTo>
                  <a:pt x="4470914" y="1547469"/>
                </a:lnTo>
                <a:cubicBezTo>
                  <a:pt x="4440363" y="1584971"/>
                  <a:pt x="4419418" y="1615978"/>
                  <a:pt x="4408076" y="1640492"/>
                </a:cubicBezTo>
                <a:cubicBezTo>
                  <a:pt x="4398746" y="1660797"/>
                  <a:pt x="4394081" y="1682109"/>
                  <a:pt x="4394081" y="1704427"/>
                </a:cubicBezTo>
                <a:cubicBezTo>
                  <a:pt x="4394081" y="1727477"/>
                  <a:pt x="4404691" y="1746136"/>
                  <a:pt x="4425912" y="1760405"/>
                </a:cubicBezTo>
                <a:cubicBezTo>
                  <a:pt x="4447132" y="1774674"/>
                  <a:pt x="4474938" y="1781809"/>
                  <a:pt x="4509330" y="1781809"/>
                </a:cubicBezTo>
                <a:cubicBezTo>
                  <a:pt x="4533477" y="1781809"/>
                  <a:pt x="4562244" y="1778104"/>
                  <a:pt x="4595629" y="1770695"/>
                </a:cubicBezTo>
                <a:cubicBezTo>
                  <a:pt x="4629015" y="1763286"/>
                  <a:pt x="4649092" y="1756746"/>
                  <a:pt x="4655861" y="1751076"/>
                </a:cubicBezTo>
                <a:cubicBezTo>
                  <a:pt x="4662995" y="1746685"/>
                  <a:pt x="4670267" y="1735480"/>
                  <a:pt x="4677675" y="1717461"/>
                </a:cubicBezTo>
                <a:cubicBezTo>
                  <a:pt x="4685084" y="1699442"/>
                  <a:pt x="4688789" y="1683939"/>
                  <a:pt x="4688789" y="1670950"/>
                </a:cubicBezTo>
                <a:cubicBezTo>
                  <a:pt x="4688789" y="1666743"/>
                  <a:pt x="4688057" y="1663679"/>
                  <a:pt x="4686594" y="1661758"/>
                </a:cubicBezTo>
                <a:cubicBezTo>
                  <a:pt x="4685130" y="1659837"/>
                  <a:pt x="4682066" y="1658282"/>
                  <a:pt x="4677401" y="1657093"/>
                </a:cubicBezTo>
                <a:cubicBezTo>
                  <a:pt x="4672736" y="1655904"/>
                  <a:pt x="4667751" y="1653754"/>
                  <a:pt x="4662446" y="1650644"/>
                </a:cubicBezTo>
                <a:cubicBezTo>
                  <a:pt x="4662446" y="1648632"/>
                  <a:pt x="4664230" y="1647443"/>
                  <a:pt x="4667797" y="1647077"/>
                </a:cubicBezTo>
                <a:cubicBezTo>
                  <a:pt x="4671364" y="1646711"/>
                  <a:pt x="4677264" y="1646528"/>
                  <a:pt x="4685496" y="1646528"/>
                </a:cubicBezTo>
                <a:lnTo>
                  <a:pt x="4694058" y="1646528"/>
                </a:lnTo>
                <a:lnTo>
                  <a:pt x="4713759" y="1646528"/>
                </a:lnTo>
                <a:lnTo>
                  <a:pt x="4844979" y="1646528"/>
                </a:lnTo>
                <a:lnTo>
                  <a:pt x="4844979" y="1571891"/>
                </a:lnTo>
                <a:lnTo>
                  <a:pt x="4815069" y="1402037"/>
                </a:lnTo>
                <a:lnTo>
                  <a:pt x="4824948" y="1405878"/>
                </a:lnTo>
                <a:cubicBezTo>
                  <a:pt x="4828972" y="1397097"/>
                  <a:pt x="4832585" y="1387127"/>
                  <a:pt x="4835787" y="1375968"/>
                </a:cubicBezTo>
                <a:cubicBezTo>
                  <a:pt x="4838988" y="1364809"/>
                  <a:pt x="4841412" y="1353376"/>
                  <a:pt x="4843058" y="1341668"/>
                </a:cubicBezTo>
                <a:cubicBezTo>
                  <a:pt x="4828241" y="1335448"/>
                  <a:pt x="4817447" y="1329777"/>
                  <a:pt x="4810679" y="1324655"/>
                </a:cubicBezTo>
                <a:cubicBezTo>
                  <a:pt x="4802996" y="1318984"/>
                  <a:pt x="4799154" y="1313130"/>
                  <a:pt x="4799154" y="1307094"/>
                </a:cubicBezTo>
                <a:cubicBezTo>
                  <a:pt x="4799886" y="1302337"/>
                  <a:pt x="4800252" y="1299410"/>
                  <a:pt x="4800252" y="1298313"/>
                </a:cubicBezTo>
                <a:close/>
                <a:moveTo>
                  <a:pt x="2816944" y="1252762"/>
                </a:moveTo>
                <a:lnTo>
                  <a:pt x="2794993" y="1296118"/>
                </a:lnTo>
                <a:lnTo>
                  <a:pt x="2756027" y="1274165"/>
                </a:lnTo>
                <a:lnTo>
                  <a:pt x="2725843" y="1330143"/>
                </a:lnTo>
                <a:lnTo>
                  <a:pt x="2775784" y="1358132"/>
                </a:lnTo>
                <a:lnTo>
                  <a:pt x="2798834" y="1313679"/>
                </a:lnTo>
                <a:lnTo>
                  <a:pt x="2839446" y="1333985"/>
                </a:lnTo>
                <a:lnTo>
                  <a:pt x="2867984" y="1280751"/>
                </a:lnTo>
                <a:close/>
                <a:moveTo>
                  <a:pt x="2045417" y="1252762"/>
                </a:moveTo>
                <a:lnTo>
                  <a:pt x="2023465" y="1296118"/>
                </a:lnTo>
                <a:lnTo>
                  <a:pt x="1984501" y="1274165"/>
                </a:lnTo>
                <a:lnTo>
                  <a:pt x="1954317" y="1330143"/>
                </a:lnTo>
                <a:lnTo>
                  <a:pt x="2004258" y="1358132"/>
                </a:lnTo>
                <a:lnTo>
                  <a:pt x="2027307" y="1313679"/>
                </a:lnTo>
                <a:lnTo>
                  <a:pt x="2067919" y="1333985"/>
                </a:lnTo>
                <a:lnTo>
                  <a:pt x="2096457" y="1280751"/>
                </a:lnTo>
                <a:close/>
                <a:moveTo>
                  <a:pt x="5764207" y="1223401"/>
                </a:moveTo>
                <a:cubicBezTo>
                  <a:pt x="5759085" y="1232365"/>
                  <a:pt x="5754786" y="1240322"/>
                  <a:pt x="5751310" y="1247274"/>
                </a:cubicBezTo>
                <a:cubicBezTo>
                  <a:pt x="5757530" y="1259896"/>
                  <a:pt x="5760639" y="1272427"/>
                  <a:pt x="5760639" y="1284867"/>
                </a:cubicBezTo>
                <a:cubicBezTo>
                  <a:pt x="5760639" y="1287977"/>
                  <a:pt x="5760274" y="1292916"/>
                  <a:pt x="5759542" y="1299685"/>
                </a:cubicBezTo>
                <a:lnTo>
                  <a:pt x="5767499" y="1300782"/>
                </a:lnTo>
                <a:cubicBezTo>
                  <a:pt x="5772439" y="1287062"/>
                  <a:pt x="5774908" y="1275263"/>
                  <a:pt x="5774908" y="1265385"/>
                </a:cubicBezTo>
                <a:cubicBezTo>
                  <a:pt x="5774908" y="1258982"/>
                  <a:pt x="5771341" y="1244987"/>
                  <a:pt x="5764207" y="1223401"/>
                </a:cubicBezTo>
                <a:close/>
                <a:moveTo>
                  <a:pt x="6559918" y="911240"/>
                </a:moveTo>
                <a:cubicBezTo>
                  <a:pt x="6556585" y="911240"/>
                  <a:pt x="6553352" y="911873"/>
                  <a:pt x="6550219" y="913140"/>
                </a:cubicBezTo>
                <a:cubicBezTo>
                  <a:pt x="6547086" y="914407"/>
                  <a:pt x="6544386" y="916173"/>
                  <a:pt x="6542119" y="918440"/>
                </a:cubicBezTo>
                <a:cubicBezTo>
                  <a:pt x="6539853" y="920706"/>
                  <a:pt x="6538086" y="923339"/>
                  <a:pt x="6536819" y="926339"/>
                </a:cubicBezTo>
                <a:cubicBezTo>
                  <a:pt x="6535553" y="929339"/>
                  <a:pt x="6534919" y="932572"/>
                  <a:pt x="6534919" y="936039"/>
                </a:cubicBezTo>
                <a:cubicBezTo>
                  <a:pt x="6534919" y="939505"/>
                  <a:pt x="6535553" y="942705"/>
                  <a:pt x="6536819" y="945638"/>
                </a:cubicBezTo>
                <a:cubicBezTo>
                  <a:pt x="6538086" y="948571"/>
                  <a:pt x="6539853" y="951171"/>
                  <a:pt x="6542119" y="953438"/>
                </a:cubicBezTo>
                <a:cubicBezTo>
                  <a:pt x="6544386" y="955704"/>
                  <a:pt x="6547086" y="957504"/>
                  <a:pt x="6550219" y="958837"/>
                </a:cubicBezTo>
                <a:cubicBezTo>
                  <a:pt x="6553352" y="960171"/>
                  <a:pt x="6556585" y="960837"/>
                  <a:pt x="6559918" y="960837"/>
                </a:cubicBezTo>
                <a:cubicBezTo>
                  <a:pt x="6566851" y="960837"/>
                  <a:pt x="6572717" y="958404"/>
                  <a:pt x="6577517" y="953538"/>
                </a:cubicBezTo>
                <a:cubicBezTo>
                  <a:pt x="6582317" y="948671"/>
                  <a:pt x="6584716" y="942838"/>
                  <a:pt x="6584716" y="936039"/>
                </a:cubicBezTo>
                <a:cubicBezTo>
                  <a:pt x="6584716" y="929106"/>
                  <a:pt x="6582317" y="923239"/>
                  <a:pt x="6577517" y="918440"/>
                </a:cubicBezTo>
                <a:cubicBezTo>
                  <a:pt x="6572717" y="913640"/>
                  <a:pt x="6566851" y="911240"/>
                  <a:pt x="6559918" y="911240"/>
                </a:cubicBezTo>
                <a:close/>
                <a:moveTo>
                  <a:pt x="5103821" y="788248"/>
                </a:moveTo>
                <a:cubicBezTo>
                  <a:pt x="5099554" y="788248"/>
                  <a:pt x="5095655" y="788981"/>
                  <a:pt x="5092122" y="790448"/>
                </a:cubicBezTo>
                <a:cubicBezTo>
                  <a:pt x="5088588" y="791914"/>
                  <a:pt x="5085555" y="793947"/>
                  <a:pt x="5083022" y="796547"/>
                </a:cubicBezTo>
                <a:cubicBezTo>
                  <a:pt x="5080489" y="799147"/>
                  <a:pt x="5078456" y="802180"/>
                  <a:pt x="5076923" y="805647"/>
                </a:cubicBezTo>
                <a:cubicBezTo>
                  <a:pt x="5075389" y="809113"/>
                  <a:pt x="5074623" y="812846"/>
                  <a:pt x="5074623" y="816846"/>
                </a:cubicBezTo>
                <a:cubicBezTo>
                  <a:pt x="5074623" y="820979"/>
                  <a:pt x="5075389" y="824779"/>
                  <a:pt x="5076923" y="828245"/>
                </a:cubicBezTo>
                <a:cubicBezTo>
                  <a:pt x="5078456" y="831712"/>
                  <a:pt x="5080489" y="834745"/>
                  <a:pt x="5083022" y="837345"/>
                </a:cubicBezTo>
                <a:cubicBezTo>
                  <a:pt x="5085555" y="839944"/>
                  <a:pt x="5088588" y="841978"/>
                  <a:pt x="5092122" y="843444"/>
                </a:cubicBezTo>
                <a:cubicBezTo>
                  <a:pt x="5095655" y="844911"/>
                  <a:pt x="5099554" y="845644"/>
                  <a:pt x="5103821" y="845644"/>
                </a:cubicBezTo>
                <a:cubicBezTo>
                  <a:pt x="5107687" y="845644"/>
                  <a:pt x="5111354" y="844911"/>
                  <a:pt x="5114820" y="843444"/>
                </a:cubicBezTo>
                <a:cubicBezTo>
                  <a:pt x="5118287" y="841978"/>
                  <a:pt x="5121353" y="839944"/>
                  <a:pt x="5124020" y="837345"/>
                </a:cubicBezTo>
                <a:cubicBezTo>
                  <a:pt x="5126686" y="834745"/>
                  <a:pt x="5128719" y="831712"/>
                  <a:pt x="5130119" y="828245"/>
                </a:cubicBezTo>
                <a:cubicBezTo>
                  <a:pt x="5131519" y="824779"/>
                  <a:pt x="5132219" y="820979"/>
                  <a:pt x="5132219" y="816846"/>
                </a:cubicBezTo>
                <a:cubicBezTo>
                  <a:pt x="5132219" y="808713"/>
                  <a:pt x="5129519" y="801914"/>
                  <a:pt x="5124120" y="796447"/>
                </a:cubicBezTo>
                <a:cubicBezTo>
                  <a:pt x="5118720" y="790981"/>
                  <a:pt x="5111954" y="788248"/>
                  <a:pt x="5103821" y="788248"/>
                </a:cubicBezTo>
                <a:close/>
                <a:moveTo>
                  <a:pt x="7255346" y="769249"/>
                </a:moveTo>
                <a:cubicBezTo>
                  <a:pt x="7259612" y="769249"/>
                  <a:pt x="7263345" y="770882"/>
                  <a:pt x="7266545" y="774149"/>
                </a:cubicBezTo>
                <a:cubicBezTo>
                  <a:pt x="7269745" y="777415"/>
                  <a:pt x="7271345" y="781181"/>
                  <a:pt x="7271345" y="785448"/>
                </a:cubicBezTo>
                <a:cubicBezTo>
                  <a:pt x="7271345" y="789848"/>
                  <a:pt x="7269745" y="793681"/>
                  <a:pt x="7266545" y="796947"/>
                </a:cubicBezTo>
                <a:cubicBezTo>
                  <a:pt x="7263345" y="800214"/>
                  <a:pt x="7259612" y="801847"/>
                  <a:pt x="7255346" y="801847"/>
                </a:cubicBezTo>
                <a:cubicBezTo>
                  <a:pt x="7250813" y="801847"/>
                  <a:pt x="7246913" y="800214"/>
                  <a:pt x="7243646" y="796947"/>
                </a:cubicBezTo>
                <a:cubicBezTo>
                  <a:pt x="7240380" y="793681"/>
                  <a:pt x="7238747" y="789848"/>
                  <a:pt x="7238747" y="785448"/>
                </a:cubicBezTo>
                <a:cubicBezTo>
                  <a:pt x="7238747" y="781181"/>
                  <a:pt x="7240380" y="777415"/>
                  <a:pt x="7243646" y="774149"/>
                </a:cubicBezTo>
                <a:cubicBezTo>
                  <a:pt x="7246913" y="770882"/>
                  <a:pt x="7250813" y="769249"/>
                  <a:pt x="7255346" y="769249"/>
                </a:cubicBezTo>
                <a:close/>
                <a:moveTo>
                  <a:pt x="7255346" y="743050"/>
                </a:moveTo>
                <a:cubicBezTo>
                  <a:pt x="7249479" y="743050"/>
                  <a:pt x="7243913" y="744184"/>
                  <a:pt x="7238647" y="746450"/>
                </a:cubicBezTo>
                <a:cubicBezTo>
                  <a:pt x="7233380" y="748717"/>
                  <a:pt x="7228814" y="751817"/>
                  <a:pt x="7224947" y="755750"/>
                </a:cubicBezTo>
                <a:cubicBezTo>
                  <a:pt x="7221081" y="759683"/>
                  <a:pt x="7218015" y="764216"/>
                  <a:pt x="7215748" y="769349"/>
                </a:cubicBezTo>
                <a:cubicBezTo>
                  <a:pt x="7213481" y="774482"/>
                  <a:pt x="7212348" y="779981"/>
                  <a:pt x="7212348" y="785848"/>
                </a:cubicBezTo>
                <a:cubicBezTo>
                  <a:pt x="7212348" y="791581"/>
                  <a:pt x="7213481" y="797080"/>
                  <a:pt x="7215748" y="802347"/>
                </a:cubicBezTo>
                <a:cubicBezTo>
                  <a:pt x="7218015" y="807613"/>
                  <a:pt x="7221081" y="812213"/>
                  <a:pt x="7224947" y="816146"/>
                </a:cubicBezTo>
                <a:cubicBezTo>
                  <a:pt x="7228814" y="820079"/>
                  <a:pt x="7233380" y="823179"/>
                  <a:pt x="7238647" y="825445"/>
                </a:cubicBezTo>
                <a:cubicBezTo>
                  <a:pt x="7243913" y="827712"/>
                  <a:pt x="7249479" y="828845"/>
                  <a:pt x="7255346" y="828845"/>
                </a:cubicBezTo>
                <a:cubicBezTo>
                  <a:pt x="7261078" y="828845"/>
                  <a:pt x="7266545" y="827645"/>
                  <a:pt x="7271745" y="825245"/>
                </a:cubicBezTo>
                <a:cubicBezTo>
                  <a:pt x="7276944" y="822846"/>
                  <a:pt x="7281444" y="819712"/>
                  <a:pt x="7285244" y="815846"/>
                </a:cubicBezTo>
                <a:cubicBezTo>
                  <a:pt x="7289043" y="811979"/>
                  <a:pt x="7292076" y="807446"/>
                  <a:pt x="7294343" y="802247"/>
                </a:cubicBezTo>
                <a:cubicBezTo>
                  <a:pt x="7296610" y="797047"/>
                  <a:pt x="7297743" y="791581"/>
                  <a:pt x="7297743" y="785848"/>
                </a:cubicBezTo>
                <a:cubicBezTo>
                  <a:pt x="7297743" y="779981"/>
                  <a:pt x="7296610" y="774482"/>
                  <a:pt x="7294343" y="769349"/>
                </a:cubicBezTo>
                <a:cubicBezTo>
                  <a:pt x="7292076" y="764216"/>
                  <a:pt x="7289043" y="759683"/>
                  <a:pt x="7285244" y="755750"/>
                </a:cubicBezTo>
                <a:cubicBezTo>
                  <a:pt x="7281444" y="751817"/>
                  <a:pt x="7276944" y="748717"/>
                  <a:pt x="7271745" y="746450"/>
                </a:cubicBezTo>
                <a:cubicBezTo>
                  <a:pt x="7266545" y="744184"/>
                  <a:pt x="7261078" y="743050"/>
                  <a:pt x="7255346" y="743050"/>
                </a:cubicBezTo>
                <a:close/>
                <a:moveTo>
                  <a:pt x="4877295" y="715452"/>
                </a:moveTo>
                <a:cubicBezTo>
                  <a:pt x="4885295" y="715452"/>
                  <a:pt x="4891161" y="716319"/>
                  <a:pt x="4894894" y="718052"/>
                </a:cubicBezTo>
                <a:lnTo>
                  <a:pt x="4894894" y="729451"/>
                </a:lnTo>
                <a:cubicBezTo>
                  <a:pt x="4894894" y="748117"/>
                  <a:pt x="4887561" y="757450"/>
                  <a:pt x="4872895" y="757450"/>
                </a:cubicBezTo>
                <a:cubicBezTo>
                  <a:pt x="4869429" y="757450"/>
                  <a:pt x="4866429" y="756816"/>
                  <a:pt x="4863896" y="755550"/>
                </a:cubicBezTo>
                <a:cubicBezTo>
                  <a:pt x="4861363" y="754283"/>
                  <a:pt x="4859230" y="752617"/>
                  <a:pt x="4857496" y="750550"/>
                </a:cubicBezTo>
                <a:cubicBezTo>
                  <a:pt x="4855763" y="748483"/>
                  <a:pt x="4854463" y="746150"/>
                  <a:pt x="4853597" y="743550"/>
                </a:cubicBezTo>
                <a:cubicBezTo>
                  <a:pt x="4852730" y="740950"/>
                  <a:pt x="4852297" y="738251"/>
                  <a:pt x="4852297" y="735451"/>
                </a:cubicBezTo>
                <a:cubicBezTo>
                  <a:pt x="4852297" y="731718"/>
                  <a:pt x="4853030" y="728585"/>
                  <a:pt x="4854497" y="726051"/>
                </a:cubicBezTo>
                <a:cubicBezTo>
                  <a:pt x="4855963" y="723518"/>
                  <a:pt x="4857896" y="721418"/>
                  <a:pt x="4860296" y="719752"/>
                </a:cubicBezTo>
                <a:cubicBezTo>
                  <a:pt x="4862696" y="718085"/>
                  <a:pt x="4865363" y="716952"/>
                  <a:pt x="4868296" y="716352"/>
                </a:cubicBezTo>
                <a:cubicBezTo>
                  <a:pt x="4871229" y="715752"/>
                  <a:pt x="4874229" y="715452"/>
                  <a:pt x="4877295" y="715452"/>
                </a:cubicBezTo>
                <a:close/>
                <a:moveTo>
                  <a:pt x="7012439" y="670255"/>
                </a:moveTo>
                <a:lnTo>
                  <a:pt x="7012439" y="774648"/>
                </a:lnTo>
                <a:cubicBezTo>
                  <a:pt x="7004973" y="767449"/>
                  <a:pt x="6996574" y="760849"/>
                  <a:pt x="6987241" y="754850"/>
                </a:cubicBezTo>
                <a:cubicBezTo>
                  <a:pt x="6977908" y="748850"/>
                  <a:pt x="6967909" y="743584"/>
                  <a:pt x="6957243" y="739051"/>
                </a:cubicBezTo>
                <a:cubicBezTo>
                  <a:pt x="6946577" y="734518"/>
                  <a:pt x="6935478" y="730651"/>
                  <a:pt x="6923945" y="727451"/>
                </a:cubicBezTo>
                <a:cubicBezTo>
                  <a:pt x="6912412" y="724252"/>
                  <a:pt x="6900780" y="721785"/>
                  <a:pt x="6889047" y="720052"/>
                </a:cubicBezTo>
                <a:cubicBezTo>
                  <a:pt x="6898780" y="701520"/>
                  <a:pt x="6915912" y="688187"/>
                  <a:pt x="6940444" y="680054"/>
                </a:cubicBezTo>
                <a:cubicBezTo>
                  <a:pt x="6959642" y="673521"/>
                  <a:pt x="6983641" y="670255"/>
                  <a:pt x="7012439" y="670255"/>
                </a:cubicBezTo>
                <a:close/>
                <a:moveTo>
                  <a:pt x="5212214" y="670255"/>
                </a:moveTo>
                <a:lnTo>
                  <a:pt x="5212214" y="774648"/>
                </a:lnTo>
                <a:cubicBezTo>
                  <a:pt x="5204748" y="767449"/>
                  <a:pt x="5196348" y="760849"/>
                  <a:pt x="5187016" y="754850"/>
                </a:cubicBezTo>
                <a:cubicBezTo>
                  <a:pt x="5177683" y="748850"/>
                  <a:pt x="5167684" y="743584"/>
                  <a:pt x="5157018" y="739051"/>
                </a:cubicBezTo>
                <a:cubicBezTo>
                  <a:pt x="5146352" y="734518"/>
                  <a:pt x="5135252" y="730651"/>
                  <a:pt x="5123720" y="727451"/>
                </a:cubicBezTo>
                <a:cubicBezTo>
                  <a:pt x="5112187" y="724252"/>
                  <a:pt x="5100554" y="721785"/>
                  <a:pt x="5088822" y="720052"/>
                </a:cubicBezTo>
                <a:cubicBezTo>
                  <a:pt x="5098554" y="701520"/>
                  <a:pt x="5115687" y="688187"/>
                  <a:pt x="5140219" y="680054"/>
                </a:cubicBezTo>
                <a:cubicBezTo>
                  <a:pt x="5159418" y="673521"/>
                  <a:pt x="5183416" y="670255"/>
                  <a:pt x="5212214" y="670255"/>
                </a:cubicBezTo>
                <a:close/>
                <a:moveTo>
                  <a:pt x="4029491" y="670255"/>
                </a:moveTo>
                <a:lnTo>
                  <a:pt x="4029491" y="770049"/>
                </a:lnTo>
                <a:cubicBezTo>
                  <a:pt x="4017759" y="757516"/>
                  <a:pt x="4004226" y="746617"/>
                  <a:pt x="3988894" y="737351"/>
                </a:cubicBezTo>
                <a:cubicBezTo>
                  <a:pt x="3973561" y="728085"/>
                  <a:pt x="3956496" y="721852"/>
                  <a:pt x="3937697" y="718652"/>
                </a:cubicBezTo>
                <a:cubicBezTo>
                  <a:pt x="3945563" y="704519"/>
                  <a:pt x="3956896" y="693153"/>
                  <a:pt x="3971695" y="684554"/>
                </a:cubicBezTo>
                <a:cubicBezTo>
                  <a:pt x="3986494" y="675955"/>
                  <a:pt x="4005759" y="671188"/>
                  <a:pt x="4029491" y="670255"/>
                </a:cubicBezTo>
                <a:close/>
                <a:moveTo>
                  <a:pt x="7255346" y="641457"/>
                </a:moveTo>
                <a:cubicBezTo>
                  <a:pt x="7259612" y="641457"/>
                  <a:pt x="7263345" y="643090"/>
                  <a:pt x="7266545" y="646356"/>
                </a:cubicBezTo>
                <a:cubicBezTo>
                  <a:pt x="7269745" y="649623"/>
                  <a:pt x="7271345" y="653389"/>
                  <a:pt x="7271345" y="657656"/>
                </a:cubicBezTo>
                <a:cubicBezTo>
                  <a:pt x="7271345" y="662055"/>
                  <a:pt x="7269745" y="665888"/>
                  <a:pt x="7266545" y="669155"/>
                </a:cubicBezTo>
                <a:cubicBezTo>
                  <a:pt x="7263345" y="672421"/>
                  <a:pt x="7259612" y="674055"/>
                  <a:pt x="7255346" y="674055"/>
                </a:cubicBezTo>
                <a:cubicBezTo>
                  <a:pt x="7250813" y="674055"/>
                  <a:pt x="7246913" y="672421"/>
                  <a:pt x="7243646" y="669155"/>
                </a:cubicBezTo>
                <a:cubicBezTo>
                  <a:pt x="7240380" y="665888"/>
                  <a:pt x="7238747" y="662055"/>
                  <a:pt x="7238747" y="657656"/>
                </a:cubicBezTo>
                <a:cubicBezTo>
                  <a:pt x="7238747" y="653389"/>
                  <a:pt x="7240380" y="649623"/>
                  <a:pt x="7243646" y="646356"/>
                </a:cubicBezTo>
                <a:cubicBezTo>
                  <a:pt x="7246913" y="643090"/>
                  <a:pt x="7250813" y="641457"/>
                  <a:pt x="7255346" y="641457"/>
                </a:cubicBezTo>
                <a:close/>
                <a:moveTo>
                  <a:pt x="7255346" y="615258"/>
                </a:moveTo>
                <a:cubicBezTo>
                  <a:pt x="7249479" y="615258"/>
                  <a:pt x="7243913" y="616391"/>
                  <a:pt x="7238647" y="618658"/>
                </a:cubicBezTo>
                <a:cubicBezTo>
                  <a:pt x="7233380" y="620925"/>
                  <a:pt x="7228814" y="624024"/>
                  <a:pt x="7224947" y="627957"/>
                </a:cubicBezTo>
                <a:cubicBezTo>
                  <a:pt x="7221081" y="631891"/>
                  <a:pt x="7218015" y="636424"/>
                  <a:pt x="7215748" y="641557"/>
                </a:cubicBezTo>
                <a:cubicBezTo>
                  <a:pt x="7213481" y="646690"/>
                  <a:pt x="7212348" y="652189"/>
                  <a:pt x="7212348" y="658056"/>
                </a:cubicBezTo>
                <a:cubicBezTo>
                  <a:pt x="7212348" y="663789"/>
                  <a:pt x="7213481" y="669288"/>
                  <a:pt x="7215748" y="674555"/>
                </a:cubicBezTo>
                <a:cubicBezTo>
                  <a:pt x="7218015" y="679821"/>
                  <a:pt x="7221081" y="684387"/>
                  <a:pt x="7224947" y="688254"/>
                </a:cubicBezTo>
                <a:cubicBezTo>
                  <a:pt x="7228814" y="692120"/>
                  <a:pt x="7233380" y="695187"/>
                  <a:pt x="7238647" y="697453"/>
                </a:cubicBezTo>
                <a:cubicBezTo>
                  <a:pt x="7243913" y="699720"/>
                  <a:pt x="7249479" y="700853"/>
                  <a:pt x="7255346" y="700853"/>
                </a:cubicBezTo>
                <a:cubicBezTo>
                  <a:pt x="7261078" y="700853"/>
                  <a:pt x="7266545" y="699686"/>
                  <a:pt x="7271745" y="697353"/>
                </a:cubicBezTo>
                <a:cubicBezTo>
                  <a:pt x="7276944" y="695020"/>
                  <a:pt x="7281444" y="691920"/>
                  <a:pt x="7285244" y="688054"/>
                </a:cubicBezTo>
                <a:cubicBezTo>
                  <a:pt x="7289043" y="684187"/>
                  <a:pt x="7292076" y="679654"/>
                  <a:pt x="7294343" y="674455"/>
                </a:cubicBezTo>
                <a:cubicBezTo>
                  <a:pt x="7296610" y="669255"/>
                  <a:pt x="7297743" y="663789"/>
                  <a:pt x="7297743" y="658056"/>
                </a:cubicBezTo>
                <a:cubicBezTo>
                  <a:pt x="7297743" y="652189"/>
                  <a:pt x="7296610" y="646690"/>
                  <a:pt x="7294343" y="641557"/>
                </a:cubicBezTo>
                <a:cubicBezTo>
                  <a:pt x="7292076" y="636424"/>
                  <a:pt x="7289043" y="631891"/>
                  <a:pt x="7285244" y="627957"/>
                </a:cubicBezTo>
                <a:cubicBezTo>
                  <a:pt x="7281444" y="624024"/>
                  <a:pt x="7276944" y="620925"/>
                  <a:pt x="7271745" y="618658"/>
                </a:cubicBezTo>
                <a:cubicBezTo>
                  <a:pt x="7266545" y="616391"/>
                  <a:pt x="7261078" y="615258"/>
                  <a:pt x="7255346" y="615258"/>
                </a:cubicBezTo>
                <a:close/>
                <a:moveTo>
                  <a:pt x="5720044" y="609859"/>
                </a:moveTo>
                <a:lnTo>
                  <a:pt x="5793239" y="609859"/>
                </a:lnTo>
                <a:lnTo>
                  <a:pt x="5793239" y="768849"/>
                </a:lnTo>
                <a:cubicBezTo>
                  <a:pt x="5781107" y="752983"/>
                  <a:pt x="5767174" y="740384"/>
                  <a:pt x="5751442" y="731051"/>
                </a:cubicBezTo>
                <a:cubicBezTo>
                  <a:pt x="5738776" y="723852"/>
                  <a:pt x="5725443" y="718919"/>
                  <a:pt x="5711444" y="716252"/>
                </a:cubicBezTo>
                <a:cubicBezTo>
                  <a:pt x="5716911" y="713319"/>
                  <a:pt x="5721910" y="709719"/>
                  <a:pt x="5726443" y="705453"/>
                </a:cubicBezTo>
                <a:cubicBezTo>
                  <a:pt x="5730977" y="701186"/>
                  <a:pt x="5734876" y="696620"/>
                  <a:pt x="5738143" y="691754"/>
                </a:cubicBezTo>
                <a:cubicBezTo>
                  <a:pt x="5741409" y="686887"/>
                  <a:pt x="5743942" y="681854"/>
                  <a:pt x="5745742" y="676654"/>
                </a:cubicBezTo>
                <a:cubicBezTo>
                  <a:pt x="5747542" y="671455"/>
                  <a:pt x="5748442" y="666522"/>
                  <a:pt x="5748442" y="661855"/>
                </a:cubicBezTo>
                <a:cubicBezTo>
                  <a:pt x="5748442" y="657456"/>
                  <a:pt x="5747976" y="652989"/>
                  <a:pt x="5747042" y="648456"/>
                </a:cubicBezTo>
                <a:cubicBezTo>
                  <a:pt x="5746109" y="643923"/>
                  <a:pt x="5744576" y="639390"/>
                  <a:pt x="5742442" y="634857"/>
                </a:cubicBezTo>
                <a:cubicBezTo>
                  <a:pt x="5740309" y="630324"/>
                  <a:pt x="5737409" y="625924"/>
                  <a:pt x="5733743" y="621658"/>
                </a:cubicBezTo>
                <a:cubicBezTo>
                  <a:pt x="5730077" y="617391"/>
                  <a:pt x="5725510" y="613458"/>
                  <a:pt x="5720044" y="609859"/>
                </a:cubicBezTo>
                <a:close/>
                <a:moveTo>
                  <a:pt x="4862296" y="609859"/>
                </a:moveTo>
                <a:lnTo>
                  <a:pt x="4974089" y="609859"/>
                </a:lnTo>
                <a:lnTo>
                  <a:pt x="4974089" y="744450"/>
                </a:lnTo>
                <a:cubicBezTo>
                  <a:pt x="4971556" y="740051"/>
                  <a:pt x="4968156" y="735551"/>
                  <a:pt x="4963890" y="730951"/>
                </a:cubicBezTo>
                <a:cubicBezTo>
                  <a:pt x="4959624" y="726351"/>
                  <a:pt x="4954957" y="721985"/>
                  <a:pt x="4949891" y="717852"/>
                </a:cubicBezTo>
                <a:cubicBezTo>
                  <a:pt x="4944825" y="713719"/>
                  <a:pt x="4939625" y="709952"/>
                  <a:pt x="4934292" y="706553"/>
                </a:cubicBezTo>
                <a:cubicBezTo>
                  <a:pt x="4928959" y="703153"/>
                  <a:pt x="4923892" y="700453"/>
                  <a:pt x="4919093" y="698453"/>
                </a:cubicBezTo>
                <a:cubicBezTo>
                  <a:pt x="4916293" y="681388"/>
                  <a:pt x="4910160" y="665155"/>
                  <a:pt x="4900694" y="649756"/>
                </a:cubicBezTo>
                <a:cubicBezTo>
                  <a:pt x="4891228" y="634357"/>
                  <a:pt x="4878429" y="621058"/>
                  <a:pt x="4862296" y="609859"/>
                </a:cubicBezTo>
                <a:close/>
                <a:moveTo>
                  <a:pt x="6312794" y="601859"/>
                </a:moveTo>
                <a:cubicBezTo>
                  <a:pt x="6320127" y="601859"/>
                  <a:pt x="6327526" y="603459"/>
                  <a:pt x="6334992" y="606659"/>
                </a:cubicBezTo>
                <a:cubicBezTo>
                  <a:pt x="6342459" y="609859"/>
                  <a:pt x="6349458" y="614058"/>
                  <a:pt x="6355991" y="619258"/>
                </a:cubicBezTo>
                <a:cubicBezTo>
                  <a:pt x="6362524" y="624458"/>
                  <a:pt x="6368290" y="630391"/>
                  <a:pt x="6373290" y="637057"/>
                </a:cubicBezTo>
                <a:cubicBezTo>
                  <a:pt x="6378290" y="643723"/>
                  <a:pt x="6381789" y="650723"/>
                  <a:pt x="6383789" y="658056"/>
                </a:cubicBezTo>
                <a:lnTo>
                  <a:pt x="6299194" y="695853"/>
                </a:lnTo>
                <a:cubicBezTo>
                  <a:pt x="6301194" y="693053"/>
                  <a:pt x="6302928" y="689654"/>
                  <a:pt x="6304394" y="685654"/>
                </a:cubicBezTo>
                <a:cubicBezTo>
                  <a:pt x="6305861" y="681654"/>
                  <a:pt x="6306594" y="677388"/>
                  <a:pt x="6306594" y="672855"/>
                </a:cubicBezTo>
                <a:cubicBezTo>
                  <a:pt x="6306594" y="666988"/>
                  <a:pt x="6305628" y="661289"/>
                  <a:pt x="6303694" y="655756"/>
                </a:cubicBezTo>
                <a:cubicBezTo>
                  <a:pt x="6301761" y="650223"/>
                  <a:pt x="6298894" y="645223"/>
                  <a:pt x="6295095" y="640757"/>
                </a:cubicBezTo>
                <a:cubicBezTo>
                  <a:pt x="6291295" y="636290"/>
                  <a:pt x="6286595" y="632590"/>
                  <a:pt x="6280996" y="629657"/>
                </a:cubicBezTo>
                <a:cubicBezTo>
                  <a:pt x="6275396" y="626724"/>
                  <a:pt x="6268996" y="624991"/>
                  <a:pt x="6261797" y="624458"/>
                </a:cubicBezTo>
                <a:cubicBezTo>
                  <a:pt x="6266330" y="620858"/>
                  <a:pt x="6270530" y="617658"/>
                  <a:pt x="6274396" y="614858"/>
                </a:cubicBezTo>
                <a:cubicBezTo>
                  <a:pt x="6278263" y="612058"/>
                  <a:pt x="6282196" y="609692"/>
                  <a:pt x="6286195" y="607759"/>
                </a:cubicBezTo>
                <a:cubicBezTo>
                  <a:pt x="6290195" y="605825"/>
                  <a:pt x="6294328" y="604359"/>
                  <a:pt x="6298595" y="603359"/>
                </a:cubicBezTo>
                <a:cubicBezTo>
                  <a:pt x="6302861" y="602359"/>
                  <a:pt x="6307594" y="601859"/>
                  <a:pt x="6312794" y="601859"/>
                </a:cubicBezTo>
                <a:close/>
                <a:moveTo>
                  <a:pt x="5614850" y="582660"/>
                </a:moveTo>
                <a:lnTo>
                  <a:pt x="5614850" y="609859"/>
                </a:lnTo>
                <a:lnTo>
                  <a:pt x="5635849" y="609859"/>
                </a:lnTo>
                <a:cubicBezTo>
                  <a:pt x="5644382" y="609859"/>
                  <a:pt x="5653581" y="610625"/>
                  <a:pt x="5663447" y="612158"/>
                </a:cubicBezTo>
                <a:cubicBezTo>
                  <a:pt x="5673313" y="613692"/>
                  <a:pt x="5682446" y="616391"/>
                  <a:pt x="5690846" y="620258"/>
                </a:cubicBezTo>
                <a:cubicBezTo>
                  <a:pt x="5699245" y="624124"/>
                  <a:pt x="5706278" y="629424"/>
                  <a:pt x="5711944" y="636157"/>
                </a:cubicBezTo>
                <a:cubicBezTo>
                  <a:pt x="5717611" y="642890"/>
                  <a:pt x="5720444" y="651523"/>
                  <a:pt x="5720444" y="662055"/>
                </a:cubicBezTo>
                <a:cubicBezTo>
                  <a:pt x="5720444" y="668588"/>
                  <a:pt x="5718610" y="674655"/>
                  <a:pt x="5714944" y="680254"/>
                </a:cubicBezTo>
                <a:cubicBezTo>
                  <a:pt x="5711278" y="685854"/>
                  <a:pt x="5706678" y="690787"/>
                  <a:pt x="5701145" y="695053"/>
                </a:cubicBezTo>
                <a:cubicBezTo>
                  <a:pt x="5695612" y="699320"/>
                  <a:pt x="5689546" y="702686"/>
                  <a:pt x="5682946" y="705153"/>
                </a:cubicBezTo>
                <a:cubicBezTo>
                  <a:pt x="5676346" y="707619"/>
                  <a:pt x="5669980" y="708853"/>
                  <a:pt x="5663847" y="708853"/>
                </a:cubicBezTo>
                <a:lnTo>
                  <a:pt x="5637449" y="708853"/>
                </a:lnTo>
                <a:lnTo>
                  <a:pt x="5637449" y="735251"/>
                </a:lnTo>
                <a:cubicBezTo>
                  <a:pt x="5648115" y="735251"/>
                  <a:pt x="5658014" y="735617"/>
                  <a:pt x="5667147" y="736351"/>
                </a:cubicBezTo>
                <a:cubicBezTo>
                  <a:pt x="5676280" y="737084"/>
                  <a:pt x="5684846" y="738217"/>
                  <a:pt x="5692845" y="739751"/>
                </a:cubicBezTo>
                <a:cubicBezTo>
                  <a:pt x="5700845" y="741284"/>
                  <a:pt x="5708478" y="743217"/>
                  <a:pt x="5715744" y="745550"/>
                </a:cubicBezTo>
                <a:cubicBezTo>
                  <a:pt x="5723010" y="747883"/>
                  <a:pt x="5730110" y="750783"/>
                  <a:pt x="5737043" y="754250"/>
                </a:cubicBezTo>
                <a:cubicBezTo>
                  <a:pt x="5760508" y="766916"/>
                  <a:pt x="5779240" y="786781"/>
                  <a:pt x="5793239" y="813846"/>
                </a:cubicBezTo>
                <a:lnTo>
                  <a:pt x="5793239" y="845644"/>
                </a:lnTo>
                <a:lnTo>
                  <a:pt x="5821238" y="845644"/>
                </a:lnTo>
                <a:lnTo>
                  <a:pt x="5821238" y="609859"/>
                </a:lnTo>
                <a:lnTo>
                  <a:pt x="5852975" y="609859"/>
                </a:lnTo>
                <a:lnTo>
                  <a:pt x="5871974" y="609859"/>
                </a:lnTo>
                <a:cubicBezTo>
                  <a:pt x="5877974" y="609859"/>
                  <a:pt x="5883240" y="611392"/>
                  <a:pt x="5887773" y="614458"/>
                </a:cubicBezTo>
                <a:cubicBezTo>
                  <a:pt x="5892306" y="617525"/>
                  <a:pt x="5896073" y="621525"/>
                  <a:pt x="5899072" y="626457"/>
                </a:cubicBezTo>
                <a:cubicBezTo>
                  <a:pt x="5902072" y="631391"/>
                  <a:pt x="5904339" y="636957"/>
                  <a:pt x="5905872" y="643157"/>
                </a:cubicBezTo>
                <a:cubicBezTo>
                  <a:pt x="5907405" y="649356"/>
                  <a:pt x="5908172" y="655722"/>
                  <a:pt x="5908172" y="662255"/>
                </a:cubicBezTo>
                <a:lnTo>
                  <a:pt x="5908172" y="865043"/>
                </a:lnTo>
                <a:lnTo>
                  <a:pt x="5935970" y="865043"/>
                </a:lnTo>
                <a:lnTo>
                  <a:pt x="5935970" y="636257"/>
                </a:lnTo>
                <a:cubicBezTo>
                  <a:pt x="5935970" y="629191"/>
                  <a:pt x="5937637" y="623124"/>
                  <a:pt x="5940970" y="618058"/>
                </a:cubicBezTo>
                <a:cubicBezTo>
                  <a:pt x="5944303" y="612992"/>
                  <a:pt x="5950169" y="610259"/>
                  <a:pt x="5958569" y="609859"/>
                </a:cubicBezTo>
                <a:lnTo>
                  <a:pt x="5977568" y="609859"/>
                </a:lnTo>
                <a:lnTo>
                  <a:pt x="5977568" y="582660"/>
                </a:lnTo>
                <a:lnTo>
                  <a:pt x="5958169" y="582660"/>
                </a:lnTo>
                <a:cubicBezTo>
                  <a:pt x="5947503" y="582660"/>
                  <a:pt x="5938503" y="585060"/>
                  <a:pt x="5931170" y="589860"/>
                </a:cubicBezTo>
                <a:cubicBezTo>
                  <a:pt x="5923838" y="594659"/>
                  <a:pt x="5919105" y="600392"/>
                  <a:pt x="5916971" y="607059"/>
                </a:cubicBezTo>
                <a:cubicBezTo>
                  <a:pt x="5915771" y="604526"/>
                  <a:pt x="5913871" y="601859"/>
                  <a:pt x="5911272" y="599059"/>
                </a:cubicBezTo>
                <a:cubicBezTo>
                  <a:pt x="5908672" y="596259"/>
                  <a:pt x="5905439" y="593626"/>
                  <a:pt x="5901572" y="591160"/>
                </a:cubicBezTo>
                <a:cubicBezTo>
                  <a:pt x="5897706" y="588693"/>
                  <a:pt x="5893273" y="586660"/>
                  <a:pt x="5888273" y="585060"/>
                </a:cubicBezTo>
                <a:lnTo>
                  <a:pt x="5874234" y="582993"/>
                </a:lnTo>
                <a:lnTo>
                  <a:pt x="5874234" y="582660"/>
                </a:lnTo>
                <a:lnTo>
                  <a:pt x="5871974" y="582660"/>
                </a:lnTo>
                <a:lnTo>
                  <a:pt x="5852975" y="582660"/>
                </a:lnTo>
                <a:close/>
                <a:moveTo>
                  <a:pt x="4405175" y="582660"/>
                </a:moveTo>
                <a:lnTo>
                  <a:pt x="4405175" y="609859"/>
                </a:lnTo>
                <a:lnTo>
                  <a:pt x="4655360" y="609859"/>
                </a:lnTo>
                <a:lnTo>
                  <a:pt x="4655360" y="768449"/>
                </a:lnTo>
                <a:cubicBezTo>
                  <a:pt x="4648160" y="760316"/>
                  <a:pt x="4635228" y="751583"/>
                  <a:pt x="4616562" y="742250"/>
                </a:cubicBezTo>
                <a:cubicBezTo>
                  <a:pt x="4618162" y="732518"/>
                  <a:pt x="4618962" y="723918"/>
                  <a:pt x="4618962" y="716452"/>
                </a:cubicBezTo>
                <a:cubicBezTo>
                  <a:pt x="4618962" y="707519"/>
                  <a:pt x="4617729" y="698487"/>
                  <a:pt x="4615262" y="689354"/>
                </a:cubicBezTo>
                <a:cubicBezTo>
                  <a:pt x="4612796" y="680221"/>
                  <a:pt x="4609029" y="671888"/>
                  <a:pt x="4603963" y="664355"/>
                </a:cubicBezTo>
                <a:cubicBezTo>
                  <a:pt x="4598897" y="656822"/>
                  <a:pt x="4592497" y="650689"/>
                  <a:pt x="4584764" y="645956"/>
                </a:cubicBezTo>
                <a:cubicBezTo>
                  <a:pt x="4577031" y="641223"/>
                  <a:pt x="4567965" y="638857"/>
                  <a:pt x="4557566" y="638857"/>
                </a:cubicBezTo>
                <a:cubicBezTo>
                  <a:pt x="4549300" y="638857"/>
                  <a:pt x="4541600" y="640457"/>
                  <a:pt x="4534467" y="643657"/>
                </a:cubicBezTo>
                <a:cubicBezTo>
                  <a:pt x="4527334" y="646856"/>
                  <a:pt x="4521101" y="651223"/>
                  <a:pt x="4515768" y="656756"/>
                </a:cubicBezTo>
                <a:cubicBezTo>
                  <a:pt x="4510435" y="662289"/>
                  <a:pt x="4506169" y="668688"/>
                  <a:pt x="4502969" y="675955"/>
                </a:cubicBezTo>
                <a:cubicBezTo>
                  <a:pt x="4499769" y="683221"/>
                  <a:pt x="4498169" y="690920"/>
                  <a:pt x="4498169" y="699053"/>
                </a:cubicBezTo>
                <a:cubicBezTo>
                  <a:pt x="4498169" y="702519"/>
                  <a:pt x="4498803" y="705753"/>
                  <a:pt x="4500069" y="708753"/>
                </a:cubicBezTo>
                <a:cubicBezTo>
                  <a:pt x="4501336" y="711752"/>
                  <a:pt x="4503102" y="714386"/>
                  <a:pt x="4505369" y="716652"/>
                </a:cubicBezTo>
                <a:cubicBezTo>
                  <a:pt x="4507635" y="718919"/>
                  <a:pt x="4510302" y="720685"/>
                  <a:pt x="4513369" y="721952"/>
                </a:cubicBezTo>
                <a:cubicBezTo>
                  <a:pt x="4516435" y="723218"/>
                  <a:pt x="4519701" y="723852"/>
                  <a:pt x="4523168" y="723852"/>
                </a:cubicBezTo>
                <a:cubicBezTo>
                  <a:pt x="4530101" y="723852"/>
                  <a:pt x="4535967" y="721452"/>
                  <a:pt x="4540767" y="716652"/>
                </a:cubicBezTo>
                <a:cubicBezTo>
                  <a:pt x="4545566" y="711852"/>
                  <a:pt x="4547966" y="705986"/>
                  <a:pt x="4547966" y="699053"/>
                </a:cubicBezTo>
                <a:cubicBezTo>
                  <a:pt x="4547966" y="693987"/>
                  <a:pt x="4546600" y="689487"/>
                  <a:pt x="4543867" y="685554"/>
                </a:cubicBezTo>
                <a:cubicBezTo>
                  <a:pt x="4541133" y="681621"/>
                  <a:pt x="4537700" y="678654"/>
                  <a:pt x="4533567" y="676654"/>
                </a:cubicBezTo>
                <a:cubicBezTo>
                  <a:pt x="4539567" y="669055"/>
                  <a:pt x="4547567" y="665255"/>
                  <a:pt x="4557566" y="665255"/>
                </a:cubicBezTo>
                <a:cubicBezTo>
                  <a:pt x="4563432" y="665255"/>
                  <a:pt x="4568498" y="666955"/>
                  <a:pt x="4572765" y="670355"/>
                </a:cubicBezTo>
                <a:cubicBezTo>
                  <a:pt x="4577031" y="673755"/>
                  <a:pt x="4580531" y="678021"/>
                  <a:pt x="4583264" y="683154"/>
                </a:cubicBezTo>
                <a:cubicBezTo>
                  <a:pt x="4585997" y="688287"/>
                  <a:pt x="4587964" y="693853"/>
                  <a:pt x="4589164" y="699853"/>
                </a:cubicBezTo>
                <a:cubicBezTo>
                  <a:pt x="4590364" y="705853"/>
                  <a:pt x="4590964" y="711386"/>
                  <a:pt x="4590964" y="716452"/>
                </a:cubicBezTo>
                <a:cubicBezTo>
                  <a:pt x="4590964" y="724985"/>
                  <a:pt x="4589831" y="733451"/>
                  <a:pt x="4587564" y="741851"/>
                </a:cubicBezTo>
                <a:cubicBezTo>
                  <a:pt x="4585297" y="750250"/>
                  <a:pt x="4581898" y="757850"/>
                  <a:pt x="4577365" y="764649"/>
                </a:cubicBezTo>
                <a:cubicBezTo>
                  <a:pt x="4572831" y="771449"/>
                  <a:pt x="4567165" y="776948"/>
                  <a:pt x="4560366" y="781148"/>
                </a:cubicBezTo>
                <a:cubicBezTo>
                  <a:pt x="4553566" y="785348"/>
                  <a:pt x="4545566" y="787448"/>
                  <a:pt x="4536367" y="787448"/>
                </a:cubicBezTo>
                <a:cubicBezTo>
                  <a:pt x="4525568" y="787448"/>
                  <a:pt x="4515335" y="785048"/>
                  <a:pt x="4505669" y="780248"/>
                </a:cubicBezTo>
                <a:cubicBezTo>
                  <a:pt x="4496003" y="775448"/>
                  <a:pt x="4487503" y="769849"/>
                  <a:pt x="4480171" y="763449"/>
                </a:cubicBezTo>
                <a:cubicBezTo>
                  <a:pt x="4477104" y="760783"/>
                  <a:pt x="4473437" y="756783"/>
                  <a:pt x="4469171" y="751450"/>
                </a:cubicBezTo>
                <a:cubicBezTo>
                  <a:pt x="4464905" y="746117"/>
                  <a:pt x="4460605" y="740317"/>
                  <a:pt x="4456272" y="734051"/>
                </a:cubicBezTo>
                <a:cubicBezTo>
                  <a:pt x="4451939" y="727785"/>
                  <a:pt x="4447739" y="721485"/>
                  <a:pt x="4443673" y="715152"/>
                </a:cubicBezTo>
                <a:cubicBezTo>
                  <a:pt x="4439606" y="708819"/>
                  <a:pt x="4436173" y="703253"/>
                  <a:pt x="4433373" y="698453"/>
                </a:cubicBezTo>
                <a:lnTo>
                  <a:pt x="4412775" y="714452"/>
                </a:lnTo>
                <a:cubicBezTo>
                  <a:pt x="4419708" y="725251"/>
                  <a:pt x="4427307" y="736551"/>
                  <a:pt x="4435573" y="748350"/>
                </a:cubicBezTo>
                <a:cubicBezTo>
                  <a:pt x="4443839" y="760149"/>
                  <a:pt x="4452839" y="770849"/>
                  <a:pt x="4462572" y="780448"/>
                </a:cubicBezTo>
                <a:cubicBezTo>
                  <a:pt x="4466438" y="784048"/>
                  <a:pt x="4470904" y="787848"/>
                  <a:pt x="4475971" y="791847"/>
                </a:cubicBezTo>
                <a:cubicBezTo>
                  <a:pt x="4481037" y="795847"/>
                  <a:pt x="4486703" y="799480"/>
                  <a:pt x="4492970" y="802747"/>
                </a:cubicBezTo>
                <a:cubicBezTo>
                  <a:pt x="4499236" y="806013"/>
                  <a:pt x="4505969" y="808680"/>
                  <a:pt x="4513168" y="810746"/>
                </a:cubicBezTo>
                <a:cubicBezTo>
                  <a:pt x="4520368" y="812813"/>
                  <a:pt x="4527968" y="813846"/>
                  <a:pt x="4535967" y="813846"/>
                </a:cubicBezTo>
                <a:cubicBezTo>
                  <a:pt x="4565965" y="813846"/>
                  <a:pt x="4589630" y="797780"/>
                  <a:pt x="4606963" y="765649"/>
                </a:cubicBezTo>
                <a:cubicBezTo>
                  <a:pt x="4611629" y="766449"/>
                  <a:pt x="4616462" y="768116"/>
                  <a:pt x="4621462" y="770649"/>
                </a:cubicBezTo>
                <a:cubicBezTo>
                  <a:pt x="4626462" y="773182"/>
                  <a:pt x="4631161" y="776248"/>
                  <a:pt x="4635561" y="779848"/>
                </a:cubicBezTo>
                <a:cubicBezTo>
                  <a:pt x="4639961" y="783448"/>
                  <a:pt x="4643927" y="787414"/>
                  <a:pt x="4647460" y="791747"/>
                </a:cubicBezTo>
                <a:cubicBezTo>
                  <a:pt x="4650993" y="796081"/>
                  <a:pt x="4653626" y="800447"/>
                  <a:pt x="4655360" y="804847"/>
                </a:cubicBezTo>
                <a:lnTo>
                  <a:pt x="4655360" y="845644"/>
                </a:lnTo>
                <a:lnTo>
                  <a:pt x="4683358" y="845644"/>
                </a:lnTo>
                <a:lnTo>
                  <a:pt x="4683358" y="609859"/>
                </a:lnTo>
                <a:lnTo>
                  <a:pt x="4693558" y="609859"/>
                </a:lnTo>
                <a:cubicBezTo>
                  <a:pt x="4707690" y="610392"/>
                  <a:pt x="4718822" y="615392"/>
                  <a:pt x="4726955" y="624858"/>
                </a:cubicBezTo>
                <a:cubicBezTo>
                  <a:pt x="4734555" y="634457"/>
                  <a:pt x="4738355" y="646923"/>
                  <a:pt x="4738355" y="662255"/>
                </a:cubicBezTo>
                <a:lnTo>
                  <a:pt x="4738355" y="865043"/>
                </a:lnTo>
                <a:lnTo>
                  <a:pt x="4766353" y="865043"/>
                </a:lnTo>
                <a:lnTo>
                  <a:pt x="4766353" y="636257"/>
                </a:lnTo>
                <a:cubicBezTo>
                  <a:pt x="4766353" y="631724"/>
                  <a:pt x="4766687" y="627757"/>
                  <a:pt x="4767353" y="624358"/>
                </a:cubicBezTo>
                <a:cubicBezTo>
                  <a:pt x="4768020" y="620958"/>
                  <a:pt x="4769186" y="618191"/>
                  <a:pt x="4770853" y="616058"/>
                </a:cubicBezTo>
                <a:cubicBezTo>
                  <a:pt x="4772519" y="613925"/>
                  <a:pt x="4774986" y="612358"/>
                  <a:pt x="4778252" y="611358"/>
                </a:cubicBezTo>
                <a:cubicBezTo>
                  <a:pt x="4781519" y="610359"/>
                  <a:pt x="4785819" y="609859"/>
                  <a:pt x="4791152" y="609859"/>
                </a:cubicBezTo>
                <a:lnTo>
                  <a:pt x="4795700" y="609859"/>
                </a:lnTo>
                <a:lnTo>
                  <a:pt x="4809299" y="609859"/>
                </a:lnTo>
                <a:cubicBezTo>
                  <a:pt x="4817432" y="609859"/>
                  <a:pt x="4825932" y="612558"/>
                  <a:pt x="4834798" y="617958"/>
                </a:cubicBezTo>
                <a:cubicBezTo>
                  <a:pt x="4843664" y="623358"/>
                  <a:pt x="4851963" y="630124"/>
                  <a:pt x="4859696" y="638257"/>
                </a:cubicBezTo>
                <a:cubicBezTo>
                  <a:pt x="4867429" y="646390"/>
                  <a:pt x="4874162" y="655156"/>
                  <a:pt x="4879895" y="664555"/>
                </a:cubicBezTo>
                <a:cubicBezTo>
                  <a:pt x="4885628" y="673955"/>
                  <a:pt x="4889294" y="682521"/>
                  <a:pt x="4890894" y="690254"/>
                </a:cubicBezTo>
                <a:cubicBezTo>
                  <a:pt x="4885828" y="689454"/>
                  <a:pt x="4881295" y="689054"/>
                  <a:pt x="4877295" y="689054"/>
                </a:cubicBezTo>
                <a:cubicBezTo>
                  <a:pt x="4870096" y="689187"/>
                  <a:pt x="4863363" y="690387"/>
                  <a:pt x="4857096" y="692653"/>
                </a:cubicBezTo>
                <a:cubicBezTo>
                  <a:pt x="4850830" y="694920"/>
                  <a:pt x="4845364" y="698053"/>
                  <a:pt x="4840697" y="702053"/>
                </a:cubicBezTo>
                <a:cubicBezTo>
                  <a:pt x="4836031" y="706053"/>
                  <a:pt x="4832398" y="710919"/>
                  <a:pt x="4829798" y="716652"/>
                </a:cubicBezTo>
                <a:cubicBezTo>
                  <a:pt x="4827198" y="722385"/>
                  <a:pt x="4825898" y="728651"/>
                  <a:pt x="4825898" y="735451"/>
                </a:cubicBezTo>
                <a:cubicBezTo>
                  <a:pt x="4825898" y="741984"/>
                  <a:pt x="4827032" y="748150"/>
                  <a:pt x="4829298" y="753950"/>
                </a:cubicBezTo>
                <a:cubicBezTo>
                  <a:pt x="4831565" y="759749"/>
                  <a:pt x="4834798" y="764882"/>
                  <a:pt x="4838998" y="769349"/>
                </a:cubicBezTo>
                <a:cubicBezTo>
                  <a:pt x="4843197" y="773815"/>
                  <a:pt x="4848130" y="777348"/>
                  <a:pt x="4853797" y="779948"/>
                </a:cubicBezTo>
                <a:cubicBezTo>
                  <a:pt x="4859463" y="782548"/>
                  <a:pt x="4865829" y="783848"/>
                  <a:pt x="4872895" y="783848"/>
                </a:cubicBezTo>
                <a:cubicBezTo>
                  <a:pt x="4880762" y="783848"/>
                  <a:pt x="4887595" y="782415"/>
                  <a:pt x="4893394" y="779548"/>
                </a:cubicBezTo>
                <a:cubicBezTo>
                  <a:pt x="4899194" y="776682"/>
                  <a:pt x="4904027" y="772782"/>
                  <a:pt x="4907893" y="767849"/>
                </a:cubicBezTo>
                <a:cubicBezTo>
                  <a:pt x="4911760" y="762916"/>
                  <a:pt x="4914760" y="757150"/>
                  <a:pt x="4916893" y="750550"/>
                </a:cubicBezTo>
                <a:cubicBezTo>
                  <a:pt x="4919026" y="743950"/>
                  <a:pt x="4920226" y="736917"/>
                  <a:pt x="4920493" y="729451"/>
                </a:cubicBezTo>
                <a:cubicBezTo>
                  <a:pt x="4926092" y="731184"/>
                  <a:pt x="4931958" y="734584"/>
                  <a:pt x="4938092" y="739651"/>
                </a:cubicBezTo>
                <a:cubicBezTo>
                  <a:pt x="4944225" y="744717"/>
                  <a:pt x="4949857" y="750517"/>
                  <a:pt x="4954990" y="757050"/>
                </a:cubicBezTo>
                <a:cubicBezTo>
                  <a:pt x="4960124" y="763583"/>
                  <a:pt x="4964456" y="770382"/>
                  <a:pt x="4967990" y="777448"/>
                </a:cubicBezTo>
                <a:cubicBezTo>
                  <a:pt x="4971523" y="784515"/>
                  <a:pt x="4973556" y="790847"/>
                  <a:pt x="4974089" y="796447"/>
                </a:cubicBezTo>
                <a:lnTo>
                  <a:pt x="4974089" y="845644"/>
                </a:lnTo>
                <a:lnTo>
                  <a:pt x="5002088" y="845644"/>
                </a:lnTo>
                <a:lnTo>
                  <a:pt x="5002088" y="609859"/>
                </a:lnTo>
                <a:lnTo>
                  <a:pt x="5033825" y="609859"/>
                </a:lnTo>
                <a:lnTo>
                  <a:pt x="5055084" y="609859"/>
                </a:lnTo>
                <a:lnTo>
                  <a:pt x="5212214" y="609859"/>
                </a:lnTo>
                <a:lnTo>
                  <a:pt x="5212214" y="644056"/>
                </a:lnTo>
                <a:cubicBezTo>
                  <a:pt x="5176483" y="644056"/>
                  <a:pt x="5147751" y="647856"/>
                  <a:pt x="5126020" y="655456"/>
                </a:cubicBezTo>
                <a:cubicBezTo>
                  <a:pt x="5107354" y="662389"/>
                  <a:pt x="5091889" y="672988"/>
                  <a:pt x="5079622" y="687254"/>
                </a:cubicBezTo>
                <a:cubicBezTo>
                  <a:pt x="5067357" y="701520"/>
                  <a:pt x="5059557" y="718519"/>
                  <a:pt x="5056224" y="738251"/>
                </a:cubicBezTo>
                <a:cubicBezTo>
                  <a:pt x="5072090" y="740917"/>
                  <a:pt x="5087588" y="744250"/>
                  <a:pt x="5102721" y="748250"/>
                </a:cubicBezTo>
                <a:cubicBezTo>
                  <a:pt x="5117854" y="752250"/>
                  <a:pt x="5132186" y="757283"/>
                  <a:pt x="5145718" y="763349"/>
                </a:cubicBezTo>
                <a:cubicBezTo>
                  <a:pt x="5159251" y="769415"/>
                  <a:pt x="5171650" y="776715"/>
                  <a:pt x="5182916" y="785248"/>
                </a:cubicBezTo>
                <a:cubicBezTo>
                  <a:pt x="5194182" y="793781"/>
                  <a:pt x="5203948" y="803913"/>
                  <a:pt x="5212214" y="815646"/>
                </a:cubicBezTo>
                <a:lnTo>
                  <a:pt x="5212214" y="845644"/>
                </a:lnTo>
                <a:lnTo>
                  <a:pt x="5240213" y="845644"/>
                </a:lnTo>
                <a:lnTo>
                  <a:pt x="5240213" y="609859"/>
                </a:lnTo>
                <a:lnTo>
                  <a:pt x="5271950" y="609859"/>
                </a:lnTo>
                <a:lnTo>
                  <a:pt x="5290949" y="609859"/>
                </a:lnTo>
                <a:cubicBezTo>
                  <a:pt x="5296949" y="609859"/>
                  <a:pt x="5302215" y="611392"/>
                  <a:pt x="5306748" y="614458"/>
                </a:cubicBezTo>
                <a:cubicBezTo>
                  <a:pt x="5311281" y="617525"/>
                  <a:pt x="5315048" y="621525"/>
                  <a:pt x="5318047" y="626457"/>
                </a:cubicBezTo>
                <a:cubicBezTo>
                  <a:pt x="5321047" y="631391"/>
                  <a:pt x="5323314" y="636957"/>
                  <a:pt x="5324847" y="643157"/>
                </a:cubicBezTo>
                <a:cubicBezTo>
                  <a:pt x="5326380" y="649356"/>
                  <a:pt x="5327147" y="655722"/>
                  <a:pt x="5327147" y="662255"/>
                </a:cubicBezTo>
                <a:lnTo>
                  <a:pt x="5327147" y="865043"/>
                </a:lnTo>
                <a:lnTo>
                  <a:pt x="5354945" y="865043"/>
                </a:lnTo>
                <a:lnTo>
                  <a:pt x="5354945" y="636257"/>
                </a:lnTo>
                <a:cubicBezTo>
                  <a:pt x="5354945" y="629191"/>
                  <a:pt x="5356612" y="623124"/>
                  <a:pt x="5359945" y="618058"/>
                </a:cubicBezTo>
                <a:cubicBezTo>
                  <a:pt x="5363278" y="612992"/>
                  <a:pt x="5369144" y="610259"/>
                  <a:pt x="5377544" y="609859"/>
                </a:cubicBezTo>
                <a:lnTo>
                  <a:pt x="5396543" y="609859"/>
                </a:lnTo>
                <a:lnTo>
                  <a:pt x="5396543" y="582660"/>
                </a:lnTo>
                <a:lnTo>
                  <a:pt x="5377144" y="582660"/>
                </a:lnTo>
                <a:cubicBezTo>
                  <a:pt x="5366478" y="582660"/>
                  <a:pt x="5357478" y="585060"/>
                  <a:pt x="5350145" y="589860"/>
                </a:cubicBezTo>
                <a:cubicBezTo>
                  <a:pt x="5342812" y="594659"/>
                  <a:pt x="5338079" y="600392"/>
                  <a:pt x="5335946" y="607059"/>
                </a:cubicBezTo>
                <a:cubicBezTo>
                  <a:pt x="5334746" y="604526"/>
                  <a:pt x="5332846" y="601859"/>
                  <a:pt x="5330247" y="599059"/>
                </a:cubicBezTo>
                <a:cubicBezTo>
                  <a:pt x="5327647" y="596259"/>
                  <a:pt x="5324414" y="593626"/>
                  <a:pt x="5320547" y="591160"/>
                </a:cubicBezTo>
                <a:cubicBezTo>
                  <a:pt x="5316681" y="588693"/>
                  <a:pt x="5312248" y="586660"/>
                  <a:pt x="5307248" y="585060"/>
                </a:cubicBezTo>
                <a:lnTo>
                  <a:pt x="5293209" y="582993"/>
                </a:lnTo>
                <a:lnTo>
                  <a:pt x="5293209" y="582660"/>
                </a:lnTo>
                <a:lnTo>
                  <a:pt x="5290949" y="582660"/>
                </a:lnTo>
                <a:lnTo>
                  <a:pt x="5271950" y="582660"/>
                </a:lnTo>
                <a:lnTo>
                  <a:pt x="5055084" y="582660"/>
                </a:lnTo>
                <a:lnTo>
                  <a:pt x="5033825" y="582660"/>
                </a:lnTo>
                <a:lnTo>
                  <a:pt x="4814150" y="582660"/>
                </a:lnTo>
                <a:lnTo>
                  <a:pt x="4795700" y="582660"/>
                </a:lnTo>
                <a:lnTo>
                  <a:pt x="4780752" y="582660"/>
                </a:lnTo>
                <a:cubicBezTo>
                  <a:pt x="4775819" y="582660"/>
                  <a:pt x="4771419" y="583427"/>
                  <a:pt x="4767553" y="584960"/>
                </a:cubicBezTo>
                <a:cubicBezTo>
                  <a:pt x="4763686" y="586493"/>
                  <a:pt x="4760287" y="588493"/>
                  <a:pt x="4757354" y="590960"/>
                </a:cubicBezTo>
                <a:cubicBezTo>
                  <a:pt x="4754420" y="593426"/>
                  <a:pt x="4751987" y="596059"/>
                  <a:pt x="4750054" y="598859"/>
                </a:cubicBezTo>
                <a:cubicBezTo>
                  <a:pt x="4748121" y="601659"/>
                  <a:pt x="4746688" y="604392"/>
                  <a:pt x="4745754" y="607059"/>
                </a:cubicBezTo>
                <a:cubicBezTo>
                  <a:pt x="4731355" y="590793"/>
                  <a:pt x="4714356" y="582660"/>
                  <a:pt x="4694757" y="582660"/>
                </a:cubicBezTo>
                <a:close/>
                <a:moveTo>
                  <a:pt x="3100250" y="582660"/>
                </a:moveTo>
                <a:lnTo>
                  <a:pt x="3100250" y="609859"/>
                </a:lnTo>
                <a:lnTo>
                  <a:pt x="3350435" y="609859"/>
                </a:lnTo>
                <a:lnTo>
                  <a:pt x="3350435" y="768449"/>
                </a:lnTo>
                <a:cubicBezTo>
                  <a:pt x="3343235" y="760316"/>
                  <a:pt x="3330303" y="751583"/>
                  <a:pt x="3311638" y="742250"/>
                </a:cubicBezTo>
                <a:cubicBezTo>
                  <a:pt x="3313237" y="732518"/>
                  <a:pt x="3314037" y="723918"/>
                  <a:pt x="3314037" y="716452"/>
                </a:cubicBezTo>
                <a:cubicBezTo>
                  <a:pt x="3314037" y="707519"/>
                  <a:pt x="3312804" y="698487"/>
                  <a:pt x="3310338" y="689354"/>
                </a:cubicBezTo>
                <a:cubicBezTo>
                  <a:pt x="3307871" y="680221"/>
                  <a:pt x="3304105" y="671888"/>
                  <a:pt x="3299038" y="664355"/>
                </a:cubicBezTo>
                <a:cubicBezTo>
                  <a:pt x="3293972" y="656822"/>
                  <a:pt x="3287572" y="650689"/>
                  <a:pt x="3279839" y="645956"/>
                </a:cubicBezTo>
                <a:cubicBezTo>
                  <a:pt x="3272107" y="641223"/>
                  <a:pt x="3263040" y="638857"/>
                  <a:pt x="3252641" y="638857"/>
                </a:cubicBezTo>
                <a:cubicBezTo>
                  <a:pt x="3244375" y="638857"/>
                  <a:pt x="3236675" y="640457"/>
                  <a:pt x="3229543" y="643657"/>
                </a:cubicBezTo>
                <a:cubicBezTo>
                  <a:pt x="3222410" y="646856"/>
                  <a:pt x="3216177" y="651223"/>
                  <a:pt x="3210844" y="656756"/>
                </a:cubicBezTo>
                <a:cubicBezTo>
                  <a:pt x="3205510" y="662289"/>
                  <a:pt x="3201244" y="668688"/>
                  <a:pt x="3198044" y="675955"/>
                </a:cubicBezTo>
                <a:cubicBezTo>
                  <a:pt x="3194845" y="683221"/>
                  <a:pt x="3193245" y="690920"/>
                  <a:pt x="3193245" y="699053"/>
                </a:cubicBezTo>
                <a:cubicBezTo>
                  <a:pt x="3193245" y="702519"/>
                  <a:pt x="3193878" y="705753"/>
                  <a:pt x="3195145" y="708753"/>
                </a:cubicBezTo>
                <a:cubicBezTo>
                  <a:pt x="3196411" y="711752"/>
                  <a:pt x="3198178" y="714386"/>
                  <a:pt x="3200444" y="716652"/>
                </a:cubicBezTo>
                <a:cubicBezTo>
                  <a:pt x="3202711" y="718919"/>
                  <a:pt x="3205377" y="720685"/>
                  <a:pt x="3208444" y="721952"/>
                </a:cubicBezTo>
                <a:cubicBezTo>
                  <a:pt x="3211510" y="723218"/>
                  <a:pt x="3214777" y="723852"/>
                  <a:pt x="3218243" y="723852"/>
                </a:cubicBezTo>
                <a:cubicBezTo>
                  <a:pt x="3225176" y="723852"/>
                  <a:pt x="3231042" y="721452"/>
                  <a:pt x="3235842" y="716652"/>
                </a:cubicBezTo>
                <a:cubicBezTo>
                  <a:pt x="3240642" y="711852"/>
                  <a:pt x="3243042" y="705986"/>
                  <a:pt x="3243042" y="699053"/>
                </a:cubicBezTo>
                <a:cubicBezTo>
                  <a:pt x="3243042" y="693987"/>
                  <a:pt x="3241675" y="689487"/>
                  <a:pt x="3238942" y="685554"/>
                </a:cubicBezTo>
                <a:cubicBezTo>
                  <a:pt x="3236209" y="681621"/>
                  <a:pt x="3232775" y="678654"/>
                  <a:pt x="3228643" y="676654"/>
                </a:cubicBezTo>
                <a:cubicBezTo>
                  <a:pt x="3234642" y="669055"/>
                  <a:pt x="3242642" y="665255"/>
                  <a:pt x="3252641" y="665255"/>
                </a:cubicBezTo>
                <a:cubicBezTo>
                  <a:pt x="3258507" y="665255"/>
                  <a:pt x="3263574" y="666955"/>
                  <a:pt x="3267840" y="670355"/>
                </a:cubicBezTo>
                <a:cubicBezTo>
                  <a:pt x="3272107" y="673755"/>
                  <a:pt x="3275606" y="678021"/>
                  <a:pt x="3278340" y="683154"/>
                </a:cubicBezTo>
                <a:cubicBezTo>
                  <a:pt x="3281073" y="688287"/>
                  <a:pt x="3283039" y="693853"/>
                  <a:pt x="3284239" y="699853"/>
                </a:cubicBezTo>
                <a:cubicBezTo>
                  <a:pt x="3285439" y="705853"/>
                  <a:pt x="3286039" y="711386"/>
                  <a:pt x="3286039" y="716452"/>
                </a:cubicBezTo>
                <a:cubicBezTo>
                  <a:pt x="3286039" y="724985"/>
                  <a:pt x="3284906" y="733451"/>
                  <a:pt x="3282639" y="741851"/>
                </a:cubicBezTo>
                <a:cubicBezTo>
                  <a:pt x="3280373" y="750250"/>
                  <a:pt x="3276973" y="757850"/>
                  <a:pt x="3272440" y="764649"/>
                </a:cubicBezTo>
                <a:cubicBezTo>
                  <a:pt x="3267907" y="771449"/>
                  <a:pt x="3262241" y="776948"/>
                  <a:pt x="3255441" y="781148"/>
                </a:cubicBezTo>
                <a:cubicBezTo>
                  <a:pt x="3248641" y="785348"/>
                  <a:pt x="3240642" y="787448"/>
                  <a:pt x="3231442" y="787448"/>
                </a:cubicBezTo>
                <a:cubicBezTo>
                  <a:pt x="3220643" y="787448"/>
                  <a:pt x="3210410" y="785048"/>
                  <a:pt x="3200744" y="780248"/>
                </a:cubicBezTo>
                <a:cubicBezTo>
                  <a:pt x="3191078" y="775448"/>
                  <a:pt x="3182579" y="769849"/>
                  <a:pt x="3175246" y="763449"/>
                </a:cubicBezTo>
                <a:cubicBezTo>
                  <a:pt x="3172179" y="760783"/>
                  <a:pt x="3168513" y="756783"/>
                  <a:pt x="3164247" y="751450"/>
                </a:cubicBezTo>
                <a:cubicBezTo>
                  <a:pt x="3159980" y="746117"/>
                  <a:pt x="3155680" y="740317"/>
                  <a:pt x="3151347" y="734051"/>
                </a:cubicBezTo>
                <a:cubicBezTo>
                  <a:pt x="3147014" y="727785"/>
                  <a:pt x="3142814" y="721485"/>
                  <a:pt x="3138748" y="715152"/>
                </a:cubicBezTo>
                <a:cubicBezTo>
                  <a:pt x="3134681" y="708819"/>
                  <a:pt x="3131248" y="703253"/>
                  <a:pt x="3128449" y="698453"/>
                </a:cubicBezTo>
                <a:lnTo>
                  <a:pt x="3107850" y="714452"/>
                </a:lnTo>
                <a:cubicBezTo>
                  <a:pt x="3114783" y="725251"/>
                  <a:pt x="3122382" y="736551"/>
                  <a:pt x="3130649" y="748350"/>
                </a:cubicBezTo>
                <a:cubicBezTo>
                  <a:pt x="3138915" y="760149"/>
                  <a:pt x="3147914" y="770849"/>
                  <a:pt x="3157647" y="780448"/>
                </a:cubicBezTo>
                <a:cubicBezTo>
                  <a:pt x="3161513" y="784048"/>
                  <a:pt x="3165980" y="787848"/>
                  <a:pt x="3171046" y="791847"/>
                </a:cubicBezTo>
                <a:cubicBezTo>
                  <a:pt x="3176113" y="795847"/>
                  <a:pt x="3181779" y="799480"/>
                  <a:pt x="3188045" y="802747"/>
                </a:cubicBezTo>
                <a:cubicBezTo>
                  <a:pt x="3194311" y="806013"/>
                  <a:pt x="3201044" y="808680"/>
                  <a:pt x="3208244" y="810746"/>
                </a:cubicBezTo>
                <a:cubicBezTo>
                  <a:pt x="3215443" y="812813"/>
                  <a:pt x="3223043" y="813846"/>
                  <a:pt x="3231042" y="813846"/>
                </a:cubicBezTo>
                <a:cubicBezTo>
                  <a:pt x="3261040" y="813846"/>
                  <a:pt x="3284706" y="797780"/>
                  <a:pt x="3302038" y="765649"/>
                </a:cubicBezTo>
                <a:cubicBezTo>
                  <a:pt x="3306704" y="766449"/>
                  <a:pt x="3311537" y="768116"/>
                  <a:pt x="3316537" y="770649"/>
                </a:cubicBezTo>
                <a:cubicBezTo>
                  <a:pt x="3321537" y="773182"/>
                  <a:pt x="3326237" y="776248"/>
                  <a:pt x="3330636" y="779848"/>
                </a:cubicBezTo>
                <a:cubicBezTo>
                  <a:pt x="3335036" y="783448"/>
                  <a:pt x="3339002" y="787414"/>
                  <a:pt x="3342535" y="791747"/>
                </a:cubicBezTo>
                <a:cubicBezTo>
                  <a:pt x="3346069" y="796081"/>
                  <a:pt x="3348702" y="800447"/>
                  <a:pt x="3350435" y="804847"/>
                </a:cubicBezTo>
                <a:lnTo>
                  <a:pt x="3350435" y="845644"/>
                </a:lnTo>
                <a:lnTo>
                  <a:pt x="3378433" y="845644"/>
                </a:lnTo>
                <a:lnTo>
                  <a:pt x="3378433" y="609859"/>
                </a:lnTo>
                <a:lnTo>
                  <a:pt x="3388633" y="609859"/>
                </a:lnTo>
                <a:cubicBezTo>
                  <a:pt x="3402765" y="610392"/>
                  <a:pt x="3413898" y="615392"/>
                  <a:pt x="3422031" y="624858"/>
                </a:cubicBezTo>
                <a:cubicBezTo>
                  <a:pt x="3429630" y="634457"/>
                  <a:pt x="3433430" y="646923"/>
                  <a:pt x="3433430" y="662255"/>
                </a:cubicBezTo>
                <a:lnTo>
                  <a:pt x="3433430" y="865043"/>
                </a:lnTo>
                <a:lnTo>
                  <a:pt x="3461428" y="865043"/>
                </a:lnTo>
                <a:lnTo>
                  <a:pt x="3461428" y="636257"/>
                </a:lnTo>
                <a:cubicBezTo>
                  <a:pt x="3461428" y="631724"/>
                  <a:pt x="3461761" y="627757"/>
                  <a:pt x="3462428" y="624358"/>
                </a:cubicBezTo>
                <a:cubicBezTo>
                  <a:pt x="3463095" y="620958"/>
                  <a:pt x="3464261" y="618191"/>
                  <a:pt x="3465928" y="616058"/>
                </a:cubicBezTo>
                <a:cubicBezTo>
                  <a:pt x="3467594" y="613925"/>
                  <a:pt x="3470061" y="612358"/>
                  <a:pt x="3473328" y="611358"/>
                </a:cubicBezTo>
                <a:cubicBezTo>
                  <a:pt x="3476594" y="610359"/>
                  <a:pt x="3480894" y="609859"/>
                  <a:pt x="3486227" y="609859"/>
                </a:cubicBezTo>
                <a:lnTo>
                  <a:pt x="3490775" y="609859"/>
                </a:lnTo>
                <a:lnTo>
                  <a:pt x="3509225" y="609859"/>
                </a:lnTo>
                <a:lnTo>
                  <a:pt x="3599369" y="609859"/>
                </a:lnTo>
                <a:cubicBezTo>
                  <a:pt x="3579770" y="629457"/>
                  <a:pt x="3569437" y="659389"/>
                  <a:pt x="3568371" y="699653"/>
                </a:cubicBezTo>
                <a:lnTo>
                  <a:pt x="3605368" y="699653"/>
                </a:lnTo>
                <a:cubicBezTo>
                  <a:pt x="3613234" y="699653"/>
                  <a:pt x="3620401" y="700820"/>
                  <a:pt x="3626867" y="703153"/>
                </a:cubicBezTo>
                <a:cubicBezTo>
                  <a:pt x="3633333" y="705486"/>
                  <a:pt x="3638866" y="708886"/>
                  <a:pt x="3643466" y="713352"/>
                </a:cubicBezTo>
                <a:cubicBezTo>
                  <a:pt x="3648066" y="717819"/>
                  <a:pt x="3651632" y="723185"/>
                  <a:pt x="3654165" y="729451"/>
                </a:cubicBezTo>
                <a:cubicBezTo>
                  <a:pt x="3656698" y="735718"/>
                  <a:pt x="3657965" y="742717"/>
                  <a:pt x="3657965" y="750450"/>
                </a:cubicBezTo>
                <a:cubicBezTo>
                  <a:pt x="3657965" y="756983"/>
                  <a:pt x="3656698" y="762916"/>
                  <a:pt x="3654165" y="768249"/>
                </a:cubicBezTo>
                <a:cubicBezTo>
                  <a:pt x="3651632" y="773582"/>
                  <a:pt x="3648232" y="778215"/>
                  <a:pt x="3643966" y="782148"/>
                </a:cubicBezTo>
                <a:cubicBezTo>
                  <a:pt x="3639699" y="786081"/>
                  <a:pt x="3634766" y="789114"/>
                  <a:pt x="3629167" y="791247"/>
                </a:cubicBezTo>
                <a:cubicBezTo>
                  <a:pt x="3623567" y="793381"/>
                  <a:pt x="3617701" y="794447"/>
                  <a:pt x="3611568" y="794447"/>
                </a:cubicBezTo>
                <a:cubicBezTo>
                  <a:pt x="3601702" y="794447"/>
                  <a:pt x="3592102" y="791281"/>
                  <a:pt x="3582770" y="784948"/>
                </a:cubicBezTo>
                <a:cubicBezTo>
                  <a:pt x="3573437" y="778615"/>
                  <a:pt x="3564437" y="768382"/>
                  <a:pt x="3555771" y="754250"/>
                </a:cubicBezTo>
                <a:cubicBezTo>
                  <a:pt x="3541105" y="731184"/>
                  <a:pt x="3532106" y="708453"/>
                  <a:pt x="3528773" y="686054"/>
                </a:cubicBezTo>
                <a:lnTo>
                  <a:pt x="3503574" y="690854"/>
                </a:lnTo>
                <a:cubicBezTo>
                  <a:pt x="3510107" y="725518"/>
                  <a:pt x="3521907" y="754516"/>
                  <a:pt x="3538972" y="777848"/>
                </a:cubicBezTo>
                <a:cubicBezTo>
                  <a:pt x="3549505" y="792914"/>
                  <a:pt x="3560471" y="804180"/>
                  <a:pt x="3571870" y="811646"/>
                </a:cubicBezTo>
                <a:cubicBezTo>
                  <a:pt x="3583270" y="819112"/>
                  <a:pt x="3596502" y="822846"/>
                  <a:pt x="3611568" y="822846"/>
                </a:cubicBezTo>
                <a:cubicBezTo>
                  <a:pt x="3622234" y="822846"/>
                  <a:pt x="3632100" y="821079"/>
                  <a:pt x="3641166" y="817546"/>
                </a:cubicBezTo>
                <a:cubicBezTo>
                  <a:pt x="3650232" y="814013"/>
                  <a:pt x="3658132" y="809080"/>
                  <a:pt x="3664865" y="802747"/>
                </a:cubicBezTo>
                <a:cubicBezTo>
                  <a:pt x="3671598" y="796414"/>
                  <a:pt x="3676797" y="788781"/>
                  <a:pt x="3680464" y="779848"/>
                </a:cubicBezTo>
                <a:cubicBezTo>
                  <a:pt x="3684130" y="770915"/>
                  <a:pt x="3685963" y="761116"/>
                  <a:pt x="3685963" y="750450"/>
                </a:cubicBezTo>
                <a:cubicBezTo>
                  <a:pt x="3685963" y="740051"/>
                  <a:pt x="3684297" y="730185"/>
                  <a:pt x="3680964" y="720852"/>
                </a:cubicBezTo>
                <a:cubicBezTo>
                  <a:pt x="3677631" y="711519"/>
                  <a:pt x="3672931" y="703319"/>
                  <a:pt x="3666865" y="696253"/>
                </a:cubicBezTo>
                <a:cubicBezTo>
                  <a:pt x="3660798" y="689187"/>
                  <a:pt x="3653399" y="683587"/>
                  <a:pt x="3644666" y="679454"/>
                </a:cubicBezTo>
                <a:cubicBezTo>
                  <a:pt x="3635933" y="675321"/>
                  <a:pt x="3626234" y="673255"/>
                  <a:pt x="3615568" y="673255"/>
                </a:cubicBezTo>
                <a:lnTo>
                  <a:pt x="3599369" y="673255"/>
                </a:lnTo>
                <a:cubicBezTo>
                  <a:pt x="3600169" y="660589"/>
                  <a:pt x="3603202" y="649256"/>
                  <a:pt x="3608468" y="639257"/>
                </a:cubicBezTo>
                <a:cubicBezTo>
                  <a:pt x="3613734" y="629257"/>
                  <a:pt x="3622101" y="619458"/>
                  <a:pt x="3633567" y="609859"/>
                </a:cubicBezTo>
                <a:lnTo>
                  <a:pt x="3657565" y="609859"/>
                </a:lnTo>
                <a:cubicBezTo>
                  <a:pt x="3658232" y="618391"/>
                  <a:pt x="3660431" y="627591"/>
                  <a:pt x="3664165" y="637457"/>
                </a:cubicBezTo>
                <a:cubicBezTo>
                  <a:pt x="3667898" y="647323"/>
                  <a:pt x="3672664" y="656689"/>
                  <a:pt x="3678464" y="665555"/>
                </a:cubicBezTo>
                <a:cubicBezTo>
                  <a:pt x="3684263" y="674421"/>
                  <a:pt x="3690863" y="682221"/>
                  <a:pt x="3698263" y="688954"/>
                </a:cubicBezTo>
                <a:cubicBezTo>
                  <a:pt x="3705662" y="695687"/>
                  <a:pt x="3713628" y="700053"/>
                  <a:pt x="3722161" y="702053"/>
                </a:cubicBezTo>
                <a:lnTo>
                  <a:pt x="3722161" y="845644"/>
                </a:lnTo>
                <a:lnTo>
                  <a:pt x="3750159" y="845644"/>
                </a:lnTo>
                <a:lnTo>
                  <a:pt x="3750159" y="679254"/>
                </a:lnTo>
                <a:lnTo>
                  <a:pt x="3741560" y="679254"/>
                </a:lnTo>
                <a:cubicBezTo>
                  <a:pt x="3733960" y="679254"/>
                  <a:pt x="3726861" y="676988"/>
                  <a:pt x="3720261" y="672455"/>
                </a:cubicBezTo>
                <a:cubicBezTo>
                  <a:pt x="3713662" y="667922"/>
                  <a:pt x="3707862" y="662189"/>
                  <a:pt x="3702862" y="655256"/>
                </a:cubicBezTo>
                <a:cubicBezTo>
                  <a:pt x="3697863" y="648323"/>
                  <a:pt x="3693796" y="640823"/>
                  <a:pt x="3690663" y="632757"/>
                </a:cubicBezTo>
                <a:cubicBezTo>
                  <a:pt x="3687530" y="624691"/>
                  <a:pt x="3685697" y="617058"/>
                  <a:pt x="3685163" y="609859"/>
                </a:cubicBezTo>
                <a:lnTo>
                  <a:pt x="3776525" y="609859"/>
                </a:lnTo>
                <a:lnTo>
                  <a:pt x="3792157" y="609859"/>
                </a:lnTo>
                <a:lnTo>
                  <a:pt x="3839321" y="609859"/>
                </a:lnTo>
                <a:cubicBezTo>
                  <a:pt x="3832255" y="617325"/>
                  <a:pt x="3826156" y="625657"/>
                  <a:pt x="3821023" y="634857"/>
                </a:cubicBezTo>
                <a:cubicBezTo>
                  <a:pt x="3815890" y="644056"/>
                  <a:pt x="3811590" y="653656"/>
                  <a:pt x="3808123" y="663655"/>
                </a:cubicBezTo>
                <a:cubicBezTo>
                  <a:pt x="3804657" y="673655"/>
                  <a:pt x="3802057" y="683687"/>
                  <a:pt x="3800324" y="693753"/>
                </a:cubicBezTo>
                <a:cubicBezTo>
                  <a:pt x="3798591" y="703820"/>
                  <a:pt x="3797724" y="713319"/>
                  <a:pt x="3797724" y="722252"/>
                </a:cubicBezTo>
                <a:cubicBezTo>
                  <a:pt x="3797724" y="727051"/>
                  <a:pt x="3798091" y="732984"/>
                  <a:pt x="3798824" y="740051"/>
                </a:cubicBezTo>
                <a:cubicBezTo>
                  <a:pt x="3799557" y="747117"/>
                  <a:pt x="3800691" y="754683"/>
                  <a:pt x="3802224" y="762749"/>
                </a:cubicBezTo>
                <a:cubicBezTo>
                  <a:pt x="3803757" y="770815"/>
                  <a:pt x="3805690" y="779115"/>
                  <a:pt x="3808023" y="787648"/>
                </a:cubicBezTo>
                <a:cubicBezTo>
                  <a:pt x="3810356" y="796180"/>
                  <a:pt x="3813223" y="804480"/>
                  <a:pt x="3816623" y="812546"/>
                </a:cubicBezTo>
                <a:cubicBezTo>
                  <a:pt x="3820023" y="820612"/>
                  <a:pt x="3823856" y="828179"/>
                  <a:pt x="3828122" y="835245"/>
                </a:cubicBezTo>
                <a:cubicBezTo>
                  <a:pt x="3832389" y="842311"/>
                  <a:pt x="3837188" y="848377"/>
                  <a:pt x="3842521" y="853444"/>
                </a:cubicBezTo>
                <a:cubicBezTo>
                  <a:pt x="3846921" y="857710"/>
                  <a:pt x="3851654" y="861543"/>
                  <a:pt x="3856720" y="864943"/>
                </a:cubicBezTo>
                <a:cubicBezTo>
                  <a:pt x="3861787" y="868343"/>
                  <a:pt x="3867253" y="870043"/>
                  <a:pt x="3873119" y="870043"/>
                </a:cubicBezTo>
                <a:cubicBezTo>
                  <a:pt x="3879919" y="870043"/>
                  <a:pt x="3885752" y="867643"/>
                  <a:pt x="3890618" y="862843"/>
                </a:cubicBezTo>
                <a:cubicBezTo>
                  <a:pt x="3895485" y="858043"/>
                  <a:pt x="3897918" y="852244"/>
                  <a:pt x="3897918" y="845444"/>
                </a:cubicBezTo>
                <a:cubicBezTo>
                  <a:pt x="3897918" y="838511"/>
                  <a:pt x="3895485" y="832645"/>
                  <a:pt x="3890618" y="827845"/>
                </a:cubicBezTo>
                <a:cubicBezTo>
                  <a:pt x="3885752" y="823046"/>
                  <a:pt x="3879919" y="820646"/>
                  <a:pt x="3873119" y="820646"/>
                </a:cubicBezTo>
                <a:cubicBezTo>
                  <a:pt x="3870053" y="820646"/>
                  <a:pt x="3867120" y="821146"/>
                  <a:pt x="3864320" y="822146"/>
                </a:cubicBezTo>
                <a:cubicBezTo>
                  <a:pt x="3861520" y="823145"/>
                  <a:pt x="3858987" y="824445"/>
                  <a:pt x="3856720" y="826045"/>
                </a:cubicBezTo>
                <a:cubicBezTo>
                  <a:pt x="3851121" y="821379"/>
                  <a:pt x="3846321" y="815046"/>
                  <a:pt x="3842321" y="807047"/>
                </a:cubicBezTo>
                <a:cubicBezTo>
                  <a:pt x="3838321" y="799047"/>
                  <a:pt x="3835088" y="790281"/>
                  <a:pt x="3832622" y="780748"/>
                </a:cubicBezTo>
                <a:cubicBezTo>
                  <a:pt x="3830155" y="771215"/>
                  <a:pt x="3828389" y="761383"/>
                  <a:pt x="3827322" y="751250"/>
                </a:cubicBezTo>
                <a:cubicBezTo>
                  <a:pt x="3826256" y="741117"/>
                  <a:pt x="3825722" y="731451"/>
                  <a:pt x="3825722" y="722252"/>
                </a:cubicBezTo>
                <a:cubicBezTo>
                  <a:pt x="3825722" y="712786"/>
                  <a:pt x="3826955" y="702620"/>
                  <a:pt x="3829422" y="691754"/>
                </a:cubicBezTo>
                <a:cubicBezTo>
                  <a:pt x="3831889" y="680887"/>
                  <a:pt x="3835422" y="670322"/>
                  <a:pt x="3840021" y="660056"/>
                </a:cubicBezTo>
                <a:cubicBezTo>
                  <a:pt x="3844621" y="649789"/>
                  <a:pt x="3850254" y="640257"/>
                  <a:pt x="3856920" y="631457"/>
                </a:cubicBezTo>
                <a:cubicBezTo>
                  <a:pt x="3863587" y="622658"/>
                  <a:pt x="3871119" y="615458"/>
                  <a:pt x="3879519" y="609859"/>
                </a:cubicBezTo>
                <a:lnTo>
                  <a:pt x="3881300" y="609859"/>
                </a:lnTo>
                <a:lnTo>
                  <a:pt x="3897318" y="609859"/>
                </a:lnTo>
                <a:lnTo>
                  <a:pt x="4029491" y="609859"/>
                </a:lnTo>
                <a:lnTo>
                  <a:pt x="4029491" y="644056"/>
                </a:lnTo>
                <a:cubicBezTo>
                  <a:pt x="4012159" y="644990"/>
                  <a:pt x="3996360" y="647823"/>
                  <a:pt x="3982094" y="652556"/>
                </a:cubicBezTo>
                <a:cubicBezTo>
                  <a:pt x="3967828" y="657289"/>
                  <a:pt x="3955396" y="663689"/>
                  <a:pt x="3944796" y="671755"/>
                </a:cubicBezTo>
                <a:cubicBezTo>
                  <a:pt x="3934197" y="679821"/>
                  <a:pt x="3925398" y="689454"/>
                  <a:pt x="3918398" y="700653"/>
                </a:cubicBezTo>
                <a:cubicBezTo>
                  <a:pt x="3911398" y="711852"/>
                  <a:pt x="3906499" y="724385"/>
                  <a:pt x="3903699" y="738251"/>
                </a:cubicBezTo>
                <a:cubicBezTo>
                  <a:pt x="3916098" y="740784"/>
                  <a:pt x="3928331" y="743817"/>
                  <a:pt x="3940397" y="747350"/>
                </a:cubicBezTo>
                <a:cubicBezTo>
                  <a:pt x="3952463" y="750883"/>
                  <a:pt x="3963895" y="755550"/>
                  <a:pt x="3974694" y="761349"/>
                </a:cubicBezTo>
                <a:cubicBezTo>
                  <a:pt x="3985494" y="767149"/>
                  <a:pt x="3995560" y="774449"/>
                  <a:pt x="4004893" y="783248"/>
                </a:cubicBezTo>
                <a:cubicBezTo>
                  <a:pt x="4014225" y="792047"/>
                  <a:pt x="4022425" y="802847"/>
                  <a:pt x="4029491" y="815646"/>
                </a:cubicBezTo>
                <a:lnTo>
                  <a:pt x="4029491" y="845644"/>
                </a:lnTo>
                <a:lnTo>
                  <a:pt x="4057490" y="845644"/>
                </a:lnTo>
                <a:lnTo>
                  <a:pt x="4057490" y="670255"/>
                </a:lnTo>
                <a:cubicBezTo>
                  <a:pt x="4064822" y="669988"/>
                  <a:pt x="4072322" y="670921"/>
                  <a:pt x="4079988" y="673055"/>
                </a:cubicBezTo>
                <a:cubicBezTo>
                  <a:pt x="4087654" y="675188"/>
                  <a:pt x="4094587" y="678321"/>
                  <a:pt x="4100787" y="682454"/>
                </a:cubicBezTo>
                <a:cubicBezTo>
                  <a:pt x="4106986" y="686587"/>
                  <a:pt x="4112086" y="691754"/>
                  <a:pt x="4116086" y="697953"/>
                </a:cubicBezTo>
                <a:cubicBezTo>
                  <a:pt x="4120086" y="704153"/>
                  <a:pt x="4122086" y="711119"/>
                  <a:pt x="4122086" y="718852"/>
                </a:cubicBezTo>
                <a:cubicBezTo>
                  <a:pt x="4122086" y="721918"/>
                  <a:pt x="4122019" y="724518"/>
                  <a:pt x="4121886" y="726651"/>
                </a:cubicBezTo>
                <a:cubicBezTo>
                  <a:pt x="4121752" y="728785"/>
                  <a:pt x="4121219" y="730985"/>
                  <a:pt x="4120286" y="733251"/>
                </a:cubicBezTo>
                <a:cubicBezTo>
                  <a:pt x="4118153" y="731118"/>
                  <a:pt x="4115653" y="729418"/>
                  <a:pt x="4112786" y="728151"/>
                </a:cubicBezTo>
                <a:cubicBezTo>
                  <a:pt x="4109920" y="726885"/>
                  <a:pt x="4106753" y="726251"/>
                  <a:pt x="4103287" y="726251"/>
                </a:cubicBezTo>
                <a:cubicBezTo>
                  <a:pt x="4099820" y="726251"/>
                  <a:pt x="4096554" y="726885"/>
                  <a:pt x="4093487" y="728151"/>
                </a:cubicBezTo>
                <a:cubicBezTo>
                  <a:pt x="4090421" y="729418"/>
                  <a:pt x="4087754" y="731184"/>
                  <a:pt x="4085488" y="733451"/>
                </a:cubicBezTo>
                <a:cubicBezTo>
                  <a:pt x="4083221" y="735718"/>
                  <a:pt x="4081455" y="738351"/>
                  <a:pt x="4080188" y="741351"/>
                </a:cubicBezTo>
                <a:cubicBezTo>
                  <a:pt x="4078921" y="744350"/>
                  <a:pt x="4078288" y="747584"/>
                  <a:pt x="4078288" y="751050"/>
                </a:cubicBezTo>
                <a:cubicBezTo>
                  <a:pt x="4078288" y="754516"/>
                  <a:pt x="4078921" y="757716"/>
                  <a:pt x="4080188" y="760649"/>
                </a:cubicBezTo>
                <a:cubicBezTo>
                  <a:pt x="4081455" y="763583"/>
                  <a:pt x="4083221" y="766182"/>
                  <a:pt x="4085488" y="768449"/>
                </a:cubicBezTo>
                <a:cubicBezTo>
                  <a:pt x="4087754" y="770715"/>
                  <a:pt x="4090421" y="772482"/>
                  <a:pt x="4093487" y="773749"/>
                </a:cubicBezTo>
                <a:cubicBezTo>
                  <a:pt x="4096554" y="775015"/>
                  <a:pt x="4099820" y="775648"/>
                  <a:pt x="4103287" y="775648"/>
                </a:cubicBezTo>
                <a:cubicBezTo>
                  <a:pt x="4109020" y="775648"/>
                  <a:pt x="4114719" y="774449"/>
                  <a:pt x="4120386" y="772049"/>
                </a:cubicBezTo>
                <a:cubicBezTo>
                  <a:pt x="4126052" y="769649"/>
                  <a:pt x="4131052" y="766049"/>
                  <a:pt x="4135385" y="761249"/>
                </a:cubicBezTo>
                <a:cubicBezTo>
                  <a:pt x="4139718" y="756450"/>
                  <a:pt x="4143251" y="750517"/>
                  <a:pt x="4145984" y="743450"/>
                </a:cubicBezTo>
                <a:cubicBezTo>
                  <a:pt x="4148717" y="736384"/>
                  <a:pt x="4150084" y="728185"/>
                  <a:pt x="4150084" y="718852"/>
                </a:cubicBezTo>
                <a:cubicBezTo>
                  <a:pt x="4150084" y="707119"/>
                  <a:pt x="4147317" y="696520"/>
                  <a:pt x="4141784" y="687054"/>
                </a:cubicBezTo>
                <a:cubicBezTo>
                  <a:pt x="4136251" y="677588"/>
                  <a:pt x="4129085" y="669588"/>
                  <a:pt x="4120286" y="663055"/>
                </a:cubicBezTo>
                <a:cubicBezTo>
                  <a:pt x="4111486" y="656522"/>
                  <a:pt x="4101554" y="651656"/>
                  <a:pt x="4090487" y="648456"/>
                </a:cubicBezTo>
                <a:cubicBezTo>
                  <a:pt x="4079421" y="645256"/>
                  <a:pt x="4068422" y="643790"/>
                  <a:pt x="4057490" y="644056"/>
                </a:cubicBezTo>
                <a:lnTo>
                  <a:pt x="4057490" y="609859"/>
                </a:lnTo>
                <a:lnTo>
                  <a:pt x="4190481" y="609859"/>
                </a:lnTo>
                <a:lnTo>
                  <a:pt x="4190481" y="582660"/>
                </a:lnTo>
                <a:lnTo>
                  <a:pt x="3897318" y="582660"/>
                </a:lnTo>
                <a:lnTo>
                  <a:pt x="3881300" y="582660"/>
                </a:lnTo>
                <a:lnTo>
                  <a:pt x="3792157" y="582660"/>
                </a:lnTo>
                <a:lnTo>
                  <a:pt x="3776525" y="582660"/>
                </a:lnTo>
                <a:lnTo>
                  <a:pt x="3509225" y="582660"/>
                </a:lnTo>
                <a:lnTo>
                  <a:pt x="3490775" y="582660"/>
                </a:lnTo>
                <a:lnTo>
                  <a:pt x="3475827" y="582660"/>
                </a:lnTo>
                <a:cubicBezTo>
                  <a:pt x="3470894" y="582660"/>
                  <a:pt x="3466495" y="583427"/>
                  <a:pt x="3462628" y="584960"/>
                </a:cubicBezTo>
                <a:cubicBezTo>
                  <a:pt x="3458762" y="586493"/>
                  <a:pt x="3455362" y="588493"/>
                  <a:pt x="3452429" y="590960"/>
                </a:cubicBezTo>
                <a:cubicBezTo>
                  <a:pt x="3449496" y="593426"/>
                  <a:pt x="3447063" y="596059"/>
                  <a:pt x="3445129" y="598859"/>
                </a:cubicBezTo>
                <a:cubicBezTo>
                  <a:pt x="3443196" y="601659"/>
                  <a:pt x="3441763" y="604392"/>
                  <a:pt x="3440830" y="607059"/>
                </a:cubicBezTo>
                <a:cubicBezTo>
                  <a:pt x="3426430" y="590793"/>
                  <a:pt x="3409431" y="582660"/>
                  <a:pt x="3389833" y="582660"/>
                </a:cubicBezTo>
                <a:close/>
                <a:moveTo>
                  <a:pt x="6312794" y="575661"/>
                </a:moveTo>
                <a:cubicBezTo>
                  <a:pt x="6280129" y="575661"/>
                  <a:pt x="6249131" y="594659"/>
                  <a:pt x="6219799" y="632657"/>
                </a:cubicBezTo>
                <a:lnTo>
                  <a:pt x="6230199" y="656656"/>
                </a:lnTo>
                <a:lnTo>
                  <a:pt x="6243998" y="644056"/>
                </a:lnTo>
                <a:lnTo>
                  <a:pt x="6249797" y="644056"/>
                </a:lnTo>
                <a:cubicBezTo>
                  <a:pt x="6254331" y="644056"/>
                  <a:pt x="6258630" y="644823"/>
                  <a:pt x="6262697" y="646356"/>
                </a:cubicBezTo>
                <a:cubicBezTo>
                  <a:pt x="6266763" y="647890"/>
                  <a:pt x="6270296" y="649923"/>
                  <a:pt x="6273296" y="652456"/>
                </a:cubicBezTo>
                <a:cubicBezTo>
                  <a:pt x="6276296" y="654989"/>
                  <a:pt x="6278663" y="658022"/>
                  <a:pt x="6280396" y="661555"/>
                </a:cubicBezTo>
                <a:cubicBezTo>
                  <a:pt x="6282129" y="665089"/>
                  <a:pt x="6282995" y="668855"/>
                  <a:pt x="6282995" y="672855"/>
                </a:cubicBezTo>
                <a:cubicBezTo>
                  <a:pt x="6282995" y="681788"/>
                  <a:pt x="6281296" y="689154"/>
                  <a:pt x="6277896" y="694953"/>
                </a:cubicBezTo>
                <a:cubicBezTo>
                  <a:pt x="6274496" y="700753"/>
                  <a:pt x="6270730" y="705853"/>
                  <a:pt x="6266596" y="710252"/>
                </a:cubicBezTo>
                <a:lnTo>
                  <a:pt x="6252397" y="717052"/>
                </a:lnTo>
                <a:lnTo>
                  <a:pt x="6263397" y="740651"/>
                </a:lnTo>
                <a:lnTo>
                  <a:pt x="6383789" y="686254"/>
                </a:lnTo>
                <a:lnTo>
                  <a:pt x="6383789" y="845644"/>
                </a:lnTo>
                <a:lnTo>
                  <a:pt x="6411788" y="845644"/>
                </a:lnTo>
                <a:lnTo>
                  <a:pt x="6411788" y="609859"/>
                </a:lnTo>
                <a:lnTo>
                  <a:pt x="6443525" y="609859"/>
                </a:lnTo>
                <a:lnTo>
                  <a:pt x="6464784" y="609859"/>
                </a:lnTo>
                <a:lnTo>
                  <a:pt x="6550119" y="609859"/>
                </a:lnTo>
                <a:lnTo>
                  <a:pt x="6550119" y="689854"/>
                </a:lnTo>
                <a:cubicBezTo>
                  <a:pt x="6550119" y="698920"/>
                  <a:pt x="6551385" y="707419"/>
                  <a:pt x="6553918" y="715352"/>
                </a:cubicBezTo>
                <a:cubicBezTo>
                  <a:pt x="6556452" y="723285"/>
                  <a:pt x="6560185" y="730318"/>
                  <a:pt x="6565118" y="736451"/>
                </a:cubicBezTo>
                <a:cubicBezTo>
                  <a:pt x="6570051" y="742584"/>
                  <a:pt x="6576084" y="747417"/>
                  <a:pt x="6583217" y="750950"/>
                </a:cubicBezTo>
                <a:cubicBezTo>
                  <a:pt x="6590350" y="754483"/>
                  <a:pt x="6598649" y="756250"/>
                  <a:pt x="6608115" y="756250"/>
                </a:cubicBezTo>
                <a:cubicBezTo>
                  <a:pt x="6613582" y="756250"/>
                  <a:pt x="6619014" y="755550"/>
                  <a:pt x="6624414" y="754150"/>
                </a:cubicBezTo>
                <a:cubicBezTo>
                  <a:pt x="6629814" y="752750"/>
                  <a:pt x="6634880" y="750750"/>
                  <a:pt x="6639613" y="748150"/>
                </a:cubicBezTo>
                <a:cubicBezTo>
                  <a:pt x="6644346" y="745550"/>
                  <a:pt x="6648613" y="742284"/>
                  <a:pt x="6652412" y="738351"/>
                </a:cubicBezTo>
                <a:cubicBezTo>
                  <a:pt x="6656212" y="734418"/>
                  <a:pt x="6659112" y="729851"/>
                  <a:pt x="6661112" y="724651"/>
                </a:cubicBezTo>
                <a:cubicBezTo>
                  <a:pt x="6668711" y="738784"/>
                  <a:pt x="6672511" y="753116"/>
                  <a:pt x="6672511" y="767649"/>
                </a:cubicBezTo>
                <a:cubicBezTo>
                  <a:pt x="6672511" y="776848"/>
                  <a:pt x="6671011" y="785081"/>
                  <a:pt x="6668011" y="792347"/>
                </a:cubicBezTo>
                <a:cubicBezTo>
                  <a:pt x="6665012" y="799614"/>
                  <a:pt x="6660845" y="805813"/>
                  <a:pt x="6655512" y="810946"/>
                </a:cubicBezTo>
                <a:cubicBezTo>
                  <a:pt x="6650179" y="816079"/>
                  <a:pt x="6643780" y="820012"/>
                  <a:pt x="6636313" y="822746"/>
                </a:cubicBezTo>
                <a:cubicBezTo>
                  <a:pt x="6628847" y="825479"/>
                  <a:pt x="6620581" y="826845"/>
                  <a:pt x="6611515" y="826845"/>
                </a:cubicBezTo>
                <a:cubicBezTo>
                  <a:pt x="6577251" y="826845"/>
                  <a:pt x="6549252" y="811713"/>
                  <a:pt x="6527520" y="781448"/>
                </a:cubicBezTo>
                <a:cubicBezTo>
                  <a:pt x="6509788" y="756383"/>
                  <a:pt x="6497922" y="725318"/>
                  <a:pt x="6491922" y="688254"/>
                </a:cubicBezTo>
                <a:lnTo>
                  <a:pt x="6466723" y="691454"/>
                </a:lnTo>
                <a:cubicBezTo>
                  <a:pt x="6472457" y="734784"/>
                  <a:pt x="6486922" y="771315"/>
                  <a:pt x="6510121" y="801047"/>
                </a:cubicBezTo>
                <a:cubicBezTo>
                  <a:pt x="6536919" y="835845"/>
                  <a:pt x="6570717" y="853244"/>
                  <a:pt x="6611515" y="853244"/>
                </a:cubicBezTo>
                <a:cubicBezTo>
                  <a:pt x="6624581" y="853244"/>
                  <a:pt x="6636580" y="851210"/>
                  <a:pt x="6647513" y="847144"/>
                </a:cubicBezTo>
                <a:cubicBezTo>
                  <a:pt x="6658446" y="843078"/>
                  <a:pt x="6667845" y="837311"/>
                  <a:pt x="6675711" y="829845"/>
                </a:cubicBezTo>
                <a:cubicBezTo>
                  <a:pt x="6683577" y="822379"/>
                  <a:pt x="6689677" y="813313"/>
                  <a:pt x="6694010" y="802647"/>
                </a:cubicBezTo>
                <a:cubicBezTo>
                  <a:pt x="6698343" y="791981"/>
                  <a:pt x="6700509" y="780048"/>
                  <a:pt x="6700509" y="766849"/>
                </a:cubicBezTo>
                <a:cubicBezTo>
                  <a:pt x="6700509" y="741250"/>
                  <a:pt x="6688910" y="713052"/>
                  <a:pt x="6665711" y="682254"/>
                </a:cubicBezTo>
                <a:cubicBezTo>
                  <a:pt x="6660512" y="683987"/>
                  <a:pt x="6655846" y="685554"/>
                  <a:pt x="6651712" y="686954"/>
                </a:cubicBezTo>
                <a:cubicBezTo>
                  <a:pt x="6647579" y="688354"/>
                  <a:pt x="6644247" y="689454"/>
                  <a:pt x="6641713" y="690254"/>
                </a:cubicBezTo>
                <a:lnTo>
                  <a:pt x="6641713" y="700053"/>
                </a:lnTo>
                <a:cubicBezTo>
                  <a:pt x="6641713" y="704453"/>
                  <a:pt x="6640880" y="708453"/>
                  <a:pt x="6639213" y="712052"/>
                </a:cubicBezTo>
                <a:cubicBezTo>
                  <a:pt x="6637547" y="715652"/>
                  <a:pt x="6635213" y="718785"/>
                  <a:pt x="6632214" y="721452"/>
                </a:cubicBezTo>
                <a:cubicBezTo>
                  <a:pt x="6629214" y="724118"/>
                  <a:pt x="6625814" y="726185"/>
                  <a:pt x="6622014" y="727651"/>
                </a:cubicBezTo>
                <a:cubicBezTo>
                  <a:pt x="6618214" y="729118"/>
                  <a:pt x="6614181" y="729851"/>
                  <a:pt x="6609915" y="729851"/>
                </a:cubicBezTo>
                <a:cubicBezTo>
                  <a:pt x="6605649" y="729851"/>
                  <a:pt x="6601549" y="729118"/>
                  <a:pt x="6597616" y="727651"/>
                </a:cubicBezTo>
                <a:cubicBezTo>
                  <a:pt x="6593683" y="726185"/>
                  <a:pt x="6590316" y="724052"/>
                  <a:pt x="6587516" y="721252"/>
                </a:cubicBezTo>
                <a:cubicBezTo>
                  <a:pt x="6584716" y="718452"/>
                  <a:pt x="6582450" y="715019"/>
                  <a:pt x="6580717" y="710952"/>
                </a:cubicBezTo>
                <a:cubicBezTo>
                  <a:pt x="6578984" y="706886"/>
                  <a:pt x="6578117" y="702253"/>
                  <a:pt x="6578117" y="697053"/>
                </a:cubicBezTo>
                <a:lnTo>
                  <a:pt x="6578117" y="609859"/>
                </a:lnTo>
                <a:lnTo>
                  <a:pt x="6729275" y="609859"/>
                </a:lnTo>
                <a:lnTo>
                  <a:pt x="6749706" y="609859"/>
                </a:lnTo>
                <a:lnTo>
                  <a:pt x="6792071" y="609859"/>
                </a:lnTo>
                <a:cubicBezTo>
                  <a:pt x="6785005" y="617325"/>
                  <a:pt x="6778905" y="625657"/>
                  <a:pt x="6773773" y="634857"/>
                </a:cubicBezTo>
                <a:cubicBezTo>
                  <a:pt x="6768640" y="644056"/>
                  <a:pt x="6764340" y="653656"/>
                  <a:pt x="6760873" y="663655"/>
                </a:cubicBezTo>
                <a:cubicBezTo>
                  <a:pt x="6757407" y="673655"/>
                  <a:pt x="6754807" y="683687"/>
                  <a:pt x="6753074" y="693753"/>
                </a:cubicBezTo>
                <a:cubicBezTo>
                  <a:pt x="6751341" y="703820"/>
                  <a:pt x="6750474" y="713319"/>
                  <a:pt x="6750474" y="722252"/>
                </a:cubicBezTo>
                <a:cubicBezTo>
                  <a:pt x="6750474" y="727051"/>
                  <a:pt x="6750841" y="732984"/>
                  <a:pt x="6751574" y="740051"/>
                </a:cubicBezTo>
                <a:cubicBezTo>
                  <a:pt x="6752307" y="747117"/>
                  <a:pt x="6753441" y="754683"/>
                  <a:pt x="6754974" y="762749"/>
                </a:cubicBezTo>
                <a:cubicBezTo>
                  <a:pt x="6756507" y="770815"/>
                  <a:pt x="6758440" y="779115"/>
                  <a:pt x="6760773" y="787648"/>
                </a:cubicBezTo>
                <a:cubicBezTo>
                  <a:pt x="6763106" y="796180"/>
                  <a:pt x="6765973" y="804480"/>
                  <a:pt x="6769373" y="812546"/>
                </a:cubicBezTo>
                <a:cubicBezTo>
                  <a:pt x="6772773" y="820612"/>
                  <a:pt x="6776606" y="828179"/>
                  <a:pt x="6780872" y="835245"/>
                </a:cubicBezTo>
                <a:cubicBezTo>
                  <a:pt x="6785139" y="842311"/>
                  <a:pt x="6789938" y="848377"/>
                  <a:pt x="6795271" y="853444"/>
                </a:cubicBezTo>
                <a:cubicBezTo>
                  <a:pt x="6799671" y="857710"/>
                  <a:pt x="6804404" y="861543"/>
                  <a:pt x="6809470" y="864943"/>
                </a:cubicBezTo>
                <a:cubicBezTo>
                  <a:pt x="6814537" y="868343"/>
                  <a:pt x="6820003" y="870043"/>
                  <a:pt x="6825869" y="870043"/>
                </a:cubicBezTo>
                <a:cubicBezTo>
                  <a:pt x="6832669" y="870043"/>
                  <a:pt x="6838502" y="867643"/>
                  <a:pt x="6843368" y="862843"/>
                </a:cubicBezTo>
                <a:cubicBezTo>
                  <a:pt x="6848235" y="858043"/>
                  <a:pt x="6850668" y="852244"/>
                  <a:pt x="6850668" y="845444"/>
                </a:cubicBezTo>
                <a:cubicBezTo>
                  <a:pt x="6850668" y="838511"/>
                  <a:pt x="6848235" y="832645"/>
                  <a:pt x="6843368" y="827845"/>
                </a:cubicBezTo>
                <a:cubicBezTo>
                  <a:pt x="6838502" y="823046"/>
                  <a:pt x="6832669" y="820646"/>
                  <a:pt x="6825869" y="820646"/>
                </a:cubicBezTo>
                <a:cubicBezTo>
                  <a:pt x="6822803" y="820646"/>
                  <a:pt x="6819870" y="821146"/>
                  <a:pt x="6817070" y="822146"/>
                </a:cubicBezTo>
                <a:cubicBezTo>
                  <a:pt x="6814270" y="823145"/>
                  <a:pt x="6811737" y="824445"/>
                  <a:pt x="6809470" y="826045"/>
                </a:cubicBezTo>
                <a:cubicBezTo>
                  <a:pt x="6803871" y="821379"/>
                  <a:pt x="6799071" y="815046"/>
                  <a:pt x="6795071" y="807047"/>
                </a:cubicBezTo>
                <a:cubicBezTo>
                  <a:pt x="6791072" y="799047"/>
                  <a:pt x="6787839" y="790281"/>
                  <a:pt x="6785372" y="780748"/>
                </a:cubicBezTo>
                <a:cubicBezTo>
                  <a:pt x="6782905" y="771215"/>
                  <a:pt x="6781139" y="761383"/>
                  <a:pt x="6780072" y="751250"/>
                </a:cubicBezTo>
                <a:cubicBezTo>
                  <a:pt x="6779005" y="741117"/>
                  <a:pt x="6778472" y="731451"/>
                  <a:pt x="6778472" y="722252"/>
                </a:cubicBezTo>
                <a:cubicBezTo>
                  <a:pt x="6778472" y="712786"/>
                  <a:pt x="6779705" y="702620"/>
                  <a:pt x="6782172" y="691754"/>
                </a:cubicBezTo>
                <a:cubicBezTo>
                  <a:pt x="6784639" y="680887"/>
                  <a:pt x="6788172" y="670322"/>
                  <a:pt x="6792771" y="660056"/>
                </a:cubicBezTo>
                <a:cubicBezTo>
                  <a:pt x="6797371" y="649789"/>
                  <a:pt x="6803004" y="640257"/>
                  <a:pt x="6809670" y="631457"/>
                </a:cubicBezTo>
                <a:cubicBezTo>
                  <a:pt x="6816337" y="622658"/>
                  <a:pt x="6823870" y="615458"/>
                  <a:pt x="6832269" y="609859"/>
                </a:cubicBezTo>
                <a:lnTo>
                  <a:pt x="6834050" y="609859"/>
                </a:lnTo>
                <a:lnTo>
                  <a:pt x="6850068" y="609859"/>
                </a:lnTo>
                <a:lnTo>
                  <a:pt x="7012439" y="609859"/>
                </a:lnTo>
                <a:lnTo>
                  <a:pt x="7012439" y="644056"/>
                </a:lnTo>
                <a:cubicBezTo>
                  <a:pt x="6976708" y="644056"/>
                  <a:pt x="6947977" y="647856"/>
                  <a:pt x="6926244" y="655456"/>
                </a:cubicBezTo>
                <a:cubicBezTo>
                  <a:pt x="6907579" y="662389"/>
                  <a:pt x="6892113" y="672988"/>
                  <a:pt x="6879847" y="687254"/>
                </a:cubicBezTo>
                <a:cubicBezTo>
                  <a:pt x="6867582" y="701520"/>
                  <a:pt x="6859782" y="718519"/>
                  <a:pt x="6856449" y="738251"/>
                </a:cubicBezTo>
                <a:cubicBezTo>
                  <a:pt x="6872315" y="740917"/>
                  <a:pt x="6887814" y="744250"/>
                  <a:pt x="6902946" y="748250"/>
                </a:cubicBezTo>
                <a:cubicBezTo>
                  <a:pt x="6918079" y="752250"/>
                  <a:pt x="6932411" y="757283"/>
                  <a:pt x="6945943" y="763349"/>
                </a:cubicBezTo>
                <a:cubicBezTo>
                  <a:pt x="6959476" y="769415"/>
                  <a:pt x="6971875" y="776715"/>
                  <a:pt x="6983141" y="785248"/>
                </a:cubicBezTo>
                <a:cubicBezTo>
                  <a:pt x="6994407" y="793781"/>
                  <a:pt x="7004173" y="803913"/>
                  <a:pt x="7012439" y="815646"/>
                </a:cubicBezTo>
                <a:lnTo>
                  <a:pt x="7012439" y="845644"/>
                </a:lnTo>
                <a:lnTo>
                  <a:pt x="7040437" y="845644"/>
                </a:lnTo>
                <a:lnTo>
                  <a:pt x="7040437" y="609859"/>
                </a:lnTo>
                <a:lnTo>
                  <a:pt x="7072175" y="609859"/>
                </a:lnTo>
                <a:lnTo>
                  <a:pt x="7091174" y="609859"/>
                </a:lnTo>
                <a:cubicBezTo>
                  <a:pt x="7097174" y="609859"/>
                  <a:pt x="7102440" y="611392"/>
                  <a:pt x="7106973" y="614458"/>
                </a:cubicBezTo>
                <a:cubicBezTo>
                  <a:pt x="7111506" y="617525"/>
                  <a:pt x="7115273" y="621525"/>
                  <a:pt x="7118273" y="626457"/>
                </a:cubicBezTo>
                <a:cubicBezTo>
                  <a:pt x="7121272" y="631391"/>
                  <a:pt x="7123539" y="636957"/>
                  <a:pt x="7125072" y="643157"/>
                </a:cubicBezTo>
                <a:cubicBezTo>
                  <a:pt x="7126605" y="649356"/>
                  <a:pt x="7127372" y="655722"/>
                  <a:pt x="7127372" y="662255"/>
                </a:cubicBezTo>
                <a:lnTo>
                  <a:pt x="7127372" y="865043"/>
                </a:lnTo>
                <a:lnTo>
                  <a:pt x="7155170" y="865043"/>
                </a:lnTo>
                <a:lnTo>
                  <a:pt x="7155170" y="636257"/>
                </a:lnTo>
                <a:cubicBezTo>
                  <a:pt x="7155170" y="629191"/>
                  <a:pt x="7156837" y="623124"/>
                  <a:pt x="7160170" y="618058"/>
                </a:cubicBezTo>
                <a:cubicBezTo>
                  <a:pt x="7163503" y="612992"/>
                  <a:pt x="7169369" y="610259"/>
                  <a:pt x="7177769" y="609859"/>
                </a:cubicBezTo>
                <a:lnTo>
                  <a:pt x="7196768" y="609859"/>
                </a:lnTo>
                <a:lnTo>
                  <a:pt x="7196768" y="582660"/>
                </a:lnTo>
                <a:lnTo>
                  <a:pt x="7177369" y="582660"/>
                </a:lnTo>
                <a:cubicBezTo>
                  <a:pt x="7166703" y="582660"/>
                  <a:pt x="7157704" y="585060"/>
                  <a:pt x="7150371" y="589860"/>
                </a:cubicBezTo>
                <a:cubicBezTo>
                  <a:pt x="7143038" y="594659"/>
                  <a:pt x="7138305" y="600392"/>
                  <a:pt x="7136171" y="607059"/>
                </a:cubicBezTo>
                <a:cubicBezTo>
                  <a:pt x="7134971" y="604526"/>
                  <a:pt x="7133072" y="601859"/>
                  <a:pt x="7130472" y="599059"/>
                </a:cubicBezTo>
                <a:cubicBezTo>
                  <a:pt x="7127872" y="596259"/>
                  <a:pt x="7124639" y="593626"/>
                  <a:pt x="7120772" y="591160"/>
                </a:cubicBezTo>
                <a:cubicBezTo>
                  <a:pt x="7116906" y="588693"/>
                  <a:pt x="7112473" y="586660"/>
                  <a:pt x="7107473" y="585060"/>
                </a:cubicBezTo>
                <a:lnTo>
                  <a:pt x="7093434" y="582993"/>
                </a:lnTo>
                <a:lnTo>
                  <a:pt x="7093434" y="582660"/>
                </a:lnTo>
                <a:lnTo>
                  <a:pt x="7091174" y="582660"/>
                </a:lnTo>
                <a:lnTo>
                  <a:pt x="7072175" y="582660"/>
                </a:lnTo>
                <a:lnTo>
                  <a:pt x="6850068" y="582660"/>
                </a:lnTo>
                <a:lnTo>
                  <a:pt x="6834050" y="582660"/>
                </a:lnTo>
                <a:lnTo>
                  <a:pt x="6749706" y="582660"/>
                </a:lnTo>
                <a:lnTo>
                  <a:pt x="6729275" y="582660"/>
                </a:lnTo>
                <a:lnTo>
                  <a:pt x="6464784" y="582660"/>
                </a:lnTo>
                <a:lnTo>
                  <a:pt x="6443525" y="582660"/>
                </a:lnTo>
                <a:lnTo>
                  <a:pt x="6383789" y="582660"/>
                </a:lnTo>
                <a:lnTo>
                  <a:pt x="6383789" y="610458"/>
                </a:lnTo>
                <a:cubicBezTo>
                  <a:pt x="6362724" y="587260"/>
                  <a:pt x="6339059" y="575661"/>
                  <a:pt x="6312794" y="575661"/>
                </a:cubicBezTo>
                <a:close/>
                <a:moveTo>
                  <a:pt x="0" y="0"/>
                </a:moveTo>
                <a:lnTo>
                  <a:pt x="10801454" y="0"/>
                </a:lnTo>
                <a:lnTo>
                  <a:pt x="10801454" y="5476620"/>
                </a:lnTo>
                <a:lnTo>
                  <a:pt x="0" y="547662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5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71582C9-CDF5-48FA-9A4C-9758B1472898}"/>
              </a:ext>
            </a:extLst>
          </p:cNvPr>
          <p:cNvSpPr/>
          <p:nvPr/>
        </p:nvSpPr>
        <p:spPr>
          <a:xfrm>
            <a:off x="89681" y="0"/>
            <a:ext cx="12192000" cy="6858000"/>
          </a:xfrm>
          <a:prstGeom prst="frame">
            <a:avLst>
              <a:gd name="adj1" fmla="val 10096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48693">
                <a:srgbClr val="00B050"/>
              </a:gs>
              <a:gs pos="92035">
                <a:srgbClr val="7030A0"/>
              </a:gs>
              <a:gs pos="33000">
                <a:srgbClr val="7030A0"/>
              </a:gs>
              <a:gs pos="68000">
                <a:srgbClr val="7030A0"/>
              </a:gs>
              <a:gs pos="12000">
                <a:srgbClr val="FF0000"/>
              </a:gs>
              <a:gs pos="84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212983-03F9-4B60-B81F-AF367DAE1349}"/>
              </a:ext>
            </a:extLst>
          </p:cNvPr>
          <p:cNvGrpSpPr/>
          <p:nvPr/>
        </p:nvGrpSpPr>
        <p:grpSpPr>
          <a:xfrm rot="10800000">
            <a:off x="6000259" y="697424"/>
            <a:ext cx="5496910" cy="5455403"/>
            <a:chOff x="4132571" y="1465548"/>
            <a:chExt cx="3926858" cy="392690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8EF66CB-BEB3-4EB6-A686-DCD93385908C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solidFill>
              <a:srgbClr val="FA35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7FE7D92-95ED-42E0-BA96-136731338C9D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09F9B0E-645F-4F84-A90A-0FC48D0E1D81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EAFBCA-7008-493A-ACC7-EC8D68245696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solidFill>
              <a:srgbClr val="E51B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A6FDAB4-FE0D-4E05-BB8A-EA7930793352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solidFill>
              <a:srgbClr val="3C1F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971A2D-0C1A-4166-924B-8B91D455D586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solidFill>
              <a:srgbClr val="66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CA82F51-EA60-45B9-B939-2C4FD83EBAA9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E6F2020-B766-4F69-9E08-7F85FACCA2F4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A4E8A31-E4FA-46FD-B6FD-35337B6AF09F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339FC52-B8B8-442D-911D-94166C43E5DC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94E67F8-5C52-456A-9D7F-6C369BDA8215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A51F51-797C-4F40-8C45-3FE3A4CF401E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801F63A-0524-4976-B190-02BD8398ADC1}"/>
              </a:ext>
            </a:extLst>
          </p:cNvPr>
          <p:cNvGrpSpPr/>
          <p:nvPr/>
        </p:nvGrpSpPr>
        <p:grpSpPr>
          <a:xfrm>
            <a:off x="694829" y="697424"/>
            <a:ext cx="5550837" cy="5455403"/>
            <a:chOff x="4132571" y="1465548"/>
            <a:chExt cx="3926858" cy="392690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9B74256-B6BB-431C-8177-88B0B65B93D6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solidFill>
              <a:srgbClr val="FA35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FE65EF2-4F9A-4015-872F-5E4DBF3461E8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0DEEF81-AB52-4D4F-BCB3-A463AB3AC7FE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EBE57C5-2D64-4815-AABD-27FEBC6D901A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solidFill>
              <a:srgbClr val="E51B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DDAFB53-A2AB-47E3-9CBB-DE5DAC4DDD97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solidFill>
              <a:srgbClr val="3C1F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81D7AEA-41AD-460F-AC40-AB78E03468C3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solidFill>
              <a:srgbClr val="66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709EC29-21C8-4747-8304-05CE3444472F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445E342-0896-4832-B25F-9848F15F0324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6AA060-C233-42FD-B29B-E840A1565527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3159BB1-7FB5-4353-B9EA-6C8A9CD34CCC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1332127-CBCC-440F-B4E9-A42A755A530F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A37C0B-0BE2-4375-A4A4-E34D2BC8C196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F1A9E38-C4C2-4615-B93F-7283F2DDCE78}"/>
              </a:ext>
            </a:extLst>
          </p:cNvPr>
          <p:cNvGrpSpPr/>
          <p:nvPr/>
        </p:nvGrpSpPr>
        <p:grpSpPr>
          <a:xfrm>
            <a:off x="777042" y="705172"/>
            <a:ext cx="10944398" cy="5571582"/>
            <a:chOff x="777042" y="705172"/>
            <a:chExt cx="10944398" cy="5571582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6E8FB84-B589-4C78-A3A0-1B402DCD0D0B}"/>
                </a:ext>
              </a:extLst>
            </p:cNvPr>
            <p:cNvSpPr/>
            <p:nvPr/>
          </p:nvSpPr>
          <p:spPr>
            <a:xfrm>
              <a:off x="777042" y="705172"/>
              <a:ext cx="10937247" cy="5571582"/>
            </a:xfrm>
            <a:custGeom>
              <a:avLst/>
              <a:gdLst/>
              <a:ahLst/>
              <a:cxnLst/>
              <a:rect l="l" t="t" r="r" b="b"/>
              <a:pathLst>
                <a:path w="11086652" h="5571582">
                  <a:moveTo>
                    <a:pt x="4536872" y="5088368"/>
                  </a:moveTo>
                  <a:lnTo>
                    <a:pt x="4517152" y="5127315"/>
                  </a:lnTo>
                  <a:lnTo>
                    <a:pt x="4482150" y="5107595"/>
                  </a:lnTo>
                  <a:lnTo>
                    <a:pt x="4455035" y="5157880"/>
                  </a:lnTo>
                  <a:lnTo>
                    <a:pt x="4499897" y="5183023"/>
                  </a:lnTo>
                  <a:lnTo>
                    <a:pt x="4520603" y="5143090"/>
                  </a:lnTo>
                  <a:lnTo>
                    <a:pt x="4557085" y="5161331"/>
                  </a:lnTo>
                  <a:lnTo>
                    <a:pt x="4582720" y="5113511"/>
                  </a:lnTo>
                  <a:close/>
                  <a:moveTo>
                    <a:pt x="4348767" y="4901277"/>
                  </a:moveTo>
                  <a:lnTo>
                    <a:pt x="4353697" y="4930857"/>
                  </a:lnTo>
                  <a:cubicBezTo>
                    <a:pt x="4346466" y="4936280"/>
                    <a:pt x="4340879" y="4940019"/>
                    <a:pt x="4336935" y="4942073"/>
                  </a:cubicBezTo>
                  <a:cubicBezTo>
                    <a:pt x="4332991" y="4944127"/>
                    <a:pt x="4329212" y="4945154"/>
                    <a:pt x="4325596" y="4945154"/>
                  </a:cubicBezTo>
                  <a:cubicBezTo>
                    <a:pt x="4320009" y="4945154"/>
                    <a:pt x="4314340" y="4944497"/>
                    <a:pt x="4308588" y="4943182"/>
                  </a:cubicBezTo>
                  <a:cubicBezTo>
                    <a:pt x="4302837" y="4941867"/>
                    <a:pt x="4299961" y="4940060"/>
                    <a:pt x="4299961" y="4937759"/>
                  </a:cubicBezTo>
                  <a:cubicBezTo>
                    <a:pt x="4299961" y="4935951"/>
                    <a:pt x="4301604" y="4933240"/>
                    <a:pt x="4304891" y="4929624"/>
                  </a:cubicBezTo>
                  <a:cubicBezTo>
                    <a:pt x="4307520" y="4926831"/>
                    <a:pt x="4310807" y="4923791"/>
                    <a:pt x="4314751" y="4920504"/>
                  </a:cubicBezTo>
                  <a:cubicBezTo>
                    <a:pt x="4320174" y="4916396"/>
                    <a:pt x="4327404" y="4911959"/>
                    <a:pt x="4336442" y="4907193"/>
                  </a:cubicBezTo>
                  <a:cubicBezTo>
                    <a:pt x="4339400" y="4905714"/>
                    <a:pt x="4343508" y="4903742"/>
                    <a:pt x="4348767" y="4901277"/>
                  </a:cubicBezTo>
                  <a:close/>
                  <a:moveTo>
                    <a:pt x="4649763" y="4751407"/>
                  </a:moveTo>
                  <a:cubicBezTo>
                    <a:pt x="4640724" y="4768662"/>
                    <a:pt x="4634316" y="4783534"/>
                    <a:pt x="4630536" y="4796023"/>
                  </a:cubicBezTo>
                  <a:cubicBezTo>
                    <a:pt x="4627578" y="4805883"/>
                    <a:pt x="4626099" y="4815661"/>
                    <a:pt x="4626099" y="4825356"/>
                  </a:cubicBezTo>
                  <a:lnTo>
                    <a:pt x="4641875" y="4835709"/>
                  </a:lnTo>
                  <a:lnTo>
                    <a:pt x="4671701" y="5003080"/>
                  </a:lnTo>
                  <a:lnTo>
                    <a:pt x="4586610" y="5003080"/>
                  </a:lnTo>
                  <a:lnTo>
                    <a:pt x="4586241" y="4984624"/>
                  </a:lnTo>
                  <a:cubicBezTo>
                    <a:pt x="4585393" y="4964843"/>
                    <a:pt x="4583275" y="4949221"/>
                    <a:pt x="4579886" y="4937759"/>
                  </a:cubicBezTo>
                  <a:cubicBezTo>
                    <a:pt x="4575366" y="4922476"/>
                    <a:pt x="4566945" y="4907851"/>
                    <a:pt x="4554620" y="4893882"/>
                  </a:cubicBezTo>
                  <a:lnTo>
                    <a:pt x="4534900" y="4952549"/>
                  </a:lnTo>
                  <a:cubicBezTo>
                    <a:pt x="4543938" y="4963066"/>
                    <a:pt x="4549690" y="4970461"/>
                    <a:pt x="4552155" y="4974733"/>
                  </a:cubicBezTo>
                  <a:cubicBezTo>
                    <a:pt x="4556920" y="4982457"/>
                    <a:pt x="4560207" y="4991906"/>
                    <a:pt x="4562015" y="5003080"/>
                  </a:cubicBezTo>
                  <a:lnTo>
                    <a:pt x="4449584" y="5003080"/>
                  </a:lnTo>
                  <a:lnTo>
                    <a:pt x="4432357" y="5003080"/>
                  </a:lnTo>
                  <a:lnTo>
                    <a:pt x="4417293" y="5003080"/>
                  </a:lnTo>
                  <a:cubicBezTo>
                    <a:pt x="4410391" y="5003080"/>
                    <a:pt x="4404968" y="5000287"/>
                    <a:pt x="4401024" y="4994700"/>
                  </a:cubicBezTo>
                  <a:cubicBezTo>
                    <a:pt x="4394944" y="4986154"/>
                    <a:pt x="4390014" y="4969803"/>
                    <a:pt x="4386235" y="4945647"/>
                  </a:cubicBezTo>
                  <a:lnTo>
                    <a:pt x="4362571" y="4791833"/>
                  </a:lnTo>
                  <a:cubicBezTo>
                    <a:pt x="4355176" y="4805801"/>
                    <a:pt x="4350041" y="4817510"/>
                    <a:pt x="4347165" y="4826959"/>
                  </a:cubicBezTo>
                  <a:cubicBezTo>
                    <a:pt x="4344289" y="4836408"/>
                    <a:pt x="4342851" y="4844255"/>
                    <a:pt x="4342851" y="4850499"/>
                  </a:cubicBezTo>
                  <a:cubicBezTo>
                    <a:pt x="4342851" y="4852636"/>
                    <a:pt x="4342975" y="4854895"/>
                    <a:pt x="4343221" y="4857278"/>
                  </a:cubicBezTo>
                  <a:cubicBezTo>
                    <a:pt x="4343467" y="4859661"/>
                    <a:pt x="4343837" y="4862002"/>
                    <a:pt x="4344330" y="4864303"/>
                  </a:cubicBezTo>
                  <a:lnTo>
                    <a:pt x="4331266" y="4871944"/>
                  </a:lnTo>
                  <a:cubicBezTo>
                    <a:pt x="4319763" y="4878682"/>
                    <a:pt x="4310889" y="4884187"/>
                    <a:pt x="4304644" y="4888460"/>
                  </a:cubicBezTo>
                  <a:cubicBezTo>
                    <a:pt x="4294127" y="4895526"/>
                    <a:pt x="4286814" y="4901277"/>
                    <a:pt x="4282706" y="4905714"/>
                  </a:cubicBezTo>
                  <a:cubicBezTo>
                    <a:pt x="4277612" y="4911302"/>
                    <a:pt x="4269354" y="4925886"/>
                    <a:pt x="4257933" y="4949467"/>
                  </a:cubicBezTo>
                  <a:cubicBezTo>
                    <a:pt x="4246512" y="4973049"/>
                    <a:pt x="4240802" y="4987058"/>
                    <a:pt x="4240802" y="4991495"/>
                  </a:cubicBezTo>
                  <a:cubicBezTo>
                    <a:pt x="4240802" y="4994453"/>
                    <a:pt x="4242281" y="4996507"/>
                    <a:pt x="4245239" y="4997658"/>
                  </a:cubicBezTo>
                  <a:cubicBezTo>
                    <a:pt x="4248197" y="4998808"/>
                    <a:pt x="4256085" y="5000698"/>
                    <a:pt x="4268902" y="5003327"/>
                  </a:cubicBezTo>
                  <a:lnTo>
                    <a:pt x="4298975" y="5009243"/>
                  </a:lnTo>
                  <a:cubicBezTo>
                    <a:pt x="4303740" y="5010229"/>
                    <a:pt x="4307684" y="5010722"/>
                    <a:pt x="4310807" y="5010722"/>
                  </a:cubicBezTo>
                  <a:cubicBezTo>
                    <a:pt x="4316887" y="5010722"/>
                    <a:pt x="4324446" y="5006531"/>
                    <a:pt x="4333484" y="4998151"/>
                  </a:cubicBezTo>
                  <a:cubicBezTo>
                    <a:pt x="4339729" y="4992399"/>
                    <a:pt x="4348438" y="4982621"/>
                    <a:pt x="4359613" y="4968817"/>
                  </a:cubicBezTo>
                  <a:cubicBezTo>
                    <a:pt x="4362242" y="4999055"/>
                    <a:pt x="4367994" y="5022882"/>
                    <a:pt x="4376868" y="5040301"/>
                  </a:cubicBezTo>
                  <a:cubicBezTo>
                    <a:pt x="4383441" y="5052955"/>
                    <a:pt x="4391493" y="5061665"/>
                    <a:pt x="4401024" y="5066430"/>
                  </a:cubicBezTo>
                  <a:cubicBezTo>
                    <a:pt x="4405954" y="5068895"/>
                    <a:pt x="4411377" y="5070128"/>
                    <a:pt x="4417293" y="5070128"/>
                  </a:cubicBezTo>
                  <a:lnTo>
                    <a:pt x="4432357" y="5070128"/>
                  </a:lnTo>
                  <a:lnTo>
                    <a:pt x="4449584" y="5070128"/>
                  </a:lnTo>
                  <a:lnTo>
                    <a:pt x="4565707" y="5070128"/>
                  </a:lnTo>
                  <a:lnTo>
                    <a:pt x="4586664" y="5070128"/>
                  </a:lnTo>
                  <a:lnTo>
                    <a:pt x="4680007" y="5070128"/>
                  </a:lnTo>
                  <a:lnTo>
                    <a:pt x="4701281" y="5070128"/>
                  </a:lnTo>
                  <a:lnTo>
                    <a:pt x="4702192" y="5070128"/>
                  </a:lnTo>
                  <a:cubicBezTo>
                    <a:pt x="4715010" y="5070128"/>
                    <a:pt x="4727745" y="5069224"/>
                    <a:pt x="4740399" y="5067416"/>
                  </a:cubicBezTo>
                  <a:cubicBezTo>
                    <a:pt x="4757654" y="5064951"/>
                    <a:pt x="4778853" y="5060514"/>
                    <a:pt x="4803995" y="5054105"/>
                  </a:cubicBezTo>
                  <a:cubicBezTo>
                    <a:pt x="4832917" y="5046710"/>
                    <a:pt x="4869481" y="5036193"/>
                    <a:pt x="4913686" y="5022554"/>
                  </a:cubicBezTo>
                  <a:lnTo>
                    <a:pt x="4941294" y="4952549"/>
                  </a:lnTo>
                  <a:lnTo>
                    <a:pt x="4816074" y="4988537"/>
                  </a:lnTo>
                  <a:cubicBezTo>
                    <a:pt x="4770389" y="4962409"/>
                    <a:pt x="4747547" y="4943675"/>
                    <a:pt x="4747547" y="4932336"/>
                  </a:cubicBezTo>
                  <a:cubicBezTo>
                    <a:pt x="4747547" y="4924613"/>
                    <a:pt x="4756996" y="4918697"/>
                    <a:pt x="4775895" y="4914588"/>
                  </a:cubicBezTo>
                  <a:cubicBezTo>
                    <a:pt x="4790849" y="4911302"/>
                    <a:pt x="4808514" y="4909658"/>
                    <a:pt x="4828891" y="4909658"/>
                  </a:cubicBezTo>
                  <a:cubicBezTo>
                    <a:pt x="4840066" y="4909658"/>
                    <a:pt x="4849474" y="4910398"/>
                    <a:pt x="4857115" y="4911877"/>
                  </a:cubicBezTo>
                  <a:cubicBezTo>
                    <a:pt x="4864757" y="4913356"/>
                    <a:pt x="4875068" y="4916560"/>
                    <a:pt x="4888051" y="4921490"/>
                  </a:cubicBezTo>
                  <a:lnTo>
                    <a:pt x="4898403" y="4912616"/>
                  </a:lnTo>
                  <a:cubicBezTo>
                    <a:pt x="4891337" y="4896676"/>
                    <a:pt x="4880163" y="4883119"/>
                    <a:pt x="4864880" y="4871944"/>
                  </a:cubicBezTo>
                  <a:cubicBezTo>
                    <a:pt x="4848282" y="4859948"/>
                    <a:pt x="4830863" y="4853950"/>
                    <a:pt x="4812623" y="4853950"/>
                  </a:cubicBezTo>
                  <a:cubicBezTo>
                    <a:pt x="4785508" y="4853950"/>
                    <a:pt x="4761803" y="4863112"/>
                    <a:pt x="4741508" y="4881434"/>
                  </a:cubicBezTo>
                  <a:cubicBezTo>
                    <a:pt x="4721213" y="4899757"/>
                    <a:pt x="4711066" y="4921162"/>
                    <a:pt x="4711066" y="4945647"/>
                  </a:cubicBezTo>
                  <a:cubicBezTo>
                    <a:pt x="4711066" y="4955178"/>
                    <a:pt x="4712463" y="4963764"/>
                    <a:pt x="4715256" y="4971406"/>
                  </a:cubicBezTo>
                  <a:cubicBezTo>
                    <a:pt x="4718050" y="4979047"/>
                    <a:pt x="4723555" y="4989030"/>
                    <a:pt x="4731772" y="5001355"/>
                  </a:cubicBezTo>
                  <a:cubicBezTo>
                    <a:pt x="4727006" y="5001684"/>
                    <a:pt x="4722158" y="5002177"/>
                    <a:pt x="4717228" y="5002834"/>
                  </a:cubicBezTo>
                  <a:cubicBezTo>
                    <a:pt x="4714928" y="5002998"/>
                    <a:pt x="4711395" y="5003080"/>
                    <a:pt x="4706629" y="5003080"/>
                  </a:cubicBezTo>
                  <a:lnTo>
                    <a:pt x="4701281" y="5003080"/>
                  </a:lnTo>
                  <a:lnTo>
                    <a:pt x="4674412" y="4850499"/>
                  </a:lnTo>
                  <a:lnTo>
                    <a:pt x="4683286" y="4853950"/>
                  </a:lnTo>
                  <a:cubicBezTo>
                    <a:pt x="4686901" y="4846062"/>
                    <a:pt x="4690147" y="4837106"/>
                    <a:pt x="4693023" y="4827082"/>
                  </a:cubicBezTo>
                  <a:cubicBezTo>
                    <a:pt x="4695899" y="4817058"/>
                    <a:pt x="4698076" y="4806787"/>
                    <a:pt x="4699555" y="4796270"/>
                  </a:cubicBezTo>
                  <a:cubicBezTo>
                    <a:pt x="4686244" y="4790683"/>
                    <a:pt x="4676549" y="4785588"/>
                    <a:pt x="4670468" y="4780987"/>
                  </a:cubicBezTo>
                  <a:cubicBezTo>
                    <a:pt x="4663567" y="4775893"/>
                    <a:pt x="4660116" y="4770634"/>
                    <a:pt x="4660116" y="4765211"/>
                  </a:cubicBezTo>
                  <a:cubicBezTo>
                    <a:pt x="4660773" y="4760939"/>
                    <a:pt x="4661102" y="4758309"/>
                    <a:pt x="4661102" y="4757323"/>
                  </a:cubicBezTo>
                  <a:close/>
                  <a:moveTo>
                    <a:pt x="6989164" y="4443431"/>
                  </a:moveTo>
                  <a:lnTo>
                    <a:pt x="6959338" y="4499139"/>
                  </a:lnTo>
                  <a:lnTo>
                    <a:pt x="7017018" y="4529212"/>
                  </a:lnTo>
                  <a:lnTo>
                    <a:pt x="7046598" y="4473996"/>
                  </a:lnTo>
                  <a:close/>
                  <a:moveTo>
                    <a:pt x="3449259" y="4376630"/>
                  </a:moveTo>
                  <a:lnTo>
                    <a:pt x="3449259" y="4445896"/>
                  </a:lnTo>
                  <a:lnTo>
                    <a:pt x="3585325" y="4445896"/>
                  </a:lnTo>
                  <a:lnTo>
                    <a:pt x="3585325" y="4376630"/>
                  </a:lnTo>
                  <a:close/>
                  <a:moveTo>
                    <a:pt x="2483756" y="4374658"/>
                  </a:moveTo>
                  <a:cubicBezTo>
                    <a:pt x="2490165" y="4374658"/>
                    <a:pt x="2495670" y="4376754"/>
                    <a:pt x="2500271" y="4380944"/>
                  </a:cubicBezTo>
                  <a:cubicBezTo>
                    <a:pt x="2504873" y="4385134"/>
                    <a:pt x="2509392" y="4392406"/>
                    <a:pt x="2513828" y="4402759"/>
                  </a:cubicBezTo>
                  <a:lnTo>
                    <a:pt x="2501997" y="4404484"/>
                  </a:lnTo>
                  <a:cubicBezTo>
                    <a:pt x="2500847" y="4404649"/>
                    <a:pt x="2499367" y="4404731"/>
                    <a:pt x="2497559" y="4404731"/>
                  </a:cubicBezTo>
                  <a:cubicBezTo>
                    <a:pt x="2495752" y="4404731"/>
                    <a:pt x="2493616" y="4404731"/>
                    <a:pt x="2491151" y="4404731"/>
                  </a:cubicBezTo>
                  <a:cubicBezTo>
                    <a:pt x="2477348" y="4404731"/>
                    <a:pt x="2470446" y="4399308"/>
                    <a:pt x="2470446" y="4388462"/>
                  </a:cubicBezTo>
                  <a:cubicBezTo>
                    <a:pt x="2470446" y="4384354"/>
                    <a:pt x="2471636" y="4381026"/>
                    <a:pt x="2474019" y="4378479"/>
                  </a:cubicBezTo>
                  <a:cubicBezTo>
                    <a:pt x="2476402" y="4375932"/>
                    <a:pt x="2479648" y="4374658"/>
                    <a:pt x="2483756" y="4374658"/>
                  </a:cubicBezTo>
                  <a:close/>
                  <a:moveTo>
                    <a:pt x="8915469" y="4363319"/>
                  </a:moveTo>
                  <a:cubicBezTo>
                    <a:pt x="8929603" y="4363319"/>
                    <a:pt x="8938969" y="4376548"/>
                    <a:pt x="8943570" y="4403005"/>
                  </a:cubicBezTo>
                  <a:lnTo>
                    <a:pt x="8934203" y="4403005"/>
                  </a:lnTo>
                  <a:cubicBezTo>
                    <a:pt x="8923522" y="4403005"/>
                    <a:pt x="8914935" y="4401075"/>
                    <a:pt x="8908445" y="4397213"/>
                  </a:cubicBezTo>
                  <a:cubicBezTo>
                    <a:pt x="8901953" y="4393351"/>
                    <a:pt x="8898707" y="4388462"/>
                    <a:pt x="8898707" y="4382546"/>
                  </a:cubicBezTo>
                  <a:cubicBezTo>
                    <a:pt x="8898707" y="4377781"/>
                    <a:pt x="8900228" y="4373385"/>
                    <a:pt x="8903268" y="4369359"/>
                  </a:cubicBezTo>
                  <a:cubicBezTo>
                    <a:pt x="8906309" y="4365333"/>
                    <a:pt x="8910375" y="4363319"/>
                    <a:pt x="8915469" y="4363319"/>
                  </a:cubicBezTo>
                  <a:close/>
                  <a:moveTo>
                    <a:pt x="8172519" y="4363319"/>
                  </a:moveTo>
                  <a:cubicBezTo>
                    <a:pt x="8186653" y="4363319"/>
                    <a:pt x="8196019" y="4376548"/>
                    <a:pt x="8200620" y="4403005"/>
                  </a:cubicBezTo>
                  <a:lnTo>
                    <a:pt x="8191253" y="4403005"/>
                  </a:lnTo>
                  <a:cubicBezTo>
                    <a:pt x="8180572" y="4403005"/>
                    <a:pt x="8171985" y="4401075"/>
                    <a:pt x="8165495" y="4397213"/>
                  </a:cubicBezTo>
                  <a:cubicBezTo>
                    <a:pt x="8159003" y="4393351"/>
                    <a:pt x="8155757" y="4388462"/>
                    <a:pt x="8155757" y="4382546"/>
                  </a:cubicBezTo>
                  <a:cubicBezTo>
                    <a:pt x="8155757" y="4377781"/>
                    <a:pt x="8157278" y="4373385"/>
                    <a:pt x="8160318" y="4369359"/>
                  </a:cubicBezTo>
                  <a:cubicBezTo>
                    <a:pt x="8163359" y="4365333"/>
                    <a:pt x="8167425" y="4363319"/>
                    <a:pt x="8172519" y="4363319"/>
                  </a:cubicBezTo>
                  <a:close/>
                  <a:moveTo>
                    <a:pt x="6477070" y="4363319"/>
                  </a:moveTo>
                  <a:cubicBezTo>
                    <a:pt x="6491202" y="4363319"/>
                    <a:pt x="6500569" y="4376548"/>
                    <a:pt x="6505171" y="4403005"/>
                  </a:cubicBezTo>
                  <a:lnTo>
                    <a:pt x="6495804" y="4403005"/>
                  </a:lnTo>
                  <a:cubicBezTo>
                    <a:pt x="6485122" y="4403005"/>
                    <a:pt x="6476536" y="4401075"/>
                    <a:pt x="6470045" y="4397213"/>
                  </a:cubicBezTo>
                  <a:cubicBezTo>
                    <a:pt x="6463554" y="4393351"/>
                    <a:pt x="6460308" y="4388462"/>
                    <a:pt x="6460308" y="4382546"/>
                  </a:cubicBezTo>
                  <a:cubicBezTo>
                    <a:pt x="6460308" y="4377781"/>
                    <a:pt x="6461828" y="4373385"/>
                    <a:pt x="6464868" y="4369359"/>
                  </a:cubicBezTo>
                  <a:cubicBezTo>
                    <a:pt x="6467908" y="4365333"/>
                    <a:pt x="6471975" y="4363319"/>
                    <a:pt x="6477070" y="4363319"/>
                  </a:cubicBezTo>
                  <a:close/>
                  <a:moveTo>
                    <a:pt x="5505520" y="4363319"/>
                  </a:moveTo>
                  <a:cubicBezTo>
                    <a:pt x="5519652" y="4363319"/>
                    <a:pt x="5529019" y="4376548"/>
                    <a:pt x="5533620" y="4403005"/>
                  </a:cubicBezTo>
                  <a:lnTo>
                    <a:pt x="5524254" y="4403005"/>
                  </a:lnTo>
                  <a:cubicBezTo>
                    <a:pt x="5513572" y="4403005"/>
                    <a:pt x="5504986" y="4401075"/>
                    <a:pt x="5498495" y="4397213"/>
                  </a:cubicBezTo>
                  <a:cubicBezTo>
                    <a:pt x="5492003" y="4393351"/>
                    <a:pt x="5488758" y="4388462"/>
                    <a:pt x="5488758" y="4382546"/>
                  </a:cubicBezTo>
                  <a:cubicBezTo>
                    <a:pt x="5488758" y="4377781"/>
                    <a:pt x="5490278" y="4373385"/>
                    <a:pt x="5493318" y="4369359"/>
                  </a:cubicBezTo>
                  <a:cubicBezTo>
                    <a:pt x="5496358" y="4365333"/>
                    <a:pt x="5500425" y="4363319"/>
                    <a:pt x="5505520" y="4363319"/>
                  </a:cubicBezTo>
                  <a:close/>
                  <a:moveTo>
                    <a:pt x="4515306" y="4361841"/>
                  </a:moveTo>
                  <a:cubicBezTo>
                    <a:pt x="4521057" y="4361841"/>
                    <a:pt x="4527877" y="4366770"/>
                    <a:pt x="4535765" y="4376630"/>
                  </a:cubicBezTo>
                  <a:cubicBezTo>
                    <a:pt x="4542831" y="4385504"/>
                    <a:pt x="4546364" y="4391749"/>
                    <a:pt x="4546364" y="4395364"/>
                  </a:cubicBezTo>
                  <a:cubicBezTo>
                    <a:pt x="4546364" y="4397665"/>
                    <a:pt x="4544557" y="4398815"/>
                    <a:pt x="4540941" y="4398815"/>
                  </a:cubicBezTo>
                  <a:cubicBezTo>
                    <a:pt x="4539298" y="4398815"/>
                    <a:pt x="4531821" y="4396350"/>
                    <a:pt x="4518510" y="4391420"/>
                  </a:cubicBezTo>
                  <a:cubicBezTo>
                    <a:pt x="4514073" y="4389777"/>
                    <a:pt x="4507582" y="4387312"/>
                    <a:pt x="4499037" y="4384025"/>
                  </a:cubicBezTo>
                  <a:cubicBezTo>
                    <a:pt x="4503474" y="4369235"/>
                    <a:pt x="4508897" y="4361841"/>
                    <a:pt x="4515306" y="4361841"/>
                  </a:cubicBezTo>
                  <a:close/>
                  <a:moveTo>
                    <a:pt x="3000832" y="4361841"/>
                  </a:moveTo>
                  <a:cubicBezTo>
                    <a:pt x="3006583" y="4361841"/>
                    <a:pt x="3013402" y="4366770"/>
                    <a:pt x="3021291" y="4376630"/>
                  </a:cubicBezTo>
                  <a:cubicBezTo>
                    <a:pt x="3028357" y="4385504"/>
                    <a:pt x="3031890" y="4391749"/>
                    <a:pt x="3031890" y="4395364"/>
                  </a:cubicBezTo>
                  <a:cubicBezTo>
                    <a:pt x="3031890" y="4397665"/>
                    <a:pt x="3030082" y="4398815"/>
                    <a:pt x="3026467" y="4398815"/>
                  </a:cubicBezTo>
                  <a:cubicBezTo>
                    <a:pt x="3024824" y="4398815"/>
                    <a:pt x="3017347" y="4396350"/>
                    <a:pt x="3004036" y="4391420"/>
                  </a:cubicBezTo>
                  <a:cubicBezTo>
                    <a:pt x="2999599" y="4389777"/>
                    <a:pt x="2993107" y="4387312"/>
                    <a:pt x="2984563" y="4384025"/>
                  </a:cubicBezTo>
                  <a:cubicBezTo>
                    <a:pt x="2988999" y="4369235"/>
                    <a:pt x="2994422" y="4361841"/>
                    <a:pt x="3000832" y="4361841"/>
                  </a:cubicBezTo>
                  <a:close/>
                  <a:moveTo>
                    <a:pt x="5868953" y="4354199"/>
                  </a:moveTo>
                  <a:cubicBezTo>
                    <a:pt x="5880950" y="4354199"/>
                    <a:pt x="5891795" y="4356089"/>
                    <a:pt x="5901491" y="4359869"/>
                  </a:cubicBezTo>
                  <a:cubicBezTo>
                    <a:pt x="5913159" y="4364470"/>
                    <a:pt x="5918992" y="4370468"/>
                    <a:pt x="5918992" y="4377863"/>
                  </a:cubicBezTo>
                  <a:cubicBezTo>
                    <a:pt x="5918992" y="4394625"/>
                    <a:pt x="5891960" y="4403005"/>
                    <a:pt x="5837895" y="4403005"/>
                  </a:cubicBezTo>
                  <a:lnTo>
                    <a:pt x="5773313" y="4403005"/>
                  </a:lnTo>
                  <a:cubicBezTo>
                    <a:pt x="5799113" y="4384436"/>
                    <a:pt x="5818791" y="4371659"/>
                    <a:pt x="5832349" y="4364675"/>
                  </a:cubicBezTo>
                  <a:cubicBezTo>
                    <a:pt x="5845906" y="4357691"/>
                    <a:pt x="5858108" y="4354199"/>
                    <a:pt x="5868953" y="4354199"/>
                  </a:cubicBezTo>
                  <a:close/>
                  <a:moveTo>
                    <a:pt x="4287803" y="4354199"/>
                  </a:moveTo>
                  <a:cubicBezTo>
                    <a:pt x="4299800" y="4354199"/>
                    <a:pt x="4310645" y="4356089"/>
                    <a:pt x="4320341" y="4359869"/>
                  </a:cubicBezTo>
                  <a:cubicBezTo>
                    <a:pt x="4332008" y="4364470"/>
                    <a:pt x="4337842" y="4370468"/>
                    <a:pt x="4337842" y="4377863"/>
                  </a:cubicBezTo>
                  <a:cubicBezTo>
                    <a:pt x="4337842" y="4394625"/>
                    <a:pt x="4310810" y="4403005"/>
                    <a:pt x="4256745" y="4403005"/>
                  </a:cubicBezTo>
                  <a:lnTo>
                    <a:pt x="4192163" y="4403005"/>
                  </a:lnTo>
                  <a:cubicBezTo>
                    <a:pt x="4217963" y="4384436"/>
                    <a:pt x="4237641" y="4371659"/>
                    <a:pt x="4251199" y="4364675"/>
                  </a:cubicBezTo>
                  <a:cubicBezTo>
                    <a:pt x="4264756" y="4357691"/>
                    <a:pt x="4276958" y="4354199"/>
                    <a:pt x="4287803" y="4354199"/>
                  </a:cubicBezTo>
                  <a:close/>
                  <a:moveTo>
                    <a:pt x="8639998" y="4352474"/>
                  </a:moveTo>
                  <a:cubicBezTo>
                    <a:pt x="8651008" y="4359540"/>
                    <a:pt x="8662224" y="4368003"/>
                    <a:pt x="8673645" y="4377863"/>
                  </a:cubicBezTo>
                  <a:cubicBezTo>
                    <a:pt x="8685066" y="4387723"/>
                    <a:pt x="8690776" y="4394214"/>
                    <a:pt x="8690776" y="4397336"/>
                  </a:cubicBezTo>
                  <a:cubicBezTo>
                    <a:pt x="8690776" y="4400130"/>
                    <a:pt x="8685436" y="4403457"/>
                    <a:pt x="8674754" y="4407319"/>
                  </a:cubicBezTo>
                  <a:cubicBezTo>
                    <a:pt x="8664073" y="4411181"/>
                    <a:pt x="8654623" y="4413112"/>
                    <a:pt x="8646407" y="4413112"/>
                  </a:cubicBezTo>
                  <a:cubicBezTo>
                    <a:pt x="8640327" y="4413112"/>
                    <a:pt x="8635109" y="4411222"/>
                    <a:pt x="8630754" y="4407442"/>
                  </a:cubicBezTo>
                  <a:cubicBezTo>
                    <a:pt x="8626400" y="4403663"/>
                    <a:pt x="8624222" y="4399144"/>
                    <a:pt x="8624222" y="4393885"/>
                  </a:cubicBezTo>
                  <a:cubicBezTo>
                    <a:pt x="8624222" y="4382875"/>
                    <a:pt x="8629481" y="4369071"/>
                    <a:pt x="8639998" y="4352474"/>
                  </a:cubicBezTo>
                  <a:close/>
                  <a:moveTo>
                    <a:pt x="5252814" y="4324866"/>
                  </a:moveTo>
                  <a:cubicBezTo>
                    <a:pt x="5240161" y="4324866"/>
                    <a:pt x="5228534" y="4331645"/>
                    <a:pt x="5217935" y="4345202"/>
                  </a:cubicBezTo>
                  <a:cubicBezTo>
                    <a:pt x="5207336" y="4358759"/>
                    <a:pt x="5198421" y="4378109"/>
                    <a:pt x="5191190" y="4403252"/>
                  </a:cubicBezTo>
                  <a:lnTo>
                    <a:pt x="5203022" y="4409168"/>
                  </a:lnTo>
                  <a:cubicBezTo>
                    <a:pt x="5211567" y="4397994"/>
                    <a:pt x="5217730" y="4390763"/>
                    <a:pt x="5221509" y="4387476"/>
                  </a:cubicBezTo>
                  <a:cubicBezTo>
                    <a:pt x="5225289" y="4384190"/>
                    <a:pt x="5229315" y="4382546"/>
                    <a:pt x="5233588" y="4382546"/>
                  </a:cubicBezTo>
                  <a:cubicBezTo>
                    <a:pt x="5243447" y="4382546"/>
                    <a:pt x="5254951" y="4391749"/>
                    <a:pt x="5268097" y="4410154"/>
                  </a:cubicBezTo>
                  <a:cubicBezTo>
                    <a:pt x="5241311" y="4413112"/>
                    <a:pt x="5221386" y="4416974"/>
                    <a:pt x="5208322" y="4421739"/>
                  </a:cubicBezTo>
                  <a:cubicBezTo>
                    <a:pt x="5195257" y="4426505"/>
                    <a:pt x="5186096" y="4432996"/>
                    <a:pt x="5180837" y="4441212"/>
                  </a:cubicBezTo>
                  <a:cubicBezTo>
                    <a:pt x="5176400" y="4448443"/>
                    <a:pt x="5172456" y="4456742"/>
                    <a:pt x="5169005" y="4466109"/>
                  </a:cubicBezTo>
                  <a:cubicBezTo>
                    <a:pt x="5164733" y="4477612"/>
                    <a:pt x="5162597" y="4487225"/>
                    <a:pt x="5162597" y="4494949"/>
                  </a:cubicBezTo>
                  <a:cubicBezTo>
                    <a:pt x="5162597" y="4500372"/>
                    <a:pt x="5165226" y="4511382"/>
                    <a:pt x="5170484" y="4527979"/>
                  </a:cubicBezTo>
                  <a:cubicBezTo>
                    <a:pt x="5179030" y="4554930"/>
                    <a:pt x="5184370" y="4572595"/>
                    <a:pt x="5186507" y="4580976"/>
                  </a:cubicBezTo>
                  <a:cubicBezTo>
                    <a:pt x="5192751" y="4604804"/>
                    <a:pt x="5196777" y="4627564"/>
                    <a:pt x="5198585" y="4649256"/>
                  </a:cubicBezTo>
                  <a:cubicBezTo>
                    <a:pt x="5204665" y="4641039"/>
                    <a:pt x="5208815" y="4633480"/>
                    <a:pt x="5211033" y="4626578"/>
                  </a:cubicBezTo>
                  <a:cubicBezTo>
                    <a:pt x="5213252" y="4619676"/>
                    <a:pt x="5214361" y="4610638"/>
                    <a:pt x="5214361" y="4599463"/>
                  </a:cubicBezTo>
                  <a:cubicBezTo>
                    <a:pt x="5214361" y="4584016"/>
                    <a:pt x="5211855" y="4567665"/>
                    <a:pt x="5206843" y="4550410"/>
                  </a:cubicBezTo>
                  <a:cubicBezTo>
                    <a:pt x="5201831" y="4533156"/>
                    <a:pt x="5196120" y="4514668"/>
                    <a:pt x="5189711" y="4494949"/>
                  </a:cubicBezTo>
                  <a:cubicBezTo>
                    <a:pt x="5189711" y="4488376"/>
                    <a:pt x="5201297" y="4482542"/>
                    <a:pt x="5224467" y="4477447"/>
                  </a:cubicBezTo>
                  <a:cubicBezTo>
                    <a:pt x="5247638" y="4472353"/>
                    <a:pt x="5274260" y="4469806"/>
                    <a:pt x="5304332" y="4469806"/>
                  </a:cubicBezTo>
                  <a:lnTo>
                    <a:pt x="5336377" y="4470053"/>
                  </a:lnTo>
                  <a:lnTo>
                    <a:pt x="5336377" y="4403005"/>
                  </a:lnTo>
                  <a:cubicBezTo>
                    <a:pt x="5318629" y="4376220"/>
                    <a:pt x="5303017" y="4356500"/>
                    <a:pt x="5289542" y="4343846"/>
                  </a:cubicBezTo>
                  <a:cubicBezTo>
                    <a:pt x="5276067" y="4331193"/>
                    <a:pt x="5263824" y="4324866"/>
                    <a:pt x="5252814" y="4324866"/>
                  </a:cubicBezTo>
                  <a:close/>
                  <a:moveTo>
                    <a:pt x="2652401" y="4322894"/>
                  </a:moveTo>
                  <a:cubicBezTo>
                    <a:pt x="2659632" y="4322894"/>
                    <a:pt x="2666863" y="4326838"/>
                    <a:pt x="2674093" y="4334726"/>
                  </a:cubicBezTo>
                  <a:cubicBezTo>
                    <a:pt x="2681323" y="4342614"/>
                    <a:pt x="2687897" y="4353624"/>
                    <a:pt x="2693813" y="4367756"/>
                  </a:cubicBezTo>
                  <a:cubicBezTo>
                    <a:pt x="2679188" y="4365456"/>
                    <a:pt x="2666575" y="4360978"/>
                    <a:pt x="2655976" y="4354322"/>
                  </a:cubicBezTo>
                  <a:cubicBezTo>
                    <a:pt x="2645376" y="4347667"/>
                    <a:pt x="2640076" y="4340806"/>
                    <a:pt x="2640076" y="4333740"/>
                  </a:cubicBezTo>
                  <a:cubicBezTo>
                    <a:pt x="2640076" y="4330782"/>
                    <a:pt x="2641309" y="4328235"/>
                    <a:pt x="2643774" y="4326099"/>
                  </a:cubicBezTo>
                  <a:cubicBezTo>
                    <a:pt x="2646239" y="4323962"/>
                    <a:pt x="2649114" y="4322894"/>
                    <a:pt x="2652401" y="4322894"/>
                  </a:cubicBezTo>
                  <a:close/>
                  <a:moveTo>
                    <a:pt x="3836887" y="4311062"/>
                  </a:moveTo>
                  <a:lnTo>
                    <a:pt x="3815195" y="4377616"/>
                  </a:lnTo>
                  <a:cubicBezTo>
                    <a:pt x="3826863" y="4399637"/>
                    <a:pt x="3834463" y="4415659"/>
                    <a:pt x="3837996" y="4425683"/>
                  </a:cubicBezTo>
                  <a:cubicBezTo>
                    <a:pt x="3841529" y="4435708"/>
                    <a:pt x="3843296" y="4445814"/>
                    <a:pt x="3843296" y="4456002"/>
                  </a:cubicBezTo>
                  <a:cubicBezTo>
                    <a:pt x="3843296" y="4472436"/>
                    <a:pt x="3833189" y="4486321"/>
                    <a:pt x="3812977" y="4497660"/>
                  </a:cubicBezTo>
                  <a:cubicBezTo>
                    <a:pt x="3792764" y="4508999"/>
                    <a:pt x="3767868" y="4514668"/>
                    <a:pt x="3738288" y="4514668"/>
                  </a:cubicBezTo>
                  <a:cubicBezTo>
                    <a:pt x="3708216" y="4514668"/>
                    <a:pt x="3683936" y="4509204"/>
                    <a:pt x="3665448" y="4498276"/>
                  </a:cubicBezTo>
                  <a:cubicBezTo>
                    <a:pt x="3646961" y="4487349"/>
                    <a:pt x="3637718" y="4473257"/>
                    <a:pt x="3637718" y="4456002"/>
                  </a:cubicBezTo>
                  <a:cubicBezTo>
                    <a:pt x="3637718" y="4442691"/>
                    <a:pt x="3640224" y="4429792"/>
                    <a:pt x="3645236" y="4417302"/>
                  </a:cubicBezTo>
                  <a:cubicBezTo>
                    <a:pt x="3650248" y="4404813"/>
                    <a:pt x="3660888" y="4384683"/>
                    <a:pt x="3677157" y="4356911"/>
                  </a:cubicBezTo>
                  <a:lnTo>
                    <a:pt x="3662367" y="4346558"/>
                  </a:lnTo>
                  <a:cubicBezTo>
                    <a:pt x="3640347" y="4379917"/>
                    <a:pt x="3625557" y="4407032"/>
                    <a:pt x="3617998" y="4427902"/>
                  </a:cubicBezTo>
                  <a:cubicBezTo>
                    <a:pt x="3611096" y="4446800"/>
                    <a:pt x="3607645" y="4467670"/>
                    <a:pt x="3607645" y="4490512"/>
                  </a:cubicBezTo>
                  <a:cubicBezTo>
                    <a:pt x="3607645" y="4517298"/>
                    <a:pt x="3618450" y="4537962"/>
                    <a:pt x="3640059" y="4552506"/>
                  </a:cubicBezTo>
                  <a:cubicBezTo>
                    <a:pt x="3661669" y="4567049"/>
                    <a:pt x="3692440" y="4574321"/>
                    <a:pt x="3732372" y="4574321"/>
                  </a:cubicBezTo>
                  <a:cubicBezTo>
                    <a:pt x="3753078" y="4574321"/>
                    <a:pt x="3773167" y="4571650"/>
                    <a:pt x="3792641" y="4566309"/>
                  </a:cubicBezTo>
                  <a:cubicBezTo>
                    <a:pt x="3812114" y="4560969"/>
                    <a:pt x="3826904" y="4554108"/>
                    <a:pt x="3837010" y="4545727"/>
                  </a:cubicBezTo>
                  <a:cubicBezTo>
                    <a:pt x="3847116" y="4537346"/>
                    <a:pt x="3854388" y="4526295"/>
                    <a:pt x="3858825" y="4512573"/>
                  </a:cubicBezTo>
                  <a:cubicBezTo>
                    <a:pt x="3863262" y="4498852"/>
                    <a:pt x="3865480" y="4480652"/>
                    <a:pt x="3865480" y="4457974"/>
                  </a:cubicBezTo>
                  <a:lnTo>
                    <a:pt x="3865480" y="4408675"/>
                  </a:lnTo>
                  <a:cubicBezTo>
                    <a:pt x="3865480" y="4386655"/>
                    <a:pt x="3863015" y="4368496"/>
                    <a:pt x="3858086" y="4354199"/>
                  </a:cubicBezTo>
                  <a:cubicBezTo>
                    <a:pt x="3855456" y="4346311"/>
                    <a:pt x="3848390" y="4331932"/>
                    <a:pt x="3836887" y="4311062"/>
                  </a:cubicBezTo>
                  <a:close/>
                  <a:moveTo>
                    <a:pt x="4775881" y="4309583"/>
                  </a:moveTo>
                  <a:lnTo>
                    <a:pt x="4762077" y="4376137"/>
                  </a:lnTo>
                  <a:cubicBezTo>
                    <a:pt x="4770622" y="4384190"/>
                    <a:pt x="4777853" y="4394296"/>
                    <a:pt x="4783769" y="4406456"/>
                  </a:cubicBezTo>
                  <a:cubicBezTo>
                    <a:pt x="4789027" y="4417138"/>
                    <a:pt x="4791656" y="4425765"/>
                    <a:pt x="4791656" y="4432339"/>
                  </a:cubicBezTo>
                  <a:cubicBezTo>
                    <a:pt x="4791656" y="4445485"/>
                    <a:pt x="4778017" y="4464219"/>
                    <a:pt x="4750738" y="4488540"/>
                  </a:cubicBezTo>
                  <a:cubicBezTo>
                    <a:pt x="4731182" y="4505959"/>
                    <a:pt x="4715735" y="4517873"/>
                    <a:pt x="4704397" y="4524282"/>
                  </a:cubicBezTo>
                  <a:cubicBezTo>
                    <a:pt x="4693058" y="4530691"/>
                    <a:pt x="4681719" y="4533895"/>
                    <a:pt x="4670380" y="4533895"/>
                  </a:cubicBezTo>
                  <a:cubicBezTo>
                    <a:pt x="4659863" y="4533895"/>
                    <a:pt x="4650085" y="4532170"/>
                    <a:pt x="4641047" y="4528719"/>
                  </a:cubicBezTo>
                  <a:cubicBezTo>
                    <a:pt x="4632009" y="4525268"/>
                    <a:pt x="4620095" y="4518612"/>
                    <a:pt x="4605305" y="4508752"/>
                  </a:cubicBezTo>
                  <a:lnTo>
                    <a:pt x="4594952" y="4524035"/>
                  </a:lnTo>
                  <a:cubicBezTo>
                    <a:pt x="4625682" y="4545234"/>
                    <a:pt x="4648278" y="4559367"/>
                    <a:pt x="4662739" y="4566433"/>
                  </a:cubicBezTo>
                  <a:cubicBezTo>
                    <a:pt x="4679336" y="4574649"/>
                    <a:pt x="4694866" y="4578758"/>
                    <a:pt x="4709327" y="4578758"/>
                  </a:cubicBezTo>
                  <a:cubicBezTo>
                    <a:pt x="4721487" y="4578758"/>
                    <a:pt x="4736112" y="4572020"/>
                    <a:pt x="4753203" y="4558545"/>
                  </a:cubicBezTo>
                  <a:cubicBezTo>
                    <a:pt x="4768650" y="4546384"/>
                    <a:pt x="4782125" y="4532046"/>
                    <a:pt x="4793628" y="4515531"/>
                  </a:cubicBezTo>
                  <a:cubicBezTo>
                    <a:pt x="4805131" y="4499016"/>
                    <a:pt x="4810883" y="4485746"/>
                    <a:pt x="4810883" y="4475722"/>
                  </a:cubicBezTo>
                  <a:lnTo>
                    <a:pt x="4810883" y="4400294"/>
                  </a:lnTo>
                  <a:cubicBezTo>
                    <a:pt x="4810883" y="4381232"/>
                    <a:pt x="4807843" y="4364224"/>
                    <a:pt x="4801763" y="4349269"/>
                  </a:cubicBezTo>
                  <a:cubicBezTo>
                    <a:pt x="4795683" y="4334315"/>
                    <a:pt x="4787055" y="4321087"/>
                    <a:pt x="4775881" y="4309583"/>
                  </a:cubicBezTo>
                  <a:close/>
                  <a:moveTo>
                    <a:pt x="8925823" y="4297751"/>
                  </a:moveTo>
                  <a:cubicBezTo>
                    <a:pt x="8910047" y="4297751"/>
                    <a:pt x="8895996" y="4310158"/>
                    <a:pt x="8883671" y="4334972"/>
                  </a:cubicBezTo>
                  <a:cubicBezTo>
                    <a:pt x="8872333" y="4357815"/>
                    <a:pt x="8866663" y="4381560"/>
                    <a:pt x="8866663" y="4406210"/>
                  </a:cubicBezTo>
                  <a:cubicBezTo>
                    <a:pt x="8866663" y="4424451"/>
                    <a:pt x="8871470" y="4438871"/>
                    <a:pt x="8881083" y="4449470"/>
                  </a:cubicBezTo>
                  <a:cubicBezTo>
                    <a:pt x="8890697" y="4460069"/>
                    <a:pt x="8903637" y="4465369"/>
                    <a:pt x="8919907" y="4465369"/>
                  </a:cubicBezTo>
                  <a:cubicBezTo>
                    <a:pt x="8924508" y="4465369"/>
                    <a:pt x="8930259" y="4464876"/>
                    <a:pt x="8937161" y="4463890"/>
                  </a:cubicBezTo>
                  <a:cubicBezTo>
                    <a:pt x="8917441" y="4487225"/>
                    <a:pt x="8898379" y="4504151"/>
                    <a:pt x="8879974" y="4514668"/>
                  </a:cubicBezTo>
                  <a:cubicBezTo>
                    <a:pt x="8864363" y="4523542"/>
                    <a:pt x="8848587" y="4527979"/>
                    <a:pt x="8832647" y="4527979"/>
                  </a:cubicBezTo>
                  <a:cubicBezTo>
                    <a:pt x="8820815" y="4527979"/>
                    <a:pt x="8810215" y="4526336"/>
                    <a:pt x="8800849" y="4523049"/>
                  </a:cubicBezTo>
                  <a:cubicBezTo>
                    <a:pt x="8789509" y="4519105"/>
                    <a:pt x="8774967" y="4511217"/>
                    <a:pt x="8757219" y="4499386"/>
                  </a:cubicBezTo>
                  <a:lnTo>
                    <a:pt x="8746865" y="4513682"/>
                  </a:lnTo>
                  <a:cubicBezTo>
                    <a:pt x="8780389" y="4539318"/>
                    <a:pt x="8805245" y="4556491"/>
                    <a:pt x="8821431" y="4565200"/>
                  </a:cubicBezTo>
                  <a:cubicBezTo>
                    <a:pt x="8837618" y="4573910"/>
                    <a:pt x="8852531" y="4578265"/>
                    <a:pt x="8866170" y="4578265"/>
                  </a:cubicBezTo>
                  <a:cubicBezTo>
                    <a:pt x="8889505" y="4578265"/>
                    <a:pt x="8913169" y="4564461"/>
                    <a:pt x="8937161" y="4536853"/>
                  </a:cubicBezTo>
                  <a:cubicBezTo>
                    <a:pt x="8961154" y="4509245"/>
                    <a:pt x="8973149" y="4481309"/>
                    <a:pt x="8973149" y="4453044"/>
                  </a:cubicBezTo>
                  <a:lnTo>
                    <a:pt x="8973149" y="4389448"/>
                  </a:lnTo>
                  <a:cubicBezTo>
                    <a:pt x="8973149" y="4364141"/>
                    <a:pt x="8968549" y="4342532"/>
                    <a:pt x="8959346" y="4324620"/>
                  </a:cubicBezTo>
                  <a:cubicBezTo>
                    <a:pt x="8950143" y="4306708"/>
                    <a:pt x="8938969" y="4297751"/>
                    <a:pt x="8925823" y="4297751"/>
                  </a:cubicBezTo>
                  <a:close/>
                  <a:moveTo>
                    <a:pt x="8182873" y="4297751"/>
                  </a:moveTo>
                  <a:cubicBezTo>
                    <a:pt x="8167097" y="4297751"/>
                    <a:pt x="8153046" y="4310158"/>
                    <a:pt x="8140721" y="4334972"/>
                  </a:cubicBezTo>
                  <a:cubicBezTo>
                    <a:pt x="8129383" y="4357815"/>
                    <a:pt x="8123713" y="4381560"/>
                    <a:pt x="8123713" y="4406210"/>
                  </a:cubicBezTo>
                  <a:cubicBezTo>
                    <a:pt x="8123713" y="4424451"/>
                    <a:pt x="8128520" y="4438871"/>
                    <a:pt x="8138133" y="4449470"/>
                  </a:cubicBezTo>
                  <a:cubicBezTo>
                    <a:pt x="8147747" y="4460069"/>
                    <a:pt x="8160687" y="4465369"/>
                    <a:pt x="8176957" y="4465369"/>
                  </a:cubicBezTo>
                  <a:cubicBezTo>
                    <a:pt x="8181558" y="4465369"/>
                    <a:pt x="8187309" y="4464876"/>
                    <a:pt x="8194211" y="4463890"/>
                  </a:cubicBezTo>
                  <a:cubicBezTo>
                    <a:pt x="8174491" y="4487225"/>
                    <a:pt x="8155429" y="4504151"/>
                    <a:pt x="8137024" y="4514668"/>
                  </a:cubicBezTo>
                  <a:cubicBezTo>
                    <a:pt x="8121413" y="4523542"/>
                    <a:pt x="8105637" y="4527979"/>
                    <a:pt x="8089697" y="4527979"/>
                  </a:cubicBezTo>
                  <a:cubicBezTo>
                    <a:pt x="8077865" y="4527979"/>
                    <a:pt x="8067265" y="4526336"/>
                    <a:pt x="8057899" y="4523049"/>
                  </a:cubicBezTo>
                  <a:cubicBezTo>
                    <a:pt x="8046559" y="4519105"/>
                    <a:pt x="8032017" y="4511217"/>
                    <a:pt x="8014269" y="4499386"/>
                  </a:cubicBezTo>
                  <a:lnTo>
                    <a:pt x="8003915" y="4513682"/>
                  </a:lnTo>
                  <a:cubicBezTo>
                    <a:pt x="8037439" y="4539318"/>
                    <a:pt x="8062295" y="4556491"/>
                    <a:pt x="8078481" y="4565200"/>
                  </a:cubicBezTo>
                  <a:cubicBezTo>
                    <a:pt x="8094668" y="4573910"/>
                    <a:pt x="8109581" y="4578265"/>
                    <a:pt x="8123220" y="4578265"/>
                  </a:cubicBezTo>
                  <a:cubicBezTo>
                    <a:pt x="8146555" y="4578265"/>
                    <a:pt x="8170219" y="4564461"/>
                    <a:pt x="8194211" y="4536853"/>
                  </a:cubicBezTo>
                  <a:cubicBezTo>
                    <a:pt x="8218204" y="4509245"/>
                    <a:pt x="8230199" y="4481309"/>
                    <a:pt x="8230199" y="4453044"/>
                  </a:cubicBezTo>
                  <a:lnTo>
                    <a:pt x="8230199" y="4389448"/>
                  </a:lnTo>
                  <a:cubicBezTo>
                    <a:pt x="8230199" y="4364141"/>
                    <a:pt x="8225599" y="4342532"/>
                    <a:pt x="8216396" y="4324620"/>
                  </a:cubicBezTo>
                  <a:cubicBezTo>
                    <a:pt x="8207193" y="4306708"/>
                    <a:pt x="8196019" y="4297751"/>
                    <a:pt x="8182873" y="4297751"/>
                  </a:cubicBezTo>
                  <a:close/>
                  <a:moveTo>
                    <a:pt x="6487423" y="4297751"/>
                  </a:moveTo>
                  <a:cubicBezTo>
                    <a:pt x="6471647" y="4297751"/>
                    <a:pt x="6457597" y="4310158"/>
                    <a:pt x="6445272" y="4334972"/>
                  </a:cubicBezTo>
                  <a:cubicBezTo>
                    <a:pt x="6433933" y="4357815"/>
                    <a:pt x="6428264" y="4381560"/>
                    <a:pt x="6428264" y="4406210"/>
                  </a:cubicBezTo>
                  <a:cubicBezTo>
                    <a:pt x="6428264" y="4424451"/>
                    <a:pt x="6433070" y="4438871"/>
                    <a:pt x="6442684" y="4449470"/>
                  </a:cubicBezTo>
                  <a:cubicBezTo>
                    <a:pt x="6452297" y="4460069"/>
                    <a:pt x="6465238" y="4465369"/>
                    <a:pt x="6481507" y="4465369"/>
                  </a:cubicBezTo>
                  <a:cubicBezTo>
                    <a:pt x="6486108" y="4465369"/>
                    <a:pt x="6491860" y="4464876"/>
                    <a:pt x="6498762" y="4463890"/>
                  </a:cubicBezTo>
                  <a:cubicBezTo>
                    <a:pt x="6479042" y="4487225"/>
                    <a:pt x="6459979" y="4504151"/>
                    <a:pt x="6441574" y="4514668"/>
                  </a:cubicBezTo>
                  <a:cubicBezTo>
                    <a:pt x="6425963" y="4523542"/>
                    <a:pt x="6410187" y="4527979"/>
                    <a:pt x="6394247" y="4527979"/>
                  </a:cubicBezTo>
                  <a:cubicBezTo>
                    <a:pt x="6382415" y="4527979"/>
                    <a:pt x="6371816" y="4526336"/>
                    <a:pt x="6362449" y="4523049"/>
                  </a:cubicBezTo>
                  <a:cubicBezTo>
                    <a:pt x="6351110" y="4519105"/>
                    <a:pt x="6336567" y="4511217"/>
                    <a:pt x="6318819" y="4499386"/>
                  </a:cubicBezTo>
                  <a:lnTo>
                    <a:pt x="6308466" y="4513682"/>
                  </a:lnTo>
                  <a:cubicBezTo>
                    <a:pt x="6341990" y="4539318"/>
                    <a:pt x="6366845" y="4556491"/>
                    <a:pt x="6383032" y="4565200"/>
                  </a:cubicBezTo>
                  <a:cubicBezTo>
                    <a:pt x="6399218" y="4573910"/>
                    <a:pt x="6414131" y="4578265"/>
                    <a:pt x="6427771" y="4578265"/>
                  </a:cubicBezTo>
                  <a:cubicBezTo>
                    <a:pt x="6451106" y="4578265"/>
                    <a:pt x="6474769" y="4564461"/>
                    <a:pt x="6498762" y="4536853"/>
                  </a:cubicBezTo>
                  <a:cubicBezTo>
                    <a:pt x="6522754" y="4509245"/>
                    <a:pt x="6534750" y="4481309"/>
                    <a:pt x="6534750" y="4453044"/>
                  </a:cubicBezTo>
                  <a:lnTo>
                    <a:pt x="6534750" y="4389448"/>
                  </a:lnTo>
                  <a:cubicBezTo>
                    <a:pt x="6534750" y="4364141"/>
                    <a:pt x="6530149" y="4342532"/>
                    <a:pt x="6520946" y="4324620"/>
                  </a:cubicBezTo>
                  <a:cubicBezTo>
                    <a:pt x="6511744" y="4306708"/>
                    <a:pt x="6500569" y="4297751"/>
                    <a:pt x="6487423" y="4297751"/>
                  </a:cubicBezTo>
                  <a:close/>
                  <a:moveTo>
                    <a:pt x="5890152" y="4287892"/>
                  </a:moveTo>
                  <a:cubicBezTo>
                    <a:pt x="5878978" y="4287892"/>
                    <a:pt x="5867392" y="4291507"/>
                    <a:pt x="5855396" y="4298737"/>
                  </a:cubicBezTo>
                  <a:cubicBezTo>
                    <a:pt x="5850137" y="4301860"/>
                    <a:pt x="5842332" y="4307118"/>
                    <a:pt x="5831979" y="4314513"/>
                  </a:cubicBezTo>
                  <a:lnTo>
                    <a:pt x="5743733" y="4377616"/>
                  </a:lnTo>
                  <a:cubicBezTo>
                    <a:pt x="5729108" y="4387969"/>
                    <a:pt x="5718385" y="4394789"/>
                    <a:pt x="5711565" y="4398076"/>
                  </a:cubicBezTo>
                  <a:cubicBezTo>
                    <a:pt x="5704745" y="4401362"/>
                    <a:pt x="5697310" y="4403005"/>
                    <a:pt x="5689257" y="4403005"/>
                  </a:cubicBezTo>
                  <a:cubicBezTo>
                    <a:pt x="5681205" y="4403005"/>
                    <a:pt x="5674714" y="4400459"/>
                    <a:pt x="5669784" y="4395364"/>
                  </a:cubicBezTo>
                  <a:cubicBezTo>
                    <a:pt x="5664854" y="4390270"/>
                    <a:pt x="5662389" y="4383039"/>
                    <a:pt x="5662389" y="4373672"/>
                  </a:cubicBezTo>
                  <a:cubicBezTo>
                    <a:pt x="5662389" y="4367099"/>
                    <a:pt x="5662718" y="4358390"/>
                    <a:pt x="5663375" y="4347544"/>
                  </a:cubicBezTo>
                  <a:cubicBezTo>
                    <a:pt x="5663540" y="4343929"/>
                    <a:pt x="5663868" y="4339163"/>
                    <a:pt x="5664361" y="4333247"/>
                  </a:cubicBezTo>
                  <a:lnTo>
                    <a:pt x="5647600" y="4330782"/>
                  </a:lnTo>
                  <a:cubicBezTo>
                    <a:pt x="5644313" y="4358061"/>
                    <a:pt x="5636918" y="4377288"/>
                    <a:pt x="5625415" y="4388462"/>
                  </a:cubicBezTo>
                  <a:cubicBezTo>
                    <a:pt x="5615555" y="4397994"/>
                    <a:pt x="5601094" y="4402759"/>
                    <a:pt x="5582031" y="4402759"/>
                  </a:cubicBezTo>
                  <a:lnTo>
                    <a:pt x="5563200" y="4402891"/>
                  </a:lnTo>
                  <a:lnTo>
                    <a:pt x="5563200" y="4389448"/>
                  </a:lnTo>
                  <a:cubicBezTo>
                    <a:pt x="5563200" y="4364141"/>
                    <a:pt x="5558599" y="4342532"/>
                    <a:pt x="5549396" y="4324620"/>
                  </a:cubicBezTo>
                  <a:cubicBezTo>
                    <a:pt x="5540194" y="4306708"/>
                    <a:pt x="5529019" y="4297751"/>
                    <a:pt x="5515873" y="4297751"/>
                  </a:cubicBezTo>
                  <a:cubicBezTo>
                    <a:pt x="5500097" y="4297751"/>
                    <a:pt x="5486047" y="4310158"/>
                    <a:pt x="5473722" y="4334972"/>
                  </a:cubicBezTo>
                  <a:cubicBezTo>
                    <a:pt x="5462383" y="4357815"/>
                    <a:pt x="5456714" y="4381560"/>
                    <a:pt x="5456714" y="4406210"/>
                  </a:cubicBezTo>
                  <a:cubicBezTo>
                    <a:pt x="5456714" y="4424451"/>
                    <a:pt x="5461520" y="4438871"/>
                    <a:pt x="5471134" y="4449470"/>
                  </a:cubicBezTo>
                  <a:cubicBezTo>
                    <a:pt x="5480747" y="4460069"/>
                    <a:pt x="5493688" y="4465369"/>
                    <a:pt x="5509957" y="4465369"/>
                  </a:cubicBezTo>
                  <a:cubicBezTo>
                    <a:pt x="5514558" y="4465369"/>
                    <a:pt x="5520310" y="4464876"/>
                    <a:pt x="5527212" y="4463890"/>
                  </a:cubicBezTo>
                  <a:cubicBezTo>
                    <a:pt x="5507492" y="4487225"/>
                    <a:pt x="5488429" y="4504151"/>
                    <a:pt x="5470024" y="4514668"/>
                  </a:cubicBezTo>
                  <a:cubicBezTo>
                    <a:pt x="5454413" y="4523542"/>
                    <a:pt x="5438637" y="4527979"/>
                    <a:pt x="5422697" y="4527979"/>
                  </a:cubicBezTo>
                  <a:cubicBezTo>
                    <a:pt x="5410865" y="4527979"/>
                    <a:pt x="5400266" y="4526336"/>
                    <a:pt x="5390899" y="4523049"/>
                  </a:cubicBezTo>
                  <a:cubicBezTo>
                    <a:pt x="5379560" y="4519105"/>
                    <a:pt x="5365017" y="4511217"/>
                    <a:pt x="5347269" y="4499386"/>
                  </a:cubicBezTo>
                  <a:lnTo>
                    <a:pt x="5336916" y="4513682"/>
                  </a:lnTo>
                  <a:cubicBezTo>
                    <a:pt x="5370440" y="4539318"/>
                    <a:pt x="5395295" y="4556491"/>
                    <a:pt x="5411481" y="4565200"/>
                  </a:cubicBezTo>
                  <a:cubicBezTo>
                    <a:pt x="5427668" y="4573910"/>
                    <a:pt x="5442581" y="4578265"/>
                    <a:pt x="5456221" y="4578265"/>
                  </a:cubicBezTo>
                  <a:cubicBezTo>
                    <a:pt x="5479555" y="4578265"/>
                    <a:pt x="5503219" y="4564461"/>
                    <a:pt x="5527212" y="4536853"/>
                  </a:cubicBezTo>
                  <a:cubicBezTo>
                    <a:pt x="5545206" y="4516147"/>
                    <a:pt x="5556452" y="4495257"/>
                    <a:pt x="5560951" y="4474181"/>
                  </a:cubicBezTo>
                  <a:lnTo>
                    <a:pt x="5561401" y="4469950"/>
                  </a:lnTo>
                  <a:lnTo>
                    <a:pt x="5582031" y="4469806"/>
                  </a:lnTo>
                  <a:cubicBezTo>
                    <a:pt x="5596328" y="4469806"/>
                    <a:pt x="5607831" y="4467423"/>
                    <a:pt x="5616541" y="4462658"/>
                  </a:cubicBezTo>
                  <a:cubicBezTo>
                    <a:pt x="5626072" y="4457399"/>
                    <a:pt x="5636096" y="4447457"/>
                    <a:pt x="5646614" y="4432832"/>
                  </a:cubicBezTo>
                  <a:cubicBezTo>
                    <a:pt x="5651543" y="4445978"/>
                    <a:pt x="5657500" y="4455468"/>
                    <a:pt x="5664485" y="4461302"/>
                  </a:cubicBezTo>
                  <a:cubicBezTo>
                    <a:pt x="5671468" y="4467136"/>
                    <a:pt x="5680794" y="4470053"/>
                    <a:pt x="5692462" y="4470053"/>
                  </a:cubicBezTo>
                  <a:lnTo>
                    <a:pt x="5953502" y="4470053"/>
                  </a:lnTo>
                  <a:lnTo>
                    <a:pt x="5953502" y="4375644"/>
                  </a:lnTo>
                  <a:cubicBezTo>
                    <a:pt x="5953502" y="4345243"/>
                    <a:pt x="5947093" y="4322483"/>
                    <a:pt x="5934275" y="4307365"/>
                  </a:cubicBezTo>
                  <a:cubicBezTo>
                    <a:pt x="5923265" y="4294383"/>
                    <a:pt x="5908557" y="4287892"/>
                    <a:pt x="5890152" y="4287892"/>
                  </a:cubicBezTo>
                  <a:close/>
                  <a:moveTo>
                    <a:pt x="8637533" y="4280497"/>
                  </a:moveTo>
                  <a:cubicBezTo>
                    <a:pt x="8633753" y="4287892"/>
                    <a:pt x="8629481" y="4296971"/>
                    <a:pt x="8624715" y="4307735"/>
                  </a:cubicBezTo>
                  <a:cubicBezTo>
                    <a:pt x="8619949" y="4318498"/>
                    <a:pt x="8616170" y="4327660"/>
                    <a:pt x="8613376" y="4335219"/>
                  </a:cubicBezTo>
                  <a:lnTo>
                    <a:pt x="8622250" y="4341135"/>
                  </a:lnTo>
                  <a:cubicBezTo>
                    <a:pt x="8612227" y="4360855"/>
                    <a:pt x="8605283" y="4377206"/>
                    <a:pt x="8601421" y="4390188"/>
                  </a:cubicBezTo>
                  <a:cubicBezTo>
                    <a:pt x="8597559" y="4403170"/>
                    <a:pt x="8595629" y="4416399"/>
                    <a:pt x="8595629" y="4429874"/>
                  </a:cubicBezTo>
                  <a:cubicBezTo>
                    <a:pt x="8595629" y="4444663"/>
                    <a:pt x="8599409" y="4456495"/>
                    <a:pt x="8606967" y="4465369"/>
                  </a:cubicBezTo>
                  <a:cubicBezTo>
                    <a:pt x="8614527" y="4474243"/>
                    <a:pt x="8624715" y="4478680"/>
                    <a:pt x="8637533" y="4478680"/>
                  </a:cubicBezTo>
                  <a:cubicBezTo>
                    <a:pt x="8652323" y="4478680"/>
                    <a:pt x="8668099" y="4474243"/>
                    <a:pt x="8684860" y="4465369"/>
                  </a:cubicBezTo>
                  <a:cubicBezTo>
                    <a:pt x="8702937" y="4455838"/>
                    <a:pt x="8714276" y="4444828"/>
                    <a:pt x="8718877" y="4432339"/>
                  </a:cubicBezTo>
                  <a:cubicBezTo>
                    <a:pt x="8721341" y="4425930"/>
                    <a:pt x="8723355" y="4417672"/>
                    <a:pt x="8724916" y="4407566"/>
                  </a:cubicBezTo>
                  <a:cubicBezTo>
                    <a:pt x="8726477" y="4397459"/>
                    <a:pt x="8727257" y="4387476"/>
                    <a:pt x="8727257" y="4377616"/>
                  </a:cubicBezTo>
                  <a:cubicBezTo>
                    <a:pt x="8727257" y="4364305"/>
                    <a:pt x="8724711" y="4353172"/>
                    <a:pt x="8719616" y="4344216"/>
                  </a:cubicBezTo>
                  <a:cubicBezTo>
                    <a:pt x="8714523" y="4335260"/>
                    <a:pt x="8705237" y="4325688"/>
                    <a:pt x="8691762" y="4315499"/>
                  </a:cubicBezTo>
                  <a:cubicBezTo>
                    <a:pt x="8682231" y="4308104"/>
                    <a:pt x="8672207" y="4301202"/>
                    <a:pt x="8661689" y="4294793"/>
                  </a:cubicBezTo>
                  <a:close/>
                  <a:moveTo>
                    <a:pt x="2665219" y="4250424"/>
                  </a:moveTo>
                  <a:cubicBezTo>
                    <a:pt x="2650594" y="4250424"/>
                    <a:pt x="2637406" y="4260654"/>
                    <a:pt x="2625657" y="4281113"/>
                  </a:cubicBezTo>
                  <a:cubicBezTo>
                    <a:pt x="2613907" y="4301572"/>
                    <a:pt x="2608032" y="4324538"/>
                    <a:pt x="2608032" y="4350009"/>
                  </a:cubicBezTo>
                  <a:cubicBezTo>
                    <a:pt x="2608032" y="4367099"/>
                    <a:pt x="2612921" y="4380123"/>
                    <a:pt x="2622699" y="4389078"/>
                  </a:cubicBezTo>
                  <a:cubicBezTo>
                    <a:pt x="2632477" y="4398035"/>
                    <a:pt x="2649608" y="4405224"/>
                    <a:pt x="2674093" y="4410647"/>
                  </a:cubicBezTo>
                  <a:cubicBezTo>
                    <a:pt x="2650922" y="4408182"/>
                    <a:pt x="2630299" y="4405963"/>
                    <a:pt x="2612223" y="4403991"/>
                  </a:cubicBezTo>
                  <a:cubicBezTo>
                    <a:pt x="2605485" y="4403334"/>
                    <a:pt x="2598336" y="4403005"/>
                    <a:pt x="2590777" y="4403005"/>
                  </a:cubicBezTo>
                  <a:lnTo>
                    <a:pt x="2556931" y="4403005"/>
                  </a:lnTo>
                  <a:lnTo>
                    <a:pt x="2554870" y="4385443"/>
                  </a:lnTo>
                  <a:cubicBezTo>
                    <a:pt x="2552487" y="4370941"/>
                    <a:pt x="2548913" y="4357897"/>
                    <a:pt x="2544148" y="4346311"/>
                  </a:cubicBezTo>
                  <a:cubicBezTo>
                    <a:pt x="2533795" y="4320840"/>
                    <a:pt x="2519745" y="4308104"/>
                    <a:pt x="2501997" y="4308104"/>
                  </a:cubicBezTo>
                  <a:cubicBezTo>
                    <a:pt x="2485728" y="4308104"/>
                    <a:pt x="2471103" y="4321004"/>
                    <a:pt x="2458120" y="4346804"/>
                  </a:cubicBezTo>
                  <a:cubicBezTo>
                    <a:pt x="2445960" y="4370797"/>
                    <a:pt x="2439879" y="4394871"/>
                    <a:pt x="2439879" y="4419028"/>
                  </a:cubicBezTo>
                  <a:cubicBezTo>
                    <a:pt x="2439879" y="4435461"/>
                    <a:pt x="2444933" y="4448279"/>
                    <a:pt x="2455039" y="4457481"/>
                  </a:cubicBezTo>
                  <a:cubicBezTo>
                    <a:pt x="2465145" y="4466684"/>
                    <a:pt x="2479319" y="4471121"/>
                    <a:pt x="2497559" y="4470792"/>
                  </a:cubicBezTo>
                  <a:lnTo>
                    <a:pt x="2536013" y="4470053"/>
                  </a:lnTo>
                  <a:cubicBezTo>
                    <a:pt x="2536835" y="4473175"/>
                    <a:pt x="2537287" y="4475599"/>
                    <a:pt x="2537369" y="4477324"/>
                  </a:cubicBezTo>
                  <a:cubicBezTo>
                    <a:pt x="2537452" y="4479050"/>
                    <a:pt x="2537492" y="4480981"/>
                    <a:pt x="2537492" y="4483117"/>
                  </a:cubicBezTo>
                  <a:cubicBezTo>
                    <a:pt x="2537492" y="4499879"/>
                    <a:pt x="2524510" y="4514833"/>
                    <a:pt x="2498546" y="4527979"/>
                  </a:cubicBezTo>
                  <a:cubicBezTo>
                    <a:pt x="2472581" y="4541126"/>
                    <a:pt x="2442673" y="4547699"/>
                    <a:pt x="2408821" y="4547699"/>
                  </a:cubicBezTo>
                  <a:cubicBezTo>
                    <a:pt x="2371518" y="4547699"/>
                    <a:pt x="2342431" y="4542112"/>
                    <a:pt x="2321561" y="4530937"/>
                  </a:cubicBezTo>
                  <a:cubicBezTo>
                    <a:pt x="2300855" y="4519927"/>
                    <a:pt x="2290503" y="4504316"/>
                    <a:pt x="2290503" y="4484103"/>
                  </a:cubicBezTo>
                  <a:cubicBezTo>
                    <a:pt x="2290503" y="4470299"/>
                    <a:pt x="2293625" y="4455756"/>
                    <a:pt x="2299870" y="4440473"/>
                  </a:cubicBezTo>
                  <a:cubicBezTo>
                    <a:pt x="2306278" y="4425355"/>
                    <a:pt x="2316960" y="4407032"/>
                    <a:pt x="2331914" y="4385504"/>
                  </a:cubicBezTo>
                  <a:lnTo>
                    <a:pt x="2317124" y="4375151"/>
                  </a:lnTo>
                  <a:cubicBezTo>
                    <a:pt x="2294282" y="4406867"/>
                    <a:pt x="2278670" y="4433571"/>
                    <a:pt x="2270290" y="4455263"/>
                  </a:cubicBezTo>
                  <a:cubicBezTo>
                    <a:pt x="2262731" y="4474818"/>
                    <a:pt x="2258952" y="4496756"/>
                    <a:pt x="2258952" y="4521077"/>
                  </a:cubicBezTo>
                  <a:cubicBezTo>
                    <a:pt x="2258952" y="4535046"/>
                    <a:pt x="2262073" y="4547411"/>
                    <a:pt x="2268318" y="4558175"/>
                  </a:cubicBezTo>
                  <a:cubicBezTo>
                    <a:pt x="2274562" y="4568939"/>
                    <a:pt x="2283683" y="4578018"/>
                    <a:pt x="2295679" y="4585413"/>
                  </a:cubicBezTo>
                  <a:cubicBezTo>
                    <a:pt x="2307675" y="4592808"/>
                    <a:pt x="2322507" y="4598395"/>
                    <a:pt x="2340172" y="4602175"/>
                  </a:cubicBezTo>
                  <a:cubicBezTo>
                    <a:pt x="2357837" y="4605954"/>
                    <a:pt x="2378091" y="4607844"/>
                    <a:pt x="2400933" y="4607844"/>
                  </a:cubicBezTo>
                  <a:cubicBezTo>
                    <a:pt x="2455327" y="4607844"/>
                    <a:pt x="2497396" y="4596177"/>
                    <a:pt x="2527140" y="4572842"/>
                  </a:cubicBezTo>
                  <a:cubicBezTo>
                    <a:pt x="2540615" y="4561996"/>
                    <a:pt x="2549242" y="4551396"/>
                    <a:pt x="2553021" y="4541044"/>
                  </a:cubicBezTo>
                  <a:cubicBezTo>
                    <a:pt x="2556637" y="4530691"/>
                    <a:pt x="2558444" y="4509245"/>
                    <a:pt x="2558444" y="4476708"/>
                  </a:cubicBezTo>
                  <a:lnTo>
                    <a:pt x="2558444" y="4470053"/>
                  </a:lnTo>
                  <a:lnTo>
                    <a:pt x="2717858" y="4470053"/>
                  </a:lnTo>
                  <a:lnTo>
                    <a:pt x="2727336" y="4470053"/>
                  </a:lnTo>
                  <a:lnTo>
                    <a:pt x="2851208" y="4470053"/>
                  </a:lnTo>
                  <a:lnTo>
                    <a:pt x="2872165" y="4470053"/>
                  </a:lnTo>
                  <a:lnTo>
                    <a:pt x="2900014" y="4470053"/>
                  </a:lnTo>
                  <a:cubicBezTo>
                    <a:pt x="2911682" y="4470053"/>
                    <a:pt x="2920884" y="4468985"/>
                    <a:pt x="2927622" y="4466848"/>
                  </a:cubicBezTo>
                  <a:cubicBezTo>
                    <a:pt x="2941590" y="4462411"/>
                    <a:pt x="2953340" y="4453044"/>
                    <a:pt x="2962871" y="4438747"/>
                  </a:cubicBezTo>
                  <a:cubicBezTo>
                    <a:pt x="2978482" y="4446800"/>
                    <a:pt x="2996559" y="4453784"/>
                    <a:pt x="3017100" y="4459700"/>
                  </a:cubicBezTo>
                  <a:cubicBezTo>
                    <a:pt x="3040435" y="4466437"/>
                    <a:pt x="3060730" y="4469806"/>
                    <a:pt x="3077985" y="4469806"/>
                  </a:cubicBezTo>
                  <a:lnTo>
                    <a:pt x="3077985" y="4416070"/>
                  </a:lnTo>
                  <a:cubicBezTo>
                    <a:pt x="3077985" y="4393557"/>
                    <a:pt x="3071493" y="4368907"/>
                    <a:pt x="3058512" y="4342121"/>
                  </a:cubicBezTo>
                  <a:cubicBezTo>
                    <a:pt x="3046187" y="4316814"/>
                    <a:pt x="3035834" y="4304160"/>
                    <a:pt x="3027453" y="4304160"/>
                  </a:cubicBezTo>
                  <a:cubicBezTo>
                    <a:pt x="3018415" y="4304160"/>
                    <a:pt x="3007405" y="4310158"/>
                    <a:pt x="2994422" y="4322155"/>
                  </a:cubicBezTo>
                  <a:cubicBezTo>
                    <a:pt x="2979797" y="4335630"/>
                    <a:pt x="2967801" y="4352802"/>
                    <a:pt x="2958434" y="4373672"/>
                  </a:cubicBezTo>
                  <a:cubicBezTo>
                    <a:pt x="2954161" y="4385011"/>
                    <a:pt x="2946438" y="4392981"/>
                    <a:pt x="2935263" y="4397583"/>
                  </a:cubicBezTo>
                  <a:cubicBezTo>
                    <a:pt x="2926554" y="4401198"/>
                    <a:pt x="2914804" y="4403005"/>
                    <a:pt x="2900014" y="4403005"/>
                  </a:cubicBezTo>
                  <a:lnTo>
                    <a:pt x="2872111" y="4403005"/>
                  </a:lnTo>
                  <a:lnTo>
                    <a:pt x="2871742" y="4384549"/>
                  </a:lnTo>
                  <a:cubicBezTo>
                    <a:pt x="2870894" y="4364768"/>
                    <a:pt x="2868775" y="4349146"/>
                    <a:pt x="2865386" y="4337684"/>
                  </a:cubicBezTo>
                  <a:cubicBezTo>
                    <a:pt x="2860867" y="4322401"/>
                    <a:pt x="2852445" y="4307776"/>
                    <a:pt x="2840120" y="4293807"/>
                  </a:cubicBezTo>
                  <a:lnTo>
                    <a:pt x="2820400" y="4352474"/>
                  </a:lnTo>
                  <a:cubicBezTo>
                    <a:pt x="2829439" y="4362991"/>
                    <a:pt x="2835190" y="4370386"/>
                    <a:pt x="2837655" y="4374658"/>
                  </a:cubicBezTo>
                  <a:cubicBezTo>
                    <a:pt x="2842421" y="4382382"/>
                    <a:pt x="2845708" y="4391831"/>
                    <a:pt x="2847515" y="4403005"/>
                  </a:cubicBezTo>
                  <a:lnTo>
                    <a:pt x="2727336" y="4403005"/>
                  </a:lnTo>
                  <a:lnTo>
                    <a:pt x="2727336" y="4397336"/>
                  </a:lnTo>
                  <a:cubicBezTo>
                    <a:pt x="2727336" y="4356746"/>
                    <a:pt x="2721133" y="4322114"/>
                    <a:pt x="2708726" y="4293438"/>
                  </a:cubicBezTo>
                  <a:cubicBezTo>
                    <a:pt x="2696319" y="4264762"/>
                    <a:pt x="2681817" y="4250424"/>
                    <a:pt x="2665219" y="4250424"/>
                  </a:cubicBezTo>
                  <a:close/>
                  <a:moveTo>
                    <a:pt x="3726949" y="4233416"/>
                  </a:moveTo>
                  <a:lnTo>
                    <a:pt x="3697123" y="4289124"/>
                  </a:lnTo>
                  <a:lnTo>
                    <a:pt x="3754803" y="4319197"/>
                  </a:lnTo>
                  <a:lnTo>
                    <a:pt x="3784383" y="4263981"/>
                  </a:lnTo>
                  <a:close/>
                  <a:moveTo>
                    <a:pt x="2502736" y="4209999"/>
                  </a:moveTo>
                  <a:lnTo>
                    <a:pt x="2483016" y="4248945"/>
                  </a:lnTo>
                  <a:lnTo>
                    <a:pt x="2448014" y="4229225"/>
                  </a:lnTo>
                  <a:lnTo>
                    <a:pt x="2420899" y="4279511"/>
                  </a:lnTo>
                  <a:lnTo>
                    <a:pt x="2465761" y="4304653"/>
                  </a:lnTo>
                  <a:lnTo>
                    <a:pt x="2486467" y="4264721"/>
                  </a:lnTo>
                  <a:lnTo>
                    <a:pt x="2522949" y="4282962"/>
                  </a:lnTo>
                  <a:lnTo>
                    <a:pt x="2548585" y="4235141"/>
                  </a:lnTo>
                  <a:close/>
                  <a:moveTo>
                    <a:pt x="9427177" y="4192497"/>
                  </a:moveTo>
                  <a:lnTo>
                    <a:pt x="9397351" y="4248206"/>
                  </a:lnTo>
                  <a:lnTo>
                    <a:pt x="9455032" y="4278278"/>
                  </a:lnTo>
                  <a:lnTo>
                    <a:pt x="9484611" y="4223063"/>
                  </a:lnTo>
                  <a:close/>
                  <a:moveTo>
                    <a:pt x="2822372" y="4181405"/>
                  </a:moveTo>
                  <a:lnTo>
                    <a:pt x="2802653" y="4220351"/>
                  </a:lnTo>
                  <a:lnTo>
                    <a:pt x="2767650" y="4200632"/>
                  </a:lnTo>
                  <a:lnTo>
                    <a:pt x="2740536" y="4250917"/>
                  </a:lnTo>
                  <a:lnTo>
                    <a:pt x="2785398" y="4276060"/>
                  </a:lnTo>
                  <a:lnTo>
                    <a:pt x="2806104" y="4236127"/>
                  </a:lnTo>
                  <a:lnTo>
                    <a:pt x="2842585" y="4254368"/>
                  </a:lnTo>
                  <a:lnTo>
                    <a:pt x="2868221" y="4206548"/>
                  </a:lnTo>
                  <a:close/>
                  <a:moveTo>
                    <a:pt x="4192163" y="4174750"/>
                  </a:moveTo>
                  <a:lnTo>
                    <a:pt x="4162337" y="4230458"/>
                  </a:lnTo>
                  <a:lnTo>
                    <a:pt x="4220017" y="4260530"/>
                  </a:lnTo>
                  <a:lnTo>
                    <a:pt x="4249597" y="4205315"/>
                  </a:lnTo>
                  <a:close/>
                  <a:moveTo>
                    <a:pt x="9674772" y="4170806"/>
                  </a:moveTo>
                  <a:cubicBezTo>
                    <a:pt x="9665569" y="4188225"/>
                    <a:pt x="9658421" y="4203056"/>
                    <a:pt x="9653327" y="4215298"/>
                  </a:cubicBezTo>
                  <a:cubicBezTo>
                    <a:pt x="9648233" y="4227541"/>
                    <a:pt x="9645685" y="4236210"/>
                    <a:pt x="9645685" y="4241304"/>
                  </a:cubicBezTo>
                  <a:cubicBezTo>
                    <a:pt x="9645685" y="4244755"/>
                    <a:pt x="9646671" y="4251082"/>
                    <a:pt x="9648643" y="4260284"/>
                  </a:cubicBezTo>
                  <a:cubicBezTo>
                    <a:pt x="9654231" y="4286577"/>
                    <a:pt x="9658257" y="4309213"/>
                    <a:pt x="9660721" y="4328194"/>
                  </a:cubicBezTo>
                  <a:cubicBezTo>
                    <a:pt x="9663187" y="4347174"/>
                    <a:pt x="9665241" y="4366360"/>
                    <a:pt x="9666884" y="4385751"/>
                  </a:cubicBezTo>
                  <a:cubicBezTo>
                    <a:pt x="9668527" y="4405142"/>
                    <a:pt x="9669349" y="4419849"/>
                    <a:pt x="9669349" y="4429874"/>
                  </a:cubicBezTo>
                  <a:cubicBezTo>
                    <a:pt x="9669349" y="4443020"/>
                    <a:pt x="9667377" y="4460111"/>
                    <a:pt x="9663433" y="4481145"/>
                  </a:cubicBezTo>
                  <a:lnTo>
                    <a:pt x="9678223" y="4487061"/>
                  </a:lnTo>
                  <a:cubicBezTo>
                    <a:pt x="9688083" y="4466684"/>
                    <a:pt x="9694738" y="4450456"/>
                    <a:pt x="9698189" y="4438378"/>
                  </a:cubicBezTo>
                  <a:cubicBezTo>
                    <a:pt x="9701640" y="4426299"/>
                    <a:pt x="9703365" y="4412948"/>
                    <a:pt x="9703365" y="4398322"/>
                  </a:cubicBezTo>
                  <a:cubicBezTo>
                    <a:pt x="9703365" y="4381067"/>
                    <a:pt x="9702544" y="4363073"/>
                    <a:pt x="9700901" y="4344339"/>
                  </a:cubicBezTo>
                  <a:cubicBezTo>
                    <a:pt x="9698765" y="4320018"/>
                    <a:pt x="9694985" y="4291261"/>
                    <a:pt x="9689561" y="4258065"/>
                  </a:cubicBezTo>
                  <a:close/>
                  <a:moveTo>
                    <a:pt x="9007017" y="4170806"/>
                  </a:moveTo>
                  <a:lnTo>
                    <a:pt x="8980395" y="4232430"/>
                  </a:lnTo>
                  <a:cubicBezTo>
                    <a:pt x="8988119" y="4240482"/>
                    <a:pt x="8993049" y="4246645"/>
                    <a:pt x="8995185" y="4250917"/>
                  </a:cubicBezTo>
                  <a:cubicBezTo>
                    <a:pt x="8999623" y="4259791"/>
                    <a:pt x="9001841" y="4272198"/>
                    <a:pt x="9001841" y="4288138"/>
                  </a:cubicBezTo>
                  <a:lnTo>
                    <a:pt x="9001841" y="4358390"/>
                  </a:lnTo>
                  <a:cubicBezTo>
                    <a:pt x="9001841" y="4399637"/>
                    <a:pt x="9006607" y="4428970"/>
                    <a:pt x="9016137" y="4446389"/>
                  </a:cubicBezTo>
                  <a:cubicBezTo>
                    <a:pt x="9024683" y="4462165"/>
                    <a:pt x="9038569" y="4470053"/>
                    <a:pt x="9057795" y="4470053"/>
                  </a:cubicBezTo>
                  <a:lnTo>
                    <a:pt x="9071032" y="4470053"/>
                  </a:lnTo>
                  <a:lnTo>
                    <a:pt x="9092305" y="4470053"/>
                  </a:lnTo>
                  <a:lnTo>
                    <a:pt x="9270201" y="4470053"/>
                  </a:lnTo>
                  <a:lnTo>
                    <a:pt x="9270201" y="4401280"/>
                  </a:lnTo>
                  <a:cubicBezTo>
                    <a:pt x="9259027" y="4380246"/>
                    <a:pt x="9244483" y="4359129"/>
                    <a:pt x="9226571" y="4337930"/>
                  </a:cubicBezTo>
                  <a:cubicBezTo>
                    <a:pt x="9215725" y="4325113"/>
                    <a:pt x="9202333" y="4310980"/>
                    <a:pt x="9186393" y="4295533"/>
                  </a:cubicBezTo>
                  <a:cubicBezTo>
                    <a:pt x="9174725" y="4284194"/>
                    <a:pt x="9168891" y="4277785"/>
                    <a:pt x="9168891" y="4276306"/>
                  </a:cubicBezTo>
                  <a:cubicBezTo>
                    <a:pt x="9168891" y="4273513"/>
                    <a:pt x="9175793" y="4269322"/>
                    <a:pt x="9189597" y="4263735"/>
                  </a:cubicBezTo>
                  <a:cubicBezTo>
                    <a:pt x="9199129" y="4259791"/>
                    <a:pt x="9211946" y="4255190"/>
                    <a:pt x="9228051" y="4249931"/>
                  </a:cubicBezTo>
                  <a:cubicBezTo>
                    <a:pt x="9241033" y="4245659"/>
                    <a:pt x="9247935" y="4243522"/>
                    <a:pt x="9248756" y="4243522"/>
                  </a:cubicBezTo>
                  <a:lnTo>
                    <a:pt x="9248756" y="4184856"/>
                  </a:lnTo>
                  <a:cubicBezTo>
                    <a:pt x="9227557" y="4193073"/>
                    <a:pt x="9213671" y="4198496"/>
                    <a:pt x="9207098" y="4201125"/>
                  </a:cubicBezTo>
                  <a:cubicBezTo>
                    <a:pt x="9192966" y="4206876"/>
                    <a:pt x="9181627" y="4211889"/>
                    <a:pt x="9173081" y="4216161"/>
                  </a:cubicBezTo>
                  <a:cubicBezTo>
                    <a:pt x="9162235" y="4221584"/>
                    <a:pt x="9152047" y="4227582"/>
                    <a:pt x="9142516" y="4234155"/>
                  </a:cubicBezTo>
                  <a:cubicBezTo>
                    <a:pt x="9131835" y="4241550"/>
                    <a:pt x="9124851" y="4250013"/>
                    <a:pt x="9121565" y="4259544"/>
                  </a:cubicBezTo>
                  <a:cubicBezTo>
                    <a:pt x="9119263" y="4266282"/>
                    <a:pt x="9118113" y="4277950"/>
                    <a:pt x="9118113" y="4294547"/>
                  </a:cubicBezTo>
                  <a:cubicBezTo>
                    <a:pt x="9118113" y="4306708"/>
                    <a:pt x="9122221" y="4317471"/>
                    <a:pt x="9130439" y="4326838"/>
                  </a:cubicBezTo>
                  <a:cubicBezTo>
                    <a:pt x="9133231" y="4329960"/>
                    <a:pt x="9141941" y="4338752"/>
                    <a:pt x="9156567" y="4353213"/>
                  </a:cubicBezTo>
                  <a:lnTo>
                    <a:pt x="9164454" y="4344339"/>
                  </a:lnTo>
                  <a:cubicBezTo>
                    <a:pt x="9173657" y="4351570"/>
                    <a:pt x="9182941" y="4358801"/>
                    <a:pt x="9192309" y="4366031"/>
                  </a:cubicBezTo>
                  <a:cubicBezTo>
                    <a:pt x="9200689" y="4372604"/>
                    <a:pt x="9207345" y="4378192"/>
                    <a:pt x="9212275" y="4382793"/>
                  </a:cubicBezTo>
                  <a:cubicBezTo>
                    <a:pt x="9218355" y="4388544"/>
                    <a:pt x="9224599" y="4395282"/>
                    <a:pt x="9231009" y="4403005"/>
                  </a:cubicBezTo>
                  <a:lnTo>
                    <a:pt x="9092305" y="4403005"/>
                  </a:lnTo>
                  <a:lnTo>
                    <a:pt x="9071032" y="4403005"/>
                  </a:lnTo>
                  <a:lnTo>
                    <a:pt x="9057795" y="4403005"/>
                  </a:lnTo>
                  <a:cubicBezTo>
                    <a:pt x="9049907" y="4403005"/>
                    <a:pt x="9044157" y="4397665"/>
                    <a:pt x="9040541" y="4386983"/>
                  </a:cubicBezTo>
                  <a:cubicBezTo>
                    <a:pt x="9035940" y="4373672"/>
                    <a:pt x="9033639" y="4349844"/>
                    <a:pt x="9033639" y="4315499"/>
                  </a:cubicBezTo>
                  <a:lnTo>
                    <a:pt x="9033639" y="4266939"/>
                  </a:lnTo>
                  <a:cubicBezTo>
                    <a:pt x="9033639" y="4243769"/>
                    <a:pt x="9031421" y="4224706"/>
                    <a:pt x="9026983" y="4209752"/>
                  </a:cubicBezTo>
                  <a:cubicBezTo>
                    <a:pt x="9023204" y="4196934"/>
                    <a:pt x="9016549" y="4183952"/>
                    <a:pt x="9007017" y="4170806"/>
                  </a:cubicBezTo>
                  <a:close/>
                  <a:moveTo>
                    <a:pt x="7607847" y="4170806"/>
                  </a:moveTo>
                  <a:cubicBezTo>
                    <a:pt x="7598645" y="4188225"/>
                    <a:pt x="7591496" y="4203056"/>
                    <a:pt x="7586402" y="4215298"/>
                  </a:cubicBezTo>
                  <a:cubicBezTo>
                    <a:pt x="7581308" y="4227541"/>
                    <a:pt x="7578761" y="4236210"/>
                    <a:pt x="7578761" y="4241304"/>
                  </a:cubicBezTo>
                  <a:cubicBezTo>
                    <a:pt x="7578761" y="4244755"/>
                    <a:pt x="7579747" y="4251082"/>
                    <a:pt x="7581719" y="4260284"/>
                  </a:cubicBezTo>
                  <a:cubicBezTo>
                    <a:pt x="7587306" y="4286577"/>
                    <a:pt x="7591332" y="4309213"/>
                    <a:pt x="7593797" y="4328194"/>
                  </a:cubicBezTo>
                  <a:cubicBezTo>
                    <a:pt x="7596262" y="4347174"/>
                    <a:pt x="7598316" y="4366360"/>
                    <a:pt x="7599959" y="4385751"/>
                  </a:cubicBezTo>
                  <a:cubicBezTo>
                    <a:pt x="7601603" y="4405142"/>
                    <a:pt x="7602424" y="4419849"/>
                    <a:pt x="7602424" y="4429874"/>
                  </a:cubicBezTo>
                  <a:cubicBezTo>
                    <a:pt x="7602424" y="4443020"/>
                    <a:pt x="7600452" y="4460111"/>
                    <a:pt x="7596508" y="4481145"/>
                  </a:cubicBezTo>
                  <a:lnTo>
                    <a:pt x="7611298" y="4487061"/>
                  </a:lnTo>
                  <a:cubicBezTo>
                    <a:pt x="7621158" y="4466684"/>
                    <a:pt x="7627813" y="4450456"/>
                    <a:pt x="7631264" y="4438378"/>
                  </a:cubicBezTo>
                  <a:cubicBezTo>
                    <a:pt x="7634715" y="4426299"/>
                    <a:pt x="7636441" y="4412948"/>
                    <a:pt x="7636441" y="4398322"/>
                  </a:cubicBezTo>
                  <a:cubicBezTo>
                    <a:pt x="7636441" y="4381067"/>
                    <a:pt x="7635619" y="4363073"/>
                    <a:pt x="7633976" y="4344339"/>
                  </a:cubicBezTo>
                  <a:cubicBezTo>
                    <a:pt x="7631840" y="4320018"/>
                    <a:pt x="7628060" y="4291261"/>
                    <a:pt x="7622637" y="4258065"/>
                  </a:cubicBezTo>
                  <a:close/>
                  <a:moveTo>
                    <a:pt x="3901618" y="4170806"/>
                  </a:moveTo>
                  <a:lnTo>
                    <a:pt x="3874996" y="4232430"/>
                  </a:lnTo>
                  <a:cubicBezTo>
                    <a:pt x="3882720" y="4240482"/>
                    <a:pt x="3887650" y="4246645"/>
                    <a:pt x="3889786" y="4250917"/>
                  </a:cubicBezTo>
                  <a:cubicBezTo>
                    <a:pt x="3894223" y="4259791"/>
                    <a:pt x="3896441" y="4272198"/>
                    <a:pt x="3896441" y="4288138"/>
                  </a:cubicBezTo>
                  <a:lnTo>
                    <a:pt x="3896441" y="4358390"/>
                  </a:lnTo>
                  <a:cubicBezTo>
                    <a:pt x="3896441" y="4399637"/>
                    <a:pt x="3901207" y="4428970"/>
                    <a:pt x="3910738" y="4446389"/>
                  </a:cubicBezTo>
                  <a:cubicBezTo>
                    <a:pt x="3919283" y="4462165"/>
                    <a:pt x="3933169" y="4470053"/>
                    <a:pt x="3952396" y="4470053"/>
                  </a:cubicBezTo>
                  <a:lnTo>
                    <a:pt x="3965632" y="4470053"/>
                  </a:lnTo>
                  <a:lnTo>
                    <a:pt x="3986906" y="4470053"/>
                  </a:lnTo>
                  <a:lnTo>
                    <a:pt x="3986906" y="4469904"/>
                  </a:lnTo>
                  <a:lnTo>
                    <a:pt x="4000881" y="4469806"/>
                  </a:lnTo>
                  <a:cubicBezTo>
                    <a:pt x="4015178" y="4469806"/>
                    <a:pt x="4026681" y="4467423"/>
                    <a:pt x="4035391" y="4462658"/>
                  </a:cubicBezTo>
                  <a:cubicBezTo>
                    <a:pt x="4044922" y="4457399"/>
                    <a:pt x="4054946" y="4447457"/>
                    <a:pt x="4065464" y="4432832"/>
                  </a:cubicBezTo>
                  <a:cubicBezTo>
                    <a:pt x="4070394" y="4445978"/>
                    <a:pt x="4076350" y="4455468"/>
                    <a:pt x="4083335" y="4461302"/>
                  </a:cubicBezTo>
                  <a:cubicBezTo>
                    <a:pt x="4090319" y="4467136"/>
                    <a:pt x="4099644" y="4470053"/>
                    <a:pt x="4111312" y="4470053"/>
                  </a:cubicBezTo>
                  <a:lnTo>
                    <a:pt x="4365682" y="4470053"/>
                  </a:lnTo>
                  <a:lnTo>
                    <a:pt x="4372352" y="4470053"/>
                  </a:lnTo>
                  <a:lnTo>
                    <a:pt x="4414489" y="4470053"/>
                  </a:lnTo>
                  <a:cubicBezTo>
                    <a:pt x="4426156" y="4470053"/>
                    <a:pt x="4435359" y="4468985"/>
                    <a:pt x="4442096" y="4466848"/>
                  </a:cubicBezTo>
                  <a:cubicBezTo>
                    <a:pt x="4456064" y="4462411"/>
                    <a:pt x="4467814" y="4453044"/>
                    <a:pt x="4477345" y="4438747"/>
                  </a:cubicBezTo>
                  <a:cubicBezTo>
                    <a:pt x="4492957" y="4446800"/>
                    <a:pt x="4511033" y="4453784"/>
                    <a:pt x="4531575" y="4459700"/>
                  </a:cubicBezTo>
                  <a:cubicBezTo>
                    <a:pt x="4554910" y="4466437"/>
                    <a:pt x="4575205" y="4469806"/>
                    <a:pt x="4592459" y="4469806"/>
                  </a:cubicBezTo>
                  <a:lnTo>
                    <a:pt x="4592459" y="4416070"/>
                  </a:lnTo>
                  <a:cubicBezTo>
                    <a:pt x="4592459" y="4393557"/>
                    <a:pt x="4585968" y="4368907"/>
                    <a:pt x="4572986" y="4342121"/>
                  </a:cubicBezTo>
                  <a:cubicBezTo>
                    <a:pt x="4560661" y="4316814"/>
                    <a:pt x="4550308" y="4304160"/>
                    <a:pt x="4541927" y="4304160"/>
                  </a:cubicBezTo>
                  <a:cubicBezTo>
                    <a:pt x="4532889" y="4304160"/>
                    <a:pt x="4521879" y="4310158"/>
                    <a:pt x="4508897" y="4322155"/>
                  </a:cubicBezTo>
                  <a:cubicBezTo>
                    <a:pt x="4494271" y="4335630"/>
                    <a:pt x="4482275" y="4352802"/>
                    <a:pt x="4472908" y="4373672"/>
                  </a:cubicBezTo>
                  <a:cubicBezTo>
                    <a:pt x="4468636" y="4385011"/>
                    <a:pt x="4460912" y="4392981"/>
                    <a:pt x="4449738" y="4397583"/>
                  </a:cubicBezTo>
                  <a:cubicBezTo>
                    <a:pt x="4441028" y="4401198"/>
                    <a:pt x="4429279" y="4403005"/>
                    <a:pt x="4414489" y="4403005"/>
                  </a:cubicBezTo>
                  <a:lnTo>
                    <a:pt x="4372352" y="4403005"/>
                  </a:lnTo>
                  <a:lnTo>
                    <a:pt x="4372352" y="4375644"/>
                  </a:lnTo>
                  <a:cubicBezTo>
                    <a:pt x="4372352" y="4345243"/>
                    <a:pt x="4365943" y="4322483"/>
                    <a:pt x="4353125" y="4307365"/>
                  </a:cubicBezTo>
                  <a:cubicBezTo>
                    <a:pt x="4342115" y="4294383"/>
                    <a:pt x="4327407" y="4287892"/>
                    <a:pt x="4309002" y="4287892"/>
                  </a:cubicBezTo>
                  <a:cubicBezTo>
                    <a:pt x="4297828" y="4287892"/>
                    <a:pt x="4286242" y="4291507"/>
                    <a:pt x="4274246" y="4298737"/>
                  </a:cubicBezTo>
                  <a:cubicBezTo>
                    <a:pt x="4268987" y="4301860"/>
                    <a:pt x="4261182" y="4307118"/>
                    <a:pt x="4250829" y="4314513"/>
                  </a:cubicBezTo>
                  <a:lnTo>
                    <a:pt x="4162583" y="4377616"/>
                  </a:lnTo>
                  <a:cubicBezTo>
                    <a:pt x="4147958" y="4387969"/>
                    <a:pt x="4137235" y="4394789"/>
                    <a:pt x="4130415" y="4398076"/>
                  </a:cubicBezTo>
                  <a:cubicBezTo>
                    <a:pt x="4123596" y="4401362"/>
                    <a:pt x="4116160" y="4403005"/>
                    <a:pt x="4108108" y="4403005"/>
                  </a:cubicBezTo>
                  <a:cubicBezTo>
                    <a:pt x="4100055" y="4403005"/>
                    <a:pt x="4093564" y="4400459"/>
                    <a:pt x="4088634" y="4395364"/>
                  </a:cubicBezTo>
                  <a:cubicBezTo>
                    <a:pt x="4083704" y="4390270"/>
                    <a:pt x="4081239" y="4383039"/>
                    <a:pt x="4081239" y="4373672"/>
                  </a:cubicBezTo>
                  <a:cubicBezTo>
                    <a:pt x="4081239" y="4367099"/>
                    <a:pt x="4081568" y="4358390"/>
                    <a:pt x="4082225" y="4347544"/>
                  </a:cubicBezTo>
                  <a:cubicBezTo>
                    <a:pt x="4082390" y="4343929"/>
                    <a:pt x="4082718" y="4339163"/>
                    <a:pt x="4083211" y="4333247"/>
                  </a:cubicBezTo>
                  <a:lnTo>
                    <a:pt x="4066450" y="4330782"/>
                  </a:lnTo>
                  <a:cubicBezTo>
                    <a:pt x="4063163" y="4358061"/>
                    <a:pt x="4055768" y="4377288"/>
                    <a:pt x="4044265" y="4388462"/>
                  </a:cubicBezTo>
                  <a:cubicBezTo>
                    <a:pt x="4034405" y="4397994"/>
                    <a:pt x="4019944" y="4402759"/>
                    <a:pt x="4000881" y="4402759"/>
                  </a:cubicBezTo>
                  <a:lnTo>
                    <a:pt x="3965632" y="4403005"/>
                  </a:lnTo>
                  <a:lnTo>
                    <a:pt x="3952396" y="4403005"/>
                  </a:lnTo>
                  <a:cubicBezTo>
                    <a:pt x="3944508" y="4403005"/>
                    <a:pt x="3938757" y="4397665"/>
                    <a:pt x="3935141" y="4386983"/>
                  </a:cubicBezTo>
                  <a:cubicBezTo>
                    <a:pt x="3930540" y="4373672"/>
                    <a:pt x="3928239" y="4349844"/>
                    <a:pt x="3928239" y="4315499"/>
                  </a:cubicBezTo>
                  <a:lnTo>
                    <a:pt x="3928239" y="4266939"/>
                  </a:lnTo>
                  <a:cubicBezTo>
                    <a:pt x="3928239" y="4243769"/>
                    <a:pt x="3926021" y="4224706"/>
                    <a:pt x="3921584" y="4209752"/>
                  </a:cubicBezTo>
                  <a:cubicBezTo>
                    <a:pt x="3917804" y="4196934"/>
                    <a:pt x="3911149" y="4183952"/>
                    <a:pt x="3901618" y="4170806"/>
                  </a:cubicBezTo>
                  <a:close/>
                  <a:moveTo>
                    <a:pt x="8670071" y="4157002"/>
                  </a:moveTo>
                  <a:lnTo>
                    <a:pt x="8649365" y="4196934"/>
                  </a:lnTo>
                  <a:lnTo>
                    <a:pt x="8612883" y="4178694"/>
                  </a:lnTo>
                  <a:lnTo>
                    <a:pt x="8587247" y="4226514"/>
                  </a:lnTo>
                  <a:lnTo>
                    <a:pt x="8633096" y="4251657"/>
                  </a:lnTo>
                  <a:lnTo>
                    <a:pt x="8652815" y="4212710"/>
                  </a:lnTo>
                  <a:lnTo>
                    <a:pt x="8687818" y="4232430"/>
                  </a:lnTo>
                  <a:lnTo>
                    <a:pt x="8714933" y="4182145"/>
                  </a:lnTo>
                  <a:close/>
                  <a:moveTo>
                    <a:pt x="9564663" y="4151332"/>
                  </a:moveTo>
                  <a:cubicBezTo>
                    <a:pt x="9555625" y="4168587"/>
                    <a:pt x="9549215" y="4183459"/>
                    <a:pt x="9545435" y="4195948"/>
                  </a:cubicBezTo>
                  <a:cubicBezTo>
                    <a:pt x="9542477" y="4205808"/>
                    <a:pt x="9540999" y="4215586"/>
                    <a:pt x="9540999" y="4225281"/>
                  </a:cubicBezTo>
                  <a:lnTo>
                    <a:pt x="9556775" y="4235634"/>
                  </a:lnTo>
                  <a:lnTo>
                    <a:pt x="9586601" y="4403005"/>
                  </a:lnTo>
                  <a:lnTo>
                    <a:pt x="9497183" y="4403005"/>
                  </a:lnTo>
                  <a:lnTo>
                    <a:pt x="9497183" y="4400294"/>
                  </a:lnTo>
                  <a:cubicBezTo>
                    <a:pt x="9497183" y="4381232"/>
                    <a:pt x="9494143" y="4364224"/>
                    <a:pt x="9488063" y="4349269"/>
                  </a:cubicBezTo>
                  <a:cubicBezTo>
                    <a:pt x="9481983" y="4334315"/>
                    <a:pt x="9473355" y="4321087"/>
                    <a:pt x="9462180" y="4309583"/>
                  </a:cubicBezTo>
                  <a:lnTo>
                    <a:pt x="9448377" y="4376137"/>
                  </a:lnTo>
                  <a:cubicBezTo>
                    <a:pt x="9456922" y="4384190"/>
                    <a:pt x="9464152" y="4394296"/>
                    <a:pt x="9470068" y="4406456"/>
                  </a:cubicBezTo>
                  <a:cubicBezTo>
                    <a:pt x="9475327" y="4417138"/>
                    <a:pt x="9477956" y="4425765"/>
                    <a:pt x="9477956" y="4432339"/>
                  </a:cubicBezTo>
                  <a:cubicBezTo>
                    <a:pt x="9477956" y="4445485"/>
                    <a:pt x="9464317" y="4464219"/>
                    <a:pt x="9437037" y="4488540"/>
                  </a:cubicBezTo>
                  <a:cubicBezTo>
                    <a:pt x="9417483" y="4505959"/>
                    <a:pt x="9402035" y="4517873"/>
                    <a:pt x="9390696" y="4524282"/>
                  </a:cubicBezTo>
                  <a:cubicBezTo>
                    <a:pt x="9379357" y="4530691"/>
                    <a:pt x="9368019" y="4533895"/>
                    <a:pt x="9356679" y="4533895"/>
                  </a:cubicBezTo>
                  <a:cubicBezTo>
                    <a:pt x="9346163" y="4533895"/>
                    <a:pt x="9336385" y="4532170"/>
                    <a:pt x="9327347" y="4528719"/>
                  </a:cubicBezTo>
                  <a:cubicBezTo>
                    <a:pt x="9318309" y="4525268"/>
                    <a:pt x="9306395" y="4518612"/>
                    <a:pt x="9291605" y="4508752"/>
                  </a:cubicBezTo>
                  <a:lnTo>
                    <a:pt x="9281251" y="4524035"/>
                  </a:lnTo>
                  <a:cubicBezTo>
                    <a:pt x="9311982" y="4545234"/>
                    <a:pt x="9334577" y="4559367"/>
                    <a:pt x="9349039" y="4566433"/>
                  </a:cubicBezTo>
                  <a:cubicBezTo>
                    <a:pt x="9365636" y="4574649"/>
                    <a:pt x="9381165" y="4578758"/>
                    <a:pt x="9395626" y="4578758"/>
                  </a:cubicBezTo>
                  <a:cubicBezTo>
                    <a:pt x="9407787" y="4578758"/>
                    <a:pt x="9422413" y="4572020"/>
                    <a:pt x="9439503" y="4558545"/>
                  </a:cubicBezTo>
                  <a:cubicBezTo>
                    <a:pt x="9454950" y="4546384"/>
                    <a:pt x="9468425" y="4532046"/>
                    <a:pt x="9479928" y="4515531"/>
                  </a:cubicBezTo>
                  <a:cubicBezTo>
                    <a:pt x="9491431" y="4499016"/>
                    <a:pt x="9497183" y="4485746"/>
                    <a:pt x="9497183" y="4475722"/>
                  </a:cubicBezTo>
                  <a:lnTo>
                    <a:pt x="9497183" y="4470053"/>
                  </a:lnTo>
                  <a:lnTo>
                    <a:pt x="9616180" y="4470053"/>
                  </a:lnTo>
                  <a:lnTo>
                    <a:pt x="9616180" y="4403005"/>
                  </a:lnTo>
                  <a:lnTo>
                    <a:pt x="9589312" y="4250424"/>
                  </a:lnTo>
                  <a:lnTo>
                    <a:pt x="9598186" y="4253875"/>
                  </a:lnTo>
                  <a:cubicBezTo>
                    <a:pt x="9601801" y="4245987"/>
                    <a:pt x="9605047" y="4237031"/>
                    <a:pt x="9607923" y="4227007"/>
                  </a:cubicBezTo>
                  <a:cubicBezTo>
                    <a:pt x="9610799" y="4216983"/>
                    <a:pt x="9612975" y="4206712"/>
                    <a:pt x="9614455" y="4196195"/>
                  </a:cubicBezTo>
                  <a:cubicBezTo>
                    <a:pt x="9601144" y="4190608"/>
                    <a:pt x="9591449" y="4185513"/>
                    <a:pt x="9585368" y="4180912"/>
                  </a:cubicBezTo>
                  <a:cubicBezTo>
                    <a:pt x="9578466" y="4175818"/>
                    <a:pt x="9575015" y="4170559"/>
                    <a:pt x="9575015" y="4165136"/>
                  </a:cubicBezTo>
                  <a:cubicBezTo>
                    <a:pt x="9575673" y="4160864"/>
                    <a:pt x="9576001" y="4158234"/>
                    <a:pt x="9576001" y="4157248"/>
                  </a:cubicBezTo>
                  <a:close/>
                  <a:moveTo>
                    <a:pt x="7497738" y="4151332"/>
                  </a:moveTo>
                  <a:cubicBezTo>
                    <a:pt x="7488700" y="4168587"/>
                    <a:pt x="7482291" y="4183459"/>
                    <a:pt x="7478511" y="4195948"/>
                  </a:cubicBezTo>
                  <a:cubicBezTo>
                    <a:pt x="7475553" y="4205808"/>
                    <a:pt x="7474074" y="4215586"/>
                    <a:pt x="7474074" y="4225281"/>
                  </a:cubicBezTo>
                  <a:lnTo>
                    <a:pt x="7489850" y="4235634"/>
                  </a:lnTo>
                  <a:lnTo>
                    <a:pt x="7519676" y="4403005"/>
                  </a:lnTo>
                  <a:lnTo>
                    <a:pt x="7428481" y="4403005"/>
                  </a:lnTo>
                  <a:cubicBezTo>
                    <a:pt x="7415500" y="4400212"/>
                    <a:pt x="7405763" y="4396761"/>
                    <a:pt x="7399272" y="4392653"/>
                  </a:cubicBezTo>
                  <a:cubicBezTo>
                    <a:pt x="7392781" y="4388544"/>
                    <a:pt x="7383372" y="4379588"/>
                    <a:pt x="7371048" y="4365784"/>
                  </a:cubicBezTo>
                  <a:cubicBezTo>
                    <a:pt x="7352971" y="4346229"/>
                    <a:pt x="7339003" y="4331850"/>
                    <a:pt x="7329143" y="4322648"/>
                  </a:cubicBezTo>
                  <a:cubicBezTo>
                    <a:pt x="7316654" y="4310980"/>
                    <a:pt x="7305398" y="4302517"/>
                    <a:pt x="7295373" y="4297258"/>
                  </a:cubicBezTo>
                  <a:cubicBezTo>
                    <a:pt x="7285349" y="4292000"/>
                    <a:pt x="7274914" y="4289371"/>
                    <a:pt x="7264068" y="4289371"/>
                  </a:cubicBezTo>
                  <a:cubicBezTo>
                    <a:pt x="7249936" y="4289371"/>
                    <a:pt x="7237323" y="4294300"/>
                    <a:pt x="7226231" y="4304160"/>
                  </a:cubicBezTo>
                  <a:cubicBezTo>
                    <a:pt x="7215139" y="4314020"/>
                    <a:pt x="7205073" y="4329303"/>
                    <a:pt x="7196035" y="4350009"/>
                  </a:cubicBezTo>
                  <a:cubicBezTo>
                    <a:pt x="7202773" y="4348530"/>
                    <a:pt x="7207908" y="4347585"/>
                    <a:pt x="7211441" y="4347174"/>
                  </a:cubicBezTo>
                  <a:cubicBezTo>
                    <a:pt x="7214975" y="4346763"/>
                    <a:pt x="7218877" y="4346558"/>
                    <a:pt x="7223150" y="4346558"/>
                  </a:cubicBezTo>
                  <a:cubicBezTo>
                    <a:pt x="7237447" y="4346558"/>
                    <a:pt x="7252072" y="4350584"/>
                    <a:pt x="7267026" y="4358636"/>
                  </a:cubicBezTo>
                  <a:cubicBezTo>
                    <a:pt x="7283952" y="4367674"/>
                    <a:pt x="7302358" y="4382464"/>
                    <a:pt x="7322241" y="4403005"/>
                  </a:cubicBezTo>
                  <a:lnTo>
                    <a:pt x="7160479" y="4403005"/>
                  </a:lnTo>
                  <a:lnTo>
                    <a:pt x="7146982" y="4403005"/>
                  </a:lnTo>
                  <a:lnTo>
                    <a:pt x="7121779" y="4403005"/>
                  </a:lnTo>
                  <a:cubicBezTo>
                    <a:pt x="7100909" y="4403005"/>
                    <a:pt x="7086613" y="4400787"/>
                    <a:pt x="7078889" y="4396350"/>
                  </a:cubicBezTo>
                  <a:cubicBezTo>
                    <a:pt x="7071165" y="4391913"/>
                    <a:pt x="7067303" y="4383861"/>
                    <a:pt x="7067303" y="4372193"/>
                  </a:cubicBezTo>
                  <a:cubicBezTo>
                    <a:pt x="7067303" y="4370057"/>
                    <a:pt x="7067509" y="4367017"/>
                    <a:pt x="7067920" y="4363073"/>
                  </a:cubicBezTo>
                  <a:cubicBezTo>
                    <a:pt x="7068331" y="4359129"/>
                    <a:pt x="7068782" y="4355596"/>
                    <a:pt x="7069275" y="4352474"/>
                  </a:cubicBezTo>
                  <a:cubicBezTo>
                    <a:pt x="7076670" y="4350995"/>
                    <a:pt x="7084969" y="4349269"/>
                    <a:pt x="7094172" y="4347297"/>
                  </a:cubicBezTo>
                  <a:cubicBezTo>
                    <a:pt x="7101073" y="4346147"/>
                    <a:pt x="7109372" y="4345572"/>
                    <a:pt x="7119068" y="4345572"/>
                  </a:cubicBezTo>
                  <a:lnTo>
                    <a:pt x="7133857" y="4285920"/>
                  </a:lnTo>
                  <a:cubicBezTo>
                    <a:pt x="7109865" y="4285920"/>
                    <a:pt x="7085380" y="4285016"/>
                    <a:pt x="7060401" y="4283208"/>
                  </a:cubicBezTo>
                  <a:cubicBezTo>
                    <a:pt x="7047091" y="4282222"/>
                    <a:pt x="7031890" y="4280784"/>
                    <a:pt x="7014800" y="4278894"/>
                  </a:cubicBezTo>
                  <a:cubicBezTo>
                    <a:pt x="6997709" y="4277005"/>
                    <a:pt x="6986124" y="4276060"/>
                    <a:pt x="6980044" y="4276060"/>
                  </a:cubicBezTo>
                  <a:cubicBezTo>
                    <a:pt x="6927622" y="4276060"/>
                    <a:pt x="6897714" y="4306625"/>
                    <a:pt x="6890319" y="4367756"/>
                  </a:cubicBezTo>
                  <a:cubicBezTo>
                    <a:pt x="6910368" y="4357404"/>
                    <a:pt x="6925363" y="4350789"/>
                    <a:pt x="6935305" y="4347913"/>
                  </a:cubicBezTo>
                  <a:cubicBezTo>
                    <a:pt x="6945247" y="4345038"/>
                    <a:pt x="6957859" y="4343600"/>
                    <a:pt x="6973142" y="4343600"/>
                  </a:cubicBezTo>
                  <a:lnTo>
                    <a:pt x="6978565" y="4343600"/>
                  </a:lnTo>
                  <a:cubicBezTo>
                    <a:pt x="6954079" y="4356746"/>
                    <a:pt x="6933990" y="4377986"/>
                    <a:pt x="6918297" y="4407319"/>
                  </a:cubicBezTo>
                  <a:cubicBezTo>
                    <a:pt x="6902603" y="4436652"/>
                    <a:pt x="6894756" y="4468492"/>
                    <a:pt x="6894756" y="4502837"/>
                  </a:cubicBezTo>
                  <a:cubicBezTo>
                    <a:pt x="6894756" y="4548028"/>
                    <a:pt x="6907779" y="4582825"/>
                    <a:pt x="6933826" y="4607228"/>
                  </a:cubicBezTo>
                  <a:cubicBezTo>
                    <a:pt x="6959872" y="4631631"/>
                    <a:pt x="6996970" y="4643833"/>
                    <a:pt x="7045119" y="4643833"/>
                  </a:cubicBezTo>
                  <a:lnTo>
                    <a:pt x="7068782" y="4643340"/>
                  </a:lnTo>
                  <a:lnTo>
                    <a:pt x="7162451" y="4583194"/>
                  </a:lnTo>
                  <a:lnTo>
                    <a:pt x="7158014" y="4575307"/>
                  </a:lnTo>
                  <a:cubicBezTo>
                    <a:pt x="7128928" y="4578265"/>
                    <a:pt x="7106579" y="4579743"/>
                    <a:pt x="7090967" y="4579743"/>
                  </a:cubicBezTo>
                  <a:cubicBezTo>
                    <a:pt x="7037888" y="4579743"/>
                    <a:pt x="6997258" y="4570870"/>
                    <a:pt x="6969075" y="4553122"/>
                  </a:cubicBezTo>
                  <a:cubicBezTo>
                    <a:pt x="6940892" y="4535374"/>
                    <a:pt x="6926801" y="4510067"/>
                    <a:pt x="6926801" y="4477201"/>
                  </a:cubicBezTo>
                  <a:cubicBezTo>
                    <a:pt x="6926801" y="4449100"/>
                    <a:pt x="6938632" y="4424040"/>
                    <a:pt x="6962296" y="4402019"/>
                  </a:cubicBezTo>
                  <a:cubicBezTo>
                    <a:pt x="6985303" y="4380657"/>
                    <a:pt x="7015539" y="4365620"/>
                    <a:pt x="7053007" y="4356911"/>
                  </a:cubicBezTo>
                  <a:cubicBezTo>
                    <a:pt x="7050871" y="4369235"/>
                    <a:pt x="7049556" y="4377041"/>
                    <a:pt x="7049063" y="4380328"/>
                  </a:cubicBezTo>
                  <a:cubicBezTo>
                    <a:pt x="7047748" y="4389859"/>
                    <a:pt x="7047091" y="4399801"/>
                    <a:pt x="7047091" y="4410154"/>
                  </a:cubicBezTo>
                  <a:cubicBezTo>
                    <a:pt x="7047091" y="4433325"/>
                    <a:pt x="7052350" y="4449100"/>
                    <a:pt x="7062866" y="4457481"/>
                  </a:cubicBezTo>
                  <a:cubicBezTo>
                    <a:pt x="7073384" y="4465862"/>
                    <a:pt x="7093104" y="4470053"/>
                    <a:pt x="7122026" y="4470053"/>
                  </a:cubicBezTo>
                  <a:lnTo>
                    <a:pt x="7146982" y="4470053"/>
                  </a:lnTo>
                  <a:lnTo>
                    <a:pt x="7160479" y="4470053"/>
                  </a:lnTo>
                  <a:lnTo>
                    <a:pt x="7413682" y="4470053"/>
                  </a:lnTo>
                  <a:lnTo>
                    <a:pt x="7428481" y="4470053"/>
                  </a:lnTo>
                  <a:lnTo>
                    <a:pt x="7549255" y="4470053"/>
                  </a:lnTo>
                  <a:lnTo>
                    <a:pt x="7549255" y="4403005"/>
                  </a:lnTo>
                  <a:lnTo>
                    <a:pt x="7522387" y="4250424"/>
                  </a:lnTo>
                  <a:lnTo>
                    <a:pt x="7531261" y="4253875"/>
                  </a:lnTo>
                  <a:cubicBezTo>
                    <a:pt x="7534877" y="4245987"/>
                    <a:pt x="7538122" y="4237031"/>
                    <a:pt x="7540998" y="4227007"/>
                  </a:cubicBezTo>
                  <a:cubicBezTo>
                    <a:pt x="7543874" y="4216983"/>
                    <a:pt x="7546051" y="4206712"/>
                    <a:pt x="7547530" y="4196195"/>
                  </a:cubicBezTo>
                  <a:cubicBezTo>
                    <a:pt x="7534219" y="4190608"/>
                    <a:pt x="7524524" y="4185513"/>
                    <a:pt x="7518443" y="4180912"/>
                  </a:cubicBezTo>
                  <a:cubicBezTo>
                    <a:pt x="7511541" y="4175818"/>
                    <a:pt x="7508090" y="4170559"/>
                    <a:pt x="7508090" y="4165136"/>
                  </a:cubicBezTo>
                  <a:cubicBezTo>
                    <a:pt x="7508748" y="4160864"/>
                    <a:pt x="7509076" y="4158234"/>
                    <a:pt x="7509076" y="4157248"/>
                  </a:cubicBezTo>
                  <a:close/>
                  <a:moveTo>
                    <a:pt x="2645746" y="4148867"/>
                  </a:moveTo>
                  <a:lnTo>
                    <a:pt x="2615920" y="4204576"/>
                  </a:lnTo>
                  <a:lnTo>
                    <a:pt x="2673600" y="4234648"/>
                  </a:lnTo>
                  <a:lnTo>
                    <a:pt x="2703180" y="4179433"/>
                  </a:lnTo>
                  <a:close/>
                  <a:moveTo>
                    <a:pt x="8295284" y="3881158"/>
                  </a:moveTo>
                  <a:lnTo>
                    <a:pt x="8265458" y="3936867"/>
                  </a:lnTo>
                  <a:lnTo>
                    <a:pt x="8323138" y="3966939"/>
                  </a:lnTo>
                  <a:lnTo>
                    <a:pt x="8352717" y="3911724"/>
                  </a:lnTo>
                  <a:close/>
                  <a:moveTo>
                    <a:pt x="2831897" y="3878693"/>
                  </a:moveTo>
                  <a:lnTo>
                    <a:pt x="2812178" y="3917640"/>
                  </a:lnTo>
                  <a:lnTo>
                    <a:pt x="2777175" y="3897920"/>
                  </a:lnTo>
                  <a:lnTo>
                    <a:pt x="2750061" y="3948205"/>
                  </a:lnTo>
                  <a:lnTo>
                    <a:pt x="2794923" y="3973348"/>
                  </a:lnTo>
                  <a:lnTo>
                    <a:pt x="2815629" y="3933416"/>
                  </a:lnTo>
                  <a:lnTo>
                    <a:pt x="2852110" y="3951656"/>
                  </a:lnTo>
                  <a:lnTo>
                    <a:pt x="2877746" y="3903836"/>
                  </a:lnTo>
                  <a:close/>
                  <a:moveTo>
                    <a:pt x="7639120" y="3753720"/>
                  </a:moveTo>
                  <a:cubicBezTo>
                    <a:pt x="7653253" y="3753720"/>
                    <a:pt x="7662619" y="3766948"/>
                    <a:pt x="7667220" y="3793406"/>
                  </a:cubicBezTo>
                  <a:lnTo>
                    <a:pt x="7657853" y="3793406"/>
                  </a:lnTo>
                  <a:cubicBezTo>
                    <a:pt x="7647172" y="3793406"/>
                    <a:pt x="7638586" y="3791475"/>
                    <a:pt x="7632095" y="3787613"/>
                  </a:cubicBezTo>
                  <a:cubicBezTo>
                    <a:pt x="7625604" y="3783751"/>
                    <a:pt x="7622358" y="3778862"/>
                    <a:pt x="7622358" y="3772946"/>
                  </a:cubicBezTo>
                  <a:cubicBezTo>
                    <a:pt x="7622358" y="3768181"/>
                    <a:pt x="7623878" y="3763785"/>
                    <a:pt x="7626918" y="3759759"/>
                  </a:cubicBezTo>
                  <a:cubicBezTo>
                    <a:pt x="7629959" y="3755733"/>
                    <a:pt x="7634026" y="3753720"/>
                    <a:pt x="7639120" y="3753720"/>
                  </a:cubicBezTo>
                  <a:close/>
                  <a:moveTo>
                    <a:pt x="6677095" y="3753720"/>
                  </a:moveTo>
                  <a:cubicBezTo>
                    <a:pt x="6691227" y="3753720"/>
                    <a:pt x="6700594" y="3766948"/>
                    <a:pt x="6705196" y="3793406"/>
                  </a:cubicBezTo>
                  <a:lnTo>
                    <a:pt x="6695829" y="3793406"/>
                  </a:lnTo>
                  <a:cubicBezTo>
                    <a:pt x="6685147" y="3793406"/>
                    <a:pt x="6676561" y="3791475"/>
                    <a:pt x="6670070" y="3787613"/>
                  </a:cubicBezTo>
                  <a:cubicBezTo>
                    <a:pt x="6663579" y="3783751"/>
                    <a:pt x="6660333" y="3778862"/>
                    <a:pt x="6660333" y="3772946"/>
                  </a:cubicBezTo>
                  <a:cubicBezTo>
                    <a:pt x="6660333" y="3768181"/>
                    <a:pt x="6661853" y="3763785"/>
                    <a:pt x="6664893" y="3759759"/>
                  </a:cubicBezTo>
                  <a:cubicBezTo>
                    <a:pt x="6667934" y="3755733"/>
                    <a:pt x="6672000" y="3753720"/>
                    <a:pt x="6677095" y="3753720"/>
                  </a:cubicBezTo>
                  <a:close/>
                  <a:moveTo>
                    <a:pt x="5915095" y="3753720"/>
                  </a:moveTo>
                  <a:cubicBezTo>
                    <a:pt x="5929227" y="3753720"/>
                    <a:pt x="5938594" y="3766948"/>
                    <a:pt x="5943195" y="3793406"/>
                  </a:cubicBezTo>
                  <a:lnTo>
                    <a:pt x="5933829" y="3793406"/>
                  </a:lnTo>
                  <a:cubicBezTo>
                    <a:pt x="5923147" y="3793406"/>
                    <a:pt x="5914561" y="3791475"/>
                    <a:pt x="5908070" y="3787613"/>
                  </a:cubicBezTo>
                  <a:cubicBezTo>
                    <a:pt x="5901578" y="3783751"/>
                    <a:pt x="5898333" y="3778862"/>
                    <a:pt x="5898333" y="3772946"/>
                  </a:cubicBezTo>
                  <a:cubicBezTo>
                    <a:pt x="5898333" y="3768181"/>
                    <a:pt x="5899853" y="3763785"/>
                    <a:pt x="5902893" y="3759759"/>
                  </a:cubicBezTo>
                  <a:cubicBezTo>
                    <a:pt x="5905933" y="3755733"/>
                    <a:pt x="5910000" y="3753720"/>
                    <a:pt x="5915095" y="3753720"/>
                  </a:cubicBezTo>
                  <a:close/>
                  <a:moveTo>
                    <a:pt x="3971995" y="3753720"/>
                  </a:moveTo>
                  <a:cubicBezTo>
                    <a:pt x="3986127" y="3753720"/>
                    <a:pt x="3995494" y="3766948"/>
                    <a:pt x="4000095" y="3793406"/>
                  </a:cubicBezTo>
                  <a:lnTo>
                    <a:pt x="3990729" y="3793406"/>
                  </a:lnTo>
                  <a:cubicBezTo>
                    <a:pt x="3980047" y="3793406"/>
                    <a:pt x="3971461" y="3791475"/>
                    <a:pt x="3964970" y="3787613"/>
                  </a:cubicBezTo>
                  <a:cubicBezTo>
                    <a:pt x="3958479" y="3783751"/>
                    <a:pt x="3955233" y="3778862"/>
                    <a:pt x="3955233" y="3772946"/>
                  </a:cubicBezTo>
                  <a:cubicBezTo>
                    <a:pt x="3955233" y="3768181"/>
                    <a:pt x="3956753" y="3763785"/>
                    <a:pt x="3959793" y="3759759"/>
                  </a:cubicBezTo>
                  <a:cubicBezTo>
                    <a:pt x="3962833" y="3755733"/>
                    <a:pt x="3966901" y="3753720"/>
                    <a:pt x="3971995" y="3753720"/>
                  </a:cubicBezTo>
                  <a:close/>
                  <a:moveTo>
                    <a:pt x="3371920" y="3753720"/>
                  </a:moveTo>
                  <a:cubicBezTo>
                    <a:pt x="3386053" y="3753720"/>
                    <a:pt x="3395420" y="3766948"/>
                    <a:pt x="3400021" y="3793406"/>
                  </a:cubicBezTo>
                  <a:lnTo>
                    <a:pt x="3390655" y="3793406"/>
                  </a:lnTo>
                  <a:cubicBezTo>
                    <a:pt x="3379973" y="3793406"/>
                    <a:pt x="3371386" y="3791475"/>
                    <a:pt x="3364896" y="3787613"/>
                  </a:cubicBezTo>
                  <a:cubicBezTo>
                    <a:pt x="3358404" y="3783751"/>
                    <a:pt x="3355158" y="3778862"/>
                    <a:pt x="3355158" y="3772946"/>
                  </a:cubicBezTo>
                  <a:cubicBezTo>
                    <a:pt x="3355158" y="3768181"/>
                    <a:pt x="3356679" y="3763785"/>
                    <a:pt x="3359719" y="3759759"/>
                  </a:cubicBezTo>
                  <a:cubicBezTo>
                    <a:pt x="3362759" y="3755733"/>
                    <a:pt x="3366826" y="3753720"/>
                    <a:pt x="3371920" y="3753720"/>
                  </a:cubicBezTo>
                  <a:close/>
                  <a:moveTo>
                    <a:pt x="9639755" y="3752241"/>
                  </a:moveTo>
                  <a:cubicBezTo>
                    <a:pt x="9645507" y="3752241"/>
                    <a:pt x="9652327" y="3757171"/>
                    <a:pt x="9660215" y="3767030"/>
                  </a:cubicBezTo>
                  <a:cubicBezTo>
                    <a:pt x="9667281" y="3775904"/>
                    <a:pt x="9670814" y="3782149"/>
                    <a:pt x="9670814" y="3785764"/>
                  </a:cubicBezTo>
                  <a:cubicBezTo>
                    <a:pt x="9670814" y="3788065"/>
                    <a:pt x="9669007" y="3789215"/>
                    <a:pt x="9665391" y="3789215"/>
                  </a:cubicBezTo>
                  <a:cubicBezTo>
                    <a:pt x="9663748" y="3789215"/>
                    <a:pt x="9656271" y="3786750"/>
                    <a:pt x="9642960" y="3781820"/>
                  </a:cubicBezTo>
                  <a:cubicBezTo>
                    <a:pt x="9638523" y="3780177"/>
                    <a:pt x="9632032" y="3777712"/>
                    <a:pt x="9623487" y="3774425"/>
                  </a:cubicBezTo>
                  <a:cubicBezTo>
                    <a:pt x="9627923" y="3759636"/>
                    <a:pt x="9633347" y="3752241"/>
                    <a:pt x="9639755" y="3752241"/>
                  </a:cubicBezTo>
                  <a:close/>
                  <a:moveTo>
                    <a:pt x="9163505" y="3752241"/>
                  </a:moveTo>
                  <a:cubicBezTo>
                    <a:pt x="9169257" y="3752241"/>
                    <a:pt x="9176077" y="3757171"/>
                    <a:pt x="9183965" y="3767030"/>
                  </a:cubicBezTo>
                  <a:cubicBezTo>
                    <a:pt x="9191031" y="3775904"/>
                    <a:pt x="9194564" y="3782149"/>
                    <a:pt x="9194564" y="3785764"/>
                  </a:cubicBezTo>
                  <a:cubicBezTo>
                    <a:pt x="9194564" y="3788065"/>
                    <a:pt x="9192757" y="3789215"/>
                    <a:pt x="9189141" y="3789215"/>
                  </a:cubicBezTo>
                  <a:cubicBezTo>
                    <a:pt x="9187498" y="3789215"/>
                    <a:pt x="9180021" y="3786750"/>
                    <a:pt x="9166710" y="3781820"/>
                  </a:cubicBezTo>
                  <a:cubicBezTo>
                    <a:pt x="9162273" y="3780177"/>
                    <a:pt x="9155782" y="3777712"/>
                    <a:pt x="9147237" y="3774425"/>
                  </a:cubicBezTo>
                  <a:cubicBezTo>
                    <a:pt x="9151673" y="3759636"/>
                    <a:pt x="9157097" y="3752241"/>
                    <a:pt x="9163505" y="3752241"/>
                  </a:cubicBezTo>
                  <a:close/>
                  <a:moveTo>
                    <a:pt x="4459253" y="3744599"/>
                  </a:moveTo>
                  <a:cubicBezTo>
                    <a:pt x="4471250" y="3744599"/>
                    <a:pt x="4482095" y="3746489"/>
                    <a:pt x="4491791" y="3750269"/>
                  </a:cubicBezTo>
                  <a:cubicBezTo>
                    <a:pt x="4503458" y="3754870"/>
                    <a:pt x="4509292" y="3760868"/>
                    <a:pt x="4509292" y="3768263"/>
                  </a:cubicBezTo>
                  <a:cubicBezTo>
                    <a:pt x="4509292" y="3785025"/>
                    <a:pt x="4482260" y="3793406"/>
                    <a:pt x="4428195" y="3793406"/>
                  </a:cubicBezTo>
                  <a:lnTo>
                    <a:pt x="4363613" y="3793406"/>
                  </a:lnTo>
                  <a:cubicBezTo>
                    <a:pt x="4389413" y="3774836"/>
                    <a:pt x="4409091" y="3762059"/>
                    <a:pt x="4422649" y="3755075"/>
                  </a:cubicBezTo>
                  <a:cubicBezTo>
                    <a:pt x="4436206" y="3748091"/>
                    <a:pt x="4448408" y="3744599"/>
                    <a:pt x="4459253" y="3744599"/>
                  </a:cubicBezTo>
                  <a:close/>
                  <a:moveTo>
                    <a:pt x="7963723" y="3742874"/>
                  </a:moveTo>
                  <a:cubicBezTo>
                    <a:pt x="7974733" y="3749940"/>
                    <a:pt x="7985949" y="3758403"/>
                    <a:pt x="7997369" y="3768263"/>
                  </a:cubicBezTo>
                  <a:cubicBezTo>
                    <a:pt x="8008791" y="3778123"/>
                    <a:pt x="8014501" y="3784614"/>
                    <a:pt x="8014501" y="3787736"/>
                  </a:cubicBezTo>
                  <a:cubicBezTo>
                    <a:pt x="8014501" y="3790530"/>
                    <a:pt x="8009161" y="3793857"/>
                    <a:pt x="7998479" y="3797719"/>
                  </a:cubicBezTo>
                  <a:cubicBezTo>
                    <a:pt x="7987797" y="3801581"/>
                    <a:pt x="7978349" y="3803512"/>
                    <a:pt x="7970132" y="3803512"/>
                  </a:cubicBezTo>
                  <a:cubicBezTo>
                    <a:pt x="7964052" y="3803512"/>
                    <a:pt x="7958834" y="3801622"/>
                    <a:pt x="7954479" y="3797843"/>
                  </a:cubicBezTo>
                  <a:cubicBezTo>
                    <a:pt x="7950125" y="3794063"/>
                    <a:pt x="7947947" y="3789544"/>
                    <a:pt x="7947947" y="3784285"/>
                  </a:cubicBezTo>
                  <a:cubicBezTo>
                    <a:pt x="7947947" y="3773275"/>
                    <a:pt x="7953206" y="3759471"/>
                    <a:pt x="7963723" y="3742874"/>
                  </a:cubicBezTo>
                  <a:close/>
                  <a:moveTo>
                    <a:pt x="3696523" y="3742874"/>
                  </a:moveTo>
                  <a:cubicBezTo>
                    <a:pt x="3707533" y="3749940"/>
                    <a:pt x="3718749" y="3758403"/>
                    <a:pt x="3730170" y="3768263"/>
                  </a:cubicBezTo>
                  <a:cubicBezTo>
                    <a:pt x="3741591" y="3778123"/>
                    <a:pt x="3747302" y="3784614"/>
                    <a:pt x="3747302" y="3787736"/>
                  </a:cubicBezTo>
                  <a:cubicBezTo>
                    <a:pt x="3747302" y="3790530"/>
                    <a:pt x="3741961" y="3793857"/>
                    <a:pt x="3731279" y="3797719"/>
                  </a:cubicBezTo>
                  <a:cubicBezTo>
                    <a:pt x="3720598" y="3801581"/>
                    <a:pt x="3711149" y="3803512"/>
                    <a:pt x="3702932" y="3803512"/>
                  </a:cubicBezTo>
                  <a:cubicBezTo>
                    <a:pt x="3696852" y="3803512"/>
                    <a:pt x="3691634" y="3801622"/>
                    <a:pt x="3687280" y="3797843"/>
                  </a:cubicBezTo>
                  <a:cubicBezTo>
                    <a:pt x="3682925" y="3794063"/>
                    <a:pt x="3680748" y="3789544"/>
                    <a:pt x="3680748" y="3784285"/>
                  </a:cubicBezTo>
                  <a:cubicBezTo>
                    <a:pt x="3680748" y="3773275"/>
                    <a:pt x="3686006" y="3759471"/>
                    <a:pt x="3696523" y="3742874"/>
                  </a:cubicBezTo>
                  <a:close/>
                  <a:moveTo>
                    <a:pt x="5071839" y="3715266"/>
                  </a:moveTo>
                  <a:cubicBezTo>
                    <a:pt x="5059186" y="3715266"/>
                    <a:pt x="5047559" y="3722045"/>
                    <a:pt x="5036960" y="3735602"/>
                  </a:cubicBezTo>
                  <a:cubicBezTo>
                    <a:pt x="5026361" y="3749159"/>
                    <a:pt x="5017446" y="3768509"/>
                    <a:pt x="5010215" y="3793652"/>
                  </a:cubicBezTo>
                  <a:lnTo>
                    <a:pt x="5022047" y="3799568"/>
                  </a:lnTo>
                  <a:cubicBezTo>
                    <a:pt x="5030592" y="3788393"/>
                    <a:pt x="5036755" y="3781163"/>
                    <a:pt x="5040534" y="3777876"/>
                  </a:cubicBezTo>
                  <a:cubicBezTo>
                    <a:pt x="5044314" y="3774590"/>
                    <a:pt x="5048340" y="3772946"/>
                    <a:pt x="5052613" y="3772946"/>
                  </a:cubicBezTo>
                  <a:cubicBezTo>
                    <a:pt x="5062472" y="3772946"/>
                    <a:pt x="5073976" y="3782149"/>
                    <a:pt x="5087122" y="3800554"/>
                  </a:cubicBezTo>
                  <a:cubicBezTo>
                    <a:pt x="5060336" y="3803512"/>
                    <a:pt x="5040411" y="3807374"/>
                    <a:pt x="5027347" y="3812139"/>
                  </a:cubicBezTo>
                  <a:cubicBezTo>
                    <a:pt x="5014282" y="3816905"/>
                    <a:pt x="5005121" y="3823396"/>
                    <a:pt x="4999862" y="3831613"/>
                  </a:cubicBezTo>
                  <a:cubicBezTo>
                    <a:pt x="4995425" y="3838843"/>
                    <a:pt x="4991481" y="3847142"/>
                    <a:pt x="4988030" y="3856509"/>
                  </a:cubicBezTo>
                  <a:cubicBezTo>
                    <a:pt x="4983758" y="3868012"/>
                    <a:pt x="4981622" y="3877625"/>
                    <a:pt x="4981622" y="3885349"/>
                  </a:cubicBezTo>
                  <a:cubicBezTo>
                    <a:pt x="4981622" y="3890772"/>
                    <a:pt x="4984251" y="3901782"/>
                    <a:pt x="4989509" y="3918379"/>
                  </a:cubicBezTo>
                  <a:cubicBezTo>
                    <a:pt x="4998055" y="3945330"/>
                    <a:pt x="5003395" y="3962995"/>
                    <a:pt x="5005532" y="3971376"/>
                  </a:cubicBezTo>
                  <a:cubicBezTo>
                    <a:pt x="5011776" y="3995204"/>
                    <a:pt x="5015802" y="4017964"/>
                    <a:pt x="5017610" y="4039656"/>
                  </a:cubicBezTo>
                  <a:cubicBezTo>
                    <a:pt x="5023690" y="4031439"/>
                    <a:pt x="5027840" y="4023880"/>
                    <a:pt x="5030058" y="4016978"/>
                  </a:cubicBezTo>
                  <a:cubicBezTo>
                    <a:pt x="5032277" y="4010076"/>
                    <a:pt x="5033386" y="4001038"/>
                    <a:pt x="5033386" y="3989863"/>
                  </a:cubicBezTo>
                  <a:cubicBezTo>
                    <a:pt x="5033386" y="3974416"/>
                    <a:pt x="5030880" y="3958065"/>
                    <a:pt x="5025868" y="3940811"/>
                  </a:cubicBezTo>
                  <a:cubicBezTo>
                    <a:pt x="5020856" y="3923556"/>
                    <a:pt x="5015145" y="3905069"/>
                    <a:pt x="5008736" y="3885349"/>
                  </a:cubicBezTo>
                  <a:cubicBezTo>
                    <a:pt x="5008736" y="3878776"/>
                    <a:pt x="5020322" y="3872942"/>
                    <a:pt x="5043492" y="3867848"/>
                  </a:cubicBezTo>
                  <a:cubicBezTo>
                    <a:pt x="5066663" y="3862753"/>
                    <a:pt x="5093285" y="3860206"/>
                    <a:pt x="5123357" y="3860206"/>
                  </a:cubicBezTo>
                  <a:lnTo>
                    <a:pt x="5155402" y="3860453"/>
                  </a:lnTo>
                  <a:lnTo>
                    <a:pt x="5155402" y="3793406"/>
                  </a:lnTo>
                  <a:cubicBezTo>
                    <a:pt x="5137654" y="3766620"/>
                    <a:pt x="5122042" y="3746900"/>
                    <a:pt x="5108567" y="3734246"/>
                  </a:cubicBezTo>
                  <a:cubicBezTo>
                    <a:pt x="5095092" y="3721593"/>
                    <a:pt x="5082849" y="3715266"/>
                    <a:pt x="5071839" y="3715266"/>
                  </a:cubicBezTo>
                  <a:close/>
                  <a:moveTo>
                    <a:pt x="7223805" y="3699983"/>
                  </a:moveTo>
                  <a:lnTo>
                    <a:pt x="7210002" y="3766537"/>
                  </a:lnTo>
                  <a:cubicBezTo>
                    <a:pt x="7218547" y="3774590"/>
                    <a:pt x="7225777" y="3784696"/>
                    <a:pt x="7231693" y="3796857"/>
                  </a:cubicBezTo>
                  <a:cubicBezTo>
                    <a:pt x="7236952" y="3807538"/>
                    <a:pt x="7239581" y="3816165"/>
                    <a:pt x="7239581" y="3822739"/>
                  </a:cubicBezTo>
                  <a:cubicBezTo>
                    <a:pt x="7239581" y="3835885"/>
                    <a:pt x="7225942" y="3854619"/>
                    <a:pt x="7198663" y="3878940"/>
                  </a:cubicBezTo>
                  <a:cubicBezTo>
                    <a:pt x="7179108" y="3896359"/>
                    <a:pt x="7163660" y="3908273"/>
                    <a:pt x="7152321" y="3914682"/>
                  </a:cubicBezTo>
                  <a:cubicBezTo>
                    <a:pt x="7140983" y="3921091"/>
                    <a:pt x="7129644" y="3924295"/>
                    <a:pt x="7118305" y="3924295"/>
                  </a:cubicBezTo>
                  <a:cubicBezTo>
                    <a:pt x="7107788" y="3924295"/>
                    <a:pt x="7098010" y="3922570"/>
                    <a:pt x="7088972" y="3919119"/>
                  </a:cubicBezTo>
                  <a:cubicBezTo>
                    <a:pt x="7079934" y="3915668"/>
                    <a:pt x="7068020" y="3909012"/>
                    <a:pt x="7053230" y="3899153"/>
                  </a:cubicBezTo>
                  <a:lnTo>
                    <a:pt x="7042877" y="3914435"/>
                  </a:lnTo>
                  <a:cubicBezTo>
                    <a:pt x="7073607" y="3935634"/>
                    <a:pt x="7096203" y="3949767"/>
                    <a:pt x="7110664" y="3956833"/>
                  </a:cubicBezTo>
                  <a:cubicBezTo>
                    <a:pt x="7127261" y="3965049"/>
                    <a:pt x="7142791" y="3969158"/>
                    <a:pt x="7157251" y="3969158"/>
                  </a:cubicBezTo>
                  <a:cubicBezTo>
                    <a:pt x="7169412" y="3969158"/>
                    <a:pt x="7184038" y="3962420"/>
                    <a:pt x="7201128" y="3948945"/>
                  </a:cubicBezTo>
                  <a:cubicBezTo>
                    <a:pt x="7216575" y="3936784"/>
                    <a:pt x="7230050" y="3922447"/>
                    <a:pt x="7241553" y="3905931"/>
                  </a:cubicBezTo>
                  <a:cubicBezTo>
                    <a:pt x="7253057" y="3889416"/>
                    <a:pt x="7258808" y="3876146"/>
                    <a:pt x="7258808" y="3866122"/>
                  </a:cubicBezTo>
                  <a:lnTo>
                    <a:pt x="7258808" y="3790694"/>
                  </a:lnTo>
                  <a:cubicBezTo>
                    <a:pt x="7258808" y="3771632"/>
                    <a:pt x="7255768" y="3754624"/>
                    <a:pt x="7249688" y="3739669"/>
                  </a:cubicBezTo>
                  <a:cubicBezTo>
                    <a:pt x="7243608" y="3724715"/>
                    <a:pt x="7234980" y="3711487"/>
                    <a:pt x="7223805" y="3699983"/>
                  </a:cubicBezTo>
                  <a:close/>
                  <a:moveTo>
                    <a:pt x="6282342" y="3691602"/>
                  </a:moveTo>
                  <a:lnTo>
                    <a:pt x="6287272" y="3721182"/>
                  </a:lnTo>
                  <a:cubicBezTo>
                    <a:pt x="6280041" y="3726605"/>
                    <a:pt x="6274454" y="3730344"/>
                    <a:pt x="6270510" y="3732398"/>
                  </a:cubicBezTo>
                  <a:cubicBezTo>
                    <a:pt x="6266566" y="3734452"/>
                    <a:pt x="6262787" y="3735479"/>
                    <a:pt x="6259171" y="3735479"/>
                  </a:cubicBezTo>
                  <a:cubicBezTo>
                    <a:pt x="6253584" y="3735479"/>
                    <a:pt x="6247915" y="3734822"/>
                    <a:pt x="6242163" y="3733507"/>
                  </a:cubicBezTo>
                  <a:cubicBezTo>
                    <a:pt x="6236412" y="3732192"/>
                    <a:pt x="6233536" y="3730385"/>
                    <a:pt x="6233536" y="3728084"/>
                  </a:cubicBezTo>
                  <a:cubicBezTo>
                    <a:pt x="6233536" y="3726276"/>
                    <a:pt x="6235179" y="3723565"/>
                    <a:pt x="6238466" y="3719950"/>
                  </a:cubicBezTo>
                  <a:cubicBezTo>
                    <a:pt x="6241095" y="3717156"/>
                    <a:pt x="6244382" y="3714116"/>
                    <a:pt x="6248326" y="3710829"/>
                  </a:cubicBezTo>
                  <a:cubicBezTo>
                    <a:pt x="6253749" y="3706721"/>
                    <a:pt x="6260979" y="3702284"/>
                    <a:pt x="6270017" y="3697518"/>
                  </a:cubicBezTo>
                  <a:cubicBezTo>
                    <a:pt x="6272975" y="3696039"/>
                    <a:pt x="6277083" y="3694067"/>
                    <a:pt x="6282342" y="3691602"/>
                  </a:cubicBezTo>
                  <a:close/>
                  <a:moveTo>
                    <a:pt x="7649473" y="3688152"/>
                  </a:moveTo>
                  <a:cubicBezTo>
                    <a:pt x="7633697" y="3688152"/>
                    <a:pt x="7619646" y="3700558"/>
                    <a:pt x="7607322" y="3725373"/>
                  </a:cubicBezTo>
                  <a:cubicBezTo>
                    <a:pt x="7595983" y="3748215"/>
                    <a:pt x="7590313" y="3771960"/>
                    <a:pt x="7590313" y="3796610"/>
                  </a:cubicBezTo>
                  <a:cubicBezTo>
                    <a:pt x="7590313" y="3814851"/>
                    <a:pt x="7595120" y="3829271"/>
                    <a:pt x="7604733" y="3839870"/>
                  </a:cubicBezTo>
                  <a:cubicBezTo>
                    <a:pt x="7614347" y="3850470"/>
                    <a:pt x="7627288" y="3855769"/>
                    <a:pt x="7643557" y="3855769"/>
                  </a:cubicBezTo>
                  <a:cubicBezTo>
                    <a:pt x="7648158" y="3855769"/>
                    <a:pt x="7653909" y="3855276"/>
                    <a:pt x="7660811" y="3854290"/>
                  </a:cubicBezTo>
                  <a:cubicBezTo>
                    <a:pt x="7641092" y="3877625"/>
                    <a:pt x="7622029" y="3894551"/>
                    <a:pt x="7603624" y="3905069"/>
                  </a:cubicBezTo>
                  <a:cubicBezTo>
                    <a:pt x="7588013" y="3913942"/>
                    <a:pt x="7572237" y="3918379"/>
                    <a:pt x="7556297" y="3918379"/>
                  </a:cubicBezTo>
                  <a:cubicBezTo>
                    <a:pt x="7544465" y="3918379"/>
                    <a:pt x="7533866" y="3916736"/>
                    <a:pt x="7524499" y="3913449"/>
                  </a:cubicBezTo>
                  <a:cubicBezTo>
                    <a:pt x="7513160" y="3909505"/>
                    <a:pt x="7498617" y="3901618"/>
                    <a:pt x="7480869" y="3889786"/>
                  </a:cubicBezTo>
                  <a:lnTo>
                    <a:pt x="7470516" y="3904083"/>
                  </a:lnTo>
                  <a:cubicBezTo>
                    <a:pt x="7504040" y="3929718"/>
                    <a:pt x="7528895" y="3946891"/>
                    <a:pt x="7545081" y="3955600"/>
                  </a:cubicBezTo>
                  <a:cubicBezTo>
                    <a:pt x="7561268" y="3964310"/>
                    <a:pt x="7576181" y="3968665"/>
                    <a:pt x="7589820" y="3968665"/>
                  </a:cubicBezTo>
                  <a:cubicBezTo>
                    <a:pt x="7613156" y="3968665"/>
                    <a:pt x="7636819" y="3954861"/>
                    <a:pt x="7660811" y="3927253"/>
                  </a:cubicBezTo>
                  <a:cubicBezTo>
                    <a:pt x="7684804" y="3899646"/>
                    <a:pt x="7696800" y="3871709"/>
                    <a:pt x="7696800" y="3843444"/>
                  </a:cubicBezTo>
                  <a:lnTo>
                    <a:pt x="7696800" y="3779848"/>
                  </a:lnTo>
                  <a:cubicBezTo>
                    <a:pt x="7696800" y="3754541"/>
                    <a:pt x="7692199" y="3732932"/>
                    <a:pt x="7682996" y="3715020"/>
                  </a:cubicBezTo>
                  <a:cubicBezTo>
                    <a:pt x="7673794" y="3697108"/>
                    <a:pt x="7662619" y="3688152"/>
                    <a:pt x="7649473" y="3688152"/>
                  </a:cubicBezTo>
                  <a:close/>
                  <a:moveTo>
                    <a:pt x="6687448" y="3688152"/>
                  </a:moveTo>
                  <a:cubicBezTo>
                    <a:pt x="6671672" y="3688152"/>
                    <a:pt x="6657622" y="3700558"/>
                    <a:pt x="6645297" y="3725373"/>
                  </a:cubicBezTo>
                  <a:cubicBezTo>
                    <a:pt x="6633958" y="3748215"/>
                    <a:pt x="6628289" y="3771960"/>
                    <a:pt x="6628289" y="3796610"/>
                  </a:cubicBezTo>
                  <a:cubicBezTo>
                    <a:pt x="6628289" y="3814851"/>
                    <a:pt x="6633095" y="3829271"/>
                    <a:pt x="6642709" y="3839870"/>
                  </a:cubicBezTo>
                  <a:cubicBezTo>
                    <a:pt x="6652322" y="3850470"/>
                    <a:pt x="6665263" y="3855769"/>
                    <a:pt x="6681532" y="3855769"/>
                  </a:cubicBezTo>
                  <a:cubicBezTo>
                    <a:pt x="6686133" y="3855769"/>
                    <a:pt x="6691885" y="3855276"/>
                    <a:pt x="6698787" y="3854290"/>
                  </a:cubicBezTo>
                  <a:cubicBezTo>
                    <a:pt x="6679067" y="3877625"/>
                    <a:pt x="6660004" y="3894551"/>
                    <a:pt x="6641599" y="3905069"/>
                  </a:cubicBezTo>
                  <a:cubicBezTo>
                    <a:pt x="6625988" y="3913942"/>
                    <a:pt x="6610212" y="3918379"/>
                    <a:pt x="6594272" y="3918379"/>
                  </a:cubicBezTo>
                  <a:cubicBezTo>
                    <a:pt x="6582440" y="3918379"/>
                    <a:pt x="6571841" y="3916736"/>
                    <a:pt x="6562474" y="3913449"/>
                  </a:cubicBezTo>
                  <a:cubicBezTo>
                    <a:pt x="6551135" y="3909505"/>
                    <a:pt x="6536592" y="3901618"/>
                    <a:pt x="6518844" y="3889786"/>
                  </a:cubicBezTo>
                  <a:lnTo>
                    <a:pt x="6508491" y="3904083"/>
                  </a:lnTo>
                  <a:cubicBezTo>
                    <a:pt x="6542015" y="3929718"/>
                    <a:pt x="6566870" y="3946891"/>
                    <a:pt x="6583057" y="3955600"/>
                  </a:cubicBezTo>
                  <a:cubicBezTo>
                    <a:pt x="6599243" y="3964310"/>
                    <a:pt x="6614156" y="3968665"/>
                    <a:pt x="6627796" y="3968665"/>
                  </a:cubicBezTo>
                  <a:cubicBezTo>
                    <a:pt x="6651131" y="3968665"/>
                    <a:pt x="6674794" y="3954861"/>
                    <a:pt x="6698787" y="3927253"/>
                  </a:cubicBezTo>
                  <a:cubicBezTo>
                    <a:pt x="6710783" y="3913449"/>
                    <a:pt x="6719780" y="3899563"/>
                    <a:pt x="6725778" y="3885595"/>
                  </a:cubicBezTo>
                  <a:lnTo>
                    <a:pt x="6731145" y="3860453"/>
                  </a:lnTo>
                  <a:lnTo>
                    <a:pt x="6753607" y="3860453"/>
                  </a:lnTo>
                  <a:cubicBezTo>
                    <a:pt x="6766917" y="3860453"/>
                    <a:pt x="6778338" y="3857905"/>
                    <a:pt x="6787870" y="3852811"/>
                  </a:cubicBezTo>
                  <a:cubicBezTo>
                    <a:pt x="6799044" y="3846895"/>
                    <a:pt x="6809151" y="3837035"/>
                    <a:pt x="6818189" y="3823232"/>
                  </a:cubicBezTo>
                  <a:cubicBezTo>
                    <a:pt x="6823283" y="3836542"/>
                    <a:pt x="6829035" y="3846074"/>
                    <a:pt x="6835443" y="3851825"/>
                  </a:cubicBezTo>
                  <a:cubicBezTo>
                    <a:pt x="6841852" y="3857577"/>
                    <a:pt x="6850562" y="3860453"/>
                    <a:pt x="6861572" y="3860453"/>
                  </a:cubicBezTo>
                  <a:lnTo>
                    <a:pt x="6901751" y="3860453"/>
                  </a:lnTo>
                  <a:cubicBezTo>
                    <a:pt x="6916705" y="3860453"/>
                    <a:pt x="6927921" y="3859384"/>
                    <a:pt x="6935398" y="3857248"/>
                  </a:cubicBezTo>
                  <a:cubicBezTo>
                    <a:pt x="6942875" y="3855112"/>
                    <a:pt x="6951379" y="3850675"/>
                    <a:pt x="6960910" y="3843937"/>
                  </a:cubicBezTo>
                  <a:cubicBezTo>
                    <a:pt x="6972742" y="3849689"/>
                    <a:pt x="6984738" y="3853879"/>
                    <a:pt x="6996899" y="3856509"/>
                  </a:cubicBezTo>
                  <a:cubicBezTo>
                    <a:pt x="7009059" y="3859138"/>
                    <a:pt x="7024342" y="3860453"/>
                    <a:pt x="7042747" y="3860453"/>
                  </a:cubicBezTo>
                  <a:lnTo>
                    <a:pt x="7042747" y="3767277"/>
                  </a:lnTo>
                  <a:cubicBezTo>
                    <a:pt x="7042747" y="3754624"/>
                    <a:pt x="7041802" y="3744065"/>
                    <a:pt x="7039912" y="3735602"/>
                  </a:cubicBezTo>
                  <a:cubicBezTo>
                    <a:pt x="7038023" y="3727139"/>
                    <a:pt x="7034859" y="3717731"/>
                    <a:pt x="7030422" y="3707378"/>
                  </a:cubicBezTo>
                  <a:lnTo>
                    <a:pt x="7009470" y="3735725"/>
                  </a:lnTo>
                  <a:cubicBezTo>
                    <a:pt x="7006183" y="3739998"/>
                    <a:pt x="7004376" y="3742545"/>
                    <a:pt x="7004047" y="3743367"/>
                  </a:cubicBezTo>
                  <a:cubicBezTo>
                    <a:pt x="7002897" y="3745667"/>
                    <a:pt x="7002322" y="3748954"/>
                    <a:pt x="7002322" y="3753227"/>
                  </a:cubicBezTo>
                  <a:cubicBezTo>
                    <a:pt x="7002322" y="3756349"/>
                    <a:pt x="7004376" y="3762347"/>
                    <a:pt x="7008484" y="3771221"/>
                  </a:cubicBezTo>
                  <a:cubicBezTo>
                    <a:pt x="7012592" y="3780095"/>
                    <a:pt x="7014646" y="3787325"/>
                    <a:pt x="7014646" y="3792913"/>
                  </a:cubicBezTo>
                  <a:cubicBezTo>
                    <a:pt x="7006266" y="3791762"/>
                    <a:pt x="6998295" y="3790119"/>
                    <a:pt x="6990736" y="3787983"/>
                  </a:cubicBezTo>
                  <a:cubicBezTo>
                    <a:pt x="6983177" y="3785846"/>
                    <a:pt x="6976357" y="3783299"/>
                    <a:pt x="6970277" y="3780341"/>
                  </a:cubicBezTo>
                  <a:cubicBezTo>
                    <a:pt x="6972906" y="3765387"/>
                    <a:pt x="6974221" y="3753391"/>
                    <a:pt x="6974221" y="3744353"/>
                  </a:cubicBezTo>
                  <a:cubicBezTo>
                    <a:pt x="6974221" y="3742709"/>
                    <a:pt x="6974139" y="3739217"/>
                    <a:pt x="6973975" y="3733877"/>
                  </a:cubicBezTo>
                  <a:cubicBezTo>
                    <a:pt x="6973810" y="3728536"/>
                    <a:pt x="6973564" y="3724304"/>
                    <a:pt x="6973235" y="3721182"/>
                  </a:cubicBezTo>
                  <a:lnTo>
                    <a:pt x="6963868" y="3728577"/>
                  </a:lnTo>
                  <a:cubicBezTo>
                    <a:pt x="6959267" y="3732192"/>
                    <a:pt x="6956227" y="3734904"/>
                    <a:pt x="6954748" y="3736711"/>
                  </a:cubicBezTo>
                  <a:cubicBezTo>
                    <a:pt x="6952283" y="3739834"/>
                    <a:pt x="6951050" y="3743367"/>
                    <a:pt x="6951050" y="3747311"/>
                  </a:cubicBezTo>
                  <a:cubicBezTo>
                    <a:pt x="6951050" y="3765716"/>
                    <a:pt x="6945874" y="3778287"/>
                    <a:pt x="6935521" y="3785025"/>
                  </a:cubicBezTo>
                  <a:cubicBezTo>
                    <a:pt x="6926976" y="3790612"/>
                    <a:pt x="6912679" y="3793406"/>
                    <a:pt x="6892631" y="3793406"/>
                  </a:cubicBezTo>
                  <a:lnTo>
                    <a:pt x="6862312" y="3793406"/>
                  </a:lnTo>
                  <a:cubicBezTo>
                    <a:pt x="6854917" y="3793406"/>
                    <a:pt x="6848344" y="3790612"/>
                    <a:pt x="6842592" y="3785025"/>
                  </a:cubicBezTo>
                  <a:cubicBezTo>
                    <a:pt x="6836840" y="3779437"/>
                    <a:pt x="6833964" y="3772453"/>
                    <a:pt x="6833964" y="3764072"/>
                  </a:cubicBezTo>
                  <a:cubicBezTo>
                    <a:pt x="6833964" y="3755856"/>
                    <a:pt x="6834129" y="3748379"/>
                    <a:pt x="6834457" y="3741641"/>
                  </a:cubicBezTo>
                  <a:cubicBezTo>
                    <a:pt x="6834786" y="3734904"/>
                    <a:pt x="6835115" y="3728906"/>
                    <a:pt x="6835443" y="3723647"/>
                  </a:cubicBezTo>
                  <a:lnTo>
                    <a:pt x="6819175" y="3721182"/>
                  </a:lnTo>
                  <a:cubicBezTo>
                    <a:pt x="6819175" y="3746982"/>
                    <a:pt x="6811697" y="3766209"/>
                    <a:pt x="6796743" y="3778862"/>
                  </a:cubicBezTo>
                  <a:cubicBezTo>
                    <a:pt x="6785240" y="3788558"/>
                    <a:pt x="6770861" y="3793406"/>
                    <a:pt x="6753607" y="3793406"/>
                  </a:cubicBezTo>
                  <a:lnTo>
                    <a:pt x="6734775" y="3793406"/>
                  </a:lnTo>
                  <a:lnTo>
                    <a:pt x="6734775" y="3779848"/>
                  </a:lnTo>
                  <a:cubicBezTo>
                    <a:pt x="6734775" y="3754541"/>
                    <a:pt x="6730174" y="3732932"/>
                    <a:pt x="6720971" y="3715020"/>
                  </a:cubicBezTo>
                  <a:cubicBezTo>
                    <a:pt x="6711769" y="3697108"/>
                    <a:pt x="6700594" y="3688152"/>
                    <a:pt x="6687448" y="3688152"/>
                  </a:cubicBezTo>
                  <a:close/>
                  <a:moveTo>
                    <a:pt x="5925448" y="3688152"/>
                  </a:moveTo>
                  <a:cubicBezTo>
                    <a:pt x="5909672" y="3688152"/>
                    <a:pt x="5895622" y="3700558"/>
                    <a:pt x="5883297" y="3725373"/>
                  </a:cubicBezTo>
                  <a:cubicBezTo>
                    <a:pt x="5871958" y="3748215"/>
                    <a:pt x="5866289" y="3771960"/>
                    <a:pt x="5866289" y="3796610"/>
                  </a:cubicBezTo>
                  <a:cubicBezTo>
                    <a:pt x="5866289" y="3814851"/>
                    <a:pt x="5871095" y="3829271"/>
                    <a:pt x="5880709" y="3839870"/>
                  </a:cubicBezTo>
                  <a:cubicBezTo>
                    <a:pt x="5890322" y="3850470"/>
                    <a:pt x="5903263" y="3855769"/>
                    <a:pt x="5919532" y="3855769"/>
                  </a:cubicBezTo>
                  <a:cubicBezTo>
                    <a:pt x="5924133" y="3855769"/>
                    <a:pt x="5929885" y="3855276"/>
                    <a:pt x="5936787" y="3854290"/>
                  </a:cubicBezTo>
                  <a:cubicBezTo>
                    <a:pt x="5917067" y="3877625"/>
                    <a:pt x="5898004" y="3894551"/>
                    <a:pt x="5879599" y="3905069"/>
                  </a:cubicBezTo>
                  <a:cubicBezTo>
                    <a:pt x="5863988" y="3913942"/>
                    <a:pt x="5848212" y="3918379"/>
                    <a:pt x="5832272" y="3918379"/>
                  </a:cubicBezTo>
                  <a:cubicBezTo>
                    <a:pt x="5820440" y="3918379"/>
                    <a:pt x="5809841" y="3916736"/>
                    <a:pt x="5800474" y="3913449"/>
                  </a:cubicBezTo>
                  <a:cubicBezTo>
                    <a:pt x="5789135" y="3909505"/>
                    <a:pt x="5774592" y="3901618"/>
                    <a:pt x="5756844" y="3889786"/>
                  </a:cubicBezTo>
                  <a:lnTo>
                    <a:pt x="5746491" y="3904083"/>
                  </a:lnTo>
                  <a:cubicBezTo>
                    <a:pt x="5780015" y="3929718"/>
                    <a:pt x="5804870" y="3946891"/>
                    <a:pt x="5821056" y="3955600"/>
                  </a:cubicBezTo>
                  <a:cubicBezTo>
                    <a:pt x="5837243" y="3964310"/>
                    <a:pt x="5852156" y="3968665"/>
                    <a:pt x="5865796" y="3968665"/>
                  </a:cubicBezTo>
                  <a:cubicBezTo>
                    <a:pt x="5889130" y="3968665"/>
                    <a:pt x="5912794" y="3954861"/>
                    <a:pt x="5936787" y="3927253"/>
                  </a:cubicBezTo>
                  <a:cubicBezTo>
                    <a:pt x="5960779" y="3899646"/>
                    <a:pt x="5972775" y="3871709"/>
                    <a:pt x="5972775" y="3843444"/>
                  </a:cubicBezTo>
                  <a:lnTo>
                    <a:pt x="5972775" y="3779848"/>
                  </a:lnTo>
                  <a:cubicBezTo>
                    <a:pt x="5972775" y="3754541"/>
                    <a:pt x="5968174" y="3732932"/>
                    <a:pt x="5958971" y="3715020"/>
                  </a:cubicBezTo>
                  <a:cubicBezTo>
                    <a:pt x="5949769" y="3697108"/>
                    <a:pt x="5938594" y="3688152"/>
                    <a:pt x="5925448" y="3688152"/>
                  </a:cubicBezTo>
                  <a:close/>
                  <a:moveTo>
                    <a:pt x="3382273" y="3688152"/>
                  </a:moveTo>
                  <a:cubicBezTo>
                    <a:pt x="3366497" y="3688152"/>
                    <a:pt x="3352447" y="3700558"/>
                    <a:pt x="3340122" y="3725373"/>
                  </a:cubicBezTo>
                  <a:cubicBezTo>
                    <a:pt x="3328783" y="3748215"/>
                    <a:pt x="3323114" y="3771960"/>
                    <a:pt x="3323114" y="3796610"/>
                  </a:cubicBezTo>
                  <a:cubicBezTo>
                    <a:pt x="3323114" y="3814851"/>
                    <a:pt x="3327920" y="3829271"/>
                    <a:pt x="3337534" y="3839870"/>
                  </a:cubicBezTo>
                  <a:cubicBezTo>
                    <a:pt x="3347148" y="3850470"/>
                    <a:pt x="3360089" y="3855769"/>
                    <a:pt x="3376357" y="3855769"/>
                  </a:cubicBezTo>
                  <a:cubicBezTo>
                    <a:pt x="3380959" y="3855769"/>
                    <a:pt x="3386710" y="3855276"/>
                    <a:pt x="3393612" y="3854290"/>
                  </a:cubicBezTo>
                  <a:cubicBezTo>
                    <a:pt x="3373892" y="3877625"/>
                    <a:pt x="3354830" y="3894551"/>
                    <a:pt x="3336425" y="3905069"/>
                  </a:cubicBezTo>
                  <a:cubicBezTo>
                    <a:pt x="3320814" y="3913942"/>
                    <a:pt x="3305038" y="3918379"/>
                    <a:pt x="3289098" y="3918379"/>
                  </a:cubicBezTo>
                  <a:cubicBezTo>
                    <a:pt x="3277266" y="3918379"/>
                    <a:pt x="3266666" y="3916736"/>
                    <a:pt x="3257300" y="3913449"/>
                  </a:cubicBezTo>
                  <a:cubicBezTo>
                    <a:pt x="3245961" y="3909505"/>
                    <a:pt x="3231417" y="3901618"/>
                    <a:pt x="3213669" y="3889786"/>
                  </a:cubicBezTo>
                  <a:lnTo>
                    <a:pt x="3203317" y="3904083"/>
                  </a:lnTo>
                  <a:cubicBezTo>
                    <a:pt x="3236840" y="3929718"/>
                    <a:pt x="3261695" y="3946891"/>
                    <a:pt x="3277881" y="3955600"/>
                  </a:cubicBezTo>
                  <a:cubicBezTo>
                    <a:pt x="3294068" y="3964310"/>
                    <a:pt x="3308981" y="3968665"/>
                    <a:pt x="3322621" y="3968665"/>
                  </a:cubicBezTo>
                  <a:cubicBezTo>
                    <a:pt x="3345956" y="3968665"/>
                    <a:pt x="3369620" y="3954861"/>
                    <a:pt x="3393612" y="3927253"/>
                  </a:cubicBezTo>
                  <a:cubicBezTo>
                    <a:pt x="3417604" y="3899646"/>
                    <a:pt x="3429601" y="3871709"/>
                    <a:pt x="3429601" y="3843444"/>
                  </a:cubicBezTo>
                  <a:lnTo>
                    <a:pt x="3429601" y="3779848"/>
                  </a:lnTo>
                  <a:cubicBezTo>
                    <a:pt x="3429601" y="3754541"/>
                    <a:pt x="3425000" y="3732932"/>
                    <a:pt x="3415797" y="3715020"/>
                  </a:cubicBezTo>
                  <a:cubicBezTo>
                    <a:pt x="3406594" y="3697108"/>
                    <a:pt x="3395420" y="3688152"/>
                    <a:pt x="3382273" y="3688152"/>
                  </a:cubicBezTo>
                  <a:close/>
                  <a:moveTo>
                    <a:pt x="2364205" y="3675334"/>
                  </a:moveTo>
                  <a:cubicBezTo>
                    <a:pt x="2351880" y="3675334"/>
                    <a:pt x="2341158" y="3679524"/>
                    <a:pt x="2332037" y="3687905"/>
                  </a:cubicBezTo>
                  <a:cubicBezTo>
                    <a:pt x="2322917" y="3696286"/>
                    <a:pt x="2312030" y="3711897"/>
                    <a:pt x="2299377" y="3734739"/>
                  </a:cubicBezTo>
                  <a:cubicBezTo>
                    <a:pt x="2286723" y="3757581"/>
                    <a:pt x="2280396" y="3773604"/>
                    <a:pt x="2280396" y="3782806"/>
                  </a:cubicBezTo>
                  <a:cubicBezTo>
                    <a:pt x="2280396" y="3789708"/>
                    <a:pt x="2282861" y="3796692"/>
                    <a:pt x="2287791" y="3803758"/>
                  </a:cubicBezTo>
                  <a:cubicBezTo>
                    <a:pt x="2292722" y="3810825"/>
                    <a:pt x="2302910" y="3822081"/>
                    <a:pt x="2318357" y="3837528"/>
                  </a:cubicBezTo>
                  <a:cubicBezTo>
                    <a:pt x="2307511" y="3851497"/>
                    <a:pt x="2299952" y="3862753"/>
                    <a:pt x="2295679" y="3871299"/>
                  </a:cubicBezTo>
                  <a:cubicBezTo>
                    <a:pt x="2290091" y="3882309"/>
                    <a:pt x="2287299" y="3893237"/>
                    <a:pt x="2287299" y="3904083"/>
                  </a:cubicBezTo>
                  <a:lnTo>
                    <a:pt x="2302088" y="3909505"/>
                  </a:lnTo>
                  <a:cubicBezTo>
                    <a:pt x="2318028" y="3891265"/>
                    <a:pt x="2330106" y="3878447"/>
                    <a:pt x="2338323" y="3871052"/>
                  </a:cubicBezTo>
                  <a:cubicBezTo>
                    <a:pt x="2350976" y="3859713"/>
                    <a:pt x="2364862" y="3850346"/>
                    <a:pt x="2379981" y="3842951"/>
                  </a:cubicBezTo>
                  <a:cubicBezTo>
                    <a:pt x="2396250" y="3835064"/>
                    <a:pt x="2417119" y="3827997"/>
                    <a:pt x="2442591" y="3821753"/>
                  </a:cubicBezTo>
                  <a:lnTo>
                    <a:pt x="2462311" y="3765058"/>
                  </a:lnTo>
                  <a:cubicBezTo>
                    <a:pt x="2445549" y="3766537"/>
                    <a:pt x="2431991" y="3768715"/>
                    <a:pt x="2421639" y="3771591"/>
                  </a:cubicBezTo>
                  <a:cubicBezTo>
                    <a:pt x="2411286" y="3774466"/>
                    <a:pt x="2395756" y="3780834"/>
                    <a:pt x="2375051" y="3790694"/>
                  </a:cubicBezTo>
                  <a:cubicBezTo>
                    <a:pt x="2358782" y="3782313"/>
                    <a:pt x="2347238" y="3775288"/>
                    <a:pt x="2340418" y="3769619"/>
                  </a:cubicBezTo>
                  <a:cubicBezTo>
                    <a:pt x="2333598" y="3763949"/>
                    <a:pt x="2330188" y="3758485"/>
                    <a:pt x="2330188" y="3753227"/>
                  </a:cubicBezTo>
                  <a:cubicBezTo>
                    <a:pt x="2330188" y="3749447"/>
                    <a:pt x="2332202" y="3746119"/>
                    <a:pt x="2336228" y="3743244"/>
                  </a:cubicBezTo>
                  <a:cubicBezTo>
                    <a:pt x="2340254" y="3740368"/>
                    <a:pt x="2344814" y="3738930"/>
                    <a:pt x="2349908" y="3738930"/>
                  </a:cubicBezTo>
                  <a:cubicBezTo>
                    <a:pt x="2355989" y="3738930"/>
                    <a:pt x="2362397" y="3740943"/>
                    <a:pt x="2369135" y="3744969"/>
                  </a:cubicBezTo>
                  <a:cubicBezTo>
                    <a:pt x="2375873" y="3748995"/>
                    <a:pt x="2383103" y="3755363"/>
                    <a:pt x="2390826" y="3764072"/>
                  </a:cubicBezTo>
                  <a:lnTo>
                    <a:pt x="2423857" y="3709350"/>
                  </a:lnTo>
                  <a:cubicBezTo>
                    <a:pt x="2413340" y="3696532"/>
                    <a:pt x="2403686" y="3687659"/>
                    <a:pt x="2394894" y="3682729"/>
                  </a:cubicBezTo>
                  <a:cubicBezTo>
                    <a:pt x="2386102" y="3677799"/>
                    <a:pt x="2375873" y="3675334"/>
                    <a:pt x="2364205" y="3675334"/>
                  </a:cubicBezTo>
                  <a:close/>
                  <a:moveTo>
                    <a:pt x="5355934" y="3673855"/>
                  </a:moveTo>
                  <a:cubicBezTo>
                    <a:pt x="5359878" y="3673855"/>
                    <a:pt x="5363534" y="3675375"/>
                    <a:pt x="5366903" y="3678415"/>
                  </a:cubicBezTo>
                  <a:cubicBezTo>
                    <a:pt x="5370271" y="3681455"/>
                    <a:pt x="5374174" y="3686837"/>
                    <a:pt x="5378611" y="3694560"/>
                  </a:cubicBezTo>
                  <a:cubicBezTo>
                    <a:pt x="5373024" y="3699983"/>
                    <a:pt x="5368299" y="3703804"/>
                    <a:pt x="5364438" y="3706023"/>
                  </a:cubicBezTo>
                  <a:cubicBezTo>
                    <a:pt x="5360576" y="3708241"/>
                    <a:pt x="5356755" y="3709350"/>
                    <a:pt x="5352976" y="3709350"/>
                  </a:cubicBezTo>
                  <a:cubicBezTo>
                    <a:pt x="5348210" y="3709350"/>
                    <a:pt x="5344307" y="3708077"/>
                    <a:pt x="5341267" y="3705530"/>
                  </a:cubicBezTo>
                  <a:cubicBezTo>
                    <a:pt x="5338227" y="3702982"/>
                    <a:pt x="5336707" y="3699819"/>
                    <a:pt x="5336707" y="3696039"/>
                  </a:cubicBezTo>
                  <a:cubicBezTo>
                    <a:pt x="5336707" y="3690124"/>
                    <a:pt x="5338679" y="3684947"/>
                    <a:pt x="5342623" y="3680510"/>
                  </a:cubicBezTo>
                  <a:cubicBezTo>
                    <a:pt x="5346567" y="3676073"/>
                    <a:pt x="5351004" y="3673855"/>
                    <a:pt x="5355934" y="3673855"/>
                  </a:cubicBezTo>
                  <a:close/>
                  <a:moveTo>
                    <a:pt x="7961258" y="3670897"/>
                  </a:moveTo>
                  <a:cubicBezTo>
                    <a:pt x="7957479" y="3678292"/>
                    <a:pt x="7953206" y="3687371"/>
                    <a:pt x="7948440" y="3698135"/>
                  </a:cubicBezTo>
                  <a:cubicBezTo>
                    <a:pt x="7943675" y="3708898"/>
                    <a:pt x="7939895" y="3718060"/>
                    <a:pt x="7937101" y="3725619"/>
                  </a:cubicBezTo>
                  <a:lnTo>
                    <a:pt x="7945975" y="3731535"/>
                  </a:lnTo>
                  <a:cubicBezTo>
                    <a:pt x="7935951" y="3751255"/>
                    <a:pt x="7929008" y="3767606"/>
                    <a:pt x="7925146" y="3780588"/>
                  </a:cubicBezTo>
                  <a:cubicBezTo>
                    <a:pt x="7921285" y="3793570"/>
                    <a:pt x="7919353" y="3806799"/>
                    <a:pt x="7919353" y="3820274"/>
                  </a:cubicBezTo>
                  <a:cubicBezTo>
                    <a:pt x="7919353" y="3835064"/>
                    <a:pt x="7923133" y="3846895"/>
                    <a:pt x="7930693" y="3855769"/>
                  </a:cubicBezTo>
                  <a:cubicBezTo>
                    <a:pt x="7938251" y="3864643"/>
                    <a:pt x="7948440" y="3869080"/>
                    <a:pt x="7961258" y="3869080"/>
                  </a:cubicBezTo>
                  <a:cubicBezTo>
                    <a:pt x="7976047" y="3869080"/>
                    <a:pt x="7991823" y="3864643"/>
                    <a:pt x="8008585" y="3855769"/>
                  </a:cubicBezTo>
                  <a:cubicBezTo>
                    <a:pt x="8026662" y="3846238"/>
                    <a:pt x="8038001" y="3835228"/>
                    <a:pt x="8042602" y="3822739"/>
                  </a:cubicBezTo>
                  <a:cubicBezTo>
                    <a:pt x="8045067" y="3816330"/>
                    <a:pt x="8047080" y="3808072"/>
                    <a:pt x="8048641" y="3797966"/>
                  </a:cubicBezTo>
                  <a:cubicBezTo>
                    <a:pt x="8050203" y="3787859"/>
                    <a:pt x="8050983" y="3777876"/>
                    <a:pt x="8050983" y="3768016"/>
                  </a:cubicBezTo>
                  <a:cubicBezTo>
                    <a:pt x="8050983" y="3754706"/>
                    <a:pt x="8048435" y="3743572"/>
                    <a:pt x="8043341" y="3734616"/>
                  </a:cubicBezTo>
                  <a:cubicBezTo>
                    <a:pt x="8038247" y="3725660"/>
                    <a:pt x="8028963" y="3716088"/>
                    <a:pt x="8015487" y="3705899"/>
                  </a:cubicBezTo>
                  <a:cubicBezTo>
                    <a:pt x="8005957" y="3698504"/>
                    <a:pt x="7995932" y="3691602"/>
                    <a:pt x="7985415" y="3685194"/>
                  </a:cubicBezTo>
                  <a:close/>
                  <a:moveTo>
                    <a:pt x="3694058" y="3670897"/>
                  </a:moveTo>
                  <a:cubicBezTo>
                    <a:pt x="3690279" y="3678292"/>
                    <a:pt x="3686006" y="3687371"/>
                    <a:pt x="3681241" y="3698135"/>
                  </a:cubicBezTo>
                  <a:cubicBezTo>
                    <a:pt x="3676475" y="3708898"/>
                    <a:pt x="3672695" y="3718060"/>
                    <a:pt x="3669902" y="3725619"/>
                  </a:cubicBezTo>
                  <a:lnTo>
                    <a:pt x="3678776" y="3731535"/>
                  </a:lnTo>
                  <a:cubicBezTo>
                    <a:pt x="3668751" y="3751255"/>
                    <a:pt x="3661808" y="3767606"/>
                    <a:pt x="3657947" y="3780588"/>
                  </a:cubicBezTo>
                  <a:cubicBezTo>
                    <a:pt x="3654085" y="3793570"/>
                    <a:pt x="3652154" y="3806799"/>
                    <a:pt x="3652154" y="3820274"/>
                  </a:cubicBezTo>
                  <a:cubicBezTo>
                    <a:pt x="3652154" y="3835064"/>
                    <a:pt x="3655934" y="3846895"/>
                    <a:pt x="3663493" y="3855769"/>
                  </a:cubicBezTo>
                  <a:cubicBezTo>
                    <a:pt x="3671052" y="3864643"/>
                    <a:pt x="3681241" y="3869080"/>
                    <a:pt x="3694058" y="3869080"/>
                  </a:cubicBezTo>
                  <a:cubicBezTo>
                    <a:pt x="3708848" y="3869080"/>
                    <a:pt x="3724624" y="3864643"/>
                    <a:pt x="3741386" y="3855769"/>
                  </a:cubicBezTo>
                  <a:cubicBezTo>
                    <a:pt x="3759462" y="3846238"/>
                    <a:pt x="3770801" y="3835228"/>
                    <a:pt x="3775402" y="3822739"/>
                  </a:cubicBezTo>
                  <a:cubicBezTo>
                    <a:pt x="3777867" y="3816330"/>
                    <a:pt x="3779880" y="3808072"/>
                    <a:pt x="3781441" y="3797966"/>
                  </a:cubicBezTo>
                  <a:cubicBezTo>
                    <a:pt x="3783002" y="3787859"/>
                    <a:pt x="3783783" y="3777876"/>
                    <a:pt x="3783783" y="3768016"/>
                  </a:cubicBezTo>
                  <a:cubicBezTo>
                    <a:pt x="3783783" y="3754706"/>
                    <a:pt x="3781236" y="3743572"/>
                    <a:pt x="3776142" y="3734616"/>
                  </a:cubicBezTo>
                  <a:cubicBezTo>
                    <a:pt x="3771047" y="3725660"/>
                    <a:pt x="3761763" y="3716088"/>
                    <a:pt x="3748288" y="3705899"/>
                  </a:cubicBezTo>
                  <a:cubicBezTo>
                    <a:pt x="3738756" y="3698504"/>
                    <a:pt x="3728732" y="3691602"/>
                    <a:pt x="3718215" y="3685194"/>
                  </a:cubicBezTo>
                  <a:close/>
                  <a:moveTo>
                    <a:pt x="8975047" y="3627513"/>
                  </a:moveTo>
                  <a:lnTo>
                    <a:pt x="8957299" y="3704420"/>
                  </a:lnTo>
                  <a:cubicBezTo>
                    <a:pt x="8971103" y="3713130"/>
                    <a:pt x="8981867" y="3723483"/>
                    <a:pt x="8989591" y="3735479"/>
                  </a:cubicBezTo>
                  <a:cubicBezTo>
                    <a:pt x="8998957" y="3749940"/>
                    <a:pt x="9005531" y="3769249"/>
                    <a:pt x="9009310" y="3793406"/>
                  </a:cubicBezTo>
                  <a:lnTo>
                    <a:pt x="8924515" y="3793406"/>
                  </a:lnTo>
                  <a:cubicBezTo>
                    <a:pt x="8918107" y="3793406"/>
                    <a:pt x="8912643" y="3792091"/>
                    <a:pt x="8908123" y="3789462"/>
                  </a:cubicBezTo>
                  <a:cubicBezTo>
                    <a:pt x="8903605" y="3786832"/>
                    <a:pt x="8900688" y="3782642"/>
                    <a:pt x="8899373" y="3776890"/>
                  </a:cubicBezTo>
                  <a:lnTo>
                    <a:pt x="8890006" y="3777383"/>
                  </a:lnTo>
                  <a:cubicBezTo>
                    <a:pt x="8888527" y="3785928"/>
                    <a:pt x="8887417" y="3794392"/>
                    <a:pt x="8886678" y="3802772"/>
                  </a:cubicBezTo>
                  <a:cubicBezTo>
                    <a:pt x="8885939" y="3811153"/>
                    <a:pt x="8885569" y="3818959"/>
                    <a:pt x="8885569" y="3826190"/>
                  </a:cubicBezTo>
                  <a:cubicBezTo>
                    <a:pt x="8885569" y="3838843"/>
                    <a:pt x="8889103" y="3847963"/>
                    <a:pt x="8896169" y="3853551"/>
                  </a:cubicBezTo>
                  <a:cubicBezTo>
                    <a:pt x="8901920" y="3858152"/>
                    <a:pt x="8910219" y="3860453"/>
                    <a:pt x="8921065" y="3860453"/>
                  </a:cubicBezTo>
                  <a:lnTo>
                    <a:pt x="9013882" y="3860453"/>
                  </a:lnTo>
                  <a:lnTo>
                    <a:pt x="9032727" y="3860453"/>
                  </a:lnTo>
                  <a:lnTo>
                    <a:pt x="9062689" y="3860453"/>
                  </a:lnTo>
                  <a:cubicBezTo>
                    <a:pt x="9074356" y="3860453"/>
                    <a:pt x="9083559" y="3859384"/>
                    <a:pt x="9090296" y="3857248"/>
                  </a:cubicBezTo>
                  <a:cubicBezTo>
                    <a:pt x="9104265" y="3852811"/>
                    <a:pt x="9116014" y="3843444"/>
                    <a:pt x="9125545" y="3829148"/>
                  </a:cubicBezTo>
                  <a:cubicBezTo>
                    <a:pt x="9141157" y="3837200"/>
                    <a:pt x="9159233" y="3844184"/>
                    <a:pt x="9179774" y="3850100"/>
                  </a:cubicBezTo>
                  <a:cubicBezTo>
                    <a:pt x="9191442" y="3853468"/>
                    <a:pt x="9202349" y="3855995"/>
                    <a:pt x="9212497" y="3857680"/>
                  </a:cubicBezTo>
                  <a:lnTo>
                    <a:pt x="9223432" y="3858661"/>
                  </a:lnTo>
                  <a:lnTo>
                    <a:pt x="9223432" y="3860453"/>
                  </a:lnTo>
                  <a:lnTo>
                    <a:pt x="9490132" y="3860453"/>
                  </a:lnTo>
                  <a:lnTo>
                    <a:pt x="9504931" y="3860453"/>
                  </a:lnTo>
                  <a:lnTo>
                    <a:pt x="9538939" y="3860453"/>
                  </a:lnTo>
                  <a:cubicBezTo>
                    <a:pt x="9550606" y="3860453"/>
                    <a:pt x="9559809" y="3859384"/>
                    <a:pt x="9566546" y="3857248"/>
                  </a:cubicBezTo>
                  <a:cubicBezTo>
                    <a:pt x="9580515" y="3852811"/>
                    <a:pt x="9592264" y="3843444"/>
                    <a:pt x="9601795" y="3829148"/>
                  </a:cubicBezTo>
                  <a:cubicBezTo>
                    <a:pt x="9617407" y="3837200"/>
                    <a:pt x="9635483" y="3844184"/>
                    <a:pt x="9656024" y="3850100"/>
                  </a:cubicBezTo>
                  <a:cubicBezTo>
                    <a:pt x="9679359" y="3856837"/>
                    <a:pt x="9699654" y="3860206"/>
                    <a:pt x="9716909" y="3860206"/>
                  </a:cubicBezTo>
                  <a:lnTo>
                    <a:pt x="9716909" y="3806470"/>
                  </a:lnTo>
                  <a:cubicBezTo>
                    <a:pt x="9716909" y="3783956"/>
                    <a:pt x="9710418" y="3759307"/>
                    <a:pt x="9697435" y="3732521"/>
                  </a:cubicBezTo>
                  <a:cubicBezTo>
                    <a:pt x="9685111" y="3707214"/>
                    <a:pt x="9674758" y="3694560"/>
                    <a:pt x="9666377" y="3694560"/>
                  </a:cubicBezTo>
                  <a:cubicBezTo>
                    <a:pt x="9657339" y="3694560"/>
                    <a:pt x="9646329" y="3700558"/>
                    <a:pt x="9633347" y="3712555"/>
                  </a:cubicBezTo>
                  <a:cubicBezTo>
                    <a:pt x="9618721" y="3726030"/>
                    <a:pt x="9606725" y="3743202"/>
                    <a:pt x="9597358" y="3764072"/>
                  </a:cubicBezTo>
                  <a:cubicBezTo>
                    <a:pt x="9593085" y="3775411"/>
                    <a:pt x="9585362" y="3783381"/>
                    <a:pt x="9574187" y="3787983"/>
                  </a:cubicBezTo>
                  <a:cubicBezTo>
                    <a:pt x="9565478" y="3791598"/>
                    <a:pt x="9553728" y="3793406"/>
                    <a:pt x="9538939" y="3793406"/>
                  </a:cubicBezTo>
                  <a:lnTo>
                    <a:pt x="9504931" y="3793406"/>
                  </a:lnTo>
                  <a:cubicBezTo>
                    <a:pt x="9491949" y="3790612"/>
                    <a:pt x="9482213" y="3787161"/>
                    <a:pt x="9475721" y="3783053"/>
                  </a:cubicBezTo>
                  <a:cubicBezTo>
                    <a:pt x="9469231" y="3778944"/>
                    <a:pt x="9459822" y="3769988"/>
                    <a:pt x="9447497" y="3756185"/>
                  </a:cubicBezTo>
                  <a:cubicBezTo>
                    <a:pt x="9429421" y="3736629"/>
                    <a:pt x="9415453" y="3722250"/>
                    <a:pt x="9405593" y="3713048"/>
                  </a:cubicBezTo>
                  <a:cubicBezTo>
                    <a:pt x="9393104" y="3701380"/>
                    <a:pt x="9381847" y="3692917"/>
                    <a:pt x="9371823" y="3687659"/>
                  </a:cubicBezTo>
                  <a:cubicBezTo>
                    <a:pt x="9361799" y="3682400"/>
                    <a:pt x="9351363" y="3679771"/>
                    <a:pt x="9340518" y="3679771"/>
                  </a:cubicBezTo>
                  <a:cubicBezTo>
                    <a:pt x="9326385" y="3679771"/>
                    <a:pt x="9313773" y="3684701"/>
                    <a:pt x="9302681" y="3694560"/>
                  </a:cubicBezTo>
                  <a:cubicBezTo>
                    <a:pt x="9291589" y="3704420"/>
                    <a:pt x="9281523" y="3719703"/>
                    <a:pt x="9272485" y="3740409"/>
                  </a:cubicBezTo>
                  <a:cubicBezTo>
                    <a:pt x="9279223" y="3738930"/>
                    <a:pt x="9284358" y="3737985"/>
                    <a:pt x="9287891" y="3737574"/>
                  </a:cubicBezTo>
                  <a:cubicBezTo>
                    <a:pt x="9291425" y="3737163"/>
                    <a:pt x="9295327" y="3736958"/>
                    <a:pt x="9299599" y="3736958"/>
                  </a:cubicBezTo>
                  <a:cubicBezTo>
                    <a:pt x="9313897" y="3736958"/>
                    <a:pt x="9328522" y="3740984"/>
                    <a:pt x="9343476" y="3749036"/>
                  </a:cubicBezTo>
                  <a:cubicBezTo>
                    <a:pt x="9360402" y="3758074"/>
                    <a:pt x="9378807" y="3772864"/>
                    <a:pt x="9398691" y="3793406"/>
                  </a:cubicBezTo>
                  <a:lnTo>
                    <a:pt x="9238861" y="3793406"/>
                  </a:lnTo>
                  <a:lnTo>
                    <a:pt x="9235791" y="3771098"/>
                  </a:lnTo>
                  <a:cubicBezTo>
                    <a:pt x="9232545" y="3758773"/>
                    <a:pt x="9227677" y="3745914"/>
                    <a:pt x="9221185" y="3732521"/>
                  </a:cubicBezTo>
                  <a:cubicBezTo>
                    <a:pt x="9208861" y="3707214"/>
                    <a:pt x="9198508" y="3694560"/>
                    <a:pt x="9190127" y="3694560"/>
                  </a:cubicBezTo>
                  <a:cubicBezTo>
                    <a:pt x="9181089" y="3694560"/>
                    <a:pt x="9170079" y="3700558"/>
                    <a:pt x="9157097" y="3712555"/>
                  </a:cubicBezTo>
                  <a:cubicBezTo>
                    <a:pt x="9142471" y="3726030"/>
                    <a:pt x="9130475" y="3743202"/>
                    <a:pt x="9121108" y="3764072"/>
                  </a:cubicBezTo>
                  <a:cubicBezTo>
                    <a:pt x="9116835" y="3775411"/>
                    <a:pt x="9109112" y="3783381"/>
                    <a:pt x="9097937" y="3787983"/>
                  </a:cubicBezTo>
                  <a:cubicBezTo>
                    <a:pt x="9089228" y="3791598"/>
                    <a:pt x="9077478" y="3793406"/>
                    <a:pt x="9062689" y="3793406"/>
                  </a:cubicBezTo>
                  <a:lnTo>
                    <a:pt x="9032727" y="3793406"/>
                  </a:lnTo>
                  <a:lnTo>
                    <a:pt x="9032727" y="3781327"/>
                  </a:lnTo>
                  <a:cubicBezTo>
                    <a:pt x="9032727" y="3743038"/>
                    <a:pt x="9028619" y="3712308"/>
                    <a:pt x="9020403" y="3689138"/>
                  </a:cubicBezTo>
                  <a:cubicBezTo>
                    <a:pt x="9011529" y="3663995"/>
                    <a:pt x="8996411" y="3643453"/>
                    <a:pt x="8975047" y="3627513"/>
                  </a:cubicBezTo>
                  <a:close/>
                  <a:moveTo>
                    <a:pt x="8184472" y="3627513"/>
                  </a:moveTo>
                  <a:lnTo>
                    <a:pt x="8166725" y="3704420"/>
                  </a:lnTo>
                  <a:cubicBezTo>
                    <a:pt x="8180528" y="3713130"/>
                    <a:pt x="8191292" y="3723483"/>
                    <a:pt x="8199015" y="3735479"/>
                  </a:cubicBezTo>
                  <a:cubicBezTo>
                    <a:pt x="8208383" y="3749940"/>
                    <a:pt x="8214956" y="3769249"/>
                    <a:pt x="8218735" y="3793406"/>
                  </a:cubicBezTo>
                  <a:lnTo>
                    <a:pt x="8133941" y="3793406"/>
                  </a:lnTo>
                  <a:cubicBezTo>
                    <a:pt x="8127531" y="3793406"/>
                    <a:pt x="8122068" y="3792091"/>
                    <a:pt x="8117549" y="3789462"/>
                  </a:cubicBezTo>
                  <a:cubicBezTo>
                    <a:pt x="8113029" y="3786832"/>
                    <a:pt x="8110113" y="3782642"/>
                    <a:pt x="8108797" y="3776890"/>
                  </a:cubicBezTo>
                  <a:lnTo>
                    <a:pt x="8099431" y="3777383"/>
                  </a:lnTo>
                  <a:cubicBezTo>
                    <a:pt x="8097952" y="3785928"/>
                    <a:pt x="8096843" y="3794392"/>
                    <a:pt x="8096103" y="3802772"/>
                  </a:cubicBezTo>
                  <a:cubicBezTo>
                    <a:pt x="8095363" y="3811153"/>
                    <a:pt x="8094994" y="3818959"/>
                    <a:pt x="8094994" y="3826190"/>
                  </a:cubicBezTo>
                  <a:cubicBezTo>
                    <a:pt x="8094994" y="3838843"/>
                    <a:pt x="8098527" y="3847963"/>
                    <a:pt x="8105593" y="3853551"/>
                  </a:cubicBezTo>
                  <a:cubicBezTo>
                    <a:pt x="8111345" y="3858152"/>
                    <a:pt x="8119643" y="3860453"/>
                    <a:pt x="8130489" y="3860453"/>
                  </a:cubicBezTo>
                  <a:lnTo>
                    <a:pt x="8223307" y="3860453"/>
                  </a:lnTo>
                  <a:lnTo>
                    <a:pt x="8242153" y="3860453"/>
                  </a:lnTo>
                  <a:lnTo>
                    <a:pt x="8366182" y="3860453"/>
                  </a:lnTo>
                  <a:lnTo>
                    <a:pt x="8377614" y="3860453"/>
                  </a:lnTo>
                  <a:lnTo>
                    <a:pt x="8388367" y="3860453"/>
                  </a:lnTo>
                  <a:cubicBezTo>
                    <a:pt x="8401185" y="3860453"/>
                    <a:pt x="8413921" y="3859549"/>
                    <a:pt x="8426573" y="3857741"/>
                  </a:cubicBezTo>
                  <a:cubicBezTo>
                    <a:pt x="8443829" y="3855276"/>
                    <a:pt x="8465027" y="3850839"/>
                    <a:pt x="8490170" y="3844430"/>
                  </a:cubicBezTo>
                  <a:cubicBezTo>
                    <a:pt x="8519093" y="3837035"/>
                    <a:pt x="8555656" y="3826518"/>
                    <a:pt x="8599861" y="3812879"/>
                  </a:cubicBezTo>
                  <a:lnTo>
                    <a:pt x="8627469" y="3742874"/>
                  </a:lnTo>
                  <a:lnTo>
                    <a:pt x="8502248" y="3778862"/>
                  </a:lnTo>
                  <a:cubicBezTo>
                    <a:pt x="8456565" y="3752734"/>
                    <a:pt x="8433722" y="3734000"/>
                    <a:pt x="8433722" y="3722661"/>
                  </a:cubicBezTo>
                  <a:cubicBezTo>
                    <a:pt x="8433722" y="3714938"/>
                    <a:pt x="8443171" y="3709022"/>
                    <a:pt x="8462069" y="3704913"/>
                  </a:cubicBezTo>
                  <a:cubicBezTo>
                    <a:pt x="8477023" y="3701627"/>
                    <a:pt x="8494689" y="3699983"/>
                    <a:pt x="8515066" y="3699983"/>
                  </a:cubicBezTo>
                  <a:cubicBezTo>
                    <a:pt x="8526241" y="3699983"/>
                    <a:pt x="8535649" y="3700723"/>
                    <a:pt x="8543290" y="3702202"/>
                  </a:cubicBezTo>
                  <a:cubicBezTo>
                    <a:pt x="8550931" y="3703681"/>
                    <a:pt x="8561243" y="3706885"/>
                    <a:pt x="8574225" y="3711815"/>
                  </a:cubicBezTo>
                  <a:lnTo>
                    <a:pt x="8584578" y="3702941"/>
                  </a:lnTo>
                  <a:cubicBezTo>
                    <a:pt x="8577512" y="3687001"/>
                    <a:pt x="8566337" y="3673444"/>
                    <a:pt x="8551055" y="3662269"/>
                  </a:cubicBezTo>
                  <a:cubicBezTo>
                    <a:pt x="8534457" y="3650273"/>
                    <a:pt x="8517038" y="3644275"/>
                    <a:pt x="8498797" y="3644275"/>
                  </a:cubicBezTo>
                  <a:cubicBezTo>
                    <a:pt x="8471683" y="3644275"/>
                    <a:pt x="8447978" y="3653437"/>
                    <a:pt x="8427683" y="3671760"/>
                  </a:cubicBezTo>
                  <a:cubicBezTo>
                    <a:pt x="8407388" y="3690082"/>
                    <a:pt x="8397241" y="3711487"/>
                    <a:pt x="8397241" y="3735972"/>
                  </a:cubicBezTo>
                  <a:cubicBezTo>
                    <a:pt x="8397241" y="3745503"/>
                    <a:pt x="8398637" y="3754089"/>
                    <a:pt x="8401431" y="3761731"/>
                  </a:cubicBezTo>
                  <a:cubicBezTo>
                    <a:pt x="8404225" y="3769372"/>
                    <a:pt x="8409730" y="3779355"/>
                    <a:pt x="8417947" y="3791680"/>
                  </a:cubicBezTo>
                  <a:cubicBezTo>
                    <a:pt x="8413181" y="3792009"/>
                    <a:pt x="8408333" y="3792502"/>
                    <a:pt x="8403403" y="3793159"/>
                  </a:cubicBezTo>
                  <a:cubicBezTo>
                    <a:pt x="8401103" y="3793323"/>
                    <a:pt x="8397569" y="3793406"/>
                    <a:pt x="8392803" y="3793406"/>
                  </a:cubicBezTo>
                  <a:lnTo>
                    <a:pt x="8377560" y="3793406"/>
                  </a:lnTo>
                  <a:lnTo>
                    <a:pt x="8377191" y="3774949"/>
                  </a:lnTo>
                  <a:cubicBezTo>
                    <a:pt x="8376343" y="3755168"/>
                    <a:pt x="8374225" y="3739546"/>
                    <a:pt x="8370835" y="3728084"/>
                  </a:cubicBezTo>
                  <a:cubicBezTo>
                    <a:pt x="8366317" y="3712801"/>
                    <a:pt x="8357894" y="3698176"/>
                    <a:pt x="8345569" y="3684208"/>
                  </a:cubicBezTo>
                  <a:lnTo>
                    <a:pt x="8325849" y="3742874"/>
                  </a:lnTo>
                  <a:cubicBezTo>
                    <a:pt x="8334888" y="3753391"/>
                    <a:pt x="8340639" y="3760786"/>
                    <a:pt x="8343105" y="3765058"/>
                  </a:cubicBezTo>
                  <a:cubicBezTo>
                    <a:pt x="8347871" y="3772782"/>
                    <a:pt x="8351157" y="3782231"/>
                    <a:pt x="8352964" y="3793406"/>
                  </a:cubicBezTo>
                  <a:lnTo>
                    <a:pt x="8242153" y="3793406"/>
                  </a:lnTo>
                  <a:lnTo>
                    <a:pt x="8242153" y="3781327"/>
                  </a:lnTo>
                  <a:cubicBezTo>
                    <a:pt x="8242153" y="3743038"/>
                    <a:pt x="8238045" y="3712308"/>
                    <a:pt x="8229827" y="3689138"/>
                  </a:cubicBezTo>
                  <a:cubicBezTo>
                    <a:pt x="8220953" y="3663995"/>
                    <a:pt x="8205835" y="3643453"/>
                    <a:pt x="8184472" y="3627513"/>
                  </a:cubicBezTo>
                  <a:close/>
                  <a:moveTo>
                    <a:pt x="2698547" y="3571805"/>
                  </a:moveTo>
                  <a:lnTo>
                    <a:pt x="2678828" y="3610752"/>
                  </a:lnTo>
                  <a:lnTo>
                    <a:pt x="2643825" y="3591032"/>
                  </a:lnTo>
                  <a:lnTo>
                    <a:pt x="2616711" y="3641317"/>
                  </a:lnTo>
                  <a:lnTo>
                    <a:pt x="2661573" y="3666460"/>
                  </a:lnTo>
                  <a:lnTo>
                    <a:pt x="2682278" y="3626527"/>
                  </a:lnTo>
                  <a:lnTo>
                    <a:pt x="2718760" y="3644768"/>
                  </a:lnTo>
                  <a:lnTo>
                    <a:pt x="2744396" y="3596948"/>
                  </a:lnTo>
                  <a:close/>
                  <a:moveTo>
                    <a:pt x="5493297" y="3561206"/>
                  </a:moveTo>
                  <a:cubicBezTo>
                    <a:pt x="5484095" y="3578625"/>
                    <a:pt x="5476946" y="3593456"/>
                    <a:pt x="5471852" y="3605698"/>
                  </a:cubicBezTo>
                  <a:cubicBezTo>
                    <a:pt x="5466758" y="3617941"/>
                    <a:pt x="5464211" y="3626610"/>
                    <a:pt x="5464211" y="3631704"/>
                  </a:cubicBezTo>
                  <a:cubicBezTo>
                    <a:pt x="5464211" y="3635155"/>
                    <a:pt x="5465197" y="3641482"/>
                    <a:pt x="5467169" y="3650684"/>
                  </a:cubicBezTo>
                  <a:cubicBezTo>
                    <a:pt x="5472756" y="3676977"/>
                    <a:pt x="5476782" y="3699614"/>
                    <a:pt x="5479247" y="3718594"/>
                  </a:cubicBezTo>
                  <a:cubicBezTo>
                    <a:pt x="5481712" y="3737574"/>
                    <a:pt x="5483766" y="3756760"/>
                    <a:pt x="5485409" y="3776151"/>
                  </a:cubicBezTo>
                  <a:cubicBezTo>
                    <a:pt x="5487053" y="3795542"/>
                    <a:pt x="5487874" y="3810249"/>
                    <a:pt x="5487874" y="3820274"/>
                  </a:cubicBezTo>
                  <a:cubicBezTo>
                    <a:pt x="5487874" y="3833420"/>
                    <a:pt x="5485902" y="3850511"/>
                    <a:pt x="5481958" y="3871545"/>
                  </a:cubicBezTo>
                  <a:lnTo>
                    <a:pt x="5496748" y="3877461"/>
                  </a:lnTo>
                  <a:cubicBezTo>
                    <a:pt x="5506608" y="3857084"/>
                    <a:pt x="5513264" y="3840856"/>
                    <a:pt x="5516714" y="3828778"/>
                  </a:cubicBezTo>
                  <a:cubicBezTo>
                    <a:pt x="5520165" y="3816700"/>
                    <a:pt x="5521891" y="3803348"/>
                    <a:pt x="5521891" y="3788722"/>
                  </a:cubicBezTo>
                  <a:cubicBezTo>
                    <a:pt x="5521891" y="3771467"/>
                    <a:pt x="5521069" y="3753473"/>
                    <a:pt x="5519426" y="3734739"/>
                  </a:cubicBezTo>
                  <a:cubicBezTo>
                    <a:pt x="5517289" y="3710418"/>
                    <a:pt x="5513510" y="3681661"/>
                    <a:pt x="5508087" y="3648466"/>
                  </a:cubicBezTo>
                  <a:close/>
                  <a:moveTo>
                    <a:pt x="5197018" y="3561206"/>
                  </a:moveTo>
                  <a:lnTo>
                    <a:pt x="5170396" y="3622830"/>
                  </a:lnTo>
                  <a:cubicBezTo>
                    <a:pt x="5178120" y="3630882"/>
                    <a:pt x="5183050" y="3637045"/>
                    <a:pt x="5185186" y="3641317"/>
                  </a:cubicBezTo>
                  <a:cubicBezTo>
                    <a:pt x="5189623" y="3650191"/>
                    <a:pt x="5191841" y="3662598"/>
                    <a:pt x="5191841" y="3678538"/>
                  </a:cubicBezTo>
                  <a:lnTo>
                    <a:pt x="5191841" y="3748790"/>
                  </a:lnTo>
                  <a:cubicBezTo>
                    <a:pt x="5191841" y="3790037"/>
                    <a:pt x="5196607" y="3819370"/>
                    <a:pt x="5206138" y="3836789"/>
                  </a:cubicBezTo>
                  <a:cubicBezTo>
                    <a:pt x="5214683" y="3852565"/>
                    <a:pt x="5228569" y="3860453"/>
                    <a:pt x="5247796" y="3860453"/>
                  </a:cubicBezTo>
                  <a:lnTo>
                    <a:pt x="5261032" y="3860453"/>
                  </a:lnTo>
                  <a:lnTo>
                    <a:pt x="5282306" y="3860453"/>
                  </a:lnTo>
                  <a:lnTo>
                    <a:pt x="5432101" y="3860453"/>
                  </a:lnTo>
                  <a:lnTo>
                    <a:pt x="5432101" y="3751748"/>
                  </a:lnTo>
                  <a:cubicBezTo>
                    <a:pt x="5432101" y="3718224"/>
                    <a:pt x="5424460" y="3686426"/>
                    <a:pt x="5409177" y="3656353"/>
                  </a:cubicBezTo>
                  <a:cubicBezTo>
                    <a:pt x="5393894" y="3626281"/>
                    <a:pt x="5377625" y="3611245"/>
                    <a:pt x="5360371" y="3611245"/>
                  </a:cubicBezTo>
                  <a:cubicBezTo>
                    <a:pt x="5347060" y="3611245"/>
                    <a:pt x="5333913" y="3625870"/>
                    <a:pt x="5320931" y="3655121"/>
                  </a:cubicBezTo>
                  <a:cubicBezTo>
                    <a:pt x="5309099" y="3681743"/>
                    <a:pt x="5303183" y="3704749"/>
                    <a:pt x="5303183" y="3724140"/>
                  </a:cubicBezTo>
                  <a:cubicBezTo>
                    <a:pt x="5303183" y="3737286"/>
                    <a:pt x="5307703" y="3748215"/>
                    <a:pt x="5316741" y="3756924"/>
                  </a:cubicBezTo>
                  <a:cubicBezTo>
                    <a:pt x="5325779" y="3765634"/>
                    <a:pt x="5336871" y="3769988"/>
                    <a:pt x="5350018" y="3769988"/>
                  </a:cubicBezTo>
                  <a:cubicBezTo>
                    <a:pt x="5360042" y="3769988"/>
                    <a:pt x="5369491" y="3767277"/>
                    <a:pt x="5378365" y="3761854"/>
                  </a:cubicBezTo>
                  <a:cubicBezTo>
                    <a:pt x="5387239" y="3756431"/>
                    <a:pt x="5394305" y="3748625"/>
                    <a:pt x="5399564" y="3738437"/>
                  </a:cubicBezTo>
                  <a:cubicBezTo>
                    <a:pt x="5403672" y="3745339"/>
                    <a:pt x="5406383" y="3753473"/>
                    <a:pt x="5407698" y="3762840"/>
                  </a:cubicBezTo>
                  <a:cubicBezTo>
                    <a:pt x="5408520" y="3768920"/>
                    <a:pt x="5408930" y="3779109"/>
                    <a:pt x="5408930" y="3793406"/>
                  </a:cubicBezTo>
                  <a:lnTo>
                    <a:pt x="5282306" y="3793406"/>
                  </a:lnTo>
                  <a:lnTo>
                    <a:pt x="5261032" y="3793406"/>
                  </a:lnTo>
                  <a:lnTo>
                    <a:pt x="5247796" y="3793406"/>
                  </a:lnTo>
                  <a:cubicBezTo>
                    <a:pt x="5239908" y="3793406"/>
                    <a:pt x="5234156" y="3788065"/>
                    <a:pt x="5230541" y="3777383"/>
                  </a:cubicBezTo>
                  <a:cubicBezTo>
                    <a:pt x="5225940" y="3764072"/>
                    <a:pt x="5223639" y="3740244"/>
                    <a:pt x="5223639" y="3705899"/>
                  </a:cubicBezTo>
                  <a:lnTo>
                    <a:pt x="5223639" y="3657339"/>
                  </a:lnTo>
                  <a:cubicBezTo>
                    <a:pt x="5223639" y="3634169"/>
                    <a:pt x="5221421" y="3615106"/>
                    <a:pt x="5216984" y="3600152"/>
                  </a:cubicBezTo>
                  <a:cubicBezTo>
                    <a:pt x="5213204" y="3587335"/>
                    <a:pt x="5206549" y="3574352"/>
                    <a:pt x="5197018" y="3561206"/>
                  </a:cubicBezTo>
                  <a:close/>
                  <a:moveTo>
                    <a:pt x="4721772" y="3561206"/>
                  </a:moveTo>
                  <a:cubicBezTo>
                    <a:pt x="4712570" y="3578625"/>
                    <a:pt x="4705421" y="3593456"/>
                    <a:pt x="4700327" y="3605698"/>
                  </a:cubicBezTo>
                  <a:cubicBezTo>
                    <a:pt x="4695233" y="3617941"/>
                    <a:pt x="4692686" y="3626610"/>
                    <a:pt x="4692686" y="3631704"/>
                  </a:cubicBezTo>
                  <a:cubicBezTo>
                    <a:pt x="4692686" y="3635155"/>
                    <a:pt x="4693672" y="3641482"/>
                    <a:pt x="4695644" y="3650684"/>
                  </a:cubicBezTo>
                  <a:cubicBezTo>
                    <a:pt x="4701231" y="3676977"/>
                    <a:pt x="4705257" y="3699614"/>
                    <a:pt x="4707722" y="3718594"/>
                  </a:cubicBezTo>
                  <a:cubicBezTo>
                    <a:pt x="4710187" y="3737574"/>
                    <a:pt x="4712241" y="3756760"/>
                    <a:pt x="4713884" y="3776151"/>
                  </a:cubicBezTo>
                  <a:cubicBezTo>
                    <a:pt x="4715528" y="3795542"/>
                    <a:pt x="4716349" y="3810249"/>
                    <a:pt x="4716349" y="3820274"/>
                  </a:cubicBezTo>
                  <a:cubicBezTo>
                    <a:pt x="4716349" y="3833420"/>
                    <a:pt x="4714377" y="3850511"/>
                    <a:pt x="4710433" y="3871545"/>
                  </a:cubicBezTo>
                  <a:lnTo>
                    <a:pt x="4725223" y="3877461"/>
                  </a:lnTo>
                  <a:cubicBezTo>
                    <a:pt x="4735083" y="3857084"/>
                    <a:pt x="4741739" y="3840856"/>
                    <a:pt x="4745189" y="3828778"/>
                  </a:cubicBezTo>
                  <a:cubicBezTo>
                    <a:pt x="4748640" y="3816700"/>
                    <a:pt x="4750366" y="3803348"/>
                    <a:pt x="4750366" y="3788722"/>
                  </a:cubicBezTo>
                  <a:cubicBezTo>
                    <a:pt x="4750366" y="3771467"/>
                    <a:pt x="4749544" y="3753473"/>
                    <a:pt x="4747901" y="3734739"/>
                  </a:cubicBezTo>
                  <a:cubicBezTo>
                    <a:pt x="4745764" y="3710418"/>
                    <a:pt x="4741985" y="3681661"/>
                    <a:pt x="4736562" y="3648466"/>
                  </a:cubicBezTo>
                  <a:close/>
                  <a:moveTo>
                    <a:pt x="2950123" y="3561206"/>
                  </a:moveTo>
                  <a:cubicBezTo>
                    <a:pt x="2940920" y="3578625"/>
                    <a:pt x="2933772" y="3593456"/>
                    <a:pt x="2928678" y="3605698"/>
                  </a:cubicBezTo>
                  <a:cubicBezTo>
                    <a:pt x="2923584" y="3617941"/>
                    <a:pt x="2921036" y="3626610"/>
                    <a:pt x="2921036" y="3631704"/>
                  </a:cubicBezTo>
                  <a:cubicBezTo>
                    <a:pt x="2921036" y="3635155"/>
                    <a:pt x="2922022" y="3641481"/>
                    <a:pt x="2923994" y="3650684"/>
                  </a:cubicBezTo>
                  <a:cubicBezTo>
                    <a:pt x="2929582" y="3676977"/>
                    <a:pt x="2933607" y="3699614"/>
                    <a:pt x="2936072" y="3718594"/>
                  </a:cubicBezTo>
                  <a:cubicBezTo>
                    <a:pt x="2938537" y="3737574"/>
                    <a:pt x="2940592" y="3756760"/>
                    <a:pt x="2942235" y="3776151"/>
                  </a:cubicBezTo>
                  <a:cubicBezTo>
                    <a:pt x="2943879" y="3795542"/>
                    <a:pt x="2944700" y="3810249"/>
                    <a:pt x="2944700" y="3820274"/>
                  </a:cubicBezTo>
                  <a:cubicBezTo>
                    <a:pt x="2944700" y="3833420"/>
                    <a:pt x="2942728" y="3850511"/>
                    <a:pt x="2938784" y="3871545"/>
                  </a:cubicBezTo>
                  <a:lnTo>
                    <a:pt x="2953574" y="3877461"/>
                  </a:lnTo>
                  <a:cubicBezTo>
                    <a:pt x="2963434" y="3857084"/>
                    <a:pt x="2970089" y="3840856"/>
                    <a:pt x="2973540" y="3828778"/>
                  </a:cubicBezTo>
                  <a:cubicBezTo>
                    <a:pt x="2976991" y="3816700"/>
                    <a:pt x="2978716" y="3803348"/>
                    <a:pt x="2978716" y="3788722"/>
                  </a:cubicBezTo>
                  <a:cubicBezTo>
                    <a:pt x="2978716" y="3771467"/>
                    <a:pt x="2977895" y="3753473"/>
                    <a:pt x="2976252" y="3734739"/>
                  </a:cubicBezTo>
                  <a:cubicBezTo>
                    <a:pt x="2974115" y="3710418"/>
                    <a:pt x="2970335" y="3681661"/>
                    <a:pt x="2964913" y="3648466"/>
                  </a:cubicBezTo>
                  <a:close/>
                  <a:moveTo>
                    <a:pt x="2530018" y="3561206"/>
                  </a:moveTo>
                  <a:lnTo>
                    <a:pt x="2503397" y="3622830"/>
                  </a:lnTo>
                  <a:cubicBezTo>
                    <a:pt x="2511121" y="3630882"/>
                    <a:pt x="2516050" y="3637044"/>
                    <a:pt x="2518186" y="3641317"/>
                  </a:cubicBezTo>
                  <a:cubicBezTo>
                    <a:pt x="2522623" y="3650191"/>
                    <a:pt x="2524842" y="3662598"/>
                    <a:pt x="2524842" y="3678538"/>
                  </a:cubicBezTo>
                  <a:lnTo>
                    <a:pt x="2524842" y="3748790"/>
                  </a:lnTo>
                  <a:cubicBezTo>
                    <a:pt x="2524842" y="3790037"/>
                    <a:pt x="2529607" y="3819370"/>
                    <a:pt x="2539138" y="3836789"/>
                  </a:cubicBezTo>
                  <a:cubicBezTo>
                    <a:pt x="2547684" y="3852565"/>
                    <a:pt x="2561570" y="3860453"/>
                    <a:pt x="2580796" y="3860453"/>
                  </a:cubicBezTo>
                  <a:lnTo>
                    <a:pt x="2594033" y="3860453"/>
                  </a:lnTo>
                  <a:lnTo>
                    <a:pt x="2615306" y="3860453"/>
                  </a:lnTo>
                  <a:lnTo>
                    <a:pt x="2727383" y="3860453"/>
                  </a:lnTo>
                  <a:lnTo>
                    <a:pt x="2748340" y="3860453"/>
                  </a:lnTo>
                  <a:lnTo>
                    <a:pt x="2881689" y="3860453"/>
                  </a:lnTo>
                  <a:lnTo>
                    <a:pt x="2881689" y="3796117"/>
                  </a:lnTo>
                  <a:cubicBezTo>
                    <a:pt x="2881689" y="3766044"/>
                    <a:pt x="2879430" y="3743367"/>
                    <a:pt x="2874911" y="3728084"/>
                  </a:cubicBezTo>
                  <a:cubicBezTo>
                    <a:pt x="2870392" y="3712801"/>
                    <a:pt x="2861970" y="3698176"/>
                    <a:pt x="2849645" y="3684208"/>
                  </a:cubicBezTo>
                  <a:lnTo>
                    <a:pt x="2829925" y="3742874"/>
                  </a:lnTo>
                  <a:cubicBezTo>
                    <a:pt x="2838964" y="3753391"/>
                    <a:pt x="2844715" y="3760786"/>
                    <a:pt x="2847180" y="3765058"/>
                  </a:cubicBezTo>
                  <a:cubicBezTo>
                    <a:pt x="2851946" y="3772782"/>
                    <a:pt x="2855232" y="3782231"/>
                    <a:pt x="2857040" y="3793406"/>
                  </a:cubicBezTo>
                  <a:lnTo>
                    <a:pt x="2748285" y="3793406"/>
                  </a:lnTo>
                  <a:lnTo>
                    <a:pt x="2747916" y="3774949"/>
                  </a:lnTo>
                  <a:cubicBezTo>
                    <a:pt x="2747069" y="3755168"/>
                    <a:pt x="2744951" y="3739546"/>
                    <a:pt x="2741561" y="3728084"/>
                  </a:cubicBezTo>
                  <a:cubicBezTo>
                    <a:pt x="2737042" y="3712801"/>
                    <a:pt x="2728621" y="3698176"/>
                    <a:pt x="2716295" y="3684208"/>
                  </a:cubicBezTo>
                  <a:lnTo>
                    <a:pt x="2696576" y="3742874"/>
                  </a:lnTo>
                  <a:cubicBezTo>
                    <a:pt x="2705614" y="3753391"/>
                    <a:pt x="2711365" y="3760786"/>
                    <a:pt x="2713830" y="3765058"/>
                  </a:cubicBezTo>
                  <a:cubicBezTo>
                    <a:pt x="2718595" y="3772782"/>
                    <a:pt x="2721882" y="3782231"/>
                    <a:pt x="2723690" y="3793406"/>
                  </a:cubicBezTo>
                  <a:lnTo>
                    <a:pt x="2615306" y="3793406"/>
                  </a:lnTo>
                  <a:lnTo>
                    <a:pt x="2594033" y="3793406"/>
                  </a:lnTo>
                  <a:lnTo>
                    <a:pt x="2580796" y="3793406"/>
                  </a:lnTo>
                  <a:cubicBezTo>
                    <a:pt x="2572909" y="3793406"/>
                    <a:pt x="2567157" y="3788065"/>
                    <a:pt x="2563542" y="3777383"/>
                  </a:cubicBezTo>
                  <a:cubicBezTo>
                    <a:pt x="2558941" y="3764072"/>
                    <a:pt x="2556640" y="3740244"/>
                    <a:pt x="2556640" y="3705899"/>
                  </a:cubicBezTo>
                  <a:lnTo>
                    <a:pt x="2556640" y="3657339"/>
                  </a:lnTo>
                  <a:cubicBezTo>
                    <a:pt x="2556640" y="3634169"/>
                    <a:pt x="2554421" y="3615106"/>
                    <a:pt x="2549984" y="3600152"/>
                  </a:cubicBezTo>
                  <a:cubicBezTo>
                    <a:pt x="2546205" y="3587335"/>
                    <a:pt x="2539549" y="3574352"/>
                    <a:pt x="2530018" y="3561206"/>
                  </a:cubicBezTo>
                  <a:close/>
                  <a:moveTo>
                    <a:pt x="3726596" y="3547402"/>
                  </a:moveTo>
                  <a:lnTo>
                    <a:pt x="3705890" y="3587335"/>
                  </a:lnTo>
                  <a:lnTo>
                    <a:pt x="3669409" y="3569094"/>
                  </a:lnTo>
                  <a:lnTo>
                    <a:pt x="3643773" y="3616914"/>
                  </a:lnTo>
                  <a:lnTo>
                    <a:pt x="3689621" y="3642057"/>
                  </a:lnTo>
                  <a:lnTo>
                    <a:pt x="3709341" y="3603110"/>
                  </a:lnTo>
                  <a:lnTo>
                    <a:pt x="3744344" y="3622830"/>
                  </a:lnTo>
                  <a:lnTo>
                    <a:pt x="3771458" y="3572545"/>
                  </a:lnTo>
                  <a:close/>
                  <a:moveTo>
                    <a:pt x="6449988" y="3541733"/>
                  </a:moveTo>
                  <a:cubicBezTo>
                    <a:pt x="6440950" y="3558987"/>
                    <a:pt x="6434541" y="3573859"/>
                    <a:pt x="6430761" y="3586349"/>
                  </a:cubicBezTo>
                  <a:cubicBezTo>
                    <a:pt x="6427803" y="3596208"/>
                    <a:pt x="6426324" y="3605986"/>
                    <a:pt x="6426324" y="3615682"/>
                  </a:cubicBezTo>
                  <a:lnTo>
                    <a:pt x="6442100" y="3626034"/>
                  </a:lnTo>
                  <a:lnTo>
                    <a:pt x="6471926" y="3793406"/>
                  </a:lnTo>
                  <a:lnTo>
                    <a:pt x="6383159" y="3793406"/>
                  </a:lnTo>
                  <a:lnTo>
                    <a:pt x="6365933" y="3793406"/>
                  </a:lnTo>
                  <a:lnTo>
                    <a:pt x="6350868" y="3793406"/>
                  </a:lnTo>
                  <a:cubicBezTo>
                    <a:pt x="6343966" y="3793406"/>
                    <a:pt x="6338543" y="3790612"/>
                    <a:pt x="6334599" y="3785025"/>
                  </a:cubicBezTo>
                  <a:cubicBezTo>
                    <a:pt x="6328519" y="3776479"/>
                    <a:pt x="6323589" y="3760129"/>
                    <a:pt x="6319810" y="3735972"/>
                  </a:cubicBezTo>
                  <a:lnTo>
                    <a:pt x="6296146" y="3582158"/>
                  </a:lnTo>
                  <a:cubicBezTo>
                    <a:pt x="6288751" y="3596126"/>
                    <a:pt x="6283616" y="3607835"/>
                    <a:pt x="6280740" y="3617284"/>
                  </a:cubicBezTo>
                  <a:cubicBezTo>
                    <a:pt x="6277864" y="3626733"/>
                    <a:pt x="6276426" y="3634580"/>
                    <a:pt x="6276426" y="3640824"/>
                  </a:cubicBezTo>
                  <a:cubicBezTo>
                    <a:pt x="6276426" y="3642960"/>
                    <a:pt x="6276550" y="3645220"/>
                    <a:pt x="6276796" y="3647603"/>
                  </a:cubicBezTo>
                  <a:cubicBezTo>
                    <a:pt x="6277042" y="3649986"/>
                    <a:pt x="6277412" y="3652327"/>
                    <a:pt x="6277905" y="3654628"/>
                  </a:cubicBezTo>
                  <a:lnTo>
                    <a:pt x="6264841" y="3662269"/>
                  </a:lnTo>
                  <a:cubicBezTo>
                    <a:pt x="6253338" y="3669007"/>
                    <a:pt x="6244464" y="3674512"/>
                    <a:pt x="6238219" y="3678785"/>
                  </a:cubicBezTo>
                  <a:cubicBezTo>
                    <a:pt x="6227702" y="3685851"/>
                    <a:pt x="6220389" y="3691602"/>
                    <a:pt x="6216281" y="3696039"/>
                  </a:cubicBezTo>
                  <a:cubicBezTo>
                    <a:pt x="6211187" y="3701627"/>
                    <a:pt x="6202929" y="3716211"/>
                    <a:pt x="6191508" y="3739793"/>
                  </a:cubicBezTo>
                  <a:cubicBezTo>
                    <a:pt x="6180087" y="3763374"/>
                    <a:pt x="6174377" y="3777383"/>
                    <a:pt x="6174377" y="3781820"/>
                  </a:cubicBezTo>
                  <a:cubicBezTo>
                    <a:pt x="6174377" y="3784778"/>
                    <a:pt x="6175856" y="3786832"/>
                    <a:pt x="6178814" y="3787983"/>
                  </a:cubicBezTo>
                  <a:cubicBezTo>
                    <a:pt x="6181772" y="3789133"/>
                    <a:pt x="6189659" y="3791023"/>
                    <a:pt x="6202477" y="3793652"/>
                  </a:cubicBezTo>
                  <a:lnTo>
                    <a:pt x="6232550" y="3799568"/>
                  </a:lnTo>
                  <a:cubicBezTo>
                    <a:pt x="6237316" y="3800554"/>
                    <a:pt x="6241260" y="3801047"/>
                    <a:pt x="6244382" y="3801047"/>
                  </a:cubicBezTo>
                  <a:cubicBezTo>
                    <a:pt x="6250462" y="3801047"/>
                    <a:pt x="6258021" y="3796857"/>
                    <a:pt x="6267059" y="3788476"/>
                  </a:cubicBezTo>
                  <a:cubicBezTo>
                    <a:pt x="6273304" y="3782724"/>
                    <a:pt x="6282013" y="3772946"/>
                    <a:pt x="6293188" y="3759143"/>
                  </a:cubicBezTo>
                  <a:cubicBezTo>
                    <a:pt x="6295817" y="3789379"/>
                    <a:pt x="6301569" y="3813207"/>
                    <a:pt x="6310443" y="3830627"/>
                  </a:cubicBezTo>
                  <a:cubicBezTo>
                    <a:pt x="6317016" y="3843280"/>
                    <a:pt x="6325068" y="3851990"/>
                    <a:pt x="6334599" y="3856755"/>
                  </a:cubicBezTo>
                  <a:cubicBezTo>
                    <a:pt x="6339529" y="3859220"/>
                    <a:pt x="6344952" y="3860453"/>
                    <a:pt x="6350868" y="3860453"/>
                  </a:cubicBezTo>
                  <a:lnTo>
                    <a:pt x="6365933" y="3860453"/>
                  </a:lnTo>
                  <a:lnTo>
                    <a:pt x="6383159" y="3860453"/>
                  </a:lnTo>
                  <a:lnTo>
                    <a:pt x="6501506" y="3860453"/>
                  </a:lnTo>
                  <a:lnTo>
                    <a:pt x="6501506" y="3793406"/>
                  </a:lnTo>
                  <a:lnTo>
                    <a:pt x="6474638" y="3640824"/>
                  </a:lnTo>
                  <a:lnTo>
                    <a:pt x="6483511" y="3644275"/>
                  </a:lnTo>
                  <a:cubicBezTo>
                    <a:pt x="6487127" y="3636387"/>
                    <a:pt x="6490372" y="3627431"/>
                    <a:pt x="6493248" y="3617407"/>
                  </a:cubicBezTo>
                  <a:cubicBezTo>
                    <a:pt x="6496124" y="3607383"/>
                    <a:pt x="6498301" y="3597112"/>
                    <a:pt x="6499780" y="3586595"/>
                  </a:cubicBezTo>
                  <a:cubicBezTo>
                    <a:pt x="6486469" y="3581008"/>
                    <a:pt x="6476774" y="3575913"/>
                    <a:pt x="6470694" y="3571312"/>
                  </a:cubicBezTo>
                  <a:cubicBezTo>
                    <a:pt x="6463792" y="3566218"/>
                    <a:pt x="6460341" y="3560959"/>
                    <a:pt x="6460341" y="3555536"/>
                  </a:cubicBezTo>
                  <a:cubicBezTo>
                    <a:pt x="6460998" y="3551264"/>
                    <a:pt x="6461327" y="3548635"/>
                    <a:pt x="6461327" y="3547649"/>
                  </a:cubicBezTo>
                  <a:close/>
                  <a:moveTo>
                    <a:pt x="4106838" y="3541733"/>
                  </a:moveTo>
                  <a:cubicBezTo>
                    <a:pt x="4097800" y="3558987"/>
                    <a:pt x="4091391" y="3573859"/>
                    <a:pt x="4087611" y="3586349"/>
                  </a:cubicBezTo>
                  <a:cubicBezTo>
                    <a:pt x="4084653" y="3596208"/>
                    <a:pt x="4083174" y="3605986"/>
                    <a:pt x="4083174" y="3615682"/>
                  </a:cubicBezTo>
                  <a:lnTo>
                    <a:pt x="4098950" y="3626034"/>
                  </a:lnTo>
                  <a:lnTo>
                    <a:pt x="4128776" y="3793406"/>
                  </a:lnTo>
                  <a:lnTo>
                    <a:pt x="4029675" y="3793406"/>
                  </a:lnTo>
                  <a:lnTo>
                    <a:pt x="4029675" y="3779848"/>
                  </a:lnTo>
                  <a:cubicBezTo>
                    <a:pt x="4029675" y="3754541"/>
                    <a:pt x="4025074" y="3732932"/>
                    <a:pt x="4015871" y="3715020"/>
                  </a:cubicBezTo>
                  <a:cubicBezTo>
                    <a:pt x="4006669" y="3697108"/>
                    <a:pt x="3995494" y="3688152"/>
                    <a:pt x="3982348" y="3688152"/>
                  </a:cubicBezTo>
                  <a:cubicBezTo>
                    <a:pt x="3966572" y="3688152"/>
                    <a:pt x="3952522" y="3700558"/>
                    <a:pt x="3940197" y="3725373"/>
                  </a:cubicBezTo>
                  <a:cubicBezTo>
                    <a:pt x="3928858" y="3748215"/>
                    <a:pt x="3923189" y="3771960"/>
                    <a:pt x="3923189" y="3796610"/>
                  </a:cubicBezTo>
                  <a:cubicBezTo>
                    <a:pt x="3923189" y="3814851"/>
                    <a:pt x="3927995" y="3829271"/>
                    <a:pt x="3937609" y="3839870"/>
                  </a:cubicBezTo>
                  <a:cubicBezTo>
                    <a:pt x="3947222" y="3850470"/>
                    <a:pt x="3960163" y="3855769"/>
                    <a:pt x="3976432" y="3855769"/>
                  </a:cubicBezTo>
                  <a:cubicBezTo>
                    <a:pt x="3981033" y="3855769"/>
                    <a:pt x="3986785" y="3855276"/>
                    <a:pt x="3993687" y="3854290"/>
                  </a:cubicBezTo>
                  <a:cubicBezTo>
                    <a:pt x="3973967" y="3877625"/>
                    <a:pt x="3954904" y="3894551"/>
                    <a:pt x="3936499" y="3905069"/>
                  </a:cubicBezTo>
                  <a:cubicBezTo>
                    <a:pt x="3920888" y="3913942"/>
                    <a:pt x="3905112" y="3918379"/>
                    <a:pt x="3889172" y="3918379"/>
                  </a:cubicBezTo>
                  <a:cubicBezTo>
                    <a:pt x="3877340" y="3918379"/>
                    <a:pt x="3866741" y="3916736"/>
                    <a:pt x="3857374" y="3913449"/>
                  </a:cubicBezTo>
                  <a:cubicBezTo>
                    <a:pt x="3846035" y="3909505"/>
                    <a:pt x="3831492" y="3901618"/>
                    <a:pt x="3813744" y="3889786"/>
                  </a:cubicBezTo>
                  <a:lnTo>
                    <a:pt x="3803391" y="3904083"/>
                  </a:lnTo>
                  <a:cubicBezTo>
                    <a:pt x="3836915" y="3929718"/>
                    <a:pt x="3861770" y="3946891"/>
                    <a:pt x="3877956" y="3955600"/>
                  </a:cubicBezTo>
                  <a:cubicBezTo>
                    <a:pt x="3894143" y="3964310"/>
                    <a:pt x="3909056" y="3968665"/>
                    <a:pt x="3922696" y="3968665"/>
                  </a:cubicBezTo>
                  <a:cubicBezTo>
                    <a:pt x="3946030" y="3968665"/>
                    <a:pt x="3969694" y="3954861"/>
                    <a:pt x="3993687" y="3927253"/>
                  </a:cubicBezTo>
                  <a:cubicBezTo>
                    <a:pt x="4005683" y="3913449"/>
                    <a:pt x="4014680" y="3899563"/>
                    <a:pt x="4020678" y="3885595"/>
                  </a:cubicBezTo>
                  <a:lnTo>
                    <a:pt x="4026045" y="3860453"/>
                  </a:lnTo>
                  <a:lnTo>
                    <a:pt x="4137082" y="3860453"/>
                  </a:lnTo>
                  <a:lnTo>
                    <a:pt x="4158356" y="3860453"/>
                  </a:lnTo>
                  <a:lnTo>
                    <a:pt x="4158356" y="3860304"/>
                  </a:lnTo>
                  <a:lnTo>
                    <a:pt x="4172331" y="3860206"/>
                  </a:lnTo>
                  <a:cubicBezTo>
                    <a:pt x="4186628" y="3860206"/>
                    <a:pt x="4198131" y="3857823"/>
                    <a:pt x="4206841" y="3853058"/>
                  </a:cubicBezTo>
                  <a:cubicBezTo>
                    <a:pt x="4216372" y="3847799"/>
                    <a:pt x="4226396" y="3837857"/>
                    <a:pt x="4236914" y="3823232"/>
                  </a:cubicBezTo>
                  <a:cubicBezTo>
                    <a:pt x="4241844" y="3836378"/>
                    <a:pt x="4247800" y="3845868"/>
                    <a:pt x="4254785" y="3851702"/>
                  </a:cubicBezTo>
                  <a:cubicBezTo>
                    <a:pt x="4261769" y="3857536"/>
                    <a:pt x="4271094" y="3860453"/>
                    <a:pt x="4282762" y="3860453"/>
                  </a:cubicBezTo>
                  <a:lnTo>
                    <a:pt x="4527607" y="3860453"/>
                  </a:lnTo>
                  <a:lnTo>
                    <a:pt x="4543802" y="3860453"/>
                  </a:lnTo>
                  <a:lnTo>
                    <a:pt x="4663181" y="3860453"/>
                  </a:lnTo>
                  <a:lnTo>
                    <a:pt x="4663181" y="3793406"/>
                  </a:lnTo>
                  <a:lnTo>
                    <a:pt x="4636312" y="3640824"/>
                  </a:lnTo>
                  <a:lnTo>
                    <a:pt x="4645186" y="3644275"/>
                  </a:lnTo>
                  <a:cubicBezTo>
                    <a:pt x="4648801" y="3636387"/>
                    <a:pt x="4652047" y="3627431"/>
                    <a:pt x="4654923" y="3617407"/>
                  </a:cubicBezTo>
                  <a:cubicBezTo>
                    <a:pt x="4657799" y="3607383"/>
                    <a:pt x="4659976" y="3597112"/>
                    <a:pt x="4661455" y="3586595"/>
                  </a:cubicBezTo>
                  <a:cubicBezTo>
                    <a:pt x="4648144" y="3581008"/>
                    <a:pt x="4638449" y="3575913"/>
                    <a:pt x="4632368" y="3571312"/>
                  </a:cubicBezTo>
                  <a:cubicBezTo>
                    <a:pt x="4625467" y="3566218"/>
                    <a:pt x="4622016" y="3560959"/>
                    <a:pt x="4622016" y="3555536"/>
                  </a:cubicBezTo>
                  <a:cubicBezTo>
                    <a:pt x="4622673" y="3551264"/>
                    <a:pt x="4623002" y="3548635"/>
                    <a:pt x="4623002" y="3547649"/>
                  </a:cubicBezTo>
                  <a:lnTo>
                    <a:pt x="4611663" y="3541733"/>
                  </a:lnTo>
                  <a:cubicBezTo>
                    <a:pt x="4602625" y="3558987"/>
                    <a:pt x="4596216" y="3573859"/>
                    <a:pt x="4592436" y="3586349"/>
                  </a:cubicBezTo>
                  <a:cubicBezTo>
                    <a:pt x="4589478" y="3596208"/>
                    <a:pt x="4587999" y="3605986"/>
                    <a:pt x="4587999" y="3615682"/>
                  </a:cubicBezTo>
                  <a:lnTo>
                    <a:pt x="4603775" y="3626034"/>
                  </a:lnTo>
                  <a:lnTo>
                    <a:pt x="4633601" y="3793406"/>
                  </a:lnTo>
                  <a:lnTo>
                    <a:pt x="4543802" y="3793406"/>
                  </a:lnTo>
                  <a:lnTo>
                    <a:pt x="4543802" y="3766044"/>
                  </a:lnTo>
                  <a:cubicBezTo>
                    <a:pt x="4543802" y="3735643"/>
                    <a:pt x="4537393" y="3712883"/>
                    <a:pt x="4524575" y="3697765"/>
                  </a:cubicBezTo>
                  <a:cubicBezTo>
                    <a:pt x="4513565" y="3684783"/>
                    <a:pt x="4498857" y="3678292"/>
                    <a:pt x="4480452" y="3678292"/>
                  </a:cubicBezTo>
                  <a:cubicBezTo>
                    <a:pt x="4469278" y="3678292"/>
                    <a:pt x="4457692" y="3681907"/>
                    <a:pt x="4445696" y="3689138"/>
                  </a:cubicBezTo>
                  <a:cubicBezTo>
                    <a:pt x="4440437" y="3692260"/>
                    <a:pt x="4432632" y="3697518"/>
                    <a:pt x="4422279" y="3704913"/>
                  </a:cubicBezTo>
                  <a:lnTo>
                    <a:pt x="4334033" y="3768016"/>
                  </a:lnTo>
                  <a:cubicBezTo>
                    <a:pt x="4319408" y="3778369"/>
                    <a:pt x="4308685" y="3785189"/>
                    <a:pt x="4301865" y="3788476"/>
                  </a:cubicBezTo>
                  <a:cubicBezTo>
                    <a:pt x="4295046" y="3791762"/>
                    <a:pt x="4287610" y="3793406"/>
                    <a:pt x="4279557" y="3793406"/>
                  </a:cubicBezTo>
                  <a:cubicBezTo>
                    <a:pt x="4271505" y="3793406"/>
                    <a:pt x="4265014" y="3790858"/>
                    <a:pt x="4260084" y="3785764"/>
                  </a:cubicBezTo>
                  <a:cubicBezTo>
                    <a:pt x="4255154" y="3780670"/>
                    <a:pt x="4252689" y="3773439"/>
                    <a:pt x="4252689" y="3764072"/>
                  </a:cubicBezTo>
                  <a:cubicBezTo>
                    <a:pt x="4252689" y="3757499"/>
                    <a:pt x="4253018" y="3748790"/>
                    <a:pt x="4253675" y="3737944"/>
                  </a:cubicBezTo>
                  <a:cubicBezTo>
                    <a:pt x="4253840" y="3734329"/>
                    <a:pt x="4254168" y="3729563"/>
                    <a:pt x="4254661" y="3723647"/>
                  </a:cubicBezTo>
                  <a:lnTo>
                    <a:pt x="4237900" y="3721182"/>
                  </a:lnTo>
                  <a:cubicBezTo>
                    <a:pt x="4234613" y="3748461"/>
                    <a:pt x="4227218" y="3767688"/>
                    <a:pt x="4215715" y="3778862"/>
                  </a:cubicBezTo>
                  <a:cubicBezTo>
                    <a:pt x="4205855" y="3788393"/>
                    <a:pt x="4191394" y="3793159"/>
                    <a:pt x="4172331" y="3793159"/>
                  </a:cubicBezTo>
                  <a:lnTo>
                    <a:pt x="4158329" y="3793257"/>
                  </a:lnTo>
                  <a:lnTo>
                    <a:pt x="4131487" y="3640824"/>
                  </a:lnTo>
                  <a:lnTo>
                    <a:pt x="4140361" y="3644275"/>
                  </a:lnTo>
                  <a:cubicBezTo>
                    <a:pt x="4143977" y="3636387"/>
                    <a:pt x="4147222" y="3627431"/>
                    <a:pt x="4150098" y="3617407"/>
                  </a:cubicBezTo>
                  <a:cubicBezTo>
                    <a:pt x="4152974" y="3607383"/>
                    <a:pt x="4155151" y="3597112"/>
                    <a:pt x="4156630" y="3586595"/>
                  </a:cubicBezTo>
                  <a:cubicBezTo>
                    <a:pt x="4143319" y="3581008"/>
                    <a:pt x="4133624" y="3575913"/>
                    <a:pt x="4127544" y="3571312"/>
                  </a:cubicBezTo>
                  <a:cubicBezTo>
                    <a:pt x="4120642" y="3566218"/>
                    <a:pt x="4117191" y="3560959"/>
                    <a:pt x="4117191" y="3555536"/>
                  </a:cubicBezTo>
                  <a:cubicBezTo>
                    <a:pt x="4117848" y="3551264"/>
                    <a:pt x="4118177" y="3548635"/>
                    <a:pt x="4118177" y="3547649"/>
                  </a:cubicBezTo>
                  <a:close/>
                  <a:moveTo>
                    <a:pt x="5363082" y="3506730"/>
                  </a:moveTo>
                  <a:lnTo>
                    <a:pt x="5343362" y="3545677"/>
                  </a:lnTo>
                  <a:lnTo>
                    <a:pt x="5308360" y="3525957"/>
                  </a:lnTo>
                  <a:lnTo>
                    <a:pt x="5281245" y="3576242"/>
                  </a:lnTo>
                  <a:lnTo>
                    <a:pt x="5326108" y="3601385"/>
                  </a:lnTo>
                  <a:lnTo>
                    <a:pt x="5346813" y="3561452"/>
                  </a:lnTo>
                  <a:lnTo>
                    <a:pt x="5383295" y="3579693"/>
                  </a:lnTo>
                  <a:lnTo>
                    <a:pt x="5408930" y="3531873"/>
                  </a:lnTo>
                  <a:close/>
                  <a:moveTo>
                    <a:pt x="9189141" y="3378291"/>
                  </a:moveTo>
                  <a:lnTo>
                    <a:pt x="9169915" y="3400476"/>
                  </a:lnTo>
                  <a:lnTo>
                    <a:pt x="9142799" y="3383221"/>
                  </a:lnTo>
                  <a:lnTo>
                    <a:pt x="9119629" y="3412801"/>
                  </a:lnTo>
                  <a:lnTo>
                    <a:pt x="9150687" y="3430056"/>
                  </a:lnTo>
                  <a:lnTo>
                    <a:pt x="9169915" y="3409350"/>
                  </a:lnTo>
                  <a:lnTo>
                    <a:pt x="9196043" y="3425619"/>
                  </a:lnTo>
                  <a:lnTo>
                    <a:pt x="9220199" y="3398011"/>
                  </a:lnTo>
                  <a:close/>
                  <a:moveTo>
                    <a:pt x="6916959" y="3255043"/>
                  </a:moveTo>
                  <a:cubicBezTo>
                    <a:pt x="6940787" y="3259973"/>
                    <a:pt x="6959028" y="3267368"/>
                    <a:pt x="6971682" y="3277228"/>
                  </a:cubicBezTo>
                  <a:cubicBezTo>
                    <a:pt x="6982199" y="3285444"/>
                    <a:pt x="6987457" y="3294154"/>
                    <a:pt x="6987457" y="3303356"/>
                  </a:cubicBezTo>
                  <a:cubicBezTo>
                    <a:pt x="6987457" y="3306972"/>
                    <a:pt x="6984992" y="3308779"/>
                    <a:pt x="6980063" y="3308779"/>
                  </a:cubicBezTo>
                  <a:cubicBezTo>
                    <a:pt x="6965601" y="3308779"/>
                    <a:pt x="6952126" y="3303439"/>
                    <a:pt x="6939637" y="3292757"/>
                  </a:cubicBezTo>
                  <a:cubicBezTo>
                    <a:pt x="6927148" y="3282076"/>
                    <a:pt x="6919589" y="3269504"/>
                    <a:pt x="6916959" y="3255043"/>
                  </a:cubicBezTo>
                  <a:close/>
                  <a:moveTo>
                    <a:pt x="5439496" y="3185038"/>
                  </a:moveTo>
                  <a:lnTo>
                    <a:pt x="5451328" y="3203279"/>
                  </a:lnTo>
                  <a:cubicBezTo>
                    <a:pt x="5441961" y="3208373"/>
                    <a:pt x="5434607" y="3211701"/>
                    <a:pt x="5429266" y="3213262"/>
                  </a:cubicBezTo>
                  <a:cubicBezTo>
                    <a:pt x="5423925" y="3214823"/>
                    <a:pt x="5415011" y="3216261"/>
                    <a:pt x="5402521" y="3217576"/>
                  </a:cubicBezTo>
                  <a:cubicBezTo>
                    <a:pt x="5412217" y="3210674"/>
                    <a:pt x="5418995" y="3205538"/>
                    <a:pt x="5422857" y="3202170"/>
                  </a:cubicBezTo>
                  <a:cubicBezTo>
                    <a:pt x="5426719" y="3198801"/>
                    <a:pt x="5432265" y="3193090"/>
                    <a:pt x="5439496" y="3185038"/>
                  </a:cubicBezTo>
                  <a:close/>
                  <a:moveTo>
                    <a:pt x="4172671" y="3185038"/>
                  </a:moveTo>
                  <a:lnTo>
                    <a:pt x="4184503" y="3203279"/>
                  </a:lnTo>
                  <a:cubicBezTo>
                    <a:pt x="4175136" y="3208373"/>
                    <a:pt x="4167782" y="3211701"/>
                    <a:pt x="4162441" y="3213262"/>
                  </a:cubicBezTo>
                  <a:cubicBezTo>
                    <a:pt x="4157101" y="3214823"/>
                    <a:pt x="4148186" y="3216261"/>
                    <a:pt x="4135697" y="3217576"/>
                  </a:cubicBezTo>
                  <a:cubicBezTo>
                    <a:pt x="4145392" y="3210674"/>
                    <a:pt x="4152171" y="3205538"/>
                    <a:pt x="4156032" y="3202170"/>
                  </a:cubicBezTo>
                  <a:cubicBezTo>
                    <a:pt x="4159894" y="3198801"/>
                    <a:pt x="4165440" y="3193090"/>
                    <a:pt x="4172671" y="3185038"/>
                  </a:cubicBezTo>
                  <a:close/>
                  <a:moveTo>
                    <a:pt x="3452679" y="3161374"/>
                  </a:moveTo>
                  <a:lnTo>
                    <a:pt x="3461060" y="3187996"/>
                  </a:lnTo>
                  <a:cubicBezTo>
                    <a:pt x="3458266" y="3190461"/>
                    <a:pt x="3455185" y="3192556"/>
                    <a:pt x="3451816" y="3194282"/>
                  </a:cubicBezTo>
                  <a:cubicBezTo>
                    <a:pt x="3448447" y="3196007"/>
                    <a:pt x="3445776" y="3196870"/>
                    <a:pt x="3443805" y="3196870"/>
                  </a:cubicBezTo>
                  <a:cubicBezTo>
                    <a:pt x="3439532" y="3196870"/>
                    <a:pt x="3433781" y="3195966"/>
                    <a:pt x="3426550" y="3194159"/>
                  </a:cubicBezTo>
                  <a:cubicBezTo>
                    <a:pt x="3419319" y="3192351"/>
                    <a:pt x="3415704" y="3190954"/>
                    <a:pt x="3415704" y="3189968"/>
                  </a:cubicBezTo>
                  <a:cubicBezTo>
                    <a:pt x="3415704" y="3186024"/>
                    <a:pt x="3419073" y="3181423"/>
                    <a:pt x="3425810" y="3176164"/>
                  </a:cubicBezTo>
                  <a:cubicBezTo>
                    <a:pt x="3432548" y="3170906"/>
                    <a:pt x="3441503" y="3165976"/>
                    <a:pt x="3452679" y="3161374"/>
                  </a:cubicBezTo>
                  <a:close/>
                  <a:moveTo>
                    <a:pt x="3048070" y="3144120"/>
                  </a:moveTo>
                  <a:cubicBezTo>
                    <a:pt x="3062203" y="3144120"/>
                    <a:pt x="3071570" y="3157348"/>
                    <a:pt x="3076171" y="3183806"/>
                  </a:cubicBezTo>
                  <a:lnTo>
                    <a:pt x="3066805" y="3183806"/>
                  </a:lnTo>
                  <a:cubicBezTo>
                    <a:pt x="3056123" y="3183806"/>
                    <a:pt x="3047537" y="3181875"/>
                    <a:pt x="3041045" y="3178013"/>
                  </a:cubicBezTo>
                  <a:cubicBezTo>
                    <a:pt x="3034555" y="3174151"/>
                    <a:pt x="3031309" y="3169262"/>
                    <a:pt x="3031309" y="3163346"/>
                  </a:cubicBezTo>
                  <a:cubicBezTo>
                    <a:pt x="3031309" y="3158581"/>
                    <a:pt x="3032828" y="3154185"/>
                    <a:pt x="3035869" y="3150159"/>
                  </a:cubicBezTo>
                  <a:cubicBezTo>
                    <a:pt x="3038909" y="3146133"/>
                    <a:pt x="3042976" y="3144120"/>
                    <a:pt x="3048070" y="3144120"/>
                  </a:cubicBezTo>
                  <a:close/>
                  <a:moveTo>
                    <a:pt x="8449131" y="3142641"/>
                  </a:moveTo>
                  <a:cubicBezTo>
                    <a:pt x="8454883" y="3142641"/>
                    <a:pt x="8461702" y="3147571"/>
                    <a:pt x="8469589" y="3157431"/>
                  </a:cubicBezTo>
                  <a:cubicBezTo>
                    <a:pt x="8476656" y="3166304"/>
                    <a:pt x="8480189" y="3172549"/>
                    <a:pt x="8480189" y="3176164"/>
                  </a:cubicBezTo>
                  <a:cubicBezTo>
                    <a:pt x="8480189" y="3178465"/>
                    <a:pt x="8478381" y="3179615"/>
                    <a:pt x="8474766" y="3179615"/>
                  </a:cubicBezTo>
                  <a:cubicBezTo>
                    <a:pt x="8473123" y="3179615"/>
                    <a:pt x="8465645" y="3177150"/>
                    <a:pt x="8452335" y="3172220"/>
                  </a:cubicBezTo>
                  <a:cubicBezTo>
                    <a:pt x="8447898" y="3170577"/>
                    <a:pt x="8441407" y="3168112"/>
                    <a:pt x="8432861" y="3164825"/>
                  </a:cubicBezTo>
                  <a:cubicBezTo>
                    <a:pt x="8437299" y="3150036"/>
                    <a:pt x="8442721" y="3142641"/>
                    <a:pt x="8449131" y="3142641"/>
                  </a:cubicBezTo>
                  <a:close/>
                  <a:moveTo>
                    <a:pt x="6458773" y="3133274"/>
                  </a:moveTo>
                  <a:cubicBezTo>
                    <a:pt x="6469783" y="3140340"/>
                    <a:pt x="6480999" y="3148803"/>
                    <a:pt x="6492420" y="3158663"/>
                  </a:cubicBezTo>
                  <a:cubicBezTo>
                    <a:pt x="6503841" y="3168523"/>
                    <a:pt x="6509552" y="3175014"/>
                    <a:pt x="6509552" y="3178136"/>
                  </a:cubicBezTo>
                  <a:cubicBezTo>
                    <a:pt x="6509552" y="3180930"/>
                    <a:pt x="6504211" y="3184258"/>
                    <a:pt x="6493529" y="3188119"/>
                  </a:cubicBezTo>
                  <a:cubicBezTo>
                    <a:pt x="6482848" y="3191981"/>
                    <a:pt x="6473399" y="3193912"/>
                    <a:pt x="6465182" y="3193912"/>
                  </a:cubicBezTo>
                  <a:cubicBezTo>
                    <a:pt x="6459102" y="3193912"/>
                    <a:pt x="6453884" y="3192022"/>
                    <a:pt x="6449530" y="3188243"/>
                  </a:cubicBezTo>
                  <a:cubicBezTo>
                    <a:pt x="6445175" y="3184463"/>
                    <a:pt x="6442998" y="3179944"/>
                    <a:pt x="6442998" y="3174685"/>
                  </a:cubicBezTo>
                  <a:cubicBezTo>
                    <a:pt x="6442998" y="3163675"/>
                    <a:pt x="6448256" y="3149871"/>
                    <a:pt x="6458773" y="3133274"/>
                  </a:cubicBezTo>
                  <a:close/>
                  <a:moveTo>
                    <a:pt x="6962808" y="3113061"/>
                  </a:moveTo>
                  <a:cubicBezTo>
                    <a:pt x="6966094" y="3113061"/>
                    <a:pt x="6969299" y="3116183"/>
                    <a:pt x="6972421" y="3122428"/>
                  </a:cubicBezTo>
                  <a:cubicBezTo>
                    <a:pt x="6975543" y="3128673"/>
                    <a:pt x="6977105" y="3133931"/>
                    <a:pt x="6977105" y="3138204"/>
                  </a:cubicBezTo>
                  <a:cubicBezTo>
                    <a:pt x="6977105" y="3143955"/>
                    <a:pt x="6973530" y="3149173"/>
                    <a:pt x="6966382" y="3153856"/>
                  </a:cubicBezTo>
                  <a:cubicBezTo>
                    <a:pt x="6959234" y="3158540"/>
                    <a:pt x="6946210" y="3164168"/>
                    <a:pt x="6927312" y="3170741"/>
                  </a:cubicBezTo>
                  <a:cubicBezTo>
                    <a:pt x="6935364" y="3150857"/>
                    <a:pt x="6942225" y="3136273"/>
                    <a:pt x="6947895" y="3126988"/>
                  </a:cubicBezTo>
                  <a:cubicBezTo>
                    <a:pt x="6953564" y="3117703"/>
                    <a:pt x="6958535" y="3113061"/>
                    <a:pt x="6962808" y="3113061"/>
                  </a:cubicBezTo>
                  <a:close/>
                  <a:moveTo>
                    <a:pt x="6008587" y="3091862"/>
                  </a:moveTo>
                  <a:lnTo>
                    <a:pt x="5986895" y="3158416"/>
                  </a:lnTo>
                  <a:cubicBezTo>
                    <a:pt x="5998562" y="3180437"/>
                    <a:pt x="6006163" y="3196459"/>
                    <a:pt x="6009696" y="3206483"/>
                  </a:cubicBezTo>
                  <a:cubicBezTo>
                    <a:pt x="6013229" y="3216507"/>
                    <a:pt x="6014996" y="3226614"/>
                    <a:pt x="6014996" y="3236802"/>
                  </a:cubicBezTo>
                  <a:cubicBezTo>
                    <a:pt x="6014996" y="3253235"/>
                    <a:pt x="6004889" y="3267121"/>
                    <a:pt x="5984677" y="3278460"/>
                  </a:cubicBezTo>
                  <a:cubicBezTo>
                    <a:pt x="5964464" y="3289799"/>
                    <a:pt x="5939568" y="3295469"/>
                    <a:pt x="5909988" y="3295469"/>
                  </a:cubicBezTo>
                  <a:cubicBezTo>
                    <a:pt x="5879916" y="3295469"/>
                    <a:pt x="5855636" y="3290005"/>
                    <a:pt x="5837148" y="3279077"/>
                  </a:cubicBezTo>
                  <a:cubicBezTo>
                    <a:pt x="5818661" y="3268148"/>
                    <a:pt x="5809418" y="3254057"/>
                    <a:pt x="5809418" y="3236802"/>
                  </a:cubicBezTo>
                  <a:cubicBezTo>
                    <a:pt x="5809418" y="3223492"/>
                    <a:pt x="5811924" y="3210592"/>
                    <a:pt x="5816936" y="3198102"/>
                  </a:cubicBezTo>
                  <a:cubicBezTo>
                    <a:pt x="5821948" y="3185613"/>
                    <a:pt x="5832588" y="3165483"/>
                    <a:pt x="5848857" y="3137711"/>
                  </a:cubicBezTo>
                  <a:lnTo>
                    <a:pt x="5834067" y="3127358"/>
                  </a:lnTo>
                  <a:cubicBezTo>
                    <a:pt x="5812047" y="3160717"/>
                    <a:pt x="5797257" y="3187832"/>
                    <a:pt x="5789698" y="3208702"/>
                  </a:cubicBezTo>
                  <a:cubicBezTo>
                    <a:pt x="5782796" y="3227600"/>
                    <a:pt x="5779345" y="3248470"/>
                    <a:pt x="5779345" y="3271312"/>
                  </a:cubicBezTo>
                  <a:cubicBezTo>
                    <a:pt x="5779345" y="3298098"/>
                    <a:pt x="5790150" y="3318763"/>
                    <a:pt x="5811759" y="3333306"/>
                  </a:cubicBezTo>
                  <a:cubicBezTo>
                    <a:pt x="5833369" y="3347849"/>
                    <a:pt x="5864140" y="3355121"/>
                    <a:pt x="5904072" y="3355121"/>
                  </a:cubicBezTo>
                  <a:cubicBezTo>
                    <a:pt x="5924778" y="3355121"/>
                    <a:pt x="5944867" y="3352450"/>
                    <a:pt x="5964341" y="3347110"/>
                  </a:cubicBezTo>
                  <a:cubicBezTo>
                    <a:pt x="5983814" y="3341769"/>
                    <a:pt x="5998604" y="3334908"/>
                    <a:pt x="6008710" y="3326527"/>
                  </a:cubicBezTo>
                  <a:cubicBezTo>
                    <a:pt x="6018816" y="3318146"/>
                    <a:pt x="6026088" y="3307095"/>
                    <a:pt x="6030525" y="3293373"/>
                  </a:cubicBezTo>
                  <a:cubicBezTo>
                    <a:pt x="6034962" y="3279652"/>
                    <a:pt x="6037180" y="3261452"/>
                    <a:pt x="6037180" y="3238774"/>
                  </a:cubicBezTo>
                  <a:lnTo>
                    <a:pt x="6037180" y="3189475"/>
                  </a:lnTo>
                  <a:cubicBezTo>
                    <a:pt x="6037180" y="3167455"/>
                    <a:pt x="6034715" y="3149296"/>
                    <a:pt x="6029785" y="3134999"/>
                  </a:cubicBezTo>
                  <a:cubicBezTo>
                    <a:pt x="6027156" y="3127111"/>
                    <a:pt x="6020090" y="3112733"/>
                    <a:pt x="6008587" y="3091862"/>
                  </a:cubicBezTo>
                  <a:close/>
                  <a:moveTo>
                    <a:pt x="2493862" y="3091862"/>
                  </a:moveTo>
                  <a:lnTo>
                    <a:pt x="2472171" y="3158416"/>
                  </a:lnTo>
                  <a:cubicBezTo>
                    <a:pt x="2483838" y="3180437"/>
                    <a:pt x="2491439" y="3196459"/>
                    <a:pt x="2494971" y="3206483"/>
                  </a:cubicBezTo>
                  <a:cubicBezTo>
                    <a:pt x="2498505" y="3216507"/>
                    <a:pt x="2500271" y="3226614"/>
                    <a:pt x="2500271" y="3236802"/>
                  </a:cubicBezTo>
                  <a:cubicBezTo>
                    <a:pt x="2500271" y="3253235"/>
                    <a:pt x="2490165" y="3267121"/>
                    <a:pt x="2469953" y="3278460"/>
                  </a:cubicBezTo>
                  <a:cubicBezTo>
                    <a:pt x="2449740" y="3289799"/>
                    <a:pt x="2424843" y="3295469"/>
                    <a:pt x="2395264" y="3295469"/>
                  </a:cubicBezTo>
                  <a:cubicBezTo>
                    <a:pt x="2365192" y="3295469"/>
                    <a:pt x="2340911" y="3290005"/>
                    <a:pt x="2322424" y="3279077"/>
                  </a:cubicBezTo>
                  <a:cubicBezTo>
                    <a:pt x="2303937" y="3268148"/>
                    <a:pt x="2294693" y="3254057"/>
                    <a:pt x="2294693" y="3236802"/>
                  </a:cubicBezTo>
                  <a:cubicBezTo>
                    <a:pt x="2294693" y="3223492"/>
                    <a:pt x="2297199" y="3210592"/>
                    <a:pt x="2302212" y="3198102"/>
                  </a:cubicBezTo>
                  <a:cubicBezTo>
                    <a:pt x="2307223" y="3185613"/>
                    <a:pt x="2317863" y="3165483"/>
                    <a:pt x="2334133" y="3137711"/>
                  </a:cubicBezTo>
                  <a:lnTo>
                    <a:pt x="2319343" y="3127358"/>
                  </a:lnTo>
                  <a:cubicBezTo>
                    <a:pt x="2297322" y="3160717"/>
                    <a:pt x="2282533" y="3187832"/>
                    <a:pt x="2274974" y="3208702"/>
                  </a:cubicBezTo>
                  <a:cubicBezTo>
                    <a:pt x="2268071" y="3227600"/>
                    <a:pt x="2264620" y="3248470"/>
                    <a:pt x="2264620" y="3271312"/>
                  </a:cubicBezTo>
                  <a:cubicBezTo>
                    <a:pt x="2264620" y="3298098"/>
                    <a:pt x="2275425" y="3318763"/>
                    <a:pt x="2297035" y="3333306"/>
                  </a:cubicBezTo>
                  <a:cubicBezTo>
                    <a:pt x="2318644" y="3347849"/>
                    <a:pt x="2349416" y="3355121"/>
                    <a:pt x="2389348" y="3355121"/>
                  </a:cubicBezTo>
                  <a:cubicBezTo>
                    <a:pt x="2410054" y="3355121"/>
                    <a:pt x="2430143" y="3352450"/>
                    <a:pt x="2449617" y="3347110"/>
                  </a:cubicBezTo>
                  <a:cubicBezTo>
                    <a:pt x="2469090" y="3341769"/>
                    <a:pt x="2483879" y="3334908"/>
                    <a:pt x="2493986" y="3326527"/>
                  </a:cubicBezTo>
                  <a:cubicBezTo>
                    <a:pt x="2504092" y="3318146"/>
                    <a:pt x="2511363" y="3307095"/>
                    <a:pt x="2515801" y="3293373"/>
                  </a:cubicBezTo>
                  <a:cubicBezTo>
                    <a:pt x="2520237" y="3279652"/>
                    <a:pt x="2522456" y="3261452"/>
                    <a:pt x="2522456" y="3238774"/>
                  </a:cubicBezTo>
                  <a:lnTo>
                    <a:pt x="2522456" y="3189475"/>
                  </a:lnTo>
                  <a:cubicBezTo>
                    <a:pt x="2522456" y="3167455"/>
                    <a:pt x="2519991" y="3149296"/>
                    <a:pt x="2515061" y="3134999"/>
                  </a:cubicBezTo>
                  <a:cubicBezTo>
                    <a:pt x="2512432" y="3127111"/>
                    <a:pt x="2505366" y="3112733"/>
                    <a:pt x="2493862" y="3091862"/>
                  </a:cubicBezTo>
                  <a:close/>
                  <a:moveTo>
                    <a:pt x="4720242" y="3082003"/>
                  </a:moveTo>
                  <a:lnTo>
                    <a:pt x="4725172" y="3111582"/>
                  </a:lnTo>
                  <a:cubicBezTo>
                    <a:pt x="4717941" y="3117005"/>
                    <a:pt x="4712354" y="3120744"/>
                    <a:pt x="4708410" y="3122798"/>
                  </a:cubicBezTo>
                  <a:cubicBezTo>
                    <a:pt x="4704466" y="3124852"/>
                    <a:pt x="4700687" y="3125879"/>
                    <a:pt x="4697071" y="3125879"/>
                  </a:cubicBezTo>
                  <a:cubicBezTo>
                    <a:pt x="4691484" y="3125879"/>
                    <a:pt x="4685815" y="3125222"/>
                    <a:pt x="4680063" y="3123907"/>
                  </a:cubicBezTo>
                  <a:cubicBezTo>
                    <a:pt x="4674312" y="3122592"/>
                    <a:pt x="4671436" y="3120785"/>
                    <a:pt x="4671436" y="3118484"/>
                  </a:cubicBezTo>
                  <a:cubicBezTo>
                    <a:pt x="4671436" y="3116676"/>
                    <a:pt x="4673079" y="3113965"/>
                    <a:pt x="4676366" y="3110350"/>
                  </a:cubicBezTo>
                  <a:cubicBezTo>
                    <a:pt x="4678995" y="3107556"/>
                    <a:pt x="4682282" y="3104516"/>
                    <a:pt x="4686226" y="3101229"/>
                  </a:cubicBezTo>
                  <a:cubicBezTo>
                    <a:pt x="4691649" y="3097121"/>
                    <a:pt x="4698879" y="3092684"/>
                    <a:pt x="4707917" y="3087918"/>
                  </a:cubicBezTo>
                  <a:cubicBezTo>
                    <a:pt x="4710875" y="3086439"/>
                    <a:pt x="4714983" y="3084468"/>
                    <a:pt x="4720242" y="3082003"/>
                  </a:cubicBezTo>
                  <a:close/>
                  <a:moveTo>
                    <a:pt x="3058423" y="3078552"/>
                  </a:moveTo>
                  <a:cubicBezTo>
                    <a:pt x="3042648" y="3078552"/>
                    <a:pt x="3028598" y="3090959"/>
                    <a:pt x="3016273" y="3115773"/>
                  </a:cubicBezTo>
                  <a:cubicBezTo>
                    <a:pt x="3004933" y="3138615"/>
                    <a:pt x="2999264" y="3162360"/>
                    <a:pt x="2999264" y="3187010"/>
                  </a:cubicBezTo>
                  <a:cubicBezTo>
                    <a:pt x="2999264" y="3205251"/>
                    <a:pt x="3004071" y="3219671"/>
                    <a:pt x="3013684" y="3230270"/>
                  </a:cubicBezTo>
                  <a:cubicBezTo>
                    <a:pt x="3023298" y="3240870"/>
                    <a:pt x="3036239" y="3246169"/>
                    <a:pt x="3052507" y="3246169"/>
                  </a:cubicBezTo>
                  <a:cubicBezTo>
                    <a:pt x="3057109" y="3246169"/>
                    <a:pt x="3062860" y="3245676"/>
                    <a:pt x="3069762" y="3244690"/>
                  </a:cubicBezTo>
                  <a:cubicBezTo>
                    <a:pt x="3050043" y="3268025"/>
                    <a:pt x="3030980" y="3284951"/>
                    <a:pt x="3012575" y="3295469"/>
                  </a:cubicBezTo>
                  <a:cubicBezTo>
                    <a:pt x="2996963" y="3304342"/>
                    <a:pt x="2981188" y="3308779"/>
                    <a:pt x="2965247" y="3308779"/>
                  </a:cubicBezTo>
                  <a:cubicBezTo>
                    <a:pt x="2953416" y="3308779"/>
                    <a:pt x="2942816" y="3307136"/>
                    <a:pt x="2933449" y="3303849"/>
                  </a:cubicBezTo>
                  <a:cubicBezTo>
                    <a:pt x="2922111" y="3299906"/>
                    <a:pt x="2907568" y="3292018"/>
                    <a:pt x="2889820" y="3280186"/>
                  </a:cubicBezTo>
                  <a:lnTo>
                    <a:pt x="2879466" y="3294483"/>
                  </a:lnTo>
                  <a:cubicBezTo>
                    <a:pt x="2912990" y="3320118"/>
                    <a:pt x="2937846" y="3337291"/>
                    <a:pt x="2954032" y="3346000"/>
                  </a:cubicBezTo>
                  <a:cubicBezTo>
                    <a:pt x="2970218" y="3354710"/>
                    <a:pt x="2985132" y="3359065"/>
                    <a:pt x="2998771" y="3359065"/>
                  </a:cubicBezTo>
                  <a:cubicBezTo>
                    <a:pt x="3022107" y="3359065"/>
                    <a:pt x="3045770" y="3345261"/>
                    <a:pt x="3069762" y="3317653"/>
                  </a:cubicBezTo>
                  <a:cubicBezTo>
                    <a:pt x="3093755" y="3290046"/>
                    <a:pt x="3105750" y="3262109"/>
                    <a:pt x="3105750" y="3233844"/>
                  </a:cubicBezTo>
                  <a:lnTo>
                    <a:pt x="3105750" y="3170248"/>
                  </a:lnTo>
                  <a:cubicBezTo>
                    <a:pt x="3105750" y="3144941"/>
                    <a:pt x="3101149" y="3123332"/>
                    <a:pt x="3091947" y="3105420"/>
                  </a:cubicBezTo>
                  <a:cubicBezTo>
                    <a:pt x="3082744" y="3087508"/>
                    <a:pt x="3071570" y="3078552"/>
                    <a:pt x="3058423" y="3078552"/>
                  </a:cubicBezTo>
                  <a:close/>
                  <a:moveTo>
                    <a:pt x="8626143" y="3070171"/>
                  </a:moveTo>
                  <a:cubicBezTo>
                    <a:pt x="8612011" y="3070171"/>
                    <a:pt x="8599398" y="3075101"/>
                    <a:pt x="8588305" y="3084961"/>
                  </a:cubicBezTo>
                  <a:cubicBezTo>
                    <a:pt x="8577213" y="3094820"/>
                    <a:pt x="8567148" y="3110103"/>
                    <a:pt x="8558110" y="3130809"/>
                  </a:cubicBezTo>
                  <a:cubicBezTo>
                    <a:pt x="8564848" y="3129330"/>
                    <a:pt x="8569983" y="3128385"/>
                    <a:pt x="8573516" y="3127974"/>
                  </a:cubicBezTo>
                  <a:cubicBezTo>
                    <a:pt x="8577049" y="3127563"/>
                    <a:pt x="8580952" y="3127358"/>
                    <a:pt x="8585225" y="3127358"/>
                  </a:cubicBezTo>
                  <a:cubicBezTo>
                    <a:pt x="8599521" y="3127358"/>
                    <a:pt x="8614147" y="3131384"/>
                    <a:pt x="8629101" y="3139436"/>
                  </a:cubicBezTo>
                  <a:cubicBezTo>
                    <a:pt x="8646027" y="3148475"/>
                    <a:pt x="8664433" y="3163264"/>
                    <a:pt x="8684316" y="3183806"/>
                  </a:cubicBezTo>
                  <a:lnTo>
                    <a:pt x="8524487" y="3183806"/>
                  </a:lnTo>
                  <a:lnTo>
                    <a:pt x="8521415" y="3161498"/>
                  </a:lnTo>
                  <a:cubicBezTo>
                    <a:pt x="8518171" y="3149173"/>
                    <a:pt x="8513302" y="3136314"/>
                    <a:pt x="8506811" y="3122921"/>
                  </a:cubicBezTo>
                  <a:cubicBezTo>
                    <a:pt x="8494486" y="3097614"/>
                    <a:pt x="8484133" y="3084961"/>
                    <a:pt x="8475752" y="3084961"/>
                  </a:cubicBezTo>
                  <a:cubicBezTo>
                    <a:pt x="8466714" y="3084961"/>
                    <a:pt x="8455704" y="3090959"/>
                    <a:pt x="8442721" y="3102955"/>
                  </a:cubicBezTo>
                  <a:cubicBezTo>
                    <a:pt x="8428097" y="3116430"/>
                    <a:pt x="8416100" y="3133602"/>
                    <a:pt x="8406733" y="3154473"/>
                  </a:cubicBezTo>
                  <a:cubicBezTo>
                    <a:pt x="8402461" y="3165811"/>
                    <a:pt x="8394737" y="3173781"/>
                    <a:pt x="8383563" y="3178383"/>
                  </a:cubicBezTo>
                  <a:cubicBezTo>
                    <a:pt x="8374853" y="3181998"/>
                    <a:pt x="8363103" y="3183806"/>
                    <a:pt x="8348313" y="3183806"/>
                  </a:cubicBezTo>
                  <a:lnTo>
                    <a:pt x="8313609" y="3183806"/>
                  </a:lnTo>
                  <a:lnTo>
                    <a:pt x="8313609" y="3157677"/>
                  </a:lnTo>
                  <a:cubicBezTo>
                    <a:pt x="8313609" y="3145024"/>
                    <a:pt x="8312664" y="3134465"/>
                    <a:pt x="8310774" y="3126002"/>
                  </a:cubicBezTo>
                  <a:cubicBezTo>
                    <a:pt x="8308885" y="3117539"/>
                    <a:pt x="8305721" y="3108131"/>
                    <a:pt x="8301283" y="3097778"/>
                  </a:cubicBezTo>
                  <a:lnTo>
                    <a:pt x="8278113" y="3130809"/>
                  </a:lnTo>
                  <a:cubicBezTo>
                    <a:pt x="8275977" y="3133767"/>
                    <a:pt x="8274621" y="3136150"/>
                    <a:pt x="8274046" y="3137957"/>
                  </a:cubicBezTo>
                  <a:cubicBezTo>
                    <a:pt x="8273471" y="3139765"/>
                    <a:pt x="8273183" y="3141655"/>
                    <a:pt x="8273183" y="3143627"/>
                  </a:cubicBezTo>
                  <a:cubicBezTo>
                    <a:pt x="8273183" y="3146256"/>
                    <a:pt x="8275237" y="3151843"/>
                    <a:pt x="8279345" y="3160388"/>
                  </a:cubicBezTo>
                  <a:cubicBezTo>
                    <a:pt x="8283454" y="3168934"/>
                    <a:pt x="8285508" y="3176164"/>
                    <a:pt x="8285508" y="3182080"/>
                  </a:cubicBezTo>
                  <a:cubicBezTo>
                    <a:pt x="8278771" y="3181094"/>
                    <a:pt x="8271581" y="3179574"/>
                    <a:pt x="8263939" y="3177520"/>
                  </a:cubicBezTo>
                  <a:cubicBezTo>
                    <a:pt x="8256298" y="3175466"/>
                    <a:pt x="8248698" y="3173206"/>
                    <a:pt x="8241139" y="3170741"/>
                  </a:cubicBezTo>
                  <a:cubicBezTo>
                    <a:pt x="8243768" y="3155787"/>
                    <a:pt x="8245083" y="3143791"/>
                    <a:pt x="8245083" y="3134753"/>
                  </a:cubicBezTo>
                  <a:cubicBezTo>
                    <a:pt x="8245083" y="3133109"/>
                    <a:pt x="8245001" y="3129618"/>
                    <a:pt x="8244836" y="3124277"/>
                  </a:cubicBezTo>
                  <a:cubicBezTo>
                    <a:pt x="8244672" y="3118936"/>
                    <a:pt x="8244425" y="3114704"/>
                    <a:pt x="8244097" y="3111582"/>
                  </a:cubicBezTo>
                  <a:lnTo>
                    <a:pt x="8232511" y="3119717"/>
                  </a:lnTo>
                  <a:cubicBezTo>
                    <a:pt x="8227910" y="3123003"/>
                    <a:pt x="8224993" y="3126167"/>
                    <a:pt x="8223761" y="3129207"/>
                  </a:cubicBezTo>
                  <a:cubicBezTo>
                    <a:pt x="8222528" y="3132247"/>
                    <a:pt x="8221911" y="3137053"/>
                    <a:pt x="8221911" y="3143627"/>
                  </a:cubicBezTo>
                  <a:cubicBezTo>
                    <a:pt x="8221911" y="3158745"/>
                    <a:pt x="8217023" y="3169221"/>
                    <a:pt x="8207245" y="3175055"/>
                  </a:cubicBezTo>
                  <a:cubicBezTo>
                    <a:pt x="8197468" y="3180889"/>
                    <a:pt x="8180172" y="3183806"/>
                    <a:pt x="8155357" y="3183806"/>
                  </a:cubicBezTo>
                  <a:lnTo>
                    <a:pt x="8132680" y="3183806"/>
                  </a:lnTo>
                  <a:cubicBezTo>
                    <a:pt x="8132680" y="3166222"/>
                    <a:pt x="8131037" y="3151843"/>
                    <a:pt x="8127750" y="3140669"/>
                  </a:cubicBezTo>
                  <a:cubicBezTo>
                    <a:pt x="8123971" y="3127851"/>
                    <a:pt x="8116247" y="3111582"/>
                    <a:pt x="8104579" y="3091862"/>
                  </a:cubicBezTo>
                  <a:lnTo>
                    <a:pt x="8082887" y="3158416"/>
                  </a:lnTo>
                  <a:cubicBezTo>
                    <a:pt x="8094555" y="3180437"/>
                    <a:pt x="8102155" y="3196459"/>
                    <a:pt x="8105689" y="3206483"/>
                  </a:cubicBezTo>
                  <a:cubicBezTo>
                    <a:pt x="8109222" y="3216507"/>
                    <a:pt x="8110989" y="3226614"/>
                    <a:pt x="8110989" y="3236802"/>
                  </a:cubicBezTo>
                  <a:cubicBezTo>
                    <a:pt x="8110989" y="3253235"/>
                    <a:pt x="8100882" y="3267121"/>
                    <a:pt x="8080669" y="3278460"/>
                  </a:cubicBezTo>
                  <a:cubicBezTo>
                    <a:pt x="8060457" y="3289799"/>
                    <a:pt x="8035561" y="3295469"/>
                    <a:pt x="8005981" y="3295469"/>
                  </a:cubicBezTo>
                  <a:cubicBezTo>
                    <a:pt x="7975908" y="3295469"/>
                    <a:pt x="7951628" y="3290005"/>
                    <a:pt x="7933141" y="3279077"/>
                  </a:cubicBezTo>
                  <a:cubicBezTo>
                    <a:pt x="7914654" y="3268149"/>
                    <a:pt x="7905410" y="3254057"/>
                    <a:pt x="7905410" y="3236802"/>
                  </a:cubicBezTo>
                  <a:cubicBezTo>
                    <a:pt x="7905410" y="3223492"/>
                    <a:pt x="7907917" y="3210592"/>
                    <a:pt x="7912929" y="3198102"/>
                  </a:cubicBezTo>
                  <a:cubicBezTo>
                    <a:pt x="7917941" y="3185613"/>
                    <a:pt x="7928581" y="3165483"/>
                    <a:pt x="7944849" y="3137711"/>
                  </a:cubicBezTo>
                  <a:lnTo>
                    <a:pt x="7930060" y="3127358"/>
                  </a:lnTo>
                  <a:cubicBezTo>
                    <a:pt x="7908039" y="3160717"/>
                    <a:pt x="7893250" y="3187832"/>
                    <a:pt x="7885691" y="3208702"/>
                  </a:cubicBezTo>
                  <a:cubicBezTo>
                    <a:pt x="7878789" y="3227600"/>
                    <a:pt x="7875337" y="3248470"/>
                    <a:pt x="7875337" y="3271312"/>
                  </a:cubicBezTo>
                  <a:cubicBezTo>
                    <a:pt x="7875337" y="3298098"/>
                    <a:pt x="7886143" y="3318763"/>
                    <a:pt x="7907752" y="3333306"/>
                  </a:cubicBezTo>
                  <a:cubicBezTo>
                    <a:pt x="7929361" y="3347849"/>
                    <a:pt x="7960133" y="3355121"/>
                    <a:pt x="8000065" y="3355121"/>
                  </a:cubicBezTo>
                  <a:cubicBezTo>
                    <a:pt x="8042791" y="3355121"/>
                    <a:pt x="8074753" y="3347808"/>
                    <a:pt x="8095952" y="3333183"/>
                  </a:cubicBezTo>
                  <a:cubicBezTo>
                    <a:pt x="8120273" y="3316421"/>
                    <a:pt x="8132433" y="3288977"/>
                    <a:pt x="8132433" y="3250853"/>
                  </a:cubicBezTo>
                  <a:lnTo>
                    <a:pt x="8172613" y="3250853"/>
                  </a:lnTo>
                  <a:cubicBezTo>
                    <a:pt x="8187567" y="3250853"/>
                    <a:pt x="8198783" y="3249784"/>
                    <a:pt x="8206259" y="3247648"/>
                  </a:cubicBezTo>
                  <a:cubicBezTo>
                    <a:pt x="8213737" y="3245512"/>
                    <a:pt x="8222241" y="3241075"/>
                    <a:pt x="8231771" y="3234337"/>
                  </a:cubicBezTo>
                  <a:cubicBezTo>
                    <a:pt x="8252807" y="3241897"/>
                    <a:pt x="8267185" y="3246498"/>
                    <a:pt x="8274909" y="3248141"/>
                  </a:cubicBezTo>
                  <a:cubicBezTo>
                    <a:pt x="8278771" y="3248963"/>
                    <a:pt x="8283927" y="3249579"/>
                    <a:pt x="8290376" y="3249990"/>
                  </a:cubicBezTo>
                  <a:lnTo>
                    <a:pt x="8299507" y="3250232"/>
                  </a:lnTo>
                  <a:lnTo>
                    <a:pt x="8299507" y="3250853"/>
                  </a:lnTo>
                  <a:lnTo>
                    <a:pt x="8348313" y="3250853"/>
                  </a:lnTo>
                  <a:cubicBezTo>
                    <a:pt x="8359981" y="3250853"/>
                    <a:pt x="8369183" y="3249784"/>
                    <a:pt x="8375921" y="3247648"/>
                  </a:cubicBezTo>
                  <a:cubicBezTo>
                    <a:pt x="8389889" y="3243211"/>
                    <a:pt x="8401639" y="3233844"/>
                    <a:pt x="8411170" y="3219548"/>
                  </a:cubicBezTo>
                  <a:cubicBezTo>
                    <a:pt x="8426782" y="3227600"/>
                    <a:pt x="8444858" y="3234584"/>
                    <a:pt x="8465399" y="3240500"/>
                  </a:cubicBezTo>
                  <a:cubicBezTo>
                    <a:pt x="8477067" y="3243869"/>
                    <a:pt x="8487975" y="3246395"/>
                    <a:pt x="8498121" y="3248080"/>
                  </a:cubicBezTo>
                  <a:lnTo>
                    <a:pt x="8509057" y="3249061"/>
                  </a:lnTo>
                  <a:lnTo>
                    <a:pt x="8509057" y="3250853"/>
                  </a:lnTo>
                  <a:lnTo>
                    <a:pt x="8790556" y="3250853"/>
                  </a:lnTo>
                  <a:lnTo>
                    <a:pt x="8790556" y="3183806"/>
                  </a:lnTo>
                  <a:cubicBezTo>
                    <a:pt x="8777575" y="3181012"/>
                    <a:pt x="8767837" y="3177561"/>
                    <a:pt x="8761347" y="3173453"/>
                  </a:cubicBezTo>
                  <a:cubicBezTo>
                    <a:pt x="8754855" y="3169344"/>
                    <a:pt x="8745447" y="3160388"/>
                    <a:pt x="8733123" y="3146585"/>
                  </a:cubicBezTo>
                  <a:cubicBezTo>
                    <a:pt x="8715046" y="3127029"/>
                    <a:pt x="8701078" y="3112650"/>
                    <a:pt x="8691218" y="3103448"/>
                  </a:cubicBezTo>
                  <a:cubicBezTo>
                    <a:pt x="8678729" y="3091780"/>
                    <a:pt x="8667473" y="3083317"/>
                    <a:pt x="8657448" y="3078059"/>
                  </a:cubicBezTo>
                  <a:cubicBezTo>
                    <a:pt x="8647424" y="3072800"/>
                    <a:pt x="8636989" y="3070171"/>
                    <a:pt x="8626143" y="3070171"/>
                  </a:cubicBezTo>
                  <a:close/>
                  <a:moveTo>
                    <a:pt x="6456308" y="3061297"/>
                  </a:moveTo>
                  <a:cubicBezTo>
                    <a:pt x="6452529" y="3068692"/>
                    <a:pt x="6448256" y="3077771"/>
                    <a:pt x="6443491" y="3088535"/>
                  </a:cubicBezTo>
                  <a:cubicBezTo>
                    <a:pt x="6438725" y="3099298"/>
                    <a:pt x="6434945" y="3108460"/>
                    <a:pt x="6432152" y="3116019"/>
                  </a:cubicBezTo>
                  <a:lnTo>
                    <a:pt x="6441026" y="3121935"/>
                  </a:lnTo>
                  <a:cubicBezTo>
                    <a:pt x="6431001" y="3141655"/>
                    <a:pt x="6424058" y="3158006"/>
                    <a:pt x="6420197" y="3170988"/>
                  </a:cubicBezTo>
                  <a:cubicBezTo>
                    <a:pt x="6416335" y="3183970"/>
                    <a:pt x="6414404" y="3197199"/>
                    <a:pt x="6414404" y="3210674"/>
                  </a:cubicBezTo>
                  <a:cubicBezTo>
                    <a:pt x="6414404" y="3225464"/>
                    <a:pt x="6418184" y="3237295"/>
                    <a:pt x="6425743" y="3246169"/>
                  </a:cubicBezTo>
                  <a:cubicBezTo>
                    <a:pt x="6433302" y="3255043"/>
                    <a:pt x="6443491" y="3259480"/>
                    <a:pt x="6456308" y="3259480"/>
                  </a:cubicBezTo>
                  <a:cubicBezTo>
                    <a:pt x="6471098" y="3259480"/>
                    <a:pt x="6486874" y="3255043"/>
                    <a:pt x="6503636" y="3246169"/>
                  </a:cubicBezTo>
                  <a:cubicBezTo>
                    <a:pt x="6521712" y="3236638"/>
                    <a:pt x="6533051" y="3225628"/>
                    <a:pt x="6537652" y="3213139"/>
                  </a:cubicBezTo>
                  <a:cubicBezTo>
                    <a:pt x="6540117" y="3206730"/>
                    <a:pt x="6542130" y="3198472"/>
                    <a:pt x="6543691" y="3188366"/>
                  </a:cubicBezTo>
                  <a:cubicBezTo>
                    <a:pt x="6545252" y="3178259"/>
                    <a:pt x="6546033" y="3168276"/>
                    <a:pt x="6546033" y="3158416"/>
                  </a:cubicBezTo>
                  <a:cubicBezTo>
                    <a:pt x="6546033" y="3145106"/>
                    <a:pt x="6543486" y="3133972"/>
                    <a:pt x="6538392" y="3125016"/>
                  </a:cubicBezTo>
                  <a:cubicBezTo>
                    <a:pt x="6533298" y="3116060"/>
                    <a:pt x="6524013" y="3106488"/>
                    <a:pt x="6510538" y="3096299"/>
                  </a:cubicBezTo>
                  <a:cubicBezTo>
                    <a:pt x="6501007" y="3088904"/>
                    <a:pt x="6490982" y="3082003"/>
                    <a:pt x="6480465" y="3075594"/>
                  </a:cubicBezTo>
                  <a:close/>
                  <a:moveTo>
                    <a:pt x="3631141" y="3018406"/>
                  </a:moveTo>
                  <a:cubicBezTo>
                    <a:pt x="3626376" y="3028431"/>
                    <a:pt x="3622801" y="3037674"/>
                    <a:pt x="3620419" y="3046137"/>
                  </a:cubicBezTo>
                  <a:cubicBezTo>
                    <a:pt x="3618036" y="3054600"/>
                    <a:pt x="3616844" y="3062611"/>
                    <a:pt x="3616844" y="3070171"/>
                  </a:cubicBezTo>
                  <a:cubicBezTo>
                    <a:pt x="3616844" y="3072636"/>
                    <a:pt x="3617255" y="3075799"/>
                    <a:pt x="3618077" y="3079661"/>
                  </a:cubicBezTo>
                  <a:cubicBezTo>
                    <a:pt x="3618899" y="3083523"/>
                    <a:pt x="3619967" y="3087672"/>
                    <a:pt x="3621281" y="3092109"/>
                  </a:cubicBezTo>
                  <a:lnTo>
                    <a:pt x="3651354" y="3188489"/>
                  </a:lnTo>
                  <a:cubicBezTo>
                    <a:pt x="3649875" y="3193419"/>
                    <a:pt x="3645274" y="3195884"/>
                    <a:pt x="3637550" y="3195884"/>
                  </a:cubicBezTo>
                  <a:cubicBezTo>
                    <a:pt x="3625061" y="3195884"/>
                    <a:pt x="3616064" y="3192803"/>
                    <a:pt x="3610559" y="3186640"/>
                  </a:cubicBezTo>
                  <a:cubicBezTo>
                    <a:pt x="3605054" y="3180478"/>
                    <a:pt x="3598604" y="3166140"/>
                    <a:pt x="3591209" y="3143627"/>
                  </a:cubicBezTo>
                  <a:lnTo>
                    <a:pt x="3556206" y="3034675"/>
                  </a:lnTo>
                  <a:cubicBezTo>
                    <a:pt x="3551276" y="3044042"/>
                    <a:pt x="3547661" y="3052505"/>
                    <a:pt x="3545361" y="3060064"/>
                  </a:cubicBezTo>
                  <a:cubicBezTo>
                    <a:pt x="3542404" y="3069924"/>
                    <a:pt x="3540925" y="3079209"/>
                    <a:pt x="3540925" y="3087918"/>
                  </a:cubicBezTo>
                  <a:cubicBezTo>
                    <a:pt x="3540925" y="3090219"/>
                    <a:pt x="3541130" y="3092479"/>
                    <a:pt x="3541541" y="3094697"/>
                  </a:cubicBezTo>
                  <a:cubicBezTo>
                    <a:pt x="3541951" y="3096916"/>
                    <a:pt x="3542896" y="3100572"/>
                    <a:pt x="3544375" y="3105666"/>
                  </a:cubicBezTo>
                  <a:lnTo>
                    <a:pt x="3568285" y="3183066"/>
                  </a:lnTo>
                  <a:cubicBezTo>
                    <a:pt x="3562697" y="3189311"/>
                    <a:pt x="3555631" y="3194487"/>
                    <a:pt x="3547086" y="3198595"/>
                  </a:cubicBezTo>
                  <a:cubicBezTo>
                    <a:pt x="3538541" y="3202704"/>
                    <a:pt x="3530078" y="3204758"/>
                    <a:pt x="3521697" y="3204758"/>
                  </a:cubicBezTo>
                  <a:cubicBezTo>
                    <a:pt x="3512495" y="3204758"/>
                    <a:pt x="3505634" y="3202416"/>
                    <a:pt x="3501116" y="3197733"/>
                  </a:cubicBezTo>
                  <a:cubicBezTo>
                    <a:pt x="3496596" y="3193049"/>
                    <a:pt x="3492775" y="3185120"/>
                    <a:pt x="3489653" y="3173946"/>
                  </a:cubicBezTo>
                  <a:lnTo>
                    <a:pt x="3458595" y="3062283"/>
                  </a:lnTo>
                  <a:cubicBezTo>
                    <a:pt x="3452843" y="3074608"/>
                    <a:pt x="3448858" y="3084673"/>
                    <a:pt x="3446639" y="3092479"/>
                  </a:cubicBezTo>
                  <a:cubicBezTo>
                    <a:pt x="3444421" y="3100284"/>
                    <a:pt x="3443311" y="3107474"/>
                    <a:pt x="3443311" y="3114047"/>
                  </a:cubicBezTo>
                  <a:lnTo>
                    <a:pt x="3442819" y="3126865"/>
                  </a:lnTo>
                  <a:cubicBezTo>
                    <a:pt x="3433945" y="3131630"/>
                    <a:pt x="3424824" y="3136478"/>
                    <a:pt x="3415457" y="3141408"/>
                  </a:cubicBezTo>
                  <a:cubicBezTo>
                    <a:pt x="3410034" y="3144695"/>
                    <a:pt x="3404529" y="3150036"/>
                    <a:pt x="3398942" y="3157431"/>
                  </a:cubicBezTo>
                  <a:cubicBezTo>
                    <a:pt x="3390069" y="3168769"/>
                    <a:pt x="3380701" y="3184381"/>
                    <a:pt x="3370841" y="3204265"/>
                  </a:cubicBezTo>
                  <a:cubicBezTo>
                    <a:pt x="3360981" y="3224149"/>
                    <a:pt x="3356052" y="3237131"/>
                    <a:pt x="3356052" y="3243211"/>
                  </a:cubicBezTo>
                  <a:cubicBezTo>
                    <a:pt x="3356052" y="3247320"/>
                    <a:pt x="3363488" y="3251469"/>
                    <a:pt x="3378360" y="3255659"/>
                  </a:cubicBezTo>
                  <a:cubicBezTo>
                    <a:pt x="3393232" y="3259850"/>
                    <a:pt x="3409460" y="3261945"/>
                    <a:pt x="3427043" y="3261945"/>
                  </a:cubicBezTo>
                  <a:cubicBezTo>
                    <a:pt x="3432137" y="3261945"/>
                    <a:pt x="3438957" y="3258165"/>
                    <a:pt x="3447502" y="3250606"/>
                  </a:cubicBezTo>
                  <a:cubicBezTo>
                    <a:pt x="3453582" y="3245183"/>
                    <a:pt x="3461223" y="3237295"/>
                    <a:pt x="3470426" y="3226943"/>
                  </a:cubicBezTo>
                  <a:cubicBezTo>
                    <a:pt x="3476178" y="3245676"/>
                    <a:pt x="3482751" y="3258741"/>
                    <a:pt x="3490146" y="3266136"/>
                  </a:cubicBezTo>
                  <a:cubicBezTo>
                    <a:pt x="3497541" y="3273530"/>
                    <a:pt x="3507565" y="3277228"/>
                    <a:pt x="3520219" y="3277228"/>
                  </a:cubicBezTo>
                  <a:cubicBezTo>
                    <a:pt x="3532379" y="3277228"/>
                    <a:pt x="3543882" y="3274763"/>
                    <a:pt x="3554727" y="3269833"/>
                  </a:cubicBezTo>
                  <a:cubicBezTo>
                    <a:pt x="3566723" y="3264410"/>
                    <a:pt x="3578062" y="3255865"/>
                    <a:pt x="3588744" y="3244197"/>
                  </a:cubicBezTo>
                  <a:cubicBezTo>
                    <a:pt x="3594002" y="3252414"/>
                    <a:pt x="3599590" y="3258001"/>
                    <a:pt x="3605506" y="3260959"/>
                  </a:cubicBezTo>
                  <a:cubicBezTo>
                    <a:pt x="3611422" y="3263917"/>
                    <a:pt x="3620953" y="3265396"/>
                    <a:pt x="3634099" y="3265396"/>
                  </a:cubicBezTo>
                  <a:cubicBezTo>
                    <a:pt x="3647410" y="3265396"/>
                    <a:pt x="3655873" y="3264780"/>
                    <a:pt x="3659488" y="3263547"/>
                  </a:cubicBezTo>
                  <a:cubicBezTo>
                    <a:pt x="3663104" y="3262315"/>
                    <a:pt x="3665651" y="3258987"/>
                    <a:pt x="3667130" y="3253564"/>
                  </a:cubicBezTo>
                  <a:cubicBezTo>
                    <a:pt x="3669595" y="3244197"/>
                    <a:pt x="3672101" y="3232119"/>
                    <a:pt x="3674648" y="3217329"/>
                  </a:cubicBezTo>
                  <a:cubicBezTo>
                    <a:pt x="3677195" y="3202539"/>
                    <a:pt x="3678469" y="3190954"/>
                    <a:pt x="3678469" y="3182573"/>
                  </a:cubicBezTo>
                  <a:cubicBezTo>
                    <a:pt x="3678469" y="3175014"/>
                    <a:pt x="3677729" y="3167619"/>
                    <a:pt x="3676250" y="3160388"/>
                  </a:cubicBezTo>
                  <a:cubicBezTo>
                    <a:pt x="3674771" y="3153158"/>
                    <a:pt x="3672224" y="3144120"/>
                    <a:pt x="3668609" y="3133274"/>
                  </a:cubicBezTo>
                  <a:close/>
                  <a:moveTo>
                    <a:pt x="6679523" y="3017913"/>
                  </a:moveTo>
                  <a:lnTo>
                    <a:pt x="6661775" y="3094820"/>
                  </a:lnTo>
                  <a:cubicBezTo>
                    <a:pt x="6675579" y="3103530"/>
                    <a:pt x="6686342" y="3113883"/>
                    <a:pt x="6694066" y="3125879"/>
                  </a:cubicBezTo>
                  <a:cubicBezTo>
                    <a:pt x="6703433" y="3140340"/>
                    <a:pt x="6710006" y="3159649"/>
                    <a:pt x="6713786" y="3183806"/>
                  </a:cubicBezTo>
                  <a:lnTo>
                    <a:pt x="6628991" y="3183806"/>
                  </a:lnTo>
                  <a:cubicBezTo>
                    <a:pt x="6622582" y="3183806"/>
                    <a:pt x="6617118" y="3182491"/>
                    <a:pt x="6612599" y="3179862"/>
                  </a:cubicBezTo>
                  <a:cubicBezTo>
                    <a:pt x="6608080" y="3177232"/>
                    <a:pt x="6605163" y="3173042"/>
                    <a:pt x="6603848" y="3167290"/>
                  </a:cubicBezTo>
                  <a:lnTo>
                    <a:pt x="6594481" y="3167783"/>
                  </a:lnTo>
                  <a:cubicBezTo>
                    <a:pt x="6593002" y="3176328"/>
                    <a:pt x="6591893" y="3184792"/>
                    <a:pt x="6591154" y="3193173"/>
                  </a:cubicBezTo>
                  <a:cubicBezTo>
                    <a:pt x="6590414" y="3201553"/>
                    <a:pt x="6590044" y="3209359"/>
                    <a:pt x="6590044" y="3216590"/>
                  </a:cubicBezTo>
                  <a:cubicBezTo>
                    <a:pt x="6590044" y="3229243"/>
                    <a:pt x="6593578" y="3238364"/>
                    <a:pt x="6600644" y="3243951"/>
                  </a:cubicBezTo>
                  <a:cubicBezTo>
                    <a:pt x="6606395" y="3248552"/>
                    <a:pt x="6614694" y="3250853"/>
                    <a:pt x="6625540" y="3250853"/>
                  </a:cubicBezTo>
                  <a:lnTo>
                    <a:pt x="6737203" y="3250853"/>
                  </a:lnTo>
                  <a:lnTo>
                    <a:pt x="6737203" y="3171727"/>
                  </a:lnTo>
                  <a:cubicBezTo>
                    <a:pt x="6737203" y="3133438"/>
                    <a:pt x="6733094" y="3102708"/>
                    <a:pt x="6724878" y="3079538"/>
                  </a:cubicBezTo>
                  <a:cubicBezTo>
                    <a:pt x="6716004" y="3054395"/>
                    <a:pt x="6700886" y="3033853"/>
                    <a:pt x="6679523" y="3017913"/>
                  </a:cubicBezTo>
                  <a:close/>
                  <a:moveTo>
                    <a:pt x="5898649" y="3014216"/>
                  </a:moveTo>
                  <a:lnTo>
                    <a:pt x="5868823" y="3069924"/>
                  </a:lnTo>
                  <a:lnTo>
                    <a:pt x="5926503" y="3099997"/>
                  </a:lnTo>
                  <a:lnTo>
                    <a:pt x="5956083" y="3044782"/>
                  </a:lnTo>
                  <a:close/>
                  <a:moveTo>
                    <a:pt x="2383925" y="3014216"/>
                  </a:moveTo>
                  <a:lnTo>
                    <a:pt x="2354099" y="3069924"/>
                  </a:lnTo>
                  <a:lnTo>
                    <a:pt x="2411780" y="3099997"/>
                  </a:lnTo>
                  <a:lnTo>
                    <a:pt x="2441359" y="3044782"/>
                  </a:lnTo>
                  <a:close/>
                  <a:moveTo>
                    <a:pt x="7312191" y="2989320"/>
                  </a:moveTo>
                  <a:lnTo>
                    <a:pt x="7291485" y="3029252"/>
                  </a:lnTo>
                  <a:lnTo>
                    <a:pt x="7255004" y="3011012"/>
                  </a:lnTo>
                  <a:lnTo>
                    <a:pt x="7229368" y="3058832"/>
                  </a:lnTo>
                  <a:lnTo>
                    <a:pt x="7275216" y="3083975"/>
                  </a:lnTo>
                  <a:lnTo>
                    <a:pt x="7294936" y="3045028"/>
                  </a:lnTo>
                  <a:lnTo>
                    <a:pt x="7329939" y="3064748"/>
                  </a:lnTo>
                  <a:lnTo>
                    <a:pt x="7357053" y="3014462"/>
                  </a:lnTo>
                  <a:close/>
                  <a:moveTo>
                    <a:pt x="8634031" y="2957768"/>
                  </a:moveTo>
                  <a:lnTo>
                    <a:pt x="8604205" y="3013477"/>
                  </a:lnTo>
                  <a:lnTo>
                    <a:pt x="8661885" y="3043549"/>
                  </a:lnTo>
                  <a:lnTo>
                    <a:pt x="8691465" y="2988334"/>
                  </a:lnTo>
                  <a:close/>
                  <a:moveTo>
                    <a:pt x="6768643" y="2951606"/>
                  </a:moveTo>
                  <a:lnTo>
                    <a:pt x="6742021" y="3013230"/>
                  </a:lnTo>
                  <a:cubicBezTo>
                    <a:pt x="6749745" y="3021282"/>
                    <a:pt x="6754675" y="3027445"/>
                    <a:pt x="6756811" y="3031717"/>
                  </a:cubicBezTo>
                  <a:cubicBezTo>
                    <a:pt x="6761248" y="3040591"/>
                    <a:pt x="6763466" y="3052998"/>
                    <a:pt x="6763466" y="3068938"/>
                  </a:cubicBezTo>
                  <a:lnTo>
                    <a:pt x="6763466" y="3139190"/>
                  </a:lnTo>
                  <a:cubicBezTo>
                    <a:pt x="6763466" y="3180437"/>
                    <a:pt x="6768232" y="3209770"/>
                    <a:pt x="6777763" y="3227189"/>
                  </a:cubicBezTo>
                  <a:cubicBezTo>
                    <a:pt x="6786308" y="3242965"/>
                    <a:pt x="6800194" y="3250853"/>
                    <a:pt x="6819421" y="3250853"/>
                  </a:cubicBezTo>
                  <a:lnTo>
                    <a:pt x="6832658" y="3250853"/>
                  </a:lnTo>
                  <a:lnTo>
                    <a:pt x="6853931" y="3250853"/>
                  </a:lnTo>
                  <a:lnTo>
                    <a:pt x="6888859" y="3250853"/>
                  </a:lnTo>
                  <a:cubicBezTo>
                    <a:pt x="6888859" y="3284705"/>
                    <a:pt x="6897116" y="3313668"/>
                    <a:pt x="6913632" y="3337743"/>
                  </a:cubicBezTo>
                  <a:cubicBezTo>
                    <a:pt x="6930147" y="3361817"/>
                    <a:pt x="6949825" y="3373855"/>
                    <a:pt x="6972668" y="3373855"/>
                  </a:cubicBezTo>
                  <a:cubicBezTo>
                    <a:pt x="6981870" y="3373855"/>
                    <a:pt x="6989429" y="3370198"/>
                    <a:pt x="6995345" y="3362885"/>
                  </a:cubicBezTo>
                  <a:cubicBezTo>
                    <a:pt x="7001261" y="3355573"/>
                    <a:pt x="7007670" y="3341646"/>
                    <a:pt x="7014572" y="3321104"/>
                  </a:cubicBezTo>
                  <a:cubicBezTo>
                    <a:pt x="7018351" y="3310587"/>
                    <a:pt x="7020734" y="3303274"/>
                    <a:pt x="7021720" y="3299166"/>
                  </a:cubicBezTo>
                  <a:cubicBezTo>
                    <a:pt x="7023528" y="3291935"/>
                    <a:pt x="7024432" y="3285116"/>
                    <a:pt x="7024432" y="3278707"/>
                  </a:cubicBezTo>
                  <a:cubicBezTo>
                    <a:pt x="7024432" y="3271969"/>
                    <a:pt x="7021638" y="3266464"/>
                    <a:pt x="7016051" y="3262192"/>
                  </a:cubicBezTo>
                  <a:cubicBezTo>
                    <a:pt x="7010135" y="3258905"/>
                    <a:pt x="7004219" y="3255536"/>
                    <a:pt x="6998303" y="3252085"/>
                  </a:cubicBezTo>
                  <a:cubicBezTo>
                    <a:pt x="7006027" y="3251428"/>
                    <a:pt x="7011861" y="3251058"/>
                    <a:pt x="7015805" y="3250976"/>
                  </a:cubicBezTo>
                  <a:cubicBezTo>
                    <a:pt x="7019748" y="3250894"/>
                    <a:pt x="7023610" y="3250853"/>
                    <a:pt x="7027390" y="3250853"/>
                  </a:cubicBezTo>
                  <a:lnTo>
                    <a:pt x="7061257" y="3250853"/>
                  </a:lnTo>
                  <a:lnTo>
                    <a:pt x="7077675" y="3250853"/>
                  </a:lnTo>
                  <a:lnTo>
                    <a:pt x="7096506" y="3250853"/>
                  </a:lnTo>
                  <a:cubicBezTo>
                    <a:pt x="7109817" y="3250853"/>
                    <a:pt x="7121238" y="3248305"/>
                    <a:pt x="7130769" y="3243211"/>
                  </a:cubicBezTo>
                  <a:cubicBezTo>
                    <a:pt x="7141944" y="3237295"/>
                    <a:pt x="7152051" y="3227436"/>
                    <a:pt x="7161088" y="3213632"/>
                  </a:cubicBezTo>
                  <a:cubicBezTo>
                    <a:pt x="7166183" y="3226943"/>
                    <a:pt x="7171934" y="3236474"/>
                    <a:pt x="7178343" y="3242225"/>
                  </a:cubicBezTo>
                  <a:cubicBezTo>
                    <a:pt x="7184752" y="3247977"/>
                    <a:pt x="7193462" y="3250853"/>
                    <a:pt x="7204472" y="3250853"/>
                  </a:cubicBezTo>
                  <a:lnTo>
                    <a:pt x="7244651" y="3250853"/>
                  </a:lnTo>
                  <a:cubicBezTo>
                    <a:pt x="7259605" y="3250853"/>
                    <a:pt x="7270821" y="3249784"/>
                    <a:pt x="7278297" y="3247648"/>
                  </a:cubicBezTo>
                  <a:cubicBezTo>
                    <a:pt x="7285775" y="3245512"/>
                    <a:pt x="7294279" y="3241075"/>
                    <a:pt x="7303810" y="3234337"/>
                  </a:cubicBezTo>
                  <a:cubicBezTo>
                    <a:pt x="7315642" y="3240089"/>
                    <a:pt x="7327638" y="3244279"/>
                    <a:pt x="7339798" y="3246909"/>
                  </a:cubicBezTo>
                  <a:cubicBezTo>
                    <a:pt x="7351959" y="3249538"/>
                    <a:pt x="7367242" y="3250853"/>
                    <a:pt x="7385647" y="3250853"/>
                  </a:cubicBezTo>
                  <a:lnTo>
                    <a:pt x="7385647" y="3157677"/>
                  </a:lnTo>
                  <a:cubicBezTo>
                    <a:pt x="7385647" y="3145024"/>
                    <a:pt x="7384702" y="3134465"/>
                    <a:pt x="7382812" y="3126002"/>
                  </a:cubicBezTo>
                  <a:cubicBezTo>
                    <a:pt x="7380923" y="3117539"/>
                    <a:pt x="7377759" y="3108131"/>
                    <a:pt x="7373322" y="3097778"/>
                  </a:cubicBezTo>
                  <a:lnTo>
                    <a:pt x="7352370" y="3126125"/>
                  </a:lnTo>
                  <a:cubicBezTo>
                    <a:pt x="7349083" y="3130398"/>
                    <a:pt x="7347276" y="3132945"/>
                    <a:pt x="7346947" y="3133767"/>
                  </a:cubicBezTo>
                  <a:cubicBezTo>
                    <a:pt x="7345797" y="3136067"/>
                    <a:pt x="7345221" y="3139354"/>
                    <a:pt x="7345221" y="3143627"/>
                  </a:cubicBezTo>
                  <a:cubicBezTo>
                    <a:pt x="7345221" y="3146749"/>
                    <a:pt x="7347276" y="3152747"/>
                    <a:pt x="7351384" y="3161621"/>
                  </a:cubicBezTo>
                  <a:cubicBezTo>
                    <a:pt x="7355492" y="3170495"/>
                    <a:pt x="7357546" y="3177725"/>
                    <a:pt x="7357546" y="3183313"/>
                  </a:cubicBezTo>
                  <a:cubicBezTo>
                    <a:pt x="7349165" y="3182162"/>
                    <a:pt x="7341195" y="3180519"/>
                    <a:pt x="7333636" y="3178383"/>
                  </a:cubicBezTo>
                  <a:cubicBezTo>
                    <a:pt x="7326077" y="3176246"/>
                    <a:pt x="7319257" y="3173699"/>
                    <a:pt x="7313177" y="3170741"/>
                  </a:cubicBezTo>
                  <a:cubicBezTo>
                    <a:pt x="7315806" y="3155787"/>
                    <a:pt x="7317121" y="3143791"/>
                    <a:pt x="7317121" y="3134753"/>
                  </a:cubicBezTo>
                  <a:cubicBezTo>
                    <a:pt x="7317121" y="3133109"/>
                    <a:pt x="7317039" y="3129618"/>
                    <a:pt x="7316874" y="3124277"/>
                  </a:cubicBezTo>
                  <a:cubicBezTo>
                    <a:pt x="7316710" y="3118936"/>
                    <a:pt x="7316464" y="3114704"/>
                    <a:pt x="7316135" y="3111582"/>
                  </a:cubicBezTo>
                  <a:lnTo>
                    <a:pt x="7306768" y="3118977"/>
                  </a:lnTo>
                  <a:cubicBezTo>
                    <a:pt x="7302167" y="3122592"/>
                    <a:pt x="7299126" y="3125304"/>
                    <a:pt x="7297647" y="3127111"/>
                  </a:cubicBezTo>
                  <a:cubicBezTo>
                    <a:pt x="7295183" y="3130234"/>
                    <a:pt x="7293950" y="3133767"/>
                    <a:pt x="7293950" y="3137711"/>
                  </a:cubicBezTo>
                  <a:cubicBezTo>
                    <a:pt x="7293950" y="3156116"/>
                    <a:pt x="7288774" y="3168687"/>
                    <a:pt x="7278421" y="3175425"/>
                  </a:cubicBezTo>
                  <a:cubicBezTo>
                    <a:pt x="7269876" y="3181012"/>
                    <a:pt x="7255579" y="3183806"/>
                    <a:pt x="7235530" y="3183806"/>
                  </a:cubicBezTo>
                  <a:lnTo>
                    <a:pt x="7205211" y="3183806"/>
                  </a:lnTo>
                  <a:cubicBezTo>
                    <a:pt x="7197816" y="3183806"/>
                    <a:pt x="7191244" y="3181012"/>
                    <a:pt x="7185492" y="3175425"/>
                  </a:cubicBezTo>
                  <a:cubicBezTo>
                    <a:pt x="7179740" y="3169837"/>
                    <a:pt x="7176864" y="3162853"/>
                    <a:pt x="7176864" y="3154473"/>
                  </a:cubicBezTo>
                  <a:cubicBezTo>
                    <a:pt x="7176864" y="3146256"/>
                    <a:pt x="7177029" y="3138779"/>
                    <a:pt x="7177357" y="3132041"/>
                  </a:cubicBezTo>
                  <a:cubicBezTo>
                    <a:pt x="7177686" y="3125304"/>
                    <a:pt x="7178015" y="3119306"/>
                    <a:pt x="7178343" y="3114047"/>
                  </a:cubicBezTo>
                  <a:lnTo>
                    <a:pt x="7162074" y="3111582"/>
                  </a:lnTo>
                  <a:cubicBezTo>
                    <a:pt x="7162074" y="3137382"/>
                    <a:pt x="7154597" y="3156609"/>
                    <a:pt x="7139643" y="3169262"/>
                  </a:cubicBezTo>
                  <a:cubicBezTo>
                    <a:pt x="7128140" y="3178958"/>
                    <a:pt x="7113761" y="3183806"/>
                    <a:pt x="7096506" y="3183806"/>
                  </a:cubicBezTo>
                  <a:lnTo>
                    <a:pt x="7077675" y="3183806"/>
                  </a:lnTo>
                  <a:lnTo>
                    <a:pt x="7061257" y="3183806"/>
                  </a:lnTo>
                  <a:lnTo>
                    <a:pt x="7027390" y="3183806"/>
                  </a:lnTo>
                  <a:cubicBezTo>
                    <a:pt x="7019009" y="3183806"/>
                    <a:pt x="7009889" y="3184093"/>
                    <a:pt x="7000029" y="3184668"/>
                  </a:cubicBezTo>
                  <a:cubicBezTo>
                    <a:pt x="6990169" y="3185243"/>
                    <a:pt x="6979241" y="3186517"/>
                    <a:pt x="6967245" y="3188489"/>
                  </a:cubicBezTo>
                  <a:cubicBezTo>
                    <a:pt x="6983678" y="3181587"/>
                    <a:pt x="6996003" y="3170741"/>
                    <a:pt x="7004219" y="3155952"/>
                  </a:cubicBezTo>
                  <a:cubicBezTo>
                    <a:pt x="7011778" y="3142476"/>
                    <a:pt x="7015558" y="3126208"/>
                    <a:pt x="7015558" y="3107145"/>
                  </a:cubicBezTo>
                  <a:cubicBezTo>
                    <a:pt x="7015558" y="3093341"/>
                    <a:pt x="7012929" y="3079373"/>
                    <a:pt x="7007670" y="3065241"/>
                  </a:cubicBezTo>
                  <a:cubicBezTo>
                    <a:pt x="7001590" y="3048808"/>
                    <a:pt x="6994359" y="3040591"/>
                    <a:pt x="6985978" y="3040591"/>
                  </a:cubicBezTo>
                  <a:cubicBezTo>
                    <a:pt x="6975626" y="3040591"/>
                    <a:pt x="6964287" y="3050205"/>
                    <a:pt x="6951962" y="3069431"/>
                  </a:cubicBezTo>
                  <a:cubicBezTo>
                    <a:pt x="6937994" y="3091452"/>
                    <a:pt x="6921889" y="3127194"/>
                    <a:pt x="6903649" y="3176657"/>
                  </a:cubicBezTo>
                  <a:cubicBezTo>
                    <a:pt x="6899540" y="3177479"/>
                    <a:pt x="6892310" y="3179040"/>
                    <a:pt x="6881957" y="3181341"/>
                  </a:cubicBezTo>
                  <a:cubicBezTo>
                    <a:pt x="6872754" y="3182984"/>
                    <a:pt x="6863716" y="3183806"/>
                    <a:pt x="6854842" y="3183806"/>
                  </a:cubicBezTo>
                  <a:lnTo>
                    <a:pt x="6853931" y="3183806"/>
                  </a:lnTo>
                  <a:lnTo>
                    <a:pt x="6832658" y="3183806"/>
                  </a:lnTo>
                  <a:lnTo>
                    <a:pt x="6819421" y="3183806"/>
                  </a:lnTo>
                  <a:cubicBezTo>
                    <a:pt x="6811533" y="3183806"/>
                    <a:pt x="6805782" y="3178465"/>
                    <a:pt x="6802166" y="3167783"/>
                  </a:cubicBezTo>
                  <a:cubicBezTo>
                    <a:pt x="6797565" y="3154473"/>
                    <a:pt x="6795264" y="3130645"/>
                    <a:pt x="6795264" y="3096299"/>
                  </a:cubicBezTo>
                  <a:lnTo>
                    <a:pt x="6795264" y="3047740"/>
                  </a:lnTo>
                  <a:cubicBezTo>
                    <a:pt x="6795264" y="3024569"/>
                    <a:pt x="6793046" y="3005506"/>
                    <a:pt x="6788609" y="2990552"/>
                  </a:cubicBezTo>
                  <a:cubicBezTo>
                    <a:pt x="6784829" y="2977735"/>
                    <a:pt x="6778174" y="2964752"/>
                    <a:pt x="6768643" y="2951606"/>
                  </a:cubicBezTo>
                  <a:close/>
                  <a:moveTo>
                    <a:pt x="6102897" y="2951606"/>
                  </a:moveTo>
                  <a:cubicBezTo>
                    <a:pt x="6093695" y="2969025"/>
                    <a:pt x="6086546" y="2983856"/>
                    <a:pt x="6081452" y="2996099"/>
                  </a:cubicBezTo>
                  <a:cubicBezTo>
                    <a:pt x="6076358" y="3008341"/>
                    <a:pt x="6073811" y="3017010"/>
                    <a:pt x="6073811" y="3022104"/>
                  </a:cubicBezTo>
                  <a:cubicBezTo>
                    <a:pt x="6073811" y="3025555"/>
                    <a:pt x="6074797" y="3031881"/>
                    <a:pt x="6076769" y="3041084"/>
                  </a:cubicBezTo>
                  <a:cubicBezTo>
                    <a:pt x="6082356" y="3067377"/>
                    <a:pt x="6086382" y="3090014"/>
                    <a:pt x="6088847" y="3108994"/>
                  </a:cubicBezTo>
                  <a:cubicBezTo>
                    <a:pt x="6091312" y="3127974"/>
                    <a:pt x="6093366" y="3147160"/>
                    <a:pt x="6095009" y="3166551"/>
                  </a:cubicBezTo>
                  <a:cubicBezTo>
                    <a:pt x="6096653" y="3185942"/>
                    <a:pt x="6097474" y="3200650"/>
                    <a:pt x="6097474" y="3210674"/>
                  </a:cubicBezTo>
                  <a:cubicBezTo>
                    <a:pt x="6097474" y="3223820"/>
                    <a:pt x="6095502" y="3240911"/>
                    <a:pt x="6091558" y="3261945"/>
                  </a:cubicBezTo>
                  <a:lnTo>
                    <a:pt x="6106348" y="3267861"/>
                  </a:lnTo>
                  <a:cubicBezTo>
                    <a:pt x="6116208" y="3247484"/>
                    <a:pt x="6122864" y="3231256"/>
                    <a:pt x="6126314" y="3219178"/>
                  </a:cubicBezTo>
                  <a:cubicBezTo>
                    <a:pt x="6129765" y="3207100"/>
                    <a:pt x="6131491" y="3193748"/>
                    <a:pt x="6131491" y="3179122"/>
                  </a:cubicBezTo>
                  <a:cubicBezTo>
                    <a:pt x="6131491" y="3161867"/>
                    <a:pt x="6130669" y="3143873"/>
                    <a:pt x="6129026" y="3125139"/>
                  </a:cubicBezTo>
                  <a:cubicBezTo>
                    <a:pt x="6126890" y="3100818"/>
                    <a:pt x="6123110" y="3072061"/>
                    <a:pt x="6117687" y="3038866"/>
                  </a:cubicBezTo>
                  <a:close/>
                  <a:moveTo>
                    <a:pt x="4997997" y="2951606"/>
                  </a:moveTo>
                  <a:cubicBezTo>
                    <a:pt x="4988795" y="2969025"/>
                    <a:pt x="4981646" y="2983856"/>
                    <a:pt x="4976552" y="2996099"/>
                  </a:cubicBezTo>
                  <a:cubicBezTo>
                    <a:pt x="4971458" y="3008341"/>
                    <a:pt x="4968911" y="3017010"/>
                    <a:pt x="4968911" y="3022104"/>
                  </a:cubicBezTo>
                  <a:cubicBezTo>
                    <a:pt x="4968911" y="3025555"/>
                    <a:pt x="4969897" y="3031881"/>
                    <a:pt x="4971869" y="3041084"/>
                  </a:cubicBezTo>
                  <a:cubicBezTo>
                    <a:pt x="4977456" y="3067377"/>
                    <a:pt x="4981482" y="3090014"/>
                    <a:pt x="4983947" y="3108994"/>
                  </a:cubicBezTo>
                  <a:cubicBezTo>
                    <a:pt x="4986412" y="3127974"/>
                    <a:pt x="4988466" y="3147160"/>
                    <a:pt x="4990109" y="3166551"/>
                  </a:cubicBezTo>
                  <a:cubicBezTo>
                    <a:pt x="4991753" y="3185942"/>
                    <a:pt x="4992574" y="3200650"/>
                    <a:pt x="4992574" y="3210674"/>
                  </a:cubicBezTo>
                  <a:cubicBezTo>
                    <a:pt x="4992574" y="3223820"/>
                    <a:pt x="4990602" y="3240911"/>
                    <a:pt x="4986658" y="3261945"/>
                  </a:cubicBezTo>
                  <a:lnTo>
                    <a:pt x="5001448" y="3267861"/>
                  </a:lnTo>
                  <a:cubicBezTo>
                    <a:pt x="5011308" y="3247484"/>
                    <a:pt x="5017964" y="3231256"/>
                    <a:pt x="5021414" y="3219178"/>
                  </a:cubicBezTo>
                  <a:cubicBezTo>
                    <a:pt x="5024865" y="3207100"/>
                    <a:pt x="5026591" y="3193748"/>
                    <a:pt x="5026591" y="3179122"/>
                  </a:cubicBezTo>
                  <a:cubicBezTo>
                    <a:pt x="5026591" y="3161867"/>
                    <a:pt x="5025769" y="3143873"/>
                    <a:pt x="5024126" y="3125139"/>
                  </a:cubicBezTo>
                  <a:cubicBezTo>
                    <a:pt x="5021989" y="3100818"/>
                    <a:pt x="5018210" y="3072061"/>
                    <a:pt x="5012787" y="3038866"/>
                  </a:cubicBezTo>
                  <a:close/>
                  <a:moveTo>
                    <a:pt x="4321722" y="2951606"/>
                  </a:moveTo>
                  <a:cubicBezTo>
                    <a:pt x="4312520" y="2969025"/>
                    <a:pt x="4305371" y="2983856"/>
                    <a:pt x="4300277" y="2996099"/>
                  </a:cubicBezTo>
                  <a:cubicBezTo>
                    <a:pt x="4295183" y="3008341"/>
                    <a:pt x="4292636" y="3017010"/>
                    <a:pt x="4292636" y="3022104"/>
                  </a:cubicBezTo>
                  <a:cubicBezTo>
                    <a:pt x="4292636" y="3025555"/>
                    <a:pt x="4293622" y="3031881"/>
                    <a:pt x="4295594" y="3041084"/>
                  </a:cubicBezTo>
                  <a:cubicBezTo>
                    <a:pt x="4301181" y="3067377"/>
                    <a:pt x="4305207" y="3090014"/>
                    <a:pt x="4307672" y="3108994"/>
                  </a:cubicBezTo>
                  <a:cubicBezTo>
                    <a:pt x="4310137" y="3127974"/>
                    <a:pt x="4312191" y="3147160"/>
                    <a:pt x="4313834" y="3166551"/>
                  </a:cubicBezTo>
                  <a:cubicBezTo>
                    <a:pt x="4315478" y="3185942"/>
                    <a:pt x="4316299" y="3200650"/>
                    <a:pt x="4316299" y="3210674"/>
                  </a:cubicBezTo>
                  <a:cubicBezTo>
                    <a:pt x="4316299" y="3223820"/>
                    <a:pt x="4314327" y="3240911"/>
                    <a:pt x="4310383" y="3261945"/>
                  </a:cubicBezTo>
                  <a:lnTo>
                    <a:pt x="4325173" y="3267861"/>
                  </a:lnTo>
                  <a:cubicBezTo>
                    <a:pt x="4335033" y="3247484"/>
                    <a:pt x="4341689" y="3231256"/>
                    <a:pt x="4345139" y="3219178"/>
                  </a:cubicBezTo>
                  <a:cubicBezTo>
                    <a:pt x="4348590" y="3207100"/>
                    <a:pt x="4350316" y="3193748"/>
                    <a:pt x="4350316" y="3179122"/>
                  </a:cubicBezTo>
                  <a:cubicBezTo>
                    <a:pt x="4350316" y="3161867"/>
                    <a:pt x="4349494" y="3143873"/>
                    <a:pt x="4347851" y="3125139"/>
                  </a:cubicBezTo>
                  <a:cubicBezTo>
                    <a:pt x="4345715" y="3100818"/>
                    <a:pt x="4341935" y="3072061"/>
                    <a:pt x="4336512" y="3038866"/>
                  </a:cubicBezTo>
                  <a:close/>
                  <a:moveTo>
                    <a:pt x="3727768" y="2951606"/>
                  </a:moveTo>
                  <a:cubicBezTo>
                    <a:pt x="3718565" y="2969025"/>
                    <a:pt x="3711417" y="2983856"/>
                    <a:pt x="3706323" y="2996099"/>
                  </a:cubicBezTo>
                  <a:cubicBezTo>
                    <a:pt x="3701228" y="3008341"/>
                    <a:pt x="3698681" y="3017010"/>
                    <a:pt x="3698681" y="3022104"/>
                  </a:cubicBezTo>
                  <a:cubicBezTo>
                    <a:pt x="3698681" y="3025555"/>
                    <a:pt x="3699667" y="3031881"/>
                    <a:pt x="3701639" y="3041084"/>
                  </a:cubicBezTo>
                  <a:cubicBezTo>
                    <a:pt x="3707226" y="3067377"/>
                    <a:pt x="3711253" y="3090014"/>
                    <a:pt x="3713718" y="3108994"/>
                  </a:cubicBezTo>
                  <a:cubicBezTo>
                    <a:pt x="3716183" y="3127974"/>
                    <a:pt x="3718237" y="3147160"/>
                    <a:pt x="3719880" y="3166551"/>
                  </a:cubicBezTo>
                  <a:cubicBezTo>
                    <a:pt x="3721523" y="3185942"/>
                    <a:pt x="3722345" y="3200650"/>
                    <a:pt x="3722345" y="3210674"/>
                  </a:cubicBezTo>
                  <a:cubicBezTo>
                    <a:pt x="3722345" y="3223820"/>
                    <a:pt x="3720373" y="3240911"/>
                    <a:pt x="3716429" y="3261945"/>
                  </a:cubicBezTo>
                  <a:lnTo>
                    <a:pt x="3731219" y="3267861"/>
                  </a:lnTo>
                  <a:cubicBezTo>
                    <a:pt x="3741079" y="3247484"/>
                    <a:pt x="3747734" y="3231256"/>
                    <a:pt x="3751185" y="3219178"/>
                  </a:cubicBezTo>
                  <a:cubicBezTo>
                    <a:pt x="3754636" y="3207100"/>
                    <a:pt x="3756362" y="3193748"/>
                    <a:pt x="3756362" y="3179122"/>
                  </a:cubicBezTo>
                  <a:cubicBezTo>
                    <a:pt x="3756362" y="3161867"/>
                    <a:pt x="3755540" y="3143873"/>
                    <a:pt x="3753897" y="3125139"/>
                  </a:cubicBezTo>
                  <a:cubicBezTo>
                    <a:pt x="3751760" y="3100818"/>
                    <a:pt x="3747981" y="3072061"/>
                    <a:pt x="3742558" y="3038866"/>
                  </a:cubicBezTo>
                  <a:close/>
                  <a:moveTo>
                    <a:pt x="2597698" y="2951606"/>
                  </a:moveTo>
                  <a:cubicBezTo>
                    <a:pt x="2588495" y="2969025"/>
                    <a:pt x="2581347" y="2983856"/>
                    <a:pt x="2576253" y="2996099"/>
                  </a:cubicBezTo>
                  <a:cubicBezTo>
                    <a:pt x="2571158" y="3008341"/>
                    <a:pt x="2568611" y="3017010"/>
                    <a:pt x="2568611" y="3022104"/>
                  </a:cubicBezTo>
                  <a:cubicBezTo>
                    <a:pt x="2568611" y="3025555"/>
                    <a:pt x="2569597" y="3031881"/>
                    <a:pt x="2571570" y="3041084"/>
                  </a:cubicBezTo>
                  <a:cubicBezTo>
                    <a:pt x="2577157" y="3067377"/>
                    <a:pt x="2581183" y="3090014"/>
                    <a:pt x="2583647" y="3108994"/>
                  </a:cubicBezTo>
                  <a:cubicBezTo>
                    <a:pt x="2586113" y="3127974"/>
                    <a:pt x="2588167" y="3147160"/>
                    <a:pt x="2589810" y="3166551"/>
                  </a:cubicBezTo>
                  <a:cubicBezTo>
                    <a:pt x="2591453" y="3185942"/>
                    <a:pt x="2592275" y="3200650"/>
                    <a:pt x="2592275" y="3210674"/>
                  </a:cubicBezTo>
                  <a:cubicBezTo>
                    <a:pt x="2592275" y="3223820"/>
                    <a:pt x="2590303" y="3240911"/>
                    <a:pt x="2586359" y="3261945"/>
                  </a:cubicBezTo>
                  <a:lnTo>
                    <a:pt x="2601149" y="3267861"/>
                  </a:lnTo>
                  <a:cubicBezTo>
                    <a:pt x="2611009" y="3247484"/>
                    <a:pt x="2617664" y="3231256"/>
                    <a:pt x="2621115" y="3219178"/>
                  </a:cubicBezTo>
                  <a:cubicBezTo>
                    <a:pt x="2624566" y="3207100"/>
                    <a:pt x="2626292" y="3193748"/>
                    <a:pt x="2626292" y="3179122"/>
                  </a:cubicBezTo>
                  <a:cubicBezTo>
                    <a:pt x="2626292" y="3161867"/>
                    <a:pt x="2625470" y="3143873"/>
                    <a:pt x="2623826" y="3125139"/>
                  </a:cubicBezTo>
                  <a:cubicBezTo>
                    <a:pt x="2621690" y="3100818"/>
                    <a:pt x="2617911" y="3072061"/>
                    <a:pt x="2612488" y="3038866"/>
                  </a:cubicBezTo>
                  <a:close/>
                  <a:moveTo>
                    <a:pt x="5458723" y="2949880"/>
                  </a:moveTo>
                  <a:cubicBezTo>
                    <a:pt x="5453793" y="2961055"/>
                    <a:pt x="5450260" y="2971736"/>
                    <a:pt x="5448123" y="2981925"/>
                  </a:cubicBezTo>
                  <a:cubicBezTo>
                    <a:pt x="5445987" y="2992113"/>
                    <a:pt x="5444919" y="3002138"/>
                    <a:pt x="5444919" y="3011998"/>
                  </a:cubicBezTo>
                  <a:cubicBezTo>
                    <a:pt x="5444919" y="3016599"/>
                    <a:pt x="5445987" y="3020255"/>
                    <a:pt x="5448123" y="3022967"/>
                  </a:cubicBezTo>
                  <a:cubicBezTo>
                    <a:pt x="5450260" y="3025678"/>
                    <a:pt x="5454286" y="3028431"/>
                    <a:pt x="5460202" y="3031224"/>
                  </a:cubicBezTo>
                  <a:cubicBezTo>
                    <a:pt x="5460202" y="3049465"/>
                    <a:pt x="5459380" y="3065159"/>
                    <a:pt x="5457737" y="3078305"/>
                  </a:cubicBezTo>
                  <a:cubicBezTo>
                    <a:pt x="5454943" y="3099997"/>
                    <a:pt x="5449849" y="3117827"/>
                    <a:pt x="5442454" y="3131795"/>
                  </a:cubicBezTo>
                  <a:cubicBezTo>
                    <a:pt x="5426349" y="3107310"/>
                    <a:pt x="5414518" y="3090055"/>
                    <a:pt x="5406958" y="3080031"/>
                  </a:cubicBezTo>
                  <a:cubicBezTo>
                    <a:pt x="5398578" y="3068692"/>
                    <a:pt x="5389211" y="3057353"/>
                    <a:pt x="5378858" y="3046014"/>
                  </a:cubicBezTo>
                  <a:cubicBezTo>
                    <a:pt x="5365711" y="3030238"/>
                    <a:pt x="5350757" y="3014462"/>
                    <a:pt x="5333995" y="2998687"/>
                  </a:cubicBezTo>
                  <a:cubicBezTo>
                    <a:pt x="5314440" y="2980282"/>
                    <a:pt x="5301458" y="2971079"/>
                    <a:pt x="5295049" y="2971079"/>
                  </a:cubicBezTo>
                  <a:cubicBezTo>
                    <a:pt x="5291598" y="2971079"/>
                    <a:pt x="5289338" y="2972805"/>
                    <a:pt x="5288270" y="2976256"/>
                  </a:cubicBezTo>
                  <a:cubicBezTo>
                    <a:pt x="5287202" y="2979706"/>
                    <a:pt x="5286668" y="2985869"/>
                    <a:pt x="5286668" y="2994743"/>
                  </a:cubicBezTo>
                  <a:cubicBezTo>
                    <a:pt x="5286668" y="3014955"/>
                    <a:pt x="5288024" y="3031594"/>
                    <a:pt x="5290735" y="3044658"/>
                  </a:cubicBezTo>
                  <a:cubicBezTo>
                    <a:pt x="5293447" y="3057723"/>
                    <a:pt x="5297432" y="3066638"/>
                    <a:pt x="5302690" y="3071403"/>
                  </a:cubicBezTo>
                  <a:cubicBezTo>
                    <a:pt x="5307949" y="3076169"/>
                    <a:pt x="5315426" y="3081592"/>
                    <a:pt x="5325122" y="3087672"/>
                  </a:cubicBezTo>
                  <a:cubicBezTo>
                    <a:pt x="5335967" y="3094410"/>
                    <a:pt x="5343362" y="3097778"/>
                    <a:pt x="5347306" y="3097778"/>
                  </a:cubicBezTo>
                  <a:cubicBezTo>
                    <a:pt x="5348456" y="3097778"/>
                    <a:pt x="5349648" y="3096916"/>
                    <a:pt x="5350880" y="3095190"/>
                  </a:cubicBezTo>
                  <a:cubicBezTo>
                    <a:pt x="5352113" y="3093465"/>
                    <a:pt x="5354044" y="3089890"/>
                    <a:pt x="5356673" y="3084468"/>
                  </a:cubicBezTo>
                  <a:cubicBezTo>
                    <a:pt x="5367519" y="3094820"/>
                    <a:pt x="5376393" y="3103941"/>
                    <a:pt x="5383295" y="3111829"/>
                  </a:cubicBezTo>
                  <a:cubicBezTo>
                    <a:pt x="5391840" y="3121524"/>
                    <a:pt x="5405479" y="3138204"/>
                    <a:pt x="5424213" y="3161867"/>
                  </a:cubicBezTo>
                  <a:cubicBezTo>
                    <a:pt x="5412710" y="3176164"/>
                    <a:pt x="5403384" y="3186229"/>
                    <a:pt x="5396236" y="3192063"/>
                  </a:cubicBezTo>
                  <a:cubicBezTo>
                    <a:pt x="5389087" y="3197897"/>
                    <a:pt x="5377214" y="3205086"/>
                    <a:pt x="5360617" y="3213632"/>
                  </a:cubicBezTo>
                  <a:lnTo>
                    <a:pt x="5360617" y="3286595"/>
                  </a:lnTo>
                  <a:cubicBezTo>
                    <a:pt x="5389704" y="3286595"/>
                    <a:pt x="5411601" y="3285280"/>
                    <a:pt x="5426308" y="3282651"/>
                  </a:cubicBezTo>
                  <a:cubicBezTo>
                    <a:pt x="5441016" y="3280021"/>
                    <a:pt x="5457737" y="3274270"/>
                    <a:pt x="5476470" y="3265396"/>
                  </a:cubicBezTo>
                  <a:cubicBezTo>
                    <a:pt x="5479100" y="3235981"/>
                    <a:pt x="5480414" y="3219219"/>
                    <a:pt x="5480414" y="3215111"/>
                  </a:cubicBezTo>
                  <a:lnTo>
                    <a:pt x="5480414" y="3207469"/>
                  </a:lnTo>
                  <a:cubicBezTo>
                    <a:pt x="5480414" y="3201389"/>
                    <a:pt x="5478442" y="3194569"/>
                    <a:pt x="5474498" y="3187010"/>
                  </a:cubicBezTo>
                  <a:cubicBezTo>
                    <a:pt x="5473019" y="3184216"/>
                    <a:pt x="5467761" y="3174685"/>
                    <a:pt x="5458723" y="3158416"/>
                  </a:cubicBezTo>
                  <a:cubicBezTo>
                    <a:pt x="5468911" y="3139683"/>
                    <a:pt x="5476306" y="3120703"/>
                    <a:pt x="5480907" y="3101476"/>
                  </a:cubicBezTo>
                  <a:cubicBezTo>
                    <a:pt x="5485509" y="3082249"/>
                    <a:pt x="5487809" y="3062940"/>
                    <a:pt x="5487809" y="3043549"/>
                  </a:cubicBezTo>
                  <a:lnTo>
                    <a:pt x="5505557" y="3050451"/>
                  </a:lnTo>
                  <a:cubicBezTo>
                    <a:pt x="5509172" y="3037469"/>
                    <a:pt x="5511473" y="3028513"/>
                    <a:pt x="5512459" y="3023583"/>
                  </a:cubicBezTo>
                  <a:cubicBezTo>
                    <a:pt x="5514759" y="3011915"/>
                    <a:pt x="5515910" y="3000330"/>
                    <a:pt x="5515910" y="2988827"/>
                  </a:cubicBezTo>
                  <a:cubicBezTo>
                    <a:pt x="5493561" y="2981925"/>
                    <a:pt x="5480414" y="2977077"/>
                    <a:pt x="5476470" y="2974284"/>
                  </a:cubicBezTo>
                  <a:cubicBezTo>
                    <a:pt x="5471541" y="2970833"/>
                    <a:pt x="5469076" y="2963848"/>
                    <a:pt x="5469076" y="2953331"/>
                  </a:cubicBezTo>
                  <a:close/>
                  <a:moveTo>
                    <a:pt x="4191898" y="2949880"/>
                  </a:moveTo>
                  <a:cubicBezTo>
                    <a:pt x="4186968" y="2961055"/>
                    <a:pt x="4183435" y="2971736"/>
                    <a:pt x="4181298" y="2981925"/>
                  </a:cubicBezTo>
                  <a:cubicBezTo>
                    <a:pt x="4179162" y="2992113"/>
                    <a:pt x="4178094" y="3002138"/>
                    <a:pt x="4178094" y="3011998"/>
                  </a:cubicBezTo>
                  <a:cubicBezTo>
                    <a:pt x="4178094" y="3016599"/>
                    <a:pt x="4179162" y="3020255"/>
                    <a:pt x="4181298" y="3022967"/>
                  </a:cubicBezTo>
                  <a:cubicBezTo>
                    <a:pt x="4183435" y="3025678"/>
                    <a:pt x="4187461" y="3028431"/>
                    <a:pt x="4193377" y="3031224"/>
                  </a:cubicBezTo>
                  <a:cubicBezTo>
                    <a:pt x="4193377" y="3049465"/>
                    <a:pt x="4192555" y="3065159"/>
                    <a:pt x="4190912" y="3078305"/>
                  </a:cubicBezTo>
                  <a:cubicBezTo>
                    <a:pt x="4188118" y="3099997"/>
                    <a:pt x="4183024" y="3117827"/>
                    <a:pt x="4175629" y="3131795"/>
                  </a:cubicBezTo>
                  <a:cubicBezTo>
                    <a:pt x="4159524" y="3107310"/>
                    <a:pt x="4147693" y="3090055"/>
                    <a:pt x="4140133" y="3080031"/>
                  </a:cubicBezTo>
                  <a:cubicBezTo>
                    <a:pt x="4131753" y="3068692"/>
                    <a:pt x="4122386" y="3057353"/>
                    <a:pt x="4112033" y="3046014"/>
                  </a:cubicBezTo>
                  <a:cubicBezTo>
                    <a:pt x="4098886" y="3030238"/>
                    <a:pt x="4083932" y="3014462"/>
                    <a:pt x="4067170" y="2998687"/>
                  </a:cubicBezTo>
                  <a:cubicBezTo>
                    <a:pt x="4047615" y="2980282"/>
                    <a:pt x="4034633" y="2971079"/>
                    <a:pt x="4028224" y="2971079"/>
                  </a:cubicBezTo>
                  <a:cubicBezTo>
                    <a:pt x="4024773" y="2971079"/>
                    <a:pt x="4022513" y="2972805"/>
                    <a:pt x="4021445" y="2976256"/>
                  </a:cubicBezTo>
                  <a:cubicBezTo>
                    <a:pt x="4020377" y="2979706"/>
                    <a:pt x="4019843" y="2985869"/>
                    <a:pt x="4019843" y="2994743"/>
                  </a:cubicBezTo>
                  <a:cubicBezTo>
                    <a:pt x="4019843" y="3014955"/>
                    <a:pt x="4021199" y="3031594"/>
                    <a:pt x="4023910" y="3044658"/>
                  </a:cubicBezTo>
                  <a:cubicBezTo>
                    <a:pt x="4026622" y="3057723"/>
                    <a:pt x="4030607" y="3066638"/>
                    <a:pt x="4035865" y="3071403"/>
                  </a:cubicBezTo>
                  <a:cubicBezTo>
                    <a:pt x="4041124" y="3076169"/>
                    <a:pt x="4048601" y="3081592"/>
                    <a:pt x="4058297" y="3087672"/>
                  </a:cubicBezTo>
                  <a:cubicBezTo>
                    <a:pt x="4069142" y="3094410"/>
                    <a:pt x="4076537" y="3097778"/>
                    <a:pt x="4080481" y="3097778"/>
                  </a:cubicBezTo>
                  <a:cubicBezTo>
                    <a:pt x="4081632" y="3097778"/>
                    <a:pt x="4082823" y="3096916"/>
                    <a:pt x="4084055" y="3095190"/>
                  </a:cubicBezTo>
                  <a:cubicBezTo>
                    <a:pt x="4085288" y="3093465"/>
                    <a:pt x="4087219" y="3089890"/>
                    <a:pt x="4089848" y="3084468"/>
                  </a:cubicBezTo>
                  <a:cubicBezTo>
                    <a:pt x="4100694" y="3094820"/>
                    <a:pt x="4109568" y="3103941"/>
                    <a:pt x="4116470" y="3111829"/>
                  </a:cubicBezTo>
                  <a:cubicBezTo>
                    <a:pt x="4125015" y="3121524"/>
                    <a:pt x="4138654" y="3138204"/>
                    <a:pt x="4157388" y="3161867"/>
                  </a:cubicBezTo>
                  <a:cubicBezTo>
                    <a:pt x="4145885" y="3176164"/>
                    <a:pt x="4136559" y="3186229"/>
                    <a:pt x="4129411" y="3192063"/>
                  </a:cubicBezTo>
                  <a:cubicBezTo>
                    <a:pt x="4122262" y="3197897"/>
                    <a:pt x="4110389" y="3205086"/>
                    <a:pt x="4093792" y="3213632"/>
                  </a:cubicBezTo>
                  <a:lnTo>
                    <a:pt x="4093792" y="3286595"/>
                  </a:lnTo>
                  <a:cubicBezTo>
                    <a:pt x="4122879" y="3286595"/>
                    <a:pt x="4144776" y="3285280"/>
                    <a:pt x="4159483" y="3282651"/>
                  </a:cubicBezTo>
                  <a:cubicBezTo>
                    <a:pt x="4174191" y="3280021"/>
                    <a:pt x="4190912" y="3274270"/>
                    <a:pt x="4209645" y="3265396"/>
                  </a:cubicBezTo>
                  <a:cubicBezTo>
                    <a:pt x="4212275" y="3235981"/>
                    <a:pt x="4213589" y="3219219"/>
                    <a:pt x="4213589" y="3215111"/>
                  </a:cubicBezTo>
                  <a:lnTo>
                    <a:pt x="4213589" y="3207469"/>
                  </a:lnTo>
                  <a:cubicBezTo>
                    <a:pt x="4213589" y="3201389"/>
                    <a:pt x="4211617" y="3194569"/>
                    <a:pt x="4207674" y="3187010"/>
                  </a:cubicBezTo>
                  <a:cubicBezTo>
                    <a:pt x="4206195" y="3184216"/>
                    <a:pt x="4200936" y="3174685"/>
                    <a:pt x="4191898" y="3158416"/>
                  </a:cubicBezTo>
                  <a:cubicBezTo>
                    <a:pt x="4202086" y="3139683"/>
                    <a:pt x="4209481" y="3120703"/>
                    <a:pt x="4214082" y="3101476"/>
                  </a:cubicBezTo>
                  <a:cubicBezTo>
                    <a:pt x="4218684" y="3082249"/>
                    <a:pt x="4220984" y="3062940"/>
                    <a:pt x="4220984" y="3043549"/>
                  </a:cubicBezTo>
                  <a:lnTo>
                    <a:pt x="4238732" y="3050451"/>
                  </a:lnTo>
                  <a:cubicBezTo>
                    <a:pt x="4242347" y="3037469"/>
                    <a:pt x="4244648" y="3028513"/>
                    <a:pt x="4245634" y="3023583"/>
                  </a:cubicBezTo>
                  <a:cubicBezTo>
                    <a:pt x="4247935" y="3011915"/>
                    <a:pt x="4249085" y="3000330"/>
                    <a:pt x="4249085" y="2988827"/>
                  </a:cubicBezTo>
                  <a:cubicBezTo>
                    <a:pt x="4226736" y="2981925"/>
                    <a:pt x="4213589" y="2977077"/>
                    <a:pt x="4209645" y="2974284"/>
                  </a:cubicBezTo>
                  <a:cubicBezTo>
                    <a:pt x="4204716" y="2970833"/>
                    <a:pt x="4202251" y="2963848"/>
                    <a:pt x="4202251" y="2953331"/>
                  </a:cubicBezTo>
                  <a:close/>
                  <a:moveTo>
                    <a:pt x="3586525" y="2939281"/>
                  </a:moveTo>
                  <a:lnTo>
                    <a:pt x="3581349" y="2940760"/>
                  </a:lnTo>
                  <a:cubicBezTo>
                    <a:pt x="3581349" y="2947826"/>
                    <a:pt x="3579870" y="2954646"/>
                    <a:pt x="3576912" y="2961219"/>
                  </a:cubicBezTo>
                  <a:cubicBezTo>
                    <a:pt x="3573297" y="2969436"/>
                    <a:pt x="3568367" y="2973544"/>
                    <a:pt x="3562122" y="2973544"/>
                  </a:cubicBezTo>
                  <a:cubicBezTo>
                    <a:pt x="3557521" y="2973544"/>
                    <a:pt x="3554234" y="2970997"/>
                    <a:pt x="3552262" y="2965903"/>
                  </a:cubicBezTo>
                  <a:cubicBezTo>
                    <a:pt x="3551441" y="2964095"/>
                    <a:pt x="3550373" y="2959165"/>
                    <a:pt x="3549058" y="2951113"/>
                  </a:cubicBezTo>
                  <a:lnTo>
                    <a:pt x="3543882" y="2952592"/>
                  </a:lnTo>
                  <a:cubicBezTo>
                    <a:pt x="3540925" y="2964917"/>
                    <a:pt x="3538459" y="2973215"/>
                    <a:pt x="3536488" y="2977488"/>
                  </a:cubicBezTo>
                  <a:cubicBezTo>
                    <a:pt x="3532215" y="2986690"/>
                    <a:pt x="3526545" y="2991292"/>
                    <a:pt x="3519479" y="2991292"/>
                  </a:cubicBezTo>
                  <a:cubicBezTo>
                    <a:pt x="3516521" y="2991292"/>
                    <a:pt x="3514303" y="2989854"/>
                    <a:pt x="3512824" y="2986978"/>
                  </a:cubicBezTo>
                  <a:cubicBezTo>
                    <a:pt x="3511344" y="2984102"/>
                    <a:pt x="3510605" y="2980857"/>
                    <a:pt x="3510605" y="2977242"/>
                  </a:cubicBezTo>
                  <a:cubicBezTo>
                    <a:pt x="3510605" y="2975270"/>
                    <a:pt x="3510769" y="2972805"/>
                    <a:pt x="3511098" y="2969847"/>
                  </a:cubicBezTo>
                  <a:cubicBezTo>
                    <a:pt x="3511427" y="2966889"/>
                    <a:pt x="3511591" y="2964752"/>
                    <a:pt x="3511591" y="2963438"/>
                  </a:cubicBezTo>
                  <a:lnTo>
                    <a:pt x="3506415" y="2965656"/>
                  </a:lnTo>
                  <a:cubicBezTo>
                    <a:pt x="3504279" y="2970915"/>
                    <a:pt x="3502635" y="2975598"/>
                    <a:pt x="3501485" y="2979706"/>
                  </a:cubicBezTo>
                  <a:cubicBezTo>
                    <a:pt x="3500335" y="2983815"/>
                    <a:pt x="3499760" y="2988005"/>
                    <a:pt x="3499760" y="2992278"/>
                  </a:cubicBezTo>
                  <a:cubicBezTo>
                    <a:pt x="3499760" y="3000494"/>
                    <a:pt x="3501485" y="3006944"/>
                    <a:pt x="3504937" y="3011628"/>
                  </a:cubicBezTo>
                  <a:cubicBezTo>
                    <a:pt x="3508386" y="3016311"/>
                    <a:pt x="3513563" y="3018653"/>
                    <a:pt x="3520465" y="3018653"/>
                  </a:cubicBezTo>
                  <a:cubicBezTo>
                    <a:pt x="3526216" y="3018653"/>
                    <a:pt x="3531722" y="3016024"/>
                    <a:pt x="3536981" y="3010765"/>
                  </a:cubicBezTo>
                  <a:cubicBezTo>
                    <a:pt x="3539938" y="3007807"/>
                    <a:pt x="3543143" y="3003370"/>
                    <a:pt x="3546593" y="2997454"/>
                  </a:cubicBezTo>
                  <a:cubicBezTo>
                    <a:pt x="3549715" y="2999590"/>
                    <a:pt x="3552509" y="3001152"/>
                    <a:pt x="3554974" y="3002138"/>
                  </a:cubicBezTo>
                  <a:cubicBezTo>
                    <a:pt x="3557439" y="3003124"/>
                    <a:pt x="3560150" y="3003617"/>
                    <a:pt x="3563108" y="3003617"/>
                  </a:cubicBezTo>
                  <a:cubicBezTo>
                    <a:pt x="3571489" y="3003617"/>
                    <a:pt x="3578062" y="2999180"/>
                    <a:pt x="3582828" y="2990306"/>
                  </a:cubicBezTo>
                  <a:cubicBezTo>
                    <a:pt x="3587101" y="2982418"/>
                    <a:pt x="3589237" y="2972312"/>
                    <a:pt x="3589237" y="2959987"/>
                  </a:cubicBezTo>
                  <a:cubicBezTo>
                    <a:pt x="3589237" y="2957029"/>
                    <a:pt x="3588949" y="2953619"/>
                    <a:pt x="3588374" y="2949757"/>
                  </a:cubicBezTo>
                  <a:cubicBezTo>
                    <a:pt x="3587799" y="2945895"/>
                    <a:pt x="3587183" y="2942403"/>
                    <a:pt x="3586525" y="2939281"/>
                  </a:cubicBezTo>
                  <a:close/>
                  <a:moveTo>
                    <a:pt x="6488846" y="2937802"/>
                  </a:moveTo>
                  <a:lnTo>
                    <a:pt x="6468140" y="2977735"/>
                  </a:lnTo>
                  <a:lnTo>
                    <a:pt x="6431659" y="2959494"/>
                  </a:lnTo>
                  <a:lnTo>
                    <a:pt x="6406023" y="3007314"/>
                  </a:lnTo>
                  <a:lnTo>
                    <a:pt x="6451871" y="3032457"/>
                  </a:lnTo>
                  <a:lnTo>
                    <a:pt x="6471591" y="2993510"/>
                  </a:lnTo>
                  <a:lnTo>
                    <a:pt x="6506594" y="3013230"/>
                  </a:lnTo>
                  <a:lnTo>
                    <a:pt x="6533708" y="2962945"/>
                  </a:lnTo>
                  <a:close/>
                  <a:moveTo>
                    <a:pt x="7263384" y="2932379"/>
                  </a:moveTo>
                  <a:lnTo>
                    <a:pt x="7238242" y="2982664"/>
                  </a:lnTo>
                  <a:lnTo>
                    <a:pt x="7284583" y="3007314"/>
                  </a:lnTo>
                  <a:lnTo>
                    <a:pt x="7309233" y="2956043"/>
                  </a:lnTo>
                  <a:close/>
                  <a:moveTo>
                    <a:pt x="9393213" y="2932133"/>
                  </a:moveTo>
                  <a:cubicBezTo>
                    <a:pt x="9384175" y="2949387"/>
                    <a:pt x="9377765" y="2964259"/>
                    <a:pt x="9373985" y="2976749"/>
                  </a:cubicBezTo>
                  <a:cubicBezTo>
                    <a:pt x="9371027" y="2986608"/>
                    <a:pt x="9369549" y="2996386"/>
                    <a:pt x="9369549" y="3006082"/>
                  </a:cubicBezTo>
                  <a:lnTo>
                    <a:pt x="9385325" y="3016434"/>
                  </a:lnTo>
                  <a:lnTo>
                    <a:pt x="9415151" y="3183806"/>
                  </a:lnTo>
                  <a:lnTo>
                    <a:pt x="9322495" y="3183806"/>
                  </a:lnTo>
                  <a:lnTo>
                    <a:pt x="9309157" y="3183806"/>
                  </a:lnTo>
                  <a:lnTo>
                    <a:pt x="9295627" y="3183806"/>
                  </a:lnTo>
                  <a:cubicBezTo>
                    <a:pt x="9276894" y="3183806"/>
                    <a:pt x="9258941" y="3187996"/>
                    <a:pt x="9241768" y="3196377"/>
                  </a:cubicBezTo>
                  <a:cubicBezTo>
                    <a:pt x="9224596" y="3204758"/>
                    <a:pt x="9212969" y="3215768"/>
                    <a:pt x="9206889" y="3229408"/>
                  </a:cubicBezTo>
                  <a:cubicBezTo>
                    <a:pt x="9203603" y="3236145"/>
                    <a:pt x="9200398" y="3242883"/>
                    <a:pt x="9197275" y="3249620"/>
                  </a:cubicBezTo>
                  <a:cubicBezTo>
                    <a:pt x="9192839" y="3259316"/>
                    <a:pt x="9190620" y="3266053"/>
                    <a:pt x="9190620" y="3269833"/>
                  </a:cubicBezTo>
                  <a:cubicBezTo>
                    <a:pt x="9190620" y="3278049"/>
                    <a:pt x="9199987" y="3282158"/>
                    <a:pt x="9218721" y="3282158"/>
                  </a:cubicBezTo>
                  <a:cubicBezTo>
                    <a:pt x="9231539" y="3282158"/>
                    <a:pt x="9243289" y="3282979"/>
                    <a:pt x="9253969" y="3284623"/>
                  </a:cubicBezTo>
                  <a:cubicBezTo>
                    <a:pt x="9264651" y="3286266"/>
                    <a:pt x="9269992" y="3288074"/>
                    <a:pt x="9269992" y="3290046"/>
                  </a:cubicBezTo>
                  <a:cubicBezTo>
                    <a:pt x="9269992" y="3294318"/>
                    <a:pt x="9256024" y="3299330"/>
                    <a:pt x="9228087" y="3305082"/>
                  </a:cubicBezTo>
                  <a:cubicBezTo>
                    <a:pt x="9200151" y="3310834"/>
                    <a:pt x="9178295" y="3313709"/>
                    <a:pt x="9162519" y="3313709"/>
                  </a:cubicBezTo>
                  <a:cubicBezTo>
                    <a:pt x="9132119" y="3313709"/>
                    <a:pt x="9109646" y="3309478"/>
                    <a:pt x="9095103" y="3301015"/>
                  </a:cubicBezTo>
                  <a:cubicBezTo>
                    <a:pt x="9080559" y="3292552"/>
                    <a:pt x="9073287" y="3279528"/>
                    <a:pt x="9073287" y="3261945"/>
                  </a:cubicBezTo>
                  <a:cubicBezTo>
                    <a:pt x="9073287" y="3249291"/>
                    <a:pt x="9076615" y="3236392"/>
                    <a:pt x="9083271" y="3223245"/>
                  </a:cubicBezTo>
                  <a:cubicBezTo>
                    <a:pt x="9089926" y="3210099"/>
                    <a:pt x="9101881" y="3193090"/>
                    <a:pt x="9119136" y="3172220"/>
                  </a:cubicBezTo>
                  <a:lnTo>
                    <a:pt x="9104347" y="3161867"/>
                  </a:lnTo>
                  <a:cubicBezTo>
                    <a:pt x="9076903" y="3195555"/>
                    <a:pt x="9058087" y="3223409"/>
                    <a:pt x="9047899" y="3245430"/>
                  </a:cubicBezTo>
                  <a:cubicBezTo>
                    <a:pt x="9039517" y="3263671"/>
                    <a:pt x="9035327" y="3282815"/>
                    <a:pt x="9035327" y="3302863"/>
                  </a:cubicBezTo>
                  <a:cubicBezTo>
                    <a:pt x="9035327" y="3323569"/>
                    <a:pt x="9044859" y="3340331"/>
                    <a:pt x="9063921" y="3353149"/>
                  </a:cubicBezTo>
                  <a:cubicBezTo>
                    <a:pt x="9082983" y="3365967"/>
                    <a:pt x="9107961" y="3372376"/>
                    <a:pt x="9138856" y="3372376"/>
                  </a:cubicBezTo>
                  <a:cubicBezTo>
                    <a:pt x="9160547" y="3372376"/>
                    <a:pt x="9186389" y="3369048"/>
                    <a:pt x="9216379" y="3362392"/>
                  </a:cubicBezTo>
                  <a:cubicBezTo>
                    <a:pt x="9246369" y="3355737"/>
                    <a:pt x="9264405" y="3349862"/>
                    <a:pt x="9270485" y="3344768"/>
                  </a:cubicBezTo>
                  <a:cubicBezTo>
                    <a:pt x="9276894" y="3340824"/>
                    <a:pt x="9283426" y="3330759"/>
                    <a:pt x="9290081" y="3314572"/>
                  </a:cubicBezTo>
                  <a:cubicBezTo>
                    <a:pt x="9296737" y="3298385"/>
                    <a:pt x="9300065" y="3284458"/>
                    <a:pt x="9300065" y="3272791"/>
                  </a:cubicBezTo>
                  <a:cubicBezTo>
                    <a:pt x="9300065" y="3269011"/>
                    <a:pt x="9299407" y="3266259"/>
                    <a:pt x="9298093" y="3264533"/>
                  </a:cubicBezTo>
                  <a:cubicBezTo>
                    <a:pt x="9296778" y="3262808"/>
                    <a:pt x="9294025" y="3261411"/>
                    <a:pt x="9289835" y="3260343"/>
                  </a:cubicBezTo>
                  <a:cubicBezTo>
                    <a:pt x="9285645" y="3259275"/>
                    <a:pt x="9281167" y="3257344"/>
                    <a:pt x="9276401" y="3254550"/>
                  </a:cubicBezTo>
                  <a:cubicBezTo>
                    <a:pt x="9276401" y="3252742"/>
                    <a:pt x="9278003" y="3251674"/>
                    <a:pt x="9281207" y="3251346"/>
                  </a:cubicBezTo>
                  <a:cubicBezTo>
                    <a:pt x="9284412" y="3251017"/>
                    <a:pt x="9289711" y="3250853"/>
                    <a:pt x="9297107" y="3250853"/>
                  </a:cubicBezTo>
                  <a:lnTo>
                    <a:pt x="9309157" y="3250853"/>
                  </a:lnTo>
                  <a:lnTo>
                    <a:pt x="9322495" y="3250853"/>
                  </a:lnTo>
                  <a:lnTo>
                    <a:pt x="9423457" y="3250853"/>
                  </a:lnTo>
                  <a:lnTo>
                    <a:pt x="9444730" y="3250853"/>
                  </a:lnTo>
                  <a:lnTo>
                    <a:pt x="9445641" y="3250853"/>
                  </a:lnTo>
                  <a:cubicBezTo>
                    <a:pt x="9458459" y="3250853"/>
                    <a:pt x="9471195" y="3249949"/>
                    <a:pt x="9483849" y="3248141"/>
                  </a:cubicBezTo>
                  <a:cubicBezTo>
                    <a:pt x="9501103" y="3245676"/>
                    <a:pt x="9522302" y="3241239"/>
                    <a:pt x="9547445" y="3234830"/>
                  </a:cubicBezTo>
                  <a:cubicBezTo>
                    <a:pt x="9576367" y="3227436"/>
                    <a:pt x="9612931" y="3216918"/>
                    <a:pt x="9657136" y="3203279"/>
                  </a:cubicBezTo>
                  <a:lnTo>
                    <a:pt x="9684743" y="3133274"/>
                  </a:lnTo>
                  <a:lnTo>
                    <a:pt x="9559523" y="3169262"/>
                  </a:lnTo>
                  <a:cubicBezTo>
                    <a:pt x="9513839" y="3143134"/>
                    <a:pt x="9490997" y="3124400"/>
                    <a:pt x="9490997" y="3113061"/>
                  </a:cubicBezTo>
                  <a:cubicBezTo>
                    <a:pt x="9490997" y="3105338"/>
                    <a:pt x="9500447" y="3099422"/>
                    <a:pt x="9519344" y="3095313"/>
                  </a:cubicBezTo>
                  <a:cubicBezTo>
                    <a:pt x="9534299" y="3092027"/>
                    <a:pt x="9551965" y="3090383"/>
                    <a:pt x="9572341" y="3090383"/>
                  </a:cubicBezTo>
                  <a:cubicBezTo>
                    <a:pt x="9583516" y="3090383"/>
                    <a:pt x="9592923" y="3091123"/>
                    <a:pt x="9600565" y="3092602"/>
                  </a:cubicBezTo>
                  <a:cubicBezTo>
                    <a:pt x="9608206" y="3094081"/>
                    <a:pt x="9618519" y="3097285"/>
                    <a:pt x="9631500" y="3102215"/>
                  </a:cubicBezTo>
                  <a:lnTo>
                    <a:pt x="9641853" y="3093341"/>
                  </a:lnTo>
                  <a:cubicBezTo>
                    <a:pt x="9634787" y="3077401"/>
                    <a:pt x="9623612" y="3063844"/>
                    <a:pt x="9608329" y="3052669"/>
                  </a:cubicBezTo>
                  <a:cubicBezTo>
                    <a:pt x="9591732" y="3040673"/>
                    <a:pt x="9574313" y="3034675"/>
                    <a:pt x="9556072" y="3034675"/>
                  </a:cubicBezTo>
                  <a:cubicBezTo>
                    <a:pt x="9528957" y="3034675"/>
                    <a:pt x="9505253" y="3043837"/>
                    <a:pt x="9484958" y="3062160"/>
                  </a:cubicBezTo>
                  <a:cubicBezTo>
                    <a:pt x="9464663" y="3080482"/>
                    <a:pt x="9454515" y="3101887"/>
                    <a:pt x="9454515" y="3126372"/>
                  </a:cubicBezTo>
                  <a:cubicBezTo>
                    <a:pt x="9454515" y="3135903"/>
                    <a:pt x="9455913" y="3144489"/>
                    <a:pt x="9458706" y="3152131"/>
                  </a:cubicBezTo>
                  <a:cubicBezTo>
                    <a:pt x="9461500" y="3159772"/>
                    <a:pt x="9467005" y="3169755"/>
                    <a:pt x="9475221" y="3182080"/>
                  </a:cubicBezTo>
                  <a:cubicBezTo>
                    <a:pt x="9470456" y="3182409"/>
                    <a:pt x="9465608" y="3182902"/>
                    <a:pt x="9460678" y="3183559"/>
                  </a:cubicBezTo>
                  <a:cubicBezTo>
                    <a:pt x="9458377" y="3183723"/>
                    <a:pt x="9454845" y="3183806"/>
                    <a:pt x="9450079" y="3183806"/>
                  </a:cubicBezTo>
                  <a:lnTo>
                    <a:pt x="9444730" y="3183806"/>
                  </a:lnTo>
                  <a:lnTo>
                    <a:pt x="9417862" y="3031224"/>
                  </a:lnTo>
                  <a:lnTo>
                    <a:pt x="9426736" y="3034675"/>
                  </a:lnTo>
                  <a:cubicBezTo>
                    <a:pt x="9430351" y="3026787"/>
                    <a:pt x="9433597" y="3017831"/>
                    <a:pt x="9436473" y="3007807"/>
                  </a:cubicBezTo>
                  <a:cubicBezTo>
                    <a:pt x="9439349" y="2997783"/>
                    <a:pt x="9441525" y="2987512"/>
                    <a:pt x="9443005" y="2976995"/>
                  </a:cubicBezTo>
                  <a:cubicBezTo>
                    <a:pt x="9429694" y="2971408"/>
                    <a:pt x="9419999" y="2966313"/>
                    <a:pt x="9413918" y="2961712"/>
                  </a:cubicBezTo>
                  <a:cubicBezTo>
                    <a:pt x="9407016" y="2956618"/>
                    <a:pt x="9403565" y="2951359"/>
                    <a:pt x="9403565" y="2945936"/>
                  </a:cubicBezTo>
                  <a:cubicBezTo>
                    <a:pt x="9404223" y="2941664"/>
                    <a:pt x="9404551" y="2939035"/>
                    <a:pt x="9404551" y="2938049"/>
                  </a:cubicBezTo>
                  <a:close/>
                  <a:moveTo>
                    <a:pt x="4887888" y="2932133"/>
                  </a:moveTo>
                  <a:cubicBezTo>
                    <a:pt x="4878849" y="2949387"/>
                    <a:pt x="4872440" y="2964259"/>
                    <a:pt x="4868661" y="2976749"/>
                  </a:cubicBezTo>
                  <a:cubicBezTo>
                    <a:pt x="4865703" y="2986608"/>
                    <a:pt x="4864224" y="2996386"/>
                    <a:pt x="4864224" y="3006082"/>
                  </a:cubicBezTo>
                  <a:lnTo>
                    <a:pt x="4880000" y="3016434"/>
                  </a:lnTo>
                  <a:lnTo>
                    <a:pt x="4909826" y="3183806"/>
                  </a:lnTo>
                  <a:lnTo>
                    <a:pt x="4821059" y="3183806"/>
                  </a:lnTo>
                  <a:lnTo>
                    <a:pt x="4803832" y="3183806"/>
                  </a:lnTo>
                  <a:lnTo>
                    <a:pt x="4788768" y="3183806"/>
                  </a:lnTo>
                  <a:cubicBezTo>
                    <a:pt x="4781866" y="3183806"/>
                    <a:pt x="4776443" y="3181012"/>
                    <a:pt x="4772499" y="3175425"/>
                  </a:cubicBezTo>
                  <a:cubicBezTo>
                    <a:pt x="4766419" y="3166880"/>
                    <a:pt x="4761489" y="3150529"/>
                    <a:pt x="4757710" y="3126372"/>
                  </a:cubicBezTo>
                  <a:lnTo>
                    <a:pt x="4734046" y="2972558"/>
                  </a:lnTo>
                  <a:cubicBezTo>
                    <a:pt x="4726651" y="2986526"/>
                    <a:pt x="4721516" y="2998235"/>
                    <a:pt x="4718640" y="3007684"/>
                  </a:cubicBezTo>
                  <a:cubicBezTo>
                    <a:pt x="4715764" y="3017133"/>
                    <a:pt x="4714326" y="3024980"/>
                    <a:pt x="4714326" y="3031224"/>
                  </a:cubicBezTo>
                  <a:cubicBezTo>
                    <a:pt x="4714326" y="3033360"/>
                    <a:pt x="4714450" y="3035620"/>
                    <a:pt x="4714696" y="3038003"/>
                  </a:cubicBezTo>
                  <a:cubicBezTo>
                    <a:pt x="4714942" y="3040386"/>
                    <a:pt x="4715312" y="3042727"/>
                    <a:pt x="4715805" y="3045028"/>
                  </a:cubicBezTo>
                  <a:lnTo>
                    <a:pt x="4702741" y="3052669"/>
                  </a:lnTo>
                  <a:cubicBezTo>
                    <a:pt x="4691238" y="3059407"/>
                    <a:pt x="4682364" y="3064912"/>
                    <a:pt x="4676119" y="3069185"/>
                  </a:cubicBezTo>
                  <a:cubicBezTo>
                    <a:pt x="4665602" y="3076251"/>
                    <a:pt x="4658289" y="3082003"/>
                    <a:pt x="4654181" y="3086439"/>
                  </a:cubicBezTo>
                  <a:cubicBezTo>
                    <a:pt x="4649087" y="3092027"/>
                    <a:pt x="4640829" y="3106611"/>
                    <a:pt x="4629408" y="3130193"/>
                  </a:cubicBezTo>
                  <a:cubicBezTo>
                    <a:pt x="4617987" y="3153774"/>
                    <a:pt x="4612277" y="3167783"/>
                    <a:pt x="4612277" y="3172220"/>
                  </a:cubicBezTo>
                  <a:cubicBezTo>
                    <a:pt x="4612277" y="3175178"/>
                    <a:pt x="4613756" y="3177232"/>
                    <a:pt x="4616714" y="3178383"/>
                  </a:cubicBezTo>
                  <a:cubicBezTo>
                    <a:pt x="4619672" y="3179533"/>
                    <a:pt x="4627559" y="3181423"/>
                    <a:pt x="4640377" y="3184052"/>
                  </a:cubicBezTo>
                  <a:lnTo>
                    <a:pt x="4670450" y="3189968"/>
                  </a:lnTo>
                  <a:cubicBezTo>
                    <a:pt x="4675216" y="3190954"/>
                    <a:pt x="4679159" y="3191447"/>
                    <a:pt x="4682282" y="3191447"/>
                  </a:cubicBezTo>
                  <a:cubicBezTo>
                    <a:pt x="4688362" y="3191447"/>
                    <a:pt x="4695921" y="3187257"/>
                    <a:pt x="4704959" y="3178876"/>
                  </a:cubicBezTo>
                  <a:cubicBezTo>
                    <a:pt x="4711204" y="3173124"/>
                    <a:pt x="4719913" y="3163346"/>
                    <a:pt x="4731088" y="3149543"/>
                  </a:cubicBezTo>
                  <a:cubicBezTo>
                    <a:pt x="4733717" y="3179779"/>
                    <a:pt x="4739469" y="3203607"/>
                    <a:pt x="4748343" y="3221027"/>
                  </a:cubicBezTo>
                  <a:cubicBezTo>
                    <a:pt x="4754916" y="3233680"/>
                    <a:pt x="4762968" y="3242390"/>
                    <a:pt x="4772499" y="3247155"/>
                  </a:cubicBezTo>
                  <a:cubicBezTo>
                    <a:pt x="4777429" y="3249620"/>
                    <a:pt x="4782852" y="3250853"/>
                    <a:pt x="4788768" y="3250853"/>
                  </a:cubicBezTo>
                  <a:lnTo>
                    <a:pt x="4803832" y="3250853"/>
                  </a:lnTo>
                  <a:lnTo>
                    <a:pt x="4821059" y="3250853"/>
                  </a:lnTo>
                  <a:lnTo>
                    <a:pt x="4939406" y="3250853"/>
                  </a:lnTo>
                  <a:lnTo>
                    <a:pt x="4939406" y="3183806"/>
                  </a:lnTo>
                  <a:lnTo>
                    <a:pt x="4912537" y="3031224"/>
                  </a:lnTo>
                  <a:lnTo>
                    <a:pt x="4921411" y="3034675"/>
                  </a:lnTo>
                  <a:cubicBezTo>
                    <a:pt x="4925026" y="3026787"/>
                    <a:pt x="4928272" y="3017831"/>
                    <a:pt x="4931148" y="3007807"/>
                  </a:cubicBezTo>
                  <a:cubicBezTo>
                    <a:pt x="4934024" y="2997783"/>
                    <a:pt x="4936201" y="2987512"/>
                    <a:pt x="4937680" y="2976995"/>
                  </a:cubicBezTo>
                  <a:cubicBezTo>
                    <a:pt x="4924369" y="2971408"/>
                    <a:pt x="4914674" y="2966313"/>
                    <a:pt x="4908593" y="2961712"/>
                  </a:cubicBezTo>
                  <a:cubicBezTo>
                    <a:pt x="4901692" y="2956618"/>
                    <a:pt x="4898241" y="2951359"/>
                    <a:pt x="4898241" y="2945936"/>
                  </a:cubicBezTo>
                  <a:cubicBezTo>
                    <a:pt x="4898898" y="2941664"/>
                    <a:pt x="4899227" y="2939035"/>
                    <a:pt x="4899227" y="2938049"/>
                  </a:cubicBezTo>
                  <a:close/>
                  <a:moveTo>
                    <a:pt x="3544375" y="2870755"/>
                  </a:moveTo>
                  <a:cubicBezTo>
                    <a:pt x="3539774" y="2878807"/>
                    <a:pt x="3535912" y="2885956"/>
                    <a:pt x="3532790" y="2892200"/>
                  </a:cubicBezTo>
                  <a:cubicBezTo>
                    <a:pt x="3538377" y="2903539"/>
                    <a:pt x="3541171" y="2914796"/>
                    <a:pt x="3541171" y="2925970"/>
                  </a:cubicBezTo>
                  <a:cubicBezTo>
                    <a:pt x="3541171" y="2928764"/>
                    <a:pt x="3540842" y="2933201"/>
                    <a:pt x="3540185" y="2939281"/>
                  </a:cubicBezTo>
                  <a:lnTo>
                    <a:pt x="3547332" y="2940267"/>
                  </a:lnTo>
                  <a:cubicBezTo>
                    <a:pt x="3551769" y="2927942"/>
                    <a:pt x="3553988" y="2917343"/>
                    <a:pt x="3553988" y="2908469"/>
                  </a:cubicBezTo>
                  <a:cubicBezTo>
                    <a:pt x="3553988" y="2902717"/>
                    <a:pt x="3550783" y="2890146"/>
                    <a:pt x="3544375" y="2870755"/>
                  </a:cubicBezTo>
                  <a:close/>
                  <a:moveTo>
                    <a:pt x="7274616" y="2768691"/>
                  </a:moveTo>
                  <a:lnTo>
                    <a:pt x="7255390" y="2790876"/>
                  </a:lnTo>
                  <a:lnTo>
                    <a:pt x="7228275" y="2773621"/>
                  </a:lnTo>
                  <a:lnTo>
                    <a:pt x="7205104" y="2803201"/>
                  </a:lnTo>
                  <a:lnTo>
                    <a:pt x="7236163" y="2820456"/>
                  </a:lnTo>
                  <a:lnTo>
                    <a:pt x="7255390" y="2799750"/>
                  </a:lnTo>
                  <a:lnTo>
                    <a:pt x="7281518" y="2816019"/>
                  </a:lnTo>
                  <a:lnTo>
                    <a:pt x="7305675" y="2788411"/>
                  </a:lnTo>
                  <a:close/>
                  <a:moveTo>
                    <a:pt x="3731317" y="2768691"/>
                  </a:moveTo>
                  <a:lnTo>
                    <a:pt x="3712090" y="2790876"/>
                  </a:lnTo>
                  <a:lnTo>
                    <a:pt x="3684975" y="2773621"/>
                  </a:lnTo>
                  <a:lnTo>
                    <a:pt x="3661805" y="2803201"/>
                  </a:lnTo>
                  <a:lnTo>
                    <a:pt x="3692863" y="2820456"/>
                  </a:lnTo>
                  <a:lnTo>
                    <a:pt x="3712090" y="2799750"/>
                  </a:lnTo>
                  <a:lnTo>
                    <a:pt x="3738218" y="2816019"/>
                  </a:lnTo>
                  <a:lnTo>
                    <a:pt x="3762375" y="2788411"/>
                  </a:lnTo>
                  <a:close/>
                  <a:moveTo>
                    <a:pt x="4056659" y="2661958"/>
                  </a:moveTo>
                  <a:lnTo>
                    <a:pt x="4026833" y="2717667"/>
                  </a:lnTo>
                  <a:lnTo>
                    <a:pt x="4084514" y="2747739"/>
                  </a:lnTo>
                  <a:lnTo>
                    <a:pt x="4114093" y="2692524"/>
                  </a:lnTo>
                  <a:close/>
                  <a:moveTo>
                    <a:pt x="5851322" y="2659493"/>
                  </a:moveTo>
                  <a:lnTo>
                    <a:pt x="5831602" y="2698440"/>
                  </a:lnTo>
                  <a:lnTo>
                    <a:pt x="5796600" y="2678720"/>
                  </a:lnTo>
                  <a:lnTo>
                    <a:pt x="5769485" y="2729006"/>
                  </a:lnTo>
                  <a:lnTo>
                    <a:pt x="5814347" y="2754148"/>
                  </a:lnTo>
                  <a:lnTo>
                    <a:pt x="5835053" y="2714216"/>
                  </a:lnTo>
                  <a:lnTo>
                    <a:pt x="5871535" y="2732456"/>
                  </a:lnTo>
                  <a:lnTo>
                    <a:pt x="5897170" y="2684636"/>
                  </a:lnTo>
                  <a:close/>
                  <a:moveTo>
                    <a:pt x="3182072" y="2575438"/>
                  </a:moveTo>
                  <a:lnTo>
                    <a:pt x="3193904" y="2593679"/>
                  </a:lnTo>
                  <a:cubicBezTo>
                    <a:pt x="3184537" y="2598773"/>
                    <a:pt x="3177183" y="2602101"/>
                    <a:pt x="3171842" y="2603662"/>
                  </a:cubicBezTo>
                  <a:cubicBezTo>
                    <a:pt x="3166501" y="2605223"/>
                    <a:pt x="3157587" y="2606661"/>
                    <a:pt x="3145097" y="2607976"/>
                  </a:cubicBezTo>
                  <a:cubicBezTo>
                    <a:pt x="3154792" y="2601074"/>
                    <a:pt x="3161571" y="2595938"/>
                    <a:pt x="3165433" y="2592570"/>
                  </a:cubicBezTo>
                  <a:cubicBezTo>
                    <a:pt x="3169295" y="2589201"/>
                    <a:pt x="3174841" y="2583490"/>
                    <a:pt x="3182072" y="2575438"/>
                  </a:cubicBezTo>
                  <a:close/>
                  <a:moveTo>
                    <a:pt x="8224703" y="2551774"/>
                  </a:moveTo>
                  <a:lnTo>
                    <a:pt x="8233083" y="2578396"/>
                  </a:lnTo>
                  <a:cubicBezTo>
                    <a:pt x="8230289" y="2580861"/>
                    <a:pt x="8227209" y="2582956"/>
                    <a:pt x="8223839" y="2584682"/>
                  </a:cubicBezTo>
                  <a:cubicBezTo>
                    <a:pt x="8220471" y="2586407"/>
                    <a:pt x="8217801" y="2587270"/>
                    <a:pt x="8215829" y="2587270"/>
                  </a:cubicBezTo>
                  <a:cubicBezTo>
                    <a:pt x="8211556" y="2587270"/>
                    <a:pt x="8205805" y="2586366"/>
                    <a:pt x="8198573" y="2584559"/>
                  </a:cubicBezTo>
                  <a:cubicBezTo>
                    <a:pt x="8191343" y="2582751"/>
                    <a:pt x="8187728" y="2581354"/>
                    <a:pt x="8187728" y="2580368"/>
                  </a:cubicBezTo>
                  <a:cubicBezTo>
                    <a:pt x="8187728" y="2576424"/>
                    <a:pt x="8191097" y="2571823"/>
                    <a:pt x="8197834" y="2566564"/>
                  </a:cubicBezTo>
                  <a:cubicBezTo>
                    <a:pt x="8204572" y="2561306"/>
                    <a:pt x="8213528" y="2556376"/>
                    <a:pt x="8224703" y="2551774"/>
                  </a:cubicBezTo>
                  <a:close/>
                  <a:moveTo>
                    <a:pt x="6595928" y="2551774"/>
                  </a:moveTo>
                  <a:lnTo>
                    <a:pt x="6604309" y="2578396"/>
                  </a:lnTo>
                  <a:cubicBezTo>
                    <a:pt x="6601515" y="2580861"/>
                    <a:pt x="6598434" y="2582956"/>
                    <a:pt x="6595065" y="2584682"/>
                  </a:cubicBezTo>
                  <a:cubicBezTo>
                    <a:pt x="6591696" y="2586407"/>
                    <a:pt x="6589026" y="2587270"/>
                    <a:pt x="6587054" y="2587270"/>
                  </a:cubicBezTo>
                  <a:cubicBezTo>
                    <a:pt x="6582781" y="2587270"/>
                    <a:pt x="6577030" y="2586366"/>
                    <a:pt x="6569799" y="2584559"/>
                  </a:cubicBezTo>
                  <a:cubicBezTo>
                    <a:pt x="6562569" y="2582751"/>
                    <a:pt x="6558953" y="2581354"/>
                    <a:pt x="6558953" y="2580368"/>
                  </a:cubicBezTo>
                  <a:cubicBezTo>
                    <a:pt x="6558953" y="2576424"/>
                    <a:pt x="6562322" y="2571823"/>
                    <a:pt x="6569060" y="2566564"/>
                  </a:cubicBezTo>
                  <a:cubicBezTo>
                    <a:pt x="6575797" y="2561306"/>
                    <a:pt x="6584753" y="2556376"/>
                    <a:pt x="6595928" y="2551774"/>
                  </a:cubicBezTo>
                  <a:close/>
                  <a:moveTo>
                    <a:pt x="9134545" y="2534520"/>
                  </a:moveTo>
                  <a:cubicBezTo>
                    <a:pt x="9148677" y="2534520"/>
                    <a:pt x="9158044" y="2547748"/>
                    <a:pt x="9162645" y="2574206"/>
                  </a:cubicBezTo>
                  <a:lnTo>
                    <a:pt x="9153278" y="2574206"/>
                  </a:lnTo>
                  <a:cubicBezTo>
                    <a:pt x="9142597" y="2574206"/>
                    <a:pt x="9134011" y="2572275"/>
                    <a:pt x="9127519" y="2568413"/>
                  </a:cubicBezTo>
                  <a:cubicBezTo>
                    <a:pt x="9121029" y="2564551"/>
                    <a:pt x="9117783" y="2559662"/>
                    <a:pt x="9117783" y="2553746"/>
                  </a:cubicBezTo>
                  <a:cubicBezTo>
                    <a:pt x="9117783" y="2548981"/>
                    <a:pt x="9119303" y="2544585"/>
                    <a:pt x="9122343" y="2540559"/>
                  </a:cubicBezTo>
                  <a:cubicBezTo>
                    <a:pt x="9125383" y="2536533"/>
                    <a:pt x="9129451" y="2534520"/>
                    <a:pt x="9134545" y="2534520"/>
                  </a:cubicBezTo>
                  <a:close/>
                  <a:moveTo>
                    <a:pt x="5305495" y="2534520"/>
                  </a:moveTo>
                  <a:cubicBezTo>
                    <a:pt x="5319627" y="2534520"/>
                    <a:pt x="5328994" y="2547748"/>
                    <a:pt x="5333595" y="2574206"/>
                  </a:cubicBezTo>
                  <a:lnTo>
                    <a:pt x="5324229" y="2574206"/>
                  </a:lnTo>
                  <a:cubicBezTo>
                    <a:pt x="5313547" y="2574206"/>
                    <a:pt x="5304961" y="2572275"/>
                    <a:pt x="5298470" y="2568413"/>
                  </a:cubicBezTo>
                  <a:cubicBezTo>
                    <a:pt x="5291978" y="2564551"/>
                    <a:pt x="5288733" y="2559662"/>
                    <a:pt x="5288733" y="2553746"/>
                  </a:cubicBezTo>
                  <a:cubicBezTo>
                    <a:pt x="5288733" y="2548981"/>
                    <a:pt x="5290253" y="2544585"/>
                    <a:pt x="5293293" y="2540559"/>
                  </a:cubicBezTo>
                  <a:cubicBezTo>
                    <a:pt x="5296333" y="2536533"/>
                    <a:pt x="5300400" y="2534520"/>
                    <a:pt x="5305495" y="2534520"/>
                  </a:cubicBezTo>
                  <a:close/>
                  <a:moveTo>
                    <a:pt x="7831103" y="2525399"/>
                  </a:moveTo>
                  <a:cubicBezTo>
                    <a:pt x="7843099" y="2525399"/>
                    <a:pt x="7853945" y="2527289"/>
                    <a:pt x="7863641" y="2531069"/>
                  </a:cubicBezTo>
                  <a:cubicBezTo>
                    <a:pt x="7875309" y="2535670"/>
                    <a:pt x="7881142" y="2541668"/>
                    <a:pt x="7881142" y="2549063"/>
                  </a:cubicBezTo>
                  <a:cubicBezTo>
                    <a:pt x="7881142" y="2565825"/>
                    <a:pt x="7854110" y="2574206"/>
                    <a:pt x="7800045" y="2574206"/>
                  </a:cubicBezTo>
                  <a:lnTo>
                    <a:pt x="7735463" y="2574206"/>
                  </a:lnTo>
                  <a:cubicBezTo>
                    <a:pt x="7761263" y="2555636"/>
                    <a:pt x="7780941" y="2542859"/>
                    <a:pt x="7794499" y="2535875"/>
                  </a:cubicBezTo>
                  <a:cubicBezTo>
                    <a:pt x="7808055" y="2528891"/>
                    <a:pt x="7820257" y="2525399"/>
                    <a:pt x="7831103" y="2525399"/>
                  </a:cubicBezTo>
                  <a:close/>
                  <a:moveTo>
                    <a:pt x="2347691" y="2496066"/>
                  </a:moveTo>
                  <a:cubicBezTo>
                    <a:pt x="2335037" y="2496066"/>
                    <a:pt x="2323411" y="2502845"/>
                    <a:pt x="2312811" y="2516402"/>
                  </a:cubicBezTo>
                  <a:cubicBezTo>
                    <a:pt x="2302212" y="2529959"/>
                    <a:pt x="2293297" y="2549309"/>
                    <a:pt x="2286066" y="2574452"/>
                  </a:cubicBezTo>
                  <a:lnTo>
                    <a:pt x="2297898" y="2580368"/>
                  </a:lnTo>
                  <a:cubicBezTo>
                    <a:pt x="2306443" y="2569194"/>
                    <a:pt x="2312605" y="2561963"/>
                    <a:pt x="2316385" y="2558676"/>
                  </a:cubicBezTo>
                  <a:cubicBezTo>
                    <a:pt x="2320165" y="2555390"/>
                    <a:pt x="2324191" y="2553746"/>
                    <a:pt x="2328463" y="2553746"/>
                  </a:cubicBezTo>
                  <a:cubicBezTo>
                    <a:pt x="2338323" y="2553746"/>
                    <a:pt x="2349826" y="2562949"/>
                    <a:pt x="2362973" y="2581354"/>
                  </a:cubicBezTo>
                  <a:cubicBezTo>
                    <a:pt x="2336187" y="2584312"/>
                    <a:pt x="2316263" y="2588174"/>
                    <a:pt x="2303198" y="2592939"/>
                  </a:cubicBezTo>
                  <a:cubicBezTo>
                    <a:pt x="2290133" y="2597705"/>
                    <a:pt x="2280972" y="2604196"/>
                    <a:pt x="2275713" y="2612413"/>
                  </a:cubicBezTo>
                  <a:cubicBezTo>
                    <a:pt x="2271277" y="2619643"/>
                    <a:pt x="2267333" y="2627942"/>
                    <a:pt x="2263882" y="2637309"/>
                  </a:cubicBezTo>
                  <a:cubicBezTo>
                    <a:pt x="2259609" y="2648812"/>
                    <a:pt x="2257473" y="2658425"/>
                    <a:pt x="2257473" y="2666149"/>
                  </a:cubicBezTo>
                  <a:cubicBezTo>
                    <a:pt x="2257473" y="2671572"/>
                    <a:pt x="2260103" y="2682582"/>
                    <a:pt x="2265361" y="2699179"/>
                  </a:cubicBezTo>
                  <a:cubicBezTo>
                    <a:pt x="2273906" y="2726130"/>
                    <a:pt x="2279246" y="2743795"/>
                    <a:pt x="2281383" y="2752176"/>
                  </a:cubicBezTo>
                  <a:cubicBezTo>
                    <a:pt x="2287628" y="2776004"/>
                    <a:pt x="2291654" y="2798764"/>
                    <a:pt x="2293461" y="2820456"/>
                  </a:cubicBezTo>
                  <a:cubicBezTo>
                    <a:pt x="2299541" y="2812239"/>
                    <a:pt x="2303690" y="2804680"/>
                    <a:pt x="2305909" y="2797778"/>
                  </a:cubicBezTo>
                  <a:cubicBezTo>
                    <a:pt x="2308127" y="2790876"/>
                    <a:pt x="2309237" y="2781838"/>
                    <a:pt x="2309237" y="2770663"/>
                  </a:cubicBezTo>
                  <a:cubicBezTo>
                    <a:pt x="2309237" y="2755216"/>
                    <a:pt x="2306731" y="2738865"/>
                    <a:pt x="2301719" y="2721611"/>
                  </a:cubicBezTo>
                  <a:cubicBezTo>
                    <a:pt x="2296706" y="2704356"/>
                    <a:pt x="2290995" y="2685869"/>
                    <a:pt x="2284587" y="2666149"/>
                  </a:cubicBezTo>
                  <a:cubicBezTo>
                    <a:pt x="2284587" y="2659576"/>
                    <a:pt x="2296172" y="2653742"/>
                    <a:pt x="2319343" y="2648648"/>
                  </a:cubicBezTo>
                  <a:cubicBezTo>
                    <a:pt x="2342514" y="2643553"/>
                    <a:pt x="2369135" y="2641006"/>
                    <a:pt x="2399208" y="2641006"/>
                  </a:cubicBezTo>
                  <a:lnTo>
                    <a:pt x="2431253" y="2641253"/>
                  </a:lnTo>
                  <a:lnTo>
                    <a:pt x="2431253" y="2574206"/>
                  </a:lnTo>
                  <a:cubicBezTo>
                    <a:pt x="2413504" y="2547420"/>
                    <a:pt x="2397893" y="2527700"/>
                    <a:pt x="2384418" y="2515046"/>
                  </a:cubicBezTo>
                  <a:cubicBezTo>
                    <a:pt x="2370943" y="2502393"/>
                    <a:pt x="2358700" y="2496066"/>
                    <a:pt x="2347691" y="2496066"/>
                  </a:cubicBezTo>
                  <a:close/>
                  <a:moveTo>
                    <a:pt x="9681255" y="2480783"/>
                  </a:moveTo>
                  <a:lnTo>
                    <a:pt x="9667451" y="2547337"/>
                  </a:lnTo>
                  <a:cubicBezTo>
                    <a:pt x="9675997" y="2555390"/>
                    <a:pt x="9683227" y="2565496"/>
                    <a:pt x="9689143" y="2577657"/>
                  </a:cubicBezTo>
                  <a:cubicBezTo>
                    <a:pt x="9694402" y="2588338"/>
                    <a:pt x="9697031" y="2596965"/>
                    <a:pt x="9697031" y="2603539"/>
                  </a:cubicBezTo>
                  <a:cubicBezTo>
                    <a:pt x="9697031" y="2616685"/>
                    <a:pt x="9683391" y="2635419"/>
                    <a:pt x="9656113" y="2659740"/>
                  </a:cubicBezTo>
                  <a:cubicBezTo>
                    <a:pt x="9636557" y="2677159"/>
                    <a:pt x="9621110" y="2689073"/>
                    <a:pt x="9609771" y="2695482"/>
                  </a:cubicBezTo>
                  <a:cubicBezTo>
                    <a:pt x="9598433" y="2701891"/>
                    <a:pt x="9587093" y="2705095"/>
                    <a:pt x="9575755" y="2705095"/>
                  </a:cubicBezTo>
                  <a:cubicBezTo>
                    <a:pt x="9565238" y="2705095"/>
                    <a:pt x="9555460" y="2703370"/>
                    <a:pt x="9546421" y="2699919"/>
                  </a:cubicBezTo>
                  <a:cubicBezTo>
                    <a:pt x="9537384" y="2696468"/>
                    <a:pt x="9525469" y="2689813"/>
                    <a:pt x="9510679" y="2679953"/>
                  </a:cubicBezTo>
                  <a:lnTo>
                    <a:pt x="9500327" y="2695235"/>
                  </a:lnTo>
                  <a:cubicBezTo>
                    <a:pt x="9531057" y="2716434"/>
                    <a:pt x="9553653" y="2730567"/>
                    <a:pt x="9568113" y="2737633"/>
                  </a:cubicBezTo>
                  <a:cubicBezTo>
                    <a:pt x="9584711" y="2745849"/>
                    <a:pt x="9600241" y="2749958"/>
                    <a:pt x="9614701" y="2749958"/>
                  </a:cubicBezTo>
                  <a:cubicBezTo>
                    <a:pt x="9626862" y="2749958"/>
                    <a:pt x="9641487" y="2743220"/>
                    <a:pt x="9658577" y="2729745"/>
                  </a:cubicBezTo>
                  <a:cubicBezTo>
                    <a:pt x="9674025" y="2717584"/>
                    <a:pt x="9687500" y="2703247"/>
                    <a:pt x="9699003" y="2686731"/>
                  </a:cubicBezTo>
                  <a:cubicBezTo>
                    <a:pt x="9710507" y="2670216"/>
                    <a:pt x="9716257" y="2656946"/>
                    <a:pt x="9716257" y="2646922"/>
                  </a:cubicBezTo>
                  <a:lnTo>
                    <a:pt x="9716257" y="2571494"/>
                  </a:lnTo>
                  <a:cubicBezTo>
                    <a:pt x="9716257" y="2552432"/>
                    <a:pt x="9713218" y="2535423"/>
                    <a:pt x="9707137" y="2520469"/>
                  </a:cubicBezTo>
                  <a:cubicBezTo>
                    <a:pt x="9701057" y="2505515"/>
                    <a:pt x="9692430" y="2492287"/>
                    <a:pt x="9681255" y="2480783"/>
                  </a:cubicBezTo>
                  <a:close/>
                  <a:moveTo>
                    <a:pt x="5663217" y="2472403"/>
                  </a:moveTo>
                  <a:lnTo>
                    <a:pt x="5668147" y="2501982"/>
                  </a:lnTo>
                  <a:cubicBezTo>
                    <a:pt x="5660916" y="2507405"/>
                    <a:pt x="5655329" y="2511144"/>
                    <a:pt x="5651385" y="2513198"/>
                  </a:cubicBezTo>
                  <a:cubicBezTo>
                    <a:pt x="5647441" y="2515252"/>
                    <a:pt x="5643662" y="2516279"/>
                    <a:pt x="5640046" y="2516279"/>
                  </a:cubicBezTo>
                  <a:cubicBezTo>
                    <a:pt x="5634459" y="2516279"/>
                    <a:pt x="5628790" y="2515622"/>
                    <a:pt x="5623038" y="2514307"/>
                  </a:cubicBezTo>
                  <a:cubicBezTo>
                    <a:pt x="5617287" y="2512992"/>
                    <a:pt x="5614411" y="2511185"/>
                    <a:pt x="5614411" y="2508884"/>
                  </a:cubicBezTo>
                  <a:cubicBezTo>
                    <a:pt x="5614411" y="2507076"/>
                    <a:pt x="5616054" y="2504365"/>
                    <a:pt x="5619341" y="2500750"/>
                  </a:cubicBezTo>
                  <a:cubicBezTo>
                    <a:pt x="5621970" y="2497956"/>
                    <a:pt x="5625257" y="2494916"/>
                    <a:pt x="5629201" y="2491629"/>
                  </a:cubicBezTo>
                  <a:cubicBezTo>
                    <a:pt x="5634624" y="2487521"/>
                    <a:pt x="5641854" y="2483084"/>
                    <a:pt x="5650892" y="2478318"/>
                  </a:cubicBezTo>
                  <a:cubicBezTo>
                    <a:pt x="5653850" y="2476839"/>
                    <a:pt x="5657958" y="2474867"/>
                    <a:pt x="5663217" y="2472403"/>
                  </a:cubicBezTo>
                  <a:close/>
                  <a:moveTo>
                    <a:pt x="9144897" y="2468952"/>
                  </a:moveTo>
                  <a:cubicBezTo>
                    <a:pt x="9129121" y="2468952"/>
                    <a:pt x="9115071" y="2481359"/>
                    <a:pt x="9102747" y="2506173"/>
                  </a:cubicBezTo>
                  <a:cubicBezTo>
                    <a:pt x="9091407" y="2529015"/>
                    <a:pt x="9085738" y="2552760"/>
                    <a:pt x="9085738" y="2577410"/>
                  </a:cubicBezTo>
                  <a:cubicBezTo>
                    <a:pt x="9085738" y="2595651"/>
                    <a:pt x="9090545" y="2610071"/>
                    <a:pt x="9100158" y="2620670"/>
                  </a:cubicBezTo>
                  <a:cubicBezTo>
                    <a:pt x="9109771" y="2631270"/>
                    <a:pt x="9122713" y="2636569"/>
                    <a:pt x="9138981" y="2636569"/>
                  </a:cubicBezTo>
                  <a:cubicBezTo>
                    <a:pt x="9143583" y="2636569"/>
                    <a:pt x="9149334" y="2636076"/>
                    <a:pt x="9156236" y="2635090"/>
                  </a:cubicBezTo>
                  <a:cubicBezTo>
                    <a:pt x="9136517" y="2658425"/>
                    <a:pt x="9117454" y="2675351"/>
                    <a:pt x="9099049" y="2685869"/>
                  </a:cubicBezTo>
                  <a:cubicBezTo>
                    <a:pt x="9083437" y="2694742"/>
                    <a:pt x="9067662" y="2699179"/>
                    <a:pt x="9051721" y="2699179"/>
                  </a:cubicBezTo>
                  <a:cubicBezTo>
                    <a:pt x="9039889" y="2699179"/>
                    <a:pt x="9029291" y="2697536"/>
                    <a:pt x="9019923" y="2694249"/>
                  </a:cubicBezTo>
                  <a:cubicBezTo>
                    <a:pt x="9008585" y="2690306"/>
                    <a:pt x="8994041" y="2682418"/>
                    <a:pt x="8976293" y="2670586"/>
                  </a:cubicBezTo>
                  <a:lnTo>
                    <a:pt x="8965941" y="2684883"/>
                  </a:lnTo>
                  <a:cubicBezTo>
                    <a:pt x="8999465" y="2710518"/>
                    <a:pt x="9024319" y="2727691"/>
                    <a:pt x="9040506" y="2736400"/>
                  </a:cubicBezTo>
                  <a:cubicBezTo>
                    <a:pt x="9056693" y="2745110"/>
                    <a:pt x="9071606" y="2749465"/>
                    <a:pt x="9085245" y="2749465"/>
                  </a:cubicBezTo>
                  <a:cubicBezTo>
                    <a:pt x="9108581" y="2749465"/>
                    <a:pt x="9132244" y="2735661"/>
                    <a:pt x="9156236" y="2708053"/>
                  </a:cubicBezTo>
                  <a:cubicBezTo>
                    <a:pt x="9174231" y="2687348"/>
                    <a:pt x="9185477" y="2666457"/>
                    <a:pt x="9189975" y="2645382"/>
                  </a:cubicBezTo>
                  <a:lnTo>
                    <a:pt x="9190415" y="2641253"/>
                  </a:lnTo>
                  <a:lnTo>
                    <a:pt x="9211056" y="2641253"/>
                  </a:lnTo>
                  <a:cubicBezTo>
                    <a:pt x="9224367" y="2641253"/>
                    <a:pt x="9235788" y="2638706"/>
                    <a:pt x="9245319" y="2633611"/>
                  </a:cubicBezTo>
                  <a:cubicBezTo>
                    <a:pt x="9256494" y="2627695"/>
                    <a:pt x="9266601" y="2617836"/>
                    <a:pt x="9275638" y="2604032"/>
                  </a:cubicBezTo>
                  <a:cubicBezTo>
                    <a:pt x="9280733" y="2617343"/>
                    <a:pt x="9286484" y="2626874"/>
                    <a:pt x="9292893" y="2632625"/>
                  </a:cubicBezTo>
                  <a:cubicBezTo>
                    <a:pt x="9299302" y="2638377"/>
                    <a:pt x="9308011" y="2641253"/>
                    <a:pt x="9319021" y="2641253"/>
                  </a:cubicBezTo>
                  <a:lnTo>
                    <a:pt x="9359201" y="2641253"/>
                  </a:lnTo>
                  <a:cubicBezTo>
                    <a:pt x="9374155" y="2641253"/>
                    <a:pt x="9385371" y="2640185"/>
                    <a:pt x="9392847" y="2638048"/>
                  </a:cubicBezTo>
                  <a:cubicBezTo>
                    <a:pt x="9400325" y="2635912"/>
                    <a:pt x="9408829" y="2631475"/>
                    <a:pt x="9418359" y="2624737"/>
                  </a:cubicBezTo>
                  <a:cubicBezTo>
                    <a:pt x="9430191" y="2630489"/>
                    <a:pt x="9442188" y="2634679"/>
                    <a:pt x="9454348" y="2637309"/>
                  </a:cubicBezTo>
                  <a:cubicBezTo>
                    <a:pt x="9466509" y="2639938"/>
                    <a:pt x="9481792" y="2641253"/>
                    <a:pt x="9500197" y="2641253"/>
                  </a:cubicBezTo>
                  <a:lnTo>
                    <a:pt x="9500197" y="2548077"/>
                  </a:lnTo>
                  <a:cubicBezTo>
                    <a:pt x="9500197" y="2535423"/>
                    <a:pt x="9499252" y="2524865"/>
                    <a:pt x="9497362" y="2516402"/>
                  </a:cubicBezTo>
                  <a:cubicBezTo>
                    <a:pt x="9495473" y="2507939"/>
                    <a:pt x="9492309" y="2498531"/>
                    <a:pt x="9487871" y="2488178"/>
                  </a:cubicBezTo>
                  <a:lnTo>
                    <a:pt x="9466919" y="2516525"/>
                  </a:lnTo>
                  <a:cubicBezTo>
                    <a:pt x="9463633" y="2520798"/>
                    <a:pt x="9461825" y="2523345"/>
                    <a:pt x="9461497" y="2524167"/>
                  </a:cubicBezTo>
                  <a:cubicBezTo>
                    <a:pt x="9460347" y="2526467"/>
                    <a:pt x="9459771" y="2529754"/>
                    <a:pt x="9459771" y="2534027"/>
                  </a:cubicBezTo>
                  <a:cubicBezTo>
                    <a:pt x="9459771" y="2537149"/>
                    <a:pt x="9461825" y="2543147"/>
                    <a:pt x="9465933" y="2552021"/>
                  </a:cubicBezTo>
                  <a:cubicBezTo>
                    <a:pt x="9470042" y="2560895"/>
                    <a:pt x="9472096" y="2568125"/>
                    <a:pt x="9472096" y="2573713"/>
                  </a:cubicBezTo>
                  <a:cubicBezTo>
                    <a:pt x="9463715" y="2572562"/>
                    <a:pt x="9455745" y="2570919"/>
                    <a:pt x="9448185" y="2568783"/>
                  </a:cubicBezTo>
                  <a:cubicBezTo>
                    <a:pt x="9440627" y="2566646"/>
                    <a:pt x="9433807" y="2564099"/>
                    <a:pt x="9427727" y="2561141"/>
                  </a:cubicBezTo>
                  <a:cubicBezTo>
                    <a:pt x="9430356" y="2546187"/>
                    <a:pt x="9431671" y="2534191"/>
                    <a:pt x="9431671" y="2525153"/>
                  </a:cubicBezTo>
                  <a:cubicBezTo>
                    <a:pt x="9431671" y="2523509"/>
                    <a:pt x="9431589" y="2520017"/>
                    <a:pt x="9431424" y="2514677"/>
                  </a:cubicBezTo>
                  <a:cubicBezTo>
                    <a:pt x="9431260" y="2509336"/>
                    <a:pt x="9431013" y="2505104"/>
                    <a:pt x="9430685" y="2501982"/>
                  </a:cubicBezTo>
                  <a:lnTo>
                    <a:pt x="9421317" y="2509377"/>
                  </a:lnTo>
                  <a:cubicBezTo>
                    <a:pt x="9416717" y="2512992"/>
                    <a:pt x="9413676" y="2515704"/>
                    <a:pt x="9412197" y="2517511"/>
                  </a:cubicBezTo>
                  <a:cubicBezTo>
                    <a:pt x="9409733" y="2520634"/>
                    <a:pt x="9408500" y="2524167"/>
                    <a:pt x="9408500" y="2528111"/>
                  </a:cubicBezTo>
                  <a:cubicBezTo>
                    <a:pt x="9408500" y="2546516"/>
                    <a:pt x="9403323" y="2559087"/>
                    <a:pt x="9392971" y="2565825"/>
                  </a:cubicBezTo>
                  <a:cubicBezTo>
                    <a:pt x="9384425" y="2571412"/>
                    <a:pt x="9370129" y="2574206"/>
                    <a:pt x="9350080" y="2574206"/>
                  </a:cubicBezTo>
                  <a:lnTo>
                    <a:pt x="9319761" y="2574206"/>
                  </a:lnTo>
                  <a:cubicBezTo>
                    <a:pt x="9312366" y="2574206"/>
                    <a:pt x="9305793" y="2571412"/>
                    <a:pt x="9300041" y="2565825"/>
                  </a:cubicBezTo>
                  <a:cubicBezTo>
                    <a:pt x="9294290" y="2560237"/>
                    <a:pt x="9291414" y="2553253"/>
                    <a:pt x="9291414" y="2544873"/>
                  </a:cubicBezTo>
                  <a:cubicBezTo>
                    <a:pt x="9291414" y="2536656"/>
                    <a:pt x="9291579" y="2529179"/>
                    <a:pt x="9291907" y="2522441"/>
                  </a:cubicBezTo>
                  <a:cubicBezTo>
                    <a:pt x="9292236" y="2515704"/>
                    <a:pt x="9292565" y="2509706"/>
                    <a:pt x="9292893" y="2504447"/>
                  </a:cubicBezTo>
                  <a:lnTo>
                    <a:pt x="9276624" y="2501982"/>
                  </a:lnTo>
                  <a:cubicBezTo>
                    <a:pt x="9276624" y="2527782"/>
                    <a:pt x="9269147" y="2547009"/>
                    <a:pt x="9254193" y="2559662"/>
                  </a:cubicBezTo>
                  <a:cubicBezTo>
                    <a:pt x="9242690" y="2569358"/>
                    <a:pt x="9228311" y="2574206"/>
                    <a:pt x="9211056" y="2574206"/>
                  </a:cubicBezTo>
                  <a:lnTo>
                    <a:pt x="9192225" y="2574206"/>
                  </a:lnTo>
                  <a:lnTo>
                    <a:pt x="9192225" y="2560648"/>
                  </a:lnTo>
                  <a:cubicBezTo>
                    <a:pt x="9192225" y="2535341"/>
                    <a:pt x="9187623" y="2513732"/>
                    <a:pt x="9178421" y="2495820"/>
                  </a:cubicBezTo>
                  <a:cubicBezTo>
                    <a:pt x="9169219" y="2477908"/>
                    <a:pt x="9158044" y="2468952"/>
                    <a:pt x="9144897" y="2468952"/>
                  </a:cubicBezTo>
                  <a:close/>
                  <a:moveTo>
                    <a:pt x="5315848" y="2468952"/>
                  </a:moveTo>
                  <a:cubicBezTo>
                    <a:pt x="5300072" y="2468952"/>
                    <a:pt x="5286022" y="2481359"/>
                    <a:pt x="5273697" y="2506173"/>
                  </a:cubicBezTo>
                  <a:cubicBezTo>
                    <a:pt x="5262358" y="2529015"/>
                    <a:pt x="5256689" y="2552760"/>
                    <a:pt x="5256689" y="2577410"/>
                  </a:cubicBezTo>
                  <a:cubicBezTo>
                    <a:pt x="5256689" y="2595651"/>
                    <a:pt x="5261495" y="2610071"/>
                    <a:pt x="5271109" y="2620670"/>
                  </a:cubicBezTo>
                  <a:cubicBezTo>
                    <a:pt x="5280722" y="2631270"/>
                    <a:pt x="5293663" y="2636569"/>
                    <a:pt x="5309932" y="2636569"/>
                  </a:cubicBezTo>
                  <a:cubicBezTo>
                    <a:pt x="5314533" y="2636569"/>
                    <a:pt x="5320285" y="2636076"/>
                    <a:pt x="5327187" y="2635090"/>
                  </a:cubicBezTo>
                  <a:cubicBezTo>
                    <a:pt x="5307467" y="2658425"/>
                    <a:pt x="5288404" y="2675351"/>
                    <a:pt x="5269999" y="2685869"/>
                  </a:cubicBezTo>
                  <a:cubicBezTo>
                    <a:pt x="5254388" y="2694742"/>
                    <a:pt x="5238612" y="2699179"/>
                    <a:pt x="5222672" y="2699179"/>
                  </a:cubicBezTo>
                  <a:cubicBezTo>
                    <a:pt x="5210840" y="2699179"/>
                    <a:pt x="5200241" y="2697536"/>
                    <a:pt x="5190874" y="2694249"/>
                  </a:cubicBezTo>
                  <a:cubicBezTo>
                    <a:pt x="5179535" y="2690306"/>
                    <a:pt x="5164992" y="2682418"/>
                    <a:pt x="5147244" y="2670586"/>
                  </a:cubicBezTo>
                  <a:lnTo>
                    <a:pt x="5136891" y="2684883"/>
                  </a:lnTo>
                  <a:cubicBezTo>
                    <a:pt x="5170415" y="2710518"/>
                    <a:pt x="5195270" y="2727691"/>
                    <a:pt x="5211456" y="2736400"/>
                  </a:cubicBezTo>
                  <a:cubicBezTo>
                    <a:pt x="5227643" y="2745110"/>
                    <a:pt x="5242556" y="2749465"/>
                    <a:pt x="5256196" y="2749465"/>
                  </a:cubicBezTo>
                  <a:cubicBezTo>
                    <a:pt x="5279530" y="2749465"/>
                    <a:pt x="5303194" y="2735661"/>
                    <a:pt x="5327187" y="2708053"/>
                  </a:cubicBezTo>
                  <a:cubicBezTo>
                    <a:pt x="5351179" y="2680446"/>
                    <a:pt x="5363175" y="2652509"/>
                    <a:pt x="5363175" y="2624244"/>
                  </a:cubicBezTo>
                  <a:lnTo>
                    <a:pt x="5363175" y="2560648"/>
                  </a:lnTo>
                  <a:cubicBezTo>
                    <a:pt x="5363175" y="2535341"/>
                    <a:pt x="5358574" y="2513732"/>
                    <a:pt x="5349371" y="2495820"/>
                  </a:cubicBezTo>
                  <a:cubicBezTo>
                    <a:pt x="5340169" y="2477908"/>
                    <a:pt x="5328994" y="2468952"/>
                    <a:pt x="5315848" y="2468952"/>
                  </a:cubicBezTo>
                  <a:close/>
                  <a:moveTo>
                    <a:pt x="3973595" y="2465008"/>
                  </a:moveTo>
                  <a:lnTo>
                    <a:pt x="3953875" y="2523674"/>
                  </a:lnTo>
                  <a:cubicBezTo>
                    <a:pt x="3962913" y="2534191"/>
                    <a:pt x="3968665" y="2541586"/>
                    <a:pt x="3971130" y="2545859"/>
                  </a:cubicBezTo>
                  <a:cubicBezTo>
                    <a:pt x="3975895" y="2553582"/>
                    <a:pt x="3979182" y="2563031"/>
                    <a:pt x="3980990" y="2574206"/>
                  </a:cubicBezTo>
                  <a:lnTo>
                    <a:pt x="3864671" y="2574206"/>
                  </a:lnTo>
                  <a:lnTo>
                    <a:pt x="3851332" y="2574206"/>
                  </a:lnTo>
                  <a:lnTo>
                    <a:pt x="3837803" y="2574206"/>
                  </a:lnTo>
                  <a:cubicBezTo>
                    <a:pt x="3819069" y="2574206"/>
                    <a:pt x="3801116" y="2578396"/>
                    <a:pt x="3783944" y="2586777"/>
                  </a:cubicBezTo>
                  <a:cubicBezTo>
                    <a:pt x="3766771" y="2595158"/>
                    <a:pt x="3755144" y="2606168"/>
                    <a:pt x="3749064" y="2619808"/>
                  </a:cubicBezTo>
                  <a:cubicBezTo>
                    <a:pt x="3745778" y="2626545"/>
                    <a:pt x="3742573" y="2633283"/>
                    <a:pt x="3739451" y="2640020"/>
                  </a:cubicBezTo>
                  <a:cubicBezTo>
                    <a:pt x="3735014" y="2649716"/>
                    <a:pt x="3732796" y="2656453"/>
                    <a:pt x="3732796" y="2660233"/>
                  </a:cubicBezTo>
                  <a:cubicBezTo>
                    <a:pt x="3732796" y="2668449"/>
                    <a:pt x="3742162" y="2672558"/>
                    <a:pt x="3760896" y="2672558"/>
                  </a:cubicBezTo>
                  <a:cubicBezTo>
                    <a:pt x="3773714" y="2672558"/>
                    <a:pt x="3785464" y="2673379"/>
                    <a:pt x="3796145" y="2675023"/>
                  </a:cubicBezTo>
                  <a:cubicBezTo>
                    <a:pt x="3806827" y="2676666"/>
                    <a:pt x="3812167" y="2678474"/>
                    <a:pt x="3812167" y="2680446"/>
                  </a:cubicBezTo>
                  <a:cubicBezTo>
                    <a:pt x="3812167" y="2684718"/>
                    <a:pt x="3798199" y="2689730"/>
                    <a:pt x="3770263" y="2695482"/>
                  </a:cubicBezTo>
                  <a:cubicBezTo>
                    <a:pt x="3742327" y="2701234"/>
                    <a:pt x="3720471" y="2704109"/>
                    <a:pt x="3704695" y="2704109"/>
                  </a:cubicBezTo>
                  <a:cubicBezTo>
                    <a:pt x="3674294" y="2704109"/>
                    <a:pt x="3651821" y="2699878"/>
                    <a:pt x="3637278" y="2691415"/>
                  </a:cubicBezTo>
                  <a:cubicBezTo>
                    <a:pt x="3622735" y="2682952"/>
                    <a:pt x="3615463" y="2669928"/>
                    <a:pt x="3615463" y="2652345"/>
                  </a:cubicBezTo>
                  <a:cubicBezTo>
                    <a:pt x="3615463" y="2639692"/>
                    <a:pt x="3618791" y="2626792"/>
                    <a:pt x="3625446" y="2613645"/>
                  </a:cubicBezTo>
                  <a:cubicBezTo>
                    <a:pt x="3632102" y="2600499"/>
                    <a:pt x="3644057" y="2583490"/>
                    <a:pt x="3661312" y="2562620"/>
                  </a:cubicBezTo>
                  <a:lnTo>
                    <a:pt x="3646522" y="2552267"/>
                  </a:lnTo>
                  <a:cubicBezTo>
                    <a:pt x="3619078" y="2585955"/>
                    <a:pt x="3600262" y="2613809"/>
                    <a:pt x="3590074" y="2635830"/>
                  </a:cubicBezTo>
                  <a:cubicBezTo>
                    <a:pt x="3581693" y="2654071"/>
                    <a:pt x="3577503" y="2673215"/>
                    <a:pt x="3577503" y="2693263"/>
                  </a:cubicBezTo>
                  <a:cubicBezTo>
                    <a:pt x="3577503" y="2713969"/>
                    <a:pt x="3587034" y="2730731"/>
                    <a:pt x="3606096" y="2743549"/>
                  </a:cubicBezTo>
                  <a:cubicBezTo>
                    <a:pt x="3625159" y="2756367"/>
                    <a:pt x="3650137" y="2762776"/>
                    <a:pt x="3681031" y="2762776"/>
                  </a:cubicBezTo>
                  <a:cubicBezTo>
                    <a:pt x="3702723" y="2762776"/>
                    <a:pt x="3728564" y="2759448"/>
                    <a:pt x="3758554" y="2752792"/>
                  </a:cubicBezTo>
                  <a:cubicBezTo>
                    <a:pt x="3788545" y="2746137"/>
                    <a:pt x="3806580" y="2740262"/>
                    <a:pt x="3812660" y="2735168"/>
                  </a:cubicBezTo>
                  <a:cubicBezTo>
                    <a:pt x="3819069" y="2731224"/>
                    <a:pt x="3825601" y="2721159"/>
                    <a:pt x="3832257" y="2704972"/>
                  </a:cubicBezTo>
                  <a:cubicBezTo>
                    <a:pt x="3838912" y="2688785"/>
                    <a:pt x="3842240" y="2674858"/>
                    <a:pt x="3842240" y="2663191"/>
                  </a:cubicBezTo>
                  <a:cubicBezTo>
                    <a:pt x="3842240" y="2659411"/>
                    <a:pt x="3841583" y="2656659"/>
                    <a:pt x="3840268" y="2654933"/>
                  </a:cubicBezTo>
                  <a:cubicBezTo>
                    <a:pt x="3838953" y="2653208"/>
                    <a:pt x="3836201" y="2651811"/>
                    <a:pt x="3832010" y="2650743"/>
                  </a:cubicBezTo>
                  <a:cubicBezTo>
                    <a:pt x="3827820" y="2649675"/>
                    <a:pt x="3823342" y="2647744"/>
                    <a:pt x="3818576" y="2644950"/>
                  </a:cubicBezTo>
                  <a:cubicBezTo>
                    <a:pt x="3818576" y="2643143"/>
                    <a:pt x="3820179" y="2642074"/>
                    <a:pt x="3823383" y="2641746"/>
                  </a:cubicBezTo>
                  <a:cubicBezTo>
                    <a:pt x="3826587" y="2641417"/>
                    <a:pt x="3831887" y="2641253"/>
                    <a:pt x="3839282" y="2641253"/>
                  </a:cubicBezTo>
                  <a:lnTo>
                    <a:pt x="3851332" y="2641253"/>
                  </a:lnTo>
                  <a:lnTo>
                    <a:pt x="3864671" y="2641253"/>
                  </a:lnTo>
                  <a:lnTo>
                    <a:pt x="3984682" y="2641253"/>
                  </a:lnTo>
                  <a:lnTo>
                    <a:pt x="4005639" y="2641253"/>
                  </a:lnTo>
                  <a:lnTo>
                    <a:pt x="4138989" y="2641253"/>
                  </a:lnTo>
                  <a:lnTo>
                    <a:pt x="4138989" y="2576917"/>
                  </a:lnTo>
                  <a:cubicBezTo>
                    <a:pt x="4138989" y="2546844"/>
                    <a:pt x="4136730" y="2524167"/>
                    <a:pt x="4132211" y="2508884"/>
                  </a:cubicBezTo>
                  <a:cubicBezTo>
                    <a:pt x="4127691" y="2493601"/>
                    <a:pt x="4119270" y="2478976"/>
                    <a:pt x="4106945" y="2465008"/>
                  </a:cubicBezTo>
                  <a:lnTo>
                    <a:pt x="4087225" y="2523674"/>
                  </a:lnTo>
                  <a:cubicBezTo>
                    <a:pt x="4096263" y="2534191"/>
                    <a:pt x="4102015" y="2541586"/>
                    <a:pt x="4104480" y="2545859"/>
                  </a:cubicBezTo>
                  <a:cubicBezTo>
                    <a:pt x="4109245" y="2553582"/>
                    <a:pt x="4112532" y="2563031"/>
                    <a:pt x="4114340" y="2574206"/>
                  </a:cubicBezTo>
                  <a:lnTo>
                    <a:pt x="4005585" y="2574206"/>
                  </a:lnTo>
                  <a:lnTo>
                    <a:pt x="4005216" y="2555749"/>
                  </a:lnTo>
                  <a:cubicBezTo>
                    <a:pt x="4004368" y="2535968"/>
                    <a:pt x="4002250" y="2520346"/>
                    <a:pt x="3998861" y="2508884"/>
                  </a:cubicBezTo>
                  <a:cubicBezTo>
                    <a:pt x="3994341" y="2493601"/>
                    <a:pt x="3985920" y="2478976"/>
                    <a:pt x="3973595" y="2465008"/>
                  </a:cubicBezTo>
                  <a:close/>
                  <a:moveTo>
                    <a:pt x="8403166" y="2408806"/>
                  </a:moveTo>
                  <a:cubicBezTo>
                    <a:pt x="8398401" y="2418831"/>
                    <a:pt x="8394826" y="2428074"/>
                    <a:pt x="8392443" y="2436537"/>
                  </a:cubicBezTo>
                  <a:cubicBezTo>
                    <a:pt x="8390061" y="2445000"/>
                    <a:pt x="8388869" y="2453011"/>
                    <a:pt x="8388869" y="2460571"/>
                  </a:cubicBezTo>
                  <a:cubicBezTo>
                    <a:pt x="8388869" y="2463036"/>
                    <a:pt x="8389280" y="2466199"/>
                    <a:pt x="8390101" y="2470061"/>
                  </a:cubicBezTo>
                  <a:cubicBezTo>
                    <a:pt x="8390923" y="2473923"/>
                    <a:pt x="8391991" y="2478072"/>
                    <a:pt x="8393306" y="2482509"/>
                  </a:cubicBezTo>
                  <a:lnTo>
                    <a:pt x="8423379" y="2578889"/>
                  </a:lnTo>
                  <a:cubicBezTo>
                    <a:pt x="8421899" y="2583819"/>
                    <a:pt x="8417299" y="2586284"/>
                    <a:pt x="8409575" y="2586284"/>
                  </a:cubicBezTo>
                  <a:cubicBezTo>
                    <a:pt x="8397086" y="2586284"/>
                    <a:pt x="8388089" y="2583203"/>
                    <a:pt x="8382583" y="2577040"/>
                  </a:cubicBezTo>
                  <a:cubicBezTo>
                    <a:pt x="8377079" y="2570878"/>
                    <a:pt x="8370628" y="2556540"/>
                    <a:pt x="8363233" y="2534027"/>
                  </a:cubicBezTo>
                  <a:lnTo>
                    <a:pt x="8328231" y="2425075"/>
                  </a:lnTo>
                  <a:cubicBezTo>
                    <a:pt x="8323301" y="2434442"/>
                    <a:pt x="8319686" y="2442905"/>
                    <a:pt x="8317385" y="2450464"/>
                  </a:cubicBezTo>
                  <a:cubicBezTo>
                    <a:pt x="8314427" y="2460324"/>
                    <a:pt x="8312948" y="2469609"/>
                    <a:pt x="8312948" y="2478318"/>
                  </a:cubicBezTo>
                  <a:cubicBezTo>
                    <a:pt x="8312948" y="2480619"/>
                    <a:pt x="8313154" y="2482879"/>
                    <a:pt x="8313565" y="2485097"/>
                  </a:cubicBezTo>
                  <a:cubicBezTo>
                    <a:pt x="8313975" y="2487316"/>
                    <a:pt x="8314920" y="2490972"/>
                    <a:pt x="8316399" y="2496066"/>
                  </a:cubicBezTo>
                  <a:lnTo>
                    <a:pt x="8340309" y="2573466"/>
                  </a:lnTo>
                  <a:cubicBezTo>
                    <a:pt x="8334723" y="2579711"/>
                    <a:pt x="8327656" y="2584887"/>
                    <a:pt x="8319111" y="2588995"/>
                  </a:cubicBezTo>
                  <a:cubicBezTo>
                    <a:pt x="8310565" y="2593104"/>
                    <a:pt x="8302102" y="2595158"/>
                    <a:pt x="8293721" y="2595158"/>
                  </a:cubicBezTo>
                  <a:cubicBezTo>
                    <a:pt x="8284519" y="2595158"/>
                    <a:pt x="8277659" y="2592816"/>
                    <a:pt x="8273139" y="2588133"/>
                  </a:cubicBezTo>
                  <a:cubicBezTo>
                    <a:pt x="8268620" y="2583449"/>
                    <a:pt x="8264799" y="2575520"/>
                    <a:pt x="8261677" y="2564346"/>
                  </a:cubicBezTo>
                  <a:lnTo>
                    <a:pt x="8230618" y="2452683"/>
                  </a:lnTo>
                  <a:cubicBezTo>
                    <a:pt x="8224867" y="2465008"/>
                    <a:pt x="8220881" y="2475073"/>
                    <a:pt x="8218663" y="2482879"/>
                  </a:cubicBezTo>
                  <a:cubicBezTo>
                    <a:pt x="8216445" y="2490684"/>
                    <a:pt x="8215335" y="2497874"/>
                    <a:pt x="8215335" y="2504447"/>
                  </a:cubicBezTo>
                  <a:lnTo>
                    <a:pt x="8214843" y="2517265"/>
                  </a:lnTo>
                  <a:cubicBezTo>
                    <a:pt x="8205969" y="2522030"/>
                    <a:pt x="8196848" y="2526878"/>
                    <a:pt x="8187481" y="2531808"/>
                  </a:cubicBezTo>
                  <a:cubicBezTo>
                    <a:pt x="8182059" y="2535095"/>
                    <a:pt x="8176553" y="2540436"/>
                    <a:pt x="8170966" y="2547830"/>
                  </a:cubicBezTo>
                  <a:cubicBezTo>
                    <a:pt x="8162092" y="2559169"/>
                    <a:pt x="8152725" y="2574781"/>
                    <a:pt x="8142865" y="2594665"/>
                  </a:cubicBezTo>
                  <a:cubicBezTo>
                    <a:pt x="8133005" y="2614549"/>
                    <a:pt x="8128075" y="2627531"/>
                    <a:pt x="8128075" y="2633611"/>
                  </a:cubicBezTo>
                  <a:cubicBezTo>
                    <a:pt x="8128075" y="2637720"/>
                    <a:pt x="8135512" y="2641869"/>
                    <a:pt x="8150383" y="2646059"/>
                  </a:cubicBezTo>
                  <a:cubicBezTo>
                    <a:pt x="8165256" y="2650250"/>
                    <a:pt x="8181483" y="2652345"/>
                    <a:pt x="8199067" y="2652345"/>
                  </a:cubicBezTo>
                  <a:cubicBezTo>
                    <a:pt x="8204161" y="2652345"/>
                    <a:pt x="8210981" y="2648565"/>
                    <a:pt x="8219526" y="2641006"/>
                  </a:cubicBezTo>
                  <a:cubicBezTo>
                    <a:pt x="8225607" y="2635583"/>
                    <a:pt x="8233247" y="2627695"/>
                    <a:pt x="8242450" y="2617343"/>
                  </a:cubicBezTo>
                  <a:cubicBezTo>
                    <a:pt x="8248202" y="2636076"/>
                    <a:pt x="8254775" y="2649141"/>
                    <a:pt x="8262170" y="2656536"/>
                  </a:cubicBezTo>
                  <a:cubicBezTo>
                    <a:pt x="8269565" y="2663930"/>
                    <a:pt x="8279589" y="2667628"/>
                    <a:pt x="8292243" y="2667628"/>
                  </a:cubicBezTo>
                  <a:cubicBezTo>
                    <a:pt x="8304403" y="2667628"/>
                    <a:pt x="8315906" y="2665163"/>
                    <a:pt x="8326752" y="2660233"/>
                  </a:cubicBezTo>
                  <a:cubicBezTo>
                    <a:pt x="8338748" y="2654810"/>
                    <a:pt x="8350087" y="2646265"/>
                    <a:pt x="8360769" y="2634597"/>
                  </a:cubicBezTo>
                  <a:cubicBezTo>
                    <a:pt x="8366027" y="2642814"/>
                    <a:pt x="8371614" y="2648401"/>
                    <a:pt x="8377530" y="2651359"/>
                  </a:cubicBezTo>
                  <a:cubicBezTo>
                    <a:pt x="8383446" y="2654317"/>
                    <a:pt x="8392977" y="2655796"/>
                    <a:pt x="8406124" y="2655796"/>
                  </a:cubicBezTo>
                  <a:cubicBezTo>
                    <a:pt x="8419435" y="2655796"/>
                    <a:pt x="8427898" y="2655180"/>
                    <a:pt x="8431513" y="2653947"/>
                  </a:cubicBezTo>
                  <a:cubicBezTo>
                    <a:pt x="8435129" y="2652715"/>
                    <a:pt x="8437675" y="2649387"/>
                    <a:pt x="8439155" y="2643964"/>
                  </a:cubicBezTo>
                  <a:cubicBezTo>
                    <a:pt x="8441619" y="2634597"/>
                    <a:pt x="8444125" y="2622519"/>
                    <a:pt x="8446673" y="2607729"/>
                  </a:cubicBezTo>
                  <a:cubicBezTo>
                    <a:pt x="8449220" y="2592939"/>
                    <a:pt x="8450493" y="2581354"/>
                    <a:pt x="8450493" y="2572973"/>
                  </a:cubicBezTo>
                  <a:cubicBezTo>
                    <a:pt x="8450493" y="2565414"/>
                    <a:pt x="8449753" y="2558019"/>
                    <a:pt x="8448275" y="2550788"/>
                  </a:cubicBezTo>
                  <a:cubicBezTo>
                    <a:pt x="8446795" y="2543558"/>
                    <a:pt x="8444249" y="2534520"/>
                    <a:pt x="8440633" y="2523674"/>
                  </a:cubicBezTo>
                  <a:close/>
                  <a:moveTo>
                    <a:pt x="6774391" y="2408806"/>
                  </a:moveTo>
                  <a:cubicBezTo>
                    <a:pt x="6769626" y="2418831"/>
                    <a:pt x="6766051" y="2428074"/>
                    <a:pt x="6763669" y="2436537"/>
                  </a:cubicBezTo>
                  <a:cubicBezTo>
                    <a:pt x="6761286" y="2445000"/>
                    <a:pt x="6760095" y="2453011"/>
                    <a:pt x="6760095" y="2460571"/>
                  </a:cubicBezTo>
                  <a:cubicBezTo>
                    <a:pt x="6760095" y="2463036"/>
                    <a:pt x="6760505" y="2466199"/>
                    <a:pt x="6761327" y="2470061"/>
                  </a:cubicBezTo>
                  <a:cubicBezTo>
                    <a:pt x="6762148" y="2473923"/>
                    <a:pt x="6763217" y="2478072"/>
                    <a:pt x="6764531" y="2482509"/>
                  </a:cubicBezTo>
                  <a:lnTo>
                    <a:pt x="6794604" y="2578889"/>
                  </a:lnTo>
                  <a:cubicBezTo>
                    <a:pt x="6793125" y="2583819"/>
                    <a:pt x="6788524" y="2586284"/>
                    <a:pt x="6780800" y="2586284"/>
                  </a:cubicBezTo>
                  <a:cubicBezTo>
                    <a:pt x="6768311" y="2586284"/>
                    <a:pt x="6759314" y="2583203"/>
                    <a:pt x="6753809" y="2577040"/>
                  </a:cubicBezTo>
                  <a:cubicBezTo>
                    <a:pt x="6748304" y="2570878"/>
                    <a:pt x="6741854" y="2556540"/>
                    <a:pt x="6734459" y="2534027"/>
                  </a:cubicBezTo>
                  <a:lnTo>
                    <a:pt x="6699456" y="2425075"/>
                  </a:lnTo>
                  <a:cubicBezTo>
                    <a:pt x="6694526" y="2434442"/>
                    <a:pt x="6690911" y="2442905"/>
                    <a:pt x="6688611" y="2450464"/>
                  </a:cubicBezTo>
                  <a:cubicBezTo>
                    <a:pt x="6685653" y="2460324"/>
                    <a:pt x="6684174" y="2469609"/>
                    <a:pt x="6684174" y="2478318"/>
                  </a:cubicBezTo>
                  <a:cubicBezTo>
                    <a:pt x="6684174" y="2480619"/>
                    <a:pt x="6684379" y="2482879"/>
                    <a:pt x="6684790" y="2485097"/>
                  </a:cubicBezTo>
                  <a:cubicBezTo>
                    <a:pt x="6685201" y="2487316"/>
                    <a:pt x="6686146" y="2490972"/>
                    <a:pt x="6687625" y="2496066"/>
                  </a:cubicBezTo>
                  <a:lnTo>
                    <a:pt x="6711535" y="2573466"/>
                  </a:lnTo>
                  <a:cubicBezTo>
                    <a:pt x="6705947" y="2579711"/>
                    <a:pt x="6698881" y="2584887"/>
                    <a:pt x="6690336" y="2588995"/>
                  </a:cubicBezTo>
                  <a:cubicBezTo>
                    <a:pt x="6681791" y="2593104"/>
                    <a:pt x="6673328" y="2595158"/>
                    <a:pt x="6664947" y="2595158"/>
                  </a:cubicBezTo>
                  <a:cubicBezTo>
                    <a:pt x="6655744" y="2595158"/>
                    <a:pt x="6648883" y="2592816"/>
                    <a:pt x="6644364" y="2588133"/>
                  </a:cubicBezTo>
                  <a:cubicBezTo>
                    <a:pt x="6639845" y="2583449"/>
                    <a:pt x="6636024" y="2575520"/>
                    <a:pt x="6632902" y="2564346"/>
                  </a:cubicBezTo>
                  <a:lnTo>
                    <a:pt x="6601844" y="2452683"/>
                  </a:lnTo>
                  <a:cubicBezTo>
                    <a:pt x="6596092" y="2465008"/>
                    <a:pt x="6592107" y="2475073"/>
                    <a:pt x="6589889" y="2482879"/>
                  </a:cubicBezTo>
                  <a:cubicBezTo>
                    <a:pt x="6587670" y="2490684"/>
                    <a:pt x="6586561" y="2497874"/>
                    <a:pt x="6586561" y="2504447"/>
                  </a:cubicBezTo>
                  <a:lnTo>
                    <a:pt x="6586068" y="2517265"/>
                  </a:lnTo>
                  <a:cubicBezTo>
                    <a:pt x="6577194" y="2522030"/>
                    <a:pt x="6568074" y="2526878"/>
                    <a:pt x="6558707" y="2531808"/>
                  </a:cubicBezTo>
                  <a:cubicBezTo>
                    <a:pt x="6553284" y="2535095"/>
                    <a:pt x="6547779" y="2540436"/>
                    <a:pt x="6542192" y="2547830"/>
                  </a:cubicBezTo>
                  <a:cubicBezTo>
                    <a:pt x="6533318" y="2559169"/>
                    <a:pt x="6523951" y="2574781"/>
                    <a:pt x="6514091" y="2594665"/>
                  </a:cubicBezTo>
                  <a:cubicBezTo>
                    <a:pt x="6504231" y="2614549"/>
                    <a:pt x="6499301" y="2627531"/>
                    <a:pt x="6499301" y="2633611"/>
                  </a:cubicBezTo>
                  <a:cubicBezTo>
                    <a:pt x="6499301" y="2637720"/>
                    <a:pt x="6506737" y="2641869"/>
                    <a:pt x="6521609" y="2646059"/>
                  </a:cubicBezTo>
                  <a:cubicBezTo>
                    <a:pt x="6536481" y="2650250"/>
                    <a:pt x="6552709" y="2652345"/>
                    <a:pt x="6570292" y="2652345"/>
                  </a:cubicBezTo>
                  <a:cubicBezTo>
                    <a:pt x="6575386" y="2652345"/>
                    <a:pt x="6582206" y="2648565"/>
                    <a:pt x="6590751" y="2641006"/>
                  </a:cubicBezTo>
                  <a:cubicBezTo>
                    <a:pt x="6596832" y="2635583"/>
                    <a:pt x="6604473" y="2627695"/>
                    <a:pt x="6613676" y="2617343"/>
                  </a:cubicBezTo>
                  <a:cubicBezTo>
                    <a:pt x="6619427" y="2636076"/>
                    <a:pt x="6626000" y="2649141"/>
                    <a:pt x="6633395" y="2656536"/>
                  </a:cubicBezTo>
                  <a:cubicBezTo>
                    <a:pt x="6640790" y="2663930"/>
                    <a:pt x="6650814" y="2667628"/>
                    <a:pt x="6663468" y="2667628"/>
                  </a:cubicBezTo>
                  <a:cubicBezTo>
                    <a:pt x="6675628" y="2667628"/>
                    <a:pt x="6687132" y="2665163"/>
                    <a:pt x="6697977" y="2660233"/>
                  </a:cubicBezTo>
                  <a:cubicBezTo>
                    <a:pt x="6709973" y="2654810"/>
                    <a:pt x="6721312" y="2646265"/>
                    <a:pt x="6731994" y="2634597"/>
                  </a:cubicBezTo>
                  <a:cubicBezTo>
                    <a:pt x="6737252" y="2642814"/>
                    <a:pt x="6742840" y="2648401"/>
                    <a:pt x="6748756" y="2651359"/>
                  </a:cubicBezTo>
                  <a:cubicBezTo>
                    <a:pt x="6754672" y="2654317"/>
                    <a:pt x="6764203" y="2655796"/>
                    <a:pt x="6777349" y="2655796"/>
                  </a:cubicBezTo>
                  <a:cubicBezTo>
                    <a:pt x="6790660" y="2655796"/>
                    <a:pt x="6799123" y="2655180"/>
                    <a:pt x="6802738" y="2653947"/>
                  </a:cubicBezTo>
                  <a:cubicBezTo>
                    <a:pt x="6806354" y="2652715"/>
                    <a:pt x="6808901" y="2649387"/>
                    <a:pt x="6810380" y="2643964"/>
                  </a:cubicBezTo>
                  <a:cubicBezTo>
                    <a:pt x="6812845" y="2634597"/>
                    <a:pt x="6815351" y="2622519"/>
                    <a:pt x="6817898" y="2607729"/>
                  </a:cubicBezTo>
                  <a:cubicBezTo>
                    <a:pt x="6820445" y="2592939"/>
                    <a:pt x="6821719" y="2581354"/>
                    <a:pt x="6821719" y="2572973"/>
                  </a:cubicBezTo>
                  <a:cubicBezTo>
                    <a:pt x="6821719" y="2565414"/>
                    <a:pt x="6820979" y="2558019"/>
                    <a:pt x="6819500" y="2550788"/>
                  </a:cubicBezTo>
                  <a:cubicBezTo>
                    <a:pt x="6818021" y="2543558"/>
                    <a:pt x="6815474" y="2534520"/>
                    <a:pt x="6811859" y="2523674"/>
                  </a:cubicBezTo>
                  <a:close/>
                  <a:moveTo>
                    <a:pt x="2461529" y="2362465"/>
                  </a:moveTo>
                  <a:cubicBezTo>
                    <a:pt x="2455285" y="2362465"/>
                    <a:pt x="2452163" y="2368381"/>
                    <a:pt x="2452163" y="2380213"/>
                  </a:cubicBezTo>
                  <a:cubicBezTo>
                    <a:pt x="2452163" y="2387936"/>
                    <a:pt x="2453273" y="2397878"/>
                    <a:pt x="2455490" y="2410039"/>
                  </a:cubicBezTo>
                  <a:cubicBezTo>
                    <a:pt x="2457709" y="2422199"/>
                    <a:pt x="2461036" y="2431484"/>
                    <a:pt x="2465473" y="2437893"/>
                  </a:cubicBezTo>
                  <a:cubicBezTo>
                    <a:pt x="2471718" y="2447096"/>
                    <a:pt x="2481907" y="2456709"/>
                    <a:pt x="2496039" y="2466733"/>
                  </a:cubicBezTo>
                  <a:cubicBezTo>
                    <a:pt x="2509186" y="2476100"/>
                    <a:pt x="2518224" y="2480783"/>
                    <a:pt x="2523154" y="2480783"/>
                  </a:cubicBezTo>
                  <a:cubicBezTo>
                    <a:pt x="2526111" y="2480783"/>
                    <a:pt x="2528413" y="2479181"/>
                    <a:pt x="2530056" y="2475977"/>
                  </a:cubicBezTo>
                  <a:cubicBezTo>
                    <a:pt x="2531699" y="2472772"/>
                    <a:pt x="2532521" y="2467637"/>
                    <a:pt x="2532521" y="2460571"/>
                  </a:cubicBezTo>
                  <a:cubicBezTo>
                    <a:pt x="2548461" y="2468952"/>
                    <a:pt x="2562264" y="2480126"/>
                    <a:pt x="2573932" y="2494094"/>
                  </a:cubicBezTo>
                  <a:cubicBezTo>
                    <a:pt x="2585600" y="2508062"/>
                    <a:pt x="2596281" y="2525974"/>
                    <a:pt x="2605977" y="2547830"/>
                  </a:cubicBezTo>
                  <a:cubicBezTo>
                    <a:pt x="2609921" y="2541093"/>
                    <a:pt x="2612631" y="2535629"/>
                    <a:pt x="2614111" y="2531438"/>
                  </a:cubicBezTo>
                  <a:cubicBezTo>
                    <a:pt x="2615590" y="2527248"/>
                    <a:pt x="2616329" y="2522688"/>
                    <a:pt x="2616329" y="2517758"/>
                  </a:cubicBezTo>
                  <a:cubicBezTo>
                    <a:pt x="2616329" y="2488178"/>
                    <a:pt x="2597268" y="2455805"/>
                    <a:pt x="2559142" y="2420638"/>
                  </a:cubicBezTo>
                  <a:cubicBezTo>
                    <a:pt x="2542216" y="2404698"/>
                    <a:pt x="2524139" y="2391018"/>
                    <a:pt x="2504913" y="2379597"/>
                  </a:cubicBezTo>
                  <a:cubicBezTo>
                    <a:pt x="2485686" y="2368176"/>
                    <a:pt x="2471225" y="2362465"/>
                    <a:pt x="2461529" y="2362465"/>
                  </a:cubicBezTo>
                  <a:close/>
                  <a:moveTo>
                    <a:pt x="3949685" y="2342252"/>
                  </a:moveTo>
                  <a:lnTo>
                    <a:pt x="3919859" y="2397961"/>
                  </a:lnTo>
                  <a:lnTo>
                    <a:pt x="3977539" y="2428033"/>
                  </a:lnTo>
                  <a:lnTo>
                    <a:pt x="4007118" y="2372818"/>
                  </a:lnTo>
                  <a:close/>
                  <a:moveTo>
                    <a:pt x="8499793" y="2342006"/>
                  </a:moveTo>
                  <a:cubicBezTo>
                    <a:pt x="8490590" y="2359425"/>
                    <a:pt x="8483441" y="2374256"/>
                    <a:pt x="8478347" y="2386498"/>
                  </a:cubicBezTo>
                  <a:cubicBezTo>
                    <a:pt x="8473253" y="2398741"/>
                    <a:pt x="8470706" y="2407410"/>
                    <a:pt x="8470706" y="2412504"/>
                  </a:cubicBezTo>
                  <a:cubicBezTo>
                    <a:pt x="8470706" y="2415955"/>
                    <a:pt x="8471692" y="2422282"/>
                    <a:pt x="8473664" y="2431484"/>
                  </a:cubicBezTo>
                  <a:cubicBezTo>
                    <a:pt x="8479251" y="2457777"/>
                    <a:pt x="8483277" y="2480414"/>
                    <a:pt x="8485742" y="2499394"/>
                  </a:cubicBezTo>
                  <a:cubicBezTo>
                    <a:pt x="8488207" y="2518374"/>
                    <a:pt x="8490261" y="2537560"/>
                    <a:pt x="8491905" y="2556951"/>
                  </a:cubicBezTo>
                  <a:cubicBezTo>
                    <a:pt x="8493548" y="2576342"/>
                    <a:pt x="8494369" y="2591050"/>
                    <a:pt x="8494369" y="2601074"/>
                  </a:cubicBezTo>
                  <a:cubicBezTo>
                    <a:pt x="8494369" y="2614220"/>
                    <a:pt x="8492397" y="2631311"/>
                    <a:pt x="8488453" y="2652345"/>
                  </a:cubicBezTo>
                  <a:lnTo>
                    <a:pt x="8503243" y="2658261"/>
                  </a:lnTo>
                  <a:cubicBezTo>
                    <a:pt x="8513103" y="2637884"/>
                    <a:pt x="8519759" y="2621656"/>
                    <a:pt x="8523209" y="2609578"/>
                  </a:cubicBezTo>
                  <a:cubicBezTo>
                    <a:pt x="8526661" y="2597500"/>
                    <a:pt x="8528386" y="2584148"/>
                    <a:pt x="8528386" y="2569522"/>
                  </a:cubicBezTo>
                  <a:cubicBezTo>
                    <a:pt x="8528386" y="2552267"/>
                    <a:pt x="8527565" y="2534273"/>
                    <a:pt x="8525921" y="2515539"/>
                  </a:cubicBezTo>
                  <a:cubicBezTo>
                    <a:pt x="8523785" y="2491218"/>
                    <a:pt x="8520005" y="2462460"/>
                    <a:pt x="8514583" y="2429266"/>
                  </a:cubicBezTo>
                  <a:close/>
                  <a:moveTo>
                    <a:pt x="6871018" y="2342006"/>
                  </a:moveTo>
                  <a:cubicBezTo>
                    <a:pt x="6861815" y="2359425"/>
                    <a:pt x="6854667" y="2374256"/>
                    <a:pt x="6849573" y="2386498"/>
                  </a:cubicBezTo>
                  <a:cubicBezTo>
                    <a:pt x="6844479" y="2398741"/>
                    <a:pt x="6841931" y="2407410"/>
                    <a:pt x="6841931" y="2412504"/>
                  </a:cubicBezTo>
                  <a:cubicBezTo>
                    <a:pt x="6841931" y="2415955"/>
                    <a:pt x="6842917" y="2422282"/>
                    <a:pt x="6844889" y="2431484"/>
                  </a:cubicBezTo>
                  <a:cubicBezTo>
                    <a:pt x="6850477" y="2457777"/>
                    <a:pt x="6854503" y="2480414"/>
                    <a:pt x="6856968" y="2499394"/>
                  </a:cubicBezTo>
                  <a:cubicBezTo>
                    <a:pt x="6859433" y="2518374"/>
                    <a:pt x="6861487" y="2537560"/>
                    <a:pt x="6863130" y="2556951"/>
                  </a:cubicBezTo>
                  <a:cubicBezTo>
                    <a:pt x="6864773" y="2576342"/>
                    <a:pt x="6865595" y="2591050"/>
                    <a:pt x="6865595" y="2601074"/>
                  </a:cubicBezTo>
                  <a:cubicBezTo>
                    <a:pt x="6865595" y="2614220"/>
                    <a:pt x="6863623" y="2631311"/>
                    <a:pt x="6859679" y="2652345"/>
                  </a:cubicBezTo>
                  <a:lnTo>
                    <a:pt x="6874469" y="2658261"/>
                  </a:lnTo>
                  <a:cubicBezTo>
                    <a:pt x="6884329" y="2637884"/>
                    <a:pt x="6890984" y="2621656"/>
                    <a:pt x="6894435" y="2609578"/>
                  </a:cubicBezTo>
                  <a:cubicBezTo>
                    <a:pt x="6897886" y="2597500"/>
                    <a:pt x="6899612" y="2584148"/>
                    <a:pt x="6899612" y="2569522"/>
                  </a:cubicBezTo>
                  <a:cubicBezTo>
                    <a:pt x="6899612" y="2552267"/>
                    <a:pt x="6898790" y="2534273"/>
                    <a:pt x="6897147" y="2515539"/>
                  </a:cubicBezTo>
                  <a:cubicBezTo>
                    <a:pt x="6895010" y="2491218"/>
                    <a:pt x="6891231" y="2462460"/>
                    <a:pt x="6885808" y="2429266"/>
                  </a:cubicBezTo>
                  <a:close/>
                  <a:moveTo>
                    <a:pt x="3331123" y="2342006"/>
                  </a:moveTo>
                  <a:cubicBezTo>
                    <a:pt x="3321921" y="2359425"/>
                    <a:pt x="3314772" y="2374256"/>
                    <a:pt x="3309678" y="2386498"/>
                  </a:cubicBezTo>
                  <a:cubicBezTo>
                    <a:pt x="3304584" y="2398741"/>
                    <a:pt x="3302036" y="2407410"/>
                    <a:pt x="3302036" y="2412504"/>
                  </a:cubicBezTo>
                  <a:cubicBezTo>
                    <a:pt x="3302036" y="2415955"/>
                    <a:pt x="3303023" y="2422282"/>
                    <a:pt x="3304994" y="2431484"/>
                  </a:cubicBezTo>
                  <a:cubicBezTo>
                    <a:pt x="3310582" y="2457777"/>
                    <a:pt x="3314608" y="2480414"/>
                    <a:pt x="3317073" y="2499394"/>
                  </a:cubicBezTo>
                  <a:cubicBezTo>
                    <a:pt x="3319538" y="2518374"/>
                    <a:pt x="3321592" y="2537560"/>
                    <a:pt x="3323235" y="2556951"/>
                  </a:cubicBezTo>
                  <a:cubicBezTo>
                    <a:pt x="3324879" y="2576342"/>
                    <a:pt x="3325700" y="2591050"/>
                    <a:pt x="3325700" y="2601074"/>
                  </a:cubicBezTo>
                  <a:cubicBezTo>
                    <a:pt x="3325700" y="2614220"/>
                    <a:pt x="3323728" y="2631311"/>
                    <a:pt x="3319784" y="2652345"/>
                  </a:cubicBezTo>
                  <a:lnTo>
                    <a:pt x="3334574" y="2658261"/>
                  </a:lnTo>
                  <a:cubicBezTo>
                    <a:pt x="3344434" y="2637884"/>
                    <a:pt x="3351089" y="2621656"/>
                    <a:pt x="3354540" y="2609578"/>
                  </a:cubicBezTo>
                  <a:cubicBezTo>
                    <a:pt x="3357991" y="2597500"/>
                    <a:pt x="3359717" y="2584148"/>
                    <a:pt x="3359717" y="2569522"/>
                  </a:cubicBezTo>
                  <a:cubicBezTo>
                    <a:pt x="3359717" y="2552267"/>
                    <a:pt x="3358896" y="2534273"/>
                    <a:pt x="3357252" y="2515539"/>
                  </a:cubicBezTo>
                  <a:cubicBezTo>
                    <a:pt x="3355116" y="2491218"/>
                    <a:pt x="3351336" y="2462460"/>
                    <a:pt x="3345913" y="2429266"/>
                  </a:cubicBezTo>
                  <a:close/>
                  <a:moveTo>
                    <a:pt x="3201299" y="2340280"/>
                  </a:moveTo>
                  <a:cubicBezTo>
                    <a:pt x="3196369" y="2351455"/>
                    <a:pt x="3192835" y="2362136"/>
                    <a:pt x="3190699" y="2372325"/>
                  </a:cubicBezTo>
                  <a:cubicBezTo>
                    <a:pt x="3188563" y="2382513"/>
                    <a:pt x="3187495" y="2392538"/>
                    <a:pt x="3187495" y="2402397"/>
                  </a:cubicBezTo>
                  <a:cubicBezTo>
                    <a:pt x="3187495" y="2406999"/>
                    <a:pt x="3188563" y="2410655"/>
                    <a:pt x="3190699" y="2413367"/>
                  </a:cubicBezTo>
                  <a:cubicBezTo>
                    <a:pt x="3192835" y="2416078"/>
                    <a:pt x="3196862" y="2418831"/>
                    <a:pt x="3202778" y="2421624"/>
                  </a:cubicBezTo>
                  <a:cubicBezTo>
                    <a:pt x="3202778" y="2439865"/>
                    <a:pt x="3201956" y="2455559"/>
                    <a:pt x="3200313" y="2468705"/>
                  </a:cubicBezTo>
                  <a:cubicBezTo>
                    <a:pt x="3197519" y="2490397"/>
                    <a:pt x="3192425" y="2508227"/>
                    <a:pt x="3185030" y="2522195"/>
                  </a:cubicBezTo>
                  <a:cubicBezTo>
                    <a:pt x="3168925" y="2497709"/>
                    <a:pt x="3157094" y="2480455"/>
                    <a:pt x="3149534" y="2470431"/>
                  </a:cubicBezTo>
                  <a:cubicBezTo>
                    <a:pt x="3141153" y="2459092"/>
                    <a:pt x="3131786" y="2447753"/>
                    <a:pt x="3121434" y="2436414"/>
                  </a:cubicBezTo>
                  <a:cubicBezTo>
                    <a:pt x="3108287" y="2420638"/>
                    <a:pt x="3093333" y="2404862"/>
                    <a:pt x="3076571" y="2389087"/>
                  </a:cubicBezTo>
                  <a:cubicBezTo>
                    <a:pt x="3057015" y="2370682"/>
                    <a:pt x="3044034" y="2361479"/>
                    <a:pt x="3037625" y="2361479"/>
                  </a:cubicBezTo>
                  <a:cubicBezTo>
                    <a:pt x="3034174" y="2361479"/>
                    <a:pt x="3031914" y="2363205"/>
                    <a:pt x="3030846" y="2366655"/>
                  </a:cubicBezTo>
                  <a:cubicBezTo>
                    <a:pt x="3029778" y="2370106"/>
                    <a:pt x="3029244" y="2376269"/>
                    <a:pt x="3029244" y="2385143"/>
                  </a:cubicBezTo>
                  <a:cubicBezTo>
                    <a:pt x="3029244" y="2405355"/>
                    <a:pt x="3030600" y="2421994"/>
                    <a:pt x="3033311" y="2435058"/>
                  </a:cubicBezTo>
                  <a:cubicBezTo>
                    <a:pt x="3036023" y="2448123"/>
                    <a:pt x="3040008" y="2457038"/>
                    <a:pt x="3045266" y="2461803"/>
                  </a:cubicBezTo>
                  <a:cubicBezTo>
                    <a:pt x="3050524" y="2466569"/>
                    <a:pt x="3058002" y="2471992"/>
                    <a:pt x="3067697" y="2478072"/>
                  </a:cubicBezTo>
                  <a:cubicBezTo>
                    <a:pt x="3078543" y="2484809"/>
                    <a:pt x="3085938" y="2488178"/>
                    <a:pt x="3089882" y="2488178"/>
                  </a:cubicBezTo>
                  <a:cubicBezTo>
                    <a:pt x="3091032" y="2488178"/>
                    <a:pt x="3092224" y="2487316"/>
                    <a:pt x="3093456" y="2485590"/>
                  </a:cubicBezTo>
                  <a:cubicBezTo>
                    <a:pt x="3094689" y="2483865"/>
                    <a:pt x="3096620" y="2480290"/>
                    <a:pt x="3099249" y="2474867"/>
                  </a:cubicBezTo>
                  <a:cubicBezTo>
                    <a:pt x="3110095" y="2485220"/>
                    <a:pt x="3118968" y="2494341"/>
                    <a:pt x="3125871" y="2502229"/>
                  </a:cubicBezTo>
                  <a:cubicBezTo>
                    <a:pt x="3134416" y="2511924"/>
                    <a:pt x="3148055" y="2528604"/>
                    <a:pt x="3166789" y="2552267"/>
                  </a:cubicBezTo>
                  <a:cubicBezTo>
                    <a:pt x="3155286" y="2566564"/>
                    <a:pt x="3145960" y="2576629"/>
                    <a:pt x="3138812" y="2582463"/>
                  </a:cubicBezTo>
                  <a:cubicBezTo>
                    <a:pt x="3131664" y="2588297"/>
                    <a:pt x="3119790" y="2595486"/>
                    <a:pt x="3103192" y="2604032"/>
                  </a:cubicBezTo>
                  <a:lnTo>
                    <a:pt x="3103192" y="2676995"/>
                  </a:lnTo>
                  <a:cubicBezTo>
                    <a:pt x="3132280" y="2676995"/>
                    <a:pt x="3154177" y="2675680"/>
                    <a:pt x="3168884" y="2673051"/>
                  </a:cubicBezTo>
                  <a:cubicBezTo>
                    <a:pt x="3183591" y="2670421"/>
                    <a:pt x="3200313" y="2664670"/>
                    <a:pt x="3219046" y="2655796"/>
                  </a:cubicBezTo>
                  <a:cubicBezTo>
                    <a:pt x="3221675" y="2626381"/>
                    <a:pt x="3222990" y="2609619"/>
                    <a:pt x="3222990" y="2605511"/>
                  </a:cubicBezTo>
                  <a:lnTo>
                    <a:pt x="3222990" y="2597869"/>
                  </a:lnTo>
                  <a:cubicBezTo>
                    <a:pt x="3222990" y="2591789"/>
                    <a:pt x="3221018" y="2584969"/>
                    <a:pt x="3217075" y="2577410"/>
                  </a:cubicBezTo>
                  <a:cubicBezTo>
                    <a:pt x="3215596" y="2574616"/>
                    <a:pt x="3210337" y="2565085"/>
                    <a:pt x="3201299" y="2548816"/>
                  </a:cubicBezTo>
                  <a:cubicBezTo>
                    <a:pt x="3211487" y="2530083"/>
                    <a:pt x="3218882" y="2511102"/>
                    <a:pt x="3223483" y="2491876"/>
                  </a:cubicBezTo>
                  <a:cubicBezTo>
                    <a:pt x="3228085" y="2472649"/>
                    <a:pt x="3230385" y="2453340"/>
                    <a:pt x="3230385" y="2433949"/>
                  </a:cubicBezTo>
                  <a:lnTo>
                    <a:pt x="3248133" y="2440851"/>
                  </a:lnTo>
                  <a:cubicBezTo>
                    <a:pt x="3251748" y="2427869"/>
                    <a:pt x="3254049" y="2418913"/>
                    <a:pt x="3255035" y="2413983"/>
                  </a:cubicBezTo>
                  <a:cubicBezTo>
                    <a:pt x="3257336" y="2402315"/>
                    <a:pt x="3258486" y="2390730"/>
                    <a:pt x="3258486" y="2379227"/>
                  </a:cubicBezTo>
                  <a:cubicBezTo>
                    <a:pt x="3236137" y="2372325"/>
                    <a:pt x="3222990" y="2367477"/>
                    <a:pt x="3219046" y="2364684"/>
                  </a:cubicBezTo>
                  <a:cubicBezTo>
                    <a:pt x="3214117" y="2361233"/>
                    <a:pt x="3211651" y="2354248"/>
                    <a:pt x="3211651" y="2343731"/>
                  </a:cubicBezTo>
                  <a:close/>
                  <a:moveTo>
                    <a:pt x="8358550" y="2329681"/>
                  </a:moveTo>
                  <a:lnTo>
                    <a:pt x="8353373" y="2331160"/>
                  </a:lnTo>
                  <a:cubicBezTo>
                    <a:pt x="8353373" y="2338226"/>
                    <a:pt x="8351895" y="2345046"/>
                    <a:pt x="8348937" y="2351619"/>
                  </a:cubicBezTo>
                  <a:cubicBezTo>
                    <a:pt x="8345321" y="2359836"/>
                    <a:pt x="8340391" y="2363944"/>
                    <a:pt x="8334147" y="2363944"/>
                  </a:cubicBezTo>
                  <a:cubicBezTo>
                    <a:pt x="8329546" y="2363944"/>
                    <a:pt x="8326259" y="2361397"/>
                    <a:pt x="8324287" y="2356303"/>
                  </a:cubicBezTo>
                  <a:cubicBezTo>
                    <a:pt x="8323465" y="2354495"/>
                    <a:pt x="8322397" y="2349565"/>
                    <a:pt x="8321083" y="2341513"/>
                  </a:cubicBezTo>
                  <a:lnTo>
                    <a:pt x="8315906" y="2342992"/>
                  </a:lnTo>
                  <a:cubicBezTo>
                    <a:pt x="8312948" y="2355317"/>
                    <a:pt x="8310483" y="2363615"/>
                    <a:pt x="8308511" y="2367888"/>
                  </a:cubicBezTo>
                  <a:cubicBezTo>
                    <a:pt x="8304239" y="2377091"/>
                    <a:pt x="8298569" y="2381692"/>
                    <a:pt x="8291503" y="2381692"/>
                  </a:cubicBezTo>
                  <a:cubicBezTo>
                    <a:pt x="8288545" y="2381692"/>
                    <a:pt x="8286327" y="2380254"/>
                    <a:pt x="8284847" y="2377378"/>
                  </a:cubicBezTo>
                  <a:cubicBezTo>
                    <a:pt x="8283369" y="2374502"/>
                    <a:pt x="8282629" y="2371257"/>
                    <a:pt x="8282629" y="2367641"/>
                  </a:cubicBezTo>
                  <a:cubicBezTo>
                    <a:pt x="8282629" y="2365670"/>
                    <a:pt x="8282793" y="2363205"/>
                    <a:pt x="8283122" y="2360247"/>
                  </a:cubicBezTo>
                  <a:cubicBezTo>
                    <a:pt x="8283451" y="2357289"/>
                    <a:pt x="8283615" y="2355152"/>
                    <a:pt x="8283615" y="2353838"/>
                  </a:cubicBezTo>
                  <a:lnTo>
                    <a:pt x="8278439" y="2356056"/>
                  </a:lnTo>
                  <a:cubicBezTo>
                    <a:pt x="8276303" y="2361315"/>
                    <a:pt x="8274659" y="2365998"/>
                    <a:pt x="8273509" y="2370106"/>
                  </a:cubicBezTo>
                  <a:cubicBezTo>
                    <a:pt x="8272359" y="2374215"/>
                    <a:pt x="8271783" y="2378405"/>
                    <a:pt x="8271783" y="2382678"/>
                  </a:cubicBezTo>
                  <a:cubicBezTo>
                    <a:pt x="8271783" y="2390894"/>
                    <a:pt x="8273509" y="2397344"/>
                    <a:pt x="8276959" y="2402028"/>
                  </a:cubicBezTo>
                  <a:cubicBezTo>
                    <a:pt x="8280411" y="2406711"/>
                    <a:pt x="8285587" y="2409053"/>
                    <a:pt x="8292489" y="2409053"/>
                  </a:cubicBezTo>
                  <a:cubicBezTo>
                    <a:pt x="8298241" y="2409053"/>
                    <a:pt x="8303745" y="2406424"/>
                    <a:pt x="8309004" y="2401165"/>
                  </a:cubicBezTo>
                  <a:cubicBezTo>
                    <a:pt x="8311962" y="2398207"/>
                    <a:pt x="8315167" y="2393770"/>
                    <a:pt x="8318617" y="2387854"/>
                  </a:cubicBezTo>
                  <a:cubicBezTo>
                    <a:pt x="8321740" y="2389990"/>
                    <a:pt x="8324533" y="2391552"/>
                    <a:pt x="8326999" y="2392538"/>
                  </a:cubicBezTo>
                  <a:cubicBezTo>
                    <a:pt x="8329463" y="2393524"/>
                    <a:pt x="8332175" y="2394017"/>
                    <a:pt x="8335133" y="2394017"/>
                  </a:cubicBezTo>
                  <a:cubicBezTo>
                    <a:pt x="8343513" y="2394017"/>
                    <a:pt x="8350087" y="2389580"/>
                    <a:pt x="8354853" y="2380706"/>
                  </a:cubicBezTo>
                  <a:cubicBezTo>
                    <a:pt x="8359125" y="2372818"/>
                    <a:pt x="8361261" y="2362712"/>
                    <a:pt x="8361261" y="2350387"/>
                  </a:cubicBezTo>
                  <a:cubicBezTo>
                    <a:pt x="8361261" y="2347429"/>
                    <a:pt x="8360974" y="2344019"/>
                    <a:pt x="8360399" y="2340157"/>
                  </a:cubicBezTo>
                  <a:cubicBezTo>
                    <a:pt x="8359823" y="2336295"/>
                    <a:pt x="8359207" y="2332803"/>
                    <a:pt x="8358550" y="2329681"/>
                  </a:cubicBezTo>
                  <a:close/>
                  <a:moveTo>
                    <a:pt x="6729775" y="2329681"/>
                  </a:moveTo>
                  <a:lnTo>
                    <a:pt x="6724599" y="2331160"/>
                  </a:lnTo>
                  <a:cubicBezTo>
                    <a:pt x="6724599" y="2338226"/>
                    <a:pt x="6723120" y="2345046"/>
                    <a:pt x="6720162" y="2351619"/>
                  </a:cubicBezTo>
                  <a:cubicBezTo>
                    <a:pt x="6716547" y="2359836"/>
                    <a:pt x="6711617" y="2363944"/>
                    <a:pt x="6705372" y="2363944"/>
                  </a:cubicBezTo>
                  <a:cubicBezTo>
                    <a:pt x="6700771" y="2363944"/>
                    <a:pt x="6697484" y="2361397"/>
                    <a:pt x="6695512" y="2356303"/>
                  </a:cubicBezTo>
                  <a:cubicBezTo>
                    <a:pt x="6694691" y="2354495"/>
                    <a:pt x="6693622" y="2349565"/>
                    <a:pt x="6692308" y="2341513"/>
                  </a:cubicBezTo>
                  <a:lnTo>
                    <a:pt x="6687132" y="2342992"/>
                  </a:lnTo>
                  <a:cubicBezTo>
                    <a:pt x="6684174" y="2355317"/>
                    <a:pt x="6681709" y="2363615"/>
                    <a:pt x="6679737" y="2367888"/>
                  </a:cubicBezTo>
                  <a:cubicBezTo>
                    <a:pt x="6675464" y="2377091"/>
                    <a:pt x="6669795" y="2381692"/>
                    <a:pt x="6662728" y="2381692"/>
                  </a:cubicBezTo>
                  <a:cubicBezTo>
                    <a:pt x="6659770" y="2381692"/>
                    <a:pt x="6657552" y="2380254"/>
                    <a:pt x="6656073" y="2377378"/>
                  </a:cubicBezTo>
                  <a:cubicBezTo>
                    <a:pt x="6654594" y="2374502"/>
                    <a:pt x="6653855" y="2371257"/>
                    <a:pt x="6653855" y="2367641"/>
                  </a:cubicBezTo>
                  <a:cubicBezTo>
                    <a:pt x="6653855" y="2365670"/>
                    <a:pt x="6654019" y="2363205"/>
                    <a:pt x="6654348" y="2360247"/>
                  </a:cubicBezTo>
                  <a:cubicBezTo>
                    <a:pt x="6654676" y="2357289"/>
                    <a:pt x="6654840" y="2355152"/>
                    <a:pt x="6654840" y="2353838"/>
                  </a:cubicBezTo>
                  <a:lnTo>
                    <a:pt x="6649664" y="2356056"/>
                  </a:lnTo>
                  <a:cubicBezTo>
                    <a:pt x="6647528" y="2361315"/>
                    <a:pt x="6645884" y="2365998"/>
                    <a:pt x="6644734" y="2370106"/>
                  </a:cubicBezTo>
                  <a:cubicBezTo>
                    <a:pt x="6643584" y="2374215"/>
                    <a:pt x="6643009" y="2378405"/>
                    <a:pt x="6643009" y="2382678"/>
                  </a:cubicBezTo>
                  <a:cubicBezTo>
                    <a:pt x="6643009" y="2390894"/>
                    <a:pt x="6644734" y="2397344"/>
                    <a:pt x="6648185" y="2402028"/>
                  </a:cubicBezTo>
                  <a:cubicBezTo>
                    <a:pt x="6651636" y="2406711"/>
                    <a:pt x="6656812" y="2409053"/>
                    <a:pt x="6663714" y="2409053"/>
                  </a:cubicBezTo>
                  <a:cubicBezTo>
                    <a:pt x="6669466" y="2409053"/>
                    <a:pt x="6674971" y="2406424"/>
                    <a:pt x="6680230" y="2401165"/>
                  </a:cubicBezTo>
                  <a:cubicBezTo>
                    <a:pt x="6683188" y="2398207"/>
                    <a:pt x="6686392" y="2393770"/>
                    <a:pt x="6689843" y="2387854"/>
                  </a:cubicBezTo>
                  <a:cubicBezTo>
                    <a:pt x="6692965" y="2389990"/>
                    <a:pt x="6695759" y="2391552"/>
                    <a:pt x="6698224" y="2392538"/>
                  </a:cubicBezTo>
                  <a:cubicBezTo>
                    <a:pt x="6700689" y="2393524"/>
                    <a:pt x="6703400" y="2394017"/>
                    <a:pt x="6706358" y="2394017"/>
                  </a:cubicBezTo>
                  <a:cubicBezTo>
                    <a:pt x="6714739" y="2394017"/>
                    <a:pt x="6721312" y="2389580"/>
                    <a:pt x="6726078" y="2380706"/>
                  </a:cubicBezTo>
                  <a:cubicBezTo>
                    <a:pt x="6730350" y="2372818"/>
                    <a:pt x="6732487" y="2362712"/>
                    <a:pt x="6732487" y="2350387"/>
                  </a:cubicBezTo>
                  <a:cubicBezTo>
                    <a:pt x="6732487" y="2347429"/>
                    <a:pt x="6732199" y="2344019"/>
                    <a:pt x="6731624" y="2340157"/>
                  </a:cubicBezTo>
                  <a:cubicBezTo>
                    <a:pt x="6731049" y="2336295"/>
                    <a:pt x="6730433" y="2332803"/>
                    <a:pt x="6729775" y="2329681"/>
                  </a:cubicBezTo>
                  <a:close/>
                  <a:moveTo>
                    <a:pt x="2655276" y="2326970"/>
                  </a:moveTo>
                  <a:cubicBezTo>
                    <a:pt x="2636214" y="2361150"/>
                    <a:pt x="2626682" y="2383828"/>
                    <a:pt x="2626682" y="2395003"/>
                  </a:cubicBezTo>
                  <a:cubicBezTo>
                    <a:pt x="2629147" y="2409299"/>
                    <a:pt x="2631571" y="2423678"/>
                    <a:pt x="2633954" y="2438140"/>
                  </a:cubicBezTo>
                  <a:cubicBezTo>
                    <a:pt x="2636337" y="2452601"/>
                    <a:pt x="2637528" y="2467473"/>
                    <a:pt x="2637528" y="2482755"/>
                  </a:cubicBezTo>
                  <a:cubicBezTo>
                    <a:pt x="2637528" y="2508227"/>
                    <a:pt x="2632023" y="2529754"/>
                    <a:pt x="2621013" y="2547337"/>
                  </a:cubicBezTo>
                  <a:cubicBezTo>
                    <a:pt x="2611646" y="2562292"/>
                    <a:pt x="2596445" y="2576588"/>
                    <a:pt x="2575411" y="2590228"/>
                  </a:cubicBezTo>
                  <a:cubicBezTo>
                    <a:pt x="2563579" y="2597951"/>
                    <a:pt x="2540902" y="2610276"/>
                    <a:pt x="2507378" y="2627202"/>
                  </a:cubicBezTo>
                  <a:cubicBezTo>
                    <a:pt x="2501626" y="2630160"/>
                    <a:pt x="2492958" y="2633652"/>
                    <a:pt x="2481373" y="2637679"/>
                  </a:cubicBezTo>
                  <a:cubicBezTo>
                    <a:pt x="2469787" y="2641705"/>
                    <a:pt x="2458078" y="2645772"/>
                    <a:pt x="2446247" y="2649880"/>
                  </a:cubicBezTo>
                  <a:lnTo>
                    <a:pt x="2446247" y="2665656"/>
                  </a:lnTo>
                  <a:lnTo>
                    <a:pt x="2474841" y="2666149"/>
                  </a:lnTo>
                  <a:cubicBezTo>
                    <a:pt x="2526604" y="2666149"/>
                    <a:pt x="2565058" y="2658343"/>
                    <a:pt x="2590201" y="2642732"/>
                  </a:cubicBezTo>
                  <a:cubicBezTo>
                    <a:pt x="2616166" y="2626627"/>
                    <a:pt x="2636378" y="2596965"/>
                    <a:pt x="2650839" y="2553746"/>
                  </a:cubicBezTo>
                  <a:cubicBezTo>
                    <a:pt x="2650839" y="2577081"/>
                    <a:pt x="2655769" y="2597787"/>
                    <a:pt x="2665628" y="2615864"/>
                  </a:cubicBezTo>
                  <a:cubicBezTo>
                    <a:pt x="2674832" y="2632790"/>
                    <a:pt x="2684609" y="2641253"/>
                    <a:pt x="2694962" y="2641253"/>
                  </a:cubicBezTo>
                  <a:lnTo>
                    <a:pt x="2698808" y="2641253"/>
                  </a:lnTo>
                  <a:lnTo>
                    <a:pt x="2712956" y="2641253"/>
                  </a:lnTo>
                  <a:lnTo>
                    <a:pt x="2734057" y="2641253"/>
                  </a:lnTo>
                  <a:cubicBezTo>
                    <a:pt x="2747368" y="2641253"/>
                    <a:pt x="2758789" y="2638706"/>
                    <a:pt x="2768320" y="2633611"/>
                  </a:cubicBezTo>
                  <a:cubicBezTo>
                    <a:pt x="2779495" y="2627695"/>
                    <a:pt x="2789602" y="2617836"/>
                    <a:pt x="2798639" y="2604032"/>
                  </a:cubicBezTo>
                  <a:cubicBezTo>
                    <a:pt x="2803733" y="2617343"/>
                    <a:pt x="2809485" y="2626874"/>
                    <a:pt x="2815894" y="2632625"/>
                  </a:cubicBezTo>
                  <a:cubicBezTo>
                    <a:pt x="2822303" y="2638377"/>
                    <a:pt x="2831012" y="2641253"/>
                    <a:pt x="2842023" y="2641253"/>
                  </a:cubicBezTo>
                  <a:lnTo>
                    <a:pt x="2882202" y="2641253"/>
                  </a:lnTo>
                  <a:cubicBezTo>
                    <a:pt x="2897156" y="2641253"/>
                    <a:pt x="2908372" y="2640185"/>
                    <a:pt x="2915848" y="2638048"/>
                  </a:cubicBezTo>
                  <a:cubicBezTo>
                    <a:pt x="2923326" y="2635912"/>
                    <a:pt x="2931830" y="2631475"/>
                    <a:pt x="2941361" y="2624737"/>
                  </a:cubicBezTo>
                  <a:cubicBezTo>
                    <a:pt x="2953192" y="2630489"/>
                    <a:pt x="2965189" y="2634679"/>
                    <a:pt x="2977350" y="2637309"/>
                  </a:cubicBezTo>
                  <a:cubicBezTo>
                    <a:pt x="2989510" y="2639938"/>
                    <a:pt x="3004793" y="2641253"/>
                    <a:pt x="3023198" y="2641253"/>
                  </a:cubicBezTo>
                  <a:lnTo>
                    <a:pt x="3023198" y="2548077"/>
                  </a:lnTo>
                  <a:cubicBezTo>
                    <a:pt x="3023198" y="2535423"/>
                    <a:pt x="3022253" y="2524865"/>
                    <a:pt x="3020363" y="2516402"/>
                  </a:cubicBezTo>
                  <a:cubicBezTo>
                    <a:pt x="3018473" y="2507939"/>
                    <a:pt x="3015309" y="2498531"/>
                    <a:pt x="3010873" y="2488178"/>
                  </a:cubicBezTo>
                  <a:lnTo>
                    <a:pt x="2989921" y="2516525"/>
                  </a:lnTo>
                  <a:cubicBezTo>
                    <a:pt x="2986634" y="2520798"/>
                    <a:pt x="2984827" y="2523345"/>
                    <a:pt x="2984498" y="2524167"/>
                  </a:cubicBezTo>
                  <a:cubicBezTo>
                    <a:pt x="2983348" y="2526467"/>
                    <a:pt x="2982772" y="2529754"/>
                    <a:pt x="2982772" y="2534027"/>
                  </a:cubicBezTo>
                  <a:cubicBezTo>
                    <a:pt x="2982772" y="2537149"/>
                    <a:pt x="2984827" y="2543147"/>
                    <a:pt x="2988935" y="2552021"/>
                  </a:cubicBezTo>
                  <a:cubicBezTo>
                    <a:pt x="2993043" y="2560895"/>
                    <a:pt x="2995097" y="2568125"/>
                    <a:pt x="2995097" y="2573713"/>
                  </a:cubicBezTo>
                  <a:cubicBezTo>
                    <a:pt x="2986716" y="2572562"/>
                    <a:pt x="2978745" y="2570919"/>
                    <a:pt x="2971187" y="2568783"/>
                  </a:cubicBezTo>
                  <a:cubicBezTo>
                    <a:pt x="2963627" y="2566646"/>
                    <a:pt x="2956808" y="2564099"/>
                    <a:pt x="2950728" y="2561141"/>
                  </a:cubicBezTo>
                  <a:cubicBezTo>
                    <a:pt x="2953357" y="2546187"/>
                    <a:pt x="2954671" y="2534191"/>
                    <a:pt x="2954671" y="2525153"/>
                  </a:cubicBezTo>
                  <a:cubicBezTo>
                    <a:pt x="2954671" y="2523509"/>
                    <a:pt x="2954589" y="2520017"/>
                    <a:pt x="2954425" y="2514677"/>
                  </a:cubicBezTo>
                  <a:cubicBezTo>
                    <a:pt x="2954261" y="2509336"/>
                    <a:pt x="2954014" y="2505104"/>
                    <a:pt x="2953686" y="2501982"/>
                  </a:cubicBezTo>
                  <a:lnTo>
                    <a:pt x="2944318" y="2509377"/>
                  </a:lnTo>
                  <a:cubicBezTo>
                    <a:pt x="2939717" y="2512992"/>
                    <a:pt x="2936678" y="2515704"/>
                    <a:pt x="2935198" y="2517511"/>
                  </a:cubicBezTo>
                  <a:cubicBezTo>
                    <a:pt x="2932734" y="2520634"/>
                    <a:pt x="2931501" y="2524167"/>
                    <a:pt x="2931501" y="2528111"/>
                  </a:cubicBezTo>
                  <a:cubicBezTo>
                    <a:pt x="2931501" y="2546516"/>
                    <a:pt x="2926324" y="2559087"/>
                    <a:pt x="2915971" y="2565825"/>
                  </a:cubicBezTo>
                  <a:cubicBezTo>
                    <a:pt x="2907426" y="2571412"/>
                    <a:pt x="2893130" y="2574206"/>
                    <a:pt x="2873081" y="2574206"/>
                  </a:cubicBezTo>
                  <a:lnTo>
                    <a:pt x="2842762" y="2574206"/>
                  </a:lnTo>
                  <a:cubicBezTo>
                    <a:pt x="2835368" y="2574206"/>
                    <a:pt x="2828795" y="2571412"/>
                    <a:pt x="2823043" y="2565825"/>
                  </a:cubicBezTo>
                  <a:cubicBezTo>
                    <a:pt x="2817291" y="2560237"/>
                    <a:pt x="2814415" y="2553253"/>
                    <a:pt x="2814415" y="2544873"/>
                  </a:cubicBezTo>
                  <a:cubicBezTo>
                    <a:pt x="2814415" y="2536656"/>
                    <a:pt x="2814580" y="2529179"/>
                    <a:pt x="2814908" y="2522441"/>
                  </a:cubicBezTo>
                  <a:cubicBezTo>
                    <a:pt x="2815236" y="2515704"/>
                    <a:pt x="2815565" y="2509706"/>
                    <a:pt x="2815894" y="2504447"/>
                  </a:cubicBezTo>
                  <a:lnTo>
                    <a:pt x="2799626" y="2501982"/>
                  </a:lnTo>
                  <a:cubicBezTo>
                    <a:pt x="2799626" y="2527782"/>
                    <a:pt x="2792148" y="2547009"/>
                    <a:pt x="2777194" y="2559662"/>
                  </a:cubicBezTo>
                  <a:cubicBezTo>
                    <a:pt x="2765691" y="2569358"/>
                    <a:pt x="2751312" y="2574206"/>
                    <a:pt x="2734057" y="2574206"/>
                  </a:cubicBezTo>
                  <a:lnTo>
                    <a:pt x="2712956" y="2574206"/>
                  </a:lnTo>
                  <a:lnTo>
                    <a:pt x="2698808" y="2574206"/>
                  </a:lnTo>
                  <a:lnTo>
                    <a:pt x="2694962" y="2574206"/>
                  </a:lnTo>
                  <a:cubicBezTo>
                    <a:pt x="2684773" y="2574206"/>
                    <a:pt x="2678364" y="2560566"/>
                    <a:pt x="2675735" y="2533287"/>
                  </a:cubicBezTo>
                  <a:cubicBezTo>
                    <a:pt x="2674256" y="2501243"/>
                    <a:pt x="2672859" y="2469198"/>
                    <a:pt x="2671544" y="2437154"/>
                  </a:cubicBezTo>
                  <a:cubicBezTo>
                    <a:pt x="2669244" y="2391798"/>
                    <a:pt x="2663821" y="2355070"/>
                    <a:pt x="2655276" y="2326970"/>
                  </a:cubicBezTo>
                  <a:close/>
                  <a:moveTo>
                    <a:pt x="8913093" y="2323026"/>
                  </a:moveTo>
                  <a:cubicBezTo>
                    <a:pt x="8897975" y="2356220"/>
                    <a:pt x="8890415" y="2380870"/>
                    <a:pt x="8890415" y="2396975"/>
                  </a:cubicBezTo>
                  <a:lnTo>
                    <a:pt x="8902740" y="2405848"/>
                  </a:lnTo>
                  <a:cubicBezTo>
                    <a:pt x="8909807" y="2444959"/>
                    <a:pt x="8916873" y="2483988"/>
                    <a:pt x="8923939" y="2522934"/>
                  </a:cubicBezTo>
                  <a:cubicBezTo>
                    <a:pt x="8928375" y="2547091"/>
                    <a:pt x="8931129" y="2563031"/>
                    <a:pt x="8932197" y="2570755"/>
                  </a:cubicBezTo>
                  <a:cubicBezTo>
                    <a:pt x="8933265" y="2578478"/>
                    <a:pt x="8933799" y="2585544"/>
                    <a:pt x="8933799" y="2591953"/>
                  </a:cubicBezTo>
                  <a:cubicBezTo>
                    <a:pt x="8933799" y="2592939"/>
                    <a:pt x="8933799" y="2594336"/>
                    <a:pt x="8933799" y="2596144"/>
                  </a:cubicBezTo>
                  <a:cubicBezTo>
                    <a:pt x="8933799" y="2597951"/>
                    <a:pt x="8933799" y="2600416"/>
                    <a:pt x="8933799" y="2603539"/>
                  </a:cubicBezTo>
                  <a:cubicBezTo>
                    <a:pt x="8933799" y="2621615"/>
                    <a:pt x="8924761" y="2636241"/>
                    <a:pt x="8906684" y="2647415"/>
                  </a:cubicBezTo>
                  <a:cubicBezTo>
                    <a:pt x="8888607" y="2658590"/>
                    <a:pt x="8865109" y="2664177"/>
                    <a:pt x="8836186" y="2664177"/>
                  </a:cubicBezTo>
                  <a:cubicBezTo>
                    <a:pt x="8815973" y="2664177"/>
                    <a:pt x="8800321" y="2660110"/>
                    <a:pt x="8789229" y="2651975"/>
                  </a:cubicBezTo>
                  <a:cubicBezTo>
                    <a:pt x="8778136" y="2643841"/>
                    <a:pt x="8772590" y="2632297"/>
                    <a:pt x="8772590" y="2617343"/>
                  </a:cubicBezTo>
                  <a:cubicBezTo>
                    <a:pt x="8772590" y="2603374"/>
                    <a:pt x="8775301" y="2589324"/>
                    <a:pt x="8780724" y="2575192"/>
                  </a:cubicBezTo>
                  <a:cubicBezTo>
                    <a:pt x="8786147" y="2561059"/>
                    <a:pt x="8795267" y="2544380"/>
                    <a:pt x="8808085" y="2525153"/>
                  </a:cubicBezTo>
                  <a:lnTo>
                    <a:pt x="8792803" y="2514800"/>
                  </a:lnTo>
                  <a:cubicBezTo>
                    <a:pt x="8773247" y="2543887"/>
                    <a:pt x="8760101" y="2568454"/>
                    <a:pt x="8753363" y="2588502"/>
                  </a:cubicBezTo>
                  <a:cubicBezTo>
                    <a:pt x="8747447" y="2606250"/>
                    <a:pt x="8744489" y="2627038"/>
                    <a:pt x="8744489" y="2650866"/>
                  </a:cubicBezTo>
                  <a:cubicBezTo>
                    <a:pt x="8744489" y="2676337"/>
                    <a:pt x="8752419" y="2696180"/>
                    <a:pt x="8768276" y="2710395"/>
                  </a:cubicBezTo>
                  <a:cubicBezTo>
                    <a:pt x="8784135" y="2724610"/>
                    <a:pt x="8806113" y="2731717"/>
                    <a:pt x="8834214" y="2731717"/>
                  </a:cubicBezTo>
                  <a:cubicBezTo>
                    <a:pt x="8867902" y="2731717"/>
                    <a:pt x="8897893" y="2721939"/>
                    <a:pt x="8924185" y="2702384"/>
                  </a:cubicBezTo>
                  <a:cubicBezTo>
                    <a:pt x="8950479" y="2682828"/>
                    <a:pt x="8963625" y="2660397"/>
                    <a:pt x="8963625" y="2635090"/>
                  </a:cubicBezTo>
                  <a:lnTo>
                    <a:pt x="8963625" y="2579875"/>
                  </a:lnTo>
                  <a:cubicBezTo>
                    <a:pt x="8963625" y="2574123"/>
                    <a:pt x="8961324" y="2557937"/>
                    <a:pt x="8956723" y="2531315"/>
                  </a:cubicBezTo>
                  <a:cubicBezTo>
                    <a:pt x="8953437" y="2512746"/>
                    <a:pt x="8949451" y="2490684"/>
                    <a:pt x="8944767" y="2465131"/>
                  </a:cubicBezTo>
                  <a:cubicBezTo>
                    <a:pt x="8940084" y="2439577"/>
                    <a:pt x="8937743" y="2425568"/>
                    <a:pt x="8937743" y="2423103"/>
                  </a:cubicBezTo>
                  <a:lnTo>
                    <a:pt x="8945137" y="2426061"/>
                  </a:lnTo>
                  <a:cubicBezTo>
                    <a:pt x="8950889" y="2413901"/>
                    <a:pt x="8954669" y="2404780"/>
                    <a:pt x="8956476" y="2398700"/>
                  </a:cubicBezTo>
                  <a:cubicBezTo>
                    <a:pt x="8958284" y="2392620"/>
                    <a:pt x="8960091" y="2382513"/>
                    <a:pt x="8961899" y="2368381"/>
                  </a:cubicBezTo>
                  <a:cubicBezTo>
                    <a:pt x="8953025" y="2363287"/>
                    <a:pt x="8943577" y="2357946"/>
                    <a:pt x="8933552" y="2352359"/>
                  </a:cubicBezTo>
                  <a:cubicBezTo>
                    <a:pt x="8926815" y="2348250"/>
                    <a:pt x="8923445" y="2342910"/>
                    <a:pt x="8923445" y="2336336"/>
                  </a:cubicBezTo>
                  <a:cubicBezTo>
                    <a:pt x="8923445" y="2333378"/>
                    <a:pt x="8923775" y="2330749"/>
                    <a:pt x="8924431" y="2328449"/>
                  </a:cubicBezTo>
                  <a:close/>
                  <a:moveTo>
                    <a:pt x="7478688" y="2322533"/>
                  </a:moveTo>
                  <a:cubicBezTo>
                    <a:pt x="7469650" y="2339787"/>
                    <a:pt x="7463241" y="2354659"/>
                    <a:pt x="7459461" y="2367148"/>
                  </a:cubicBezTo>
                  <a:cubicBezTo>
                    <a:pt x="7456503" y="2377008"/>
                    <a:pt x="7455024" y="2386786"/>
                    <a:pt x="7455024" y="2396482"/>
                  </a:cubicBezTo>
                  <a:lnTo>
                    <a:pt x="7470800" y="2406834"/>
                  </a:lnTo>
                  <a:lnTo>
                    <a:pt x="7500626" y="2574206"/>
                  </a:lnTo>
                  <a:lnTo>
                    <a:pt x="7407971" y="2574206"/>
                  </a:lnTo>
                  <a:lnTo>
                    <a:pt x="7394632" y="2574206"/>
                  </a:lnTo>
                  <a:lnTo>
                    <a:pt x="7381103" y="2574206"/>
                  </a:lnTo>
                  <a:cubicBezTo>
                    <a:pt x="7362369" y="2574206"/>
                    <a:pt x="7344416" y="2578396"/>
                    <a:pt x="7327243" y="2586777"/>
                  </a:cubicBezTo>
                  <a:cubicBezTo>
                    <a:pt x="7310071" y="2595158"/>
                    <a:pt x="7298445" y="2606168"/>
                    <a:pt x="7292364" y="2619808"/>
                  </a:cubicBezTo>
                  <a:cubicBezTo>
                    <a:pt x="7289078" y="2626545"/>
                    <a:pt x="7285873" y="2633283"/>
                    <a:pt x="7282751" y="2640020"/>
                  </a:cubicBezTo>
                  <a:cubicBezTo>
                    <a:pt x="7278314" y="2649716"/>
                    <a:pt x="7276095" y="2656453"/>
                    <a:pt x="7276095" y="2660233"/>
                  </a:cubicBezTo>
                  <a:cubicBezTo>
                    <a:pt x="7276095" y="2668449"/>
                    <a:pt x="7285462" y="2672558"/>
                    <a:pt x="7304196" y="2672558"/>
                  </a:cubicBezTo>
                  <a:cubicBezTo>
                    <a:pt x="7317014" y="2672558"/>
                    <a:pt x="7328764" y="2673379"/>
                    <a:pt x="7339445" y="2675023"/>
                  </a:cubicBezTo>
                  <a:cubicBezTo>
                    <a:pt x="7350127" y="2676666"/>
                    <a:pt x="7355467" y="2678474"/>
                    <a:pt x="7355467" y="2680446"/>
                  </a:cubicBezTo>
                  <a:cubicBezTo>
                    <a:pt x="7355467" y="2684718"/>
                    <a:pt x="7341499" y="2689730"/>
                    <a:pt x="7313563" y="2695482"/>
                  </a:cubicBezTo>
                  <a:cubicBezTo>
                    <a:pt x="7285627" y="2701234"/>
                    <a:pt x="7263770" y="2704109"/>
                    <a:pt x="7247995" y="2704109"/>
                  </a:cubicBezTo>
                  <a:cubicBezTo>
                    <a:pt x="7217594" y="2704109"/>
                    <a:pt x="7195121" y="2699878"/>
                    <a:pt x="7180578" y="2691415"/>
                  </a:cubicBezTo>
                  <a:cubicBezTo>
                    <a:pt x="7166035" y="2682952"/>
                    <a:pt x="7158763" y="2669928"/>
                    <a:pt x="7158763" y="2652345"/>
                  </a:cubicBezTo>
                  <a:cubicBezTo>
                    <a:pt x="7158763" y="2639692"/>
                    <a:pt x="7162091" y="2626792"/>
                    <a:pt x="7168746" y="2613645"/>
                  </a:cubicBezTo>
                  <a:cubicBezTo>
                    <a:pt x="7175401" y="2600499"/>
                    <a:pt x="7187357" y="2583490"/>
                    <a:pt x="7204611" y="2562620"/>
                  </a:cubicBezTo>
                  <a:lnTo>
                    <a:pt x="7189822" y="2552267"/>
                  </a:lnTo>
                  <a:cubicBezTo>
                    <a:pt x="7162378" y="2585955"/>
                    <a:pt x="7143563" y="2613809"/>
                    <a:pt x="7133374" y="2635830"/>
                  </a:cubicBezTo>
                  <a:cubicBezTo>
                    <a:pt x="7124993" y="2654071"/>
                    <a:pt x="7120802" y="2673215"/>
                    <a:pt x="7120802" y="2693263"/>
                  </a:cubicBezTo>
                  <a:cubicBezTo>
                    <a:pt x="7120802" y="2713969"/>
                    <a:pt x="7130334" y="2730731"/>
                    <a:pt x="7149396" y="2743549"/>
                  </a:cubicBezTo>
                  <a:cubicBezTo>
                    <a:pt x="7168459" y="2756367"/>
                    <a:pt x="7193437" y="2762776"/>
                    <a:pt x="7224331" y="2762776"/>
                  </a:cubicBezTo>
                  <a:cubicBezTo>
                    <a:pt x="7246023" y="2762776"/>
                    <a:pt x="7271864" y="2759448"/>
                    <a:pt x="7301854" y="2752792"/>
                  </a:cubicBezTo>
                  <a:cubicBezTo>
                    <a:pt x="7331845" y="2746137"/>
                    <a:pt x="7349880" y="2740262"/>
                    <a:pt x="7355960" y="2735168"/>
                  </a:cubicBezTo>
                  <a:cubicBezTo>
                    <a:pt x="7362369" y="2731224"/>
                    <a:pt x="7368901" y="2721159"/>
                    <a:pt x="7375557" y="2704972"/>
                  </a:cubicBezTo>
                  <a:cubicBezTo>
                    <a:pt x="7382212" y="2688785"/>
                    <a:pt x="7385540" y="2674858"/>
                    <a:pt x="7385540" y="2663191"/>
                  </a:cubicBezTo>
                  <a:cubicBezTo>
                    <a:pt x="7385540" y="2659411"/>
                    <a:pt x="7384883" y="2656659"/>
                    <a:pt x="7383568" y="2654933"/>
                  </a:cubicBezTo>
                  <a:cubicBezTo>
                    <a:pt x="7382253" y="2653208"/>
                    <a:pt x="7379501" y="2651811"/>
                    <a:pt x="7375310" y="2650743"/>
                  </a:cubicBezTo>
                  <a:cubicBezTo>
                    <a:pt x="7371120" y="2649675"/>
                    <a:pt x="7366642" y="2647744"/>
                    <a:pt x="7361876" y="2644950"/>
                  </a:cubicBezTo>
                  <a:cubicBezTo>
                    <a:pt x="7361876" y="2643143"/>
                    <a:pt x="7363478" y="2642074"/>
                    <a:pt x="7366683" y="2641746"/>
                  </a:cubicBezTo>
                  <a:cubicBezTo>
                    <a:pt x="7369887" y="2641417"/>
                    <a:pt x="7375187" y="2641253"/>
                    <a:pt x="7382582" y="2641253"/>
                  </a:cubicBezTo>
                  <a:lnTo>
                    <a:pt x="7394632" y="2641253"/>
                  </a:lnTo>
                  <a:lnTo>
                    <a:pt x="7407971" y="2641253"/>
                  </a:lnTo>
                  <a:lnTo>
                    <a:pt x="7508932" y="2641253"/>
                  </a:lnTo>
                  <a:lnTo>
                    <a:pt x="7530205" y="2641253"/>
                  </a:lnTo>
                  <a:lnTo>
                    <a:pt x="7530205" y="2641104"/>
                  </a:lnTo>
                  <a:lnTo>
                    <a:pt x="7544181" y="2641006"/>
                  </a:lnTo>
                  <a:cubicBezTo>
                    <a:pt x="7558478" y="2641006"/>
                    <a:pt x="7569981" y="2638623"/>
                    <a:pt x="7578691" y="2633858"/>
                  </a:cubicBezTo>
                  <a:cubicBezTo>
                    <a:pt x="7588222" y="2628599"/>
                    <a:pt x="7598247" y="2618657"/>
                    <a:pt x="7608763" y="2604032"/>
                  </a:cubicBezTo>
                  <a:cubicBezTo>
                    <a:pt x="7613693" y="2617178"/>
                    <a:pt x="7619650" y="2626668"/>
                    <a:pt x="7626634" y="2632502"/>
                  </a:cubicBezTo>
                  <a:cubicBezTo>
                    <a:pt x="7633619" y="2638336"/>
                    <a:pt x="7642944" y="2641253"/>
                    <a:pt x="7654612" y="2641253"/>
                  </a:cubicBezTo>
                  <a:lnTo>
                    <a:pt x="7915651" y="2641253"/>
                  </a:lnTo>
                  <a:lnTo>
                    <a:pt x="7915651" y="2546844"/>
                  </a:lnTo>
                  <a:cubicBezTo>
                    <a:pt x="7915651" y="2516443"/>
                    <a:pt x="7909243" y="2493683"/>
                    <a:pt x="7896425" y="2478565"/>
                  </a:cubicBezTo>
                  <a:cubicBezTo>
                    <a:pt x="7885415" y="2465583"/>
                    <a:pt x="7870707" y="2459092"/>
                    <a:pt x="7852301" y="2459092"/>
                  </a:cubicBezTo>
                  <a:cubicBezTo>
                    <a:pt x="7841127" y="2459092"/>
                    <a:pt x="7829542" y="2462707"/>
                    <a:pt x="7817545" y="2469938"/>
                  </a:cubicBezTo>
                  <a:cubicBezTo>
                    <a:pt x="7812287" y="2473060"/>
                    <a:pt x="7804481" y="2478318"/>
                    <a:pt x="7794129" y="2485713"/>
                  </a:cubicBezTo>
                  <a:lnTo>
                    <a:pt x="7705883" y="2548816"/>
                  </a:lnTo>
                  <a:cubicBezTo>
                    <a:pt x="7691258" y="2559169"/>
                    <a:pt x="7680535" y="2565989"/>
                    <a:pt x="7673715" y="2569276"/>
                  </a:cubicBezTo>
                  <a:cubicBezTo>
                    <a:pt x="7666896" y="2572562"/>
                    <a:pt x="7659460" y="2574206"/>
                    <a:pt x="7651407" y="2574206"/>
                  </a:cubicBezTo>
                  <a:cubicBezTo>
                    <a:pt x="7643355" y="2574206"/>
                    <a:pt x="7636864" y="2571658"/>
                    <a:pt x="7631934" y="2566564"/>
                  </a:cubicBezTo>
                  <a:cubicBezTo>
                    <a:pt x="7627004" y="2561470"/>
                    <a:pt x="7624539" y="2554239"/>
                    <a:pt x="7624539" y="2544873"/>
                  </a:cubicBezTo>
                  <a:cubicBezTo>
                    <a:pt x="7624539" y="2538299"/>
                    <a:pt x="7624868" y="2529590"/>
                    <a:pt x="7625525" y="2518744"/>
                  </a:cubicBezTo>
                  <a:cubicBezTo>
                    <a:pt x="7625690" y="2515129"/>
                    <a:pt x="7626018" y="2510363"/>
                    <a:pt x="7626511" y="2504447"/>
                  </a:cubicBezTo>
                  <a:lnTo>
                    <a:pt x="7609749" y="2501982"/>
                  </a:lnTo>
                  <a:cubicBezTo>
                    <a:pt x="7606463" y="2529261"/>
                    <a:pt x="7599068" y="2548488"/>
                    <a:pt x="7587565" y="2559662"/>
                  </a:cubicBezTo>
                  <a:cubicBezTo>
                    <a:pt x="7577705" y="2569194"/>
                    <a:pt x="7563244" y="2573959"/>
                    <a:pt x="7544181" y="2573959"/>
                  </a:cubicBezTo>
                  <a:lnTo>
                    <a:pt x="7530179" y="2574057"/>
                  </a:lnTo>
                  <a:lnTo>
                    <a:pt x="7503337" y="2421624"/>
                  </a:lnTo>
                  <a:lnTo>
                    <a:pt x="7512211" y="2425075"/>
                  </a:lnTo>
                  <a:cubicBezTo>
                    <a:pt x="7515827" y="2417187"/>
                    <a:pt x="7519072" y="2408231"/>
                    <a:pt x="7521948" y="2398207"/>
                  </a:cubicBezTo>
                  <a:cubicBezTo>
                    <a:pt x="7524824" y="2388183"/>
                    <a:pt x="7527001" y="2377912"/>
                    <a:pt x="7528480" y="2367395"/>
                  </a:cubicBezTo>
                  <a:cubicBezTo>
                    <a:pt x="7515169" y="2361808"/>
                    <a:pt x="7505474" y="2356713"/>
                    <a:pt x="7499393" y="2352112"/>
                  </a:cubicBezTo>
                  <a:cubicBezTo>
                    <a:pt x="7492491" y="2347018"/>
                    <a:pt x="7489040" y="2341759"/>
                    <a:pt x="7489040" y="2336336"/>
                  </a:cubicBezTo>
                  <a:cubicBezTo>
                    <a:pt x="7489698" y="2332064"/>
                    <a:pt x="7490026" y="2329435"/>
                    <a:pt x="7490026" y="2328449"/>
                  </a:cubicBezTo>
                  <a:close/>
                  <a:moveTo>
                    <a:pt x="5973738" y="2322533"/>
                  </a:moveTo>
                  <a:cubicBezTo>
                    <a:pt x="5964700" y="2339787"/>
                    <a:pt x="5958291" y="2354659"/>
                    <a:pt x="5954511" y="2367148"/>
                  </a:cubicBezTo>
                  <a:cubicBezTo>
                    <a:pt x="5951553" y="2377008"/>
                    <a:pt x="5950074" y="2386786"/>
                    <a:pt x="5950074" y="2396482"/>
                  </a:cubicBezTo>
                  <a:lnTo>
                    <a:pt x="5965850" y="2406834"/>
                  </a:lnTo>
                  <a:lnTo>
                    <a:pt x="5995676" y="2574206"/>
                  </a:lnTo>
                  <a:lnTo>
                    <a:pt x="5901060" y="2574206"/>
                  </a:lnTo>
                  <a:lnTo>
                    <a:pt x="5900690" y="2555749"/>
                  </a:lnTo>
                  <a:cubicBezTo>
                    <a:pt x="5899843" y="2535968"/>
                    <a:pt x="5897725" y="2520346"/>
                    <a:pt x="5894336" y="2508884"/>
                  </a:cubicBezTo>
                  <a:cubicBezTo>
                    <a:pt x="5889816" y="2493601"/>
                    <a:pt x="5881395" y="2478976"/>
                    <a:pt x="5869070" y="2465008"/>
                  </a:cubicBezTo>
                  <a:lnTo>
                    <a:pt x="5849350" y="2523674"/>
                  </a:lnTo>
                  <a:cubicBezTo>
                    <a:pt x="5858388" y="2534191"/>
                    <a:pt x="5864140" y="2541586"/>
                    <a:pt x="5866605" y="2545859"/>
                  </a:cubicBezTo>
                  <a:cubicBezTo>
                    <a:pt x="5871370" y="2553582"/>
                    <a:pt x="5874657" y="2563031"/>
                    <a:pt x="5876465" y="2574206"/>
                  </a:cubicBezTo>
                  <a:lnTo>
                    <a:pt x="5764034" y="2574206"/>
                  </a:lnTo>
                  <a:lnTo>
                    <a:pt x="5746807" y="2574206"/>
                  </a:lnTo>
                  <a:lnTo>
                    <a:pt x="5731743" y="2574206"/>
                  </a:lnTo>
                  <a:cubicBezTo>
                    <a:pt x="5724841" y="2574206"/>
                    <a:pt x="5719418" y="2571412"/>
                    <a:pt x="5715474" y="2565825"/>
                  </a:cubicBezTo>
                  <a:cubicBezTo>
                    <a:pt x="5709394" y="2557280"/>
                    <a:pt x="5704464" y="2540929"/>
                    <a:pt x="5700685" y="2516772"/>
                  </a:cubicBezTo>
                  <a:lnTo>
                    <a:pt x="5677021" y="2362958"/>
                  </a:lnTo>
                  <a:cubicBezTo>
                    <a:pt x="5669626" y="2376926"/>
                    <a:pt x="5664491" y="2388635"/>
                    <a:pt x="5661615" y="2398084"/>
                  </a:cubicBezTo>
                  <a:cubicBezTo>
                    <a:pt x="5658739" y="2407533"/>
                    <a:pt x="5657301" y="2415380"/>
                    <a:pt x="5657301" y="2421624"/>
                  </a:cubicBezTo>
                  <a:cubicBezTo>
                    <a:pt x="5657301" y="2423761"/>
                    <a:pt x="5657425" y="2426020"/>
                    <a:pt x="5657671" y="2428403"/>
                  </a:cubicBezTo>
                  <a:cubicBezTo>
                    <a:pt x="5657917" y="2430786"/>
                    <a:pt x="5658287" y="2433127"/>
                    <a:pt x="5658780" y="2435428"/>
                  </a:cubicBezTo>
                  <a:lnTo>
                    <a:pt x="5645716" y="2443069"/>
                  </a:lnTo>
                  <a:cubicBezTo>
                    <a:pt x="5634213" y="2449807"/>
                    <a:pt x="5625339" y="2455312"/>
                    <a:pt x="5619094" y="2459585"/>
                  </a:cubicBezTo>
                  <a:cubicBezTo>
                    <a:pt x="5608577" y="2466651"/>
                    <a:pt x="5601264" y="2472403"/>
                    <a:pt x="5597156" y="2476839"/>
                  </a:cubicBezTo>
                  <a:cubicBezTo>
                    <a:pt x="5592062" y="2482427"/>
                    <a:pt x="5583804" y="2497011"/>
                    <a:pt x="5572383" y="2520593"/>
                  </a:cubicBezTo>
                  <a:cubicBezTo>
                    <a:pt x="5560962" y="2544174"/>
                    <a:pt x="5555252" y="2558183"/>
                    <a:pt x="5555252" y="2562620"/>
                  </a:cubicBezTo>
                  <a:cubicBezTo>
                    <a:pt x="5555252" y="2565578"/>
                    <a:pt x="5556731" y="2567632"/>
                    <a:pt x="5559689" y="2568783"/>
                  </a:cubicBezTo>
                  <a:cubicBezTo>
                    <a:pt x="5562647" y="2569933"/>
                    <a:pt x="5570534" y="2571823"/>
                    <a:pt x="5583352" y="2574452"/>
                  </a:cubicBezTo>
                  <a:lnTo>
                    <a:pt x="5613425" y="2580368"/>
                  </a:lnTo>
                  <a:cubicBezTo>
                    <a:pt x="5618191" y="2581354"/>
                    <a:pt x="5622135" y="2581847"/>
                    <a:pt x="5625257" y="2581847"/>
                  </a:cubicBezTo>
                  <a:cubicBezTo>
                    <a:pt x="5631337" y="2581847"/>
                    <a:pt x="5638896" y="2577657"/>
                    <a:pt x="5647934" y="2569276"/>
                  </a:cubicBezTo>
                  <a:cubicBezTo>
                    <a:pt x="5654179" y="2563524"/>
                    <a:pt x="5662888" y="2553746"/>
                    <a:pt x="5674063" y="2539943"/>
                  </a:cubicBezTo>
                  <a:cubicBezTo>
                    <a:pt x="5676692" y="2570180"/>
                    <a:pt x="5682444" y="2594007"/>
                    <a:pt x="5691318" y="2611427"/>
                  </a:cubicBezTo>
                  <a:cubicBezTo>
                    <a:pt x="5697891" y="2624080"/>
                    <a:pt x="5705943" y="2632790"/>
                    <a:pt x="5715474" y="2637555"/>
                  </a:cubicBezTo>
                  <a:cubicBezTo>
                    <a:pt x="5720404" y="2640020"/>
                    <a:pt x="5725827" y="2641253"/>
                    <a:pt x="5731743" y="2641253"/>
                  </a:cubicBezTo>
                  <a:lnTo>
                    <a:pt x="5746807" y="2641253"/>
                  </a:lnTo>
                  <a:lnTo>
                    <a:pt x="5764034" y="2641253"/>
                  </a:lnTo>
                  <a:lnTo>
                    <a:pt x="5889682" y="2641253"/>
                  </a:lnTo>
                  <a:lnTo>
                    <a:pt x="5901114" y="2641253"/>
                  </a:lnTo>
                  <a:lnTo>
                    <a:pt x="6003982" y="2641253"/>
                  </a:lnTo>
                  <a:lnTo>
                    <a:pt x="6025256" y="2641253"/>
                  </a:lnTo>
                  <a:lnTo>
                    <a:pt x="6026167" y="2641253"/>
                  </a:lnTo>
                  <a:cubicBezTo>
                    <a:pt x="6038985" y="2641253"/>
                    <a:pt x="6051720" y="2640349"/>
                    <a:pt x="6064374" y="2638541"/>
                  </a:cubicBezTo>
                  <a:cubicBezTo>
                    <a:pt x="6081629" y="2636076"/>
                    <a:pt x="6102828" y="2631639"/>
                    <a:pt x="6127970" y="2625230"/>
                  </a:cubicBezTo>
                  <a:cubicBezTo>
                    <a:pt x="6156893" y="2617836"/>
                    <a:pt x="6193456" y="2607318"/>
                    <a:pt x="6237661" y="2593679"/>
                  </a:cubicBezTo>
                  <a:lnTo>
                    <a:pt x="6265269" y="2523674"/>
                  </a:lnTo>
                  <a:lnTo>
                    <a:pt x="6140049" y="2559662"/>
                  </a:lnTo>
                  <a:cubicBezTo>
                    <a:pt x="6094364" y="2533534"/>
                    <a:pt x="6071522" y="2514800"/>
                    <a:pt x="6071522" y="2503461"/>
                  </a:cubicBezTo>
                  <a:cubicBezTo>
                    <a:pt x="6071522" y="2495738"/>
                    <a:pt x="6080972" y="2489822"/>
                    <a:pt x="6099870" y="2485713"/>
                  </a:cubicBezTo>
                  <a:cubicBezTo>
                    <a:pt x="6114824" y="2482427"/>
                    <a:pt x="6132489" y="2480783"/>
                    <a:pt x="6152866" y="2480783"/>
                  </a:cubicBezTo>
                  <a:cubicBezTo>
                    <a:pt x="6164041" y="2480783"/>
                    <a:pt x="6173449" y="2481523"/>
                    <a:pt x="6181090" y="2483002"/>
                  </a:cubicBezTo>
                  <a:cubicBezTo>
                    <a:pt x="6188732" y="2484481"/>
                    <a:pt x="6199043" y="2487685"/>
                    <a:pt x="6212026" y="2492615"/>
                  </a:cubicBezTo>
                  <a:lnTo>
                    <a:pt x="6222378" y="2483741"/>
                  </a:lnTo>
                  <a:cubicBezTo>
                    <a:pt x="6215312" y="2467801"/>
                    <a:pt x="6204138" y="2454244"/>
                    <a:pt x="6188855" y="2443069"/>
                  </a:cubicBezTo>
                  <a:cubicBezTo>
                    <a:pt x="6172257" y="2431073"/>
                    <a:pt x="6154838" y="2425075"/>
                    <a:pt x="6136598" y="2425075"/>
                  </a:cubicBezTo>
                  <a:cubicBezTo>
                    <a:pt x="6109483" y="2425075"/>
                    <a:pt x="6085778" y="2434237"/>
                    <a:pt x="6065483" y="2452560"/>
                  </a:cubicBezTo>
                  <a:cubicBezTo>
                    <a:pt x="6045188" y="2470882"/>
                    <a:pt x="6035041" y="2492287"/>
                    <a:pt x="6035041" y="2516772"/>
                  </a:cubicBezTo>
                  <a:cubicBezTo>
                    <a:pt x="6035041" y="2526303"/>
                    <a:pt x="6036438" y="2534889"/>
                    <a:pt x="6039231" y="2542531"/>
                  </a:cubicBezTo>
                  <a:cubicBezTo>
                    <a:pt x="6042025" y="2550172"/>
                    <a:pt x="6047530" y="2560155"/>
                    <a:pt x="6055747" y="2572480"/>
                  </a:cubicBezTo>
                  <a:cubicBezTo>
                    <a:pt x="6050981" y="2572809"/>
                    <a:pt x="6046133" y="2573302"/>
                    <a:pt x="6041203" y="2573959"/>
                  </a:cubicBezTo>
                  <a:cubicBezTo>
                    <a:pt x="6038903" y="2574123"/>
                    <a:pt x="6035370" y="2574206"/>
                    <a:pt x="6030604" y="2574206"/>
                  </a:cubicBezTo>
                  <a:lnTo>
                    <a:pt x="6025256" y="2574206"/>
                  </a:lnTo>
                  <a:lnTo>
                    <a:pt x="5998387" y="2421624"/>
                  </a:lnTo>
                  <a:lnTo>
                    <a:pt x="6007261" y="2425075"/>
                  </a:lnTo>
                  <a:cubicBezTo>
                    <a:pt x="6010876" y="2417187"/>
                    <a:pt x="6014122" y="2408231"/>
                    <a:pt x="6016998" y="2398207"/>
                  </a:cubicBezTo>
                  <a:cubicBezTo>
                    <a:pt x="6019874" y="2388183"/>
                    <a:pt x="6022051" y="2377912"/>
                    <a:pt x="6023530" y="2367395"/>
                  </a:cubicBezTo>
                  <a:cubicBezTo>
                    <a:pt x="6010219" y="2361808"/>
                    <a:pt x="6000524" y="2356713"/>
                    <a:pt x="5994443" y="2352112"/>
                  </a:cubicBezTo>
                  <a:cubicBezTo>
                    <a:pt x="5987542" y="2347018"/>
                    <a:pt x="5984091" y="2341759"/>
                    <a:pt x="5984091" y="2336336"/>
                  </a:cubicBezTo>
                  <a:cubicBezTo>
                    <a:pt x="5984748" y="2332064"/>
                    <a:pt x="5985077" y="2329435"/>
                    <a:pt x="5985077" y="2328449"/>
                  </a:cubicBezTo>
                  <a:close/>
                  <a:moveTo>
                    <a:pt x="4583088" y="2322533"/>
                  </a:moveTo>
                  <a:cubicBezTo>
                    <a:pt x="4574050" y="2339787"/>
                    <a:pt x="4567641" y="2354659"/>
                    <a:pt x="4563861" y="2367148"/>
                  </a:cubicBezTo>
                  <a:cubicBezTo>
                    <a:pt x="4560903" y="2377008"/>
                    <a:pt x="4559424" y="2386786"/>
                    <a:pt x="4559424" y="2396482"/>
                  </a:cubicBezTo>
                  <a:lnTo>
                    <a:pt x="4575200" y="2406834"/>
                  </a:lnTo>
                  <a:lnTo>
                    <a:pt x="4605026" y="2574206"/>
                  </a:lnTo>
                  <a:lnTo>
                    <a:pt x="4517227" y="2574206"/>
                  </a:lnTo>
                  <a:cubicBezTo>
                    <a:pt x="4499479" y="2547420"/>
                    <a:pt x="4483867" y="2527700"/>
                    <a:pt x="4470392" y="2515046"/>
                  </a:cubicBezTo>
                  <a:cubicBezTo>
                    <a:pt x="4456917" y="2502393"/>
                    <a:pt x="4444674" y="2496066"/>
                    <a:pt x="4433664" y="2496066"/>
                  </a:cubicBezTo>
                  <a:cubicBezTo>
                    <a:pt x="4421011" y="2496066"/>
                    <a:pt x="4409384" y="2502845"/>
                    <a:pt x="4398785" y="2516402"/>
                  </a:cubicBezTo>
                  <a:cubicBezTo>
                    <a:pt x="4388186" y="2529959"/>
                    <a:pt x="4379271" y="2549309"/>
                    <a:pt x="4372040" y="2574452"/>
                  </a:cubicBezTo>
                  <a:lnTo>
                    <a:pt x="4383872" y="2580368"/>
                  </a:lnTo>
                  <a:cubicBezTo>
                    <a:pt x="4392417" y="2569194"/>
                    <a:pt x="4398580" y="2561963"/>
                    <a:pt x="4402359" y="2558676"/>
                  </a:cubicBezTo>
                  <a:cubicBezTo>
                    <a:pt x="4406139" y="2555390"/>
                    <a:pt x="4410165" y="2553746"/>
                    <a:pt x="4414438" y="2553746"/>
                  </a:cubicBezTo>
                  <a:cubicBezTo>
                    <a:pt x="4424297" y="2553746"/>
                    <a:pt x="4435801" y="2562949"/>
                    <a:pt x="4448947" y="2581354"/>
                  </a:cubicBezTo>
                  <a:cubicBezTo>
                    <a:pt x="4422161" y="2584312"/>
                    <a:pt x="4402236" y="2588174"/>
                    <a:pt x="4389172" y="2592939"/>
                  </a:cubicBezTo>
                  <a:cubicBezTo>
                    <a:pt x="4376107" y="2597705"/>
                    <a:pt x="4366946" y="2604196"/>
                    <a:pt x="4361687" y="2612413"/>
                  </a:cubicBezTo>
                  <a:cubicBezTo>
                    <a:pt x="4357250" y="2619643"/>
                    <a:pt x="4353306" y="2627942"/>
                    <a:pt x="4349855" y="2637309"/>
                  </a:cubicBezTo>
                  <a:cubicBezTo>
                    <a:pt x="4345583" y="2648812"/>
                    <a:pt x="4343447" y="2658425"/>
                    <a:pt x="4343447" y="2666149"/>
                  </a:cubicBezTo>
                  <a:cubicBezTo>
                    <a:pt x="4343447" y="2671572"/>
                    <a:pt x="4346076" y="2682582"/>
                    <a:pt x="4351334" y="2699179"/>
                  </a:cubicBezTo>
                  <a:cubicBezTo>
                    <a:pt x="4359880" y="2726130"/>
                    <a:pt x="4365220" y="2743795"/>
                    <a:pt x="4367357" y="2752176"/>
                  </a:cubicBezTo>
                  <a:cubicBezTo>
                    <a:pt x="4373601" y="2776004"/>
                    <a:pt x="4377627" y="2798764"/>
                    <a:pt x="4379435" y="2820456"/>
                  </a:cubicBezTo>
                  <a:cubicBezTo>
                    <a:pt x="4385515" y="2812239"/>
                    <a:pt x="4389665" y="2804680"/>
                    <a:pt x="4391883" y="2797778"/>
                  </a:cubicBezTo>
                  <a:cubicBezTo>
                    <a:pt x="4394102" y="2790876"/>
                    <a:pt x="4395211" y="2781838"/>
                    <a:pt x="4395211" y="2770663"/>
                  </a:cubicBezTo>
                  <a:cubicBezTo>
                    <a:pt x="4395211" y="2755216"/>
                    <a:pt x="4392705" y="2738865"/>
                    <a:pt x="4387693" y="2721611"/>
                  </a:cubicBezTo>
                  <a:cubicBezTo>
                    <a:pt x="4382681" y="2704356"/>
                    <a:pt x="4376970" y="2685869"/>
                    <a:pt x="4370561" y="2666149"/>
                  </a:cubicBezTo>
                  <a:cubicBezTo>
                    <a:pt x="4370561" y="2659576"/>
                    <a:pt x="4382147" y="2653742"/>
                    <a:pt x="4405317" y="2648648"/>
                  </a:cubicBezTo>
                  <a:cubicBezTo>
                    <a:pt x="4428488" y="2643553"/>
                    <a:pt x="4455110" y="2641006"/>
                    <a:pt x="4485182" y="2641006"/>
                  </a:cubicBezTo>
                  <a:lnTo>
                    <a:pt x="4499032" y="2641113"/>
                  </a:lnTo>
                  <a:lnTo>
                    <a:pt x="4499032" y="2641253"/>
                  </a:lnTo>
                  <a:lnTo>
                    <a:pt x="4517227" y="2641253"/>
                  </a:lnTo>
                  <a:lnTo>
                    <a:pt x="4613332" y="2641253"/>
                  </a:lnTo>
                  <a:lnTo>
                    <a:pt x="4634606" y="2641253"/>
                  </a:lnTo>
                  <a:lnTo>
                    <a:pt x="4648581" y="2641253"/>
                  </a:lnTo>
                  <a:cubicBezTo>
                    <a:pt x="4661892" y="2641253"/>
                    <a:pt x="4673313" y="2638706"/>
                    <a:pt x="4682844" y="2633611"/>
                  </a:cubicBezTo>
                  <a:cubicBezTo>
                    <a:pt x="4694019" y="2627695"/>
                    <a:pt x="4704125" y="2617836"/>
                    <a:pt x="4713164" y="2604032"/>
                  </a:cubicBezTo>
                  <a:cubicBezTo>
                    <a:pt x="4718258" y="2617343"/>
                    <a:pt x="4724009" y="2626874"/>
                    <a:pt x="4730418" y="2632625"/>
                  </a:cubicBezTo>
                  <a:cubicBezTo>
                    <a:pt x="4736827" y="2638377"/>
                    <a:pt x="4745537" y="2641253"/>
                    <a:pt x="4756547" y="2641253"/>
                  </a:cubicBezTo>
                  <a:lnTo>
                    <a:pt x="4796726" y="2641253"/>
                  </a:lnTo>
                  <a:cubicBezTo>
                    <a:pt x="4811680" y="2641253"/>
                    <a:pt x="4822896" y="2640185"/>
                    <a:pt x="4830373" y="2638048"/>
                  </a:cubicBezTo>
                  <a:cubicBezTo>
                    <a:pt x="4837850" y="2635912"/>
                    <a:pt x="4846354" y="2631475"/>
                    <a:pt x="4855885" y="2624737"/>
                  </a:cubicBezTo>
                  <a:cubicBezTo>
                    <a:pt x="4867717" y="2630489"/>
                    <a:pt x="4879713" y="2634679"/>
                    <a:pt x="4891874" y="2637309"/>
                  </a:cubicBezTo>
                  <a:cubicBezTo>
                    <a:pt x="4904034" y="2639938"/>
                    <a:pt x="4919317" y="2641253"/>
                    <a:pt x="4937722" y="2641253"/>
                  </a:cubicBezTo>
                  <a:lnTo>
                    <a:pt x="4937722" y="2548077"/>
                  </a:lnTo>
                  <a:cubicBezTo>
                    <a:pt x="4937722" y="2535423"/>
                    <a:pt x="4936777" y="2524865"/>
                    <a:pt x="4934887" y="2516402"/>
                  </a:cubicBezTo>
                  <a:cubicBezTo>
                    <a:pt x="4932998" y="2507939"/>
                    <a:pt x="4929834" y="2498531"/>
                    <a:pt x="4925397" y="2488178"/>
                  </a:cubicBezTo>
                  <a:lnTo>
                    <a:pt x="4904445" y="2516525"/>
                  </a:lnTo>
                  <a:cubicBezTo>
                    <a:pt x="4901158" y="2520798"/>
                    <a:pt x="4899351" y="2523345"/>
                    <a:pt x="4899022" y="2524167"/>
                  </a:cubicBezTo>
                  <a:cubicBezTo>
                    <a:pt x="4897872" y="2526467"/>
                    <a:pt x="4897296" y="2529754"/>
                    <a:pt x="4897296" y="2534027"/>
                  </a:cubicBezTo>
                  <a:cubicBezTo>
                    <a:pt x="4897296" y="2537149"/>
                    <a:pt x="4899351" y="2543147"/>
                    <a:pt x="4903459" y="2552021"/>
                  </a:cubicBezTo>
                  <a:cubicBezTo>
                    <a:pt x="4907567" y="2560895"/>
                    <a:pt x="4909621" y="2568125"/>
                    <a:pt x="4909621" y="2573713"/>
                  </a:cubicBezTo>
                  <a:cubicBezTo>
                    <a:pt x="4901240" y="2572562"/>
                    <a:pt x="4893270" y="2570919"/>
                    <a:pt x="4885711" y="2568783"/>
                  </a:cubicBezTo>
                  <a:cubicBezTo>
                    <a:pt x="4878152" y="2566646"/>
                    <a:pt x="4871332" y="2564099"/>
                    <a:pt x="4865252" y="2561141"/>
                  </a:cubicBezTo>
                  <a:cubicBezTo>
                    <a:pt x="4867881" y="2546187"/>
                    <a:pt x="4869196" y="2534191"/>
                    <a:pt x="4869196" y="2525153"/>
                  </a:cubicBezTo>
                  <a:cubicBezTo>
                    <a:pt x="4869196" y="2523509"/>
                    <a:pt x="4869114" y="2520017"/>
                    <a:pt x="4868949" y="2514677"/>
                  </a:cubicBezTo>
                  <a:cubicBezTo>
                    <a:pt x="4868785" y="2509336"/>
                    <a:pt x="4868539" y="2505104"/>
                    <a:pt x="4868210" y="2501982"/>
                  </a:cubicBezTo>
                  <a:lnTo>
                    <a:pt x="4858843" y="2509377"/>
                  </a:lnTo>
                  <a:cubicBezTo>
                    <a:pt x="4854242" y="2512992"/>
                    <a:pt x="4851202" y="2515704"/>
                    <a:pt x="4849723" y="2517511"/>
                  </a:cubicBezTo>
                  <a:cubicBezTo>
                    <a:pt x="4847258" y="2520634"/>
                    <a:pt x="4846025" y="2524167"/>
                    <a:pt x="4846025" y="2528111"/>
                  </a:cubicBezTo>
                  <a:cubicBezTo>
                    <a:pt x="4846025" y="2546516"/>
                    <a:pt x="4840849" y="2559087"/>
                    <a:pt x="4830496" y="2565825"/>
                  </a:cubicBezTo>
                  <a:cubicBezTo>
                    <a:pt x="4821951" y="2571412"/>
                    <a:pt x="4807654" y="2574206"/>
                    <a:pt x="4787606" y="2574206"/>
                  </a:cubicBezTo>
                  <a:lnTo>
                    <a:pt x="4757286" y="2574206"/>
                  </a:lnTo>
                  <a:cubicBezTo>
                    <a:pt x="4749892" y="2574206"/>
                    <a:pt x="4743318" y="2571412"/>
                    <a:pt x="4737567" y="2565825"/>
                  </a:cubicBezTo>
                  <a:cubicBezTo>
                    <a:pt x="4731815" y="2560237"/>
                    <a:pt x="4728939" y="2553253"/>
                    <a:pt x="4728939" y="2544873"/>
                  </a:cubicBezTo>
                  <a:cubicBezTo>
                    <a:pt x="4728939" y="2536656"/>
                    <a:pt x="4729104" y="2529179"/>
                    <a:pt x="4729432" y="2522441"/>
                  </a:cubicBezTo>
                  <a:cubicBezTo>
                    <a:pt x="4729761" y="2515704"/>
                    <a:pt x="4730090" y="2509706"/>
                    <a:pt x="4730418" y="2504447"/>
                  </a:cubicBezTo>
                  <a:lnTo>
                    <a:pt x="4714150" y="2501982"/>
                  </a:lnTo>
                  <a:cubicBezTo>
                    <a:pt x="4714150" y="2527782"/>
                    <a:pt x="4706672" y="2547009"/>
                    <a:pt x="4691718" y="2559662"/>
                  </a:cubicBezTo>
                  <a:cubicBezTo>
                    <a:pt x="4680215" y="2569358"/>
                    <a:pt x="4665836" y="2574206"/>
                    <a:pt x="4648581" y="2574206"/>
                  </a:cubicBezTo>
                  <a:lnTo>
                    <a:pt x="4634606" y="2574206"/>
                  </a:lnTo>
                  <a:lnTo>
                    <a:pt x="4607737" y="2421624"/>
                  </a:lnTo>
                  <a:lnTo>
                    <a:pt x="4616611" y="2425075"/>
                  </a:lnTo>
                  <a:cubicBezTo>
                    <a:pt x="4620226" y="2417187"/>
                    <a:pt x="4623472" y="2408231"/>
                    <a:pt x="4626348" y="2398207"/>
                  </a:cubicBezTo>
                  <a:cubicBezTo>
                    <a:pt x="4629224" y="2388183"/>
                    <a:pt x="4631401" y="2377912"/>
                    <a:pt x="4632880" y="2367395"/>
                  </a:cubicBezTo>
                  <a:cubicBezTo>
                    <a:pt x="4619569" y="2361808"/>
                    <a:pt x="4609874" y="2356713"/>
                    <a:pt x="4603793" y="2352112"/>
                  </a:cubicBezTo>
                  <a:cubicBezTo>
                    <a:pt x="4596892" y="2347018"/>
                    <a:pt x="4593441" y="2341759"/>
                    <a:pt x="4593441" y="2336336"/>
                  </a:cubicBezTo>
                  <a:cubicBezTo>
                    <a:pt x="4594098" y="2332064"/>
                    <a:pt x="4594427" y="2329435"/>
                    <a:pt x="4594427" y="2328449"/>
                  </a:cubicBezTo>
                  <a:close/>
                  <a:moveTo>
                    <a:pt x="8316399" y="2261155"/>
                  </a:moveTo>
                  <a:cubicBezTo>
                    <a:pt x="8311798" y="2269207"/>
                    <a:pt x="8307936" y="2276356"/>
                    <a:pt x="8304813" y="2282600"/>
                  </a:cubicBezTo>
                  <a:cubicBezTo>
                    <a:pt x="8310401" y="2293939"/>
                    <a:pt x="8313195" y="2305196"/>
                    <a:pt x="8313195" y="2316370"/>
                  </a:cubicBezTo>
                  <a:cubicBezTo>
                    <a:pt x="8313195" y="2319164"/>
                    <a:pt x="8312866" y="2323601"/>
                    <a:pt x="8312209" y="2329681"/>
                  </a:cubicBezTo>
                  <a:lnTo>
                    <a:pt x="8319357" y="2330667"/>
                  </a:lnTo>
                  <a:cubicBezTo>
                    <a:pt x="8323794" y="2318342"/>
                    <a:pt x="8326013" y="2307743"/>
                    <a:pt x="8326013" y="2298869"/>
                  </a:cubicBezTo>
                  <a:cubicBezTo>
                    <a:pt x="8326013" y="2293117"/>
                    <a:pt x="8322808" y="2280546"/>
                    <a:pt x="8316399" y="2261155"/>
                  </a:cubicBezTo>
                  <a:close/>
                  <a:moveTo>
                    <a:pt x="6687625" y="2261155"/>
                  </a:moveTo>
                  <a:cubicBezTo>
                    <a:pt x="6683023" y="2269207"/>
                    <a:pt x="6679161" y="2276356"/>
                    <a:pt x="6676039" y="2282600"/>
                  </a:cubicBezTo>
                  <a:cubicBezTo>
                    <a:pt x="6681626" y="2293939"/>
                    <a:pt x="6684420" y="2305196"/>
                    <a:pt x="6684420" y="2316370"/>
                  </a:cubicBezTo>
                  <a:cubicBezTo>
                    <a:pt x="6684420" y="2319164"/>
                    <a:pt x="6684091" y="2323601"/>
                    <a:pt x="6683434" y="2329681"/>
                  </a:cubicBezTo>
                  <a:lnTo>
                    <a:pt x="6690582" y="2330667"/>
                  </a:lnTo>
                  <a:cubicBezTo>
                    <a:pt x="6695019" y="2318342"/>
                    <a:pt x="6697238" y="2307743"/>
                    <a:pt x="6697238" y="2298869"/>
                  </a:cubicBezTo>
                  <a:cubicBezTo>
                    <a:pt x="6697238" y="2293117"/>
                    <a:pt x="6694033" y="2280546"/>
                    <a:pt x="6687625" y="2261155"/>
                  </a:cubicBezTo>
                  <a:close/>
                  <a:moveTo>
                    <a:pt x="7733309" y="2042833"/>
                  </a:moveTo>
                  <a:lnTo>
                    <a:pt x="7703483" y="2098542"/>
                  </a:lnTo>
                  <a:lnTo>
                    <a:pt x="7761163" y="2128614"/>
                  </a:lnTo>
                  <a:lnTo>
                    <a:pt x="7790743" y="2073399"/>
                  </a:lnTo>
                  <a:close/>
                  <a:moveTo>
                    <a:pt x="3983259" y="2026318"/>
                  </a:moveTo>
                  <a:cubicBezTo>
                    <a:pt x="4007087" y="2031248"/>
                    <a:pt x="4025328" y="2038643"/>
                    <a:pt x="4037982" y="2048503"/>
                  </a:cubicBezTo>
                  <a:cubicBezTo>
                    <a:pt x="4048499" y="2056719"/>
                    <a:pt x="4053757" y="2065429"/>
                    <a:pt x="4053757" y="2074631"/>
                  </a:cubicBezTo>
                  <a:cubicBezTo>
                    <a:pt x="4053757" y="2078247"/>
                    <a:pt x="4051292" y="2080054"/>
                    <a:pt x="4046362" y="2080054"/>
                  </a:cubicBezTo>
                  <a:cubicBezTo>
                    <a:pt x="4031901" y="2080054"/>
                    <a:pt x="4018426" y="2074714"/>
                    <a:pt x="4005937" y="2064032"/>
                  </a:cubicBezTo>
                  <a:cubicBezTo>
                    <a:pt x="3993448" y="2053351"/>
                    <a:pt x="3985889" y="2040779"/>
                    <a:pt x="3983259" y="2026318"/>
                  </a:cubicBezTo>
                  <a:close/>
                  <a:moveTo>
                    <a:pt x="4995728" y="1932649"/>
                  </a:moveTo>
                  <a:lnTo>
                    <a:pt x="5004109" y="1959271"/>
                  </a:lnTo>
                  <a:cubicBezTo>
                    <a:pt x="5001315" y="1961736"/>
                    <a:pt x="4998234" y="1963831"/>
                    <a:pt x="4994865" y="1965557"/>
                  </a:cubicBezTo>
                  <a:cubicBezTo>
                    <a:pt x="4991496" y="1967282"/>
                    <a:pt x="4988826" y="1968145"/>
                    <a:pt x="4986854" y="1968145"/>
                  </a:cubicBezTo>
                  <a:cubicBezTo>
                    <a:pt x="4982581" y="1968145"/>
                    <a:pt x="4976830" y="1967241"/>
                    <a:pt x="4969599" y="1965433"/>
                  </a:cubicBezTo>
                  <a:cubicBezTo>
                    <a:pt x="4962368" y="1963626"/>
                    <a:pt x="4958753" y="1962229"/>
                    <a:pt x="4958753" y="1961243"/>
                  </a:cubicBezTo>
                  <a:cubicBezTo>
                    <a:pt x="4958753" y="1957299"/>
                    <a:pt x="4962122" y="1952698"/>
                    <a:pt x="4968860" y="1947439"/>
                  </a:cubicBezTo>
                  <a:cubicBezTo>
                    <a:pt x="4975597" y="1942181"/>
                    <a:pt x="4984553" y="1937251"/>
                    <a:pt x="4995728" y="1932649"/>
                  </a:cubicBezTo>
                  <a:close/>
                  <a:moveTo>
                    <a:pt x="6887031" y="1913916"/>
                  </a:moveTo>
                  <a:cubicBezTo>
                    <a:pt x="6892782" y="1913916"/>
                    <a:pt x="6899602" y="1918846"/>
                    <a:pt x="6907490" y="1928705"/>
                  </a:cubicBezTo>
                  <a:cubicBezTo>
                    <a:pt x="6914556" y="1937579"/>
                    <a:pt x="6918090" y="1943824"/>
                    <a:pt x="6918090" y="1947439"/>
                  </a:cubicBezTo>
                  <a:cubicBezTo>
                    <a:pt x="6918090" y="1949740"/>
                    <a:pt x="6916282" y="1950890"/>
                    <a:pt x="6912667" y="1950890"/>
                  </a:cubicBezTo>
                  <a:cubicBezTo>
                    <a:pt x="6911023" y="1950890"/>
                    <a:pt x="6903546" y="1948425"/>
                    <a:pt x="6890235" y="1943495"/>
                  </a:cubicBezTo>
                  <a:cubicBezTo>
                    <a:pt x="6885798" y="1941852"/>
                    <a:pt x="6879307" y="1939387"/>
                    <a:pt x="6870762" y="1936100"/>
                  </a:cubicBezTo>
                  <a:cubicBezTo>
                    <a:pt x="6875199" y="1921311"/>
                    <a:pt x="6880622" y="1913916"/>
                    <a:pt x="6887031" y="1913916"/>
                  </a:cubicBezTo>
                  <a:close/>
                  <a:moveTo>
                    <a:pt x="3839031" y="1913916"/>
                  </a:moveTo>
                  <a:cubicBezTo>
                    <a:pt x="3844782" y="1913916"/>
                    <a:pt x="3851602" y="1918846"/>
                    <a:pt x="3859490" y="1928705"/>
                  </a:cubicBezTo>
                  <a:cubicBezTo>
                    <a:pt x="3866556" y="1937579"/>
                    <a:pt x="3870089" y="1943824"/>
                    <a:pt x="3870089" y="1947439"/>
                  </a:cubicBezTo>
                  <a:cubicBezTo>
                    <a:pt x="3870089" y="1949740"/>
                    <a:pt x="3868282" y="1950890"/>
                    <a:pt x="3864667" y="1950890"/>
                  </a:cubicBezTo>
                  <a:cubicBezTo>
                    <a:pt x="3863023" y="1950890"/>
                    <a:pt x="3855546" y="1948425"/>
                    <a:pt x="3842235" y="1943495"/>
                  </a:cubicBezTo>
                  <a:cubicBezTo>
                    <a:pt x="3837798" y="1941852"/>
                    <a:pt x="3831307" y="1939387"/>
                    <a:pt x="3822762" y="1936100"/>
                  </a:cubicBezTo>
                  <a:cubicBezTo>
                    <a:pt x="3827199" y="1921311"/>
                    <a:pt x="3832622" y="1913916"/>
                    <a:pt x="3839031" y="1913916"/>
                  </a:cubicBezTo>
                  <a:close/>
                  <a:moveTo>
                    <a:pt x="6068978" y="1906274"/>
                  </a:moveTo>
                  <a:cubicBezTo>
                    <a:pt x="6080975" y="1906274"/>
                    <a:pt x="6091820" y="1908164"/>
                    <a:pt x="6101516" y="1911944"/>
                  </a:cubicBezTo>
                  <a:cubicBezTo>
                    <a:pt x="6113184" y="1916545"/>
                    <a:pt x="6119017" y="1922543"/>
                    <a:pt x="6119017" y="1929938"/>
                  </a:cubicBezTo>
                  <a:cubicBezTo>
                    <a:pt x="6119017" y="1946700"/>
                    <a:pt x="6091985" y="1955081"/>
                    <a:pt x="6037920" y="1955081"/>
                  </a:cubicBezTo>
                  <a:lnTo>
                    <a:pt x="5973338" y="1955081"/>
                  </a:lnTo>
                  <a:cubicBezTo>
                    <a:pt x="5999138" y="1936511"/>
                    <a:pt x="6018816" y="1923734"/>
                    <a:pt x="6032374" y="1916750"/>
                  </a:cubicBezTo>
                  <a:cubicBezTo>
                    <a:pt x="6045931" y="1909766"/>
                    <a:pt x="6058133" y="1906274"/>
                    <a:pt x="6068978" y="1906274"/>
                  </a:cubicBezTo>
                  <a:close/>
                  <a:moveTo>
                    <a:pt x="9077599" y="1895135"/>
                  </a:moveTo>
                  <a:cubicBezTo>
                    <a:pt x="9093332" y="1895135"/>
                    <a:pt x="9103759" y="1909862"/>
                    <a:pt x="9108881" y="1939314"/>
                  </a:cubicBezTo>
                  <a:lnTo>
                    <a:pt x="9098453" y="1939314"/>
                  </a:lnTo>
                  <a:cubicBezTo>
                    <a:pt x="9086563" y="1939314"/>
                    <a:pt x="9077005" y="1937165"/>
                    <a:pt x="9069779" y="1932866"/>
                  </a:cubicBezTo>
                  <a:cubicBezTo>
                    <a:pt x="9062553" y="1928567"/>
                    <a:pt x="9058939" y="1923124"/>
                    <a:pt x="9058939" y="1916539"/>
                  </a:cubicBezTo>
                  <a:cubicBezTo>
                    <a:pt x="9058939" y="1911234"/>
                    <a:pt x="9060632" y="1906340"/>
                    <a:pt x="9064016" y="1901858"/>
                  </a:cubicBezTo>
                  <a:cubicBezTo>
                    <a:pt x="9067401" y="1897376"/>
                    <a:pt x="9071929" y="1895135"/>
                    <a:pt x="9077599" y="1895135"/>
                  </a:cubicBezTo>
                  <a:close/>
                  <a:moveTo>
                    <a:pt x="4029108" y="1884336"/>
                  </a:moveTo>
                  <a:cubicBezTo>
                    <a:pt x="4032394" y="1884336"/>
                    <a:pt x="4035599" y="1887458"/>
                    <a:pt x="4038721" y="1893703"/>
                  </a:cubicBezTo>
                  <a:cubicBezTo>
                    <a:pt x="4041843" y="1899947"/>
                    <a:pt x="4043404" y="1905206"/>
                    <a:pt x="4043404" y="1909479"/>
                  </a:cubicBezTo>
                  <a:cubicBezTo>
                    <a:pt x="4043404" y="1915230"/>
                    <a:pt x="4039830" y="1920448"/>
                    <a:pt x="4032682" y="1925131"/>
                  </a:cubicBezTo>
                  <a:cubicBezTo>
                    <a:pt x="4025533" y="1929815"/>
                    <a:pt x="4012510" y="1935443"/>
                    <a:pt x="3993612" y="1942016"/>
                  </a:cubicBezTo>
                  <a:cubicBezTo>
                    <a:pt x="4001664" y="1922132"/>
                    <a:pt x="4008525" y="1907548"/>
                    <a:pt x="4014195" y="1898263"/>
                  </a:cubicBezTo>
                  <a:cubicBezTo>
                    <a:pt x="4019864" y="1888978"/>
                    <a:pt x="4024835" y="1884336"/>
                    <a:pt x="4029108" y="1884336"/>
                  </a:cubicBezTo>
                  <a:close/>
                  <a:moveTo>
                    <a:pt x="6337981" y="1861658"/>
                  </a:moveTo>
                  <a:lnTo>
                    <a:pt x="6324177" y="1928212"/>
                  </a:lnTo>
                  <a:cubicBezTo>
                    <a:pt x="6332722" y="1936265"/>
                    <a:pt x="6339953" y="1946371"/>
                    <a:pt x="6345869" y="1958532"/>
                  </a:cubicBezTo>
                  <a:cubicBezTo>
                    <a:pt x="6351127" y="1969213"/>
                    <a:pt x="6353756" y="1977840"/>
                    <a:pt x="6353756" y="1984414"/>
                  </a:cubicBezTo>
                  <a:cubicBezTo>
                    <a:pt x="6353756" y="1997560"/>
                    <a:pt x="6340117" y="2016294"/>
                    <a:pt x="6312838" y="2040615"/>
                  </a:cubicBezTo>
                  <a:cubicBezTo>
                    <a:pt x="6293282" y="2058034"/>
                    <a:pt x="6277835" y="2069948"/>
                    <a:pt x="6266497" y="2076357"/>
                  </a:cubicBezTo>
                  <a:cubicBezTo>
                    <a:pt x="6255158" y="2082766"/>
                    <a:pt x="6243819" y="2085970"/>
                    <a:pt x="6232480" y="2085970"/>
                  </a:cubicBezTo>
                  <a:cubicBezTo>
                    <a:pt x="6221963" y="2085970"/>
                    <a:pt x="6212185" y="2084245"/>
                    <a:pt x="6203147" y="2080794"/>
                  </a:cubicBezTo>
                  <a:cubicBezTo>
                    <a:pt x="6194109" y="2077343"/>
                    <a:pt x="6182195" y="2070687"/>
                    <a:pt x="6167405" y="2060828"/>
                  </a:cubicBezTo>
                  <a:lnTo>
                    <a:pt x="6157052" y="2076110"/>
                  </a:lnTo>
                  <a:cubicBezTo>
                    <a:pt x="6187782" y="2097309"/>
                    <a:pt x="6210377" y="2111442"/>
                    <a:pt x="6224839" y="2118508"/>
                  </a:cubicBezTo>
                  <a:cubicBezTo>
                    <a:pt x="6241436" y="2126724"/>
                    <a:pt x="6256965" y="2130833"/>
                    <a:pt x="6271427" y="2130833"/>
                  </a:cubicBezTo>
                  <a:cubicBezTo>
                    <a:pt x="6283587" y="2130833"/>
                    <a:pt x="6298212" y="2124095"/>
                    <a:pt x="6315303" y="2110620"/>
                  </a:cubicBezTo>
                  <a:cubicBezTo>
                    <a:pt x="6330750" y="2098459"/>
                    <a:pt x="6344225" y="2084122"/>
                    <a:pt x="6355728" y="2067606"/>
                  </a:cubicBezTo>
                  <a:cubicBezTo>
                    <a:pt x="6367232" y="2051091"/>
                    <a:pt x="6372983" y="2037821"/>
                    <a:pt x="6372983" y="2027797"/>
                  </a:cubicBezTo>
                  <a:lnTo>
                    <a:pt x="6372983" y="1952369"/>
                  </a:lnTo>
                  <a:cubicBezTo>
                    <a:pt x="6372983" y="1933307"/>
                    <a:pt x="6369943" y="1916298"/>
                    <a:pt x="6363863" y="1901344"/>
                  </a:cubicBezTo>
                  <a:cubicBezTo>
                    <a:pt x="6357783" y="1886390"/>
                    <a:pt x="6349155" y="1873162"/>
                    <a:pt x="6337981" y="1861658"/>
                  </a:cubicBezTo>
                  <a:close/>
                  <a:moveTo>
                    <a:pt x="7783595" y="1845883"/>
                  </a:moveTo>
                  <a:lnTo>
                    <a:pt x="7763875" y="1904549"/>
                  </a:lnTo>
                  <a:cubicBezTo>
                    <a:pt x="7772913" y="1915066"/>
                    <a:pt x="7778665" y="1922461"/>
                    <a:pt x="7781129" y="1926733"/>
                  </a:cubicBezTo>
                  <a:cubicBezTo>
                    <a:pt x="7785895" y="1934457"/>
                    <a:pt x="7789182" y="1943906"/>
                    <a:pt x="7790989" y="1955081"/>
                  </a:cubicBezTo>
                  <a:lnTo>
                    <a:pt x="7675133" y="1955081"/>
                  </a:lnTo>
                  <a:lnTo>
                    <a:pt x="7673632" y="1930616"/>
                  </a:lnTo>
                  <a:cubicBezTo>
                    <a:pt x="7672399" y="1921537"/>
                    <a:pt x="7670550" y="1913423"/>
                    <a:pt x="7668085" y="1906274"/>
                  </a:cubicBezTo>
                  <a:cubicBezTo>
                    <a:pt x="7665456" y="1898386"/>
                    <a:pt x="7658390" y="1884007"/>
                    <a:pt x="7646887" y="1863137"/>
                  </a:cubicBezTo>
                  <a:lnTo>
                    <a:pt x="7625195" y="1929691"/>
                  </a:lnTo>
                  <a:cubicBezTo>
                    <a:pt x="7636863" y="1951712"/>
                    <a:pt x="7644463" y="1967734"/>
                    <a:pt x="7647996" y="1977758"/>
                  </a:cubicBezTo>
                  <a:cubicBezTo>
                    <a:pt x="7651529" y="1987782"/>
                    <a:pt x="7653296" y="1997889"/>
                    <a:pt x="7653296" y="2008077"/>
                  </a:cubicBezTo>
                  <a:cubicBezTo>
                    <a:pt x="7653296" y="2024510"/>
                    <a:pt x="7643189" y="2038396"/>
                    <a:pt x="7622976" y="2049735"/>
                  </a:cubicBezTo>
                  <a:cubicBezTo>
                    <a:pt x="7602764" y="2061074"/>
                    <a:pt x="7577868" y="2066744"/>
                    <a:pt x="7548288" y="2066744"/>
                  </a:cubicBezTo>
                  <a:cubicBezTo>
                    <a:pt x="7518215" y="2066744"/>
                    <a:pt x="7493935" y="2061280"/>
                    <a:pt x="7475448" y="2050352"/>
                  </a:cubicBezTo>
                  <a:cubicBezTo>
                    <a:pt x="7456961" y="2039424"/>
                    <a:pt x="7447717" y="2025332"/>
                    <a:pt x="7447717" y="2008077"/>
                  </a:cubicBezTo>
                  <a:cubicBezTo>
                    <a:pt x="7447717" y="1994767"/>
                    <a:pt x="7450224" y="1981867"/>
                    <a:pt x="7455236" y="1969377"/>
                  </a:cubicBezTo>
                  <a:cubicBezTo>
                    <a:pt x="7460248" y="1956888"/>
                    <a:pt x="7470888" y="1936758"/>
                    <a:pt x="7487157" y="1908986"/>
                  </a:cubicBezTo>
                  <a:lnTo>
                    <a:pt x="7472367" y="1898633"/>
                  </a:lnTo>
                  <a:cubicBezTo>
                    <a:pt x="7450347" y="1931992"/>
                    <a:pt x="7435557" y="1959107"/>
                    <a:pt x="7427998" y="1979977"/>
                  </a:cubicBezTo>
                  <a:cubicBezTo>
                    <a:pt x="7421096" y="1998875"/>
                    <a:pt x="7417645" y="2019745"/>
                    <a:pt x="7417645" y="2042587"/>
                  </a:cubicBezTo>
                  <a:cubicBezTo>
                    <a:pt x="7417645" y="2069373"/>
                    <a:pt x="7428450" y="2090037"/>
                    <a:pt x="7450059" y="2104581"/>
                  </a:cubicBezTo>
                  <a:cubicBezTo>
                    <a:pt x="7471669" y="2119124"/>
                    <a:pt x="7502440" y="2126396"/>
                    <a:pt x="7542372" y="2126396"/>
                  </a:cubicBezTo>
                  <a:cubicBezTo>
                    <a:pt x="7563078" y="2126396"/>
                    <a:pt x="7583167" y="2123725"/>
                    <a:pt x="7602640" y="2118385"/>
                  </a:cubicBezTo>
                  <a:cubicBezTo>
                    <a:pt x="7622114" y="2113044"/>
                    <a:pt x="7636904" y="2106183"/>
                    <a:pt x="7647010" y="2097802"/>
                  </a:cubicBezTo>
                  <a:cubicBezTo>
                    <a:pt x="7657116" y="2089421"/>
                    <a:pt x="7664388" y="2078370"/>
                    <a:pt x="7668825" y="2064648"/>
                  </a:cubicBezTo>
                  <a:cubicBezTo>
                    <a:pt x="7671043" y="2057788"/>
                    <a:pt x="7672707" y="2049807"/>
                    <a:pt x="7673816" y="2040707"/>
                  </a:cubicBezTo>
                  <a:lnTo>
                    <a:pt x="7674825" y="2022128"/>
                  </a:lnTo>
                  <a:lnTo>
                    <a:pt x="7815639" y="2022128"/>
                  </a:lnTo>
                  <a:lnTo>
                    <a:pt x="7815639" y="1957792"/>
                  </a:lnTo>
                  <a:cubicBezTo>
                    <a:pt x="7815639" y="1927719"/>
                    <a:pt x="7813379" y="1905042"/>
                    <a:pt x="7808860" y="1889759"/>
                  </a:cubicBezTo>
                  <a:cubicBezTo>
                    <a:pt x="7804341" y="1874476"/>
                    <a:pt x="7795919" y="1859851"/>
                    <a:pt x="7783595" y="1845883"/>
                  </a:cubicBezTo>
                  <a:close/>
                  <a:moveTo>
                    <a:pt x="6090177" y="1839967"/>
                  </a:moveTo>
                  <a:cubicBezTo>
                    <a:pt x="6079003" y="1839967"/>
                    <a:pt x="6067417" y="1843582"/>
                    <a:pt x="6055421" y="1850813"/>
                  </a:cubicBezTo>
                  <a:cubicBezTo>
                    <a:pt x="6050162" y="1853935"/>
                    <a:pt x="6042357" y="1859193"/>
                    <a:pt x="6032004" y="1866588"/>
                  </a:cubicBezTo>
                  <a:lnTo>
                    <a:pt x="5943758" y="1929691"/>
                  </a:lnTo>
                  <a:cubicBezTo>
                    <a:pt x="5929133" y="1940044"/>
                    <a:pt x="5918410" y="1946864"/>
                    <a:pt x="5911590" y="1950151"/>
                  </a:cubicBezTo>
                  <a:cubicBezTo>
                    <a:pt x="5904770" y="1953437"/>
                    <a:pt x="5897335" y="1955081"/>
                    <a:pt x="5889282" y="1955081"/>
                  </a:cubicBezTo>
                  <a:cubicBezTo>
                    <a:pt x="5881230" y="1955081"/>
                    <a:pt x="5874739" y="1952533"/>
                    <a:pt x="5869809" y="1947439"/>
                  </a:cubicBezTo>
                  <a:cubicBezTo>
                    <a:pt x="5864879" y="1942345"/>
                    <a:pt x="5862414" y="1935114"/>
                    <a:pt x="5862414" y="1925748"/>
                  </a:cubicBezTo>
                  <a:cubicBezTo>
                    <a:pt x="5862414" y="1919174"/>
                    <a:pt x="5862743" y="1910465"/>
                    <a:pt x="5863400" y="1899619"/>
                  </a:cubicBezTo>
                  <a:cubicBezTo>
                    <a:pt x="5863565" y="1896004"/>
                    <a:pt x="5863893" y="1891238"/>
                    <a:pt x="5864386" y="1885322"/>
                  </a:cubicBezTo>
                  <a:lnTo>
                    <a:pt x="5847625" y="1882857"/>
                  </a:lnTo>
                  <a:cubicBezTo>
                    <a:pt x="5844338" y="1910136"/>
                    <a:pt x="5836943" y="1929363"/>
                    <a:pt x="5825440" y="1940537"/>
                  </a:cubicBezTo>
                  <a:cubicBezTo>
                    <a:pt x="5815580" y="1950068"/>
                    <a:pt x="5801119" y="1954834"/>
                    <a:pt x="5782056" y="1954834"/>
                  </a:cubicBezTo>
                  <a:lnTo>
                    <a:pt x="5746807" y="1955081"/>
                  </a:lnTo>
                  <a:lnTo>
                    <a:pt x="5730478" y="1955081"/>
                  </a:lnTo>
                  <a:cubicBezTo>
                    <a:pt x="5717332" y="1955081"/>
                    <a:pt x="5702460" y="1960257"/>
                    <a:pt x="5685862" y="1970610"/>
                  </a:cubicBezTo>
                  <a:cubicBezTo>
                    <a:pt x="5671073" y="1979812"/>
                    <a:pt x="5658255" y="1990987"/>
                    <a:pt x="5647409" y="2004133"/>
                  </a:cubicBezTo>
                  <a:cubicBezTo>
                    <a:pt x="5642972" y="2009392"/>
                    <a:pt x="5639151" y="2016951"/>
                    <a:pt x="5635947" y="2026811"/>
                  </a:cubicBezTo>
                  <a:cubicBezTo>
                    <a:pt x="5632742" y="2036671"/>
                    <a:pt x="5631140" y="2046038"/>
                    <a:pt x="5631140" y="2054912"/>
                  </a:cubicBezTo>
                  <a:cubicBezTo>
                    <a:pt x="5631140" y="2059677"/>
                    <a:pt x="5633687" y="2062717"/>
                    <a:pt x="5638781" y="2064032"/>
                  </a:cubicBezTo>
                  <a:cubicBezTo>
                    <a:pt x="5643876" y="2065347"/>
                    <a:pt x="5655132" y="2066004"/>
                    <a:pt x="5672551" y="2066004"/>
                  </a:cubicBezTo>
                  <a:cubicBezTo>
                    <a:pt x="5679782" y="2066004"/>
                    <a:pt x="5687999" y="2066168"/>
                    <a:pt x="5697201" y="2066497"/>
                  </a:cubicBezTo>
                  <a:cubicBezTo>
                    <a:pt x="5706403" y="2066826"/>
                    <a:pt x="5711005" y="2067812"/>
                    <a:pt x="5711005" y="2069455"/>
                  </a:cubicBezTo>
                  <a:cubicBezTo>
                    <a:pt x="5711005" y="2074714"/>
                    <a:pt x="5703240" y="2081410"/>
                    <a:pt x="5687711" y="2089544"/>
                  </a:cubicBezTo>
                  <a:cubicBezTo>
                    <a:pt x="5672182" y="2097679"/>
                    <a:pt x="5653571" y="2104622"/>
                    <a:pt x="5631880" y="2110373"/>
                  </a:cubicBezTo>
                  <a:cubicBezTo>
                    <a:pt x="5607887" y="2116782"/>
                    <a:pt x="5585456" y="2119987"/>
                    <a:pt x="5564586" y="2119987"/>
                  </a:cubicBezTo>
                  <a:cubicBezTo>
                    <a:pt x="5547495" y="2119987"/>
                    <a:pt x="5534103" y="2115632"/>
                    <a:pt x="5524407" y="2106922"/>
                  </a:cubicBezTo>
                  <a:cubicBezTo>
                    <a:pt x="5514711" y="2098213"/>
                    <a:pt x="5509864" y="2086299"/>
                    <a:pt x="5509864" y="2071180"/>
                  </a:cubicBezTo>
                  <a:cubicBezTo>
                    <a:pt x="5509864" y="2056062"/>
                    <a:pt x="5512739" y="2040697"/>
                    <a:pt x="5518491" y="2025086"/>
                  </a:cubicBezTo>
                  <a:cubicBezTo>
                    <a:pt x="5524243" y="2009474"/>
                    <a:pt x="5534842" y="1988522"/>
                    <a:pt x="5550289" y="1962229"/>
                  </a:cubicBezTo>
                  <a:lnTo>
                    <a:pt x="5536485" y="1951876"/>
                  </a:lnTo>
                  <a:cubicBezTo>
                    <a:pt x="5513150" y="1989015"/>
                    <a:pt x="5497703" y="2019088"/>
                    <a:pt x="5490144" y="2042094"/>
                  </a:cubicBezTo>
                  <a:cubicBezTo>
                    <a:pt x="5483899" y="2061156"/>
                    <a:pt x="5480777" y="2083670"/>
                    <a:pt x="5480777" y="2109634"/>
                  </a:cubicBezTo>
                  <a:cubicBezTo>
                    <a:pt x="5480777" y="2133298"/>
                    <a:pt x="5487597" y="2151292"/>
                    <a:pt x="5501236" y="2163617"/>
                  </a:cubicBezTo>
                  <a:cubicBezTo>
                    <a:pt x="5514876" y="2175942"/>
                    <a:pt x="5535006" y="2182104"/>
                    <a:pt x="5561628" y="2182104"/>
                  </a:cubicBezTo>
                  <a:cubicBezTo>
                    <a:pt x="5584799" y="2182104"/>
                    <a:pt x="5609284" y="2177996"/>
                    <a:pt x="5635084" y="2169779"/>
                  </a:cubicBezTo>
                  <a:cubicBezTo>
                    <a:pt x="5657597" y="2162549"/>
                    <a:pt x="5677728" y="2153510"/>
                    <a:pt x="5695476" y="2142665"/>
                  </a:cubicBezTo>
                  <a:cubicBezTo>
                    <a:pt x="5712073" y="2132476"/>
                    <a:pt x="5722179" y="2123438"/>
                    <a:pt x="5725795" y="2115550"/>
                  </a:cubicBezTo>
                  <a:cubicBezTo>
                    <a:pt x="5730560" y="2105361"/>
                    <a:pt x="5734299" y="2093899"/>
                    <a:pt x="5737010" y="2081164"/>
                  </a:cubicBezTo>
                  <a:cubicBezTo>
                    <a:pt x="5739722" y="2068428"/>
                    <a:pt x="5741078" y="2057541"/>
                    <a:pt x="5741078" y="2048503"/>
                  </a:cubicBezTo>
                  <a:cubicBezTo>
                    <a:pt x="5741078" y="2041930"/>
                    <a:pt x="5737051" y="2037082"/>
                    <a:pt x="5728999" y="2033959"/>
                  </a:cubicBezTo>
                  <a:cubicBezTo>
                    <a:pt x="5720947" y="2030837"/>
                    <a:pt x="5716921" y="2028783"/>
                    <a:pt x="5716921" y="2027797"/>
                  </a:cubicBezTo>
                  <a:cubicBezTo>
                    <a:pt x="5716921" y="2025989"/>
                    <a:pt x="5718770" y="2024593"/>
                    <a:pt x="5722467" y="2023607"/>
                  </a:cubicBezTo>
                  <a:cubicBezTo>
                    <a:pt x="5726164" y="2022621"/>
                    <a:pt x="5731053" y="2022128"/>
                    <a:pt x="5737134" y="2022128"/>
                  </a:cubicBezTo>
                  <a:lnTo>
                    <a:pt x="5746807" y="2022128"/>
                  </a:lnTo>
                  <a:lnTo>
                    <a:pt x="5758086" y="2022128"/>
                  </a:lnTo>
                  <a:lnTo>
                    <a:pt x="5758086" y="2022049"/>
                  </a:lnTo>
                  <a:lnTo>
                    <a:pt x="5782056" y="2021881"/>
                  </a:lnTo>
                  <a:cubicBezTo>
                    <a:pt x="5796353" y="2021881"/>
                    <a:pt x="5807856" y="2019498"/>
                    <a:pt x="5816566" y="2014733"/>
                  </a:cubicBezTo>
                  <a:cubicBezTo>
                    <a:pt x="5826097" y="2009474"/>
                    <a:pt x="5836121" y="1999532"/>
                    <a:pt x="5846639" y="1984907"/>
                  </a:cubicBezTo>
                  <a:cubicBezTo>
                    <a:pt x="5851568" y="1998053"/>
                    <a:pt x="5857525" y="2007543"/>
                    <a:pt x="5864510" y="2013377"/>
                  </a:cubicBezTo>
                  <a:cubicBezTo>
                    <a:pt x="5871493" y="2019211"/>
                    <a:pt x="5880819" y="2022128"/>
                    <a:pt x="5892487" y="2022128"/>
                  </a:cubicBezTo>
                  <a:lnTo>
                    <a:pt x="6153527" y="2022128"/>
                  </a:lnTo>
                  <a:lnTo>
                    <a:pt x="6153527" y="1927719"/>
                  </a:lnTo>
                  <a:cubicBezTo>
                    <a:pt x="6153527" y="1897318"/>
                    <a:pt x="6147118" y="1874558"/>
                    <a:pt x="6134300" y="1859440"/>
                  </a:cubicBezTo>
                  <a:cubicBezTo>
                    <a:pt x="6123290" y="1846458"/>
                    <a:pt x="6108582" y="1839967"/>
                    <a:pt x="6090177" y="1839967"/>
                  </a:cubicBezTo>
                  <a:close/>
                  <a:moveTo>
                    <a:pt x="3346159" y="1835530"/>
                  </a:moveTo>
                  <a:cubicBezTo>
                    <a:pt x="3350104" y="1835530"/>
                    <a:pt x="3353760" y="1837050"/>
                    <a:pt x="3357129" y="1840090"/>
                  </a:cubicBezTo>
                  <a:cubicBezTo>
                    <a:pt x="3360498" y="1843130"/>
                    <a:pt x="3364401" y="1848512"/>
                    <a:pt x="3368838" y="1856235"/>
                  </a:cubicBezTo>
                  <a:cubicBezTo>
                    <a:pt x="3363251" y="1861658"/>
                    <a:pt x="3358525" y="1865479"/>
                    <a:pt x="3354665" y="1867698"/>
                  </a:cubicBezTo>
                  <a:cubicBezTo>
                    <a:pt x="3350802" y="1869916"/>
                    <a:pt x="3346981" y="1871025"/>
                    <a:pt x="3343202" y="1871025"/>
                  </a:cubicBezTo>
                  <a:cubicBezTo>
                    <a:pt x="3338436" y="1871025"/>
                    <a:pt x="3334533" y="1869752"/>
                    <a:pt x="3331493" y="1867205"/>
                  </a:cubicBezTo>
                  <a:cubicBezTo>
                    <a:pt x="3328453" y="1864657"/>
                    <a:pt x="3326933" y="1861494"/>
                    <a:pt x="3326933" y="1857714"/>
                  </a:cubicBezTo>
                  <a:cubicBezTo>
                    <a:pt x="3326933" y="1851798"/>
                    <a:pt x="3328905" y="1846622"/>
                    <a:pt x="3332849" y="1842185"/>
                  </a:cubicBezTo>
                  <a:cubicBezTo>
                    <a:pt x="3336793" y="1837748"/>
                    <a:pt x="3341230" y="1835530"/>
                    <a:pt x="3346159" y="1835530"/>
                  </a:cubicBezTo>
                  <a:close/>
                  <a:moveTo>
                    <a:pt x="2679410" y="1835530"/>
                  </a:moveTo>
                  <a:cubicBezTo>
                    <a:pt x="2683353" y="1835530"/>
                    <a:pt x="2687009" y="1837050"/>
                    <a:pt x="2690379" y="1840090"/>
                  </a:cubicBezTo>
                  <a:cubicBezTo>
                    <a:pt x="2693747" y="1843130"/>
                    <a:pt x="2697650" y="1848512"/>
                    <a:pt x="2702087" y="1856235"/>
                  </a:cubicBezTo>
                  <a:cubicBezTo>
                    <a:pt x="2696500" y="1861658"/>
                    <a:pt x="2691775" y="1865479"/>
                    <a:pt x="2687914" y="1867698"/>
                  </a:cubicBezTo>
                  <a:cubicBezTo>
                    <a:pt x="2684052" y="1869916"/>
                    <a:pt x="2680231" y="1871025"/>
                    <a:pt x="2676452" y="1871025"/>
                  </a:cubicBezTo>
                  <a:cubicBezTo>
                    <a:pt x="2671687" y="1871025"/>
                    <a:pt x="2667783" y="1869752"/>
                    <a:pt x="2664743" y="1867205"/>
                  </a:cubicBezTo>
                  <a:cubicBezTo>
                    <a:pt x="2661703" y="1864657"/>
                    <a:pt x="2660182" y="1861494"/>
                    <a:pt x="2660182" y="1857714"/>
                  </a:cubicBezTo>
                  <a:cubicBezTo>
                    <a:pt x="2660182" y="1851798"/>
                    <a:pt x="2662155" y="1846622"/>
                    <a:pt x="2666098" y="1842185"/>
                  </a:cubicBezTo>
                  <a:cubicBezTo>
                    <a:pt x="2670043" y="1837748"/>
                    <a:pt x="2674479" y="1835530"/>
                    <a:pt x="2679410" y="1835530"/>
                  </a:cubicBezTo>
                  <a:close/>
                  <a:moveTo>
                    <a:pt x="9089124" y="1822144"/>
                  </a:moveTo>
                  <a:cubicBezTo>
                    <a:pt x="9071562" y="1822144"/>
                    <a:pt x="9055921" y="1835956"/>
                    <a:pt x="9042201" y="1863579"/>
                  </a:cubicBezTo>
                  <a:cubicBezTo>
                    <a:pt x="9029579" y="1889007"/>
                    <a:pt x="9023267" y="1915441"/>
                    <a:pt x="9023267" y="1942881"/>
                  </a:cubicBezTo>
                  <a:cubicBezTo>
                    <a:pt x="9023267" y="1963187"/>
                    <a:pt x="9028619" y="1979240"/>
                    <a:pt x="9039320" y="1991039"/>
                  </a:cubicBezTo>
                  <a:cubicBezTo>
                    <a:pt x="9050021" y="2002838"/>
                    <a:pt x="9064428" y="2008738"/>
                    <a:pt x="9082539" y="2008738"/>
                  </a:cubicBezTo>
                  <a:cubicBezTo>
                    <a:pt x="9087661" y="2008738"/>
                    <a:pt x="9094063" y="2008189"/>
                    <a:pt x="9101747" y="2007091"/>
                  </a:cubicBezTo>
                  <a:cubicBezTo>
                    <a:pt x="9079795" y="2033068"/>
                    <a:pt x="9058574" y="2051910"/>
                    <a:pt x="9038085" y="2063618"/>
                  </a:cubicBezTo>
                  <a:cubicBezTo>
                    <a:pt x="9020707" y="2073497"/>
                    <a:pt x="9003145" y="2078436"/>
                    <a:pt x="8985400" y="2078436"/>
                  </a:cubicBezTo>
                  <a:cubicBezTo>
                    <a:pt x="8972229" y="2078436"/>
                    <a:pt x="8960429" y="2076607"/>
                    <a:pt x="8950002" y="2072948"/>
                  </a:cubicBezTo>
                  <a:cubicBezTo>
                    <a:pt x="8937379" y="2068557"/>
                    <a:pt x="8921190" y="2059777"/>
                    <a:pt x="8901433" y="2046605"/>
                  </a:cubicBezTo>
                  <a:lnTo>
                    <a:pt x="8889908" y="2062521"/>
                  </a:lnTo>
                  <a:cubicBezTo>
                    <a:pt x="8927227" y="2091058"/>
                    <a:pt x="8954896" y="2110175"/>
                    <a:pt x="8972915" y="2119871"/>
                  </a:cubicBezTo>
                  <a:cubicBezTo>
                    <a:pt x="8990934" y="2129566"/>
                    <a:pt x="9007535" y="2134414"/>
                    <a:pt x="9022719" y="2134414"/>
                  </a:cubicBezTo>
                  <a:cubicBezTo>
                    <a:pt x="9048695" y="2134414"/>
                    <a:pt x="9075038" y="2119047"/>
                    <a:pt x="9101747" y="2088314"/>
                  </a:cubicBezTo>
                  <a:cubicBezTo>
                    <a:pt x="9128455" y="2057581"/>
                    <a:pt x="9141809" y="2026482"/>
                    <a:pt x="9141809" y="1995018"/>
                  </a:cubicBezTo>
                  <a:lnTo>
                    <a:pt x="9141809" y="1924222"/>
                  </a:lnTo>
                  <a:cubicBezTo>
                    <a:pt x="9141809" y="1896050"/>
                    <a:pt x="9136687" y="1871994"/>
                    <a:pt x="9126443" y="1852054"/>
                  </a:cubicBezTo>
                  <a:cubicBezTo>
                    <a:pt x="9116199" y="1832114"/>
                    <a:pt x="9103759" y="1822144"/>
                    <a:pt x="9089124" y="1822144"/>
                  </a:cubicBezTo>
                  <a:close/>
                  <a:moveTo>
                    <a:pt x="7079572" y="1805950"/>
                  </a:moveTo>
                  <a:cubicBezTo>
                    <a:pt x="7052458" y="1805950"/>
                    <a:pt x="7028753" y="1815112"/>
                    <a:pt x="7008458" y="1833435"/>
                  </a:cubicBezTo>
                  <a:cubicBezTo>
                    <a:pt x="6988163" y="1851757"/>
                    <a:pt x="6978016" y="1873162"/>
                    <a:pt x="6978016" y="1897647"/>
                  </a:cubicBezTo>
                  <a:cubicBezTo>
                    <a:pt x="6978016" y="1907178"/>
                    <a:pt x="6979413" y="1915764"/>
                    <a:pt x="6982207" y="1923406"/>
                  </a:cubicBezTo>
                  <a:cubicBezTo>
                    <a:pt x="6985000" y="1931047"/>
                    <a:pt x="6990505" y="1941030"/>
                    <a:pt x="6998722" y="1953355"/>
                  </a:cubicBezTo>
                  <a:cubicBezTo>
                    <a:pt x="6993956" y="1953684"/>
                    <a:pt x="6989108" y="1954177"/>
                    <a:pt x="6984179" y="1954834"/>
                  </a:cubicBezTo>
                  <a:cubicBezTo>
                    <a:pt x="6981878" y="1954998"/>
                    <a:pt x="6978345" y="1955081"/>
                    <a:pt x="6973579" y="1955081"/>
                  </a:cubicBezTo>
                  <a:lnTo>
                    <a:pt x="6962386" y="1955081"/>
                  </a:lnTo>
                  <a:lnTo>
                    <a:pt x="6959316" y="1932773"/>
                  </a:lnTo>
                  <a:cubicBezTo>
                    <a:pt x="6956070" y="1920448"/>
                    <a:pt x="6951202" y="1907589"/>
                    <a:pt x="6944711" y="1894196"/>
                  </a:cubicBezTo>
                  <a:cubicBezTo>
                    <a:pt x="6932386" y="1868889"/>
                    <a:pt x="6922033" y="1856235"/>
                    <a:pt x="6913653" y="1856235"/>
                  </a:cubicBezTo>
                  <a:cubicBezTo>
                    <a:pt x="6904614" y="1856235"/>
                    <a:pt x="6893604" y="1862234"/>
                    <a:pt x="6880622" y="1874230"/>
                  </a:cubicBezTo>
                  <a:cubicBezTo>
                    <a:pt x="6865997" y="1887705"/>
                    <a:pt x="6854000" y="1904877"/>
                    <a:pt x="6844634" y="1925747"/>
                  </a:cubicBezTo>
                  <a:cubicBezTo>
                    <a:pt x="6840361" y="1937086"/>
                    <a:pt x="6832637" y="1945056"/>
                    <a:pt x="6821463" y="1949658"/>
                  </a:cubicBezTo>
                  <a:cubicBezTo>
                    <a:pt x="6812753" y="1953273"/>
                    <a:pt x="6801004" y="1955081"/>
                    <a:pt x="6786214" y="1955081"/>
                  </a:cubicBezTo>
                  <a:lnTo>
                    <a:pt x="6753983" y="1955081"/>
                  </a:lnTo>
                  <a:lnTo>
                    <a:pt x="6753983" y="1952369"/>
                  </a:lnTo>
                  <a:cubicBezTo>
                    <a:pt x="6753983" y="1933307"/>
                    <a:pt x="6750943" y="1916298"/>
                    <a:pt x="6744863" y="1901344"/>
                  </a:cubicBezTo>
                  <a:cubicBezTo>
                    <a:pt x="6738782" y="1886390"/>
                    <a:pt x="6730155" y="1873162"/>
                    <a:pt x="6718981" y="1861658"/>
                  </a:cubicBezTo>
                  <a:lnTo>
                    <a:pt x="6705177" y="1928212"/>
                  </a:lnTo>
                  <a:cubicBezTo>
                    <a:pt x="6713722" y="1936265"/>
                    <a:pt x="6720953" y="1946371"/>
                    <a:pt x="6726869" y="1958532"/>
                  </a:cubicBezTo>
                  <a:cubicBezTo>
                    <a:pt x="6732127" y="1969213"/>
                    <a:pt x="6734757" y="1977840"/>
                    <a:pt x="6734757" y="1984414"/>
                  </a:cubicBezTo>
                  <a:cubicBezTo>
                    <a:pt x="6734757" y="1997560"/>
                    <a:pt x="6721117" y="2016294"/>
                    <a:pt x="6693838" y="2040615"/>
                  </a:cubicBezTo>
                  <a:cubicBezTo>
                    <a:pt x="6674283" y="2058034"/>
                    <a:pt x="6658836" y="2069948"/>
                    <a:pt x="6647497" y="2076357"/>
                  </a:cubicBezTo>
                  <a:cubicBezTo>
                    <a:pt x="6636158" y="2082766"/>
                    <a:pt x="6624819" y="2085970"/>
                    <a:pt x="6613480" y="2085970"/>
                  </a:cubicBezTo>
                  <a:cubicBezTo>
                    <a:pt x="6602963" y="2085970"/>
                    <a:pt x="6593185" y="2084245"/>
                    <a:pt x="6584147" y="2080794"/>
                  </a:cubicBezTo>
                  <a:cubicBezTo>
                    <a:pt x="6575109" y="2077343"/>
                    <a:pt x="6563195" y="2070687"/>
                    <a:pt x="6548405" y="2060828"/>
                  </a:cubicBezTo>
                  <a:lnTo>
                    <a:pt x="6538052" y="2076110"/>
                  </a:lnTo>
                  <a:cubicBezTo>
                    <a:pt x="6568782" y="2097309"/>
                    <a:pt x="6591378" y="2111442"/>
                    <a:pt x="6605839" y="2118508"/>
                  </a:cubicBezTo>
                  <a:cubicBezTo>
                    <a:pt x="6622436" y="2126724"/>
                    <a:pt x="6637966" y="2130833"/>
                    <a:pt x="6652427" y="2130833"/>
                  </a:cubicBezTo>
                  <a:cubicBezTo>
                    <a:pt x="6664587" y="2130833"/>
                    <a:pt x="6679213" y="2124095"/>
                    <a:pt x="6696303" y="2110620"/>
                  </a:cubicBezTo>
                  <a:cubicBezTo>
                    <a:pt x="6711750" y="2098459"/>
                    <a:pt x="6725225" y="2084122"/>
                    <a:pt x="6736729" y="2067606"/>
                  </a:cubicBezTo>
                  <a:cubicBezTo>
                    <a:pt x="6748232" y="2051091"/>
                    <a:pt x="6753983" y="2037821"/>
                    <a:pt x="6753983" y="2027797"/>
                  </a:cubicBezTo>
                  <a:lnTo>
                    <a:pt x="6753983" y="2022128"/>
                  </a:lnTo>
                  <a:lnTo>
                    <a:pt x="6786214" y="2022128"/>
                  </a:lnTo>
                  <a:cubicBezTo>
                    <a:pt x="6797881" y="2022128"/>
                    <a:pt x="6807084" y="2021059"/>
                    <a:pt x="6813821" y="2018923"/>
                  </a:cubicBezTo>
                  <a:cubicBezTo>
                    <a:pt x="6827790" y="2014486"/>
                    <a:pt x="6839539" y="2005119"/>
                    <a:pt x="6849070" y="1990823"/>
                  </a:cubicBezTo>
                  <a:cubicBezTo>
                    <a:pt x="6864682" y="1998875"/>
                    <a:pt x="6882758" y="2005859"/>
                    <a:pt x="6903300" y="2011775"/>
                  </a:cubicBezTo>
                  <a:cubicBezTo>
                    <a:pt x="6914967" y="2015144"/>
                    <a:pt x="6925875" y="2017670"/>
                    <a:pt x="6936022" y="2019355"/>
                  </a:cubicBezTo>
                  <a:lnTo>
                    <a:pt x="6946958" y="2020336"/>
                  </a:lnTo>
                  <a:lnTo>
                    <a:pt x="6946958" y="2022128"/>
                  </a:lnTo>
                  <a:lnTo>
                    <a:pt x="6969142" y="2022128"/>
                  </a:lnTo>
                  <a:cubicBezTo>
                    <a:pt x="6981960" y="2022128"/>
                    <a:pt x="6994696" y="2021224"/>
                    <a:pt x="7007349" y="2019416"/>
                  </a:cubicBezTo>
                  <a:cubicBezTo>
                    <a:pt x="7024604" y="2016951"/>
                    <a:pt x="7045802" y="2012514"/>
                    <a:pt x="7070945" y="2006105"/>
                  </a:cubicBezTo>
                  <a:cubicBezTo>
                    <a:pt x="7099868" y="1998710"/>
                    <a:pt x="7136431" y="1988193"/>
                    <a:pt x="7180636" y="1974554"/>
                  </a:cubicBezTo>
                  <a:lnTo>
                    <a:pt x="7208244" y="1904549"/>
                  </a:lnTo>
                  <a:lnTo>
                    <a:pt x="7083023" y="1940537"/>
                  </a:lnTo>
                  <a:cubicBezTo>
                    <a:pt x="7037340" y="1914409"/>
                    <a:pt x="7014498" y="1895675"/>
                    <a:pt x="7014498" y="1884336"/>
                  </a:cubicBezTo>
                  <a:cubicBezTo>
                    <a:pt x="7014498" y="1876612"/>
                    <a:pt x="7023947" y="1870697"/>
                    <a:pt x="7042845" y="1866588"/>
                  </a:cubicBezTo>
                  <a:cubicBezTo>
                    <a:pt x="7057799" y="1863302"/>
                    <a:pt x="7075465" y="1861658"/>
                    <a:pt x="7095841" y="1861658"/>
                  </a:cubicBezTo>
                  <a:cubicBezTo>
                    <a:pt x="7107016" y="1861658"/>
                    <a:pt x="7116424" y="1862398"/>
                    <a:pt x="7124065" y="1863877"/>
                  </a:cubicBezTo>
                  <a:cubicBezTo>
                    <a:pt x="7131706" y="1865356"/>
                    <a:pt x="7142019" y="1868560"/>
                    <a:pt x="7155000" y="1873490"/>
                  </a:cubicBezTo>
                  <a:lnTo>
                    <a:pt x="7165353" y="1864616"/>
                  </a:lnTo>
                  <a:cubicBezTo>
                    <a:pt x="7158287" y="1848676"/>
                    <a:pt x="7147112" y="1835119"/>
                    <a:pt x="7131830" y="1823944"/>
                  </a:cubicBezTo>
                  <a:cubicBezTo>
                    <a:pt x="7115232" y="1811948"/>
                    <a:pt x="7097813" y="1805950"/>
                    <a:pt x="7079572" y="1805950"/>
                  </a:cubicBezTo>
                  <a:close/>
                  <a:moveTo>
                    <a:pt x="5174191" y="1789681"/>
                  </a:moveTo>
                  <a:cubicBezTo>
                    <a:pt x="5169426" y="1799706"/>
                    <a:pt x="5165851" y="1808949"/>
                    <a:pt x="5163469" y="1817412"/>
                  </a:cubicBezTo>
                  <a:cubicBezTo>
                    <a:pt x="5161086" y="1825875"/>
                    <a:pt x="5159894" y="1833886"/>
                    <a:pt x="5159894" y="1841446"/>
                  </a:cubicBezTo>
                  <a:cubicBezTo>
                    <a:pt x="5159894" y="1843911"/>
                    <a:pt x="5160305" y="1847074"/>
                    <a:pt x="5161127" y="1850936"/>
                  </a:cubicBezTo>
                  <a:cubicBezTo>
                    <a:pt x="5161948" y="1854798"/>
                    <a:pt x="5163017" y="1858947"/>
                    <a:pt x="5164331" y="1863384"/>
                  </a:cubicBezTo>
                  <a:lnTo>
                    <a:pt x="5194404" y="1959764"/>
                  </a:lnTo>
                  <a:cubicBezTo>
                    <a:pt x="5192925" y="1964694"/>
                    <a:pt x="5188323" y="1967159"/>
                    <a:pt x="5180600" y="1967159"/>
                  </a:cubicBezTo>
                  <a:cubicBezTo>
                    <a:pt x="5168111" y="1967159"/>
                    <a:pt x="5159114" y="1964078"/>
                    <a:pt x="5153609" y="1957915"/>
                  </a:cubicBezTo>
                  <a:cubicBezTo>
                    <a:pt x="5148104" y="1951753"/>
                    <a:pt x="5141654" y="1937415"/>
                    <a:pt x="5134259" y="1914902"/>
                  </a:cubicBezTo>
                  <a:lnTo>
                    <a:pt x="5099256" y="1805950"/>
                  </a:lnTo>
                  <a:cubicBezTo>
                    <a:pt x="5094326" y="1815317"/>
                    <a:pt x="5090711" y="1823780"/>
                    <a:pt x="5088410" y="1831339"/>
                  </a:cubicBezTo>
                  <a:cubicBezTo>
                    <a:pt x="5085452" y="1841199"/>
                    <a:pt x="5083973" y="1850484"/>
                    <a:pt x="5083973" y="1859193"/>
                  </a:cubicBezTo>
                  <a:cubicBezTo>
                    <a:pt x="5083973" y="1861494"/>
                    <a:pt x="5084179" y="1863754"/>
                    <a:pt x="5084590" y="1865972"/>
                  </a:cubicBezTo>
                  <a:cubicBezTo>
                    <a:pt x="5085000" y="1868191"/>
                    <a:pt x="5085945" y="1871847"/>
                    <a:pt x="5087424" y="1876941"/>
                  </a:cubicBezTo>
                  <a:lnTo>
                    <a:pt x="5111335" y="1954341"/>
                  </a:lnTo>
                  <a:cubicBezTo>
                    <a:pt x="5105747" y="1960586"/>
                    <a:pt x="5098681" y="1965762"/>
                    <a:pt x="5090136" y="1969870"/>
                  </a:cubicBezTo>
                  <a:cubicBezTo>
                    <a:pt x="5081590" y="1973979"/>
                    <a:pt x="5073128" y="1976033"/>
                    <a:pt x="5064747" y="1976033"/>
                  </a:cubicBezTo>
                  <a:cubicBezTo>
                    <a:pt x="5055544" y="1976033"/>
                    <a:pt x="5048683" y="1973691"/>
                    <a:pt x="5044164" y="1969008"/>
                  </a:cubicBezTo>
                  <a:cubicBezTo>
                    <a:pt x="5039645" y="1964324"/>
                    <a:pt x="5035824" y="1956395"/>
                    <a:pt x="5032702" y="1945221"/>
                  </a:cubicBezTo>
                  <a:lnTo>
                    <a:pt x="5001644" y="1833558"/>
                  </a:lnTo>
                  <a:cubicBezTo>
                    <a:pt x="4995892" y="1845883"/>
                    <a:pt x="4991907" y="1855948"/>
                    <a:pt x="4989689" y="1863754"/>
                  </a:cubicBezTo>
                  <a:cubicBezTo>
                    <a:pt x="4987470" y="1871559"/>
                    <a:pt x="4986361" y="1878749"/>
                    <a:pt x="4986361" y="1885322"/>
                  </a:cubicBezTo>
                  <a:lnTo>
                    <a:pt x="4985868" y="1898140"/>
                  </a:lnTo>
                  <a:cubicBezTo>
                    <a:pt x="4976994" y="1902905"/>
                    <a:pt x="4967874" y="1907753"/>
                    <a:pt x="4958507" y="1912683"/>
                  </a:cubicBezTo>
                  <a:cubicBezTo>
                    <a:pt x="4953084" y="1915970"/>
                    <a:pt x="4947579" y="1921311"/>
                    <a:pt x="4941991" y="1928705"/>
                  </a:cubicBezTo>
                  <a:cubicBezTo>
                    <a:pt x="4933118" y="1940044"/>
                    <a:pt x="4923751" y="1955656"/>
                    <a:pt x="4913891" y="1975540"/>
                  </a:cubicBezTo>
                  <a:cubicBezTo>
                    <a:pt x="4904031" y="1995424"/>
                    <a:pt x="4899101" y="2008406"/>
                    <a:pt x="4899101" y="2014486"/>
                  </a:cubicBezTo>
                  <a:cubicBezTo>
                    <a:pt x="4899101" y="2018595"/>
                    <a:pt x="4906537" y="2022744"/>
                    <a:pt x="4921409" y="2026934"/>
                  </a:cubicBezTo>
                  <a:cubicBezTo>
                    <a:pt x="4936281" y="2031125"/>
                    <a:pt x="4952509" y="2033220"/>
                    <a:pt x="4970092" y="2033220"/>
                  </a:cubicBezTo>
                  <a:cubicBezTo>
                    <a:pt x="4975186" y="2033220"/>
                    <a:pt x="4982006" y="2029440"/>
                    <a:pt x="4990551" y="2021881"/>
                  </a:cubicBezTo>
                  <a:cubicBezTo>
                    <a:pt x="4996631" y="2016458"/>
                    <a:pt x="5004273" y="2008570"/>
                    <a:pt x="5013475" y="1998217"/>
                  </a:cubicBezTo>
                  <a:cubicBezTo>
                    <a:pt x="5019227" y="2016951"/>
                    <a:pt x="5025800" y="2030016"/>
                    <a:pt x="5033195" y="2037410"/>
                  </a:cubicBezTo>
                  <a:cubicBezTo>
                    <a:pt x="5040590" y="2044805"/>
                    <a:pt x="5050614" y="2048503"/>
                    <a:pt x="5063268" y="2048503"/>
                  </a:cubicBezTo>
                  <a:cubicBezTo>
                    <a:pt x="5075428" y="2048503"/>
                    <a:pt x="5086931" y="2046038"/>
                    <a:pt x="5097777" y="2041108"/>
                  </a:cubicBezTo>
                  <a:cubicBezTo>
                    <a:pt x="5109773" y="2035685"/>
                    <a:pt x="5121112" y="2027140"/>
                    <a:pt x="5131794" y="2015472"/>
                  </a:cubicBezTo>
                  <a:cubicBezTo>
                    <a:pt x="5137052" y="2023689"/>
                    <a:pt x="5142640" y="2029276"/>
                    <a:pt x="5148556" y="2032234"/>
                  </a:cubicBezTo>
                  <a:cubicBezTo>
                    <a:pt x="5154471" y="2035192"/>
                    <a:pt x="5164003" y="2036671"/>
                    <a:pt x="5177149" y="2036671"/>
                  </a:cubicBezTo>
                  <a:cubicBezTo>
                    <a:pt x="5190460" y="2036671"/>
                    <a:pt x="5198923" y="2036055"/>
                    <a:pt x="5202538" y="2034822"/>
                  </a:cubicBezTo>
                  <a:cubicBezTo>
                    <a:pt x="5206154" y="2033590"/>
                    <a:pt x="5208701" y="2030262"/>
                    <a:pt x="5210180" y="2024839"/>
                  </a:cubicBezTo>
                  <a:cubicBezTo>
                    <a:pt x="5212645" y="2015472"/>
                    <a:pt x="5215151" y="2003394"/>
                    <a:pt x="5217698" y="1988604"/>
                  </a:cubicBezTo>
                  <a:cubicBezTo>
                    <a:pt x="5220245" y="1973814"/>
                    <a:pt x="5221519" y="1962229"/>
                    <a:pt x="5221519" y="1953848"/>
                  </a:cubicBezTo>
                  <a:cubicBezTo>
                    <a:pt x="5221519" y="1946289"/>
                    <a:pt x="5220779" y="1938894"/>
                    <a:pt x="5219300" y="1931663"/>
                  </a:cubicBezTo>
                  <a:cubicBezTo>
                    <a:pt x="5217821" y="1924433"/>
                    <a:pt x="5215274" y="1915395"/>
                    <a:pt x="5211659" y="1904549"/>
                  </a:cubicBezTo>
                  <a:close/>
                  <a:moveTo>
                    <a:pt x="7536949" y="1785491"/>
                  </a:moveTo>
                  <a:lnTo>
                    <a:pt x="7507123" y="1841199"/>
                  </a:lnTo>
                  <a:lnTo>
                    <a:pt x="7564803" y="1871272"/>
                  </a:lnTo>
                  <a:lnTo>
                    <a:pt x="7594383" y="1816056"/>
                  </a:lnTo>
                  <a:close/>
                  <a:moveTo>
                    <a:pt x="8530907" y="1773301"/>
                  </a:moveTo>
                  <a:cubicBezTo>
                    <a:pt x="8500723" y="1773301"/>
                    <a:pt x="8474335" y="1783500"/>
                    <a:pt x="8451742" y="1803897"/>
                  </a:cubicBezTo>
                  <a:cubicBezTo>
                    <a:pt x="8429149" y="1824294"/>
                    <a:pt x="8417853" y="1848121"/>
                    <a:pt x="8417853" y="1875378"/>
                  </a:cubicBezTo>
                  <a:cubicBezTo>
                    <a:pt x="8417853" y="1885989"/>
                    <a:pt x="8419409" y="1895547"/>
                    <a:pt x="8422518" y="1904053"/>
                  </a:cubicBezTo>
                  <a:cubicBezTo>
                    <a:pt x="8425629" y="1912560"/>
                    <a:pt x="8431757" y="1923673"/>
                    <a:pt x="8440903" y="1937393"/>
                  </a:cubicBezTo>
                  <a:cubicBezTo>
                    <a:pt x="8435598" y="1937759"/>
                    <a:pt x="8430201" y="1938308"/>
                    <a:pt x="8424713" y="1939040"/>
                  </a:cubicBezTo>
                  <a:cubicBezTo>
                    <a:pt x="8422153" y="1939223"/>
                    <a:pt x="8418219" y="1939314"/>
                    <a:pt x="8412914" y="1939314"/>
                  </a:cubicBezTo>
                  <a:lnTo>
                    <a:pt x="8401337" y="1939314"/>
                  </a:lnTo>
                  <a:lnTo>
                    <a:pt x="8399666" y="1912080"/>
                  </a:lnTo>
                  <a:cubicBezTo>
                    <a:pt x="8398294" y="1901973"/>
                    <a:pt x="8396236" y="1892940"/>
                    <a:pt x="8393492" y="1884983"/>
                  </a:cubicBezTo>
                  <a:cubicBezTo>
                    <a:pt x="8390565" y="1876202"/>
                    <a:pt x="8382699" y="1860195"/>
                    <a:pt x="8369893" y="1836962"/>
                  </a:cubicBezTo>
                  <a:lnTo>
                    <a:pt x="8345746" y="1911051"/>
                  </a:lnTo>
                  <a:cubicBezTo>
                    <a:pt x="8358735" y="1935564"/>
                    <a:pt x="8367195" y="1953400"/>
                    <a:pt x="8371128" y="1964559"/>
                  </a:cubicBezTo>
                  <a:cubicBezTo>
                    <a:pt x="8375061" y="1975718"/>
                    <a:pt x="8377028" y="1986969"/>
                    <a:pt x="8377028" y="1998310"/>
                  </a:cubicBezTo>
                  <a:cubicBezTo>
                    <a:pt x="8377028" y="2016604"/>
                    <a:pt x="8365777" y="2032062"/>
                    <a:pt x="8343277" y="2044684"/>
                  </a:cubicBezTo>
                  <a:cubicBezTo>
                    <a:pt x="8320775" y="2057307"/>
                    <a:pt x="8293061" y="2063618"/>
                    <a:pt x="8260133" y="2063618"/>
                  </a:cubicBezTo>
                  <a:cubicBezTo>
                    <a:pt x="8226655" y="2063618"/>
                    <a:pt x="8199627" y="2057536"/>
                    <a:pt x="8179047" y="2045370"/>
                  </a:cubicBezTo>
                  <a:cubicBezTo>
                    <a:pt x="8158467" y="2033205"/>
                    <a:pt x="8148177" y="2017519"/>
                    <a:pt x="8148177" y="1998310"/>
                  </a:cubicBezTo>
                  <a:cubicBezTo>
                    <a:pt x="8148177" y="1983493"/>
                    <a:pt x="8150967" y="1969132"/>
                    <a:pt x="8156546" y="1955229"/>
                  </a:cubicBezTo>
                  <a:cubicBezTo>
                    <a:pt x="8162126" y="1941326"/>
                    <a:pt x="8173971" y="1918917"/>
                    <a:pt x="8192081" y="1888001"/>
                  </a:cubicBezTo>
                  <a:lnTo>
                    <a:pt x="8175617" y="1876476"/>
                  </a:lnTo>
                  <a:cubicBezTo>
                    <a:pt x="8151104" y="1913612"/>
                    <a:pt x="8134639" y="1943796"/>
                    <a:pt x="8126225" y="1967029"/>
                  </a:cubicBezTo>
                  <a:cubicBezTo>
                    <a:pt x="8118541" y="1988066"/>
                    <a:pt x="8114699" y="2011299"/>
                    <a:pt x="8114699" y="2036727"/>
                  </a:cubicBezTo>
                  <a:cubicBezTo>
                    <a:pt x="8114699" y="2066545"/>
                    <a:pt x="8126728" y="2089549"/>
                    <a:pt x="8150783" y="2105739"/>
                  </a:cubicBezTo>
                  <a:cubicBezTo>
                    <a:pt x="8174839" y="2121929"/>
                    <a:pt x="8209094" y="2130023"/>
                    <a:pt x="8253547" y="2130023"/>
                  </a:cubicBezTo>
                  <a:cubicBezTo>
                    <a:pt x="8276597" y="2130023"/>
                    <a:pt x="8298961" y="2127051"/>
                    <a:pt x="8320639" y="2121105"/>
                  </a:cubicBezTo>
                  <a:cubicBezTo>
                    <a:pt x="8342316" y="2115160"/>
                    <a:pt x="8358780" y="2107522"/>
                    <a:pt x="8370031" y="2098193"/>
                  </a:cubicBezTo>
                  <a:cubicBezTo>
                    <a:pt x="8381281" y="2088863"/>
                    <a:pt x="8389376" y="2076561"/>
                    <a:pt x="8394315" y="2061286"/>
                  </a:cubicBezTo>
                  <a:cubicBezTo>
                    <a:pt x="8398019" y="2049829"/>
                    <a:pt x="8400335" y="2035569"/>
                    <a:pt x="8401261" y="2018505"/>
                  </a:cubicBezTo>
                  <a:lnTo>
                    <a:pt x="8401378" y="2013951"/>
                  </a:lnTo>
                  <a:lnTo>
                    <a:pt x="8407975" y="2013951"/>
                  </a:lnTo>
                  <a:cubicBezTo>
                    <a:pt x="8422243" y="2013951"/>
                    <a:pt x="8436421" y="2012945"/>
                    <a:pt x="8450507" y="2010933"/>
                  </a:cubicBezTo>
                  <a:cubicBezTo>
                    <a:pt x="8469715" y="2008189"/>
                    <a:pt x="8493314" y="2003250"/>
                    <a:pt x="8521303" y="1996115"/>
                  </a:cubicBezTo>
                  <a:cubicBezTo>
                    <a:pt x="8553499" y="1987883"/>
                    <a:pt x="8594203" y="1976175"/>
                    <a:pt x="8643411" y="1960992"/>
                  </a:cubicBezTo>
                  <a:lnTo>
                    <a:pt x="8674145" y="1883062"/>
                  </a:lnTo>
                  <a:lnTo>
                    <a:pt x="8534749" y="1923124"/>
                  </a:lnTo>
                  <a:cubicBezTo>
                    <a:pt x="8483893" y="1894038"/>
                    <a:pt x="8458465" y="1873183"/>
                    <a:pt x="8458465" y="1860561"/>
                  </a:cubicBezTo>
                  <a:cubicBezTo>
                    <a:pt x="8458465" y="1851963"/>
                    <a:pt x="8468984" y="1845377"/>
                    <a:pt x="8490021" y="1840804"/>
                  </a:cubicBezTo>
                  <a:cubicBezTo>
                    <a:pt x="8506668" y="1837145"/>
                    <a:pt x="8526334" y="1835316"/>
                    <a:pt x="8549017" y="1835316"/>
                  </a:cubicBezTo>
                  <a:cubicBezTo>
                    <a:pt x="8561457" y="1835316"/>
                    <a:pt x="8571930" y="1836139"/>
                    <a:pt x="8580437" y="1837785"/>
                  </a:cubicBezTo>
                  <a:cubicBezTo>
                    <a:pt x="8588943" y="1839432"/>
                    <a:pt x="8600423" y="1842999"/>
                    <a:pt x="8614874" y="1848487"/>
                  </a:cubicBezTo>
                  <a:lnTo>
                    <a:pt x="8626399" y="1838609"/>
                  </a:lnTo>
                  <a:cubicBezTo>
                    <a:pt x="8618533" y="1820864"/>
                    <a:pt x="8606093" y="1805772"/>
                    <a:pt x="8589080" y="1793332"/>
                  </a:cubicBezTo>
                  <a:cubicBezTo>
                    <a:pt x="8570604" y="1779978"/>
                    <a:pt x="8551213" y="1773301"/>
                    <a:pt x="8530907" y="1773301"/>
                  </a:cubicBezTo>
                  <a:close/>
                  <a:moveTo>
                    <a:pt x="8247510" y="1750526"/>
                  </a:moveTo>
                  <a:lnTo>
                    <a:pt x="8214307" y="1812540"/>
                  </a:lnTo>
                  <a:lnTo>
                    <a:pt x="8278517" y="1846017"/>
                  </a:lnTo>
                  <a:lnTo>
                    <a:pt x="8311446" y="1784551"/>
                  </a:lnTo>
                  <a:close/>
                  <a:moveTo>
                    <a:pt x="5973338" y="1726825"/>
                  </a:moveTo>
                  <a:lnTo>
                    <a:pt x="5943512" y="1782533"/>
                  </a:lnTo>
                  <a:lnTo>
                    <a:pt x="6001192" y="1812606"/>
                  </a:lnTo>
                  <a:lnTo>
                    <a:pt x="6030771" y="1757390"/>
                  </a:lnTo>
                  <a:close/>
                  <a:moveTo>
                    <a:pt x="4225910" y="1723127"/>
                  </a:moveTo>
                  <a:lnTo>
                    <a:pt x="4196084" y="1778836"/>
                  </a:lnTo>
                  <a:lnTo>
                    <a:pt x="4253764" y="1808908"/>
                  </a:lnTo>
                  <a:lnTo>
                    <a:pt x="4283343" y="1753693"/>
                  </a:lnTo>
                  <a:close/>
                  <a:moveTo>
                    <a:pt x="7874547" y="1722881"/>
                  </a:moveTo>
                  <a:cubicBezTo>
                    <a:pt x="7865345" y="1740300"/>
                    <a:pt x="7858196" y="1755131"/>
                    <a:pt x="7853101" y="1767373"/>
                  </a:cubicBezTo>
                  <a:cubicBezTo>
                    <a:pt x="7848008" y="1779616"/>
                    <a:pt x="7845461" y="1788285"/>
                    <a:pt x="7845461" y="1793379"/>
                  </a:cubicBezTo>
                  <a:cubicBezTo>
                    <a:pt x="7845461" y="1796830"/>
                    <a:pt x="7846447" y="1803156"/>
                    <a:pt x="7848419" y="1812359"/>
                  </a:cubicBezTo>
                  <a:cubicBezTo>
                    <a:pt x="7854005" y="1838652"/>
                    <a:pt x="7858031" y="1861289"/>
                    <a:pt x="7860497" y="1880269"/>
                  </a:cubicBezTo>
                  <a:cubicBezTo>
                    <a:pt x="7862961" y="1899249"/>
                    <a:pt x="7865016" y="1918435"/>
                    <a:pt x="7866659" y="1937826"/>
                  </a:cubicBezTo>
                  <a:cubicBezTo>
                    <a:pt x="7868303" y="1957217"/>
                    <a:pt x="7869124" y="1971925"/>
                    <a:pt x="7869124" y="1981949"/>
                  </a:cubicBezTo>
                  <a:cubicBezTo>
                    <a:pt x="7869124" y="1995095"/>
                    <a:pt x="7867152" y="2012186"/>
                    <a:pt x="7863208" y="2033220"/>
                  </a:cubicBezTo>
                  <a:lnTo>
                    <a:pt x="7877998" y="2039136"/>
                  </a:lnTo>
                  <a:cubicBezTo>
                    <a:pt x="7887857" y="2018759"/>
                    <a:pt x="7894513" y="2002531"/>
                    <a:pt x="7897964" y="1990453"/>
                  </a:cubicBezTo>
                  <a:cubicBezTo>
                    <a:pt x="7901415" y="1978374"/>
                    <a:pt x="7903141" y="1965023"/>
                    <a:pt x="7903141" y="1950397"/>
                  </a:cubicBezTo>
                  <a:cubicBezTo>
                    <a:pt x="7903141" y="1933142"/>
                    <a:pt x="7902319" y="1915148"/>
                    <a:pt x="7900675" y="1896414"/>
                  </a:cubicBezTo>
                  <a:cubicBezTo>
                    <a:pt x="7898539" y="1872093"/>
                    <a:pt x="7894759" y="1843335"/>
                    <a:pt x="7889337" y="1810141"/>
                  </a:cubicBezTo>
                  <a:close/>
                  <a:moveTo>
                    <a:pt x="5270818" y="1722881"/>
                  </a:moveTo>
                  <a:cubicBezTo>
                    <a:pt x="5261615" y="1740300"/>
                    <a:pt x="5254467" y="1755131"/>
                    <a:pt x="5249373" y="1767373"/>
                  </a:cubicBezTo>
                  <a:cubicBezTo>
                    <a:pt x="5244279" y="1779616"/>
                    <a:pt x="5241731" y="1788285"/>
                    <a:pt x="5241731" y="1793379"/>
                  </a:cubicBezTo>
                  <a:cubicBezTo>
                    <a:pt x="5241731" y="1796830"/>
                    <a:pt x="5242717" y="1803156"/>
                    <a:pt x="5244689" y="1812359"/>
                  </a:cubicBezTo>
                  <a:cubicBezTo>
                    <a:pt x="5250276" y="1838652"/>
                    <a:pt x="5254303" y="1861289"/>
                    <a:pt x="5256768" y="1880269"/>
                  </a:cubicBezTo>
                  <a:cubicBezTo>
                    <a:pt x="5259233" y="1899249"/>
                    <a:pt x="5261287" y="1918435"/>
                    <a:pt x="5262930" y="1937826"/>
                  </a:cubicBezTo>
                  <a:cubicBezTo>
                    <a:pt x="5264573" y="1957217"/>
                    <a:pt x="5265395" y="1971925"/>
                    <a:pt x="5265395" y="1981949"/>
                  </a:cubicBezTo>
                  <a:cubicBezTo>
                    <a:pt x="5265395" y="1995095"/>
                    <a:pt x="5263423" y="2012186"/>
                    <a:pt x="5259479" y="2033220"/>
                  </a:cubicBezTo>
                  <a:lnTo>
                    <a:pt x="5274269" y="2039136"/>
                  </a:lnTo>
                  <a:cubicBezTo>
                    <a:pt x="5284129" y="2018759"/>
                    <a:pt x="5290784" y="2002531"/>
                    <a:pt x="5294235" y="1990453"/>
                  </a:cubicBezTo>
                  <a:cubicBezTo>
                    <a:pt x="5297686" y="1978374"/>
                    <a:pt x="5299411" y="1965023"/>
                    <a:pt x="5299411" y="1950397"/>
                  </a:cubicBezTo>
                  <a:cubicBezTo>
                    <a:pt x="5299411" y="1933142"/>
                    <a:pt x="5298590" y="1915148"/>
                    <a:pt x="5296947" y="1896414"/>
                  </a:cubicBezTo>
                  <a:cubicBezTo>
                    <a:pt x="5294810" y="1872093"/>
                    <a:pt x="5291031" y="1843335"/>
                    <a:pt x="5285608" y="1810141"/>
                  </a:cubicBezTo>
                  <a:close/>
                  <a:moveTo>
                    <a:pt x="3625393" y="1722881"/>
                  </a:moveTo>
                  <a:lnTo>
                    <a:pt x="3598771" y="1784505"/>
                  </a:lnTo>
                  <a:cubicBezTo>
                    <a:pt x="3606495" y="1792557"/>
                    <a:pt x="3611425" y="1798720"/>
                    <a:pt x="3613561" y="1802992"/>
                  </a:cubicBezTo>
                  <a:cubicBezTo>
                    <a:pt x="3617998" y="1811866"/>
                    <a:pt x="3620216" y="1824273"/>
                    <a:pt x="3620216" y="1840213"/>
                  </a:cubicBezTo>
                  <a:lnTo>
                    <a:pt x="3620216" y="1910465"/>
                  </a:lnTo>
                  <a:cubicBezTo>
                    <a:pt x="3620216" y="1951712"/>
                    <a:pt x="3624982" y="1981045"/>
                    <a:pt x="3634513" y="1998464"/>
                  </a:cubicBezTo>
                  <a:cubicBezTo>
                    <a:pt x="3643058" y="2014240"/>
                    <a:pt x="3656944" y="2022128"/>
                    <a:pt x="3676171" y="2022128"/>
                  </a:cubicBezTo>
                  <a:lnTo>
                    <a:pt x="3689407" y="2022128"/>
                  </a:lnTo>
                  <a:lnTo>
                    <a:pt x="3710681" y="2022128"/>
                  </a:lnTo>
                  <a:lnTo>
                    <a:pt x="3738214" y="2022128"/>
                  </a:lnTo>
                  <a:cubicBezTo>
                    <a:pt x="3749881" y="2022128"/>
                    <a:pt x="3759084" y="2021059"/>
                    <a:pt x="3765821" y="2018923"/>
                  </a:cubicBezTo>
                  <a:cubicBezTo>
                    <a:pt x="3779789" y="2014486"/>
                    <a:pt x="3791539" y="2005119"/>
                    <a:pt x="3801070" y="1990823"/>
                  </a:cubicBezTo>
                  <a:cubicBezTo>
                    <a:pt x="3816682" y="1998875"/>
                    <a:pt x="3834758" y="2005859"/>
                    <a:pt x="3855300" y="2011775"/>
                  </a:cubicBezTo>
                  <a:cubicBezTo>
                    <a:pt x="3866967" y="2015144"/>
                    <a:pt x="3877875" y="2017670"/>
                    <a:pt x="3888022" y="2019355"/>
                  </a:cubicBezTo>
                  <a:lnTo>
                    <a:pt x="3898957" y="2020336"/>
                  </a:lnTo>
                  <a:lnTo>
                    <a:pt x="3898957" y="2022128"/>
                  </a:lnTo>
                  <a:lnTo>
                    <a:pt x="3955159" y="2022128"/>
                  </a:lnTo>
                  <a:cubicBezTo>
                    <a:pt x="3955159" y="2055980"/>
                    <a:pt x="3963416" y="2084943"/>
                    <a:pt x="3979932" y="2109018"/>
                  </a:cubicBezTo>
                  <a:cubicBezTo>
                    <a:pt x="3996447" y="2133092"/>
                    <a:pt x="4016125" y="2145129"/>
                    <a:pt x="4038968" y="2145129"/>
                  </a:cubicBezTo>
                  <a:cubicBezTo>
                    <a:pt x="4048170" y="2145129"/>
                    <a:pt x="4055729" y="2141473"/>
                    <a:pt x="4061645" y="2134160"/>
                  </a:cubicBezTo>
                  <a:cubicBezTo>
                    <a:pt x="4067561" y="2126848"/>
                    <a:pt x="4073970" y="2112921"/>
                    <a:pt x="4080872" y="2092379"/>
                  </a:cubicBezTo>
                  <a:cubicBezTo>
                    <a:pt x="4084652" y="2081862"/>
                    <a:pt x="4087034" y="2074549"/>
                    <a:pt x="4088020" y="2070441"/>
                  </a:cubicBezTo>
                  <a:cubicBezTo>
                    <a:pt x="4089828" y="2063210"/>
                    <a:pt x="4090732" y="2056391"/>
                    <a:pt x="4090732" y="2049982"/>
                  </a:cubicBezTo>
                  <a:cubicBezTo>
                    <a:pt x="4090732" y="2043244"/>
                    <a:pt x="4087938" y="2037739"/>
                    <a:pt x="4082351" y="2033466"/>
                  </a:cubicBezTo>
                  <a:cubicBezTo>
                    <a:pt x="4076435" y="2030180"/>
                    <a:pt x="4070519" y="2026811"/>
                    <a:pt x="4064603" y="2023360"/>
                  </a:cubicBezTo>
                  <a:cubicBezTo>
                    <a:pt x="4072327" y="2022703"/>
                    <a:pt x="4078161" y="2022333"/>
                    <a:pt x="4082104" y="2022251"/>
                  </a:cubicBezTo>
                  <a:cubicBezTo>
                    <a:pt x="4086048" y="2022169"/>
                    <a:pt x="4089910" y="2022128"/>
                    <a:pt x="4093690" y="2022128"/>
                  </a:cubicBezTo>
                  <a:lnTo>
                    <a:pt x="4127557" y="2022128"/>
                  </a:lnTo>
                  <a:lnTo>
                    <a:pt x="4143975" y="2022128"/>
                  </a:lnTo>
                  <a:lnTo>
                    <a:pt x="4260907" y="2022128"/>
                  </a:lnTo>
                  <a:lnTo>
                    <a:pt x="4281864" y="2022128"/>
                  </a:lnTo>
                  <a:lnTo>
                    <a:pt x="4283092" y="2022128"/>
                  </a:lnTo>
                  <a:cubicBezTo>
                    <a:pt x="4295910" y="2022128"/>
                    <a:pt x="4308646" y="2021224"/>
                    <a:pt x="4321299" y="2019416"/>
                  </a:cubicBezTo>
                  <a:cubicBezTo>
                    <a:pt x="4338554" y="2016951"/>
                    <a:pt x="4359753" y="2012514"/>
                    <a:pt x="4384895" y="2006105"/>
                  </a:cubicBezTo>
                  <a:cubicBezTo>
                    <a:pt x="4413817" y="1998710"/>
                    <a:pt x="4450381" y="1988193"/>
                    <a:pt x="4494586" y="1974554"/>
                  </a:cubicBezTo>
                  <a:lnTo>
                    <a:pt x="4522194" y="1904549"/>
                  </a:lnTo>
                  <a:lnTo>
                    <a:pt x="4396974" y="1940537"/>
                  </a:lnTo>
                  <a:cubicBezTo>
                    <a:pt x="4351289" y="1914409"/>
                    <a:pt x="4328447" y="1895675"/>
                    <a:pt x="4328447" y="1884336"/>
                  </a:cubicBezTo>
                  <a:cubicBezTo>
                    <a:pt x="4328447" y="1876612"/>
                    <a:pt x="4337896" y="1870697"/>
                    <a:pt x="4356795" y="1866588"/>
                  </a:cubicBezTo>
                  <a:cubicBezTo>
                    <a:pt x="4371749" y="1863302"/>
                    <a:pt x="4389414" y="1861658"/>
                    <a:pt x="4409791" y="1861658"/>
                  </a:cubicBezTo>
                  <a:cubicBezTo>
                    <a:pt x="4420966" y="1861658"/>
                    <a:pt x="4430374" y="1862398"/>
                    <a:pt x="4438015" y="1863877"/>
                  </a:cubicBezTo>
                  <a:cubicBezTo>
                    <a:pt x="4445657" y="1865356"/>
                    <a:pt x="4455968" y="1868560"/>
                    <a:pt x="4468951" y="1873490"/>
                  </a:cubicBezTo>
                  <a:lnTo>
                    <a:pt x="4479303" y="1864616"/>
                  </a:lnTo>
                  <a:cubicBezTo>
                    <a:pt x="4472237" y="1848676"/>
                    <a:pt x="4461063" y="1835119"/>
                    <a:pt x="4445780" y="1823944"/>
                  </a:cubicBezTo>
                  <a:cubicBezTo>
                    <a:pt x="4429182" y="1811948"/>
                    <a:pt x="4411763" y="1805950"/>
                    <a:pt x="4393523" y="1805950"/>
                  </a:cubicBezTo>
                  <a:cubicBezTo>
                    <a:pt x="4366408" y="1805950"/>
                    <a:pt x="4342703" y="1815112"/>
                    <a:pt x="4322408" y="1833435"/>
                  </a:cubicBezTo>
                  <a:cubicBezTo>
                    <a:pt x="4302113" y="1851757"/>
                    <a:pt x="4291966" y="1873162"/>
                    <a:pt x="4291966" y="1897647"/>
                  </a:cubicBezTo>
                  <a:cubicBezTo>
                    <a:pt x="4291966" y="1907178"/>
                    <a:pt x="4293363" y="1915764"/>
                    <a:pt x="4296156" y="1923406"/>
                  </a:cubicBezTo>
                  <a:cubicBezTo>
                    <a:pt x="4298950" y="1931047"/>
                    <a:pt x="4304455" y="1941030"/>
                    <a:pt x="4312672" y="1953355"/>
                  </a:cubicBezTo>
                  <a:cubicBezTo>
                    <a:pt x="4307906" y="1953684"/>
                    <a:pt x="4303058" y="1954177"/>
                    <a:pt x="4298128" y="1954834"/>
                  </a:cubicBezTo>
                  <a:cubicBezTo>
                    <a:pt x="4295828" y="1954998"/>
                    <a:pt x="4292295" y="1955081"/>
                    <a:pt x="4287529" y="1955081"/>
                  </a:cubicBezTo>
                  <a:lnTo>
                    <a:pt x="4281810" y="1955081"/>
                  </a:lnTo>
                  <a:lnTo>
                    <a:pt x="4281441" y="1936624"/>
                  </a:lnTo>
                  <a:cubicBezTo>
                    <a:pt x="4280593" y="1916843"/>
                    <a:pt x="4278475" y="1901221"/>
                    <a:pt x="4275086" y="1889759"/>
                  </a:cubicBezTo>
                  <a:cubicBezTo>
                    <a:pt x="4270567" y="1874476"/>
                    <a:pt x="4262145" y="1859851"/>
                    <a:pt x="4249820" y="1845883"/>
                  </a:cubicBezTo>
                  <a:lnTo>
                    <a:pt x="4230100" y="1904549"/>
                  </a:lnTo>
                  <a:cubicBezTo>
                    <a:pt x="4239138" y="1915066"/>
                    <a:pt x="4244890" y="1922461"/>
                    <a:pt x="4247355" y="1926733"/>
                  </a:cubicBezTo>
                  <a:cubicBezTo>
                    <a:pt x="4252120" y="1934457"/>
                    <a:pt x="4255407" y="1943906"/>
                    <a:pt x="4257215" y="1955081"/>
                  </a:cubicBezTo>
                  <a:lnTo>
                    <a:pt x="4143975" y="1955081"/>
                  </a:lnTo>
                  <a:lnTo>
                    <a:pt x="4127557" y="1955081"/>
                  </a:lnTo>
                  <a:lnTo>
                    <a:pt x="4093690" y="1955081"/>
                  </a:lnTo>
                  <a:cubicBezTo>
                    <a:pt x="4085309" y="1955081"/>
                    <a:pt x="4076189" y="1955368"/>
                    <a:pt x="4066329" y="1955943"/>
                  </a:cubicBezTo>
                  <a:cubicBezTo>
                    <a:pt x="4056469" y="1956518"/>
                    <a:pt x="4045541" y="1957792"/>
                    <a:pt x="4033545" y="1959764"/>
                  </a:cubicBezTo>
                  <a:cubicBezTo>
                    <a:pt x="4049978" y="1952862"/>
                    <a:pt x="4062302" y="1942016"/>
                    <a:pt x="4070519" y="1927226"/>
                  </a:cubicBezTo>
                  <a:cubicBezTo>
                    <a:pt x="4078078" y="1913751"/>
                    <a:pt x="4081858" y="1897483"/>
                    <a:pt x="4081858" y="1878420"/>
                  </a:cubicBezTo>
                  <a:cubicBezTo>
                    <a:pt x="4081858" y="1864616"/>
                    <a:pt x="4079229" y="1850648"/>
                    <a:pt x="4073970" y="1836516"/>
                  </a:cubicBezTo>
                  <a:cubicBezTo>
                    <a:pt x="4067890" y="1820083"/>
                    <a:pt x="4060659" y="1811866"/>
                    <a:pt x="4052278" y="1811866"/>
                  </a:cubicBezTo>
                  <a:cubicBezTo>
                    <a:pt x="4041926" y="1811866"/>
                    <a:pt x="4030587" y="1821479"/>
                    <a:pt x="4018262" y="1840706"/>
                  </a:cubicBezTo>
                  <a:cubicBezTo>
                    <a:pt x="4004294" y="1862726"/>
                    <a:pt x="3988189" y="1898469"/>
                    <a:pt x="3969949" y="1947932"/>
                  </a:cubicBezTo>
                  <a:cubicBezTo>
                    <a:pt x="3965840" y="1948754"/>
                    <a:pt x="3958610" y="1950315"/>
                    <a:pt x="3948257" y="1952616"/>
                  </a:cubicBezTo>
                  <a:cubicBezTo>
                    <a:pt x="3939054" y="1954259"/>
                    <a:pt x="3930016" y="1955081"/>
                    <a:pt x="3921142" y="1955081"/>
                  </a:cubicBezTo>
                  <a:lnTo>
                    <a:pt x="3914386" y="1955081"/>
                  </a:lnTo>
                  <a:lnTo>
                    <a:pt x="3911316" y="1932773"/>
                  </a:lnTo>
                  <a:cubicBezTo>
                    <a:pt x="3908070" y="1920448"/>
                    <a:pt x="3903202" y="1907589"/>
                    <a:pt x="3896711" y="1894196"/>
                  </a:cubicBezTo>
                  <a:cubicBezTo>
                    <a:pt x="3884386" y="1868889"/>
                    <a:pt x="3874033" y="1856235"/>
                    <a:pt x="3865653" y="1856235"/>
                  </a:cubicBezTo>
                  <a:cubicBezTo>
                    <a:pt x="3856614" y="1856235"/>
                    <a:pt x="3845604" y="1862234"/>
                    <a:pt x="3832622" y="1874230"/>
                  </a:cubicBezTo>
                  <a:cubicBezTo>
                    <a:pt x="3817996" y="1887705"/>
                    <a:pt x="3806000" y="1904877"/>
                    <a:pt x="3796633" y="1925747"/>
                  </a:cubicBezTo>
                  <a:cubicBezTo>
                    <a:pt x="3792361" y="1937086"/>
                    <a:pt x="3784637" y="1945056"/>
                    <a:pt x="3773463" y="1949658"/>
                  </a:cubicBezTo>
                  <a:cubicBezTo>
                    <a:pt x="3764753" y="1953273"/>
                    <a:pt x="3753004" y="1955081"/>
                    <a:pt x="3738214" y="1955081"/>
                  </a:cubicBezTo>
                  <a:lnTo>
                    <a:pt x="3710681" y="1955081"/>
                  </a:lnTo>
                  <a:lnTo>
                    <a:pt x="3689407" y="1955081"/>
                  </a:lnTo>
                  <a:lnTo>
                    <a:pt x="3676171" y="1955081"/>
                  </a:lnTo>
                  <a:cubicBezTo>
                    <a:pt x="3668283" y="1955081"/>
                    <a:pt x="3662532" y="1949740"/>
                    <a:pt x="3658916" y="1939058"/>
                  </a:cubicBezTo>
                  <a:cubicBezTo>
                    <a:pt x="3654315" y="1925747"/>
                    <a:pt x="3652014" y="1901919"/>
                    <a:pt x="3652014" y="1867574"/>
                  </a:cubicBezTo>
                  <a:lnTo>
                    <a:pt x="3652014" y="1819014"/>
                  </a:lnTo>
                  <a:cubicBezTo>
                    <a:pt x="3652014" y="1795844"/>
                    <a:pt x="3649796" y="1776781"/>
                    <a:pt x="3645359" y="1761827"/>
                  </a:cubicBezTo>
                  <a:cubicBezTo>
                    <a:pt x="3641579" y="1749009"/>
                    <a:pt x="3634924" y="1736027"/>
                    <a:pt x="3625393" y="1722881"/>
                  </a:cubicBezTo>
                  <a:close/>
                  <a:moveTo>
                    <a:pt x="3187243" y="1722881"/>
                  </a:moveTo>
                  <a:lnTo>
                    <a:pt x="3160622" y="1784505"/>
                  </a:lnTo>
                  <a:cubicBezTo>
                    <a:pt x="3168346" y="1792557"/>
                    <a:pt x="3173276" y="1798720"/>
                    <a:pt x="3175412" y="1802992"/>
                  </a:cubicBezTo>
                  <a:cubicBezTo>
                    <a:pt x="3179849" y="1811866"/>
                    <a:pt x="3182067" y="1824273"/>
                    <a:pt x="3182067" y="1840213"/>
                  </a:cubicBezTo>
                  <a:lnTo>
                    <a:pt x="3182067" y="1910465"/>
                  </a:lnTo>
                  <a:cubicBezTo>
                    <a:pt x="3182067" y="1951712"/>
                    <a:pt x="3186833" y="1981045"/>
                    <a:pt x="3196365" y="1998464"/>
                  </a:cubicBezTo>
                  <a:cubicBezTo>
                    <a:pt x="3204910" y="2014240"/>
                    <a:pt x="3218795" y="2022128"/>
                    <a:pt x="3238023" y="2022128"/>
                  </a:cubicBezTo>
                  <a:lnTo>
                    <a:pt x="3251259" y="2022128"/>
                  </a:lnTo>
                  <a:lnTo>
                    <a:pt x="3272532" y="2022128"/>
                  </a:lnTo>
                  <a:lnTo>
                    <a:pt x="3422328" y="2022128"/>
                  </a:lnTo>
                  <a:lnTo>
                    <a:pt x="3422328" y="1913423"/>
                  </a:lnTo>
                  <a:cubicBezTo>
                    <a:pt x="3422328" y="1879899"/>
                    <a:pt x="3414686" y="1848101"/>
                    <a:pt x="3399404" y="1818028"/>
                  </a:cubicBezTo>
                  <a:cubicBezTo>
                    <a:pt x="3384121" y="1787956"/>
                    <a:pt x="3367852" y="1772920"/>
                    <a:pt x="3350597" y="1772920"/>
                  </a:cubicBezTo>
                  <a:cubicBezTo>
                    <a:pt x="3337286" y="1772920"/>
                    <a:pt x="3324139" y="1787545"/>
                    <a:pt x="3311158" y="1816796"/>
                  </a:cubicBezTo>
                  <a:cubicBezTo>
                    <a:pt x="3299325" y="1843418"/>
                    <a:pt x="3293410" y="1866424"/>
                    <a:pt x="3293410" y="1885815"/>
                  </a:cubicBezTo>
                  <a:cubicBezTo>
                    <a:pt x="3293410" y="1898961"/>
                    <a:pt x="3297929" y="1909890"/>
                    <a:pt x="3306966" y="1918599"/>
                  </a:cubicBezTo>
                  <a:cubicBezTo>
                    <a:pt x="3316006" y="1927309"/>
                    <a:pt x="3327098" y="1931663"/>
                    <a:pt x="3340244" y="1931663"/>
                  </a:cubicBezTo>
                  <a:cubicBezTo>
                    <a:pt x="3350269" y="1931663"/>
                    <a:pt x="3359717" y="1928952"/>
                    <a:pt x="3368591" y="1923529"/>
                  </a:cubicBezTo>
                  <a:cubicBezTo>
                    <a:pt x="3377465" y="1918106"/>
                    <a:pt x="3384531" y="1910300"/>
                    <a:pt x="3389790" y="1900112"/>
                  </a:cubicBezTo>
                  <a:cubicBezTo>
                    <a:pt x="3393897" y="1907014"/>
                    <a:pt x="3396609" y="1915148"/>
                    <a:pt x="3397924" y="1924515"/>
                  </a:cubicBezTo>
                  <a:cubicBezTo>
                    <a:pt x="3398746" y="1930595"/>
                    <a:pt x="3399157" y="1940784"/>
                    <a:pt x="3399157" y="1955081"/>
                  </a:cubicBezTo>
                  <a:lnTo>
                    <a:pt x="3272532" y="1955081"/>
                  </a:lnTo>
                  <a:lnTo>
                    <a:pt x="3251259" y="1955081"/>
                  </a:lnTo>
                  <a:lnTo>
                    <a:pt x="3238023" y="1955081"/>
                  </a:lnTo>
                  <a:cubicBezTo>
                    <a:pt x="3230134" y="1955081"/>
                    <a:pt x="3224383" y="1949740"/>
                    <a:pt x="3220768" y="1939058"/>
                  </a:cubicBezTo>
                  <a:cubicBezTo>
                    <a:pt x="3216166" y="1925747"/>
                    <a:pt x="3213866" y="1901919"/>
                    <a:pt x="3213866" y="1867574"/>
                  </a:cubicBezTo>
                  <a:lnTo>
                    <a:pt x="3213866" y="1819014"/>
                  </a:lnTo>
                  <a:cubicBezTo>
                    <a:pt x="3213866" y="1795844"/>
                    <a:pt x="3211647" y="1776781"/>
                    <a:pt x="3207210" y="1761827"/>
                  </a:cubicBezTo>
                  <a:cubicBezTo>
                    <a:pt x="3203430" y="1749009"/>
                    <a:pt x="3196776" y="1736027"/>
                    <a:pt x="3187243" y="1722881"/>
                  </a:cubicBezTo>
                  <a:close/>
                  <a:moveTo>
                    <a:pt x="2520493" y="1722881"/>
                  </a:moveTo>
                  <a:lnTo>
                    <a:pt x="2493872" y="1784505"/>
                  </a:lnTo>
                  <a:cubicBezTo>
                    <a:pt x="2501596" y="1792557"/>
                    <a:pt x="2506526" y="1798720"/>
                    <a:pt x="2508661" y="1802992"/>
                  </a:cubicBezTo>
                  <a:cubicBezTo>
                    <a:pt x="2513100" y="1811866"/>
                    <a:pt x="2515317" y="1824273"/>
                    <a:pt x="2515317" y="1840213"/>
                  </a:cubicBezTo>
                  <a:lnTo>
                    <a:pt x="2515317" y="1910465"/>
                  </a:lnTo>
                  <a:cubicBezTo>
                    <a:pt x="2515317" y="1951712"/>
                    <a:pt x="2520083" y="1981045"/>
                    <a:pt x="2529614" y="1998464"/>
                  </a:cubicBezTo>
                  <a:cubicBezTo>
                    <a:pt x="2538159" y="2014240"/>
                    <a:pt x="2552046" y="2022128"/>
                    <a:pt x="2571272" y="2022128"/>
                  </a:cubicBezTo>
                  <a:lnTo>
                    <a:pt x="2584508" y="2022128"/>
                  </a:lnTo>
                  <a:lnTo>
                    <a:pt x="2605781" y="2022128"/>
                  </a:lnTo>
                  <a:lnTo>
                    <a:pt x="2755577" y="2022128"/>
                  </a:lnTo>
                  <a:lnTo>
                    <a:pt x="2755577" y="1913423"/>
                  </a:lnTo>
                  <a:cubicBezTo>
                    <a:pt x="2755577" y="1879899"/>
                    <a:pt x="2747935" y="1848101"/>
                    <a:pt x="2732653" y="1818028"/>
                  </a:cubicBezTo>
                  <a:cubicBezTo>
                    <a:pt x="2717369" y="1787956"/>
                    <a:pt x="2701101" y="1772920"/>
                    <a:pt x="2683846" y="1772920"/>
                  </a:cubicBezTo>
                  <a:cubicBezTo>
                    <a:pt x="2670535" y="1772920"/>
                    <a:pt x="2657389" y="1787545"/>
                    <a:pt x="2644406" y="1816796"/>
                  </a:cubicBezTo>
                  <a:cubicBezTo>
                    <a:pt x="2632575" y="1843418"/>
                    <a:pt x="2626659" y="1866424"/>
                    <a:pt x="2626659" y="1885815"/>
                  </a:cubicBezTo>
                  <a:cubicBezTo>
                    <a:pt x="2626659" y="1898961"/>
                    <a:pt x="2631178" y="1909890"/>
                    <a:pt x="2640217" y="1918599"/>
                  </a:cubicBezTo>
                  <a:cubicBezTo>
                    <a:pt x="2649254" y="1927309"/>
                    <a:pt x="2660347" y="1931663"/>
                    <a:pt x="2673494" y="1931663"/>
                  </a:cubicBezTo>
                  <a:cubicBezTo>
                    <a:pt x="2683518" y="1931663"/>
                    <a:pt x="2692967" y="1928952"/>
                    <a:pt x="2701841" y="1923529"/>
                  </a:cubicBezTo>
                  <a:cubicBezTo>
                    <a:pt x="2710715" y="1918106"/>
                    <a:pt x="2717781" y="1910300"/>
                    <a:pt x="2723039" y="1900112"/>
                  </a:cubicBezTo>
                  <a:cubicBezTo>
                    <a:pt x="2727148" y="1907014"/>
                    <a:pt x="2729859" y="1915148"/>
                    <a:pt x="2731174" y="1924515"/>
                  </a:cubicBezTo>
                  <a:cubicBezTo>
                    <a:pt x="2731996" y="1930595"/>
                    <a:pt x="2732407" y="1940784"/>
                    <a:pt x="2732407" y="1955081"/>
                  </a:cubicBezTo>
                  <a:lnTo>
                    <a:pt x="2605781" y="1955081"/>
                  </a:lnTo>
                  <a:lnTo>
                    <a:pt x="2584508" y="1955081"/>
                  </a:lnTo>
                  <a:lnTo>
                    <a:pt x="2571272" y="1955081"/>
                  </a:lnTo>
                  <a:cubicBezTo>
                    <a:pt x="2563384" y="1955081"/>
                    <a:pt x="2557632" y="1949740"/>
                    <a:pt x="2554018" y="1939058"/>
                  </a:cubicBezTo>
                  <a:cubicBezTo>
                    <a:pt x="2549416" y="1925747"/>
                    <a:pt x="2547115" y="1901919"/>
                    <a:pt x="2547115" y="1867574"/>
                  </a:cubicBezTo>
                  <a:lnTo>
                    <a:pt x="2547115" y="1819014"/>
                  </a:lnTo>
                  <a:cubicBezTo>
                    <a:pt x="2547115" y="1795844"/>
                    <a:pt x="2544898" y="1776781"/>
                    <a:pt x="2540460" y="1761827"/>
                  </a:cubicBezTo>
                  <a:cubicBezTo>
                    <a:pt x="2536680" y="1749009"/>
                    <a:pt x="2530025" y="1736027"/>
                    <a:pt x="2520493" y="1722881"/>
                  </a:cubicBezTo>
                  <a:close/>
                  <a:moveTo>
                    <a:pt x="5129575" y="1710556"/>
                  </a:moveTo>
                  <a:lnTo>
                    <a:pt x="5124399" y="1712035"/>
                  </a:lnTo>
                  <a:cubicBezTo>
                    <a:pt x="5124399" y="1719101"/>
                    <a:pt x="5122920" y="1725921"/>
                    <a:pt x="5119962" y="1732494"/>
                  </a:cubicBezTo>
                  <a:cubicBezTo>
                    <a:pt x="5116346" y="1740711"/>
                    <a:pt x="5111417" y="1744819"/>
                    <a:pt x="5105172" y="1744819"/>
                  </a:cubicBezTo>
                  <a:cubicBezTo>
                    <a:pt x="5100571" y="1744819"/>
                    <a:pt x="5097284" y="1742272"/>
                    <a:pt x="5095312" y="1737178"/>
                  </a:cubicBezTo>
                  <a:cubicBezTo>
                    <a:pt x="5094491" y="1735370"/>
                    <a:pt x="5093422" y="1730440"/>
                    <a:pt x="5092108" y="1722388"/>
                  </a:cubicBezTo>
                  <a:lnTo>
                    <a:pt x="5086931" y="1723867"/>
                  </a:lnTo>
                  <a:cubicBezTo>
                    <a:pt x="5083973" y="1736192"/>
                    <a:pt x="5081508" y="1744490"/>
                    <a:pt x="5079537" y="1748763"/>
                  </a:cubicBezTo>
                  <a:cubicBezTo>
                    <a:pt x="5075264" y="1757965"/>
                    <a:pt x="5069594" y="1762567"/>
                    <a:pt x="5062528" y="1762567"/>
                  </a:cubicBezTo>
                  <a:cubicBezTo>
                    <a:pt x="5059570" y="1762567"/>
                    <a:pt x="5057352" y="1761129"/>
                    <a:pt x="5055873" y="1758253"/>
                  </a:cubicBezTo>
                  <a:cubicBezTo>
                    <a:pt x="5054394" y="1755377"/>
                    <a:pt x="5053654" y="1752132"/>
                    <a:pt x="5053654" y="1748516"/>
                  </a:cubicBezTo>
                  <a:cubicBezTo>
                    <a:pt x="5053654" y="1746544"/>
                    <a:pt x="5053819" y="1744079"/>
                    <a:pt x="5054147" y="1741122"/>
                  </a:cubicBezTo>
                  <a:cubicBezTo>
                    <a:pt x="5054476" y="1738164"/>
                    <a:pt x="5054640" y="1736027"/>
                    <a:pt x="5054640" y="1734713"/>
                  </a:cubicBezTo>
                  <a:lnTo>
                    <a:pt x="5049464" y="1736931"/>
                  </a:lnTo>
                  <a:cubicBezTo>
                    <a:pt x="5047327" y="1742190"/>
                    <a:pt x="5045684" y="1746873"/>
                    <a:pt x="5044534" y="1750981"/>
                  </a:cubicBezTo>
                  <a:cubicBezTo>
                    <a:pt x="5043383" y="1755090"/>
                    <a:pt x="5042809" y="1759280"/>
                    <a:pt x="5042809" y="1763553"/>
                  </a:cubicBezTo>
                  <a:cubicBezTo>
                    <a:pt x="5042809" y="1771769"/>
                    <a:pt x="5044534" y="1778219"/>
                    <a:pt x="5047985" y="1782903"/>
                  </a:cubicBezTo>
                  <a:cubicBezTo>
                    <a:pt x="5051436" y="1787586"/>
                    <a:pt x="5056612" y="1789928"/>
                    <a:pt x="5063514" y="1789928"/>
                  </a:cubicBezTo>
                  <a:cubicBezTo>
                    <a:pt x="5069266" y="1789928"/>
                    <a:pt x="5074771" y="1787299"/>
                    <a:pt x="5080030" y="1782040"/>
                  </a:cubicBezTo>
                  <a:cubicBezTo>
                    <a:pt x="5082987" y="1779082"/>
                    <a:pt x="5086192" y="1774645"/>
                    <a:pt x="5089643" y="1768729"/>
                  </a:cubicBezTo>
                  <a:cubicBezTo>
                    <a:pt x="5092765" y="1770865"/>
                    <a:pt x="5095559" y="1772427"/>
                    <a:pt x="5098024" y="1773413"/>
                  </a:cubicBezTo>
                  <a:cubicBezTo>
                    <a:pt x="5100489" y="1774399"/>
                    <a:pt x="5103200" y="1774892"/>
                    <a:pt x="5106158" y="1774892"/>
                  </a:cubicBezTo>
                  <a:cubicBezTo>
                    <a:pt x="5114539" y="1774892"/>
                    <a:pt x="5121112" y="1770455"/>
                    <a:pt x="5125878" y="1761581"/>
                  </a:cubicBezTo>
                  <a:cubicBezTo>
                    <a:pt x="5130150" y="1753693"/>
                    <a:pt x="5132287" y="1743586"/>
                    <a:pt x="5132287" y="1731262"/>
                  </a:cubicBezTo>
                  <a:cubicBezTo>
                    <a:pt x="5132287" y="1728304"/>
                    <a:pt x="5131999" y="1724894"/>
                    <a:pt x="5131424" y="1721032"/>
                  </a:cubicBezTo>
                  <a:cubicBezTo>
                    <a:pt x="5130849" y="1717170"/>
                    <a:pt x="5130233" y="1713678"/>
                    <a:pt x="5129575" y="1710556"/>
                  </a:cubicBezTo>
                  <a:close/>
                  <a:moveTo>
                    <a:pt x="3102844" y="1703901"/>
                  </a:moveTo>
                  <a:cubicBezTo>
                    <a:pt x="3087726" y="1737095"/>
                    <a:pt x="3080166" y="1761745"/>
                    <a:pt x="3080166" y="1777850"/>
                  </a:cubicBezTo>
                  <a:lnTo>
                    <a:pt x="3092491" y="1786723"/>
                  </a:lnTo>
                  <a:cubicBezTo>
                    <a:pt x="3099558" y="1825834"/>
                    <a:pt x="3106624" y="1864863"/>
                    <a:pt x="3113690" y="1903809"/>
                  </a:cubicBezTo>
                  <a:cubicBezTo>
                    <a:pt x="3118128" y="1927966"/>
                    <a:pt x="3120880" y="1943906"/>
                    <a:pt x="3121948" y="1951630"/>
                  </a:cubicBezTo>
                  <a:cubicBezTo>
                    <a:pt x="3123016" y="1959353"/>
                    <a:pt x="3123550" y="1966419"/>
                    <a:pt x="3123550" y="1972828"/>
                  </a:cubicBezTo>
                  <a:cubicBezTo>
                    <a:pt x="3123550" y="1973814"/>
                    <a:pt x="3123550" y="1975211"/>
                    <a:pt x="3123550" y="1977019"/>
                  </a:cubicBezTo>
                  <a:cubicBezTo>
                    <a:pt x="3123550" y="1978826"/>
                    <a:pt x="3123550" y="1981291"/>
                    <a:pt x="3123550" y="1984414"/>
                  </a:cubicBezTo>
                  <a:cubicBezTo>
                    <a:pt x="3123550" y="2002490"/>
                    <a:pt x="3114512" y="2017116"/>
                    <a:pt x="3096435" y="2028290"/>
                  </a:cubicBezTo>
                  <a:cubicBezTo>
                    <a:pt x="3078359" y="2039465"/>
                    <a:pt x="3054860" y="2045052"/>
                    <a:pt x="3025937" y="2045052"/>
                  </a:cubicBezTo>
                  <a:cubicBezTo>
                    <a:pt x="3005725" y="2045052"/>
                    <a:pt x="2990072" y="2040985"/>
                    <a:pt x="2978979" y="2032850"/>
                  </a:cubicBezTo>
                  <a:cubicBezTo>
                    <a:pt x="2967887" y="2024716"/>
                    <a:pt x="2962341" y="2013172"/>
                    <a:pt x="2962341" y="1998217"/>
                  </a:cubicBezTo>
                  <a:cubicBezTo>
                    <a:pt x="2962341" y="1984249"/>
                    <a:pt x="2965053" y="1970199"/>
                    <a:pt x="2970476" y="1956067"/>
                  </a:cubicBezTo>
                  <a:cubicBezTo>
                    <a:pt x="2975899" y="1941934"/>
                    <a:pt x="2985019" y="1925254"/>
                    <a:pt x="2997837" y="1906028"/>
                  </a:cubicBezTo>
                  <a:lnTo>
                    <a:pt x="2982554" y="1895675"/>
                  </a:lnTo>
                  <a:cubicBezTo>
                    <a:pt x="2962999" y="1924761"/>
                    <a:pt x="2949852" y="1949329"/>
                    <a:pt x="2943114" y="1969377"/>
                  </a:cubicBezTo>
                  <a:cubicBezTo>
                    <a:pt x="2937198" y="1987125"/>
                    <a:pt x="2934241" y="2007913"/>
                    <a:pt x="2934241" y="2031741"/>
                  </a:cubicBezTo>
                  <a:cubicBezTo>
                    <a:pt x="2934241" y="2057212"/>
                    <a:pt x="2942170" y="2077055"/>
                    <a:pt x="2958027" y="2091270"/>
                  </a:cubicBezTo>
                  <a:cubicBezTo>
                    <a:pt x="2973885" y="2105485"/>
                    <a:pt x="2995865" y="2112592"/>
                    <a:pt x="3023965" y="2112592"/>
                  </a:cubicBezTo>
                  <a:cubicBezTo>
                    <a:pt x="3057653" y="2112592"/>
                    <a:pt x="3087643" y="2102814"/>
                    <a:pt x="3113937" y="2083259"/>
                  </a:cubicBezTo>
                  <a:cubicBezTo>
                    <a:pt x="3140230" y="2063703"/>
                    <a:pt x="3153377" y="2041272"/>
                    <a:pt x="3153377" y="2015965"/>
                  </a:cubicBezTo>
                  <a:lnTo>
                    <a:pt x="3153377" y="1960750"/>
                  </a:lnTo>
                  <a:cubicBezTo>
                    <a:pt x="3153377" y="1954998"/>
                    <a:pt x="3151076" y="1938812"/>
                    <a:pt x="3146475" y="1912190"/>
                  </a:cubicBezTo>
                  <a:cubicBezTo>
                    <a:pt x="3143187" y="1893621"/>
                    <a:pt x="3139203" y="1871559"/>
                    <a:pt x="3134519" y="1846006"/>
                  </a:cubicBezTo>
                  <a:cubicBezTo>
                    <a:pt x="3129836" y="1820452"/>
                    <a:pt x="3127494" y="1806443"/>
                    <a:pt x="3127494" y="1803978"/>
                  </a:cubicBezTo>
                  <a:lnTo>
                    <a:pt x="3134888" y="1806936"/>
                  </a:lnTo>
                  <a:cubicBezTo>
                    <a:pt x="3140641" y="1794776"/>
                    <a:pt x="3144420" y="1785655"/>
                    <a:pt x="3146228" y="1779575"/>
                  </a:cubicBezTo>
                  <a:cubicBezTo>
                    <a:pt x="3148036" y="1773495"/>
                    <a:pt x="3149843" y="1763388"/>
                    <a:pt x="3151651" y="1749256"/>
                  </a:cubicBezTo>
                  <a:cubicBezTo>
                    <a:pt x="3142777" y="1744162"/>
                    <a:pt x="3133328" y="1738821"/>
                    <a:pt x="3123304" y="1733234"/>
                  </a:cubicBezTo>
                  <a:cubicBezTo>
                    <a:pt x="3116566" y="1729125"/>
                    <a:pt x="3113197" y="1723785"/>
                    <a:pt x="3113197" y="1717211"/>
                  </a:cubicBezTo>
                  <a:cubicBezTo>
                    <a:pt x="3113197" y="1714253"/>
                    <a:pt x="3113526" y="1711624"/>
                    <a:pt x="3114183" y="1709323"/>
                  </a:cubicBezTo>
                  <a:close/>
                  <a:moveTo>
                    <a:pt x="2426569" y="1703901"/>
                  </a:moveTo>
                  <a:cubicBezTo>
                    <a:pt x="2411450" y="1737095"/>
                    <a:pt x="2403892" y="1761745"/>
                    <a:pt x="2403892" y="1777850"/>
                  </a:cubicBezTo>
                  <a:lnTo>
                    <a:pt x="2416217" y="1786723"/>
                  </a:lnTo>
                  <a:cubicBezTo>
                    <a:pt x="2423283" y="1825834"/>
                    <a:pt x="2430349" y="1864863"/>
                    <a:pt x="2437415" y="1903809"/>
                  </a:cubicBezTo>
                  <a:cubicBezTo>
                    <a:pt x="2441852" y="1927966"/>
                    <a:pt x="2444605" y="1943906"/>
                    <a:pt x="2445673" y="1951630"/>
                  </a:cubicBezTo>
                  <a:cubicBezTo>
                    <a:pt x="2446741" y="1959353"/>
                    <a:pt x="2447275" y="1966419"/>
                    <a:pt x="2447275" y="1972828"/>
                  </a:cubicBezTo>
                  <a:cubicBezTo>
                    <a:pt x="2447275" y="1973814"/>
                    <a:pt x="2447275" y="1975211"/>
                    <a:pt x="2447275" y="1977019"/>
                  </a:cubicBezTo>
                  <a:cubicBezTo>
                    <a:pt x="2447275" y="1978826"/>
                    <a:pt x="2447275" y="1981291"/>
                    <a:pt x="2447275" y="1984414"/>
                  </a:cubicBezTo>
                  <a:cubicBezTo>
                    <a:pt x="2447275" y="2002490"/>
                    <a:pt x="2438237" y="2017116"/>
                    <a:pt x="2420161" y="2028290"/>
                  </a:cubicBezTo>
                  <a:cubicBezTo>
                    <a:pt x="2402085" y="2039465"/>
                    <a:pt x="2378585" y="2045052"/>
                    <a:pt x="2349662" y="2045052"/>
                  </a:cubicBezTo>
                  <a:cubicBezTo>
                    <a:pt x="2329450" y="2045052"/>
                    <a:pt x="2313797" y="2040985"/>
                    <a:pt x="2302704" y="2032850"/>
                  </a:cubicBezTo>
                  <a:cubicBezTo>
                    <a:pt x="2291613" y="2024716"/>
                    <a:pt x="2286066" y="2013172"/>
                    <a:pt x="2286066" y="1998217"/>
                  </a:cubicBezTo>
                  <a:cubicBezTo>
                    <a:pt x="2286066" y="1984249"/>
                    <a:pt x="2288778" y="1970199"/>
                    <a:pt x="2294200" y="1956067"/>
                  </a:cubicBezTo>
                  <a:cubicBezTo>
                    <a:pt x="2299624" y="1941934"/>
                    <a:pt x="2308745" y="1925254"/>
                    <a:pt x="2321562" y="1906028"/>
                  </a:cubicBezTo>
                  <a:lnTo>
                    <a:pt x="2306279" y="1895675"/>
                  </a:lnTo>
                  <a:cubicBezTo>
                    <a:pt x="2286724" y="1924761"/>
                    <a:pt x="2273577" y="1949329"/>
                    <a:pt x="2266839" y="1969377"/>
                  </a:cubicBezTo>
                  <a:cubicBezTo>
                    <a:pt x="2260924" y="1987125"/>
                    <a:pt x="2257965" y="2007913"/>
                    <a:pt x="2257965" y="2031741"/>
                  </a:cubicBezTo>
                  <a:cubicBezTo>
                    <a:pt x="2257965" y="2057212"/>
                    <a:pt x="2265895" y="2077055"/>
                    <a:pt x="2281753" y="2091270"/>
                  </a:cubicBezTo>
                  <a:cubicBezTo>
                    <a:pt x="2297611" y="2105485"/>
                    <a:pt x="2319589" y="2112592"/>
                    <a:pt x="2347691" y="2112592"/>
                  </a:cubicBezTo>
                  <a:cubicBezTo>
                    <a:pt x="2381378" y="2112592"/>
                    <a:pt x="2411369" y="2102814"/>
                    <a:pt x="2437662" y="2083259"/>
                  </a:cubicBezTo>
                  <a:cubicBezTo>
                    <a:pt x="2463954" y="2063703"/>
                    <a:pt x="2477101" y="2041272"/>
                    <a:pt x="2477101" y="2015965"/>
                  </a:cubicBezTo>
                  <a:lnTo>
                    <a:pt x="2477101" y="1960750"/>
                  </a:lnTo>
                  <a:cubicBezTo>
                    <a:pt x="2477101" y="1954998"/>
                    <a:pt x="2474800" y="1938812"/>
                    <a:pt x="2470200" y="1912190"/>
                  </a:cubicBezTo>
                  <a:cubicBezTo>
                    <a:pt x="2466912" y="1893621"/>
                    <a:pt x="2462927" y="1871559"/>
                    <a:pt x="2458244" y="1846006"/>
                  </a:cubicBezTo>
                  <a:cubicBezTo>
                    <a:pt x="2453561" y="1820452"/>
                    <a:pt x="2451219" y="1806443"/>
                    <a:pt x="2451219" y="1803978"/>
                  </a:cubicBezTo>
                  <a:lnTo>
                    <a:pt x="2458614" y="1806936"/>
                  </a:lnTo>
                  <a:cubicBezTo>
                    <a:pt x="2464365" y="1794776"/>
                    <a:pt x="2468145" y="1785655"/>
                    <a:pt x="2469953" y="1779575"/>
                  </a:cubicBezTo>
                  <a:cubicBezTo>
                    <a:pt x="2471760" y="1773495"/>
                    <a:pt x="2473567" y="1763388"/>
                    <a:pt x="2475376" y="1749256"/>
                  </a:cubicBezTo>
                  <a:cubicBezTo>
                    <a:pt x="2466502" y="1744162"/>
                    <a:pt x="2457053" y="1738821"/>
                    <a:pt x="2447029" y="1733234"/>
                  </a:cubicBezTo>
                  <a:cubicBezTo>
                    <a:pt x="2440291" y="1729125"/>
                    <a:pt x="2436922" y="1723785"/>
                    <a:pt x="2436922" y="1717211"/>
                  </a:cubicBezTo>
                  <a:cubicBezTo>
                    <a:pt x="2436922" y="1714253"/>
                    <a:pt x="2437251" y="1711624"/>
                    <a:pt x="2437909" y="1709323"/>
                  </a:cubicBezTo>
                  <a:close/>
                  <a:moveTo>
                    <a:pt x="3353309" y="1668405"/>
                  </a:moveTo>
                  <a:lnTo>
                    <a:pt x="3333589" y="1707351"/>
                  </a:lnTo>
                  <a:lnTo>
                    <a:pt x="3298586" y="1687632"/>
                  </a:lnTo>
                  <a:lnTo>
                    <a:pt x="3271472" y="1737917"/>
                  </a:lnTo>
                  <a:lnTo>
                    <a:pt x="3316333" y="1763060"/>
                  </a:lnTo>
                  <a:lnTo>
                    <a:pt x="3337040" y="1723127"/>
                  </a:lnTo>
                  <a:lnTo>
                    <a:pt x="3373521" y="1741368"/>
                  </a:lnTo>
                  <a:lnTo>
                    <a:pt x="3399157" y="1693548"/>
                  </a:lnTo>
                  <a:close/>
                  <a:moveTo>
                    <a:pt x="2686558" y="1668405"/>
                  </a:moveTo>
                  <a:lnTo>
                    <a:pt x="2666838" y="1707351"/>
                  </a:lnTo>
                  <a:lnTo>
                    <a:pt x="2631836" y="1687632"/>
                  </a:lnTo>
                  <a:lnTo>
                    <a:pt x="2604721" y="1737917"/>
                  </a:lnTo>
                  <a:lnTo>
                    <a:pt x="2649584" y="1763060"/>
                  </a:lnTo>
                  <a:lnTo>
                    <a:pt x="2670289" y="1723127"/>
                  </a:lnTo>
                  <a:lnTo>
                    <a:pt x="2706770" y="1741368"/>
                  </a:lnTo>
                  <a:lnTo>
                    <a:pt x="2732407" y="1693548"/>
                  </a:lnTo>
                  <a:close/>
                  <a:moveTo>
                    <a:pt x="5087424" y="1642030"/>
                  </a:moveTo>
                  <a:cubicBezTo>
                    <a:pt x="5082823" y="1650082"/>
                    <a:pt x="5078961" y="1657231"/>
                    <a:pt x="5075839" y="1663475"/>
                  </a:cubicBezTo>
                  <a:cubicBezTo>
                    <a:pt x="5081426" y="1674814"/>
                    <a:pt x="5084220" y="1686071"/>
                    <a:pt x="5084220" y="1697245"/>
                  </a:cubicBezTo>
                  <a:cubicBezTo>
                    <a:pt x="5084220" y="1700039"/>
                    <a:pt x="5083891" y="1704476"/>
                    <a:pt x="5083234" y="1710556"/>
                  </a:cubicBezTo>
                  <a:lnTo>
                    <a:pt x="5090382" y="1711542"/>
                  </a:lnTo>
                  <a:cubicBezTo>
                    <a:pt x="5094819" y="1699217"/>
                    <a:pt x="5097038" y="1688618"/>
                    <a:pt x="5097038" y="1679744"/>
                  </a:cubicBezTo>
                  <a:cubicBezTo>
                    <a:pt x="5097038" y="1673992"/>
                    <a:pt x="5093833" y="1661421"/>
                    <a:pt x="5087424" y="1642030"/>
                  </a:cubicBezTo>
                  <a:close/>
                  <a:moveTo>
                    <a:pt x="5171828" y="1016617"/>
                  </a:moveTo>
                  <a:cubicBezTo>
                    <a:pt x="5159773" y="1016617"/>
                    <a:pt x="5149616" y="1020747"/>
                    <a:pt x="5141356" y="1029007"/>
                  </a:cubicBezTo>
                  <a:cubicBezTo>
                    <a:pt x="5133096" y="1037267"/>
                    <a:pt x="5128966" y="1047424"/>
                    <a:pt x="5128966" y="1059479"/>
                  </a:cubicBezTo>
                  <a:cubicBezTo>
                    <a:pt x="5128966" y="1071535"/>
                    <a:pt x="5133096" y="1081692"/>
                    <a:pt x="5141356" y="1089952"/>
                  </a:cubicBezTo>
                  <a:cubicBezTo>
                    <a:pt x="5149616" y="1098212"/>
                    <a:pt x="5159773" y="1102342"/>
                    <a:pt x="5171828" y="1102342"/>
                  </a:cubicBezTo>
                  <a:cubicBezTo>
                    <a:pt x="5183883" y="1102342"/>
                    <a:pt x="5194041" y="1098212"/>
                    <a:pt x="5202301" y="1089952"/>
                  </a:cubicBezTo>
                  <a:cubicBezTo>
                    <a:pt x="5210561" y="1081692"/>
                    <a:pt x="5214691" y="1071535"/>
                    <a:pt x="5214691" y="1059479"/>
                  </a:cubicBezTo>
                  <a:cubicBezTo>
                    <a:pt x="5214691" y="1047424"/>
                    <a:pt x="5210561" y="1037267"/>
                    <a:pt x="5202301" y="1029007"/>
                  </a:cubicBezTo>
                  <a:cubicBezTo>
                    <a:pt x="5194041" y="1020747"/>
                    <a:pt x="5183883" y="1016617"/>
                    <a:pt x="5171828" y="1016617"/>
                  </a:cubicBezTo>
                  <a:close/>
                  <a:moveTo>
                    <a:pt x="6772735" y="850860"/>
                  </a:moveTo>
                  <a:lnTo>
                    <a:pt x="6772735" y="999539"/>
                  </a:lnTo>
                  <a:cubicBezTo>
                    <a:pt x="6745723" y="962927"/>
                    <a:pt x="6712460" y="935022"/>
                    <a:pt x="6672946" y="915823"/>
                  </a:cubicBezTo>
                  <a:close/>
                  <a:moveTo>
                    <a:pt x="5277310" y="850860"/>
                  </a:moveTo>
                  <a:lnTo>
                    <a:pt x="5277310" y="999539"/>
                  </a:lnTo>
                  <a:cubicBezTo>
                    <a:pt x="5250298" y="962927"/>
                    <a:pt x="5217035" y="935022"/>
                    <a:pt x="5177521" y="915823"/>
                  </a:cubicBezTo>
                  <a:close/>
                  <a:moveTo>
                    <a:pt x="4839160" y="850860"/>
                  </a:moveTo>
                  <a:lnTo>
                    <a:pt x="4839160" y="999539"/>
                  </a:lnTo>
                  <a:cubicBezTo>
                    <a:pt x="4812148" y="962927"/>
                    <a:pt x="4778885" y="935022"/>
                    <a:pt x="4739371" y="915823"/>
                  </a:cubicBezTo>
                  <a:close/>
                  <a:moveTo>
                    <a:pt x="6265194" y="790584"/>
                  </a:moveTo>
                  <a:cubicBezTo>
                    <a:pt x="6281714" y="811123"/>
                    <a:pt x="6294160" y="831270"/>
                    <a:pt x="6302531" y="851027"/>
                  </a:cubicBezTo>
                  <a:cubicBezTo>
                    <a:pt x="6310903" y="870784"/>
                    <a:pt x="6315089" y="890374"/>
                    <a:pt x="6315089" y="909795"/>
                  </a:cubicBezTo>
                  <a:cubicBezTo>
                    <a:pt x="6315089" y="944845"/>
                    <a:pt x="6305545" y="973141"/>
                    <a:pt x="6286458" y="994683"/>
                  </a:cubicBezTo>
                  <a:cubicBezTo>
                    <a:pt x="6267371" y="1016226"/>
                    <a:pt x="6245102" y="1026998"/>
                    <a:pt x="6219653" y="1026998"/>
                  </a:cubicBezTo>
                  <a:cubicBezTo>
                    <a:pt x="6203803" y="1026998"/>
                    <a:pt x="6191413" y="1023091"/>
                    <a:pt x="6182483" y="1015278"/>
                  </a:cubicBezTo>
                  <a:cubicBezTo>
                    <a:pt x="6173553" y="1007464"/>
                    <a:pt x="6169088" y="999427"/>
                    <a:pt x="6169088" y="991167"/>
                  </a:cubicBezTo>
                  <a:cubicBezTo>
                    <a:pt x="6169088" y="985586"/>
                    <a:pt x="6173553" y="980452"/>
                    <a:pt x="6182483" y="975764"/>
                  </a:cubicBezTo>
                  <a:cubicBezTo>
                    <a:pt x="6209942" y="961253"/>
                    <a:pt x="6231150" y="942277"/>
                    <a:pt x="6246107" y="918837"/>
                  </a:cubicBezTo>
                  <a:cubicBezTo>
                    <a:pt x="6261064" y="895396"/>
                    <a:pt x="6268543" y="864812"/>
                    <a:pt x="6268543" y="827084"/>
                  </a:cubicBezTo>
                  <a:cubicBezTo>
                    <a:pt x="6268543" y="817931"/>
                    <a:pt x="6267427" y="805765"/>
                    <a:pt x="6265194" y="790584"/>
                  </a:cubicBezTo>
                  <a:close/>
                  <a:moveTo>
                    <a:pt x="5690978" y="773171"/>
                  </a:moveTo>
                  <a:cubicBezTo>
                    <a:pt x="5714195" y="773171"/>
                    <a:pt x="5735961" y="783217"/>
                    <a:pt x="5756276" y="803309"/>
                  </a:cubicBezTo>
                  <a:lnTo>
                    <a:pt x="5690978" y="866598"/>
                  </a:lnTo>
                  <a:cubicBezTo>
                    <a:pt x="5681155" y="838246"/>
                    <a:pt x="5664301" y="824071"/>
                    <a:pt x="5640414" y="824071"/>
                  </a:cubicBezTo>
                  <a:cubicBezTo>
                    <a:pt x="5632154" y="824071"/>
                    <a:pt x="5625122" y="825187"/>
                    <a:pt x="5619317" y="827419"/>
                  </a:cubicBezTo>
                  <a:cubicBezTo>
                    <a:pt x="5624229" y="812462"/>
                    <a:pt x="5632879" y="799681"/>
                    <a:pt x="5645269" y="789077"/>
                  </a:cubicBezTo>
                  <a:cubicBezTo>
                    <a:pt x="5657659" y="778473"/>
                    <a:pt x="5672895" y="773171"/>
                    <a:pt x="5690978" y="773171"/>
                  </a:cubicBezTo>
                  <a:close/>
                  <a:moveTo>
                    <a:pt x="3519650" y="759442"/>
                  </a:moveTo>
                  <a:lnTo>
                    <a:pt x="3703825" y="759442"/>
                  </a:lnTo>
                  <a:lnTo>
                    <a:pt x="3703825" y="968062"/>
                  </a:lnTo>
                  <a:cubicBezTo>
                    <a:pt x="3691323" y="943282"/>
                    <a:pt x="3677259" y="921181"/>
                    <a:pt x="3661632" y="901759"/>
                  </a:cubicBezTo>
                  <a:cubicBezTo>
                    <a:pt x="3661632" y="868049"/>
                    <a:pt x="3649242" y="839697"/>
                    <a:pt x="3624462" y="816704"/>
                  </a:cubicBezTo>
                  <a:cubicBezTo>
                    <a:pt x="3599682" y="793710"/>
                    <a:pt x="3570103" y="782213"/>
                    <a:pt x="3535724" y="782213"/>
                  </a:cubicBezTo>
                  <a:close/>
                  <a:moveTo>
                    <a:pt x="7605838" y="655969"/>
                  </a:moveTo>
                  <a:lnTo>
                    <a:pt x="7605838" y="759442"/>
                  </a:lnTo>
                  <a:cubicBezTo>
                    <a:pt x="7596015" y="744038"/>
                    <a:pt x="7587197" y="733825"/>
                    <a:pt x="7579384" y="728802"/>
                  </a:cubicBezTo>
                  <a:cubicBezTo>
                    <a:pt x="7571570" y="723779"/>
                    <a:pt x="7560297" y="721268"/>
                    <a:pt x="7545563" y="721268"/>
                  </a:cubicBezTo>
                  <a:lnTo>
                    <a:pt x="7539498" y="721268"/>
                  </a:lnTo>
                  <a:lnTo>
                    <a:pt x="7526475" y="721268"/>
                  </a:lnTo>
                  <a:lnTo>
                    <a:pt x="7206123" y="721268"/>
                  </a:lnTo>
                  <a:lnTo>
                    <a:pt x="7202625" y="721268"/>
                  </a:lnTo>
                  <a:lnTo>
                    <a:pt x="6876208" y="721268"/>
                  </a:lnTo>
                  <a:lnTo>
                    <a:pt x="6869250" y="721268"/>
                  </a:lnTo>
                  <a:lnTo>
                    <a:pt x="6564450" y="721268"/>
                  </a:lnTo>
                  <a:lnTo>
                    <a:pt x="6588560" y="759442"/>
                  </a:lnTo>
                  <a:lnTo>
                    <a:pt x="6772735" y="759442"/>
                  </a:lnTo>
                  <a:lnTo>
                    <a:pt x="6772735" y="784222"/>
                  </a:lnTo>
                  <a:lnTo>
                    <a:pt x="6582868" y="904103"/>
                  </a:lnTo>
                  <a:lnTo>
                    <a:pt x="6616354" y="961030"/>
                  </a:lnTo>
                  <a:cubicBezTo>
                    <a:pt x="6696498" y="969513"/>
                    <a:pt x="6751192" y="1005455"/>
                    <a:pt x="6780437" y="1068856"/>
                  </a:cubicBezTo>
                  <a:lnTo>
                    <a:pt x="6831671" y="1102342"/>
                  </a:lnTo>
                  <a:lnTo>
                    <a:pt x="6831671" y="759442"/>
                  </a:lnTo>
                  <a:lnTo>
                    <a:pt x="6893360" y="759442"/>
                  </a:lnTo>
                  <a:lnTo>
                    <a:pt x="6900318" y="759442"/>
                  </a:lnTo>
                  <a:lnTo>
                    <a:pt x="7102650" y="759442"/>
                  </a:lnTo>
                  <a:lnTo>
                    <a:pt x="7102650" y="935915"/>
                  </a:lnTo>
                  <a:cubicBezTo>
                    <a:pt x="7088363" y="910019"/>
                    <a:pt x="7070113" y="888643"/>
                    <a:pt x="7047900" y="871789"/>
                  </a:cubicBezTo>
                  <a:cubicBezTo>
                    <a:pt x="7025687" y="854934"/>
                    <a:pt x="7001410" y="846506"/>
                    <a:pt x="6975067" y="846506"/>
                  </a:cubicBezTo>
                  <a:cubicBezTo>
                    <a:pt x="6951627" y="846506"/>
                    <a:pt x="6932595" y="853483"/>
                    <a:pt x="6917973" y="867435"/>
                  </a:cubicBezTo>
                  <a:cubicBezTo>
                    <a:pt x="6903351" y="881388"/>
                    <a:pt x="6896039" y="898410"/>
                    <a:pt x="6896039" y="918502"/>
                  </a:cubicBezTo>
                  <a:cubicBezTo>
                    <a:pt x="6896039" y="937478"/>
                    <a:pt x="6902011" y="953272"/>
                    <a:pt x="6913955" y="965885"/>
                  </a:cubicBezTo>
                  <a:cubicBezTo>
                    <a:pt x="6925898" y="978498"/>
                    <a:pt x="6940799" y="984805"/>
                    <a:pt x="6958659" y="984805"/>
                  </a:cubicBezTo>
                  <a:cubicBezTo>
                    <a:pt x="6976965" y="984805"/>
                    <a:pt x="6991866" y="979112"/>
                    <a:pt x="7003363" y="967727"/>
                  </a:cubicBezTo>
                  <a:cubicBezTo>
                    <a:pt x="7014860" y="956342"/>
                    <a:pt x="7020608" y="942166"/>
                    <a:pt x="7020608" y="925199"/>
                  </a:cubicBezTo>
                  <a:cubicBezTo>
                    <a:pt x="7020608" y="918949"/>
                    <a:pt x="7019381" y="912251"/>
                    <a:pt x="7016925" y="905108"/>
                  </a:cubicBezTo>
                  <a:cubicBezTo>
                    <a:pt x="7039026" y="913591"/>
                    <a:pt x="7059285" y="932455"/>
                    <a:pt x="7077703" y="961699"/>
                  </a:cubicBezTo>
                  <a:cubicBezTo>
                    <a:pt x="7096120" y="990944"/>
                    <a:pt x="7107003" y="1026663"/>
                    <a:pt x="7110352" y="1068856"/>
                  </a:cubicBezTo>
                  <a:lnTo>
                    <a:pt x="7161586" y="1102342"/>
                  </a:lnTo>
                  <a:lnTo>
                    <a:pt x="7161586" y="759442"/>
                  </a:lnTo>
                  <a:lnTo>
                    <a:pt x="7226736" y="759442"/>
                  </a:lnTo>
                  <a:lnTo>
                    <a:pt x="7230233" y="759442"/>
                  </a:lnTo>
                  <a:lnTo>
                    <a:pt x="7436025" y="759442"/>
                  </a:lnTo>
                  <a:lnTo>
                    <a:pt x="7436025" y="935915"/>
                  </a:lnTo>
                  <a:cubicBezTo>
                    <a:pt x="7421738" y="910019"/>
                    <a:pt x="7403488" y="888643"/>
                    <a:pt x="7381275" y="871789"/>
                  </a:cubicBezTo>
                  <a:cubicBezTo>
                    <a:pt x="7359062" y="854934"/>
                    <a:pt x="7334785" y="846506"/>
                    <a:pt x="7308442" y="846506"/>
                  </a:cubicBezTo>
                  <a:cubicBezTo>
                    <a:pt x="7285002" y="846506"/>
                    <a:pt x="7265970" y="853483"/>
                    <a:pt x="7251348" y="867435"/>
                  </a:cubicBezTo>
                  <a:cubicBezTo>
                    <a:pt x="7236726" y="881388"/>
                    <a:pt x="7229414" y="898410"/>
                    <a:pt x="7229414" y="918502"/>
                  </a:cubicBezTo>
                  <a:cubicBezTo>
                    <a:pt x="7229414" y="937478"/>
                    <a:pt x="7235386" y="953272"/>
                    <a:pt x="7247330" y="965885"/>
                  </a:cubicBezTo>
                  <a:cubicBezTo>
                    <a:pt x="7259273" y="978498"/>
                    <a:pt x="7274175" y="984805"/>
                    <a:pt x="7292034" y="984805"/>
                  </a:cubicBezTo>
                  <a:cubicBezTo>
                    <a:pt x="7310340" y="984805"/>
                    <a:pt x="7325241" y="979112"/>
                    <a:pt x="7336738" y="967727"/>
                  </a:cubicBezTo>
                  <a:cubicBezTo>
                    <a:pt x="7348235" y="956342"/>
                    <a:pt x="7353984" y="942166"/>
                    <a:pt x="7353984" y="925199"/>
                  </a:cubicBezTo>
                  <a:cubicBezTo>
                    <a:pt x="7353984" y="918949"/>
                    <a:pt x="7352756" y="912251"/>
                    <a:pt x="7350300" y="905108"/>
                  </a:cubicBezTo>
                  <a:cubicBezTo>
                    <a:pt x="7372401" y="913591"/>
                    <a:pt x="7392660" y="932455"/>
                    <a:pt x="7411078" y="961699"/>
                  </a:cubicBezTo>
                  <a:cubicBezTo>
                    <a:pt x="7429495" y="990944"/>
                    <a:pt x="7440378" y="1026663"/>
                    <a:pt x="7443727" y="1068856"/>
                  </a:cubicBezTo>
                  <a:lnTo>
                    <a:pt x="7494961" y="1102342"/>
                  </a:lnTo>
                  <a:lnTo>
                    <a:pt x="7494961" y="759442"/>
                  </a:lnTo>
                  <a:lnTo>
                    <a:pt x="7550586" y="759442"/>
                  </a:lnTo>
                  <a:lnTo>
                    <a:pt x="7553264" y="759442"/>
                  </a:lnTo>
                  <a:cubicBezTo>
                    <a:pt x="7565766" y="759442"/>
                    <a:pt x="7577654" y="768762"/>
                    <a:pt x="7588927" y="787403"/>
                  </a:cubicBezTo>
                  <a:cubicBezTo>
                    <a:pt x="7600201" y="806044"/>
                    <a:pt x="7605838" y="822843"/>
                    <a:pt x="7605838" y="837800"/>
                  </a:cubicBezTo>
                  <a:lnTo>
                    <a:pt x="7605838" y="1063833"/>
                  </a:lnTo>
                  <a:lnTo>
                    <a:pt x="7664774" y="1102342"/>
                  </a:lnTo>
                  <a:lnTo>
                    <a:pt x="7664774" y="759442"/>
                  </a:lnTo>
                  <a:lnTo>
                    <a:pt x="7733421" y="759442"/>
                  </a:lnTo>
                  <a:lnTo>
                    <a:pt x="7709311" y="721268"/>
                  </a:lnTo>
                  <a:lnTo>
                    <a:pt x="7661760" y="721268"/>
                  </a:lnTo>
                  <a:cubicBezTo>
                    <a:pt x="7658412" y="716356"/>
                    <a:pt x="7655119" y="711054"/>
                    <a:pt x="7651882" y="705362"/>
                  </a:cubicBezTo>
                  <a:cubicBezTo>
                    <a:pt x="7648645" y="699669"/>
                    <a:pt x="7643622" y="690014"/>
                    <a:pt x="7636813" y="676396"/>
                  </a:cubicBezTo>
                  <a:cubicBezTo>
                    <a:pt x="7630004" y="662778"/>
                    <a:pt x="7619679" y="655969"/>
                    <a:pt x="7605838" y="655969"/>
                  </a:cubicBezTo>
                  <a:close/>
                  <a:moveTo>
                    <a:pt x="3868912" y="655969"/>
                  </a:moveTo>
                  <a:lnTo>
                    <a:pt x="3868912" y="759442"/>
                  </a:lnTo>
                  <a:cubicBezTo>
                    <a:pt x="3858867" y="744038"/>
                    <a:pt x="3849714" y="733825"/>
                    <a:pt x="3841454" y="728802"/>
                  </a:cubicBezTo>
                  <a:cubicBezTo>
                    <a:pt x="3833194" y="723779"/>
                    <a:pt x="3821808" y="721268"/>
                    <a:pt x="3807298" y="721268"/>
                  </a:cubicBezTo>
                  <a:lnTo>
                    <a:pt x="3335475" y="721268"/>
                  </a:lnTo>
                  <a:lnTo>
                    <a:pt x="3359586" y="759442"/>
                  </a:lnTo>
                  <a:lnTo>
                    <a:pt x="3453347" y="759442"/>
                  </a:lnTo>
                  <a:cubicBezTo>
                    <a:pt x="3470314" y="759442"/>
                    <a:pt x="3486833" y="768818"/>
                    <a:pt x="3502907" y="787570"/>
                  </a:cubicBezTo>
                  <a:cubicBezTo>
                    <a:pt x="3491968" y="791366"/>
                    <a:pt x="3482313" y="798398"/>
                    <a:pt x="3473941" y="808667"/>
                  </a:cubicBezTo>
                  <a:cubicBezTo>
                    <a:pt x="3465570" y="818936"/>
                    <a:pt x="3461384" y="831326"/>
                    <a:pt x="3461384" y="845837"/>
                  </a:cubicBezTo>
                  <a:cubicBezTo>
                    <a:pt x="3461384" y="861910"/>
                    <a:pt x="3466742" y="875472"/>
                    <a:pt x="3477457" y="886522"/>
                  </a:cubicBezTo>
                  <a:cubicBezTo>
                    <a:pt x="3488173" y="897573"/>
                    <a:pt x="3501568" y="903098"/>
                    <a:pt x="3517641" y="903098"/>
                  </a:cubicBezTo>
                  <a:cubicBezTo>
                    <a:pt x="3533044" y="903098"/>
                    <a:pt x="3545937" y="898633"/>
                    <a:pt x="3556318" y="889704"/>
                  </a:cubicBezTo>
                  <a:cubicBezTo>
                    <a:pt x="3566698" y="880774"/>
                    <a:pt x="3571889" y="868719"/>
                    <a:pt x="3571889" y="853539"/>
                  </a:cubicBezTo>
                  <a:cubicBezTo>
                    <a:pt x="3571889" y="845502"/>
                    <a:pt x="3569880" y="837577"/>
                    <a:pt x="3565861" y="829763"/>
                  </a:cubicBezTo>
                  <a:cubicBezTo>
                    <a:pt x="3567424" y="829540"/>
                    <a:pt x="3569210" y="829428"/>
                    <a:pt x="3571219" y="829428"/>
                  </a:cubicBezTo>
                  <a:cubicBezTo>
                    <a:pt x="3584167" y="829428"/>
                    <a:pt x="3595776" y="834786"/>
                    <a:pt x="3606045" y="845502"/>
                  </a:cubicBezTo>
                  <a:cubicBezTo>
                    <a:pt x="3616314" y="856217"/>
                    <a:pt x="3621448" y="870058"/>
                    <a:pt x="3621448" y="887025"/>
                  </a:cubicBezTo>
                  <a:cubicBezTo>
                    <a:pt x="3621448" y="906893"/>
                    <a:pt x="3614081" y="923748"/>
                    <a:pt x="3599348" y="937589"/>
                  </a:cubicBezTo>
                  <a:cubicBezTo>
                    <a:pt x="3584614" y="951430"/>
                    <a:pt x="3564745" y="958351"/>
                    <a:pt x="3539742" y="958351"/>
                  </a:cubicBezTo>
                  <a:cubicBezTo>
                    <a:pt x="3506702" y="958351"/>
                    <a:pt x="3477011" y="946630"/>
                    <a:pt x="3450668" y="923190"/>
                  </a:cubicBezTo>
                  <a:cubicBezTo>
                    <a:pt x="3424326" y="899750"/>
                    <a:pt x="3402560" y="858338"/>
                    <a:pt x="3385370" y="798956"/>
                  </a:cubicBezTo>
                  <a:lnTo>
                    <a:pt x="3354228" y="788910"/>
                  </a:lnTo>
                  <a:cubicBezTo>
                    <a:pt x="3370748" y="874188"/>
                    <a:pt x="3395583" y="934910"/>
                    <a:pt x="3428735" y="971076"/>
                  </a:cubicBezTo>
                  <a:cubicBezTo>
                    <a:pt x="3461886" y="1007241"/>
                    <a:pt x="3498107" y="1025323"/>
                    <a:pt x="3537398" y="1025323"/>
                  </a:cubicBezTo>
                  <a:cubicBezTo>
                    <a:pt x="3591646" y="1025323"/>
                    <a:pt x="3630155" y="1000655"/>
                    <a:pt x="3652926" y="951319"/>
                  </a:cubicBezTo>
                  <a:cubicBezTo>
                    <a:pt x="3685296" y="977884"/>
                    <a:pt x="3704829" y="1017063"/>
                    <a:pt x="3711527" y="1068856"/>
                  </a:cubicBezTo>
                  <a:lnTo>
                    <a:pt x="3762761" y="1102342"/>
                  </a:lnTo>
                  <a:lnTo>
                    <a:pt x="3762761" y="759442"/>
                  </a:lnTo>
                  <a:lnTo>
                    <a:pt x="3807298" y="759442"/>
                  </a:lnTo>
                  <a:cubicBezTo>
                    <a:pt x="3823594" y="759442"/>
                    <a:pt x="3837938" y="768762"/>
                    <a:pt x="3850328" y="787403"/>
                  </a:cubicBezTo>
                  <a:cubicBezTo>
                    <a:pt x="3862718" y="806044"/>
                    <a:pt x="3868912" y="822843"/>
                    <a:pt x="3868912" y="837800"/>
                  </a:cubicBezTo>
                  <a:lnTo>
                    <a:pt x="3868912" y="1063833"/>
                  </a:lnTo>
                  <a:lnTo>
                    <a:pt x="3927848" y="1102342"/>
                  </a:lnTo>
                  <a:lnTo>
                    <a:pt x="3927848" y="759442"/>
                  </a:lnTo>
                  <a:lnTo>
                    <a:pt x="3988235" y="759442"/>
                  </a:lnTo>
                  <a:lnTo>
                    <a:pt x="3996495" y="759442"/>
                  </a:lnTo>
                  <a:lnTo>
                    <a:pt x="4101084" y="759442"/>
                  </a:lnTo>
                  <a:cubicBezTo>
                    <a:pt x="4082109" y="785784"/>
                    <a:pt x="4072621" y="812908"/>
                    <a:pt x="4072621" y="840814"/>
                  </a:cubicBezTo>
                  <a:cubicBezTo>
                    <a:pt x="4072621" y="866263"/>
                    <a:pt x="4080825" y="887862"/>
                    <a:pt x="4097233" y="905610"/>
                  </a:cubicBezTo>
                  <a:cubicBezTo>
                    <a:pt x="4113642" y="923357"/>
                    <a:pt x="4131780" y="932231"/>
                    <a:pt x="4151649" y="932231"/>
                  </a:cubicBezTo>
                  <a:cubicBezTo>
                    <a:pt x="4164597" y="932231"/>
                    <a:pt x="4176317" y="930055"/>
                    <a:pt x="4186809" y="925702"/>
                  </a:cubicBezTo>
                  <a:cubicBezTo>
                    <a:pt x="4197302" y="921348"/>
                    <a:pt x="4207124" y="915488"/>
                    <a:pt x="4216277" y="908121"/>
                  </a:cubicBezTo>
                  <a:cubicBezTo>
                    <a:pt x="4220519" y="915265"/>
                    <a:pt x="4222640" y="922409"/>
                    <a:pt x="4222640" y="929552"/>
                  </a:cubicBezTo>
                  <a:cubicBezTo>
                    <a:pt x="4222640" y="943840"/>
                    <a:pt x="4217170" y="956062"/>
                    <a:pt x="4206231" y="966220"/>
                  </a:cubicBezTo>
                  <a:cubicBezTo>
                    <a:pt x="4195292" y="976377"/>
                    <a:pt x="4178661" y="981456"/>
                    <a:pt x="4156337" y="981456"/>
                  </a:cubicBezTo>
                  <a:cubicBezTo>
                    <a:pt x="4125083" y="981456"/>
                    <a:pt x="4097233" y="966332"/>
                    <a:pt x="4072788" y="936082"/>
                  </a:cubicBezTo>
                  <a:cubicBezTo>
                    <a:pt x="4048343" y="905833"/>
                    <a:pt x="4035898" y="860124"/>
                    <a:pt x="4035451" y="798956"/>
                  </a:cubicBezTo>
                  <a:lnTo>
                    <a:pt x="4004978" y="788910"/>
                  </a:lnTo>
                  <a:cubicBezTo>
                    <a:pt x="4004532" y="795161"/>
                    <a:pt x="4004309" y="801300"/>
                    <a:pt x="4004309" y="807327"/>
                  </a:cubicBezTo>
                  <a:cubicBezTo>
                    <a:pt x="4004309" y="881667"/>
                    <a:pt x="4019378" y="940435"/>
                    <a:pt x="4049515" y="983633"/>
                  </a:cubicBezTo>
                  <a:cubicBezTo>
                    <a:pt x="4079653" y="1026830"/>
                    <a:pt x="4116600" y="1048429"/>
                    <a:pt x="4160355" y="1048429"/>
                  </a:cubicBezTo>
                  <a:cubicBezTo>
                    <a:pt x="4193172" y="1048429"/>
                    <a:pt x="4218175" y="1038829"/>
                    <a:pt x="4235364" y="1019631"/>
                  </a:cubicBezTo>
                  <a:cubicBezTo>
                    <a:pt x="4252554" y="1000432"/>
                    <a:pt x="4261149" y="975987"/>
                    <a:pt x="4261149" y="946296"/>
                  </a:cubicBezTo>
                  <a:cubicBezTo>
                    <a:pt x="4261149" y="908568"/>
                    <a:pt x="4242955" y="874858"/>
                    <a:pt x="4206566" y="845167"/>
                  </a:cubicBezTo>
                  <a:cubicBezTo>
                    <a:pt x="4179331" y="871733"/>
                    <a:pt x="4156672" y="885016"/>
                    <a:pt x="4138589" y="885016"/>
                  </a:cubicBezTo>
                  <a:cubicBezTo>
                    <a:pt x="4129883" y="885016"/>
                    <a:pt x="4123129" y="882504"/>
                    <a:pt x="4118330" y="877481"/>
                  </a:cubicBezTo>
                  <a:cubicBezTo>
                    <a:pt x="4113530" y="872458"/>
                    <a:pt x="4111130" y="865817"/>
                    <a:pt x="4111130" y="857557"/>
                  </a:cubicBezTo>
                  <a:cubicBezTo>
                    <a:pt x="4111130" y="846395"/>
                    <a:pt x="4116153" y="833726"/>
                    <a:pt x="4126199" y="819550"/>
                  </a:cubicBezTo>
                  <a:cubicBezTo>
                    <a:pt x="4136245" y="805374"/>
                    <a:pt x="4147630" y="792705"/>
                    <a:pt x="4160355" y="781543"/>
                  </a:cubicBezTo>
                  <a:cubicBezTo>
                    <a:pt x="4181563" y="803867"/>
                    <a:pt x="4203050" y="821057"/>
                    <a:pt x="4224816" y="833112"/>
                  </a:cubicBezTo>
                  <a:cubicBezTo>
                    <a:pt x="4246583" y="845167"/>
                    <a:pt x="4269855" y="851195"/>
                    <a:pt x="4294635" y="851195"/>
                  </a:cubicBezTo>
                  <a:cubicBezTo>
                    <a:pt x="4299547" y="851195"/>
                    <a:pt x="4304123" y="850860"/>
                    <a:pt x="4308365" y="850190"/>
                  </a:cubicBezTo>
                  <a:cubicBezTo>
                    <a:pt x="4293854" y="884569"/>
                    <a:pt x="4286599" y="919283"/>
                    <a:pt x="4286599" y="954332"/>
                  </a:cubicBezTo>
                  <a:cubicBezTo>
                    <a:pt x="4286599" y="995855"/>
                    <a:pt x="4297091" y="1041174"/>
                    <a:pt x="4318076" y="1090287"/>
                  </a:cubicBezTo>
                  <a:lnTo>
                    <a:pt x="4346204" y="1099663"/>
                  </a:lnTo>
                  <a:cubicBezTo>
                    <a:pt x="4336605" y="1062828"/>
                    <a:pt x="4331805" y="1026551"/>
                    <a:pt x="4331805" y="990833"/>
                  </a:cubicBezTo>
                  <a:cubicBezTo>
                    <a:pt x="4331805" y="939710"/>
                    <a:pt x="4347655" y="894838"/>
                    <a:pt x="4379356" y="856217"/>
                  </a:cubicBezTo>
                  <a:lnTo>
                    <a:pt x="4332140" y="795942"/>
                  </a:lnTo>
                  <a:cubicBezTo>
                    <a:pt x="4316290" y="801300"/>
                    <a:pt x="4300551" y="803979"/>
                    <a:pt x="4284924" y="803979"/>
                  </a:cubicBezTo>
                  <a:cubicBezTo>
                    <a:pt x="4265949" y="803979"/>
                    <a:pt x="4247475" y="800965"/>
                    <a:pt x="4229504" y="794937"/>
                  </a:cubicBezTo>
                  <a:cubicBezTo>
                    <a:pt x="4211533" y="788910"/>
                    <a:pt x="4194623" y="779087"/>
                    <a:pt x="4178773" y="765469"/>
                  </a:cubicBezTo>
                  <a:lnTo>
                    <a:pt x="4186474" y="759442"/>
                  </a:lnTo>
                  <a:lnTo>
                    <a:pt x="4426385" y="759442"/>
                  </a:lnTo>
                  <a:lnTo>
                    <a:pt x="4437957" y="759442"/>
                  </a:lnTo>
                  <a:lnTo>
                    <a:pt x="4488335" y="759442"/>
                  </a:lnTo>
                  <a:cubicBezTo>
                    <a:pt x="4471592" y="776408"/>
                    <a:pt x="4457528" y="797561"/>
                    <a:pt x="4446142" y="822899"/>
                  </a:cubicBezTo>
                  <a:cubicBezTo>
                    <a:pt x="4434757" y="848236"/>
                    <a:pt x="4429064" y="876979"/>
                    <a:pt x="4429064" y="909126"/>
                  </a:cubicBezTo>
                  <a:cubicBezTo>
                    <a:pt x="4429064" y="959579"/>
                    <a:pt x="4443575" y="1003613"/>
                    <a:pt x="4472596" y="1041229"/>
                  </a:cubicBezTo>
                  <a:cubicBezTo>
                    <a:pt x="4501618" y="1078846"/>
                    <a:pt x="4534881" y="1097654"/>
                    <a:pt x="4572386" y="1097654"/>
                  </a:cubicBezTo>
                  <a:cubicBezTo>
                    <a:pt x="4591808" y="1097654"/>
                    <a:pt x="4607435" y="1092575"/>
                    <a:pt x="4619267" y="1082418"/>
                  </a:cubicBezTo>
                  <a:cubicBezTo>
                    <a:pt x="4631098" y="1072260"/>
                    <a:pt x="4637014" y="1059703"/>
                    <a:pt x="4637014" y="1044745"/>
                  </a:cubicBezTo>
                  <a:cubicBezTo>
                    <a:pt x="4637014" y="1031574"/>
                    <a:pt x="4632438" y="1020021"/>
                    <a:pt x="4623285" y="1010087"/>
                  </a:cubicBezTo>
                  <a:cubicBezTo>
                    <a:pt x="4614132" y="1000153"/>
                    <a:pt x="4602077" y="995186"/>
                    <a:pt x="4587120" y="995186"/>
                  </a:cubicBezTo>
                  <a:cubicBezTo>
                    <a:pt x="4572386" y="995186"/>
                    <a:pt x="4560889" y="999427"/>
                    <a:pt x="4552629" y="1007911"/>
                  </a:cubicBezTo>
                  <a:cubicBezTo>
                    <a:pt x="4544369" y="1016394"/>
                    <a:pt x="4540239" y="1026774"/>
                    <a:pt x="4540239" y="1039053"/>
                  </a:cubicBezTo>
                  <a:lnTo>
                    <a:pt x="4540239" y="1041062"/>
                  </a:lnTo>
                  <a:cubicBezTo>
                    <a:pt x="4519254" y="1034588"/>
                    <a:pt x="4502176" y="1021249"/>
                    <a:pt x="4489005" y="1001046"/>
                  </a:cubicBezTo>
                  <a:cubicBezTo>
                    <a:pt x="4475833" y="980842"/>
                    <a:pt x="4469248" y="957793"/>
                    <a:pt x="4469248" y="931896"/>
                  </a:cubicBezTo>
                  <a:cubicBezTo>
                    <a:pt x="4469248" y="892606"/>
                    <a:pt x="4486828" y="854041"/>
                    <a:pt x="4521989" y="816201"/>
                  </a:cubicBezTo>
                  <a:cubicBezTo>
                    <a:pt x="4557149" y="778362"/>
                    <a:pt x="4602523" y="759442"/>
                    <a:pt x="4658111" y="759442"/>
                  </a:cubicBezTo>
                  <a:lnTo>
                    <a:pt x="4673180" y="759442"/>
                  </a:lnTo>
                  <a:lnTo>
                    <a:pt x="4839160" y="759442"/>
                  </a:lnTo>
                  <a:lnTo>
                    <a:pt x="4839160" y="784222"/>
                  </a:lnTo>
                  <a:lnTo>
                    <a:pt x="4649293" y="904103"/>
                  </a:lnTo>
                  <a:lnTo>
                    <a:pt x="4682779" y="961030"/>
                  </a:lnTo>
                  <a:cubicBezTo>
                    <a:pt x="4762923" y="969513"/>
                    <a:pt x="4817617" y="1005455"/>
                    <a:pt x="4846862" y="1068856"/>
                  </a:cubicBezTo>
                  <a:lnTo>
                    <a:pt x="4898096" y="1102342"/>
                  </a:lnTo>
                  <a:lnTo>
                    <a:pt x="4898096" y="841483"/>
                  </a:lnTo>
                  <a:lnTo>
                    <a:pt x="4908142" y="841483"/>
                  </a:lnTo>
                  <a:cubicBezTo>
                    <a:pt x="4940512" y="841483"/>
                    <a:pt x="4963897" y="846897"/>
                    <a:pt x="4978296" y="857724"/>
                  </a:cubicBezTo>
                  <a:cubicBezTo>
                    <a:pt x="4992695" y="868552"/>
                    <a:pt x="4999894" y="881555"/>
                    <a:pt x="4999894" y="896736"/>
                  </a:cubicBezTo>
                  <a:cubicBezTo>
                    <a:pt x="4999894" y="906112"/>
                    <a:pt x="4997774" y="914149"/>
                    <a:pt x="4993532" y="920846"/>
                  </a:cubicBezTo>
                  <a:cubicBezTo>
                    <a:pt x="4984379" y="907675"/>
                    <a:pt x="4972882" y="901089"/>
                    <a:pt x="4959041" y="901089"/>
                  </a:cubicBezTo>
                  <a:cubicBezTo>
                    <a:pt x="4946763" y="901089"/>
                    <a:pt x="4936661" y="905219"/>
                    <a:pt x="4928736" y="913479"/>
                  </a:cubicBezTo>
                  <a:cubicBezTo>
                    <a:pt x="4920811" y="921739"/>
                    <a:pt x="4916848" y="932120"/>
                    <a:pt x="4916848" y="944621"/>
                  </a:cubicBezTo>
                  <a:cubicBezTo>
                    <a:pt x="4916848" y="957793"/>
                    <a:pt x="4921090" y="968676"/>
                    <a:pt x="4929573" y="977270"/>
                  </a:cubicBezTo>
                  <a:cubicBezTo>
                    <a:pt x="4938056" y="985865"/>
                    <a:pt x="4949218" y="990163"/>
                    <a:pt x="4963059" y="990163"/>
                  </a:cubicBezTo>
                  <a:cubicBezTo>
                    <a:pt x="4981589" y="990163"/>
                    <a:pt x="4997718" y="981959"/>
                    <a:pt x="5011447" y="965550"/>
                  </a:cubicBezTo>
                  <a:cubicBezTo>
                    <a:pt x="5025177" y="949142"/>
                    <a:pt x="5032041" y="928101"/>
                    <a:pt x="5032041" y="902429"/>
                  </a:cubicBezTo>
                  <a:cubicBezTo>
                    <a:pt x="5032041" y="867826"/>
                    <a:pt x="5018647" y="839195"/>
                    <a:pt x="4991858" y="816536"/>
                  </a:cubicBezTo>
                  <a:cubicBezTo>
                    <a:pt x="4965069" y="793877"/>
                    <a:pt x="4933815" y="782101"/>
                    <a:pt x="4898096" y="781208"/>
                  </a:cubicBezTo>
                  <a:lnTo>
                    <a:pt x="4898096" y="759442"/>
                  </a:lnTo>
                  <a:lnTo>
                    <a:pt x="5093135" y="759442"/>
                  </a:lnTo>
                  <a:lnTo>
                    <a:pt x="5100688" y="759442"/>
                  </a:lnTo>
                  <a:lnTo>
                    <a:pt x="5277310" y="759442"/>
                  </a:lnTo>
                  <a:lnTo>
                    <a:pt x="5277310" y="784222"/>
                  </a:lnTo>
                  <a:lnTo>
                    <a:pt x="5087443" y="904103"/>
                  </a:lnTo>
                  <a:lnTo>
                    <a:pt x="5120929" y="961030"/>
                  </a:lnTo>
                  <a:cubicBezTo>
                    <a:pt x="5201073" y="969513"/>
                    <a:pt x="5255767" y="1005455"/>
                    <a:pt x="5285012" y="1068856"/>
                  </a:cubicBezTo>
                  <a:lnTo>
                    <a:pt x="5336246" y="1102342"/>
                  </a:lnTo>
                  <a:lnTo>
                    <a:pt x="5336246" y="759442"/>
                  </a:lnTo>
                  <a:lnTo>
                    <a:pt x="5404893" y="759442"/>
                  </a:lnTo>
                  <a:lnTo>
                    <a:pt x="5380783" y="721268"/>
                  </a:lnTo>
                  <a:lnTo>
                    <a:pt x="5076578" y="721268"/>
                  </a:lnTo>
                  <a:lnTo>
                    <a:pt x="5069025" y="721268"/>
                  </a:lnTo>
                  <a:lnTo>
                    <a:pt x="4649069" y="721268"/>
                  </a:lnTo>
                  <a:lnTo>
                    <a:pt x="4630875" y="721268"/>
                  </a:lnTo>
                  <a:lnTo>
                    <a:pt x="4413847" y="721268"/>
                  </a:lnTo>
                  <a:lnTo>
                    <a:pt x="4402275" y="721268"/>
                  </a:lnTo>
                  <a:lnTo>
                    <a:pt x="3972385" y="721268"/>
                  </a:lnTo>
                  <a:lnTo>
                    <a:pt x="3964125" y="721268"/>
                  </a:lnTo>
                  <a:lnTo>
                    <a:pt x="3924835" y="721268"/>
                  </a:lnTo>
                  <a:cubicBezTo>
                    <a:pt x="3921486" y="716356"/>
                    <a:pt x="3918193" y="711054"/>
                    <a:pt x="3914956" y="705362"/>
                  </a:cubicBezTo>
                  <a:cubicBezTo>
                    <a:pt x="3911719" y="699669"/>
                    <a:pt x="3906696" y="690014"/>
                    <a:pt x="3899887" y="676396"/>
                  </a:cubicBezTo>
                  <a:cubicBezTo>
                    <a:pt x="3893078" y="662778"/>
                    <a:pt x="3882754" y="655969"/>
                    <a:pt x="3868912" y="655969"/>
                  </a:cubicBezTo>
                  <a:close/>
                  <a:moveTo>
                    <a:pt x="7214941" y="568235"/>
                  </a:moveTo>
                  <a:lnTo>
                    <a:pt x="7063248" y="693809"/>
                  </a:lnTo>
                  <a:lnTo>
                    <a:pt x="7151317" y="693809"/>
                  </a:lnTo>
                  <a:lnTo>
                    <a:pt x="7266510" y="568235"/>
                  </a:lnTo>
                  <a:close/>
                  <a:moveTo>
                    <a:pt x="6169088" y="557185"/>
                  </a:moveTo>
                  <a:cubicBezTo>
                    <a:pt x="6161721" y="573928"/>
                    <a:pt x="6158038" y="590894"/>
                    <a:pt x="6158038" y="608084"/>
                  </a:cubicBezTo>
                  <a:cubicBezTo>
                    <a:pt x="6158038" y="640900"/>
                    <a:pt x="6174446" y="678628"/>
                    <a:pt x="6207263" y="721268"/>
                  </a:cubicBezTo>
                  <a:lnTo>
                    <a:pt x="6090061" y="721268"/>
                  </a:lnTo>
                  <a:lnTo>
                    <a:pt x="6078675" y="721268"/>
                  </a:lnTo>
                  <a:lnTo>
                    <a:pt x="6042510" y="721268"/>
                  </a:lnTo>
                  <a:cubicBezTo>
                    <a:pt x="6039161" y="716356"/>
                    <a:pt x="6035869" y="711054"/>
                    <a:pt x="6032632" y="705362"/>
                  </a:cubicBezTo>
                  <a:cubicBezTo>
                    <a:pt x="6029395" y="699669"/>
                    <a:pt x="6024372" y="690014"/>
                    <a:pt x="6017563" y="676396"/>
                  </a:cubicBezTo>
                  <a:cubicBezTo>
                    <a:pt x="6010754" y="662778"/>
                    <a:pt x="6000429" y="655969"/>
                    <a:pt x="5986588" y="655969"/>
                  </a:cubicBezTo>
                  <a:lnTo>
                    <a:pt x="5986588" y="759442"/>
                  </a:lnTo>
                  <a:cubicBezTo>
                    <a:pt x="5976765" y="744038"/>
                    <a:pt x="5967947" y="733825"/>
                    <a:pt x="5960134" y="728802"/>
                  </a:cubicBezTo>
                  <a:cubicBezTo>
                    <a:pt x="5952320" y="723779"/>
                    <a:pt x="5941046" y="721268"/>
                    <a:pt x="5926312" y="721268"/>
                  </a:cubicBezTo>
                  <a:lnTo>
                    <a:pt x="5922034" y="721268"/>
                  </a:lnTo>
                  <a:lnTo>
                    <a:pt x="5907225" y="721268"/>
                  </a:lnTo>
                  <a:lnTo>
                    <a:pt x="5874483" y="721268"/>
                  </a:lnTo>
                  <a:cubicBezTo>
                    <a:pt x="5871134" y="716356"/>
                    <a:pt x="5867842" y="711054"/>
                    <a:pt x="5864605" y="705362"/>
                  </a:cubicBezTo>
                  <a:cubicBezTo>
                    <a:pt x="5861368" y="699669"/>
                    <a:pt x="5856345" y="690014"/>
                    <a:pt x="5849536" y="676396"/>
                  </a:cubicBezTo>
                  <a:cubicBezTo>
                    <a:pt x="5842727" y="662778"/>
                    <a:pt x="5832402" y="655969"/>
                    <a:pt x="5818561" y="655969"/>
                  </a:cubicBezTo>
                  <a:lnTo>
                    <a:pt x="5818561" y="817373"/>
                  </a:lnTo>
                  <a:cubicBezTo>
                    <a:pt x="5775475" y="753303"/>
                    <a:pt x="5728036" y="721268"/>
                    <a:pt x="5676244" y="721268"/>
                  </a:cubicBezTo>
                  <a:cubicBezTo>
                    <a:pt x="5639186" y="721268"/>
                    <a:pt x="5608713" y="734160"/>
                    <a:pt x="5584826" y="759944"/>
                  </a:cubicBezTo>
                  <a:cubicBezTo>
                    <a:pt x="5560939" y="785729"/>
                    <a:pt x="5548996" y="813690"/>
                    <a:pt x="5548996" y="843828"/>
                  </a:cubicBezTo>
                  <a:cubicBezTo>
                    <a:pt x="5548996" y="855883"/>
                    <a:pt x="5552177" y="865314"/>
                    <a:pt x="5558540" y="872123"/>
                  </a:cubicBezTo>
                  <a:cubicBezTo>
                    <a:pt x="5564902" y="878932"/>
                    <a:pt x="5573329" y="882337"/>
                    <a:pt x="5583822" y="882337"/>
                  </a:cubicBezTo>
                  <a:cubicBezTo>
                    <a:pt x="5592751" y="882337"/>
                    <a:pt x="5603188" y="879435"/>
                    <a:pt x="5615131" y="873630"/>
                  </a:cubicBezTo>
                  <a:cubicBezTo>
                    <a:pt x="5627075" y="867826"/>
                    <a:pt x="5636507" y="864924"/>
                    <a:pt x="5643427" y="864924"/>
                  </a:cubicBezTo>
                  <a:cubicBezTo>
                    <a:pt x="5650348" y="864924"/>
                    <a:pt x="5655762" y="867156"/>
                    <a:pt x="5659668" y="871621"/>
                  </a:cubicBezTo>
                  <a:cubicBezTo>
                    <a:pt x="5663575" y="876086"/>
                    <a:pt x="5665528" y="880886"/>
                    <a:pt x="5665528" y="886020"/>
                  </a:cubicBezTo>
                  <a:cubicBezTo>
                    <a:pt x="5665528" y="889815"/>
                    <a:pt x="5648115" y="908456"/>
                    <a:pt x="5613290" y="941942"/>
                  </a:cubicBezTo>
                  <a:lnTo>
                    <a:pt x="5664859" y="976768"/>
                  </a:lnTo>
                  <a:lnTo>
                    <a:pt x="5794451" y="845502"/>
                  </a:lnTo>
                  <a:cubicBezTo>
                    <a:pt x="5810524" y="867826"/>
                    <a:pt x="5818561" y="894503"/>
                    <a:pt x="5818561" y="925534"/>
                  </a:cubicBezTo>
                  <a:lnTo>
                    <a:pt x="5818561" y="1063833"/>
                  </a:lnTo>
                  <a:lnTo>
                    <a:pt x="5877497" y="1102342"/>
                  </a:lnTo>
                  <a:lnTo>
                    <a:pt x="5877497" y="759442"/>
                  </a:lnTo>
                  <a:lnTo>
                    <a:pt x="5931335" y="759442"/>
                  </a:lnTo>
                  <a:lnTo>
                    <a:pt x="5934014" y="759442"/>
                  </a:lnTo>
                  <a:cubicBezTo>
                    <a:pt x="5946516" y="759442"/>
                    <a:pt x="5958404" y="768762"/>
                    <a:pt x="5969677" y="787403"/>
                  </a:cubicBezTo>
                  <a:cubicBezTo>
                    <a:pt x="5980951" y="806044"/>
                    <a:pt x="5986588" y="822843"/>
                    <a:pt x="5986588" y="837800"/>
                  </a:cubicBezTo>
                  <a:lnTo>
                    <a:pt x="5986588" y="1063833"/>
                  </a:lnTo>
                  <a:lnTo>
                    <a:pt x="6045524" y="1102342"/>
                  </a:lnTo>
                  <a:lnTo>
                    <a:pt x="6045524" y="759442"/>
                  </a:lnTo>
                  <a:lnTo>
                    <a:pt x="6102785" y="759442"/>
                  </a:lnTo>
                  <a:lnTo>
                    <a:pt x="6114171" y="759442"/>
                  </a:lnTo>
                  <a:lnTo>
                    <a:pt x="6228024" y="759442"/>
                  </a:lnTo>
                  <a:cubicBezTo>
                    <a:pt x="6232043" y="771944"/>
                    <a:pt x="6234052" y="784780"/>
                    <a:pt x="6234052" y="797951"/>
                  </a:cubicBezTo>
                  <a:cubicBezTo>
                    <a:pt x="6234052" y="828759"/>
                    <a:pt x="6224620" y="855883"/>
                    <a:pt x="6205756" y="879323"/>
                  </a:cubicBezTo>
                  <a:cubicBezTo>
                    <a:pt x="6186892" y="902763"/>
                    <a:pt x="6155917" y="919395"/>
                    <a:pt x="6112831" y="929218"/>
                  </a:cubicBezTo>
                  <a:cubicBezTo>
                    <a:pt x="6112385" y="932343"/>
                    <a:pt x="6112162" y="935134"/>
                    <a:pt x="6112162" y="937589"/>
                  </a:cubicBezTo>
                  <a:cubicBezTo>
                    <a:pt x="6112162" y="975540"/>
                    <a:pt x="6124328" y="1007799"/>
                    <a:pt x="6148662" y="1034365"/>
                  </a:cubicBezTo>
                  <a:cubicBezTo>
                    <a:pt x="6172995" y="1060931"/>
                    <a:pt x="6203021" y="1074213"/>
                    <a:pt x="6238740" y="1074213"/>
                  </a:cubicBezTo>
                  <a:cubicBezTo>
                    <a:pt x="6276691" y="1074213"/>
                    <a:pt x="6308391" y="1061544"/>
                    <a:pt x="6333841" y="1036206"/>
                  </a:cubicBezTo>
                  <a:cubicBezTo>
                    <a:pt x="6359291" y="1010868"/>
                    <a:pt x="6372015" y="976991"/>
                    <a:pt x="6372015" y="934575"/>
                  </a:cubicBezTo>
                  <a:cubicBezTo>
                    <a:pt x="6372015" y="906447"/>
                    <a:pt x="6364314" y="877984"/>
                    <a:pt x="6348910" y="849185"/>
                  </a:cubicBezTo>
                  <a:cubicBezTo>
                    <a:pt x="6333506" y="820387"/>
                    <a:pt x="6311852" y="790473"/>
                    <a:pt x="6283946" y="759442"/>
                  </a:cubicBezTo>
                  <a:lnTo>
                    <a:pt x="6440662" y="759442"/>
                  </a:lnTo>
                  <a:lnTo>
                    <a:pt x="6416552" y="721268"/>
                  </a:lnTo>
                  <a:lnTo>
                    <a:pt x="6253139" y="721268"/>
                  </a:lnTo>
                  <a:cubicBezTo>
                    <a:pt x="6227689" y="691130"/>
                    <a:pt x="6214965" y="659764"/>
                    <a:pt x="6214965" y="627171"/>
                  </a:cubicBezTo>
                  <a:cubicBezTo>
                    <a:pt x="6214965" y="609758"/>
                    <a:pt x="6217867" y="593685"/>
                    <a:pt x="6223671" y="578951"/>
                  </a:cubicBezTo>
                  <a:close/>
                  <a:moveTo>
                    <a:pt x="0" y="0"/>
                  </a:moveTo>
                  <a:lnTo>
                    <a:pt x="11086652" y="0"/>
                  </a:lnTo>
                  <a:lnTo>
                    <a:pt x="11086652" y="5571582"/>
                  </a:lnTo>
                  <a:lnTo>
                    <a:pt x="0" y="5571582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0B50335-245B-417C-B69D-86ACAE4DC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2179" y="732018"/>
              <a:ext cx="2909261" cy="1742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524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098144D2-E6BB-4114-A811-A597CCF7B001}"/>
              </a:ext>
            </a:extLst>
          </p:cNvPr>
          <p:cNvGrpSpPr/>
          <p:nvPr/>
        </p:nvGrpSpPr>
        <p:grpSpPr>
          <a:xfrm>
            <a:off x="572559" y="585714"/>
            <a:ext cx="5608101" cy="5543838"/>
            <a:chOff x="4132571" y="1465548"/>
            <a:chExt cx="3926858" cy="3926905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A93719E-74C5-4C22-AA25-1FD0C3513A1A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solidFill>
              <a:srgbClr val="FA35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FFADFBB-EC0D-41B1-85BC-38320DE41147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0C28389-75F2-4CE9-AD69-DA74BCCBD241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C6EF3A2-90CB-4544-9D71-A328DD6A7EE0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solidFill>
              <a:srgbClr val="E51B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B679269-992D-425A-82EA-C150BF23C828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solidFill>
              <a:srgbClr val="3C1F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8AFDEF7-D070-4DA9-9ACB-010EEDE76811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solidFill>
              <a:srgbClr val="66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5059F12-41B7-4BF1-8B44-FB9DF76953CE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2559990-0862-484B-BFA4-E69112D8C3B1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3F238CA-BBBC-4865-BDE1-B80C148B62B9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7C0485D-92C5-4A7F-B263-6A8769337DD9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85CE20E-FB9A-4111-B908-A22EAFCA6ED7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9546644-0AB4-414D-ACE9-B4A4FFD18F10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82BAEDE-78B5-47CF-BF85-89AEB702B1D5}"/>
              </a:ext>
            </a:extLst>
          </p:cNvPr>
          <p:cNvGrpSpPr/>
          <p:nvPr/>
        </p:nvGrpSpPr>
        <p:grpSpPr>
          <a:xfrm>
            <a:off x="5931877" y="617086"/>
            <a:ext cx="5608101" cy="5543838"/>
            <a:chOff x="4132571" y="1465548"/>
            <a:chExt cx="3926858" cy="3926905"/>
          </a:xfrm>
        </p:grpSpPr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63329C0E-109B-4A9A-B289-41B3B18B1002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solidFill>
              <a:srgbClr val="FA35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AF22443D-5C6C-47EF-810C-647983B40D3C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347ACA48-435C-4862-9ECE-1E3B175D6C4E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C494657B-F6EA-46F8-BA62-1D73BEEF6CD7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solidFill>
              <a:srgbClr val="E51B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FDAEEEB-4C4A-449B-8159-C9D6EC937788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solidFill>
              <a:srgbClr val="3C1F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C5FFF45-A643-45D6-9B6C-C75601CFE728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solidFill>
              <a:srgbClr val="66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9F1930F3-2642-4547-93E6-30DE2F794AD8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812C36B-1A9D-4B2F-83DC-68A263F63F56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40772F3F-E6F0-49E5-908C-405808D04B97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64F0458B-80E1-4ADB-8248-F3DAE211DC8D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05A3B11F-891E-475A-AEAD-E77DD687BEA9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6906E00A-EB65-468F-BC93-89EB63B0A76E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2" name="Frame 121">
            <a:extLst>
              <a:ext uri="{FF2B5EF4-FFF2-40B4-BE49-F238E27FC236}">
                <a16:creationId xmlns:a16="http://schemas.microsoft.com/office/drawing/2014/main" id="{8E531240-F7E3-42A3-B644-0BB1CE2B97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096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48693">
                <a:srgbClr val="00B050"/>
              </a:gs>
              <a:gs pos="92035">
                <a:srgbClr val="7030A0"/>
              </a:gs>
              <a:gs pos="33000">
                <a:srgbClr val="7030A0"/>
              </a:gs>
              <a:gs pos="68000">
                <a:srgbClr val="7030A0"/>
              </a:gs>
              <a:gs pos="12000">
                <a:srgbClr val="FF0000"/>
              </a:gs>
              <a:gs pos="84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94200BB2-A672-49ED-A531-91DBD5AF4725}"/>
              </a:ext>
            </a:extLst>
          </p:cNvPr>
          <p:cNvGrpSpPr/>
          <p:nvPr/>
        </p:nvGrpSpPr>
        <p:grpSpPr>
          <a:xfrm>
            <a:off x="462617" y="697076"/>
            <a:ext cx="11104021" cy="5519052"/>
            <a:chOff x="572337" y="669474"/>
            <a:chExt cx="11104021" cy="5519052"/>
          </a:xfrm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1CA9971-F2AA-47D1-8F09-86AF1B36D23B}"/>
                </a:ext>
              </a:extLst>
            </p:cNvPr>
            <p:cNvSpPr/>
            <p:nvPr/>
          </p:nvSpPr>
          <p:spPr>
            <a:xfrm>
              <a:off x="572337" y="669474"/>
              <a:ext cx="11104021" cy="5519052"/>
            </a:xfrm>
            <a:custGeom>
              <a:avLst/>
              <a:gdLst/>
              <a:ahLst/>
              <a:cxnLst/>
              <a:rect l="l" t="t" r="r" b="b"/>
              <a:pathLst>
                <a:path w="6283569" h="3540369">
                  <a:moveTo>
                    <a:pt x="2950072" y="2690144"/>
                  </a:moveTo>
                  <a:lnTo>
                    <a:pt x="2961458" y="2726309"/>
                  </a:lnTo>
                  <a:cubicBezTo>
                    <a:pt x="2957663" y="2729658"/>
                    <a:pt x="2953477" y="2732504"/>
                    <a:pt x="2948900" y="2734848"/>
                  </a:cubicBezTo>
                  <a:cubicBezTo>
                    <a:pt x="2944324" y="2737192"/>
                    <a:pt x="2940696" y="2738364"/>
                    <a:pt x="2938017" y="2738364"/>
                  </a:cubicBezTo>
                  <a:cubicBezTo>
                    <a:pt x="2932213" y="2738364"/>
                    <a:pt x="2924399" y="2737136"/>
                    <a:pt x="2914577" y="2734681"/>
                  </a:cubicBezTo>
                  <a:cubicBezTo>
                    <a:pt x="2904754" y="2732225"/>
                    <a:pt x="2899843" y="2730327"/>
                    <a:pt x="2899843" y="2728988"/>
                  </a:cubicBezTo>
                  <a:cubicBezTo>
                    <a:pt x="2899843" y="2723630"/>
                    <a:pt x="2904419" y="2717379"/>
                    <a:pt x="2913572" y="2710236"/>
                  </a:cubicBezTo>
                  <a:cubicBezTo>
                    <a:pt x="2922725" y="2703092"/>
                    <a:pt x="2934892" y="2696395"/>
                    <a:pt x="2950072" y="2690144"/>
                  </a:cubicBezTo>
                  <a:close/>
                  <a:moveTo>
                    <a:pt x="3192513" y="2495923"/>
                  </a:moveTo>
                  <a:cubicBezTo>
                    <a:pt x="3186039" y="2509541"/>
                    <a:pt x="3181184" y="2522098"/>
                    <a:pt x="3177947" y="2533595"/>
                  </a:cubicBezTo>
                  <a:cubicBezTo>
                    <a:pt x="3174710" y="2545092"/>
                    <a:pt x="3173091" y="2555975"/>
                    <a:pt x="3173091" y="2566244"/>
                  </a:cubicBezTo>
                  <a:cubicBezTo>
                    <a:pt x="3173091" y="2569593"/>
                    <a:pt x="3173649" y="2573891"/>
                    <a:pt x="3174766" y="2579137"/>
                  </a:cubicBezTo>
                  <a:cubicBezTo>
                    <a:pt x="3175882" y="2584383"/>
                    <a:pt x="3177333" y="2590020"/>
                    <a:pt x="3179119" y="2596047"/>
                  </a:cubicBezTo>
                  <a:lnTo>
                    <a:pt x="3219972" y="2726979"/>
                  </a:lnTo>
                  <a:cubicBezTo>
                    <a:pt x="3217963" y="2733676"/>
                    <a:pt x="3211712" y="2737025"/>
                    <a:pt x="3201220" y="2737025"/>
                  </a:cubicBezTo>
                  <a:cubicBezTo>
                    <a:pt x="3184253" y="2737025"/>
                    <a:pt x="3172031" y="2732839"/>
                    <a:pt x="3164552" y="2724467"/>
                  </a:cubicBezTo>
                  <a:cubicBezTo>
                    <a:pt x="3157074" y="2716096"/>
                    <a:pt x="3148311" y="2696618"/>
                    <a:pt x="3138265" y="2666034"/>
                  </a:cubicBezTo>
                  <a:lnTo>
                    <a:pt x="3090715" y="2518024"/>
                  </a:lnTo>
                  <a:cubicBezTo>
                    <a:pt x="3084018" y="2530749"/>
                    <a:pt x="3079106" y="2542246"/>
                    <a:pt x="3075981" y="2552515"/>
                  </a:cubicBezTo>
                  <a:cubicBezTo>
                    <a:pt x="3071963" y="2565910"/>
                    <a:pt x="3069953" y="2578523"/>
                    <a:pt x="3069953" y="2590355"/>
                  </a:cubicBezTo>
                  <a:cubicBezTo>
                    <a:pt x="3069953" y="2593480"/>
                    <a:pt x="3070232" y="2596550"/>
                    <a:pt x="3070791" y="2599563"/>
                  </a:cubicBezTo>
                  <a:cubicBezTo>
                    <a:pt x="3071349" y="2602577"/>
                    <a:pt x="3072632" y="2607544"/>
                    <a:pt x="3074641" y="2614465"/>
                  </a:cubicBezTo>
                  <a:lnTo>
                    <a:pt x="3107123" y="2719612"/>
                  </a:lnTo>
                  <a:cubicBezTo>
                    <a:pt x="3099533" y="2728095"/>
                    <a:pt x="3089934" y="2735127"/>
                    <a:pt x="3078325" y="2740708"/>
                  </a:cubicBezTo>
                  <a:cubicBezTo>
                    <a:pt x="3066716" y="2746289"/>
                    <a:pt x="3055219" y="2749080"/>
                    <a:pt x="3043834" y="2749080"/>
                  </a:cubicBezTo>
                  <a:cubicBezTo>
                    <a:pt x="3031332" y="2749080"/>
                    <a:pt x="3022012" y="2745899"/>
                    <a:pt x="3015873" y="2739536"/>
                  </a:cubicBezTo>
                  <a:cubicBezTo>
                    <a:pt x="3009734" y="2733174"/>
                    <a:pt x="3004543" y="2722402"/>
                    <a:pt x="3000302" y="2707222"/>
                  </a:cubicBezTo>
                  <a:lnTo>
                    <a:pt x="2958109" y="2555529"/>
                  </a:lnTo>
                  <a:cubicBezTo>
                    <a:pt x="2950296" y="2572272"/>
                    <a:pt x="2944882" y="2585946"/>
                    <a:pt x="2941868" y="2596550"/>
                  </a:cubicBezTo>
                  <a:cubicBezTo>
                    <a:pt x="2938854" y="2607154"/>
                    <a:pt x="2937348" y="2616920"/>
                    <a:pt x="2937348" y="2625850"/>
                  </a:cubicBezTo>
                  <a:lnTo>
                    <a:pt x="2936678" y="2643263"/>
                  </a:lnTo>
                  <a:cubicBezTo>
                    <a:pt x="2924623" y="2649737"/>
                    <a:pt x="2912233" y="2656323"/>
                    <a:pt x="2899508" y="2663020"/>
                  </a:cubicBezTo>
                  <a:cubicBezTo>
                    <a:pt x="2892141" y="2667485"/>
                    <a:pt x="2884662" y="2674740"/>
                    <a:pt x="2877072" y="2684786"/>
                  </a:cubicBezTo>
                  <a:cubicBezTo>
                    <a:pt x="2865017" y="2700190"/>
                    <a:pt x="2852292" y="2721398"/>
                    <a:pt x="2838898" y="2748410"/>
                  </a:cubicBezTo>
                  <a:cubicBezTo>
                    <a:pt x="2825503" y="2775422"/>
                    <a:pt x="2818806" y="2793058"/>
                    <a:pt x="2818806" y="2801318"/>
                  </a:cubicBezTo>
                  <a:cubicBezTo>
                    <a:pt x="2818806" y="2806900"/>
                    <a:pt x="2828908" y="2812536"/>
                    <a:pt x="2849111" y="2818229"/>
                  </a:cubicBezTo>
                  <a:cubicBezTo>
                    <a:pt x="2869314" y="2823922"/>
                    <a:pt x="2891360" y="2826768"/>
                    <a:pt x="2915247" y="2826768"/>
                  </a:cubicBezTo>
                  <a:cubicBezTo>
                    <a:pt x="2922167" y="2826768"/>
                    <a:pt x="2931432" y="2821633"/>
                    <a:pt x="2943040" y="2811364"/>
                  </a:cubicBezTo>
                  <a:cubicBezTo>
                    <a:pt x="2951300" y="2803997"/>
                    <a:pt x="2961681" y="2793282"/>
                    <a:pt x="2974182" y="2779217"/>
                  </a:cubicBezTo>
                  <a:cubicBezTo>
                    <a:pt x="2981996" y="2804667"/>
                    <a:pt x="2990926" y="2822415"/>
                    <a:pt x="3000972" y="2832461"/>
                  </a:cubicBezTo>
                  <a:cubicBezTo>
                    <a:pt x="3011017" y="2842507"/>
                    <a:pt x="3024635" y="2847530"/>
                    <a:pt x="3041825" y="2847530"/>
                  </a:cubicBezTo>
                  <a:cubicBezTo>
                    <a:pt x="3058345" y="2847530"/>
                    <a:pt x="3073972" y="2844181"/>
                    <a:pt x="3088706" y="2837484"/>
                  </a:cubicBezTo>
                  <a:cubicBezTo>
                    <a:pt x="3105002" y="2830117"/>
                    <a:pt x="3120406" y="2818508"/>
                    <a:pt x="3134917" y="2802658"/>
                  </a:cubicBezTo>
                  <a:cubicBezTo>
                    <a:pt x="3142061" y="2813820"/>
                    <a:pt x="3149651" y="2821410"/>
                    <a:pt x="3157688" y="2825429"/>
                  </a:cubicBezTo>
                  <a:cubicBezTo>
                    <a:pt x="3165724" y="2829447"/>
                    <a:pt x="3178672" y="2831456"/>
                    <a:pt x="3196532" y="2831456"/>
                  </a:cubicBezTo>
                  <a:cubicBezTo>
                    <a:pt x="3214614" y="2831456"/>
                    <a:pt x="3226111" y="2830619"/>
                    <a:pt x="3231023" y="2828945"/>
                  </a:cubicBezTo>
                  <a:cubicBezTo>
                    <a:pt x="3235934" y="2827270"/>
                    <a:pt x="3239394" y="2822750"/>
                    <a:pt x="3241403" y="2815383"/>
                  </a:cubicBezTo>
                  <a:cubicBezTo>
                    <a:pt x="3244752" y="2802658"/>
                    <a:pt x="3248156" y="2786250"/>
                    <a:pt x="3251617" y="2766158"/>
                  </a:cubicBezTo>
                  <a:cubicBezTo>
                    <a:pt x="3255077" y="2746066"/>
                    <a:pt x="3256807" y="2730327"/>
                    <a:pt x="3256807" y="2718942"/>
                  </a:cubicBezTo>
                  <a:cubicBezTo>
                    <a:pt x="3256807" y="2708673"/>
                    <a:pt x="3255802" y="2698627"/>
                    <a:pt x="3253793" y="2688804"/>
                  </a:cubicBezTo>
                  <a:cubicBezTo>
                    <a:pt x="3251784" y="2678982"/>
                    <a:pt x="3248324" y="2666703"/>
                    <a:pt x="3243413" y="2651969"/>
                  </a:cubicBezTo>
                  <a:close/>
                  <a:moveTo>
                    <a:pt x="3323780" y="2405175"/>
                  </a:moveTo>
                  <a:cubicBezTo>
                    <a:pt x="3311278" y="2428839"/>
                    <a:pt x="3301567" y="2448987"/>
                    <a:pt x="3294647" y="2465618"/>
                  </a:cubicBezTo>
                  <a:cubicBezTo>
                    <a:pt x="3287726" y="2482250"/>
                    <a:pt x="3284266" y="2494026"/>
                    <a:pt x="3284266" y="2500946"/>
                  </a:cubicBezTo>
                  <a:cubicBezTo>
                    <a:pt x="3284266" y="2505634"/>
                    <a:pt x="3285605" y="2514229"/>
                    <a:pt x="3288284" y="2526731"/>
                  </a:cubicBezTo>
                  <a:cubicBezTo>
                    <a:pt x="3295874" y="2562449"/>
                    <a:pt x="3301344" y="2593201"/>
                    <a:pt x="3304693" y="2618985"/>
                  </a:cubicBezTo>
                  <a:cubicBezTo>
                    <a:pt x="3308041" y="2644770"/>
                    <a:pt x="3310832" y="2670833"/>
                    <a:pt x="3313064" y="2697176"/>
                  </a:cubicBezTo>
                  <a:cubicBezTo>
                    <a:pt x="3315297" y="2723519"/>
                    <a:pt x="3316413" y="2743499"/>
                    <a:pt x="3316413" y="2757116"/>
                  </a:cubicBezTo>
                  <a:cubicBezTo>
                    <a:pt x="3316413" y="2774976"/>
                    <a:pt x="3313734" y="2798193"/>
                    <a:pt x="3308376" y="2826768"/>
                  </a:cubicBezTo>
                  <a:lnTo>
                    <a:pt x="3328468" y="2834805"/>
                  </a:lnTo>
                  <a:cubicBezTo>
                    <a:pt x="3341862" y="2807123"/>
                    <a:pt x="3350904" y="2785078"/>
                    <a:pt x="3355592" y="2768669"/>
                  </a:cubicBezTo>
                  <a:cubicBezTo>
                    <a:pt x="3360280" y="2752261"/>
                    <a:pt x="3362624" y="2734123"/>
                    <a:pt x="3362624" y="2714254"/>
                  </a:cubicBezTo>
                  <a:cubicBezTo>
                    <a:pt x="3362624" y="2690814"/>
                    <a:pt x="3361508" y="2666369"/>
                    <a:pt x="3359275" y="2640919"/>
                  </a:cubicBezTo>
                  <a:cubicBezTo>
                    <a:pt x="3356373" y="2607879"/>
                    <a:pt x="3351239" y="2568812"/>
                    <a:pt x="3343872" y="2523717"/>
                  </a:cubicBezTo>
                  <a:close/>
                  <a:moveTo>
                    <a:pt x="3131903" y="2388432"/>
                  </a:moveTo>
                  <a:lnTo>
                    <a:pt x="3124871" y="2390441"/>
                  </a:lnTo>
                  <a:cubicBezTo>
                    <a:pt x="3124871" y="2400041"/>
                    <a:pt x="3122862" y="2409305"/>
                    <a:pt x="3118843" y="2418235"/>
                  </a:cubicBezTo>
                  <a:cubicBezTo>
                    <a:pt x="3113932" y="2429397"/>
                    <a:pt x="3107235" y="2434978"/>
                    <a:pt x="3098752" y="2434978"/>
                  </a:cubicBezTo>
                  <a:cubicBezTo>
                    <a:pt x="3092501" y="2434978"/>
                    <a:pt x="3088036" y="2431518"/>
                    <a:pt x="3085357" y="2424597"/>
                  </a:cubicBezTo>
                  <a:cubicBezTo>
                    <a:pt x="3084241" y="2422142"/>
                    <a:pt x="3082790" y="2415444"/>
                    <a:pt x="3081004" y="2404506"/>
                  </a:cubicBezTo>
                  <a:lnTo>
                    <a:pt x="3073972" y="2406515"/>
                  </a:lnTo>
                  <a:cubicBezTo>
                    <a:pt x="3069953" y="2423258"/>
                    <a:pt x="3066605" y="2434532"/>
                    <a:pt x="3063926" y="2440336"/>
                  </a:cubicBezTo>
                  <a:cubicBezTo>
                    <a:pt x="3058122" y="2452837"/>
                    <a:pt x="3050420" y="2459088"/>
                    <a:pt x="3040820" y="2459088"/>
                  </a:cubicBezTo>
                  <a:cubicBezTo>
                    <a:pt x="3036802" y="2459088"/>
                    <a:pt x="3033788" y="2457135"/>
                    <a:pt x="3031779" y="2453228"/>
                  </a:cubicBezTo>
                  <a:cubicBezTo>
                    <a:pt x="3029770" y="2449321"/>
                    <a:pt x="3028765" y="2444912"/>
                    <a:pt x="3028765" y="2440001"/>
                  </a:cubicBezTo>
                  <a:cubicBezTo>
                    <a:pt x="3028765" y="2437322"/>
                    <a:pt x="3028988" y="2433973"/>
                    <a:pt x="3029435" y="2429955"/>
                  </a:cubicBezTo>
                  <a:cubicBezTo>
                    <a:pt x="3029881" y="2425937"/>
                    <a:pt x="3030105" y="2423035"/>
                    <a:pt x="3030105" y="2421249"/>
                  </a:cubicBezTo>
                  <a:lnTo>
                    <a:pt x="3023073" y="2424262"/>
                  </a:lnTo>
                  <a:cubicBezTo>
                    <a:pt x="3020170" y="2431406"/>
                    <a:pt x="3017938" y="2437769"/>
                    <a:pt x="3016375" y="2443350"/>
                  </a:cubicBezTo>
                  <a:cubicBezTo>
                    <a:pt x="3014813" y="2448931"/>
                    <a:pt x="3014031" y="2454623"/>
                    <a:pt x="3014031" y="2460428"/>
                  </a:cubicBezTo>
                  <a:cubicBezTo>
                    <a:pt x="3014031" y="2471590"/>
                    <a:pt x="3016375" y="2480352"/>
                    <a:pt x="3021063" y="2486714"/>
                  </a:cubicBezTo>
                  <a:cubicBezTo>
                    <a:pt x="3025751" y="2493077"/>
                    <a:pt x="3032784" y="2496258"/>
                    <a:pt x="3042160" y="2496258"/>
                  </a:cubicBezTo>
                  <a:cubicBezTo>
                    <a:pt x="3049973" y="2496258"/>
                    <a:pt x="3057452" y="2492686"/>
                    <a:pt x="3064596" y="2485542"/>
                  </a:cubicBezTo>
                  <a:cubicBezTo>
                    <a:pt x="3068614" y="2481524"/>
                    <a:pt x="3072967" y="2475497"/>
                    <a:pt x="3077655" y="2467460"/>
                  </a:cubicBezTo>
                  <a:cubicBezTo>
                    <a:pt x="3081897" y="2470362"/>
                    <a:pt x="3085692" y="2472483"/>
                    <a:pt x="3089041" y="2473822"/>
                  </a:cubicBezTo>
                  <a:cubicBezTo>
                    <a:pt x="3092389" y="2475162"/>
                    <a:pt x="3096073" y="2475831"/>
                    <a:pt x="3100091" y="2475831"/>
                  </a:cubicBezTo>
                  <a:cubicBezTo>
                    <a:pt x="3111476" y="2475831"/>
                    <a:pt x="3120406" y="2469804"/>
                    <a:pt x="3126880" y="2457749"/>
                  </a:cubicBezTo>
                  <a:cubicBezTo>
                    <a:pt x="3132684" y="2447033"/>
                    <a:pt x="3135587" y="2433304"/>
                    <a:pt x="3135587" y="2416561"/>
                  </a:cubicBezTo>
                  <a:cubicBezTo>
                    <a:pt x="3135587" y="2412542"/>
                    <a:pt x="3135196" y="2407910"/>
                    <a:pt x="3134415" y="2402664"/>
                  </a:cubicBezTo>
                  <a:cubicBezTo>
                    <a:pt x="3133633" y="2397418"/>
                    <a:pt x="3132796" y="2392674"/>
                    <a:pt x="3131903" y="2388432"/>
                  </a:cubicBezTo>
                  <a:close/>
                  <a:moveTo>
                    <a:pt x="3074641" y="2295340"/>
                  </a:moveTo>
                  <a:cubicBezTo>
                    <a:pt x="3068391" y="2306279"/>
                    <a:pt x="3063144" y="2315990"/>
                    <a:pt x="3058903" y="2324473"/>
                  </a:cubicBezTo>
                  <a:cubicBezTo>
                    <a:pt x="3066493" y="2339877"/>
                    <a:pt x="3070288" y="2355169"/>
                    <a:pt x="3070288" y="2370349"/>
                  </a:cubicBezTo>
                  <a:cubicBezTo>
                    <a:pt x="3070288" y="2374145"/>
                    <a:pt x="3069842" y="2380172"/>
                    <a:pt x="3068949" y="2388432"/>
                  </a:cubicBezTo>
                  <a:lnTo>
                    <a:pt x="3078660" y="2389772"/>
                  </a:lnTo>
                  <a:cubicBezTo>
                    <a:pt x="3084687" y="2373028"/>
                    <a:pt x="3087701" y="2358629"/>
                    <a:pt x="3087701" y="2346574"/>
                  </a:cubicBezTo>
                  <a:cubicBezTo>
                    <a:pt x="3087701" y="2338761"/>
                    <a:pt x="3083348" y="2321683"/>
                    <a:pt x="3074641" y="2295340"/>
                  </a:cubicBezTo>
                  <a:close/>
                  <a:moveTo>
                    <a:pt x="5698928" y="1912666"/>
                  </a:moveTo>
                  <a:lnTo>
                    <a:pt x="5715001" y="1937446"/>
                  </a:lnTo>
                  <a:cubicBezTo>
                    <a:pt x="5702276" y="1944366"/>
                    <a:pt x="5692286" y="1948887"/>
                    <a:pt x="5685030" y="1951008"/>
                  </a:cubicBezTo>
                  <a:cubicBezTo>
                    <a:pt x="5677775" y="1953128"/>
                    <a:pt x="5665664" y="1955082"/>
                    <a:pt x="5648698" y="1956868"/>
                  </a:cubicBezTo>
                  <a:cubicBezTo>
                    <a:pt x="5661869" y="1947492"/>
                    <a:pt x="5671078" y="1940515"/>
                    <a:pt x="5676324" y="1935939"/>
                  </a:cubicBezTo>
                  <a:cubicBezTo>
                    <a:pt x="5681570" y="1931362"/>
                    <a:pt x="5689104" y="1923605"/>
                    <a:pt x="5698928" y="1912666"/>
                  </a:cubicBezTo>
                  <a:close/>
                  <a:moveTo>
                    <a:pt x="4241603" y="1912666"/>
                  </a:moveTo>
                  <a:lnTo>
                    <a:pt x="4257676" y="1937446"/>
                  </a:lnTo>
                  <a:cubicBezTo>
                    <a:pt x="4244951" y="1944366"/>
                    <a:pt x="4234962" y="1948887"/>
                    <a:pt x="4227706" y="1951008"/>
                  </a:cubicBezTo>
                  <a:cubicBezTo>
                    <a:pt x="4220451" y="1953128"/>
                    <a:pt x="4208340" y="1955082"/>
                    <a:pt x="4191373" y="1956868"/>
                  </a:cubicBezTo>
                  <a:cubicBezTo>
                    <a:pt x="4204545" y="1947492"/>
                    <a:pt x="4213753" y="1940515"/>
                    <a:pt x="4219000" y="1935939"/>
                  </a:cubicBezTo>
                  <a:cubicBezTo>
                    <a:pt x="4224246" y="1931362"/>
                    <a:pt x="4231780" y="1923605"/>
                    <a:pt x="4241603" y="1912666"/>
                  </a:cubicBezTo>
                  <a:close/>
                  <a:moveTo>
                    <a:pt x="3397747" y="1880519"/>
                  </a:moveTo>
                  <a:lnTo>
                    <a:pt x="3409133" y="1916684"/>
                  </a:lnTo>
                  <a:cubicBezTo>
                    <a:pt x="3405338" y="1920033"/>
                    <a:pt x="3401152" y="1922879"/>
                    <a:pt x="3396575" y="1925223"/>
                  </a:cubicBezTo>
                  <a:cubicBezTo>
                    <a:pt x="3391999" y="1927567"/>
                    <a:pt x="3388371" y="1928739"/>
                    <a:pt x="3385692" y="1928739"/>
                  </a:cubicBezTo>
                  <a:cubicBezTo>
                    <a:pt x="3379888" y="1928739"/>
                    <a:pt x="3372074" y="1927511"/>
                    <a:pt x="3362252" y="1925056"/>
                  </a:cubicBezTo>
                  <a:cubicBezTo>
                    <a:pt x="3352429" y="1922600"/>
                    <a:pt x="3347518" y="1920702"/>
                    <a:pt x="3347518" y="1919363"/>
                  </a:cubicBezTo>
                  <a:cubicBezTo>
                    <a:pt x="3347518" y="1914005"/>
                    <a:pt x="3352095" y="1907754"/>
                    <a:pt x="3361247" y="1900611"/>
                  </a:cubicBezTo>
                  <a:cubicBezTo>
                    <a:pt x="3370400" y="1893467"/>
                    <a:pt x="3382567" y="1886770"/>
                    <a:pt x="3397747" y="1880519"/>
                  </a:cubicBezTo>
                  <a:close/>
                  <a:moveTo>
                    <a:pt x="919908" y="1857078"/>
                  </a:moveTo>
                  <a:cubicBezTo>
                    <a:pt x="939107" y="1857078"/>
                    <a:pt x="951832" y="1875049"/>
                    <a:pt x="958082" y="1910991"/>
                  </a:cubicBezTo>
                  <a:lnTo>
                    <a:pt x="945357" y="1910991"/>
                  </a:lnTo>
                  <a:cubicBezTo>
                    <a:pt x="930847" y="1910991"/>
                    <a:pt x="919182" y="1908368"/>
                    <a:pt x="910364" y="1903122"/>
                  </a:cubicBezTo>
                  <a:cubicBezTo>
                    <a:pt x="901546" y="1897876"/>
                    <a:pt x="897137" y="1891235"/>
                    <a:pt x="897137" y="1883198"/>
                  </a:cubicBezTo>
                  <a:cubicBezTo>
                    <a:pt x="897137" y="1876724"/>
                    <a:pt x="899202" y="1870752"/>
                    <a:pt x="903332" y="1865283"/>
                  </a:cubicBezTo>
                  <a:cubicBezTo>
                    <a:pt x="907462" y="1859813"/>
                    <a:pt x="912987" y="1857078"/>
                    <a:pt x="919908" y="1857078"/>
                  </a:cubicBezTo>
                  <a:close/>
                  <a:moveTo>
                    <a:pt x="2954649" y="1855069"/>
                  </a:moveTo>
                  <a:cubicBezTo>
                    <a:pt x="2962462" y="1855069"/>
                    <a:pt x="2971727" y="1861767"/>
                    <a:pt x="2982442" y="1875161"/>
                  </a:cubicBezTo>
                  <a:cubicBezTo>
                    <a:pt x="2992042" y="1887216"/>
                    <a:pt x="2996842" y="1895699"/>
                    <a:pt x="2996842" y="1900611"/>
                  </a:cubicBezTo>
                  <a:cubicBezTo>
                    <a:pt x="2996842" y="1903736"/>
                    <a:pt x="2994386" y="1905299"/>
                    <a:pt x="2989475" y="1905299"/>
                  </a:cubicBezTo>
                  <a:cubicBezTo>
                    <a:pt x="2987242" y="1905299"/>
                    <a:pt x="2977085" y="1901950"/>
                    <a:pt x="2959002" y="1895253"/>
                  </a:cubicBezTo>
                  <a:cubicBezTo>
                    <a:pt x="2952974" y="1893020"/>
                    <a:pt x="2944156" y="1889672"/>
                    <a:pt x="2932548" y="1885207"/>
                  </a:cubicBezTo>
                  <a:cubicBezTo>
                    <a:pt x="2938575" y="1865115"/>
                    <a:pt x="2945942" y="1855069"/>
                    <a:pt x="2954649" y="1855069"/>
                  </a:cubicBezTo>
                  <a:close/>
                  <a:moveTo>
                    <a:pt x="2306949" y="1855069"/>
                  </a:moveTo>
                  <a:cubicBezTo>
                    <a:pt x="2314762" y="1855069"/>
                    <a:pt x="2324027" y="1861767"/>
                    <a:pt x="2334743" y="1875161"/>
                  </a:cubicBezTo>
                  <a:cubicBezTo>
                    <a:pt x="2344342" y="1887216"/>
                    <a:pt x="2349142" y="1895699"/>
                    <a:pt x="2349142" y="1900611"/>
                  </a:cubicBezTo>
                  <a:cubicBezTo>
                    <a:pt x="2349142" y="1903736"/>
                    <a:pt x="2346686" y="1905299"/>
                    <a:pt x="2341775" y="1905299"/>
                  </a:cubicBezTo>
                  <a:cubicBezTo>
                    <a:pt x="2339542" y="1905299"/>
                    <a:pt x="2329385" y="1901950"/>
                    <a:pt x="2311302" y="1895253"/>
                  </a:cubicBezTo>
                  <a:cubicBezTo>
                    <a:pt x="2305275" y="1893020"/>
                    <a:pt x="2296457" y="1889672"/>
                    <a:pt x="2284848" y="1885207"/>
                  </a:cubicBezTo>
                  <a:cubicBezTo>
                    <a:pt x="2290875" y="1865115"/>
                    <a:pt x="2298242" y="1855069"/>
                    <a:pt x="2306949" y="1855069"/>
                  </a:cubicBezTo>
                  <a:close/>
                  <a:moveTo>
                    <a:pt x="1661891" y="1784078"/>
                  </a:moveTo>
                  <a:lnTo>
                    <a:pt x="1643138" y="1874491"/>
                  </a:lnTo>
                  <a:cubicBezTo>
                    <a:pt x="1654747" y="1885430"/>
                    <a:pt x="1664569" y="1899160"/>
                    <a:pt x="1672606" y="1915680"/>
                  </a:cubicBezTo>
                  <a:cubicBezTo>
                    <a:pt x="1679750" y="1930190"/>
                    <a:pt x="1683322" y="1941911"/>
                    <a:pt x="1683322" y="1950840"/>
                  </a:cubicBezTo>
                  <a:cubicBezTo>
                    <a:pt x="1683322" y="1968700"/>
                    <a:pt x="1664793" y="1994149"/>
                    <a:pt x="1627735" y="2027189"/>
                  </a:cubicBezTo>
                  <a:cubicBezTo>
                    <a:pt x="1601169" y="2050853"/>
                    <a:pt x="1580184" y="2067038"/>
                    <a:pt x="1564780" y="2075744"/>
                  </a:cubicBezTo>
                  <a:cubicBezTo>
                    <a:pt x="1549376" y="2084451"/>
                    <a:pt x="1533973" y="2088804"/>
                    <a:pt x="1518569" y="2088804"/>
                  </a:cubicBezTo>
                  <a:cubicBezTo>
                    <a:pt x="1504282" y="2088804"/>
                    <a:pt x="1490999" y="2086460"/>
                    <a:pt x="1478720" y="2081772"/>
                  </a:cubicBezTo>
                  <a:cubicBezTo>
                    <a:pt x="1466442" y="2077084"/>
                    <a:pt x="1450257" y="2068042"/>
                    <a:pt x="1430165" y="2054648"/>
                  </a:cubicBezTo>
                  <a:lnTo>
                    <a:pt x="1416101" y="2075409"/>
                  </a:lnTo>
                  <a:cubicBezTo>
                    <a:pt x="1457847" y="2104208"/>
                    <a:pt x="1488543" y="2123406"/>
                    <a:pt x="1508188" y="2133006"/>
                  </a:cubicBezTo>
                  <a:cubicBezTo>
                    <a:pt x="1530736" y="2144168"/>
                    <a:pt x="1551832" y="2149749"/>
                    <a:pt x="1571478" y="2149749"/>
                  </a:cubicBezTo>
                  <a:cubicBezTo>
                    <a:pt x="1587997" y="2149749"/>
                    <a:pt x="1607866" y="2140596"/>
                    <a:pt x="1631083" y="2122290"/>
                  </a:cubicBezTo>
                  <a:cubicBezTo>
                    <a:pt x="1652068" y="2105770"/>
                    <a:pt x="1670374" y="2086292"/>
                    <a:pt x="1686001" y="2063857"/>
                  </a:cubicBezTo>
                  <a:cubicBezTo>
                    <a:pt x="1701628" y="2041421"/>
                    <a:pt x="1709441" y="2023394"/>
                    <a:pt x="1709441" y="2009776"/>
                  </a:cubicBezTo>
                  <a:lnTo>
                    <a:pt x="1709441" y="1907308"/>
                  </a:lnTo>
                  <a:cubicBezTo>
                    <a:pt x="1709441" y="1881412"/>
                    <a:pt x="1705311" y="1858306"/>
                    <a:pt x="1697051" y="1837991"/>
                  </a:cubicBezTo>
                  <a:cubicBezTo>
                    <a:pt x="1688791" y="1817676"/>
                    <a:pt x="1677071" y="1799705"/>
                    <a:pt x="1661891" y="1784078"/>
                  </a:cubicBezTo>
                  <a:close/>
                  <a:moveTo>
                    <a:pt x="4837027" y="1772693"/>
                  </a:moveTo>
                  <a:lnTo>
                    <a:pt x="4843724" y="1812877"/>
                  </a:lnTo>
                  <a:cubicBezTo>
                    <a:pt x="4833902" y="1820244"/>
                    <a:pt x="4826311" y="1825322"/>
                    <a:pt x="4820954" y="1828113"/>
                  </a:cubicBezTo>
                  <a:cubicBezTo>
                    <a:pt x="4815596" y="1830903"/>
                    <a:pt x="4810461" y="1832299"/>
                    <a:pt x="4805550" y="1832299"/>
                  </a:cubicBezTo>
                  <a:cubicBezTo>
                    <a:pt x="4797960" y="1832299"/>
                    <a:pt x="4790258" y="1831406"/>
                    <a:pt x="4782444" y="1829620"/>
                  </a:cubicBezTo>
                  <a:cubicBezTo>
                    <a:pt x="4774631" y="1827834"/>
                    <a:pt x="4770724" y="1825378"/>
                    <a:pt x="4770724" y="1822253"/>
                  </a:cubicBezTo>
                  <a:cubicBezTo>
                    <a:pt x="4770724" y="1819797"/>
                    <a:pt x="4772957" y="1816114"/>
                    <a:pt x="4777421" y="1811202"/>
                  </a:cubicBezTo>
                  <a:cubicBezTo>
                    <a:pt x="4780993" y="1807407"/>
                    <a:pt x="4785458" y="1803277"/>
                    <a:pt x="4790816" y="1798812"/>
                  </a:cubicBezTo>
                  <a:cubicBezTo>
                    <a:pt x="4798183" y="1793231"/>
                    <a:pt x="4808006" y="1787204"/>
                    <a:pt x="4820284" y="1780730"/>
                  </a:cubicBezTo>
                  <a:cubicBezTo>
                    <a:pt x="4824302" y="1778720"/>
                    <a:pt x="4829883" y="1776042"/>
                    <a:pt x="4837027" y="1772693"/>
                  </a:cubicBezTo>
                  <a:close/>
                  <a:moveTo>
                    <a:pt x="933972" y="1768005"/>
                  </a:moveTo>
                  <a:cubicBezTo>
                    <a:pt x="912541" y="1768005"/>
                    <a:pt x="893454" y="1784860"/>
                    <a:pt x="876711" y="1818569"/>
                  </a:cubicBezTo>
                  <a:cubicBezTo>
                    <a:pt x="861307" y="1849600"/>
                    <a:pt x="853605" y="1881858"/>
                    <a:pt x="853605" y="1915345"/>
                  </a:cubicBezTo>
                  <a:cubicBezTo>
                    <a:pt x="853605" y="1940125"/>
                    <a:pt x="860135" y="1959714"/>
                    <a:pt x="873194" y="1974113"/>
                  </a:cubicBezTo>
                  <a:cubicBezTo>
                    <a:pt x="886254" y="1988512"/>
                    <a:pt x="903834" y="1995712"/>
                    <a:pt x="925935" y="1995712"/>
                  </a:cubicBezTo>
                  <a:cubicBezTo>
                    <a:pt x="932186" y="1995712"/>
                    <a:pt x="940000" y="1995042"/>
                    <a:pt x="949376" y="1993703"/>
                  </a:cubicBezTo>
                  <a:cubicBezTo>
                    <a:pt x="922587" y="2025403"/>
                    <a:pt x="896691" y="2048397"/>
                    <a:pt x="871688" y="2062685"/>
                  </a:cubicBezTo>
                  <a:cubicBezTo>
                    <a:pt x="850480" y="2074740"/>
                    <a:pt x="829048" y="2080767"/>
                    <a:pt x="807394" y="2080767"/>
                  </a:cubicBezTo>
                  <a:cubicBezTo>
                    <a:pt x="791320" y="2080767"/>
                    <a:pt x="776921" y="2078535"/>
                    <a:pt x="764196" y="2074070"/>
                  </a:cubicBezTo>
                  <a:cubicBezTo>
                    <a:pt x="748793" y="2068712"/>
                    <a:pt x="729036" y="2057996"/>
                    <a:pt x="704926" y="2041923"/>
                  </a:cubicBezTo>
                  <a:lnTo>
                    <a:pt x="690861" y="2061345"/>
                  </a:lnTo>
                  <a:cubicBezTo>
                    <a:pt x="736403" y="2096171"/>
                    <a:pt x="770168" y="2119500"/>
                    <a:pt x="792158" y="2131332"/>
                  </a:cubicBezTo>
                  <a:cubicBezTo>
                    <a:pt x="814147" y="2143163"/>
                    <a:pt x="834406" y="2149079"/>
                    <a:pt x="852935" y="2149079"/>
                  </a:cubicBezTo>
                  <a:cubicBezTo>
                    <a:pt x="884636" y="2149079"/>
                    <a:pt x="916783" y="2130327"/>
                    <a:pt x="949376" y="2092822"/>
                  </a:cubicBezTo>
                  <a:cubicBezTo>
                    <a:pt x="965673" y="2074070"/>
                    <a:pt x="977895" y="2055206"/>
                    <a:pt x="986043" y="2036230"/>
                  </a:cubicBezTo>
                  <a:lnTo>
                    <a:pt x="993334" y="2002074"/>
                  </a:lnTo>
                  <a:lnTo>
                    <a:pt x="1018097" y="2002074"/>
                  </a:lnTo>
                  <a:cubicBezTo>
                    <a:pt x="1036180" y="2002074"/>
                    <a:pt x="1051695" y="1998614"/>
                    <a:pt x="1064643" y="1991694"/>
                  </a:cubicBezTo>
                  <a:cubicBezTo>
                    <a:pt x="1079824" y="1983657"/>
                    <a:pt x="1093553" y="1970262"/>
                    <a:pt x="1105831" y="1951510"/>
                  </a:cubicBezTo>
                  <a:cubicBezTo>
                    <a:pt x="1112752" y="1969593"/>
                    <a:pt x="1120565" y="1982541"/>
                    <a:pt x="1129272" y="1990354"/>
                  </a:cubicBezTo>
                  <a:cubicBezTo>
                    <a:pt x="1137978" y="1998168"/>
                    <a:pt x="1149810" y="2002074"/>
                    <a:pt x="1164768" y="2002074"/>
                  </a:cubicBezTo>
                  <a:lnTo>
                    <a:pt x="1219350" y="2002074"/>
                  </a:lnTo>
                  <a:cubicBezTo>
                    <a:pt x="1239665" y="2002074"/>
                    <a:pt x="1254902" y="2000623"/>
                    <a:pt x="1265059" y="1997721"/>
                  </a:cubicBezTo>
                  <a:cubicBezTo>
                    <a:pt x="1275216" y="1994819"/>
                    <a:pt x="1286769" y="1988791"/>
                    <a:pt x="1299717" y="1979638"/>
                  </a:cubicBezTo>
                  <a:cubicBezTo>
                    <a:pt x="1315791" y="1987452"/>
                    <a:pt x="1332087" y="1993145"/>
                    <a:pt x="1348607" y="1996716"/>
                  </a:cubicBezTo>
                  <a:cubicBezTo>
                    <a:pt x="1365127" y="2000288"/>
                    <a:pt x="1385889" y="2002074"/>
                    <a:pt x="1410892" y="2002074"/>
                  </a:cubicBezTo>
                  <a:lnTo>
                    <a:pt x="1410892" y="1875496"/>
                  </a:lnTo>
                  <a:cubicBezTo>
                    <a:pt x="1410892" y="1858306"/>
                    <a:pt x="1409608" y="1843963"/>
                    <a:pt x="1407041" y="1832466"/>
                  </a:cubicBezTo>
                  <a:cubicBezTo>
                    <a:pt x="1404474" y="1820969"/>
                    <a:pt x="1400176" y="1808188"/>
                    <a:pt x="1394149" y="1794124"/>
                  </a:cubicBezTo>
                  <a:lnTo>
                    <a:pt x="1365685" y="1832633"/>
                  </a:lnTo>
                  <a:cubicBezTo>
                    <a:pt x="1361221" y="1838438"/>
                    <a:pt x="1358765" y="1841898"/>
                    <a:pt x="1358318" y="1843014"/>
                  </a:cubicBezTo>
                  <a:cubicBezTo>
                    <a:pt x="1356756" y="1846140"/>
                    <a:pt x="1355974" y="1850604"/>
                    <a:pt x="1355974" y="1856409"/>
                  </a:cubicBezTo>
                  <a:cubicBezTo>
                    <a:pt x="1355974" y="1860650"/>
                    <a:pt x="1358765" y="1868799"/>
                    <a:pt x="1364346" y="1880854"/>
                  </a:cubicBezTo>
                  <a:cubicBezTo>
                    <a:pt x="1369927" y="1892909"/>
                    <a:pt x="1372717" y="1902732"/>
                    <a:pt x="1372717" y="1910322"/>
                  </a:cubicBezTo>
                  <a:cubicBezTo>
                    <a:pt x="1361332" y="1908759"/>
                    <a:pt x="1350505" y="1906527"/>
                    <a:pt x="1340236" y="1903624"/>
                  </a:cubicBezTo>
                  <a:cubicBezTo>
                    <a:pt x="1329967" y="1900722"/>
                    <a:pt x="1320702" y="1897262"/>
                    <a:pt x="1312442" y="1893244"/>
                  </a:cubicBezTo>
                  <a:cubicBezTo>
                    <a:pt x="1316014" y="1872929"/>
                    <a:pt x="1317800" y="1856632"/>
                    <a:pt x="1317800" y="1844354"/>
                  </a:cubicBezTo>
                  <a:cubicBezTo>
                    <a:pt x="1317800" y="1842121"/>
                    <a:pt x="1317688" y="1837377"/>
                    <a:pt x="1317465" y="1830122"/>
                  </a:cubicBezTo>
                  <a:cubicBezTo>
                    <a:pt x="1317242" y="1822867"/>
                    <a:pt x="1316907" y="1817118"/>
                    <a:pt x="1316461" y="1812877"/>
                  </a:cubicBezTo>
                  <a:lnTo>
                    <a:pt x="1303736" y="1822922"/>
                  </a:lnTo>
                  <a:cubicBezTo>
                    <a:pt x="1297485" y="1827834"/>
                    <a:pt x="1293355" y="1831517"/>
                    <a:pt x="1291346" y="1833973"/>
                  </a:cubicBezTo>
                  <a:cubicBezTo>
                    <a:pt x="1287997" y="1838215"/>
                    <a:pt x="1286323" y="1843014"/>
                    <a:pt x="1286323" y="1848372"/>
                  </a:cubicBezTo>
                  <a:cubicBezTo>
                    <a:pt x="1286323" y="1873375"/>
                    <a:pt x="1279291" y="1890453"/>
                    <a:pt x="1265226" y="1899606"/>
                  </a:cubicBezTo>
                  <a:cubicBezTo>
                    <a:pt x="1253618" y="1907196"/>
                    <a:pt x="1234196" y="1910991"/>
                    <a:pt x="1206960" y="1910991"/>
                  </a:cubicBezTo>
                  <a:lnTo>
                    <a:pt x="1165772" y="1910991"/>
                  </a:lnTo>
                  <a:cubicBezTo>
                    <a:pt x="1155726" y="1910991"/>
                    <a:pt x="1146796" y="1907196"/>
                    <a:pt x="1138983" y="1899606"/>
                  </a:cubicBezTo>
                  <a:cubicBezTo>
                    <a:pt x="1131169" y="1892016"/>
                    <a:pt x="1127263" y="1882528"/>
                    <a:pt x="1127263" y="1871143"/>
                  </a:cubicBezTo>
                  <a:cubicBezTo>
                    <a:pt x="1127263" y="1859981"/>
                    <a:pt x="1127486" y="1849823"/>
                    <a:pt x="1127932" y="1840670"/>
                  </a:cubicBezTo>
                  <a:cubicBezTo>
                    <a:pt x="1128379" y="1831517"/>
                    <a:pt x="1128825" y="1823369"/>
                    <a:pt x="1129272" y="1816225"/>
                  </a:cubicBezTo>
                  <a:lnTo>
                    <a:pt x="1107171" y="1812877"/>
                  </a:lnTo>
                  <a:cubicBezTo>
                    <a:pt x="1107171" y="1847926"/>
                    <a:pt x="1097013" y="1874045"/>
                    <a:pt x="1076698" y="1891235"/>
                  </a:cubicBezTo>
                  <a:cubicBezTo>
                    <a:pt x="1061072" y="1904406"/>
                    <a:pt x="1041538" y="1910991"/>
                    <a:pt x="1018097" y="1910991"/>
                  </a:cubicBezTo>
                  <a:lnTo>
                    <a:pt x="998266" y="1910991"/>
                  </a:lnTo>
                  <a:lnTo>
                    <a:pt x="998266" y="1892574"/>
                  </a:lnTo>
                  <a:cubicBezTo>
                    <a:pt x="998266" y="1858195"/>
                    <a:pt x="992015" y="1828838"/>
                    <a:pt x="979514" y="1804505"/>
                  </a:cubicBezTo>
                  <a:cubicBezTo>
                    <a:pt x="967012" y="1780172"/>
                    <a:pt x="951832" y="1768005"/>
                    <a:pt x="933972" y="1768005"/>
                  </a:cubicBezTo>
                  <a:close/>
                  <a:moveTo>
                    <a:pt x="3640188" y="1686298"/>
                  </a:moveTo>
                  <a:cubicBezTo>
                    <a:pt x="3633714" y="1699916"/>
                    <a:pt x="3628859" y="1712473"/>
                    <a:pt x="3625622" y="1723970"/>
                  </a:cubicBezTo>
                  <a:cubicBezTo>
                    <a:pt x="3622385" y="1735467"/>
                    <a:pt x="3620766" y="1746350"/>
                    <a:pt x="3620766" y="1756619"/>
                  </a:cubicBezTo>
                  <a:cubicBezTo>
                    <a:pt x="3620766" y="1759968"/>
                    <a:pt x="3621325" y="1764266"/>
                    <a:pt x="3622441" y="1769512"/>
                  </a:cubicBezTo>
                  <a:cubicBezTo>
                    <a:pt x="3623557" y="1774758"/>
                    <a:pt x="3625008" y="1780395"/>
                    <a:pt x="3626794" y="1786422"/>
                  </a:cubicBezTo>
                  <a:lnTo>
                    <a:pt x="3667647" y="1917354"/>
                  </a:lnTo>
                  <a:cubicBezTo>
                    <a:pt x="3665638" y="1924051"/>
                    <a:pt x="3659387" y="1927400"/>
                    <a:pt x="3648895" y="1927400"/>
                  </a:cubicBezTo>
                  <a:cubicBezTo>
                    <a:pt x="3631928" y="1927400"/>
                    <a:pt x="3619706" y="1923214"/>
                    <a:pt x="3612227" y="1914842"/>
                  </a:cubicBezTo>
                  <a:cubicBezTo>
                    <a:pt x="3604749" y="1906471"/>
                    <a:pt x="3595986" y="1886993"/>
                    <a:pt x="3585940" y="1856409"/>
                  </a:cubicBezTo>
                  <a:lnTo>
                    <a:pt x="3538390" y="1708399"/>
                  </a:lnTo>
                  <a:cubicBezTo>
                    <a:pt x="3531693" y="1721124"/>
                    <a:pt x="3526781" y="1732621"/>
                    <a:pt x="3523656" y="1742890"/>
                  </a:cubicBezTo>
                  <a:cubicBezTo>
                    <a:pt x="3519638" y="1756285"/>
                    <a:pt x="3517628" y="1768898"/>
                    <a:pt x="3517628" y="1780730"/>
                  </a:cubicBezTo>
                  <a:cubicBezTo>
                    <a:pt x="3517628" y="1783855"/>
                    <a:pt x="3517907" y="1786925"/>
                    <a:pt x="3518466" y="1789938"/>
                  </a:cubicBezTo>
                  <a:cubicBezTo>
                    <a:pt x="3519024" y="1792952"/>
                    <a:pt x="3520307" y="1797919"/>
                    <a:pt x="3522316" y="1804840"/>
                  </a:cubicBezTo>
                  <a:lnTo>
                    <a:pt x="3554798" y="1909987"/>
                  </a:lnTo>
                  <a:cubicBezTo>
                    <a:pt x="3547208" y="1918470"/>
                    <a:pt x="3537609" y="1925502"/>
                    <a:pt x="3526000" y="1931083"/>
                  </a:cubicBezTo>
                  <a:cubicBezTo>
                    <a:pt x="3514391" y="1936664"/>
                    <a:pt x="3502894" y="1939455"/>
                    <a:pt x="3491509" y="1939455"/>
                  </a:cubicBezTo>
                  <a:cubicBezTo>
                    <a:pt x="3479007" y="1939455"/>
                    <a:pt x="3469687" y="1936274"/>
                    <a:pt x="3463548" y="1929911"/>
                  </a:cubicBezTo>
                  <a:cubicBezTo>
                    <a:pt x="3457409" y="1923549"/>
                    <a:pt x="3452219" y="1912777"/>
                    <a:pt x="3447977" y="1897597"/>
                  </a:cubicBezTo>
                  <a:lnTo>
                    <a:pt x="3405784" y="1745904"/>
                  </a:lnTo>
                  <a:cubicBezTo>
                    <a:pt x="3397971" y="1762647"/>
                    <a:pt x="3392557" y="1776321"/>
                    <a:pt x="3389543" y="1786925"/>
                  </a:cubicBezTo>
                  <a:cubicBezTo>
                    <a:pt x="3386529" y="1797529"/>
                    <a:pt x="3385023" y="1807295"/>
                    <a:pt x="3385023" y="1816225"/>
                  </a:cubicBezTo>
                  <a:lnTo>
                    <a:pt x="3384353" y="1833638"/>
                  </a:lnTo>
                  <a:cubicBezTo>
                    <a:pt x="3372298" y="1840112"/>
                    <a:pt x="3359908" y="1846698"/>
                    <a:pt x="3347183" y="1853395"/>
                  </a:cubicBezTo>
                  <a:cubicBezTo>
                    <a:pt x="3339816" y="1857860"/>
                    <a:pt x="3332338" y="1865115"/>
                    <a:pt x="3324747" y="1875161"/>
                  </a:cubicBezTo>
                  <a:cubicBezTo>
                    <a:pt x="3312692" y="1890565"/>
                    <a:pt x="3299967" y="1911773"/>
                    <a:pt x="3286573" y="1938785"/>
                  </a:cubicBezTo>
                  <a:cubicBezTo>
                    <a:pt x="3273178" y="1965797"/>
                    <a:pt x="3266481" y="1983434"/>
                    <a:pt x="3266481" y="1991694"/>
                  </a:cubicBezTo>
                  <a:cubicBezTo>
                    <a:pt x="3266481" y="1997275"/>
                    <a:pt x="3276583" y="2002911"/>
                    <a:pt x="3296786" y="2008604"/>
                  </a:cubicBezTo>
                  <a:cubicBezTo>
                    <a:pt x="3316989" y="2014297"/>
                    <a:pt x="3339035" y="2017143"/>
                    <a:pt x="3362922" y="2017143"/>
                  </a:cubicBezTo>
                  <a:cubicBezTo>
                    <a:pt x="3369842" y="2017143"/>
                    <a:pt x="3379107" y="2012009"/>
                    <a:pt x="3390715" y="2001739"/>
                  </a:cubicBezTo>
                  <a:cubicBezTo>
                    <a:pt x="3398975" y="1994372"/>
                    <a:pt x="3409356" y="1983657"/>
                    <a:pt x="3421857" y="1969593"/>
                  </a:cubicBezTo>
                  <a:cubicBezTo>
                    <a:pt x="3429671" y="1995042"/>
                    <a:pt x="3438601" y="2012790"/>
                    <a:pt x="3448647" y="2022836"/>
                  </a:cubicBezTo>
                  <a:cubicBezTo>
                    <a:pt x="3458692" y="2032882"/>
                    <a:pt x="3472310" y="2037905"/>
                    <a:pt x="3489500" y="2037905"/>
                  </a:cubicBezTo>
                  <a:cubicBezTo>
                    <a:pt x="3506020" y="2037905"/>
                    <a:pt x="3521647" y="2034556"/>
                    <a:pt x="3536381" y="2027859"/>
                  </a:cubicBezTo>
                  <a:cubicBezTo>
                    <a:pt x="3552677" y="2020492"/>
                    <a:pt x="3568081" y="2008883"/>
                    <a:pt x="3582592" y="1993033"/>
                  </a:cubicBezTo>
                  <a:cubicBezTo>
                    <a:pt x="3589736" y="2004195"/>
                    <a:pt x="3597326" y="2011785"/>
                    <a:pt x="3605363" y="2015804"/>
                  </a:cubicBezTo>
                  <a:cubicBezTo>
                    <a:pt x="3613399" y="2019822"/>
                    <a:pt x="3626348" y="2021831"/>
                    <a:pt x="3644207" y="2021831"/>
                  </a:cubicBezTo>
                  <a:cubicBezTo>
                    <a:pt x="3662289" y="2021831"/>
                    <a:pt x="3673786" y="2020994"/>
                    <a:pt x="3678698" y="2019320"/>
                  </a:cubicBezTo>
                  <a:cubicBezTo>
                    <a:pt x="3683609" y="2017645"/>
                    <a:pt x="3687069" y="2013125"/>
                    <a:pt x="3689078" y="2005758"/>
                  </a:cubicBezTo>
                  <a:cubicBezTo>
                    <a:pt x="3692427" y="1993033"/>
                    <a:pt x="3695832" y="1976625"/>
                    <a:pt x="3699292" y="1956533"/>
                  </a:cubicBezTo>
                  <a:cubicBezTo>
                    <a:pt x="3702752" y="1936441"/>
                    <a:pt x="3704482" y="1920702"/>
                    <a:pt x="3704482" y="1909317"/>
                  </a:cubicBezTo>
                  <a:cubicBezTo>
                    <a:pt x="3704482" y="1899048"/>
                    <a:pt x="3703477" y="1889002"/>
                    <a:pt x="3701468" y="1879179"/>
                  </a:cubicBezTo>
                  <a:cubicBezTo>
                    <a:pt x="3699459" y="1869357"/>
                    <a:pt x="3695999" y="1857078"/>
                    <a:pt x="3691088" y="1842344"/>
                  </a:cubicBezTo>
                  <a:close/>
                  <a:moveTo>
                    <a:pt x="2045718" y="1685628"/>
                  </a:moveTo>
                  <a:lnTo>
                    <a:pt x="2021608" y="1790106"/>
                  </a:lnTo>
                  <a:cubicBezTo>
                    <a:pt x="2040360" y="1801938"/>
                    <a:pt x="2054983" y="1816002"/>
                    <a:pt x="2065475" y="1832299"/>
                  </a:cubicBezTo>
                  <a:cubicBezTo>
                    <a:pt x="2078200" y="1851944"/>
                    <a:pt x="2087130" y="1878175"/>
                    <a:pt x="2092264" y="1910991"/>
                  </a:cubicBezTo>
                  <a:lnTo>
                    <a:pt x="1977071" y="1910991"/>
                  </a:lnTo>
                  <a:cubicBezTo>
                    <a:pt x="1968365" y="1910991"/>
                    <a:pt x="1960942" y="1909206"/>
                    <a:pt x="1954803" y="1905634"/>
                  </a:cubicBezTo>
                  <a:cubicBezTo>
                    <a:pt x="1948664" y="1902062"/>
                    <a:pt x="1944701" y="1896369"/>
                    <a:pt x="1942915" y="1888556"/>
                  </a:cubicBezTo>
                  <a:lnTo>
                    <a:pt x="1930191" y="1889225"/>
                  </a:lnTo>
                  <a:cubicBezTo>
                    <a:pt x="1928181" y="1900834"/>
                    <a:pt x="1926674" y="1912331"/>
                    <a:pt x="1925670" y="1923716"/>
                  </a:cubicBezTo>
                  <a:cubicBezTo>
                    <a:pt x="1924665" y="1935102"/>
                    <a:pt x="1924163" y="1945706"/>
                    <a:pt x="1924163" y="1955528"/>
                  </a:cubicBezTo>
                  <a:cubicBezTo>
                    <a:pt x="1924163" y="1972718"/>
                    <a:pt x="1928963" y="1985108"/>
                    <a:pt x="1938562" y="1992698"/>
                  </a:cubicBezTo>
                  <a:cubicBezTo>
                    <a:pt x="1946376" y="1998949"/>
                    <a:pt x="1957649" y="2002074"/>
                    <a:pt x="1972383" y="2002074"/>
                  </a:cubicBezTo>
                  <a:lnTo>
                    <a:pt x="2103687" y="2002074"/>
                  </a:lnTo>
                  <a:lnTo>
                    <a:pt x="2124076" y="2002074"/>
                  </a:lnTo>
                  <a:lnTo>
                    <a:pt x="2169990" y="2002074"/>
                  </a:lnTo>
                  <a:cubicBezTo>
                    <a:pt x="2185840" y="2002074"/>
                    <a:pt x="2198342" y="2000623"/>
                    <a:pt x="2207494" y="1997721"/>
                  </a:cubicBezTo>
                  <a:cubicBezTo>
                    <a:pt x="2226470" y="1991694"/>
                    <a:pt x="2242432" y="1978969"/>
                    <a:pt x="2255380" y="1959547"/>
                  </a:cubicBezTo>
                  <a:cubicBezTo>
                    <a:pt x="2276588" y="1970486"/>
                    <a:pt x="2301144" y="1979973"/>
                    <a:pt x="2329050" y="1988010"/>
                  </a:cubicBezTo>
                  <a:cubicBezTo>
                    <a:pt x="2344900" y="1992586"/>
                    <a:pt x="2359718" y="1996019"/>
                    <a:pt x="2373503" y="1998307"/>
                  </a:cubicBezTo>
                  <a:lnTo>
                    <a:pt x="2389437" y="1999736"/>
                  </a:lnTo>
                  <a:lnTo>
                    <a:pt x="2389437" y="2002074"/>
                  </a:lnTo>
                  <a:lnTo>
                    <a:pt x="2751387" y="2002074"/>
                  </a:lnTo>
                  <a:lnTo>
                    <a:pt x="2771851" y="2002074"/>
                  </a:lnTo>
                  <a:lnTo>
                    <a:pt x="2817690" y="2002074"/>
                  </a:lnTo>
                  <a:cubicBezTo>
                    <a:pt x="2833540" y="2002074"/>
                    <a:pt x="2846041" y="2000623"/>
                    <a:pt x="2855194" y="1997721"/>
                  </a:cubicBezTo>
                  <a:cubicBezTo>
                    <a:pt x="2874170" y="1991694"/>
                    <a:pt x="2890132" y="1978969"/>
                    <a:pt x="2903080" y="1959547"/>
                  </a:cubicBezTo>
                  <a:cubicBezTo>
                    <a:pt x="2924288" y="1970486"/>
                    <a:pt x="2948844" y="1979973"/>
                    <a:pt x="2976750" y="1988010"/>
                  </a:cubicBezTo>
                  <a:cubicBezTo>
                    <a:pt x="3008450" y="1997163"/>
                    <a:pt x="3036021" y="2001739"/>
                    <a:pt x="3059461" y="2001739"/>
                  </a:cubicBezTo>
                  <a:lnTo>
                    <a:pt x="3059461" y="1928739"/>
                  </a:lnTo>
                  <a:cubicBezTo>
                    <a:pt x="3059461" y="1898155"/>
                    <a:pt x="3050643" y="1864669"/>
                    <a:pt x="3033007" y="1828280"/>
                  </a:cubicBezTo>
                  <a:cubicBezTo>
                    <a:pt x="3016264" y="1793901"/>
                    <a:pt x="3002199" y="1776711"/>
                    <a:pt x="2990814" y="1776711"/>
                  </a:cubicBezTo>
                  <a:cubicBezTo>
                    <a:pt x="2978536" y="1776711"/>
                    <a:pt x="2963578" y="1784860"/>
                    <a:pt x="2945942" y="1801156"/>
                  </a:cubicBezTo>
                  <a:cubicBezTo>
                    <a:pt x="2926074" y="1819462"/>
                    <a:pt x="2909777" y="1842791"/>
                    <a:pt x="2897052" y="1871143"/>
                  </a:cubicBezTo>
                  <a:cubicBezTo>
                    <a:pt x="2891248" y="1886546"/>
                    <a:pt x="2880756" y="1897374"/>
                    <a:pt x="2865575" y="1903624"/>
                  </a:cubicBezTo>
                  <a:cubicBezTo>
                    <a:pt x="2853743" y="1908536"/>
                    <a:pt x="2837781" y="1910991"/>
                    <a:pt x="2817690" y="1910991"/>
                  </a:cubicBezTo>
                  <a:lnTo>
                    <a:pt x="2771851" y="1910991"/>
                  </a:lnTo>
                  <a:cubicBezTo>
                    <a:pt x="2754214" y="1907196"/>
                    <a:pt x="2740987" y="1902508"/>
                    <a:pt x="2732169" y="1896927"/>
                  </a:cubicBezTo>
                  <a:cubicBezTo>
                    <a:pt x="2723351" y="1891346"/>
                    <a:pt x="2710571" y="1879179"/>
                    <a:pt x="2693827" y="1860427"/>
                  </a:cubicBezTo>
                  <a:cubicBezTo>
                    <a:pt x="2669271" y="1833861"/>
                    <a:pt x="2650295" y="1814328"/>
                    <a:pt x="2636901" y="1801826"/>
                  </a:cubicBezTo>
                  <a:cubicBezTo>
                    <a:pt x="2619934" y="1785976"/>
                    <a:pt x="2604642" y="1774479"/>
                    <a:pt x="2591024" y="1767335"/>
                  </a:cubicBezTo>
                  <a:cubicBezTo>
                    <a:pt x="2577407" y="1760191"/>
                    <a:pt x="2563231" y="1756619"/>
                    <a:pt x="2548497" y="1756619"/>
                  </a:cubicBezTo>
                  <a:cubicBezTo>
                    <a:pt x="2529298" y="1756619"/>
                    <a:pt x="2512164" y="1763317"/>
                    <a:pt x="2497095" y="1776711"/>
                  </a:cubicBezTo>
                  <a:cubicBezTo>
                    <a:pt x="2482027" y="1790106"/>
                    <a:pt x="2468353" y="1810867"/>
                    <a:pt x="2456075" y="1838996"/>
                  </a:cubicBezTo>
                  <a:cubicBezTo>
                    <a:pt x="2465228" y="1836987"/>
                    <a:pt x="2472204" y="1835703"/>
                    <a:pt x="2477004" y="1835145"/>
                  </a:cubicBezTo>
                  <a:cubicBezTo>
                    <a:pt x="2481803" y="1834587"/>
                    <a:pt x="2487105" y="1834308"/>
                    <a:pt x="2492910" y="1834308"/>
                  </a:cubicBezTo>
                  <a:cubicBezTo>
                    <a:pt x="2512332" y="1834308"/>
                    <a:pt x="2532200" y="1839777"/>
                    <a:pt x="2552515" y="1850716"/>
                  </a:cubicBezTo>
                  <a:cubicBezTo>
                    <a:pt x="2575509" y="1862994"/>
                    <a:pt x="2600512" y="1883086"/>
                    <a:pt x="2627525" y="1910991"/>
                  </a:cubicBezTo>
                  <a:lnTo>
                    <a:pt x="2409318" y="1910991"/>
                  </a:lnTo>
                  <a:lnTo>
                    <a:pt x="2405147" y="1880686"/>
                  </a:lnTo>
                  <a:cubicBezTo>
                    <a:pt x="2400738" y="1863943"/>
                    <a:pt x="2394125" y="1846474"/>
                    <a:pt x="2385307" y="1828280"/>
                  </a:cubicBezTo>
                  <a:cubicBezTo>
                    <a:pt x="2368564" y="1793901"/>
                    <a:pt x="2354500" y="1776711"/>
                    <a:pt x="2343114" y="1776711"/>
                  </a:cubicBezTo>
                  <a:cubicBezTo>
                    <a:pt x="2330836" y="1776711"/>
                    <a:pt x="2315878" y="1784860"/>
                    <a:pt x="2298242" y="1801156"/>
                  </a:cubicBezTo>
                  <a:cubicBezTo>
                    <a:pt x="2278374" y="1819462"/>
                    <a:pt x="2262077" y="1842791"/>
                    <a:pt x="2249352" y="1871143"/>
                  </a:cubicBezTo>
                  <a:cubicBezTo>
                    <a:pt x="2243548" y="1886546"/>
                    <a:pt x="2233056" y="1897374"/>
                    <a:pt x="2217875" y="1903624"/>
                  </a:cubicBezTo>
                  <a:cubicBezTo>
                    <a:pt x="2206043" y="1908536"/>
                    <a:pt x="2190082" y="1910991"/>
                    <a:pt x="2169990" y="1910991"/>
                  </a:cubicBezTo>
                  <a:lnTo>
                    <a:pt x="2124076" y="1910991"/>
                  </a:lnTo>
                  <a:lnTo>
                    <a:pt x="2124076" y="1894583"/>
                  </a:lnTo>
                  <a:cubicBezTo>
                    <a:pt x="2124076" y="1842568"/>
                    <a:pt x="2118496" y="1800821"/>
                    <a:pt x="2107333" y="1769344"/>
                  </a:cubicBezTo>
                  <a:cubicBezTo>
                    <a:pt x="2095278" y="1735188"/>
                    <a:pt x="2074740" y="1707283"/>
                    <a:pt x="2045718" y="1685628"/>
                  </a:cubicBezTo>
                  <a:close/>
                  <a:moveTo>
                    <a:pt x="5222082" y="1595550"/>
                  </a:moveTo>
                  <a:cubicBezTo>
                    <a:pt x="5209581" y="1619214"/>
                    <a:pt x="5199870" y="1639362"/>
                    <a:pt x="5192949" y="1655993"/>
                  </a:cubicBezTo>
                  <a:cubicBezTo>
                    <a:pt x="5186029" y="1672625"/>
                    <a:pt x="5182568" y="1684401"/>
                    <a:pt x="5182568" y="1691321"/>
                  </a:cubicBezTo>
                  <a:cubicBezTo>
                    <a:pt x="5182568" y="1696009"/>
                    <a:pt x="5183908" y="1704604"/>
                    <a:pt x="5186587" y="1717106"/>
                  </a:cubicBezTo>
                  <a:cubicBezTo>
                    <a:pt x="5194177" y="1752824"/>
                    <a:pt x="5199646" y="1783576"/>
                    <a:pt x="5202995" y="1809360"/>
                  </a:cubicBezTo>
                  <a:cubicBezTo>
                    <a:pt x="5206344" y="1835145"/>
                    <a:pt x="5209134" y="1861208"/>
                    <a:pt x="5211367" y="1887551"/>
                  </a:cubicBezTo>
                  <a:cubicBezTo>
                    <a:pt x="5213599" y="1913894"/>
                    <a:pt x="5214715" y="1933874"/>
                    <a:pt x="5214715" y="1947492"/>
                  </a:cubicBezTo>
                  <a:cubicBezTo>
                    <a:pt x="5214715" y="1965351"/>
                    <a:pt x="5212036" y="1988568"/>
                    <a:pt x="5206679" y="2017143"/>
                  </a:cubicBezTo>
                  <a:lnTo>
                    <a:pt x="5226770" y="2025180"/>
                  </a:lnTo>
                  <a:cubicBezTo>
                    <a:pt x="5240165" y="1997498"/>
                    <a:pt x="5249206" y="1975453"/>
                    <a:pt x="5253894" y="1959044"/>
                  </a:cubicBezTo>
                  <a:cubicBezTo>
                    <a:pt x="5258582" y="1942636"/>
                    <a:pt x="5260926" y="1924498"/>
                    <a:pt x="5260926" y="1904629"/>
                  </a:cubicBezTo>
                  <a:cubicBezTo>
                    <a:pt x="5260926" y="1881189"/>
                    <a:pt x="5259810" y="1856744"/>
                    <a:pt x="5257578" y="1831294"/>
                  </a:cubicBezTo>
                  <a:cubicBezTo>
                    <a:pt x="5254676" y="1798254"/>
                    <a:pt x="5249541" y="1759187"/>
                    <a:pt x="5242174" y="1714092"/>
                  </a:cubicBezTo>
                  <a:close/>
                  <a:moveTo>
                    <a:pt x="4441033" y="1595550"/>
                  </a:moveTo>
                  <a:cubicBezTo>
                    <a:pt x="4428531" y="1619214"/>
                    <a:pt x="4418820" y="1639362"/>
                    <a:pt x="4411899" y="1655993"/>
                  </a:cubicBezTo>
                  <a:cubicBezTo>
                    <a:pt x="4404979" y="1672625"/>
                    <a:pt x="4401519" y="1684401"/>
                    <a:pt x="4401519" y="1691321"/>
                  </a:cubicBezTo>
                  <a:cubicBezTo>
                    <a:pt x="4401519" y="1696009"/>
                    <a:pt x="4402858" y="1704604"/>
                    <a:pt x="4405537" y="1717106"/>
                  </a:cubicBezTo>
                  <a:cubicBezTo>
                    <a:pt x="4413127" y="1752824"/>
                    <a:pt x="4418597" y="1783576"/>
                    <a:pt x="4421945" y="1809360"/>
                  </a:cubicBezTo>
                  <a:cubicBezTo>
                    <a:pt x="4425294" y="1835145"/>
                    <a:pt x="4428085" y="1861208"/>
                    <a:pt x="4430317" y="1887551"/>
                  </a:cubicBezTo>
                  <a:cubicBezTo>
                    <a:pt x="4432549" y="1913894"/>
                    <a:pt x="4433666" y="1933874"/>
                    <a:pt x="4433666" y="1947492"/>
                  </a:cubicBezTo>
                  <a:cubicBezTo>
                    <a:pt x="4433666" y="1965351"/>
                    <a:pt x="4430987" y="1988568"/>
                    <a:pt x="4425629" y="2017143"/>
                  </a:cubicBezTo>
                  <a:lnTo>
                    <a:pt x="4445721" y="2025180"/>
                  </a:lnTo>
                  <a:cubicBezTo>
                    <a:pt x="4459115" y="1997498"/>
                    <a:pt x="4468157" y="1975453"/>
                    <a:pt x="4472845" y="1959044"/>
                  </a:cubicBezTo>
                  <a:cubicBezTo>
                    <a:pt x="4477533" y="1942636"/>
                    <a:pt x="4479877" y="1924498"/>
                    <a:pt x="4479877" y="1904629"/>
                  </a:cubicBezTo>
                  <a:cubicBezTo>
                    <a:pt x="4479877" y="1881189"/>
                    <a:pt x="4478761" y="1856744"/>
                    <a:pt x="4476528" y="1831294"/>
                  </a:cubicBezTo>
                  <a:cubicBezTo>
                    <a:pt x="4473626" y="1798254"/>
                    <a:pt x="4468491" y="1759187"/>
                    <a:pt x="4461124" y="1714092"/>
                  </a:cubicBezTo>
                  <a:close/>
                  <a:moveTo>
                    <a:pt x="3771455" y="1595550"/>
                  </a:moveTo>
                  <a:cubicBezTo>
                    <a:pt x="3758953" y="1619214"/>
                    <a:pt x="3749242" y="1639362"/>
                    <a:pt x="3742322" y="1655993"/>
                  </a:cubicBezTo>
                  <a:cubicBezTo>
                    <a:pt x="3735401" y="1672625"/>
                    <a:pt x="3731941" y="1684401"/>
                    <a:pt x="3731941" y="1691321"/>
                  </a:cubicBezTo>
                  <a:cubicBezTo>
                    <a:pt x="3731941" y="1696009"/>
                    <a:pt x="3733280" y="1704604"/>
                    <a:pt x="3735959" y="1717106"/>
                  </a:cubicBezTo>
                  <a:cubicBezTo>
                    <a:pt x="3743549" y="1752824"/>
                    <a:pt x="3749019" y="1783576"/>
                    <a:pt x="3752368" y="1809360"/>
                  </a:cubicBezTo>
                  <a:cubicBezTo>
                    <a:pt x="3755716" y="1835145"/>
                    <a:pt x="3758507" y="1861208"/>
                    <a:pt x="3760739" y="1887551"/>
                  </a:cubicBezTo>
                  <a:cubicBezTo>
                    <a:pt x="3762972" y="1913894"/>
                    <a:pt x="3764088" y="1933874"/>
                    <a:pt x="3764088" y="1947492"/>
                  </a:cubicBezTo>
                  <a:cubicBezTo>
                    <a:pt x="3764088" y="1965351"/>
                    <a:pt x="3761409" y="1988568"/>
                    <a:pt x="3756051" y="2017143"/>
                  </a:cubicBezTo>
                  <a:lnTo>
                    <a:pt x="3776143" y="2025180"/>
                  </a:lnTo>
                  <a:cubicBezTo>
                    <a:pt x="3789537" y="1997498"/>
                    <a:pt x="3798579" y="1975453"/>
                    <a:pt x="3803267" y="1959044"/>
                  </a:cubicBezTo>
                  <a:cubicBezTo>
                    <a:pt x="3807955" y="1942636"/>
                    <a:pt x="3810299" y="1924498"/>
                    <a:pt x="3810299" y="1904629"/>
                  </a:cubicBezTo>
                  <a:cubicBezTo>
                    <a:pt x="3810299" y="1881189"/>
                    <a:pt x="3809183" y="1856744"/>
                    <a:pt x="3806950" y="1831294"/>
                  </a:cubicBezTo>
                  <a:cubicBezTo>
                    <a:pt x="3804048" y="1798254"/>
                    <a:pt x="3798914" y="1759187"/>
                    <a:pt x="3791547" y="1714092"/>
                  </a:cubicBezTo>
                  <a:close/>
                  <a:moveTo>
                    <a:pt x="5725046" y="1593206"/>
                  </a:moveTo>
                  <a:cubicBezTo>
                    <a:pt x="5718350" y="1608387"/>
                    <a:pt x="5713550" y="1622897"/>
                    <a:pt x="5710648" y="1636738"/>
                  </a:cubicBezTo>
                  <a:cubicBezTo>
                    <a:pt x="5707746" y="1650579"/>
                    <a:pt x="5706294" y="1664197"/>
                    <a:pt x="5706294" y="1677592"/>
                  </a:cubicBezTo>
                  <a:cubicBezTo>
                    <a:pt x="5706294" y="1683843"/>
                    <a:pt x="5707746" y="1688810"/>
                    <a:pt x="5710648" y="1692493"/>
                  </a:cubicBezTo>
                  <a:cubicBezTo>
                    <a:pt x="5713550" y="1696177"/>
                    <a:pt x="5719019" y="1699916"/>
                    <a:pt x="5727056" y="1703711"/>
                  </a:cubicBezTo>
                  <a:cubicBezTo>
                    <a:pt x="5727056" y="1728491"/>
                    <a:pt x="5725940" y="1749811"/>
                    <a:pt x="5723707" y="1767670"/>
                  </a:cubicBezTo>
                  <a:cubicBezTo>
                    <a:pt x="5719912" y="1797138"/>
                    <a:pt x="5712992" y="1821360"/>
                    <a:pt x="5702946" y="1840335"/>
                  </a:cubicBezTo>
                  <a:cubicBezTo>
                    <a:pt x="5681068" y="1807072"/>
                    <a:pt x="5664994" y="1783632"/>
                    <a:pt x="5654726" y="1770014"/>
                  </a:cubicBezTo>
                  <a:cubicBezTo>
                    <a:pt x="5643340" y="1754610"/>
                    <a:pt x="5630616" y="1739207"/>
                    <a:pt x="5616551" y="1723803"/>
                  </a:cubicBezTo>
                  <a:cubicBezTo>
                    <a:pt x="5598692" y="1702372"/>
                    <a:pt x="5578376" y="1680940"/>
                    <a:pt x="5555606" y="1659509"/>
                  </a:cubicBezTo>
                  <a:cubicBezTo>
                    <a:pt x="5529040" y="1634506"/>
                    <a:pt x="5511404" y="1622004"/>
                    <a:pt x="5502698" y="1622004"/>
                  </a:cubicBezTo>
                  <a:cubicBezTo>
                    <a:pt x="5498010" y="1622004"/>
                    <a:pt x="5494940" y="1624348"/>
                    <a:pt x="5493488" y="1629037"/>
                  </a:cubicBezTo>
                  <a:cubicBezTo>
                    <a:pt x="5492038" y="1633725"/>
                    <a:pt x="5491312" y="1642096"/>
                    <a:pt x="5491312" y="1654151"/>
                  </a:cubicBezTo>
                  <a:cubicBezTo>
                    <a:pt x="5491312" y="1681610"/>
                    <a:pt x="5493154" y="1704213"/>
                    <a:pt x="5496838" y="1721961"/>
                  </a:cubicBezTo>
                  <a:cubicBezTo>
                    <a:pt x="5500521" y="1739709"/>
                    <a:pt x="5505934" y="1751820"/>
                    <a:pt x="5513078" y="1758294"/>
                  </a:cubicBezTo>
                  <a:cubicBezTo>
                    <a:pt x="5520222" y="1764768"/>
                    <a:pt x="5530380" y="1772135"/>
                    <a:pt x="5543551" y="1780395"/>
                  </a:cubicBezTo>
                  <a:cubicBezTo>
                    <a:pt x="5558285" y="1789548"/>
                    <a:pt x="5568330" y="1794124"/>
                    <a:pt x="5573688" y="1794124"/>
                  </a:cubicBezTo>
                  <a:cubicBezTo>
                    <a:pt x="5575251" y="1794124"/>
                    <a:pt x="5576870" y="1792952"/>
                    <a:pt x="5578544" y="1790608"/>
                  </a:cubicBezTo>
                  <a:cubicBezTo>
                    <a:pt x="5580218" y="1788264"/>
                    <a:pt x="5582842" y="1783409"/>
                    <a:pt x="5586414" y="1776042"/>
                  </a:cubicBezTo>
                  <a:cubicBezTo>
                    <a:pt x="5601148" y="1790106"/>
                    <a:pt x="5613202" y="1802496"/>
                    <a:pt x="5622578" y="1813211"/>
                  </a:cubicBezTo>
                  <a:cubicBezTo>
                    <a:pt x="5634187" y="1826383"/>
                    <a:pt x="5652716" y="1849042"/>
                    <a:pt x="5678166" y="1881189"/>
                  </a:cubicBezTo>
                  <a:cubicBezTo>
                    <a:pt x="5662539" y="1900611"/>
                    <a:pt x="5649870" y="1914284"/>
                    <a:pt x="5640159" y="1922209"/>
                  </a:cubicBezTo>
                  <a:cubicBezTo>
                    <a:pt x="5630448" y="1930134"/>
                    <a:pt x="5614318" y="1939901"/>
                    <a:pt x="5591771" y="1951510"/>
                  </a:cubicBezTo>
                  <a:lnTo>
                    <a:pt x="5591771" y="2050629"/>
                  </a:lnTo>
                  <a:cubicBezTo>
                    <a:pt x="5631285" y="2050629"/>
                    <a:pt x="5661032" y="2048844"/>
                    <a:pt x="5681012" y="2045272"/>
                  </a:cubicBezTo>
                  <a:cubicBezTo>
                    <a:pt x="5700992" y="2041700"/>
                    <a:pt x="5723707" y="2033886"/>
                    <a:pt x="5749157" y="2021831"/>
                  </a:cubicBezTo>
                  <a:cubicBezTo>
                    <a:pt x="5752728" y="1981871"/>
                    <a:pt x="5754514" y="1959100"/>
                    <a:pt x="5754514" y="1953519"/>
                  </a:cubicBezTo>
                  <a:lnTo>
                    <a:pt x="5754514" y="1943138"/>
                  </a:lnTo>
                  <a:cubicBezTo>
                    <a:pt x="5754514" y="1934878"/>
                    <a:pt x="5751836" y="1925614"/>
                    <a:pt x="5746478" y="1915345"/>
                  </a:cubicBezTo>
                  <a:cubicBezTo>
                    <a:pt x="5744469" y="1911550"/>
                    <a:pt x="5737325" y="1898602"/>
                    <a:pt x="5725046" y="1876501"/>
                  </a:cubicBezTo>
                  <a:cubicBezTo>
                    <a:pt x="5738888" y="1851051"/>
                    <a:pt x="5748934" y="1825266"/>
                    <a:pt x="5755184" y="1799147"/>
                  </a:cubicBezTo>
                  <a:cubicBezTo>
                    <a:pt x="5761435" y="1773028"/>
                    <a:pt x="5764560" y="1746797"/>
                    <a:pt x="5764560" y="1720454"/>
                  </a:cubicBezTo>
                  <a:lnTo>
                    <a:pt x="5788670" y="1729830"/>
                  </a:lnTo>
                  <a:cubicBezTo>
                    <a:pt x="5793582" y="1712194"/>
                    <a:pt x="5796708" y="1700028"/>
                    <a:pt x="5798047" y="1693330"/>
                  </a:cubicBezTo>
                  <a:cubicBezTo>
                    <a:pt x="5801172" y="1677480"/>
                    <a:pt x="5802735" y="1661742"/>
                    <a:pt x="5802735" y="1646115"/>
                  </a:cubicBezTo>
                  <a:cubicBezTo>
                    <a:pt x="5772374" y="1636738"/>
                    <a:pt x="5754514" y="1630153"/>
                    <a:pt x="5749157" y="1626358"/>
                  </a:cubicBezTo>
                  <a:cubicBezTo>
                    <a:pt x="5742460" y="1621670"/>
                    <a:pt x="5739111" y="1612182"/>
                    <a:pt x="5739111" y="1597894"/>
                  </a:cubicBezTo>
                  <a:close/>
                  <a:moveTo>
                    <a:pt x="4267722" y="1593206"/>
                  </a:moveTo>
                  <a:cubicBezTo>
                    <a:pt x="4261025" y="1608387"/>
                    <a:pt x="4256225" y="1622897"/>
                    <a:pt x="4253323" y="1636738"/>
                  </a:cubicBezTo>
                  <a:cubicBezTo>
                    <a:pt x="4250421" y="1650579"/>
                    <a:pt x="4248970" y="1664197"/>
                    <a:pt x="4248970" y="1677592"/>
                  </a:cubicBezTo>
                  <a:cubicBezTo>
                    <a:pt x="4248970" y="1683843"/>
                    <a:pt x="4250421" y="1688810"/>
                    <a:pt x="4253323" y="1692493"/>
                  </a:cubicBezTo>
                  <a:cubicBezTo>
                    <a:pt x="4256225" y="1696177"/>
                    <a:pt x="4261695" y="1699916"/>
                    <a:pt x="4269731" y="1703711"/>
                  </a:cubicBezTo>
                  <a:cubicBezTo>
                    <a:pt x="4269731" y="1728491"/>
                    <a:pt x="4268615" y="1749811"/>
                    <a:pt x="4266383" y="1767670"/>
                  </a:cubicBezTo>
                  <a:cubicBezTo>
                    <a:pt x="4262588" y="1797138"/>
                    <a:pt x="4255667" y="1821360"/>
                    <a:pt x="4245621" y="1840335"/>
                  </a:cubicBezTo>
                  <a:cubicBezTo>
                    <a:pt x="4223743" y="1807072"/>
                    <a:pt x="4207670" y="1783632"/>
                    <a:pt x="4197401" y="1770014"/>
                  </a:cubicBezTo>
                  <a:cubicBezTo>
                    <a:pt x="4186015" y="1754610"/>
                    <a:pt x="4173291" y="1739207"/>
                    <a:pt x="4159226" y="1723803"/>
                  </a:cubicBezTo>
                  <a:cubicBezTo>
                    <a:pt x="4141367" y="1702372"/>
                    <a:pt x="4121052" y="1680940"/>
                    <a:pt x="4098281" y="1659509"/>
                  </a:cubicBezTo>
                  <a:cubicBezTo>
                    <a:pt x="4071715" y="1634506"/>
                    <a:pt x="4054079" y="1622004"/>
                    <a:pt x="4045373" y="1622004"/>
                  </a:cubicBezTo>
                  <a:cubicBezTo>
                    <a:pt x="4040685" y="1622004"/>
                    <a:pt x="4037615" y="1624348"/>
                    <a:pt x="4036164" y="1629037"/>
                  </a:cubicBezTo>
                  <a:cubicBezTo>
                    <a:pt x="4034713" y="1633725"/>
                    <a:pt x="4033988" y="1642096"/>
                    <a:pt x="4033988" y="1654151"/>
                  </a:cubicBezTo>
                  <a:cubicBezTo>
                    <a:pt x="4033988" y="1681610"/>
                    <a:pt x="4035829" y="1704213"/>
                    <a:pt x="4039513" y="1721961"/>
                  </a:cubicBezTo>
                  <a:cubicBezTo>
                    <a:pt x="4043196" y="1739709"/>
                    <a:pt x="4048610" y="1751820"/>
                    <a:pt x="4055754" y="1758294"/>
                  </a:cubicBezTo>
                  <a:cubicBezTo>
                    <a:pt x="4062897" y="1764768"/>
                    <a:pt x="4073055" y="1772135"/>
                    <a:pt x="4086226" y="1780395"/>
                  </a:cubicBezTo>
                  <a:cubicBezTo>
                    <a:pt x="4100960" y="1789548"/>
                    <a:pt x="4111006" y="1794124"/>
                    <a:pt x="4116364" y="1794124"/>
                  </a:cubicBezTo>
                  <a:cubicBezTo>
                    <a:pt x="4117927" y="1794124"/>
                    <a:pt x="4119545" y="1792952"/>
                    <a:pt x="4121219" y="1790608"/>
                  </a:cubicBezTo>
                  <a:cubicBezTo>
                    <a:pt x="4122894" y="1788264"/>
                    <a:pt x="4125517" y="1783409"/>
                    <a:pt x="4129089" y="1776042"/>
                  </a:cubicBezTo>
                  <a:cubicBezTo>
                    <a:pt x="4143823" y="1790106"/>
                    <a:pt x="4155878" y="1802496"/>
                    <a:pt x="4165254" y="1813211"/>
                  </a:cubicBezTo>
                  <a:cubicBezTo>
                    <a:pt x="4176863" y="1826383"/>
                    <a:pt x="4195392" y="1849042"/>
                    <a:pt x="4220841" y="1881189"/>
                  </a:cubicBezTo>
                  <a:cubicBezTo>
                    <a:pt x="4205214" y="1900611"/>
                    <a:pt x="4192545" y="1914284"/>
                    <a:pt x="4182834" y="1922209"/>
                  </a:cubicBezTo>
                  <a:cubicBezTo>
                    <a:pt x="4173123" y="1930134"/>
                    <a:pt x="4156994" y="1939901"/>
                    <a:pt x="4134447" y="1951510"/>
                  </a:cubicBezTo>
                  <a:lnTo>
                    <a:pt x="4134447" y="2050629"/>
                  </a:lnTo>
                  <a:cubicBezTo>
                    <a:pt x="4173960" y="2050629"/>
                    <a:pt x="4203707" y="2048844"/>
                    <a:pt x="4223688" y="2045272"/>
                  </a:cubicBezTo>
                  <a:cubicBezTo>
                    <a:pt x="4243668" y="2041700"/>
                    <a:pt x="4266383" y="2033886"/>
                    <a:pt x="4291832" y="2021831"/>
                  </a:cubicBezTo>
                  <a:cubicBezTo>
                    <a:pt x="4295404" y="1981871"/>
                    <a:pt x="4297190" y="1959100"/>
                    <a:pt x="4297190" y="1953519"/>
                  </a:cubicBezTo>
                  <a:lnTo>
                    <a:pt x="4297190" y="1943138"/>
                  </a:lnTo>
                  <a:cubicBezTo>
                    <a:pt x="4297190" y="1934878"/>
                    <a:pt x="4294511" y="1925614"/>
                    <a:pt x="4289153" y="1915345"/>
                  </a:cubicBezTo>
                  <a:cubicBezTo>
                    <a:pt x="4287144" y="1911550"/>
                    <a:pt x="4280001" y="1898602"/>
                    <a:pt x="4267722" y="1876501"/>
                  </a:cubicBezTo>
                  <a:cubicBezTo>
                    <a:pt x="4281563" y="1851051"/>
                    <a:pt x="4291609" y="1825266"/>
                    <a:pt x="4297860" y="1799147"/>
                  </a:cubicBezTo>
                  <a:cubicBezTo>
                    <a:pt x="4304111" y="1773028"/>
                    <a:pt x="4307236" y="1746797"/>
                    <a:pt x="4307236" y="1720454"/>
                  </a:cubicBezTo>
                  <a:lnTo>
                    <a:pt x="4331346" y="1729830"/>
                  </a:lnTo>
                  <a:cubicBezTo>
                    <a:pt x="4336257" y="1712194"/>
                    <a:pt x="4339383" y="1700028"/>
                    <a:pt x="4340722" y="1693330"/>
                  </a:cubicBezTo>
                  <a:cubicBezTo>
                    <a:pt x="4343848" y="1677480"/>
                    <a:pt x="4345410" y="1661742"/>
                    <a:pt x="4345410" y="1646115"/>
                  </a:cubicBezTo>
                  <a:cubicBezTo>
                    <a:pt x="4315049" y="1636738"/>
                    <a:pt x="4297190" y="1630153"/>
                    <a:pt x="4291832" y="1626358"/>
                  </a:cubicBezTo>
                  <a:cubicBezTo>
                    <a:pt x="4285135" y="1621670"/>
                    <a:pt x="4281786" y="1612182"/>
                    <a:pt x="4281786" y="1597894"/>
                  </a:cubicBezTo>
                  <a:close/>
                  <a:moveTo>
                    <a:pt x="3579578" y="1578807"/>
                  </a:moveTo>
                  <a:lnTo>
                    <a:pt x="3572546" y="1580816"/>
                  </a:lnTo>
                  <a:cubicBezTo>
                    <a:pt x="3572546" y="1590416"/>
                    <a:pt x="3570537" y="1599680"/>
                    <a:pt x="3566518" y="1608610"/>
                  </a:cubicBezTo>
                  <a:cubicBezTo>
                    <a:pt x="3561607" y="1619772"/>
                    <a:pt x="3554910" y="1625353"/>
                    <a:pt x="3546427" y="1625353"/>
                  </a:cubicBezTo>
                  <a:cubicBezTo>
                    <a:pt x="3540176" y="1625353"/>
                    <a:pt x="3535711" y="1621893"/>
                    <a:pt x="3533032" y="1614972"/>
                  </a:cubicBezTo>
                  <a:cubicBezTo>
                    <a:pt x="3531916" y="1612517"/>
                    <a:pt x="3530465" y="1605819"/>
                    <a:pt x="3528679" y="1594880"/>
                  </a:cubicBezTo>
                  <a:lnTo>
                    <a:pt x="3521647" y="1596890"/>
                  </a:lnTo>
                  <a:cubicBezTo>
                    <a:pt x="3517628" y="1613633"/>
                    <a:pt x="3514280" y="1624907"/>
                    <a:pt x="3511601" y="1630711"/>
                  </a:cubicBezTo>
                  <a:cubicBezTo>
                    <a:pt x="3505797" y="1643212"/>
                    <a:pt x="3498095" y="1649463"/>
                    <a:pt x="3488495" y="1649463"/>
                  </a:cubicBezTo>
                  <a:cubicBezTo>
                    <a:pt x="3484477" y="1649463"/>
                    <a:pt x="3481463" y="1647510"/>
                    <a:pt x="3479454" y="1643603"/>
                  </a:cubicBezTo>
                  <a:cubicBezTo>
                    <a:pt x="3477445" y="1639696"/>
                    <a:pt x="3476440" y="1635287"/>
                    <a:pt x="3476440" y="1630376"/>
                  </a:cubicBezTo>
                  <a:cubicBezTo>
                    <a:pt x="3476440" y="1627697"/>
                    <a:pt x="3476664" y="1624348"/>
                    <a:pt x="3477110" y="1620330"/>
                  </a:cubicBezTo>
                  <a:cubicBezTo>
                    <a:pt x="3477556" y="1616312"/>
                    <a:pt x="3477780" y="1613410"/>
                    <a:pt x="3477780" y="1611624"/>
                  </a:cubicBezTo>
                  <a:lnTo>
                    <a:pt x="3470748" y="1614637"/>
                  </a:lnTo>
                  <a:cubicBezTo>
                    <a:pt x="3467845" y="1621781"/>
                    <a:pt x="3465613" y="1628144"/>
                    <a:pt x="3464050" y="1633725"/>
                  </a:cubicBezTo>
                  <a:cubicBezTo>
                    <a:pt x="3462488" y="1639306"/>
                    <a:pt x="3461706" y="1644998"/>
                    <a:pt x="3461706" y="1650803"/>
                  </a:cubicBezTo>
                  <a:cubicBezTo>
                    <a:pt x="3461706" y="1661965"/>
                    <a:pt x="3464050" y="1670727"/>
                    <a:pt x="3468738" y="1677089"/>
                  </a:cubicBezTo>
                  <a:cubicBezTo>
                    <a:pt x="3473426" y="1683452"/>
                    <a:pt x="3480459" y="1686633"/>
                    <a:pt x="3489835" y="1686633"/>
                  </a:cubicBezTo>
                  <a:cubicBezTo>
                    <a:pt x="3497648" y="1686633"/>
                    <a:pt x="3505127" y="1683061"/>
                    <a:pt x="3512271" y="1675917"/>
                  </a:cubicBezTo>
                  <a:cubicBezTo>
                    <a:pt x="3516289" y="1671899"/>
                    <a:pt x="3520642" y="1665872"/>
                    <a:pt x="3525330" y="1657835"/>
                  </a:cubicBezTo>
                  <a:cubicBezTo>
                    <a:pt x="3529572" y="1660737"/>
                    <a:pt x="3533367" y="1662858"/>
                    <a:pt x="3536716" y="1664197"/>
                  </a:cubicBezTo>
                  <a:cubicBezTo>
                    <a:pt x="3540064" y="1665537"/>
                    <a:pt x="3543748" y="1666206"/>
                    <a:pt x="3547766" y="1666206"/>
                  </a:cubicBezTo>
                  <a:cubicBezTo>
                    <a:pt x="3559151" y="1666206"/>
                    <a:pt x="3568081" y="1660179"/>
                    <a:pt x="3574555" y="1648124"/>
                  </a:cubicBezTo>
                  <a:cubicBezTo>
                    <a:pt x="3580359" y="1637408"/>
                    <a:pt x="3583262" y="1623679"/>
                    <a:pt x="3583262" y="1606936"/>
                  </a:cubicBezTo>
                  <a:cubicBezTo>
                    <a:pt x="3583262" y="1602917"/>
                    <a:pt x="3582871" y="1598285"/>
                    <a:pt x="3582090" y="1593039"/>
                  </a:cubicBezTo>
                  <a:cubicBezTo>
                    <a:pt x="3581308" y="1587793"/>
                    <a:pt x="3580471" y="1583049"/>
                    <a:pt x="3579578" y="1578807"/>
                  </a:cubicBezTo>
                  <a:close/>
                  <a:moveTo>
                    <a:pt x="624819" y="1569766"/>
                  </a:moveTo>
                  <a:cubicBezTo>
                    <a:pt x="604281" y="1614861"/>
                    <a:pt x="594012" y="1648347"/>
                    <a:pt x="594012" y="1670225"/>
                  </a:cubicBezTo>
                  <a:lnTo>
                    <a:pt x="610755" y="1682280"/>
                  </a:lnTo>
                  <a:cubicBezTo>
                    <a:pt x="620354" y="1735411"/>
                    <a:pt x="629954" y="1788432"/>
                    <a:pt x="639553" y="1841340"/>
                  </a:cubicBezTo>
                  <a:cubicBezTo>
                    <a:pt x="645580" y="1874157"/>
                    <a:pt x="649320" y="1895811"/>
                    <a:pt x="650771" y="1906303"/>
                  </a:cubicBezTo>
                  <a:cubicBezTo>
                    <a:pt x="652222" y="1916796"/>
                    <a:pt x="652947" y="1926395"/>
                    <a:pt x="652947" y="1935102"/>
                  </a:cubicBezTo>
                  <a:cubicBezTo>
                    <a:pt x="652947" y="1936441"/>
                    <a:pt x="652947" y="1938339"/>
                    <a:pt x="652947" y="1940794"/>
                  </a:cubicBezTo>
                  <a:cubicBezTo>
                    <a:pt x="652947" y="1943250"/>
                    <a:pt x="652947" y="1946599"/>
                    <a:pt x="652947" y="1950840"/>
                  </a:cubicBezTo>
                  <a:cubicBezTo>
                    <a:pt x="652947" y="1975397"/>
                    <a:pt x="640669" y="1995265"/>
                    <a:pt x="616112" y="2010446"/>
                  </a:cubicBezTo>
                  <a:cubicBezTo>
                    <a:pt x="591556" y="2025626"/>
                    <a:pt x="559632" y="2033217"/>
                    <a:pt x="520342" y="2033217"/>
                  </a:cubicBezTo>
                  <a:cubicBezTo>
                    <a:pt x="492883" y="2033217"/>
                    <a:pt x="471619" y="2027691"/>
                    <a:pt x="456550" y="2016641"/>
                  </a:cubicBezTo>
                  <a:cubicBezTo>
                    <a:pt x="441481" y="2005590"/>
                    <a:pt x="433947" y="1989908"/>
                    <a:pt x="433947" y="1969593"/>
                  </a:cubicBezTo>
                  <a:cubicBezTo>
                    <a:pt x="433947" y="1950617"/>
                    <a:pt x="437630" y="1931530"/>
                    <a:pt x="444997" y="1912331"/>
                  </a:cubicBezTo>
                  <a:cubicBezTo>
                    <a:pt x="452364" y="1893132"/>
                    <a:pt x="464754" y="1870473"/>
                    <a:pt x="482167" y="1844354"/>
                  </a:cubicBezTo>
                  <a:lnTo>
                    <a:pt x="461406" y="1830289"/>
                  </a:lnTo>
                  <a:cubicBezTo>
                    <a:pt x="434840" y="1869803"/>
                    <a:pt x="416980" y="1903178"/>
                    <a:pt x="407828" y="1930414"/>
                  </a:cubicBezTo>
                  <a:cubicBezTo>
                    <a:pt x="399791" y="1954524"/>
                    <a:pt x="395773" y="1982764"/>
                    <a:pt x="395773" y="2015134"/>
                  </a:cubicBezTo>
                  <a:cubicBezTo>
                    <a:pt x="395773" y="2049736"/>
                    <a:pt x="406544" y="2076693"/>
                    <a:pt x="428087" y="2096003"/>
                  </a:cubicBezTo>
                  <a:cubicBezTo>
                    <a:pt x="449630" y="2115314"/>
                    <a:pt x="479488" y="2124969"/>
                    <a:pt x="517663" y="2124969"/>
                  </a:cubicBezTo>
                  <a:cubicBezTo>
                    <a:pt x="563427" y="2124969"/>
                    <a:pt x="604169" y="2111686"/>
                    <a:pt x="639888" y="2085120"/>
                  </a:cubicBezTo>
                  <a:cubicBezTo>
                    <a:pt x="675607" y="2058555"/>
                    <a:pt x="693466" y="2028082"/>
                    <a:pt x="693466" y="1993703"/>
                  </a:cubicBezTo>
                  <a:lnTo>
                    <a:pt x="693466" y="1918693"/>
                  </a:lnTo>
                  <a:cubicBezTo>
                    <a:pt x="693466" y="1910880"/>
                    <a:pt x="690340" y="1888890"/>
                    <a:pt x="684090" y="1852725"/>
                  </a:cubicBezTo>
                  <a:cubicBezTo>
                    <a:pt x="679625" y="1827499"/>
                    <a:pt x="674211" y="1797529"/>
                    <a:pt x="667849" y="1762814"/>
                  </a:cubicBezTo>
                  <a:cubicBezTo>
                    <a:pt x="661486" y="1728100"/>
                    <a:pt x="658305" y="1709069"/>
                    <a:pt x="658305" y="1705720"/>
                  </a:cubicBezTo>
                  <a:lnTo>
                    <a:pt x="668351" y="1709739"/>
                  </a:lnTo>
                  <a:cubicBezTo>
                    <a:pt x="676165" y="1693219"/>
                    <a:pt x="681299" y="1680829"/>
                    <a:pt x="683755" y="1672569"/>
                  </a:cubicBezTo>
                  <a:cubicBezTo>
                    <a:pt x="686211" y="1664309"/>
                    <a:pt x="688666" y="1650579"/>
                    <a:pt x="691122" y="1631381"/>
                  </a:cubicBezTo>
                  <a:cubicBezTo>
                    <a:pt x="679067" y="1624460"/>
                    <a:pt x="666230" y="1617205"/>
                    <a:pt x="652613" y="1609614"/>
                  </a:cubicBezTo>
                  <a:cubicBezTo>
                    <a:pt x="643460" y="1604033"/>
                    <a:pt x="638883" y="1596778"/>
                    <a:pt x="638883" y="1587848"/>
                  </a:cubicBezTo>
                  <a:cubicBezTo>
                    <a:pt x="638883" y="1583830"/>
                    <a:pt x="639330" y="1580258"/>
                    <a:pt x="640223" y="1577133"/>
                  </a:cubicBezTo>
                  <a:close/>
                  <a:moveTo>
                    <a:pt x="5065850" y="1569096"/>
                  </a:moveTo>
                  <a:cubicBezTo>
                    <a:pt x="5053572" y="1592536"/>
                    <a:pt x="5044865" y="1612740"/>
                    <a:pt x="5039731" y="1629706"/>
                  </a:cubicBezTo>
                  <a:cubicBezTo>
                    <a:pt x="5035713" y="1643101"/>
                    <a:pt x="5033703" y="1656384"/>
                    <a:pt x="5033703" y="1669555"/>
                  </a:cubicBezTo>
                  <a:lnTo>
                    <a:pt x="5055135" y="1683619"/>
                  </a:lnTo>
                  <a:lnTo>
                    <a:pt x="5095653" y="1910991"/>
                  </a:lnTo>
                  <a:lnTo>
                    <a:pt x="4973986" y="1910991"/>
                  </a:lnTo>
                  <a:lnTo>
                    <a:pt x="4951662" y="1910991"/>
                  </a:lnTo>
                  <a:lnTo>
                    <a:pt x="4930119" y="1910991"/>
                  </a:lnTo>
                  <a:cubicBezTo>
                    <a:pt x="4920743" y="1910991"/>
                    <a:pt x="4913376" y="1907196"/>
                    <a:pt x="4908018" y="1899606"/>
                  </a:cubicBezTo>
                  <a:cubicBezTo>
                    <a:pt x="4899758" y="1887998"/>
                    <a:pt x="4893061" y="1865785"/>
                    <a:pt x="4887926" y="1832968"/>
                  </a:cubicBezTo>
                  <a:lnTo>
                    <a:pt x="4855779" y="1624014"/>
                  </a:lnTo>
                  <a:cubicBezTo>
                    <a:pt x="4845733" y="1642989"/>
                    <a:pt x="4838757" y="1658895"/>
                    <a:pt x="4834850" y="1671732"/>
                  </a:cubicBezTo>
                  <a:cubicBezTo>
                    <a:pt x="4830944" y="1684568"/>
                    <a:pt x="4828990" y="1695228"/>
                    <a:pt x="4828990" y="1703711"/>
                  </a:cubicBezTo>
                  <a:cubicBezTo>
                    <a:pt x="4828990" y="1706613"/>
                    <a:pt x="4829158" y="1709683"/>
                    <a:pt x="4829493" y="1712920"/>
                  </a:cubicBezTo>
                  <a:cubicBezTo>
                    <a:pt x="4829827" y="1716157"/>
                    <a:pt x="4830330" y="1719338"/>
                    <a:pt x="4830999" y="1722463"/>
                  </a:cubicBezTo>
                  <a:lnTo>
                    <a:pt x="4813252" y="1732844"/>
                  </a:lnTo>
                  <a:cubicBezTo>
                    <a:pt x="4797625" y="1741997"/>
                    <a:pt x="4785570" y="1749476"/>
                    <a:pt x="4777086" y="1755280"/>
                  </a:cubicBezTo>
                  <a:cubicBezTo>
                    <a:pt x="4762799" y="1764879"/>
                    <a:pt x="4752865" y="1772693"/>
                    <a:pt x="4747284" y="1778720"/>
                  </a:cubicBezTo>
                  <a:cubicBezTo>
                    <a:pt x="4740363" y="1786311"/>
                    <a:pt x="4729145" y="1806123"/>
                    <a:pt x="4713630" y="1838159"/>
                  </a:cubicBezTo>
                  <a:cubicBezTo>
                    <a:pt x="4698115" y="1870194"/>
                    <a:pt x="4690357" y="1889225"/>
                    <a:pt x="4690357" y="1895253"/>
                  </a:cubicBezTo>
                  <a:cubicBezTo>
                    <a:pt x="4690357" y="1899271"/>
                    <a:pt x="4692366" y="1902062"/>
                    <a:pt x="4696384" y="1903624"/>
                  </a:cubicBezTo>
                  <a:cubicBezTo>
                    <a:pt x="4700403" y="1905187"/>
                    <a:pt x="4711118" y="1907754"/>
                    <a:pt x="4728531" y="1911326"/>
                  </a:cubicBezTo>
                  <a:lnTo>
                    <a:pt x="4769385" y="1919363"/>
                  </a:lnTo>
                  <a:cubicBezTo>
                    <a:pt x="4775859" y="1920702"/>
                    <a:pt x="4781216" y="1921372"/>
                    <a:pt x="4785458" y="1921372"/>
                  </a:cubicBezTo>
                  <a:cubicBezTo>
                    <a:pt x="4793718" y="1921372"/>
                    <a:pt x="4803987" y="1915680"/>
                    <a:pt x="4816265" y="1904294"/>
                  </a:cubicBezTo>
                  <a:cubicBezTo>
                    <a:pt x="4824749" y="1896481"/>
                    <a:pt x="4836581" y="1883198"/>
                    <a:pt x="4851761" y="1864445"/>
                  </a:cubicBezTo>
                  <a:cubicBezTo>
                    <a:pt x="4855333" y="1905522"/>
                    <a:pt x="4863146" y="1937892"/>
                    <a:pt x="4875201" y="1961556"/>
                  </a:cubicBezTo>
                  <a:cubicBezTo>
                    <a:pt x="4884131" y="1978745"/>
                    <a:pt x="4895070" y="1990577"/>
                    <a:pt x="4908018" y="1997051"/>
                  </a:cubicBezTo>
                  <a:cubicBezTo>
                    <a:pt x="4914715" y="2000400"/>
                    <a:pt x="4922082" y="2002074"/>
                    <a:pt x="4930119" y="2002074"/>
                  </a:cubicBezTo>
                  <a:lnTo>
                    <a:pt x="4951662" y="2002074"/>
                  </a:lnTo>
                  <a:lnTo>
                    <a:pt x="4973986" y="2002074"/>
                  </a:lnTo>
                  <a:lnTo>
                    <a:pt x="5135836" y="2002074"/>
                  </a:lnTo>
                  <a:lnTo>
                    <a:pt x="5135836" y="1910991"/>
                  </a:lnTo>
                  <a:lnTo>
                    <a:pt x="5099336" y="1703711"/>
                  </a:lnTo>
                  <a:lnTo>
                    <a:pt x="5111391" y="1708399"/>
                  </a:lnTo>
                  <a:cubicBezTo>
                    <a:pt x="5116303" y="1697684"/>
                    <a:pt x="5120712" y="1685517"/>
                    <a:pt x="5124618" y="1671899"/>
                  </a:cubicBezTo>
                  <a:cubicBezTo>
                    <a:pt x="5128525" y="1658281"/>
                    <a:pt x="5131483" y="1644329"/>
                    <a:pt x="5133492" y="1630041"/>
                  </a:cubicBezTo>
                  <a:cubicBezTo>
                    <a:pt x="5115410" y="1622451"/>
                    <a:pt x="5102238" y="1615530"/>
                    <a:pt x="5093978" y="1609280"/>
                  </a:cubicBezTo>
                  <a:cubicBezTo>
                    <a:pt x="5084602" y="1602359"/>
                    <a:pt x="5079914" y="1595215"/>
                    <a:pt x="5079914" y="1587848"/>
                  </a:cubicBezTo>
                  <a:cubicBezTo>
                    <a:pt x="5080807" y="1582044"/>
                    <a:pt x="5081254" y="1578472"/>
                    <a:pt x="5081254" y="1577133"/>
                  </a:cubicBezTo>
                  <a:close/>
                  <a:moveTo>
                    <a:pt x="3522316" y="1485715"/>
                  </a:moveTo>
                  <a:cubicBezTo>
                    <a:pt x="3516066" y="1496654"/>
                    <a:pt x="3510820" y="1506365"/>
                    <a:pt x="3506578" y="1514848"/>
                  </a:cubicBezTo>
                  <a:cubicBezTo>
                    <a:pt x="3514168" y="1530252"/>
                    <a:pt x="3517963" y="1545544"/>
                    <a:pt x="3517963" y="1560724"/>
                  </a:cubicBezTo>
                  <a:cubicBezTo>
                    <a:pt x="3517963" y="1564520"/>
                    <a:pt x="3517517" y="1570547"/>
                    <a:pt x="3516624" y="1578807"/>
                  </a:cubicBezTo>
                  <a:lnTo>
                    <a:pt x="3526335" y="1580147"/>
                  </a:lnTo>
                  <a:cubicBezTo>
                    <a:pt x="3532362" y="1563403"/>
                    <a:pt x="3535376" y="1549004"/>
                    <a:pt x="3535376" y="1536949"/>
                  </a:cubicBezTo>
                  <a:cubicBezTo>
                    <a:pt x="3535376" y="1529136"/>
                    <a:pt x="3531023" y="1512058"/>
                    <a:pt x="3522316" y="1485715"/>
                  </a:cubicBezTo>
                  <a:close/>
                  <a:moveTo>
                    <a:pt x="2612828" y="1093516"/>
                  </a:moveTo>
                  <a:lnTo>
                    <a:pt x="2628901" y="1118296"/>
                  </a:lnTo>
                  <a:cubicBezTo>
                    <a:pt x="2616176" y="1125216"/>
                    <a:pt x="2606186" y="1129737"/>
                    <a:pt x="2598931" y="1131858"/>
                  </a:cubicBezTo>
                  <a:cubicBezTo>
                    <a:pt x="2591676" y="1133978"/>
                    <a:pt x="2579565" y="1135932"/>
                    <a:pt x="2562598" y="1137718"/>
                  </a:cubicBezTo>
                  <a:cubicBezTo>
                    <a:pt x="2575770" y="1128341"/>
                    <a:pt x="2584978" y="1121365"/>
                    <a:pt x="2590225" y="1116789"/>
                  </a:cubicBezTo>
                  <a:cubicBezTo>
                    <a:pt x="2595471" y="1112212"/>
                    <a:pt x="2603005" y="1104455"/>
                    <a:pt x="2612828" y="1093516"/>
                  </a:cubicBezTo>
                  <a:close/>
                  <a:moveTo>
                    <a:pt x="1489213" y="985690"/>
                  </a:moveTo>
                  <a:cubicBezTo>
                    <a:pt x="1472023" y="985690"/>
                    <a:pt x="1456229" y="994898"/>
                    <a:pt x="1441830" y="1013316"/>
                  </a:cubicBezTo>
                  <a:cubicBezTo>
                    <a:pt x="1427430" y="1031733"/>
                    <a:pt x="1415320" y="1058020"/>
                    <a:pt x="1405497" y="1092176"/>
                  </a:cubicBezTo>
                  <a:lnTo>
                    <a:pt x="1421570" y="1100213"/>
                  </a:lnTo>
                  <a:cubicBezTo>
                    <a:pt x="1433179" y="1085032"/>
                    <a:pt x="1441550" y="1075210"/>
                    <a:pt x="1446685" y="1070745"/>
                  </a:cubicBezTo>
                  <a:cubicBezTo>
                    <a:pt x="1451820" y="1066280"/>
                    <a:pt x="1457289" y="1064048"/>
                    <a:pt x="1463093" y="1064048"/>
                  </a:cubicBezTo>
                  <a:cubicBezTo>
                    <a:pt x="1476488" y="1064048"/>
                    <a:pt x="1492115" y="1076549"/>
                    <a:pt x="1509974" y="1101552"/>
                  </a:cubicBezTo>
                  <a:cubicBezTo>
                    <a:pt x="1473586" y="1105571"/>
                    <a:pt x="1446518" y="1110817"/>
                    <a:pt x="1428770" y="1117291"/>
                  </a:cubicBezTo>
                  <a:cubicBezTo>
                    <a:pt x="1411022" y="1123765"/>
                    <a:pt x="1398576" y="1132583"/>
                    <a:pt x="1391433" y="1143745"/>
                  </a:cubicBezTo>
                  <a:cubicBezTo>
                    <a:pt x="1385405" y="1153568"/>
                    <a:pt x="1380047" y="1164842"/>
                    <a:pt x="1375359" y="1177566"/>
                  </a:cubicBezTo>
                  <a:cubicBezTo>
                    <a:pt x="1369555" y="1193193"/>
                    <a:pt x="1366653" y="1206253"/>
                    <a:pt x="1366653" y="1216745"/>
                  </a:cubicBezTo>
                  <a:cubicBezTo>
                    <a:pt x="1366653" y="1224112"/>
                    <a:pt x="1370225" y="1239070"/>
                    <a:pt x="1377368" y="1261617"/>
                  </a:cubicBezTo>
                  <a:cubicBezTo>
                    <a:pt x="1388977" y="1298229"/>
                    <a:pt x="1396232" y="1322227"/>
                    <a:pt x="1399134" y="1333613"/>
                  </a:cubicBezTo>
                  <a:cubicBezTo>
                    <a:pt x="1407618" y="1365983"/>
                    <a:pt x="1413087" y="1396902"/>
                    <a:pt x="1415543" y="1426370"/>
                  </a:cubicBezTo>
                  <a:cubicBezTo>
                    <a:pt x="1423803" y="1415208"/>
                    <a:pt x="1429440" y="1404939"/>
                    <a:pt x="1432453" y="1395562"/>
                  </a:cubicBezTo>
                  <a:cubicBezTo>
                    <a:pt x="1435467" y="1386186"/>
                    <a:pt x="1436974" y="1373908"/>
                    <a:pt x="1436974" y="1358727"/>
                  </a:cubicBezTo>
                  <a:cubicBezTo>
                    <a:pt x="1436974" y="1337743"/>
                    <a:pt x="1433570" y="1315530"/>
                    <a:pt x="1426761" y="1292090"/>
                  </a:cubicBezTo>
                  <a:cubicBezTo>
                    <a:pt x="1419952" y="1268649"/>
                    <a:pt x="1412194" y="1243534"/>
                    <a:pt x="1403488" y="1216745"/>
                  </a:cubicBezTo>
                  <a:cubicBezTo>
                    <a:pt x="1403488" y="1207816"/>
                    <a:pt x="1419226" y="1199891"/>
                    <a:pt x="1450703" y="1192970"/>
                  </a:cubicBezTo>
                  <a:cubicBezTo>
                    <a:pt x="1482181" y="1186050"/>
                    <a:pt x="1518346" y="1182589"/>
                    <a:pt x="1559199" y="1182589"/>
                  </a:cubicBezTo>
                  <a:lnTo>
                    <a:pt x="1602731" y="1182924"/>
                  </a:lnTo>
                  <a:lnTo>
                    <a:pt x="1602731" y="1091841"/>
                  </a:lnTo>
                  <a:cubicBezTo>
                    <a:pt x="1578621" y="1055453"/>
                    <a:pt x="1557413" y="1028664"/>
                    <a:pt x="1539107" y="1011474"/>
                  </a:cubicBezTo>
                  <a:cubicBezTo>
                    <a:pt x="1520801" y="994285"/>
                    <a:pt x="1504170" y="985690"/>
                    <a:pt x="1489213" y="985690"/>
                  </a:cubicBezTo>
                  <a:close/>
                  <a:moveTo>
                    <a:pt x="3947890" y="964928"/>
                  </a:moveTo>
                  <a:lnTo>
                    <a:pt x="3929138" y="1055341"/>
                  </a:lnTo>
                  <a:cubicBezTo>
                    <a:pt x="3940747" y="1066280"/>
                    <a:pt x="3950569" y="1080010"/>
                    <a:pt x="3958606" y="1096529"/>
                  </a:cubicBezTo>
                  <a:cubicBezTo>
                    <a:pt x="3965750" y="1111040"/>
                    <a:pt x="3969322" y="1122760"/>
                    <a:pt x="3969322" y="1131690"/>
                  </a:cubicBezTo>
                  <a:cubicBezTo>
                    <a:pt x="3969322" y="1149550"/>
                    <a:pt x="3950793" y="1174999"/>
                    <a:pt x="3913734" y="1208039"/>
                  </a:cubicBezTo>
                  <a:cubicBezTo>
                    <a:pt x="3887169" y="1231703"/>
                    <a:pt x="3866184" y="1247888"/>
                    <a:pt x="3850780" y="1256594"/>
                  </a:cubicBezTo>
                  <a:cubicBezTo>
                    <a:pt x="3835376" y="1265301"/>
                    <a:pt x="3819973" y="1269654"/>
                    <a:pt x="3804569" y="1269654"/>
                  </a:cubicBezTo>
                  <a:cubicBezTo>
                    <a:pt x="3790281" y="1269654"/>
                    <a:pt x="3776999" y="1267310"/>
                    <a:pt x="3764720" y="1262622"/>
                  </a:cubicBezTo>
                  <a:cubicBezTo>
                    <a:pt x="3752442" y="1257934"/>
                    <a:pt x="3736257" y="1248892"/>
                    <a:pt x="3716165" y="1235498"/>
                  </a:cubicBezTo>
                  <a:lnTo>
                    <a:pt x="3702101" y="1256259"/>
                  </a:lnTo>
                  <a:cubicBezTo>
                    <a:pt x="3743847" y="1285058"/>
                    <a:pt x="3774543" y="1304256"/>
                    <a:pt x="3794188" y="1313856"/>
                  </a:cubicBezTo>
                  <a:cubicBezTo>
                    <a:pt x="3816736" y="1325018"/>
                    <a:pt x="3837832" y="1330599"/>
                    <a:pt x="3857477" y="1330599"/>
                  </a:cubicBezTo>
                  <a:cubicBezTo>
                    <a:pt x="3873997" y="1330599"/>
                    <a:pt x="3893866" y="1321446"/>
                    <a:pt x="3917083" y="1303140"/>
                  </a:cubicBezTo>
                  <a:cubicBezTo>
                    <a:pt x="3938068" y="1286620"/>
                    <a:pt x="3956374" y="1267142"/>
                    <a:pt x="3972001" y="1244707"/>
                  </a:cubicBezTo>
                  <a:cubicBezTo>
                    <a:pt x="3987628" y="1222271"/>
                    <a:pt x="3995441" y="1204244"/>
                    <a:pt x="3995441" y="1190626"/>
                  </a:cubicBezTo>
                  <a:lnTo>
                    <a:pt x="3995441" y="1088158"/>
                  </a:lnTo>
                  <a:cubicBezTo>
                    <a:pt x="3995441" y="1062262"/>
                    <a:pt x="3991311" y="1039156"/>
                    <a:pt x="3983051" y="1018841"/>
                  </a:cubicBezTo>
                  <a:cubicBezTo>
                    <a:pt x="3974791" y="998526"/>
                    <a:pt x="3963071" y="980555"/>
                    <a:pt x="3947890" y="964928"/>
                  </a:cubicBezTo>
                  <a:close/>
                  <a:moveTo>
                    <a:pt x="3262463" y="861455"/>
                  </a:moveTo>
                  <a:lnTo>
                    <a:pt x="3221944" y="937135"/>
                  </a:lnTo>
                  <a:lnTo>
                    <a:pt x="3300302" y="977988"/>
                  </a:lnTo>
                  <a:lnTo>
                    <a:pt x="3340486" y="902978"/>
                  </a:lnTo>
                  <a:close/>
                  <a:moveTo>
                    <a:pt x="1632720" y="804194"/>
                  </a:moveTo>
                  <a:cubicBezTo>
                    <a:pt x="1624237" y="804194"/>
                    <a:pt x="1619995" y="812231"/>
                    <a:pt x="1619995" y="828304"/>
                  </a:cubicBezTo>
                  <a:cubicBezTo>
                    <a:pt x="1619995" y="838796"/>
                    <a:pt x="1621502" y="852303"/>
                    <a:pt x="1624516" y="868822"/>
                  </a:cubicBezTo>
                  <a:cubicBezTo>
                    <a:pt x="1627530" y="885342"/>
                    <a:pt x="1632050" y="897956"/>
                    <a:pt x="1638078" y="906662"/>
                  </a:cubicBezTo>
                  <a:cubicBezTo>
                    <a:pt x="1646561" y="919164"/>
                    <a:pt x="1660402" y="932223"/>
                    <a:pt x="1679601" y="945841"/>
                  </a:cubicBezTo>
                  <a:cubicBezTo>
                    <a:pt x="1697460" y="958566"/>
                    <a:pt x="1709739" y="964928"/>
                    <a:pt x="1716436" y="964928"/>
                  </a:cubicBezTo>
                  <a:cubicBezTo>
                    <a:pt x="1720454" y="964928"/>
                    <a:pt x="1723580" y="962752"/>
                    <a:pt x="1725812" y="958398"/>
                  </a:cubicBezTo>
                  <a:cubicBezTo>
                    <a:pt x="1728045" y="954045"/>
                    <a:pt x="1729161" y="947069"/>
                    <a:pt x="1729161" y="937469"/>
                  </a:cubicBezTo>
                  <a:cubicBezTo>
                    <a:pt x="1750815" y="948855"/>
                    <a:pt x="1769568" y="964035"/>
                    <a:pt x="1785418" y="983011"/>
                  </a:cubicBezTo>
                  <a:cubicBezTo>
                    <a:pt x="1801268" y="1001986"/>
                    <a:pt x="1815779" y="1026320"/>
                    <a:pt x="1828950" y="1056011"/>
                  </a:cubicBezTo>
                  <a:cubicBezTo>
                    <a:pt x="1834308" y="1046858"/>
                    <a:pt x="1837991" y="1039435"/>
                    <a:pt x="1840001" y="1033743"/>
                  </a:cubicBezTo>
                  <a:cubicBezTo>
                    <a:pt x="1842010" y="1028050"/>
                    <a:pt x="1843014" y="1021855"/>
                    <a:pt x="1843014" y="1015158"/>
                  </a:cubicBezTo>
                  <a:cubicBezTo>
                    <a:pt x="1843014" y="974974"/>
                    <a:pt x="1817118" y="930995"/>
                    <a:pt x="1765326" y="883222"/>
                  </a:cubicBezTo>
                  <a:cubicBezTo>
                    <a:pt x="1742332" y="861567"/>
                    <a:pt x="1717775" y="842982"/>
                    <a:pt x="1691656" y="827467"/>
                  </a:cubicBezTo>
                  <a:cubicBezTo>
                    <a:pt x="1665537" y="811951"/>
                    <a:pt x="1645892" y="804194"/>
                    <a:pt x="1632720" y="804194"/>
                  </a:cubicBezTo>
                  <a:close/>
                  <a:moveTo>
                    <a:pt x="3669098" y="795487"/>
                  </a:moveTo>
                  <a:cubicBezTo>
                    <a:pt x="3640300" y="806649"/>
                    <a:pt x="3621436" y="814016"/>
                    <a:pt x="3612506" y="817588"/>
                  </a:cubicBezTo>
                  <a:cubicBezTo>
                    <a:pt x="3593307" y="825402"/>
                    <a:pt x="3577904" y="832211"/>
                    <a:pt x="3566295" y="838015"/>
                  </a:cubicBezTo>
                  <a:cubicBezTo>
                    <a:pt x="3551561" y="845382"/>
                    <a:pt x="3537720" y="853530"/>
                    <a:pt x="3524772" y="862460"/>
                  </a:cubicBezTo>
                  <a:cubicBezTo>
                    <a:pt x="3510261" y="872506"/>
                    <a:pt x="3500774" y="884003"/>
                    <a:pt x="3496309" y="896951"/>
                  </a:cubicBezTo>
                  <a:cubicBezTo>
                    <a:pt x="3493183" y="906104"/>
                    <a:pt x="3491621" y="921954"/>
                    <a:pt x="3491621" y="944502"/>
                  </a:cubicBezTo>
                  <a:cubicBezTo>
                    <a:pt x="3491621" y="961021"/>
                    <a:pt x="3497202" y="975644"/>
                    <a:pt x="3508364" y="988369"/>
                  </a:cubicBezTo>
                  <a:cubicBezTo>
                    <a:pt x="3512159" y="992610"/>
                    <a:pt x="3523991" y="1004554"/>
                    <a:pt x="3543859" y="1024199"/>
                  </a:cubicBezTo>
                  <a:lnTo>
                    <a:pt x="3554575" y="1012144"/>
                  </a:lnTo>
                  <a:cubicBezTo>
                    <a:pt x="3567077" y="1021967"/>
                    <a:pt x="3579690" y="1031789"/>
                    <a:pt x="3592414" y="1041612"/>
                  </a:cubicBezTo>
                  <a:cubicBezTo>
                    <a:pt x="3603800" y="1050542"/>
                    <a:pt x="3612841" y="1058132"/>
                    <a:pt x="3619538" y="1064383"/>
                  </a:cubicBezTo>
                  <a:cubicBezTo>
                    <a:pt x="3627798" y="1072196"/>
                    <a:pt x="3636282" y="1081349"/>
                    <a:pt x="3644988" y="1091841"/>
                  </a:cubicBezTo>
                  <a:lnTo>
                    <a:pt x="3450430" y="1091841"/>
                  </a:lnTo>
                  <a:lnTo>
                    <a:pt x="3450028" y="1078091"/>
                  </a:lnTo>
                  <a:cubicBezTo>
                    <a:pt x="3448772" y="1057623"/>
                    <a:pt x="3445633" y="1040105"/>
                    <a:pt x="3440610" y="1025538"/>
                  </a:cubicBezTo>
                  <a:cubicBezTo>
                    <a:pt x="3437038" y="1014823"/>
                    <a:pt x="3427438" y="995289"/>
                    <a:pt x="3411812" y="966937"/>
                  </a:cubicBezTo>
                  <a:lnTo>
                    <a:pt x="3382344" y="1057350"/>
                  </a:lnTo>
                  <a:cubicBezTo>
                    <a:pt x="3398194" y="1087265"/>
                    <a:pt x="3408518" y="1109031"/>
                    <a:pt x="3413318" y="1122649"/>
                  </a:cubicBezTo>
                  <a:cubicBezTo>
                    <a:pt x="3418118" y="1136267"/>
                    <a:pt x="3420518" y="1149996"/>
                    <a:pt x="3420518" y="1163837"/>
                  </a:cubicBezTo>
                  <a:cubicBezTo>
                    <a:pt x="3420518" y="1186161"/>
                    <a:pt x="3406789" y="1205025"/>
                    <a:pt x="3379330" y="1220429"/>
                  </a:cubicBezTo>
                  <a:cubicBezTo>
                    <a:pt x="3351871" y="1235833"/>
                    <a:pt x="3318050" y="1243534"/>
                    <a:pt x="3277866" y="1243534"/>
                  </a:cubicBezTo>
                  <a:cubicBezTo>
                    <a:pt x="3237013" y="1243534"/>
                    <a:pt x="3204029" y="1236112"/>
                    <a:pt x="3178914" y="1221266"/>
                  </a:cubicBezTo>
                  <a:cubicBezTo>
                    <a:pt x="3153799" y="1206420"/>
                    <a:pt x="3141242" y="1187277"/>
                    <a:pt x="3141242" y="1163837"/>
                  </a:cubicBezTo>
                  <a:cubicBezTo>
                    <a:pt x="3141242" y="1145754"/>
                    <a:pt x="3144646" y="1128230"/>
                    <a:pt x="3151455" y="1111263"/>
                  </a:cubicBezTo>
                  <a:cubicBezTo>
                    <a:pt x="3158264" y="1094297"/>
                    <a:pt x="3172719" y="1066950"/>
                    <a:pt x="3194820" y="1029222"/>
                  </a:cubicBezTo>
                  <a:lnTo>
                    <a:pt x="3174728" y="1015158"/>
                  </a:lnTo>
                  <a:cubicBezTo>
                    <a:pt x="3144814" y="1060476"/>
                    <a:pt x="3124722" y="1097311"/>
                    <a:pt x="3114453" y="1125663"/>
                  </a:cubicBezTo>
                  <a:cubicBezTo>
                    <a:pt x="3105077" y="1151335"/>
                    <a:pt x="3100389" y="1179687"/>
                    <a:pt x="3100389" y="1210718"/>
                  </a:cubicBezTo>
                  <a:cubicBezTo>
                    <a:pt x="3100389" y="1247106"/>
                    <a:pt x="3115067" y="1275179"/>
                    <a:pt x="3144423" y="1294936"/>
                  </a:cubicBezTo>
                  <a:cubicBezTo>
                    <a:pt x="3173780" y="1314693"/>
                    <a:pt x="3215582" y="1324571"/>
                    <a:pt x="3269830" y="1324571"/>
                  </a:cubicBezTo>
                  <a:cubicBezTo>
                    <a:pt x="3297958" y="1324571"/>
                    <a:pt x="3325249" y="1320944"/>
                    <a:pt x="3351704" y="1313688"/>
                  </a:cubicBezTo>
                  <a:cubicBezTo>
                    <a:pt x="3378158" y="1306433"/>
                    <a:pt x="3398250" y="1297113"/>
                    <a:pt x="3411979" y="1285727"/>
                  </a:cubicBezTo>
                  <a:cubicBezTo>
                    <a:pt x="3425708" y="1274342"/>
                    <a:pt x="3435587" y="1259329"/>
                    <a:pt x="3441614" y="1240688"/>
                  </a:cubicBezTo>
                  <a:cubicBezTo>
                    <a:pt x="3446135" y="1226708"/>
                    <a:pt x="3448960" y="1209305"/>
                    <a:pt x="3450091" y="1188481"/>
                  </a:cubicBezTo>
                  <a:lnTo>
                    <a:pt x="3450233" y="1182924"/>
                  </a:lnTo>
                  <a:lnTo>
                    <a:pt x="3698231" y="1182924"/>
                  </a:lnTo>
                  <a:lnTo>
                    <a:pt x="3698231" y="1089497"/>
                  </a:lnTo>
                  <a:cubicBezTo>
                    <a:pt x="3683051" y="1060922"/>
                    <a:pt x="3663294" y="1032236"/>
                    <a:pt x="3638960" y="1003438"/>
                  </a:cubicBezTo>
                  <a:cubicBezTo>
                    <a:pt x="3624227" y="986025"/>
                    <a:pt x="3606032" y="966826"/>
                    <a:pt x="3584378" y="945841"/>
                  </a:cubicBezTo>
                  <a:cubicBezTo>
                    <a:pt x="3568528" y="930437"/>
                    <a:pt x="3560602" y="921731"/>
                    <a:pt x="3560602" y="919722"/>
                  </a:cubicBezTo>
                  <a:cubicBezTo>
                    <a:pt x="3560602" y="915927"/>
                    <a:pt x="3569979" y="910234"/>
                    <a:pt x="3588731" y="902644"/>
                  </a:cubicBezTo>
                  <a:cubicBezTo>
                    <a:pt x="3601679" y="897286"/>
                    <a:pt x="3619092" y="891035"/>
                    <a:pt x="3640970" y="883891"/>
                  </a:cubicBezTo>
                  <a:cubicBezTo>
                    <a:pt x="3658606" y="878087"/>
                    <a:pt x="3667982" y="875185"/>
                    <a:pt x="3669098" y="875185"/>
                  </a:cubicBezTo>
                  <a:close/>
                  <a:moveTo>
                    <a:pt x="4386189" y="788120"/>
                  </a:moveTo>
                  <a:lnTo>
                    <a:pt x="4344666" y="890589"/>
                  </a:lnTo>
                  <a:cubicBezTo>
                    <a:pt x="4366321" y="918717"/>
                    <a:pt x="4382059" y="941209"/>
                    <a:pt x="4391882" y="958063"/>
                  </a:cubicBezTo>
                  <a:cubicBezTo>
                    <a:pt x="4401705" y="974918"/>
                    <a:pt x="4410746" y="995289"/>
                    <a:pt x="4419006" y="1019176"/>
                  </a:cubicBezTo>
                  <a:cubicBezTo>
                    <a:pt x="4429052" y="1047528"/>
                    <a:pt x="4435805" y="1071973"/>
                    <a:pt x="4439265" y="1092511"/>
                  </a:cubicBezTo>
                  <a:cubicBezTo>
                    <a:pt x="4442726" y="1113049"/>
                    <a:pt x="4444456" y="1142406"/>
                    <a:pt x="4444456" y="1180580"/>
                  </a:cubicBezTo>
                  <a:lnTo>
                    <a:pt x="4465217" y="1180580"/>
                  </a:lnTo>
                  <a:cubicBezTo>
                    <a:pt x="4474147" y="1124546"/>
                    <a:pt x="4478612" y="1081684"/>
                    <a:pt x="4478612" y="1051993"/>
                  </a:cubicBezTo>
                  <a:cubicBezTo>
                    <a:pt x="4478612" y="1025427"/>
                    <a:pt x="4476379" y="999531"/>
                    <a:pt x="4471914" y="974304"/>
                  </a:cubicBezTo>
                  <a:cubicBezTo>
                    <a:pt x="4467450" y="949078"/>
                    <a:pt x="4461143" y="924968"/>
                    <a:pt x="4452995" y="901974"/>
                  </a:cubicBezTo>
                  <a:cubicBezTo>
                    <a:pt x="4444846" y="878980"/>
                    <a:pt x="4436196" y="859893"/>
                    <a:pt x="4427043" y="844712"/>
                  </a:cubicBezTo>
                  <a:cubicBezTo>
                    <a:pt x="4419006" y="831541"/>
                    <a:pt x="4405388" y="812677"/>
                    <a:pt x="4386189" y="788120"/>
                  </a:cubicBezTo>
                  <a:close/>
                  <a:moveTo>
                    <a:pt x="4626063" y="781758"/>
                  </a:moveTo>
                  <a:cubicBezTo>
                    <a:pt x="4656647" y="849400"/>
                    <a:pt x="4677632" y="906941"/>
                    <a:pt x="4689017" y="954380"/>
                  </a:cubicBezTo>
                  <a:cubicBezTo>
                    <a:pt x="4700403" y="1001819"/>
                    <a:pt x="4706095" y="1052104"/>
                    <a:pt x="4706095" y="1105236"/>
                  </a:cubicBezTo>
                  <a:cubicBezTo>
                    <a:pt x="4706095" y="1131355"/>
                    <a:pt x="4704533" y="1156861"/>
                    <a:pt x="4701407" y="1181752"/>
                  </a:cubicBezTo>
                  <a:cubicBezTo>
                    <a:pt x="4698282" y="1206644"/>
                    <a:pt x="4693482" y="1232930"/>
                    <a:pt x="4687008" y="1260613"/>
                  </a:cubicBezTo>
                  <a:cubicBezTo>
                    <a:pt x="4680534" y="1288295"/>
                    <a:pt x="4673502" y="1312740"/>
                    <a:pt x="4665912" y="1333948"/>
                  </a:cubicBezTo>
                  <a:cubicBezTo>
                    <a:pt x="4658322" y="1355156"/>
                    <a:pt x="4645262" y="1385628"/>
                    <a:pt x="4626733" y="1425365"/>
                  </a:cubicBezTo>
                  <a:lnTo>
                    <a:pt x="4691696" y="1425365"/>
                  </a:lnTo>
                  <a:cubicBezTo>
                    <a:pt x="4730094" y="1367099"/>
                    <a:pt x="4757664" y="1308051"/>
                    <a:pt x="4774408" y="1248223"/>
                  </a:cubicBezTo>
                  <a:cubicBezTo>
                    <a:pt x="4789142" y="1194868"/>
                    <a:pt x="4796509" y="1144861"/>
                    <a:pt x="4796509" y="1098204"/>
                  </a:cubicBezTo>
                  <a:cubicBezTo>
                    <a:pt x="4796509" y="1042840"/>
                    <a:pt x="4787188" y="988257"/>
                    <a:pt x="4768547" y="934456"/>
                  </a:cubicBezTo>
                  <a:cubicBezTo>
                    <a:pt x="4749907" y="880654"/>
                    <a:pt x="4723732" y="829755"/>
                    <a:pt x="4690022" y="781758"/>
                  </a:cubicBezTo>
                  <a:close/>
                  <a:moveTo>
                    <a:pt x="4136009" y="781758"/>
                  </a:moveTo>
                  <a:cubicBezTo>
                    <a:pt x="4106541" y="823951"/>
                    <a:pt x="4082208" y="870050"/>
                    <a:pt x="4063009" y="920057"/>
                  </a:cubicBezTo>
                  <a:cubicBezTo>
                    <a:pt x="4040908" y="977653"/>
                    <a:pt x="4029858" y="1038710"/>
                    <a:pt x="4029858" y="1103227"/>
                  </a:cubicBezTo>
                  <a:cubicBezTo>
                    <a:pt x="4029858" y="1155242"/>
                    <a:pt x="4038787" y="1209044"/>
                    <a:pt x="4056647" y="1264631"/>
                  </a:cubicBezTo>
                  <a:cubicBezTo>
                    <a:pt x="4074506" y="1320218"/>
                    <a:pt x="4100514" y="1373796"/>
                    <a:pt x="4134670" y="1425365"/>
                  </a:cubicBezTo>
                  <a:lnTo>
                    <a:pt x="4199298" y="1425365"/>
                  </a:lnTo>
                  <a:cubicBezTo>
                    <a:pt x="4179653" y="1382726"/>
                    <a:pt x="4165924" y="1350021"/>
                    <a:pt x="4158110" y="1327250"/>
                  </a:cubicBezTo>
                  <a:cubicBezTo>
                    <a:pt x="4146278" y="1292648"/>
                    <a:pt x="4136958" y="1256148"/>
                    <a:pt x="4130149" y="1217750"/>
                  </a:cubicBezTo>
                  <a:cubicBezTo>
                    <a:pt x="4123340" y="1179352"/>
                    <a:pt x="4119936" y="1141848"/>
                    <a:pt x="4119936" y="1105236"/>
                  </a:cubicBezTo>
                  <a:cubicBezTo>
                    <a:pt x="4119936" y="1052104"/>
                    <a:pt x="4125684" y="1001819"/>
                    <a:pt x="4137181" y="954380"/>
                  </a:cubicBezTo>
                  <a:cubicBezTo>
                    <a:pt x="4148678" y="906941"/>
                    <a:pt x="4169719" y="849400"/>
                    <a:pt x="4200303" y="781758"/>
                  </a:cubicBezTo>
                  <a:close/>
                  <a:moveTo>
                    <a:pt x="2812257" y="776400"/>
                  </a:moveTo>
                  <a:cubicBezTo>
                    <a:pt x="2799756" y="800064"/>
                    <a:pt x="2790045" y="820211"/>
                    <a:pt x="2783124" y="836843"/>
                  </a:cubicBezTo>
                  <a:cubicBezTo>
                    <a:pt x="2776204" y="853475"/>
                    <a:pt x="2772744" y="865251"/>
                    <a:pt x="2772744" y="872171"/>
                  </a:cubicBezTo>
                  <a:cubicBezTo>
                    <a:pt x="2772744" y="876859"/>
                    <a:pt x="2774083" y="885454"/>
                    <a:pt x="2776762" y="897956"/>
                  </a:cubicBezTo>
                  <a:cubicBezTo>
                    <a:pt x="2784352" y="933674"/>
                    <a:pt x="2789822" y="964426"/>
                    <a:pt x="2793170" y="990210"/>
                  </a:cubicBezTo>
                  <a:cubicBezTo>
                    <a:pt x="2796519" y="1015995"/>
                    <a:pt x="2799309" y="1042058"/>
                    <a:pt x="2801542" y="1068401"/>
                  </a:cubicBezTo>
                  <a:cubicBezTo>
                    <a:pt x="2803774" y="1094744"/>
                    <a:pt x="2804890" y="1114724"/>
                    <a:pt x="2804890" y="1128341"/>
                  </a:cubicBezTo>
                  <a:cubicBezTo>
                    <a:pt x="2804890" y="1146201"/>
                    <a:pt x="2802212" y="1169418"/>
                    <a:pt x="2796854" y="1197993"/>
                  </a:cubicBezTo>
                  <a:lnTo>
                    <a:pt x="2816946" y="1206030"/>
                  </a:lnTo>
                  <a:cubicBezTo>
                    <a:pt x="2830340" y="1178348"/>
                    <a:pt x="2839381" y="1156303"/>
                    <a:pt x="2844069" y="1139894"/>
                  </a:cubicBezTo>
                  <a:cubicBezTo>
                    <a:pt x="2848758" y="1123486"/>
                    <a:pt x="2851102" y="1105348"/>
                    <a:pt x="2851102" y="1085479"/>
                  </a:cubicBezTo>
                  <a:cubicBezTo>
                    <a:pt x="2851102" y="1062039"/>
                    <a:pt x="2849985" y="1037594"/>
                    <a:pt x="2847753" y="1012144"/>
                  </a:cubicBezTo>
                  <a:cubicBezTo>
                    <a:pt x="2844851" y="979104"/>
                    <a:pt x="2839716" y="940037"/>
                    <a:pt x="2832349" y="894942"/>
                  </a:cubicBezTo>
                  <a:close/>
                  <a:moveTo>
                    <a:pt x="2638947" y="774056"/>
                  </a:moveTo>
                  <a:cubicBezTo>
                    <a:pt x="2632250" y="789237"/>
                    <a:pt x="2627450" y="803747"/>
                    <a:pt x="2624548" y="817588"/>
                  </a:cubicBezTo>
                  <a:cubicBezTo>
                    <a:pt x="2621646" y="831429"/>
                    <a:pt x="2620195" y="845047"/>
                    <a:pt x="2620195" y="858442"/>
                  </a:cubicBezTo>
                  <a:cubicBezTo>
                    <a:pt x="2620195" y="864692"/>
                    <a:pt x="2621646" y="869660"/>
                    <a:pt x="2624548" y="873343"/>
                  </a:cubicBezTo>
                  <a:cubicBezTo>
                    <a:pt x="2627450" y="877027"/>
                    <a:pt x="2632920" y="880766"/>
                    <a:pt x="2640956" y="884561"/>
                  </a:cubicBezTo>
                  <a:cubicBezTo>
                    <a:pt x="2640956" y="909341"/>
                    <a:pt x="2639840" y="930661"/>
                    <a:pt x="2637608" y="948520"/>
                  </a:cubicBezTo>
                  <a:cubicBezTo>
                    <a:pt x="2633813" y="977988"/>
                    <a:pt x="2626892" y="1002210"/>
                    <a:pt x="2616846" y="1021185"/>
                  </a:cubicBezTo>
                  <a:cubicBezTo>
                    <a:pt x="2594968" y="987922"/>
                    <a:pt x="2578895" y="964482"/>
                    <a:pt x="2568626" y="950864"/>
                  </a:cubicBezTo>
                  <a:cubicBezTo>
                    <a:pt x="2557240" y="935460"/>
                    <a:pt x="2544516" y="920057"/>
                    <a:pt x="2530451" y="904653"/>
                  </a:cubicBezTo>
                  <a:cubicBezTo>
                    <a:pt x="2512592" y="883222"/>
                    <a:pt x="2492277" y="861790"/>
                    <a:pt x="2469506" y="840359"/>
                  </a:cubicBezTo>
                  <a:cubicBezTo>
                    <a:pt x="2442940" y="815356"/>
                    <a:pt x="2425304" y="802854"/>
                    <a:pt x="2416598" y="802854"/>
                  </a:cubicBezTo>
                  <a:cubicBezTo>
                    <a:pt x="2411910" y="802854"/>
                    <a:pt x="2408840" y="805198"/>
                    <a:pt x="2407389" y="809886"/>
                  </a:cubicBezTo>
                  <a:cubicBezTo>
                    <a:pt x="2405938" y="814575"/>
                    <a:pt x="2405213" y="822946"/>
                    <a:pt x="2405213" y="835001"/>
                  </a:cubicBezTo>
                  <a:cubicBezTo>
                    <a:pt x="2405213" y="862460"/>
                    <a:pt x="2407054" y="885063"/>
                    <a:pt x="2410738" y="902811"/>
                  </a:cubicBezTo>
                  <a:cubicBezTo>
                    <a:pt x="2414421" y="920559"/>
                    <a:pt x="2419835" y="932670"/>
                    <a:pt x="2426979" y="939144"/>
                  </a:cubicBezTo>
                  <a:cubicBezTo>
                    <a:pt x="2434122" y="945618"/>
                    <a:pt x="2444280" y="952985"/>
                    <a:pt x="2457451" y="961245"/>
                  </a:cubicBezTo>
                  <a:cubicBezTo>
                    <a:pt x="2472185" y="970398"/>
                    <a:pt x="2482231" y="974974"/>
                    <a:pt x="2487589" y="974974"/>
                  </a:cubicBezTo>
                  <a:cubicBezTo>
                    <a:pt x="2489152" y="974974"/>
                    <a:pt x="2490770" y="973802"/>
                    <a:pt x="2492444" y="971458"/>
                  </a:cubicBezTo>
                  <a:cubicBezTo>
                    <a:pt x="2494119" y="969114"/>
                    <a:pt x="2496742" y="964258"/>
                    <a:pt x="2500314" y="956891"/>
                  </a:cubicBezTo>
                  <a:cubicBezTo>
                    <a:pt x="2515048" y="970956"/>
                    <a:pt x="2527103" y="983346"/>
                    <a:pt x="2536479" y="994061"/>
                  </a:cubicBezTo>
                  <a:cubicBezTo>
                    <a:pt x="2548088" y="1007233"/>
                    <a:pt x="2566617" y="1029892"/>
                    <a:pt x="2592066" y="1062039"/>
                  </a:cubicBezTo>
                  <a:cubicBezTo>
                    <a:pt x="2576439" y="1081461"/>
                    <a:pt x="2563770" y="1095134"/>
                    <a:pt x="2554059" y="1103059"/>
                  </a:cubicBezTo>
                  <a:cubicBezTo>
                    <a:pt x="2544348" y="1110984"/>
                    <a:pt x="2528219" y="1120751"/>
                    <a:pt x="2505672" y="1132360"/>
                  </a:cubicBezTo>
                  <a:lnTo>
                    <a:pt x="2505672" y="1231479"/>
                  </a:lnTo>
                  <a:cubicBezTo>
                    <a:pt x="2545185" y="1231479"/>
                    <a:pt x="2574932" y="1229693"/>
                    <a:pt x="2594913" y="1226122"/>
                  </a:cubicBezTo>
                  <a:cubicBezTo>
                    <a:pt x="2614893" y="1222550"/>
                    <a:pt x="2637608" y="1214736"/>
                    <a:pt x="2663057" y="1202681"/>
                  </a:cubicBezTo>
                  <a:cubicBezTo>
                    <a:pt x="2666629" y="1162721"/>
                    <a:pt x="2668415" y="1139950"/>
                    <a:pt x="2668415" y="1134369"/>
                  </a:cubicBezTo>
                  <a:lnTo>
                    <a:pt x="2668415" y="1123988"/>
                  </a:lnTo>
                  <a:cubicBezTo>
                    <a:pt x="2668415" y="1115728"/>
                    <a:pt x="2665736" y="1106464"/>
                    <a:pt x="2660378" y="1096195"/>
                  </a:cubicBezTo>
                  <a:cubicBezTo>
                    <a:pt x="2658369" y="1092399"/>
                    <a:pt x="2651225" y="1079451"/>
                    <a:pt x="2638947" y="1057350"/>
                  </a:cubicBezTo>
                  <a:cubicBezTo>
                    <a:pt x="2652788" y="1031901"/>
                    <a:pt x="2662834" y="1006116"/>
                    <a:pt x="2669085" y="979997"/>
                  </a:cubicBezTo>
                  <a:cubicBezTo>
                    <a:pt x="2675336" y="953878"/>
                    <a:pt x="2678461" y="927647"/>
                    <a:pt x="2678461" y="901304"/>
                  </a:cubicBezTo>
                  <a:lnTo>
                    <a:pt x="2702571" y="910680"/>
                  </a:lnTo>
                  <a:cubicBezTo>
                    <a:pt x="2707482" y="893044"/>
                    <a:pt x="2710608" y="880878"/>
                    <a:pt x="2711947" y="874180"/>
                  </a:cubicBezTo>
                  <a:cubicBezTo>
                    <a:pt x="2715073" y="858330"/>
                    <a:pt x="2716635" y="842591"/>
                    <a:pt x="2716635" y="826965"/>
                  </a:cubicBezTo>
                  <a:cubicBezTo>
                    <a:pt x="2686274" y="817588"/>
                    <a:pt x="2668415" y="811003"/>
                    <a:pt x="2663057" y="807208"/>
                  </a:cubicBezTo>
                  <a:cubicBezTo>
                    <a:pt x="2656360" y="802519"/>
                    <a:pt x="2653011" y="793032"/>
                    <a:pt x="2653011" y="778744"/>
                  </a:cubicBezTo>
                  <a:close/>
                  <a:moveTo>
                    <a:pt x="1895923" y="755974"/>
                  </a:moveTo>
                  <a:cubicBezTo>
                    <a:pt x="1870027" y="802408"/>
                    <a:pt x="1857079" y="833215"/>
                    <a:pt x="1857079" y="848396"/>
                  </a:cubicBezTo>
                  <a:cubicBezTo>
                    <a:pt x="1860427" y="867818"/>
                    <a:pt x="1863720" y="887352"/>
                    <a:pt x="1866957" y="906997"/>
                  </a:cubicBezTo>
                  <a:cubicBezTo>
                    <a:pt x="1870194" y="926642"/>
                    <a:pt x="1871813" y="946846"/>
                    <a:pt x="1871813" y="967607"/>
                  </a:cubicBezTo>
                  <a:cubicBezTo>
                    <a:pt x="1871813" y="1002210"/>
                    <a:pt x="1864334" y="1031454"/>
                    <a:pt x="1849377" y="1055341"/>
                  </a:cubicBezTo>
                  <a:cubicBezTo>
                    <a:pt x="1836652" y="1075656"/>
                    <a:pt x="1816002" y="1095078"/>
                    <a:pt x="1787427" y="1113608"/>
                  </a:cubicBezTo>
                  <a:cubicBezTo>
                    <a:pt x="1771354" y="1124100"/>
                    <a:pt x="1740546" y="1140843"/>
                    <a:pt x="1695005" y="1163837"/>
                  </a:cubicBezTo>
                  <a:cubicBezTo>
                    <a:pt x="1687191" y="1167855"/>
                    <a:pt x="1675415" y="1172599"/>
                    <a:pt x="1659677" y="1178069"/>
                  </a:cubicBezTo>
                  <a:cubicBezTo>
                    <a:pt x="1643938" y="1183538"/>
                    <a:pt x="1628032" y="1189063"/>
                    <a:pt x="1611959" y="1194644"/>
                  </a:cubicBezTo>
                  <a:lnTo>
                    <a:pt x="1611959" y="1216076"/>
                  </a:lnTo>
                  <a:lnTo>
                    <a:pt x="1650803" y="1216745"/>
                  </a:lnTo>
                  <a:cubicBezTo>
                    <a:pt x="1721124" y="1216745"/>
                    <a:pt x="1773363" y="1206141"/>
                    <a:pt x="1807519" y="1184933"/>
                  </a:cubicBezTo>
                  <a:cubicBezTo>
                    <a:pt x="1842791" y="1163056"/>
                    <a:pt x="1870250" y="1122760"/>
                    <a:pt x="1889895" y="1064048"/>
                  </a:cubicBezTo>
                  <a:cubicBezTo>
                    <a:pt x="1889895" y="1095748"/>
                    <a:pt x="1896592" y="1123877"/>
                    <a:pt x="1909987" y="1148433"/>
                  </a:cubicBezTo>
                  <a:cubicBezTo>
                    <a:pt x="1922489" y="1171427"/>
                    <a:pt x="1935771" y="1182924"/>
                    <a:pt x="1949836" y="1182924"/>
                  </a:cubicBezTo>
                  <a:lnTo>
                    <a:pt x="1951287" y="1182924"/>
                  </a:lnTo>
                  <a:lnTo>
                    <a:pt x="1974281" y="1182924"/>
                  </a:lnTo>
                  <a:lnTo>
                    <a:pt x="1999172" y="1182924"/>
                  </a:lnTo>
                  <a:cubicBezTo>
                    <a:pt x="2017255" y="1182924"/>
                    <a:pt x="2032770" y="1179464"/>
                    <a:pt x="2045718" y="1172543"/>
                  </a:cubicBezTo>
                  <a:cubicBezTo>
                    <a:pt x="2060899" y="1164507"/>
                    <a:pt x="2074628" y="1151112"/>
                    <a:pt x="2086906" y="1132360"/>
                  </a:cubicBezTo>
                  <a:cubicBezTo>
                    <a:pt x="2093827" y="1150442"/>
                    <a:pt x="2101640" y="1163391"/>
                    <a:pt x="2110347" y="1171204"/>
                  </a:cubicBezTo>
                  <a:cubicBezTo>
                    <a:pt x="2119053" y="1179018"/>
                    <a:pt x="2130885" y="1182924"/>
                    <a:pt x="2145842" y="1182924"/>
                  </a:cubicBezTo>
                  <a:lnTo>
                    <a:pt x="2200425" y="1182924"/>
                  </a:lnTo>
                  <a:cubicBezTo>
                    <a:pt x="2220740" y="1182924"/>
                    <a:pt x="2235976" y="1181473"/>
                    <a:pt x="2246134" y="1178571"/>
                  </a:cubicBezTo>
                  <a:cubicBezTo>
                    <a:pt x="2256291" y="1175669"/>
                    <a:pt x="2267844" y="1169641"/>
                    <a:pt x="2280792" y="1160488"/>
                  </a:cubicBezTo>
                  <a:cubicBezTo>
                    <a:pt x="2296866" y="1168302"/>
                    <a:pt x="2313162" y="1173995"/>
                    <a:pt x="2329682" y="1177566"/>
                  </a:cubicBezTo>
                  <a:cubicBezTo>
                    <a:pt x="2346202" y="1181138"/>
                    <a:pt x="2366964" y="1182924"/>
                    <a:pt x="2391967" y="1182924"/>
                  </a:cubicBezTo>
                  <a:lnTo>
                    <a:pt x="2391967" y="1056346"/>
                  </a:lnTo>
                  <a:cubicBezTo>
                    <a:pt x="2391967" y="1039156"/>
                    <a:pt x="2390683" y="1024813"/>
                    <a:pt x="2388116" y="1013316"/>
                  </a:cubicBezTo>
                  <a:cubicBezTo>
                    <a:pt x="2385549" y="1001819"/>
                    <a:pt x="2381251" y="989038"/>
                    <a:pt x="2375224" y="974974"/>
                  </a:cubicBezTo>
                  <a:lnTo>
                    <a:pt x="2346760" y="1013483"/>
                  </a:lnTo>
                  <a:cubicBezTo>
                    <a:pt x="2342295" y="1019288"/>
                    <a:pt x="2339840" y="1022748"/>
                    <a:pt x="2339393" y="1023864"/>
                  </a:cubicBezTo>
                  <a:cubicBezTo>
                    <a:pt x="2337831" y="1026990"/>
                    <a:pt x="2337049" y="1031454"/>
                    <a:pt x="2337049" y="1037259"/>
                  </a:cubicBezTo>
                  <a:cubicBezTo>
                    <a:pt x="2337049" y="1041500"/>
                    <a:pt x="2339840" y="1049649"/>
                    <a:pt x="2345421" y="1061704"/>
                  </a:cubicBezTo>
                  <a:cubicBezTo>
                    <a:pt x="2351002" y="1073759"/>
                    <a:pt x="2353792" y="1083581"/>
                    <a:pt x="2353792" y="1091172"/>
                  </a:cubicBezTo>
                  <a:cubicBezTo>
                    <a:pt x="2342407" y="1089609"/>
                    <a:pt x="2331580" y="1087377"/>
                    <a:pt x="2321311" y="1084474"/>
                  </a:cubicBezTo>
                  <a:cubicBezTo>
                    <a:pt x="2311042" y="1081572"/>
                    <a:pt x="2301777" y="1078112"/>
                    <a:pt x="2293517" y="1074094"/>
                  </a:cubicBezTo>
                  <a:cubicBezTo>
                    <a:pt x="2297089" y="1053779"/>
                    <a:pt x="2298875" y="1037482"/>
                    <a:pt x="2298875" y="1025204"/>
                  </a:cubicBezTo>
                  <a:cubicBezTo>
                    <a:pt x="2298875" y="1022971"/>
                    <a:pt x="2298763" y="1018227"/>
                    <a:pt x="2298540" y="1010972"/>
                  </a:cubicBezTo>
                  <a:cubicBezTo>
                    <a:pt x="2298317" y="1003717"/>
                    <a:pt x="2297982" y="997968"/>
                    <a:pt x="2297535" y="993726"/>
                  </a:cubicBezTo>
                  <a:lnTo>
                    <a:pt x="2284811" y="1003772"/>
                  </a:lnTo>
                  <a:cubicBezTo>
                    <a:pt x="2278560" y="1008684"/>
                    <a:pt x="2274430" y="1012367"/>
                    <a:pt x="2272421" y="1014823"/>
                  </a:cubicBezTo>
                  <a:cubicBezTo>
                    <a:pt x="2269072" y="1019064"/>
                    <a:pt x="2267398" y="1023864"/>
                    <a:pt x="2267398" y="1029222"/>
                  </a:cubicBezTo>
                  <a:cubicBezTo>
                    <a:pt x="2267398" y="1054225"/>
                    <a:pt x="2260366" y="1071303"/>
                    <a:pt x="2246301" y="1080456"/>
                  </a:cubicBezTo>
                  <a:cubicBezTo>
                    <a:pt x="2234693" y="1088046"/>
                    <a:pt x="2215271" y="1091841"/>
                    <a:pt x="2188035" y="1091841"/>
                  </a:cubicBezTo>
                  <a:lnTo>
                    <a:pt x="2146847" y="1091841"/>
                  </a:lnTo>
                  <a:cubicBezTo>
                    <a:pt x="2136801" y="1091841"/>
                    <a:pt x="2127871" y="1088046"/>
                    <a:pt x="2120058" y="1080456"/>
                  </a:cubicBezTo>
                  <a:cubicBezTo>
                    <a:pt x="2112244" y="1072866"/>
                    <a:pt x="2108338" y="1063378"/>
                    <a:pt x="2108338" y="1051993"/>
                  </a:cubicBezTo>
                  <a:cubicBezTo>
                    <a:pt x="2108338" y="1040831"/>
                    <a:pt x="2108561" y="1030673"/>
                    <a:pt x="2109007" y="1021520"/>
                  </a:cubicBezTo>
                  <a:cubicBezTo>
                    <a:pt x="2109454" y="1012367"/>
                    <a:pt x="2109900" y="1004219"/>
                    <a:pt x="2110347" y="997075"/>
                  </a:cubicBezTo>
                  <a:lnTo>
                    <a:pt x="2088246" y="993726"/>
                  </a:lnTo>
                  <a:cubicBezTo>
                    <a:pt x="2088246" y="1028775"/>
                    <a:pt x="2078088" y="1054895"/>
                    <a:pt x="2057773" y="1072084"/>
                  </a:cubicBezTo>
                  <a:cubicBezTo>
                    <a:pt x="2042146" y="1085256"/>
                    <a:pt x="2022613" y="1091841"/>
                    <a:pt x="1999172" y="1091841"/>
                  </a:cubicBezTo>
                  <a:lnTo>
                    <a:pt x="1974281" y="1091841"/>
                  </a:lnTo>
                  <a:lnTo>
                    <a:pt x="1951287" y="1091841"/>
                  </a:lnTo>
                  <a:lnTo>
                    <a:pt x="1949836" y="1091841"/>
                  </a:lnTo>
                  <a:cubicBezTo>
                    <a:pt x="1935995" y="1091841"/>
                    <a:pt x="1927288" y="1073312"/>
                    <a:pt x="1923716" y="1036254"/>
                  </a:cubicBezTo>
                  <a:cubicBezTo>
                    <a:pt x="1921707" y="992722"/>
                    <a:pt x="1919810" y="949190"/>
                    <a:pt x="1918024" y="905657"/>
                  </a:cubicBezTo>
                  <a:cubicBezTo>
                    <a:pt x="1914898" y="844043"/>
                    <a:pt x="1907531" y="794148"/>
                    <a:pt x="1895923" y="755974"/>
                  </a:cubicBezTo>
                  <a:close/>
                  <a:moveTo>
                    <a:pt x="0" y="0"/>
                  </a:moveTo>
                  <a:lnTo>
                    <a:pt x="6283569" y="0"/>
                  </a:lnTo>
                  <a:lnTo>
                    <a:pt x="6283569" y="3540369"/>
                  </a:lnTo>
                  <a:lnTo>
                    <a:pt x="0" y="3540369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F82D80BA-FE03-42A4-A8EC-3D70162ACAF0}"/>
                </a:ext>
              </a:extLst>
            </p:cNvPr>
            <p:cNvSpPr/>
            <p:nvPr/>
          </p:nvSpPr>
          <p:spPr>
            <a:xfrm>
              <a:off x="5947796" y="798612"/>
              <a:ext cx="1055921" cy="70485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১</a:t>
              </a:r>
              <a:endPara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92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9F5FCE23-77C3-49A7-A9A2-B1C8E8F02C69}"/>
              </a:ext>
            </a:extLst>
          </p:cNvPr>
          <p:cNvGrpSpPr/>
          <p:nvPr/>
        </p:nvGrpSpPr>
        <p:grpSpPr>
          <a:xfrm>
            <a:off x="5919244" y="1089421"/>
            <a:ext cx="5613156" cy="4978296"/>
            <a:chOff x="4132571" y="1465548"/>
            <a:chExt cx="3926858" cy="392690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95466F-48E4-4600-8A42-76F125D08219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solidFill>
              <a:srgbClr val="FA35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F6009BD-E774-40C9-A123-5891E739552D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A31B0E8-85AB-480B-A028-213D4936957B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447CEEE-270D-4C97-9EBB-E9769420298F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solidFill>
              <a:srgbClr val="E51B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675F28E-CDD6-48BD-A9AA-BFFDA8B9529D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solidFill>
              <a:srgbClr val="3C1F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EC86CE7-EDBB-4A7F-879E-CA859A1C5525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solidFill>
              <a:srgbClr val="66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732B28-8E87-46E6-A0D9-2144DC4E3754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70F6A7C-1AB1-415B-ADED-D5642759CC4F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F6C346C-86EF-44D9-AD4F-59A122799410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EA2CB7-E0C7-4634-B995-83DA1F1E20BB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BC09430-0948-4777-898E-2FB3E17CB270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1AA921B-259D-447E-8833-DF8BDBA62FA7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Frame 1">
            <a:extLst>
              <a:ext uri="{FF2B5EF4-FFF2-40B4-BE49-F238E27FC236}">
                <a16:creationId xmlns:a16="http://schemas.microsoft.com/office/drawing/2014/main" id="{FDE6E339-6466-498B-BA8D-600A2A966D42}"/>
              </a:ext>
            </a:extLst>
          </p:cNvPr>
          <p:cNvSpPr/>
          <p:nvPr/>
        </p:nvSpPr>
        <p:spPr>
          <a:xfrm>
            <a:off x="-67357" y="-72629"/>
            <a:ext cx="12192000" cy="6858000"/>
          </a:xfrm>
          <a:prstGeom prst="frame">
            <a:avLst>
              <a:gd name="adj1" fmla="val 10096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48693">
                <a:srgbClr val="00B050"/>
              </a:gs>
              <a:gs pos="92035">
                <a:srgbClr val="7030A0"/>
              </a:gs>
              <a:gs pos="33000">
                <a:srgbClr val="7030A0"/>
              </a:gs>
              <a:gs pos="68000">
                <a:srgbClr val="7030A0"/>
              </a:gs>
              <a:gs pos="12000">
                <a:srgbClr val="FF0000"/>
              </a:gs>
              <a:gs pos="84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23DA75-9BAF-4E23-84DF-ABDF93178966}"/>
              </a:ext>
            </a:extLst>
          </p:cNvPr>
          <p:cNvGrpSpPr/>
          <p:nvPr/>
        </p:nvGrpSpPr>
        <p:grpSpPr>
          <a:xfrm>
            <a:off x="659600" y="914400"/>
            <a:ext cx="5550837" cy="5219607"/>
            <a:chOff x="4132571" y="1465548"/>
            <a:chExt cx="3926858" cy="392690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4DF3582-FAD5-4E96-9437-C5D8523DDC24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solidFill>
              <a:srgbClr val="FA35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410B62B-0290-4964-BBA3-591EA4C2D558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D4E0E26-7D85-4225-989A-77C62AD185A3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70F30F8-37E1-4CDC-856C-A7E6A20E1B04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solidFill>
              <a:srgbClr val="E51B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AEF281B-B22B-4FFA-B498-5928BCC74053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solidFill>
              <a:srgbClr val="3C1F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72925F9-21CC-4E6A-9474-E80E5AF35D6F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solidFill>
              <a:srgbClr val="66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49FD4E2-90C5-4B63-A5DB-F683AABF0F69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508F1E9-9B91-4D5C-8C58-E4C1C52A75E8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E994059-1FC5-4C50-9955-A2777D943C1B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0EA9A32-06B2-4467-B585-0A4AC9D845E9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63458D-52CA-493B-8F7B-9A9D2E382EAA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B845DEA-DC61-4C41-ABD5-C845ACC8B104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51" name="Group 2050">
            <a:extLst>
              <a:ext uri="{FF2B5EF4-FFF2-40B4-BE49-F238E27FC236}">
                <a16:creationId xmlns:a16="http://schemas.microsoft.com/office/drawing/2014/main" id="{74B41889-30E1-47B7-83D9-55DECA1CB196}"/>
              </a:ext>
            </a:extLst>
          </p:cNvPr>
          <p:cNvGrpSpPr/>
          <p:nvPr/>
        </p:nvGrpSpPr>
        <p:grpSpPr>
          <a:xfrm>
            <a:off x="598240" y="598576"/>
            <a:ext cx="10934157" cy="5892832"/>
            <a:chOff x="660278" y="585222"/>
            <a:chExt cx="10934157" cy="5892832"/>
          </a:xfrm>
        </p:grpSpPr>
        <p:grpSp>
          <p:nvGrpSpPr>
            <p:cNvPr id="2048" name="Group 2047">
              <a:extLst>
                <a:ext uri="{FF2B5EF4-FFF2-40B4-BE49-F238E27FC236}">
                  <a16:creationId xmlns:a16="http://schemas.microsoft.com/office/drawing/2014/main" id="{8596B238-7C83-4B32-98A1-388DFE9BBA89}"/>
                </a:ext>
              </a:extLst>
            </p:cNvPr>
            <p:cNvGrpSpPr/>
            <p:nvPr/>
          </p:nvGrpSpPr>
          <p:grpSpPr>
            <a:xfrm>
              <a:off x="660278" y="585222"/>
              <a:ext cx="10934157" cy="5892832"/>
              <a:chOff x="660278" y="585222"/>
              <a:chExt cx="10934157" cy="589283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97289B62-6FD0-48C6-93C9-DDA66A2AC8CF}"/>
                  </a:ext>
                </a:extLst>
              </p:cNvPr>
              <p:cNvGrpSpPr/>
              <p:nvPr/>
            </p:nvGrpSpPr>
            <p:grpSpPr>
              <a:xfrm>
                <a:off x="660278" y="585222"/>
                <a:ext cx="10934157" cy="5892832"/>
                <a:chOff x="688605" y="781803"/>
                <a:chExt cx="10934157" cy="5892832"/>
              </a:xfrm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15501BFD-EB11-4B19-A52B-2621AA7594D5}"/>
                    </a:ext>
                  </a:extLst>
                </p:cNvPr>
                <p:cNvSpPr/>
                <p:nvPr/>
              </p:nvSpPr>
              <p:spPr>
                <a:xfrm>
                  <a:off x="688605" y="781803"/>
                  <a:ext cx="10934157" cy="5892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101" h="3077028">
                      <a:moveTo>
                        <a:pt x="1154605" y="1635461"/>
                      </a:moveTo>
                      <a:cubicBezTo>
                        <a:pt x="1167959" y="1635461"/>
                        <a:pt x="1180033" y="1637564"/>
                        <a:pt x="1190826" y="1641772"/>
                      </a:cubicBezTo>
                      <a:cubicBezTo>
                        <a:pt x="1203815" y="1646894"/>
                        <a:pt x="1210309" y="1653571"/>
                        <a:pt x="1210309" y="1661803"/>
                      </a:cubicBezTo>
                      <a:cubicBezTo>
                        <a:pt x="1210309" y="1680463"/>
                        <a:pt x="1180216" y="1689792"/>
                        <a:pt x="1120031" y="1689792"/>
                      </a:cubicBezTo>
                      <a:lnTo>
                        <a:pt x="1048137" y="1689792"/>
                      </a:lnTo>
                      <a:cubicBezTo>
                        <a:pt x="1076858" y="1669121"/>
                        <a:pt x="1098765" y="1654897"/>
                        <a:pt x="1113857" y="1647123"/>
                      </a:cubicBezTo>
                      <a:cubicBezTo>
                        <a:pt x="1128949" y="1639348"/>
                        <a:pt x="1142532" y="1635461"/>
                        <a:pt x="1154605" y="1635461"/>
                      </a:cubicBezTo>
                      <a:close/>
                      <a:moveTo>
                        <a:pt x="393410" y="1633540"/>
                      </a:moveTo>
                      <a:cubicBezTo>
                        <a:pt x="405666" y="1641406"/>
                        <a:pt x="418152" y="1650827"/>
                        <a:pt x="430866" y="1661803"/>
                      </a:cubicBezTo>
                      <a:cubicBezTo>
                        <a:pt x="443580" y="1672779"/>
                        <a:pt x="449937" y="1680005"/>
                        <a:pt x="449937" y="1683481"/>
                      </a:cubicBezTo>
                      <a:cubicBezTo>
                        <a:pt x="449937" y="1686591"/>
                        <a:pt x="443991" y="1690295"/>
                        <a:pt x="432101" y="1694594"/>
                      </a:cubicBezTo>
                      <a:cubicBezTo>
                        <a:pt x="420210" y="1698893"/>
                        <a:pt x="409691" y="1701043"/>
                        <a:pt x="400544" y="1701043"/>
                      </a:cubicBezTo>
                      <a:cubicBezTo>
                        <a:pt x="393776" y="1701043"/>
                        <a:pt x="387968" y="1698939"/>
                        <a:pt x="383120" y="1694731"/>
                      </a:cubicBezTo>
                      <a:cubicBezTo>
                        <a:pt x="378272" y="1690524"/>
                        <a:pt x="375848" y="1685493"/>
                        <a:pt x="375848" y="1679639"/>
                      </a:cubicBezTo>
                      <a:cubicBezTo>
                        <a:pt x="375848" y="1667383"/>
                        <a:pt x="381702" y="1652016"/>
                        <a:pt x="393410" y="1633540"/>
                      </a:cubicBezTo>
                      <a:close/>
                      <a:moveTo>
                        <a:pt x="1772382" y="1602807"/>
                      </a:moveTo>
                      <a:cubicBezTo>
                        <a:pt x="1758296" y="1602807"/>
                        <a:pt x="1745353" y="1610353"/>
                        <a:pt x="1733554" y="1625445"/>
                      </a:cubicBezTo>
                      <a:cubicBezTo>
                        <a:pt x="1721754" y="1640537"/>
                        <a:pt x="1711830" y="1662078"/>
                        <a:pt x="1703781" y="1690067"/>
                      </a:cubicBezTo>
                      <a:lnTo>
                        <a:pt x="1716952" y="1696652"/>
                      </a:lnTo>
                      <a:cubicBezTo>
                        <a:pt x="1726465" y="1684213"/>
                        <a:pt x="1733325" y="1676163"/>
                        <a:pt x="1737533" y="1672505"/>
                      </a:cubicBezTo>
                      <a:cubicBezTo>
                        <a:pt x="1741740" y="1668846"/>
                        <a:pt x="1746222" y="1667017"/>
                        <a:pt x="1750978" y="1667017"/>
                      </a:cubicBezTo>
                      <a:cubicBezTo>
                        <a:pt x="1761954" y="1667017"/>
                        <a:pt x="1774760" y="1677261"/>
                        <a:pt x="1789395" y="1697750"/>
                      </a:cubicBezTo>
                      <a:cubicBezTo>
                        <a:pt x="1759576" y="1701043"/>
                        <a:pt x="1737395" y="1705342"/>
                        <a:pt x="1722852" y="1710647"/>
                      </a:cubicBezTo>
                      <a:cubicBezTo>
                        <a:pt x="1708309" y="1715952"/>
                        <a:pt x="1698110" y="1723178"/>
                        <a:pt x="1692256" y="1732324"/>
                      </a:cubicBezTo>
                      <a:cubicBezTo>
                        <a:pt x="1687317" y="1740374"/>
                        <a:pt x="1682927" y="1749612"/>
                        <a:pt x="1679085" y="1760039"/>
                      </a:cubicBezTo>
                      <a:cubicBezTo>
                        <a:pt x="1674329" y="1772844"/>
                        <a:pt x="1671951" y="1783546"/>
                        <a:pt x="1671951" y="1792144"/>
                      </a:cubicBezTo>
                      <a:cubicBezTo>
                        <a:pt x="1671951" y="1798181"/>
                        <a:pt x="1674877" y="1810437"/>
                        <a:pt x="1680731" y="1828914"/>
                      </a:cubicBezTo>
                      <a:cubicBezTo>
                        <a:pt x="1690244" y="1858915"/>
                        <a:pt x="1696189" y="1878581"/>
                        <a:pt x="1698567" y="1887910"/>
                      </a:cubicBezTo>
                      <a:cubicBezTo>
                        <a:pt x="1705519" y="1914436"/>
                        <a:pt x="1710001" y="1939772"/>
                        <a:pt x="1712013" y="1963920"/>
                      </a:cubicBezTo>
                      <a:cubicBezTo>
                        <a:pt x="1718782" y="1954773"/>
                        <a:pt x="1723401" y="1946358"/>
                        <a:pt x="1725870" y="1938675"/>
                      </a:cubicBezTo>
                      <a:cubicBezTo>
                        <a:pt x="1728340" y="1930991"/>
                        <a:pt x="1729575" y="1920930"/>
                        <a:pt x="1729575" y="1908490"/>
                      </a:cubicBezTo>
                      <a:cubicBezTo>
                        <a:pt x="1729575" y="1891295"/>
                        <a:pt x="1726785" y="1873093"/>
                        <a:pt x="1721206" y="1853884"/>
                      </a:cubicBezTo>
                      <a:cubicBezTo>
                        <a:pt x="1715626" y="1834676"/>
                        <a:pt x="1709269" y="1814096"/>
                        <a:pt x="1702135" y="1792144"/>
                      </a:cubicBezTo>
                      <a:cubicBezTo>
                        <a:pt x="1702135" y="1784827"/>
                        <a:pt x="1715032" y="1778332"/>
                        <a:pt x="1740825" y="1772662"/>
                      </a:cubicBezTo>
                      <a:cubicBezTo>
                        <a:pt x="1766619" y="1766991"/>
                        <a:pt x="1796255" y="1764155"/>
                        <a:pt x="1829732" y="1764155"/>
                      </a:cubicBezTo>
                      <a:lnTo>
                        <a:pt x="1865404" y="1764429"/>
                      </a:lnTo>
                      <a:lnTo>
                        <a:pt x="1865404" y="1689792"/>
                      </a:lnTo>
                      <a:cubicBezTo>
                        <a:pt x="1845647" y="1659974"/>
                        <a:pt x="1828268" y="1638022"/>
                        <a:pt x="1813267" y="1623936"/>
                      </a:cubicBezTo>
                      <a:cubicBezTo>
                        <a:pt x="1798267" y="1609850"/>
                        <a:pt x="1784638" y="1602807"/>
                        <a:pt x="1772382" y="1602807"/>
                      </a:cubicBezTo>
                      <a:close/>
                      <a:moveTo>
                        <a:pt x="2082707" y="1556707"/>
                      </a:moveTo>
                      <a:cubicBezTo>
                        <a:pt x="2087097" y="1556707"/>
                        <a:pt x="2091168" y="1558399"/>
                        <a:pt x="2094918" y="1561784"/>
                      </a:cubicBezTo>
                      <a:cubicBezTo>
                        <a:pt x="2098668" y="1565168"/>
                        <a:pt x="2103013" y="1571159"/>
                        <a:pt x="2107952" y="1579757"/>
                      </a:cubicBezTo>
                      <a:cubicBezTo>
                        <a:pt x="2101732" y="1585794"/>
                        <a:pt x="2096473" y="1590047"/>
                        <a:pt x="2092174" y="1592517"/>
                      </a:cubicBezTo>
                      <a:cubicBezTo>
                        <a:pt x="2087875" y="1594986"/>
                        <a:pt x="2083621" y="1596221"/>
                        <a:pt x="2079414" y="1596221"/>
                      </a:cubicBezTo>
                      <a:cubicBezTo>
                        <a:pt x="2074109" y="1596221"/>
                        <a:pt x="2069764" y="1594803"/>
                        <a:pt x="2066380" y="1591968"/>
                      </a:cubicBezTo>
                      <a:cubicBezTo>
                        <a:pt x="2062996" y="1589132"/>
                        <a:pt x="2061303" y="1585611"/>
                        <a:pt x="2061303" y="1581403"/>
                      </a:cubicBezTo>
                      <a:cubicBezTo>
                        <a:pt x="2061303" y="1574818"/>
                        <a:pt x="2063499" y="1569055"/>
                        <a:pt x="2067889" y="1564116"/>
                      </a:cubicBezTo>
                      <a:cubicBezTo>
                        <a:pt x="2072280" y="1559177"/>
                        <a:pt x="2077219" y="1556707"/>
                        <a:pt x="2082707" y="1556707"/>
                      </a:cubicBezTo>
                      <a:close/>
                      <a:moveTo>
                        <a:pt x="390666" y="1553414"/>
                      </a:moveTo>
                      <a:cubicBezTo>
                        <a:pt x="386458" y="1561646"/>
                        <a:pt x="381702" y="1571754"/>
                        <a:pt x="376397" y="1583736"/>
                      </a:cubicBezTo>
                      <a:cubicBezTo>
                        <a:pt x="371092" y="1595718"/>
                        <a:pt x="366884" y="1605917"/>
                        <a:pt x="363774" y="1614332"/>
                      </a:cubicBezTo>
                      <a:lnTo>
                        <a:pt x="373653" y="1620917"/>
                      </a:lnTo>
                      <a:cubicBezTo>
                        <a:pt x="362494" y="1642869"/>
                        <a:pt x="354765" y="1661071"/>
                        <a:pt x="350466" y="1675523"/>
                      </a:cubicBezTo>
                      <a:cubicBezTo>
                        <a:pt x="346167" y="1689975"/>
                        <a:pt x="344018" y="1704701"/>
                        <a:pt x="344018" y="1719702"/>
                      </a:cubicBezTo>
                      <a:cubicBezTo>
                        <a:pt x="344018" y="1736166"/>
                        <a:pt x="348225" y="1749337"/>
                        <a:pt x="356640" y="1759216"/>
                      </a:cubicBezTo>
                      <a:cubicBezTo>
                        <a:pt x="365055" y="1769094"/>
                        <a:pt x="376397" y="1774034"/>
                        <a:pt x="390666" y="1774034"/>
                      </a:cubicBezTo>
                      <a:cubicBezTo>
                        <a:pt x="407130" y="1774034"/>
                        <a:pt x="424692" y="1769094"/>
                        <a:pt x="443351" y="1759216"/>
                      </a:cubicBezTo>
                      <a:cubicBezTo>
                        <a:pt x="463474" y="1748606"/>
                        <a:pt x="476096" y="1736349"/>
                        <a:pt x="481218" y="1722446"/>
                      </a:cubicBezTo>
                      <a:cubicBezTo>
                        <a:pt x="483962" y="1715312"/>
                        <a:pt x="486203" y="1706119"/>
                        <a:pt x="487941" y="1694869"/>
                      </a:cubicBezTo>
                      <a:cubicBezTo>
                        <a:pt x="489679" y="1683618"/>
                        <a:pt x="490548" y="1672505"/>
                        <a:pt x="490548" y="1661529"/>
                      </a:cubicBezTo>
                      <a:cubicBezTo>
                        <a:pt x="490548" y="1646711"/>
                        <a:pt x="487713" y="1634317"/>
                        <a:pt x="482042" y="1624347"/>
                      </a:cubicBezTo>
                      <a:cubicBezTo>
                        <a:pt x="476371" y="1614377"/>
                        <a:pt x="466035" y="1603721"/>
                        <a:pt x="451034" y="1592379"/>
                      </a:cubicBezTo>
                      <a:cubicBezTo>
                        <a:pt x="440424" y="1584147"/>
                        <a:pt x="429265" y="1576464"/>
                        <a:pt x="417557" y="1569330"/>
                      </a:cubicBezTo>
                      <a:close/>
                      <a:moveTo>
                        <a:pt x="534518" y="1454081"/>
                      </a:moveTo>
                      <a:cubicBezTo>
                        <a:pt x="527566" y="1454081"/>
                        <a:pt x="524090" y="1460667"/>
                        <a:pt x="524090" y="1473838"/>
                      </a:cubicBezTo>
                      <a:cubicBezTo>
                        <a:pt x="524090" y="1482436"/>
                        <a:pt x="525325" y="1493503"/>
                        <a:pt x="527795" y="1507041"/>
                      </a:cubicBezTo>
                      <a:cubicBezTo>
                        <a:pt x="530264" y="1520578"/>
                        <a:pt x="533969" y="1530913"/>
                        <a:pt x="538908" y="1538048"/>
                      </a:cubicBezTo>
                      <a:cubicBezTo>
                        <a:pt x="545859" y="1548292"/>
                        <a:pt x="557201" y="1558994"/>
                        <a:pt x="572934" y="1570153"/>
                      </a:cubicBezTo>
                      <a:cubicBezTo>
                        <a:pt x="587569" y="1580580"/>
                        <a:pt x="597630" y="1585794"/>
                        <a:pt x="603118" y="1585794"/>
                      </a:cubicBezTo>
                      <a:cubicBezTo>
                        <a:pt x="606411" y="1585794"/>
                        <a:pt x="608972" y="1584010"/>
                        <a:pt x="610801" y="1580443"/>
                      </a:cubicBezTo>
                      <a:cubicBezTo>
                        <a:pt x="612631" y="1576876"/>
                        <a:pt x="613545" y="1571159"/>
                        <a:pt x="613545" y="1563293"/>
                      </a:cubicBezTo>
                      <a:cubicBezTo>
                        <a:pt x="631290" y="1572623"/>
                        <a:pt x="646656" y="1585062"/>
                        <a:pt x="659645" y="1600612"/>
                      </a:cubicBezTo>
                      <a:cubicBezTo>
                        <a:pt x="672633" y="1616161"/>
                        <a:pt x="684524" y="1636101"/>
                        <a:pt x="695317" y="1660431"/>
                      </a:cubicBezTo>
                      <a:cubicBezTo>
                        <a:pt x="699707" y="1652931"/>
                        <a:pt x="702726" y="1646848"/>
                        <a:pt x="704372" y="1642183"/>
                      </a:cubicBezTo>
                      <a:cubicBezTo>
                        <a:pt x="706019" y="1637519"/>
                        <a:pt x="706842" y="1632442"/>
                        <a:pt x="706842" y="1626954"/>
                      </a:cubicBezTo>
                      <a:cubicBezTo>
                        <a:pt x="706842" y="1594026"/>
                        <a:pt x="685622" y="1557988"/>
                        <a:pt x="643181" y="1518840"/>
                      </a:cubicBezTo>
                      <a:cubicBezTo>
                        <a:pt x="624338" y="1501095"/>
                        <a:pt x="604216" y="1485866"/>
                        <a:pt x="582812" y="1473152"/>
                      </a:cubicBezTo>
                      <a:cubicBezTo>
                        <a:pt x="561409" y="1460438"/>
                        <a:pt x="545311" y="1454081"/>
                        <a:pt x="534518" y="1454081"/>
                      </a:cubicBezTo>
                      <a:close/>
                      <a:moveTo>
                        <a:pt x="2237418" y="1431306"/>
                      </a:moveTo>
                      <a:cubicBezTo>
                        <a:pt x="2227174" y="1450697"/>
                        <a:pt x="2219216" y="1467207"/>
                        <a:pt x="2213545" y="1480835"/>
                      </a:cubicBezTo>
                      <a:cubicBezTo>
                        <a:pt x="2207874" y="1494464"/>
                        <a:pt x="2205039" y="1504114"/>
                        <a:pt x="2205039" y="1509785"/>
                      </a:cubicBezTo>
                      <a:cubicBezTo>
                        <a:pt x="2205039" y="1513626"/>
                        <a:pt x="2206136" y="1520669"/>
                        <a:pt x="2208332" y="1530913"/>
                      </a:cubicBezTo>
                      <a:cubicBezTo>
                        <a:pt x="2214551" y="1560183"/>
                        <a:pt x="2219033" y="1585382"/>
                        <a:pt x="2221777" y="1606511"/>
                      </a:cubicBezTo>
                      <a:cubicBezTo>
                        <a:pt x="2224521" y="1627640"/>
                        <a:pt x="2226808" y="1648998"/>
                        <a:pt x="2228637" y="1670584"/>
                      </a:cubicBezTo>
                      <a:cubicBezTo>
                        <a:pt x="2230467" y="1692170"/>
                        <a:pt x="2231381" y="1708543"/>
                        <a:pt x="2231381" y="1719702"/>
                      </a:cubicBezTo>
                      <a:cubicBezTo>
                        <a:pt x="2231381" y="1734337"/>
                        <a:pt x="2229186" y="1753362"/>
                        <a:pt x="2224796" y="1776778"/>
                      </a:cubicBezTo>
                      <a:lnTo>
                        <a:pt x="2241260" y="1783363"/>
                      </a:lnTo>
                      <a:cubicBezTo>
                        <a:pt x="2252236" y="1760679"/>
                        <a:pt x="2259645" y="1742615"/>
                        <a:pt x="2263486" y="1729169"/>
                      </a:cubicBezTo>
                      <a:cubicBezTo>
                        <a:pt x="2267328" y="1715723"/>
                        <a:pt x="2269249" y="1700860"/>
                        <a:pt x="2269249" y="1684579"/>
                      </a:cubicBezTo>
                      <a:cubicBezTo>
                        <a:pt x="2269249" y="1665370"/>
                        <a:pt x="2268334" y="1645339"/>
                        <a:pt x="2266505" y="1624484"/>
                      </a:cubicBezTo>
                      <a:cubicBezTo>
                        <a:pt x="2264127" y="1597410"/>
                        <a:pt x="2259919" y="1565397"/>
                        <a:pt x="2253882" y="1528444"/>
                      </a:cubicBezTo>
                      <a:close/>
                      <a:moveTo>
                        <a:pt x="1899690" y="1431306"/>
                      </a:moveTo>
                      <a:lnTo>
                        <a:pt x="1870055" y="1499906"/>
                      </a:lnTo>
                      <a:cubicBezTo>
                        <a:pt x="1878653" y="1508870"/>
                        <a:pt x="1884141" y="1515730"/>
                        <a:pt x="1886519" y="1520486"/>
                      </a:cubicBezTo>
                      <a:cubicBezTo>
                        <a:pt x="1891458" y="1530365"/>
                        <a:pt x="1893928" y="1544176"/>
                        <a:pt x="1893928" y="1561921"/>
                      </a:cubicBezTo>
                      <a:lnTo>
                        <a:pt x="1893928" y="1640125"/>
                      </a:lnTo>
                      <a:cubicBezTo>
                        <a:pt x="1893928" y="1686042"/>
                        <a:pt x="1899233" y="1718696"/>
                        <a:pt x="1909843" y="1738087"/>
                      </a:cubicBezTo>
                      <a:cubicBezTo>
                        <a:pt x="1919355" y="1755649"/>
                        <a:pt x="1934814" y="1764429"/>
                        <a:pt x="1956217" y="1764429"/>
                      </a:cubicBezTo>
                      <a:lnTo>
                        <a:pt x="1977062" y="1764429"/>
                      </a:lnTo>
                      <a:lnTo>
                        <a:pt x="1994633" y="1764429"/>
                      </a:lnTo>
                      <a:lnTo>
                        <a:pt x="2167497" y="1764429"/>
                      </a:lnTo>
                      <a:lnTo>
                        <a:pt x="2167497" y="1643418"/>
                      </a:lnTo>
                      <a:cubicBezTo>
                        <a:pt x="2167497" y="1606100"/>
                        <a:pt x="2158991" y="1570702"/>
                        <a:pt x="2141978" y="1537225"/>
                      </a:cubicBezTo>
                      <a:cubicBezTo>
                        <a:pt x="2124965" y="1503748"/>
                        <a:pt x="2106854" y="1487009"/>
                        <a:pt x="2087646" y="1487009"/>
                      </a:cubicBezTo>
                      <a:cubicBezTo>
                        <a:pt x="2072828" y="1487009"/>
                        <a:pt x="2058194" y="1503290"/>
                        <a:pt x="2043742" y="1535853"/>
                      </a:cubicBezTo>
                      <a:cubicBezTo>
                        <a:pt x="2030570" y="1565488"/>
                        <a:pt x="2023985" y="1591099"/>
                        <a:pt x="2023985" y="1612685"/>
                      </a:cubicBezTo>
                      <a:cubicBezTo>
                        <a:pt x="2023985" y="1627320"/>
                        <a:pt x="2029015" y="1639485"/>
                        <a:pt x="2039077" y="1649181"/>
                      </a:cubicBezTo>
                      <a:cubicBezTo>
                        <a:pt x="2049138" y="1658876"/>
                        <a:pt x="2061486" y="1663724"/>
                        <a:pt x="2076121" y="1663724"/>
                      </a:cubicBezTo>
                      <a:cubicBezTo>
                        <a:pt x="2087280" y="1663724"/>
                        <a:pt x="2097799" y="1660706"/>
                        <a:pt x="2107677" y="1654669"/>
                      </a:cubicBezTo>
                      <a:cubicBezTo>
                        <a:pt x="2117556" y="1648632"/>
                        <a:pt x="2125422" y="1639942"/>
                        <a:pt x="2131276" y="1628601"/>
                      </a:cubicBezTo>
                      <a:cubicBezTo>
                        <a:pt x="2135849" y="1636284"/>
                        <a:pt x="2138868" y="1645339"/>
                        <a:pt x="2140331" y="1655766"/>
                      </a:cubicBezTo>
                      <a:cubicBezTo>
                        <a:pt x="2141246" y="1662535"/>
                        <a:pt x="2141703" y="1673877"/>
                        <a:pt x="2141703" y="1689792"/>
                      </a:cubicBezTo>
                      <a:lnTo>
                        <a:pt x="1994633" y="1689792"/>
                      </a:lnTo>
                      <a:lnTo>
                        <a:pt x="1977062" y="1689792"/>
                      </a:lnTo>
                      <a:lnTo>
                        <a:pt x="1956217" y="1689792"/>
                      </a:lnTo>
                      <a:cubicBezTo>
                        <a:pt x="1947436" y="1689792"/>
                        <a:pt x="1941033" y="1683847"/>
                        <a:pt x="1937009" y="1671956"/>
                      </a:cubicBezTo>
                      <a:cubicBezTo>
                        <a:pt x="1931887" y="1657138"/>
                        <a:pt x="1929325" y="1630613"/>
                        <a:pt x="1929325" y="1592379"/>
                      </a:cubicBezTo>
                      <a:lnTo>
                        <a:pt x="1929325" y="1538322"/>
                      </a:lnTo>
                      <a:cubicBezTo>
                        <a:pt x="1929325" y="1512529"/>
                        <a:pt x="1926856" y="1491308"/>
                        <a:pt x="1921917" y="1474661"/>
                      </a:cubicBezTo>
                      <a:cubicBezTo>
                        <a:pt x="1917709" y="1460392"/>
                        <a:pt x="1910300" y="1445940"/>
                        <a:pt x="1899690" y="1431306"/>
                      </a:cubicBezTo>
                      <a:close/>
                      <a:moveTo>
                        <a:pt x="1456368" y="1431306"/>
                      </a:moveTo>
                      <a:cubicBezTo>
                        <a:pt x="1446124" y="1450697"/>
                        <a:pt x="1438166" y="1467207"/>
                        <a:pt x="1432495" y="1480835"/>
                      </a:cubicBezTo>
                      <a:cubicBezTo>
                        <a:pt x="1426824" y="1494464"/>
                        <a:pt x="1423989" y="1504114"/>
                        <a:pt x="1423989" y="1509785"/>
                      </a:cubicBezTo>
                      <a:cubicBezTo>
                        <a:pt x="1423989" y="1513626"/>
                        <a:pt x="1425087" y="1520669"/>
                        <a:pt x="1427282" y="1530913"/>
                      </a:cubicBezTo>
                      <a:cubicBezTo>
                        <a:pt x="1433501" y="1560183"/>
                        <a:pt x="1437983" y="1585382"/>
                        <a:pt x="1440727" y="1606511"/>
                      </a:cubicBezTo>
                      <a:cubicBezTo>
                        <a:pt x="1443471" y="1627640"/>
                        <a:pt x="1445758" y="1648998"/>
                        <a:pt x="1447587" y="1670584"/>
                      </a:cubicBezTo>
                      <a:cubicBezTo>
                        <a:pt x="1449417" y="1692170"/>
                        <a:pt x="1450331" y="1708543"/>
                        <a:pt x="1450331" y="1719702"/>
                      </a:cubicBezTo>
                      <a:cubicBezTo>
                        <a:pt x="1450331" y="1734337"/>
                        <a:pt x="1448136" y="1753362"/>
                        <a:pt x="1443746" y="1776778"/>
                      </a:cubicBezTo>
                      <a:lnTo>
                        <a:pt x="1460210" y="1783363"/>
                      </a:lnTo>
                      <a:cubicBezTo>
                        <a:pt x="1471186" y="1760679"/>
                        <a:pt x="1478595" y="1742615"/>
                        <a:pt x="1482436" y="1729169"/>
                      </a:cubicBezTo>
                      <a:cubicBezTo>
                        <a:pt x="1486278" y="1715723"/>
                        <a:pt x="1488199" y="1700860"/>
                        <a:pt x="1488199" y="1684579"/>
                      </a:cubicBezTo>
                      <a:cubicBezTo>
                        <a:pt x="1488199" y="1665370"/>
                        <a:pt x="1487284" y="1645339"/>
                        <a:pt x="1485455" y="1624484"/>
                      </a:cubicBezTo>
                      <a:cubicBezTo>
                        <a:pt x="1483077" y="1597410"/>
                        <a:pt x="1478869" y="1565397"/>
                        <a:pt x="1472832" y="1528444"/>
                      </a:cubicBezTo>
                      <a:close/>
                      <a:moveTo>
                        <a:pt x="426887" y="1415939"/>
                      </a:moveTo>
                      <a:lnTo>
                        <a:pt x="403837" y="1460392"/>
                      </a:lnTo>
                      <a:lnTo>
                        <a:pt x="363226" y="1440086"/>
                      </a:lnTo>
                      <a:lnTo>
                        <a:pt x="334688" y="1493320"/>
                      </a:lnTo>
                      <a:lnTo>
                        <a:pt x="385727" y="1521309"/>
                      </a:lnTo>
                      <a:lnTo>
                        <a:pt x="407679" y="1477954"/>
                      </a:lnTo>
                      <a:lnTo>
                        <a:pt x="446644" y="1499906"/>
                      </a:lnTo>
                      <a:lnTo>
                        <a:pt x="476828" y="1443928"/>
                      </a:lnTo>
                      <a:close/>
                      <a:moveTo>
                        <a:pt x="1327683" y="1409628"/>
                      </a:moveTo>
                      <a:cubicBezTo>
                        <a:pt x="1317622" y="1428836"/>
                        <a:pt x="1310487" y="1445392"/>
                        <a:pt x="1306280" y="1459295"/>
                      </a:cubicBezTo>
                      <a:cubicBezTo>
                        <a:pt x="1302987" y="1470271"/>
                        <a:pt x="1301341" y="1481155"/>
                        <a:pt x="1301341" y="1491948"/>
                      </a:cubicBezTo>
                      <a:lnTo>
                        <a:pt x="1318902" y="1503473"/>
                      </a:lnTo>
                      <a:lnTo>
                        <a:pt x="1352105" y="1689792"/>
                      </a:lnTo>
                      <a:lnTo>
                        <a:pt x="1248725" y="1689792"/>
                      </a:lnTo>
                      <a:lnTo>
                        <a:pt x="1248725" y="1659334"/>
                      </a:lnTo>
                      <a:cubicBezTo>
                        <a:pt x="1248725" y="1625491"/>
                        <a:pt x="1241591" y="1600154"/>
                        <a:pt x="1227322" y="1583324"/>
                      </a:cubicBezTo>
                      <a:cubicBezTo>
                        <a:pt x="1215065" y="1568872"/>
                        <a:pt x="1198692" y="1561646"/>
                        <a:pt x="1178204" y="1561646"/>
                      </a:cubicBezTo>
                      <a:cubicBezTo>
                        <a:pt x="1165764" y="1561646"/>
                        <a:pt x="1152867" y="1565671"/>
                        <a:pt x="1139513" y="1573720"/>
                      </a:cubicBezTo>
                      <a:cubicBezTo>
                        <a:pt x="1133659" y="1577196"/>
                        <a:pt x="1124970" y="1583050"/>
                        <a:pt x="1113445" y="1591282"/>
                      </a:cubicBezTo>
                      <a:lnTo>
                        <a:pt x="1015209" y="1661529"/>
                      </a:lnTo>
                      <a:cubicBezTo>
                        <a:pt x="998928" y="1673054"/>
                        <a:pt x="986991" y="1680645"/>
                        <a:pt x="979400" y="1684304"/>
                      </a:cubicBezTo>
                      <a:cubicBezTo>
                        <a:pt x="971808" y="1687963"/>
                        <a:pt x="963530" y="1689792"/>
                        <a:pt x="954566" y="1689792"/>
                      </a:cubicBezTo>
                      <a:cubicBezTo>
                        <a:pt x="945603" y="1689792"/>
                        <a:pt x="938377" y="1686957"/>
                        <a:pt x="932889" y="1681286"/>
                      </a:cubicBezTo>
                      <a:cubicBezTo>
                        <a:pt x="927401" y="1675615"/>
                        <a:pt x="924657" y="1667566"/>
                        <a:pt x="924657" y="1657138"/>
                      </a:cubicBezTo>
                      <a:cubicBezTo>
                        <a:pt x="924657" y="1649821"/>
                        <a:pt x="925022" y="1640125"/>
                        <a:pt x="925754" y="1628052"/>
                      </a:cubicBezTo>
                      <a:cubicBezTo>
                        <a:pt x="925937" y="1624027"/>
                        <a:pt x="926303" y="1618722"/>
                        <a:pt x="926852" y="1612136"/>
                      </a:cubicBezTo>
                      <a:lnTo>
                        <a:pt x="908193" y="1609392"/>
                      </a:lnTo>
                      <a:cubicBezTo>
                        <a:pt x="904534" y="1639760"/>
                        <a:pt x="896302" y="1661163"/>
                        <a:pt x="883496" y="1673602"/>
                      </a:cubicBezTo>
                      <a:cubicBezTo>
                        <a:pt x="872520" y="1684213"/>
                        <a:pt x="856422" y="1689518"/>
                        <a:pt x="835201" y="1689518"/>
                      </a:cubicBezTo>
                      <a:lnTo>
                        <a:pt x="795962" y="1689792"/>
                      </a:lnTo>
                      <a:lnTo>
                        <a:pt x="794376" y="1689792"/>
                      </a:lnTo>
                      <a:cubicBezTo>
                        <a:pt x="783034" y="1689792"/>
                        <a:pt x="775900" y="1674609"/>
                        <a:pt x="772973" y="1644241"/>
                      </a:cubicBezTo>
                      <a:cubicBezTo>
                        <a:pt x="771326" y="1608569"/>
                        <a:pt x="769771" y="1572897"/>
                        <a:pt x="768308" y="1537225"/>
                      </a:cubicBezTo>
                      <a:cubicBezTo>
                        <a:pt x="765747" y="1486735"/>
                        <a:pt x="759710" y="1445849"/>
                        <a:pt x="750197" y="1414567"/>
                      </a:cubicBezTo>
                      <a:cubicBezTo>
                        <a:pt x="728977" y="1452617"/>
                        <a:pt x="718367" y="1477862"/>
                        <a:pt x="718367" y="1490302"/>
                      </a:cubicBezTo>
                      <a:cubicBezTo>
                        <a:pt x="721111" y="1506217"/>
                        <a:pt x="723809" y="1522224"/>
                        <a:pt x="726462" y="1538322"/>
                      </a:cubicBezTo>
                      <a:cubicBezTo>
                        <a:pt x="729114" y="1554421"/>
                        <a:pt x="730441" y="1570976"/>
                        <a:pt x="730441" y="1587989"/>
                      </a:cubicBezTo>
                      <a:cubicBezTo>
                        <a:pt x="730441" y="1616344"/>
                        <a:pt x="724312" y="1640308"/>
                        <a:pt x="712056" y="1659882"/>
                      </a:cubicBezTo>
                      <a:cubicBezTo>
                        <a:pt x="701628" y="1676529"/>
                        <a:pt x="684707" y="1692445"/>
                        <a:pt x="661291" y="1707628"/>
                      </a:cubicBezTo>
                      <a:cubicBezTo>
                        <a:pt x="648120" y="1716226"/>
                        <a:pt x="622875" y="1729946"/>
                        <a:pt x="585556" y="1748789"/>
                      </a:cubicBezTo>
                      <a:cubicBezTo>
                        <a:pt x="579154" y="1752081"/>
                        <a:pt x="569504" y="1755969"/>
                        <a:pt x="556607" y="1760451"/>
                      </a:cubicBezTo>
                      <a:cubicBezTo>
                        <a:pt x="543710" y="1764932"/>
                        <a:pt x="530676" y="1769460"/>
                        <a:pt x="517505" y="1774034"/>
                      </a:cubicBezTo>
                      <a:lnTo>
                        <a:pt x="517505" y="1791595"/>
                      </a:lnTo>
                      <a:lnTo>
                        <a:pt x="549335" y="1792144"/>
                      </a:lnTo>
                      <a:cubicBezTo>
                        <a:pt x="606960" y="1792144"/>
                        <a:pt x="649766" y="1783455"/>
                        <a:pt x="677755" y="1766076"/>
                      </a:cubicBezTo>
                      <a:cubicBezTo>
                        <a:pt x="706659" y="1748148"/>
                        <a:pt x="729160" y="1715129"/>
                        <a:pt x="745258" y="1667017"/>
                      </a:cubicBezTo>
                      <a:cubicBezTo>
                        <a:pt x="745258" y="1692993"/>
                        <a:pt x="750746" y="1716043"/>
                        <a:pt x="761723" y="1736166"/>
                      </a:cubicBezTo>
                      <a:cubicBezTo>
                        <a:pt x="771967" y="1755008"/>
                        <a:pt x="782851" y="1764429"/>
                        <a:pt x="794376" y="1764429"/>
                      </a:cubicBezTo>
                      <a:lnTo>
                        <a:pt x="795962" y="1764429"/>
                      </a:lnTo>
                      <a:lnTo>
                        <a:pt x="814407" y="1764429"/>
                      </a:lnTo>
                      <a:lnTo>
                        <a:pt x="814407" y="1764300"/>
                      </a:lnTo>
                      <a:lnTo>
                        <a:pt x="835201" y="1764155"/>
                      </a:lnTo>
                      <a:cubicBezTo>
                        <a:pt x="851117" y="1764155"/>
                        <a:pt x="863922" y="1761502"/>
                        <a:pt x="873618" y="1756197"/>
                      </a:cubicBezTo>
                      <a:cubicBezTo>
                        <a:pt x="884228" y="1750343"/>
                        <a:pt x="895387" y="1739276"/>
                        <a:pt x="907095" y="1722995"/>
                      </a:cubicBezTo>
                      <a:cubicBezTo>
                        <a:pt x="912583" y="1737630"/>
                        <a:pt x="919214" y="1748194"/>
                        <a:pt x="926989" y="1754688"/>
                      </a:cubicBezTo>
                      <a:cubicBezTo>
                        <a:pt x="934764" y="1761182"/>
                        <a:pt x="945145" y="1764429"/>
                        <a:pt x="958134" y="1764429"/>
                      </a:cubicBezTo>
                      <a:lnTo>
                        <a:pt x="1234112" y="1764429"/>
                      </a:lnTo>
                      <a:lnTo>
                        <a:pt x="1248725" y="1764429"/>
                      </a:lnTo>
                      <a:lnTo>
                        <a:pt x="1385033" y="1764429"/>
                      </a:lnTo>
                      <a:lnTo>
                        <a:pt x="1385033" y="1689792"/>
                      </a:lnTo>
                      <a:lnTo>
                        <a:pt x="1355123" y="1519937"/>
                      </a:lnTo>
                      <a:lnTo>
                        <a:pt x="1365002" y="1523779"/>
                      </a:lnTo>
                      <a:cubicBezTo>
                        <a:pt x="1369026" y="1514998"/>
                        <a:pt x="1372639" y="1505028"/>
                        <a:pt x="1375841" y="1493869"/>
                      </a:cubicBezTo>
                      <a:cubicBezTo>
                        <a:pt x="1379042" y="1482710"/>
                        <a:pt x="1381466" y="1471277"/>
                        <a:pt x="1383112" y="1459569"/>
                      </a:cubicBezTo>
                      <a:cubicBezTo>
                        <a:pt x="1368295" y="1453349"/>
                        <a:pt x="1357502" y="1447678"/>
                        <a:pt x="1350733" y="1442556"/>
                      </a:cubicBezTo>
                      <a:cubicBezTo>
                        <a:pt x="1343050" y="1436885"/>
                        <a:pt x="1339208" y="1431031"/>
                        <a:pt x="1339208" y="1424994"/>
                      </a:cubicBezTo>
                      <a:cubicBezTo>
                        <a:pt x="1339940" y="1420238"/>
                        <a:pt x="1340306" y="1417311"/>
                        <a:pt x="1340306" y="1416213"/>
                      </a:cubicBezTo>
                      <a:close/>
                      <a:moveTo>
                        <a:pt x="2090664" y="1370663"/>
                      </a:moveTo>
                      <a:lnTo>
                        <a:pt x="2068712" y="1414018"/>
                      </a:lnTo>
                      <a:lnTo>
                        <a:pt x="2029747" y="1392066"/>
                      </a:lnTo>
                      <a:lnTo>
                        <a:pt x="1999563" y="1448044"/>
                      </a:lnTo>
                      <a:lnTo>
                        <a:pt x="2049504" y="1476033"/>
                      </a:lnTo>
                      <a:lnTo>
                        <a:pt x="2072554" y="1431580"/>
                      </a:lnTo>
                      <a:lnTo>
                        <a:pt x="2113165" y="1451886"/>
                      </a:lnTo>
                      <a:lnTo>
                        <a:pt x="2141703" y="1398652"/>
                      </a:lnTo>
                      <a:close/>
                      <a:moveTo>
                        <a:pt x="4273378" y="1139979"/>
                      </a:moveTo>
                      <a:cubicBezTo>
                        <a:pt x="4266975" y="1139979"/>
                        <a:pt x="4261030" y="1141123"/>
                        <a:pt x="4255542" y="1143409"/>
                      </a:cubicBezTo>
                      <a:cubicBezTo>
                        <a:pt x="4250054" y="1145696"/>
                        <a:pt x="4245297" y="1148897"/>
                        <a:pt x="4241273" y="1153013"/>
                      </a:cubicBezTo>
                      <a:cubicBezTo>
                        <a:pt x="4237248" y="1157129"/>
                        <a:pt x="4234047" y="1161931"/>
                        <a:pt x="4231669" y="1167419"/>
                      </a:cubicBezTo>
                      <a:cubicBezTo>
                        <a:pt x="4229291" y="1172907"/>
                        <a:pt x="4228101" y="1178761"/>
                        <a:pt x="4228101" y="1184981"/>
                      </a:cubicBezTo>
                      <a:cubicBezTo>
                        <a:pt x="4228101" y="1191018"/>
                        <a:pt x="4229291" y="1196735"/>
                        <a:pt x="4231669" y="1202131"/>
                      </a:cubicBezTo>
                      <a:cubicBezTo>
                        <a:pt x="4234047" y="1207528"/>
                        <a:pt x="4237248" y="1212284"/>
                        <a:pt x="4241273" y="1216400"/>
                      </a:cubicBezTo>
                      <a:cubicBezTo>
                        <a:pt x="4245297" y="1220516"/>
                        <a:pt x="4250054" y="1223763"/>
                        <a:pt x="4255542" y="1226141"/>
                      </a:cubicBezTo>
                      <a:cubicBezTo>
                        <a:pt x="4261030" y="1228519"/>
                        <a:pt x="4266975" y="1229709"/>
                        <a:pt x="4273378" y="1229709"/>
                      </a:cubicBezTo>
                      <a:cubicBezTo>
                        <a:pt x="4279597" y="1229709"/>
                        <a:pt x="4285406" y="1228519"/>
                        <a:pt x="4290802" y="1226141"/>
                      </a:cubicBezTo>
                      <a:cubicBezTo>
                        <a:pt x="4296199" y="1223763"/>
                        <a:pt x="4300955" y="1220562"/>
                        <a:pt x="4305071" y="1216537"/>
                      </a:cubicBezTo>
                      <a:cubicBezTo>
                        <a:pt x="4309187" y="1212513"/>
                        <a:pt x="4312434" y="1207802"/>
                        <a:pt x="4314813" y="1202406"/>
                      </a:cubicBezTo>
                      <a:cubicBezTo>
                        <a:pt x="4317191" y="1197009"/>
                        <a:pt x="4318380" y="1191201"/>
                        <a:pt x="4318380" y="1184981"/>
                      </a:cubicBezTo>
                      <a:cubicBezTo>
                        <a:pt x="4318380" y="1178761"/>
                        <a:pt x="4317236" y="1172907"/>
                        <a:pt x="4314950" y="1167419"/>
                      </a:cubicBezTo>
                      <a:cubicBezTo>
                        <a:pt x="4312663" y="1161931"/>
                        <a:pt x="4309462" y="1157129"/>
                        <a:pt x="4305346" y="1153013"/>
                      </a:cubicBezTo>
                      <a:cubicBezTo>
                        <a:pt x="4301230" y="1148897"/>
                        <a:pt x="4296428" y="1145696"/>
                        <a:pt x="4290940" y="1143409"/>
                      </a:cubicBezTo>
                      <a:cubicBezTo>
                        <a:pt x="4285451" y="1141123"/>
                        <a:pt x="4279597" y="1139979"/>
                        <a:pt x="4273378" y="1139979"/>
                      </a:cubicBezTo>
                      <a:close/>
                      <a:moveTo>
                        <a:pt x="2890960" y="1130375"/>
                      </a:moveTo>
                      <a:cubicBezTo>
                        <a:pt x="2884557" y="1130375"/>
                        <a:pt x="2878612" y="1131518"/>
                        <a:pt x="2873124" y="1133805"/>
                      </a:cubicBezTo>
                      <a:cubicBezTo>
                        <a:pt x="2867636" y="1136092"/>
                        <a:pt x="2862879" y="1139293"/>
                        <a:pt x="2858855" y="1143409"/>
                      </a:cubicBezTo>
                      <a:cubicBezTo>
                        <a:pt x="2854830" y="1147525"/>
                        <a:pt x="2851629" y="1152327"/>
                        <a:pt x="2849251" y="1157815"/>
                      </a:cubicBezTo>
                      <a:cubicBezTo>
                        <a:pt x="2846872" y="1163303"/>
                        <a:pt x="2845683" y="1169157"/>
                        <a:pt x="2845683" y="1175377"/>
                      </a:cubicBezTo>
                      <a:cubicBezTo>
                        <a:pt x="2845683" y="1181414"/>
                        <a:pt x="2846872" y="1187131"/>
                        <a:pt x="2849251" y="1192527"/>
                      </a:cubicBezTo>
                      <a:cubicBezTo>
                        <a:pt x="2851629" y="1197924"/>
                        <a:pt x="2854830" y="1202680"/>
                        <a:pt x="2858855" y="1206796"/>
                      </a:cubicBezTo>
                      <a:cubicBezTo>
                        <a:pt x="2862879" y="1210912"/>
                        <a:pt x="2867636" y="1214159"/>
                        <a:pt x="2873124" y="1216537"/>
                      </a:cubicBezTo>
                      <a:cubicBezTo>
                        <a:pt x="2878612" y="1218915"/>
                        <a:pt x="2884557" y="1220105"/>
                        <a:pt x="2890960" y="1220105"/>
                      </a:cubicBezTo>
                      <a:cubicBezTo>
                        <a:pt x="2897180" y="1220105"/>
                        <a:pt x="2902988" y="1218915"/>
                        <a:pt x="2908384" y="1216537"/>
                      </a:cubicBezTo>
                      <a:cubicBezTo>
                        <a:pt x="2913781" y="1214159"/>
                        <a:pt x="2918537" y="1210958"/>
                        <a:pt x="2922653" y="1206933"/>
                      </a:cubicBezTo>
                      <a:cubicBezTo>
                        <a:pt x="2926769" y="1202909"/>
                        <a:pt x="2930016" y="1198198"/>
                        <a:pt x="2932394" y="1192802"/>
                      </a:cubicBezTo>
                      <a:cubicBezTo>
                        <a:pt x="2934773" y="1187405"/>
                        <a:pt x="2935962" y="1181597"/>
                        <a:pt x="2935962" y="1175377"/>
                      </a:cubicBezTo>
                      <a:cubicBezTo>
                        <a:pt x="2935962" y="1169157"/>
                        <a:pt x="2934818" y="1163303"/>
                        <a:pt x="2932532" y="1157815"/>
                      </a:cubicBezTo>
                      <a:cubicBezTo>
                        <a:pt x="2930245" y="1152327"/>
                        <a:pt x="2927044" y="1147525"/>
                        <a:pt x="2922928" y="1143409"/>
                      </a:cubicBezTo>
                      <a:cubicBezTo>
                        <a:pt x="2918812" y="1139293"/>
                        <a:pt x="2914010" y="1136092"/>
                        <a:pt x="2908521" y="1133805"/>
                      </a:cubicBezTo>
                      <a:cubicBezTo>
                        <a:pt x="2903033" y="1131518"/>
                        <a:pt x="2897180" y="1130375"/>
                        <a:pt x="2890960" y="1130375"/>
                      </a:cubicBezTo>
                      <a:close/>
                      <a:moveTo>
                        <a:pt x="3321078" y="978356"/>
                      </a:moveTo>
                      <a:cubicBezTo>
                        <a:pt x="3325834" y="978356"/>
                        <a:pt x="3330042" y="978997"/>
                        <a:pt x="3333700" y="980277"/>
                      </a:cubicBezTo>
                      <a:lnTo>
                        <a:pt x="3333700" y="995095"/>
                      </a:lnTo>
                      <a:cubicBezTo>
                        <a:pt x="3333700" y="1012840"/>
                        <a:pt x="3327846" y="1021712"/>
                        <a:pt x="3316138" y="1021712"/>
                      </a:cubicBezTo>
                      <a:cubicBezTo>
                        <a:pt x="3313578" y="1021712"/>
                        <a:pt x="3310971" y="1021209"/>
                        <a:pt x="3308318" y="1020203"/>
                      </a:cubicBezTo>
                      <a:cubicBezTo>
                        <a:pt x="3305665" y="1019197"/>
                        <a:pt x="3303242" y="1017687"/>
                        <a:pt x="3301046" y="1015675"/>
                      </a:cubicBezTo>
                      <a:cubicBezTo>
                        <a:pt x="3298851" y="1013663"/>
                        <a:pt x="3297022" y="1011102"/>
                        <a:pt x="3295558" y="1007992"/>
                      </a:cubicBezTo>
                      <a:cubicBezTo>
                        <a:pt x="3294095" y="1004882"/>
                        <a:pt x="3293363" y="1001132"/>
                        <a:pt x="3293363" y="996741"/>
                      </a:cubicBezTo>
                      <a:cubicBezTo>
                        <a:pt x="3293363" y="993631"/>
                        <a:pt x="3294186" y="990933"/>
                        <a:pt x="3295833" y="988647"/>
                      </a:cubicBezTo>
                      <a:cubicBezTo>
                        <a:pt x="3297479" y="986360"/>
                        <a:pt x="3299583" y="984439"/>
                        <a:pt x="3302144" y="982884"/>
                      </a:cubicBezTo>
                      <a:cubicBezTo>
                        <a:pt x="3304705" y="981329"/>
                        <a:pt x="3307678" y="980186"/>
                        <a:pt x="3311062" y="979454"/>
                      </a:cubicBezTo>
                      <a:cubicBezTo>
                        <a:pt x="3314446" y="978722"/>
                        <a:pt x="3317785" y="978356"/>
                        <a:pt x="3321078" y="978356"/>
                      </a:cubicBezTo>
                      <a:close/>
                      <a:moveTo>
                        <a:pt x="901728" y="978356"/>
                      </a:moveTo>
                      <a:cubicBezTo>
                        <a:pt x="906484" y="978356"/>
                        <a:pt x="910692" y="978997"/>
                        <a:pt x="914350" y="980277"/>
                      </a:cubicBezTo>
                      <a:lnTo>
                        <a:pt x="914350" y="995095"/>
                      </a:lnTo>
                      <a:cubicBezTo>
                        <a:pt x="914350" y="1012840"/>
                        <a:pt x="908496" y="1021712"/>
                        <a:pt x="896788" y="1021712"/>
                      </a:cubicBezTo>
                      <a:cubicBezTo>
                        <a:pt x="894227" y="1021712"/>
                        <a:pt x="891621" y="1021209"/>
                        <a:pt x="888968" y="1020203"/>
                      </a:cubicBezTo>
                      <a:cubicBezTo>
                        <a:pt x="886316" y="1019197"/>
                        <a:pt x="883892" y="1017687"/>
                        <a:pt x="881696" y="1015675"/>
                      </a:cubicBezTo>
                      <a:cubicBezTo>
                        <a:pt x="879501" y="1013663"/>
                        <a:pt x="877672" y="1011102"/>
                        <a:pt x="876208" y="1007992"/>
                      </a:cubicBezTo>
                      <a:cubicBezTo>
                        <a:pt x="874745" y="1004882"/>
                        <a:pt x="874013" y="1001132"/>
                        <a:pt x="874013" y="996741"/>
                      </a:cubicBezTo>
                      <a:cubicBezTo>
                        <a:pt x="874013" y="993631"/>
                        <a:pt x="874836" y="990933"/>
                        <a:pt x="876483" y="988647"/>
                      </a:cubicBezTo>
                      <a:cubicBezTo>
                        <a:pt x="878129" y="986360"/>
                        <a:pt x="880233" y="984439"/>
                        <a:pt x="882794" y="982884"/>
                      </a:cubicBezTo>
                      <a:cubicBezTo>
                        <a:pt x="885355" y="981329"/>
                        <a:pt x="888328" y="980186"/>
                        <a:pt x="891712" y="979454"/>
                      </a:cubicBezTo>
                      <a:cubicBezTo>
                        <a:pt x="895096" y="978722"/>
                        <a:pt x="898435" y="978356"/>
                        <a:pt x="901728" y="978356"/>
                      </a:cubicBezTo>
                      <a:close/>
                      <a:moveTo>
                        <a:pt x="5323476" y="955581"/>
                      </a:moveTo>
                      <a:lnTo>
                        <a:pt x="5323476" y="1032688"/>
                      </a:lnTo>
                      <a:lnTo>
                        <a:pt x="5474946" y="1032688"/>
                      </a:lnTo>
                      <a:lnTo>
                        <a:pt x="5474946" y="955581"/>
                      </a:lnTo>
                      <a:close/>
                      <a:moveTo>
                        <a:pt x="5081207" y="940763"/>
                      </a:moveTo>
                      <a:cubicBezTo>
                        <a:pt x="5096940" y="940763"/>
                        <a:pt x="5107367" y="955490"/>
                        <a:pt x="5112489" y="984942"/>
                      </a:cubicBezTo>
                      <a:lnTo>
                        <a:pt x="5102061" y="984942"/>
                      </a:lnTo>
                      <a:cubicBezTo>
                        <a:pt x="5090171" y="984942"/>
                        <a:pt x="5080613" y="982793"/>
                        <a:pt x="5073387" y="978494"/>
                      </a:cubicBezTo>
                      <a:cubicBezTo>
                        <a:pt x="5066161" y="974195"/>
                        <a:pt x="5062548" y="968752"/>
                        <a:pt x="5062548" y="962167"/>
                      </a:cubicBezTo>
                      <a:cubicBezTo>
                        <a:pt x="5062548" y="956862"/>
                        <a:pt x="5064240" y="951968"/>
                        <a:pt x="5067624" y="947486"/>
                      </a:cubicBezTo>
                      <a:cubicBezTo>
                        <a:pt x="5071009" y="943004"/>
                        <a:pt x="5075537" y="940763"/>
                        <a:pt x="5081207" y="940763"/>
                      </a:cubicBezTo>
                      <a:close/>
                      <a:moveTo>
                        <a:pt x="3950007" y="925122"/>
                      </a:moveTo>
                      <a:lnTo>
                        <a:pt x="3950007" y="1021712"/>
                      </a:lnTo>
                      <a:cubicBezTo>
                        <a:pt x="3944702" y="1016956"/>
                        <a:pt x="3938528" y="1011879"/>
                        <a:pt x="3931485" y="1006483"/>
                      </a:cubicBezTo>
                      <a:cubicBezTo>
                        <a:pt x="3924441" y="1001086"/>
                        <a:pt x="3916941" y="995918"/>
                        <a:pt x="3908984" y="990979"/>
                      </a:cubicBezTo>
                      <a:cubicBezTo>
                        <a:pt x="3901026" y="986040"/>
                        <a:pt x="3892748" y="981558"/>
                        <a:pt x="3884150" y="977533"/>
                      </a:cubicBezTo>
                      <a:cubicBezTo>
                        <a:pt x="3875553" y="973509"/>
                        <a:pt x="3867046" y="970399"/>
                        <a:pt x="3858631" y="968204"/>
                      </a:cubicBezTo>
                      <a:cubicBezTo>
                        <a:pt x="3862656" y="962899"/>
                        <a:pt x="3867961" y="957868"/>
                        <a:pt x="3874546" y="953111"/>
                      </a:cubicBezTo>
                      <a:cubicBezTo>
                        <a:pt x="3881132" y="948355"/>
                        <a:pt x="3888495" y="944056"/>
                        <a:pt x="3896636" y="940215"/>
                      </a:cubicBezTo>
                      <a:cubicBezTo>
                        <a:pt x="3904776" y="936373"/>
                        <a:pt x="3913374" y="933172"/>
                        <a:pt x="3922429" y="930611"/>
                      </a:cubicBezTo>
                      <a:cubicBezTo>
                        <a:pt x="3931485" y="928049"/>
                        <a:pt x="3940677" y="926220"/>
                        <a:pt x="3950007" y="925122"/>
                      </a:cubicBezTo>
                      <a:close/>
                      <a:moveTo>
                        <a:pt x="2178357" y="925122"/>
                      </a:moveTo>
                      <a:lnTo>
                        <a:pt x="2178357" y="1021712"/>
                      </a:lnTo>
                      <a:cubicBezTo>
                        <a:pt x="2173052" y="1016956"/>
                        <a:pt x="2166878" y="1011879"/>
                        <a:pt x="2159835" y="1006483"/>
                      </a:cubicBezTo>
                      <a:cubicBezTo>
                        <a:pt x="2152792" y="1001086"/>
                        <a:pt x="2145292" y="995918"/>
                        <a:pt x="2137334" y="990979"/>
                      </a:cubicBezTo>
                      <a:cubicBezTo>
                        <a:pt x="2129376" y="986040"/>
                        <a:pt x="2121098" y="981558"/>
                        <a:pt x="2112500" y="977533"/>
                      </a:cubicBezTo>
                      <a:cubicBezTo>
                        <a:pt x="2103902" y="973509"/>
                        <a:pt x="2095396" y="970399"/>
                        <a:pt x="2086981" y="968204"/>
                      </a:cubicBezTo>
                      <a:cubicBezTo>
                        <a:pt x="2091005" y="962899"/>
                        <a:pt x="2096311" y="957868"/>
                        <a:pt x="2102896" y="953111"/>
                      </a:cubicBezTo>
                      <a:cubicBezTo>
                        <a:pt x="2109482" y="948355"/>
                        <a:pt x="2116845" y="944056"/>
                        <a:pt x="2124986" y="940215"/>
                      </a:cubicBezTo>
                      <a:cubicBezTo>
                        <a:pt x="2133126" y="936373"/>
                        <a:pt x="2141724" y="933172"/>
                        <a:pt x="2150780" y="930611"/>
                      </a:cubicBezTo>
                      <a:cubicBezTo>
                        <a:pt x="2159835" y="928049"/>
                        <a:pt x="2169027" y="926220"/>
                        <a:pt x="2178357" y="925122"/>
                      </a:cubicBezTo>
                      <a:close/>
                      <a:moveTo>
                        <a:pt x="4439940" y="922378"/>
                      </a:moveTo>
                      <a:lnTo>
                        <a:pt x="4439940" y="1024182"/>
                      </a:lnTo>
                      <a:cubicBezTo>
                        <a:pt x="4430976" y="1017047"/>
                        <a:pt x="4420777" y="1010279"/>
                        <a:pt x="4409344" y="1003876"/>
                      </a:cubicBezTo>
                      <a:cubicBezTo>
                        <a:pt x="4397911" y="997473"/>
                        <a:pt x="4385974" y="991619"/>
                        <a:pt x="4373535" y="986314"/>
                      </a:cubicBezTo>
                      <a:cubicBezTo>
                        <a:pt x="4361095" y="981009"/>
                        <a:pt x="4348656" y="976390"/>
                        <a:pt x="4336216" y="972457"/>
                      </a:cubicBezTo>
                      <a:cubicBezTo>
                        <a:pt x="4323776" y="968524"/>
                        <a:pt x="4312160" y="965460"/>
                        <a:pt x="4301367" y="963264"/>
                      </a:cubicBezTo>
                      <a:cubicBezTo>
                        <a:pt x="4310696" y="954301"/>
                        <a:pt x="4320987" y="947166"/>
                        <a:pt x="4332237" y="941861"/>
                      </a:cubicBezTo>
                      <a:cubicBezTo>
                        <a:pt x="4343488" y="936556"/>
                        <a:pt x="4355150" y="932440"/>
                        <a:pt x="4367223" y="929513"/>
                      </a:cubicBezTo>
                      <a:cubicBezTo>
                        <a:pt x="4379297" y="926586"/>
                        <a:pt x="4391553" y="924665"/>
                        <a:pt x="4403993" y="923750"/>
                      </a:cubicBezTo>
                      <a:cubicBezTo>
                        <a:pt x="4416433" y="922836"/>
                        <a:pt x="4428415" y="922378"/>
                        <a:pt x="4439940" y="922378"/>
                      </a:cubicBezTo>
                      <a:close/>
                      <a:moveTo>
                        <a:pt x="5092732" y="867772"/>
                      </a:moveTo>
                      <a:cubicBezTo>
                        <a:pt x="5075170" y="867772"/>
                        <a:pt x="5059530" y="881584"/>
                        <a:pt x="5045809" y="909207"/>
                      </a:cubicBezTo>
                      <a:cubicBezTo>
                        <a:pt x="5033187" y="934635"/>
                        <a:pt x="5026876" y="961069"/>
                        <a:pt x="5026876" y="988509"/>
                      </a:cubicBezTo>
                      <a:cubicBezTo>
                        <a:pt x="5026876" y="1008815"/>
                        <a:pt x="5032227" y="1024868"/>
                        <a:pt x="5042928" y="1036667"/>
                      </a:cubicBezTo>
                      <a:cubicBezTo>
                        <a:pt x="5053630" y="1048466"/>
                        <a:pt x="5068036" y="1054366"/>
                        <a:pt x="5086147" y="1054366"/>
                      </a:cubicBezTo>
                      <a:cubicBezTo>
                        <a:pt x="5091269" y="1054366"/>
                        <a:pt x="5097671" y="1053817"/>
                        <a:pt x="5105355" y="1052719"/>
                      </a:cubicBezTo>
                      <a:cubicBezTo>
                        <a:pt x="5083403" y="1078696"/>
                        <a:pt x="5062182" y="1097538"/>
                        <a:pt x="5041693" y="1109246"/>
                      </a:cubicBezTo>
                      <a:cubicBezTo>
                        <a:pt x="5024315" y="1119125"/>
                        <a:pt x="5006753" y="1124064"/>
                        <a:pt x="4989008" y="1124064"/>
                      </a:cubicBezTo>
                      <a:cubicBezTo>
                        <a:pt x="4975837" y="1124064"/>
                        <a:pt x="4964038" y="1122235"/>
                        <a:pt x="4953611" y="1118576"/>
                      </a:cubicBezTo>
                      <a:cubicBezTo>
                        <a:pt x="4940988" y="1114185"/>
                        <a:pt x="4924799" y="1105404"/>
                        <a:pt x="4905042" y="1092233"/>
                      </a:cubicBezTo>
                      <a:lnTo>
                        <a:pt x="4893517" y="1108149"/>
                      </a:lnTo>
                      <a:cubicBezTo>
                        <a:pt x="4930835" y="1136686"/>
                        <a:pt x="4958504" y="1155803"/>
                        <a:pt x="4976523" y="1165499"/>
                      </a:cubicBezTo>
                      <a:cubicBezTo>
                        <a:pt x="4994542" y="1175194"/>
                        <a:pt x="5011144" y="1180042"/>
                        <a:pt x="5026327" y="1180042"/>
                      </a:cubicBezTo>
                      <a:cubicBezTo>
                        <a:pt x="5052304" y="1180042"/>
                        <a:pt x="5078646" y="1164675"/>
                        <a:pt x="5105355" y="1133942"/>
                      </a:cubicBezTo>
                      <a:cubicBezTo>
                        <a:pt x="5132063" y="1103209"/>
                        <a:pt x="5145417" y="1072110"/>
                        <a:pt x="5145417" y="1040646"/>
                      </a:cubicBezTo>
                      <a:lnTo>
                        <a:pt x="5145417" y="969850"/>
                      </a:lnTo>
                      <a:cubicBezTo>
                        <a:pt x="5145417" y="941678"/>
                        <a:pt x="5140295" y="917622"/>
                        <a:pt x="5130051" y="897682"/>
                      </a:cubicBezTo>
                      <a:cubicBezTo>
                        <a:pt x="5119807" y="877742"/>
                        <a:pt x="5107367" y="867772"/>
                        <a:pt x="5092732" y="867772"/>
                      </a:cubicBezTo>
                      <a:close/>
                      <a:moveTo>
                        <a:pt x="3341932" y="835393"/>
                      </a:moveTo>
                      <a:lnTo>
                        <a:pt x="3462669" y="835393"/>
                      </a:lnTo>
                      <a:lnTo>
                        <a:pt x="3462669" y="993723"/>
                      </a:lnTo>
                      <a:cubicBezTo>
                        <a:pt x="3458095" y="987320"/>
                        <a:pt x="3452607" y="980918"/>
                        <a:pt x="3446205" y="974515"/>
                      </a:cubicBezTo>
                      <a:cubicBezTo>
                        <a:pt x="3439802" y="968112"/>
                        <a:pt x="3433217" y="962167"/>
                        <a:pt x="3426448" y="956679"/>
                      </a:cubicBezTo>
                      <a:cubicBezTo>
                        <a:pt x="3419679" y="951191"/>
                        <a:pt x="3413140" y="946526"/>
                        <a:pt x="3406828" y="942684"/>
                      </a:cubicBezTo>
                      <a:cubicBezTo>
                        <a:pt x="3400517" y="938843"/>
                        <a:pt x="3395349" y="936190"/>
                        <a:pt x="3391325" y="934727"/>
                      </a:cubicBezTo>
                      <a:cubicBezTo>
                        <a:pt x="3389678" y="926495"/>
                        <a:pt x="3387392" y="917897"/>
                        <a:pt x="3384465" y="908933"/>
                      </a:cubicBezTo>
                      <a:cubicBezTo>
                        <a:pt x="3381537" y="899969"/>
                        <a:pt x="3378016" y="891142"/>
                        <a:pt x="3373900" y="882453"/>
                      </a:cubicBezTo>
                      <a:cubicBezTo>
                        <a:pt x="3369784" y="873764"/>
                        <a:pt x="3365073" y="865394"/>
                        <a:pt x="3359768" y="857345"/>
                      </a:cubicBezTo>
                      <a:cubicBezTo>
                        <a:pt x="3354463" y="849296"/>
                        <a:pt x="3348518" y="841979"/>
                        <a:pt x="3341932" y="835393"/>
                      </a:cubicBezTo>
                      <a:close/>
                      <a:moveTo>
                        <a:pt x="2958188" y="835393"/>
                      </a:moveTo>
                      <a:lnTo>
                        <a:pt x="3062735" y="835393"/>
                      </a:lnTo>
                      <a:lnTo>
                        <a:pt x="3062735" y="1021712"/>
                      </a:lnTo>
                      <a:cubicBezTo>
                        <a:pt x="3059442" y="1017139"/>
                        <a:pt x="3053954" y="1011422"/>
                        <a:pt x="3046271" y="1004562"/>
                      </a:cubicBezTo>
                      <a:cubicBezTo>
                        <a:pt x="3038588" y="997702"/>
                        <a:pt x="3029441" y="990887"/>
                        <a:pt x="3018831" y="984119"/>
                      </a:cubicBezTo>
                      <a:cubicBezTo>
                        <a:pt x="3008221" y="977350"/>
                        <a:pt x="2996604" y="971268"/>
                        <a:pt x="2983982" y="965871"/>
                      </a:cubicBezTo>
                      <a:cubicBezTo>
                        <a:pt x="2971360" y="960475"/>
                        <a:pt x="2958463" y="957045"/>
                        <a:pt x="2945291" y="955581"/>
                      </a:cubicBezTo>
                      <a:cubicBezTo>
                        <a:pt x="2951328" y="950825"/>
                        <a:pt x="2956359" y="945703"/>
                        <a:pt x="2960383" y="940215"/>
                      </a:cubicBezTo>
                      <a:cubicBezTo>
                        <a:pt x="2964408" y="934727"/>
                        <a:pt x="2967609" y="929147"/>
                        <a:pt x="2969987" y="923476"/>
                      </a:cubicBezTo>
                      <a:cubicBezTo>
                        <a:pt x="2972366" y="917805"/>
                        <a:pt x="2974058" y="912134"/>
                        <a:pt x="2975064" y="906463"/>
                      </a:cubicBezTo>
                      <a:cubicBezTo>
                        <a:pt x="2976070" y="900792"/>
                        <a:pt x="2976573" y="895396"/>
                        <a:pt x="2976573" y="890273"/>
                      </a:cubicBezTo>
                      <a:cubicBezTo>
                        <a:pt x="2976573" y="888261"/>
                        <a:pt x="2976436" y="885151"/>
                        <a:pt x="2976162" y="880944"/>
                      </a:cubicBezTo>
                      <a:cubicBezTo>
                        <a:pt x="2975887" y="876736"/>
                        <a:pt x="2975155" y="872026"/>
                        <a:pt x="2973966" y="866812"/>
                      </a:cubicBezTo>
                      <a:cubicBezTo>
                        <a:pt x="2972777" y="861598"/>
                        <a:pt x="2970948" y="856202"/>
                        <a:pt x="2968478" y="850622"/>
                      </a:cubicBezTo>
                      <a:cubicBezTo>
                        <a:pt x="2966009" y="845043"/>
                        <a:pt x="2962579" y="839966"/>
                        <a:pt x="2958188" y="835393"/>
                      </a:cubicBezTo>
                      <a:close/>
                      <a:moveTo>
                        <a:pt x="922582" y="835393"/>
                      </a:moveTo>
                      <a:lnTo>
                        <a:pt x="1043319" y="835393"/>
                      </a:lnTo>
                      <a:lnTo>
                        <a:pt x="1043319" y="993723"/>
                      </a:lnTo>
                      <a:cubicBezTo>
                        <a:pt x="1038746" y="987320"/>
                        <a:pt x="1033258" y="980918"/>
                        <a:pt x="1026855" y="974515"/>
                      </a:cubicBezTo>
                      <a:cubicBezTo>
                        <a:pt x="1020452" y="968112"/>
                        <a:pt x="1013867" y="962167"/>
                        <a:pt x="1007098" y="956679"/>
                      </a:cubicBezTo>
                      <a:cubicBezTo>
                        <a:pt x="1000330" y="951191"/>
                        <a:pt x="993790" y="946526"/>
                        <a:pt x="987478" y="942684"/>
                      </a:cubicBezTo>
                      <a:cubicBezTo>
                        <a:pt x="981167" y="938843"/>
                        <a:pt x="975999" y="936190"/>
                        <a:pt x="971975" y="934727"/>
                      </a:cubicBezTo>
                      <a:cubicBezTo>
                        <a:pt x="970328" y="926495"/>
                        <a:pt x="968042" y="917897"/>
                        <a:pt x="965115" y="908933"/>
                      </a:cubicBezTo>
                      <a:cubicBezTo>
                        <a:pt x="962188" y="899969"/>
                        <a:pt x="958666" y="891142"/>
                        <a:pt x="954550" y="882453"/>
                      </a:cubicBezTo>
                      <a:cubicBezTo>
                        <a:pt x="950434" y="873764"/>
                        <a:pt x="945724" y="865394"/>
                        <a:pt x="940418" y="857345"/>
                      </a:cubicBezTo>
                      <a:cubicBezTo>
                        <a:pt x="935113" y="849296"/>
                        <a:pt x="929168" y="841979"/>
                        <a:pt x="922582" y="835393"/>
                      </a:cubicBezTo>
                      <a:close/>
                      <a:moveTo>
                        <a:pt x="3748870" y="777769"/>
                      </a:moveTo>
                      <a:lnTo>
                        <a:pt x="3748870" y="835393"/>
                      </a:lnTo>
                      <a:lnTo>
                        <a:pt x="3950007" y="835393"/>
                      </a:lnTo>
                      <a:lnTo>
                        <a:pt x="3950007" y="867772"/>
                      </a:lnTo>
                      <a:cubicBezTo>
                        <a:pt x="3928603" y="869968"/>
                        <a:pt x="3908572" y="874541"/>
                        <a:pt x="3889913" y="881493"/>
                      </a:cubicBezTo>
                      <a:cubicBezTo>
                        <a:pt x="3871253" y="888444"/>
                        <a:pt x="3854606" y="897637"/>
                        <a:pt x="3839972" y="909070"/>
                      </a:cubicBezTo>
                      <a:cubicBezTo>
                        <a:pt x="3825337" y="920503"/>
                        <a:pt x="3812897" y="934086"/>
                        <a:pt x="3802653" y="949819"/>
                      </a:cubicBezTo>
                      <a:cubicBezTo>
                        <a:pt x="3792409" y="965551"/>
                        <a:pt x="3784908" y="983296"/>
                        <a:pt x="3780152" y="1003053"/>
                      </a:cubicBezTo>
                      <a:cubicBezTo>
                        <a:pt x="3786372" y="1004150"/>
                        <a:pt x="3794146" y="1006071"/>
                        <a:pt x="3803476" y="1008815"/>
                      </a:cubicBezTo>
                      <a:cubicBezTo>
                        <a:pt x="3812806" y="1011559"/>
                        <a:pt x="3822821" y="1015172"/>
                        <a:pt x="3833523" y="1019654"/>
                      </a:cubicBezTo>
                      <a:cubicBezTo>
                        <a:pt x="3844225" y="1024136"/>
                        <a:pt x="3855247" y="1029395"/>
                        <a:pt x="3866589" y="1035432"/>
                      </a:cubicBezTo>
                      <a:cubicBezTo>
                        <a:pt x="3877930" y="1041469"/>
                        <a:pt x="3888861" y="1048146"/>
                        <a:pt x="3899380" y="1055463"/>
                      </a:cubicBezTo>
                      <a:cubicBezTo>
                        <a:pt x="3909898" y="1062781"/>
                        <a:pt x="3919548" y="1070738"/>
                        <a:pt x="3928329" y="1079336"/>
                      </a:cubicBezTo>
                      <a:cubicBezTo>
                        <a:pt x="3937110" y="1087934"/>
                        <a:pt x="3944336" y="1097081"/>
                        <a:pt x="3950007" y="1106777"/>
                      </a:cubicBezTo>
                      <a:lnTo>
                        <a:pt x="3950007" y="1139979"/>
                      </a:lnTo>
                      <a:lnTo>
                        <a:pt x="4013668" y="1139979"/>
                      </a:lnTo>
                      <a:lnTo>
                        <a:pt x="4013668" y="924848"/>
                      </a:lnTo>
                      <a:cubicBezTo>
                        <a:pt x="4021168" y="925397"/>
                        <a:pt x="4028943" y="926860"/>
                        <a:pt x="4036992" y="929239"/>
                      </a:cubicBezTo>
                      <a:cubicBezTo>
                        <a:pt x="4045041" y="931617"/>
                        <a:pt x="4052542" y="934681"/>
                        <a:pt x="4059493" y="938431"/>
                      </a:cubicBezTo>
                      <a:cubicBezTo>
                        <a:pt x="4066444" y="942181"/>
                        <a:pt x="4072527" y="946480"/>
                        <a:pt x="4077741" y="951328"/>
                      </a:cubicBezTo>
                      <a:cubicBezTo>
                        <a:pt x="4082954" y="956176"/>
                        <a:pt x="4086568" y="961252"/>
                        <a:pt x="4088580" y="966557"/>
                      </a:cubicBezTo>
                      <a:cubicBezTo>
                        <a:pt x="4084555" y="966740"/>
                        <a:pt x="4080073" y="967701"/>
                        <a:pt x="4075134" y="969438"/>
                      </a:cubicBezTo>
                      <a:cubicBezTo>
                        <a:pt x="4070195" y="971176"/>
                        <a:pt x="4065530" y="973829"/>
                        <a:pt x="4061139" y="977396"/>
                      </a:cubicBezTo>
                      <a:cubicBezTo>
                        <a:pt x="4056749" y="980963"/>
                        <a:pt x="4053091" y="985537"/>
                        <a:pt x="4050163" y="991116"/>
                      </a:cubicBezTo>
                      <a:cubicBezTo>
                        <a:pt x="4047236" y="996696"/>
                        <a:pt x="4045773" y="1003510"/>
                        <a:pt x="4045773" y="1011559"/>
                      </a:cubicBezTo>
                      <a:cubicBezTo>
                        <a:pt x="4045773" y="1017047"/>
                        <a:pt x="4046825" y="1022444"/>
                        <a:pt x="4048929" y="1027749"/>
                      </a:cubicBezTo>
                      <a:cubicBezTo>
                        <a:pt x="4051033" y="1033054"/>
                        <a:pt x="4054051" y="1037810"/>
                        <a:pt x="4057984" y="1042018"/>
                      </a:cubicBezTo>
                      <a:cubicBezTo>
                        <a:pt x="4061917" y="1046225"/>
                        <a:pt x="4066673" y="1049655"/>
                        <a:pt x="4072253" y="1052308"/>
                      </a:cubicBezTo>
                      <a:cubicBezTo>
                        <a:pt x="4077832" y="1054960"/>
                        <a:pt x="4084098" y="1056287"/>
                        <a:pt x="4091049" y="1056287"/>
                      </a:cubicBezTo>
                      <a:cubicBezTo>
                        <a:pt x="4097086" y="1056287"/>
                        <a:pt x="4103763" y="1054915"/>
                        <a:pt x="4111081" y="1052171"/>
                      </a:cubicBezTo>
                      <a:cubicBezTo>
                        <a:pt x="4118398" y="1049427"/>
                        <a:pt x="4125212" y="1044945"/>
                        <a:pt x="4131524" y="1038725"/>
                      </a:cubicBezTo>
                      <a:cubicBezTo>
                        <a:pt x="4137835" y="1032505"/>
                        <a:pt x="4143140" y="1024410"/>
                        <a:pt x="4147439" y="1014440"/>
                      </a:cubicBezTo>
                      <a:cubicBezTo>
                        <a:pt x="4151738" y="1004470"/>
                        <a:pt x="4153887" y="992351"/>
                        <a:pt x="4153887" y="978082"/>
                      </a:cubicBezTo>
                      <a:cubicBezTo>
                        <a:pt x="4153887" y="962716"/>
                        <a:pt x="4150229" y="948538"/>
                        <a:pt x="4142911" y="935550"/>
                      </a:cubicBezTo>
                      <a:cubicBezTo>
                        <a:pt x="4135594" y="922561"/>
                        <a:pt x="4125578" y="911219"/>
                        <a:pt x="4112864" y="901524"/>
                      </a:cubicBezTo>
                      <a:cubicBezTo>
                        <a:pt x="4100150" y="891828"/>
                        <a:pt x="4085287" y="884054"/>
                        <a:pt x="4068274" y="878200"/>
                      </a:cubicBezTo>
                      <a:cubicBezTo>
                        <a:pt x="4051261" y="872346"/>
                        <a:pt x="4033059" y="868870"/>
                        <a:pt x="4013668" y="867772"/>
                      </a:cubicBezTo>
                      <a:lnTo>
                        <a:pt x="4013668" y="835393"/>
                      </a:lnTo>
                      <a:lnTo>
                        <a:pt x="4196545" y="835393"/>
                      </a:lnTo>
                      <a:lnTo>
                        <a:pt x="4214256" y="835393"/>
                      </a:lnTo>
                      <a:lnTo>
                        <a:pt x="4439940" y="835393"/>
                      </a:lnTo>
                      <a:lnTo>
                        <a:pt x="4439940" y="864754"/>
                      </a:lnTo>
                      <a:cubicBezTo>
                        <a:pt x="4425305" y="865120"/>
                        <a:pt x="4410396" y="866172"/>
                        <a:pt x="4395212" y="867910"/>
                      </a:cubicBezTo>
                      <a:cubicBezTo>
                        <a:pt x="4380029" y="869648"/>
                        <a:pt x="4365165" y="872529"/>
                        <a:pt x="4350622" y="876553"/>
                      </a:cubicBezTo>
                      <a:cubicBezTo>
                        <a:pt x="4336079" y="880578"/>
                        <a:pt x="4322176" y="885974"/>
                        <a:pt x="4308913" y="892743"/>
                      </a:cubicBezTo>
                      <a:cubicBezTo>
                        <a:pt x="4295650" y="899512"/>
                        <a:pt x="4283622" y="907927"/>
                        <a:pt x="4272829" y="917988"/>
                      </a:cubicBezTo>
                      <a:cubicBezTo>
                        <a:pt x="4262036" y="928049"/>
                        <a:pt x="4252798" y="940077"/>
                        <a:pt x="4245114" y="954072"/>
                      </a:cubicBezTo>
                      <a:cubicBezTo>
                        <a:pt x="4237431" y="968066"/>
                        <a:pt x="4231943" y="984393"/>
                        <a:pt x="4228650" y="1003053"/>
                      </a:cubicBezTo>
                      <a:cubicBezTo>
                        <a:pt x="4239443" y="1003967"/>
                        <a:pt x="4251243" y="1005614"/>
                        <a:pt x="4264048" y="1007992"/>
                      </a:cubicBezTo>
                      <a:cubicBezTo>
                        <a:pt x="4276853" y="1010370"/>
                        <a:pt x="4289934" y="1013480"/>
                        <a:pt x="4303288" y="1017322"/>
                      </a:cubicBezTo>
                      <a:cubicBezTo>
                        <a:pt x="4316642" y="1021163"/>
                        <a:pt x="4329996" y="1025737"/>
                        <a:pt x="4343350" y="1031042"/>
                      </a:cubicBezTo>
                      <a:cubicBezTo>
                        <a:pt x="4356704" y="1036347"/>
                        <a:pt x="4369418" y="1042384"/>
                        <a:pt x="4381492" y="1049152"/>
                      </a:cubicBezTo>
                      <a:cubicBezTo>
                        <a:pt x="4393566" y="1055921"/>
                        <a:pt x="4404633" y="1063330"/>
                        <a:pt x="4414695" y="1071379"/>
                      </a:cubicBezTo>
                      <a:cubicBezTo>
                        <a:pt x="4424756" y="1079428"/>
                        <a:pt x="4433171" y="1088117"/>
                        <a:pt x="4439940" y="1097447"/>
                      </a:cubicBezTo>
                      <a:lnTo>
                        <a:pt x="4439940" y="1139979"/>
                      </a:lnTo>
                      <a:lnTo>
                        <a:pt x="4503601" y="1139979"/>
                      </a:lnTo>
                      <a:lnTo>
                        <a:pt x="4503601" y="835393"/>
                      </a:lnTo>
                      <a:lnTo>
                        <a:pt x="4558495" y="835393"/>
                      </a:lnTo>
                      <a:lnTo>
                        <a:pt x="4580434" y="835393"/>
                      </a:lnTo>
                      <a:lnTo>
                        <a:pt x="4590326" y="835393"/>
                      </a:lnTo>
                      <a:cubicBezTo>
                        <a:pt x="4597278" y="835393"/>
                        <a:pt x="4603543" y="836536"/>
                        <a:pt x="4609122" y="838823"/>
                      </a:cubicBezTo>
                      <a:cubicBezTo>
                        <a:pt x="4614702" y="841110"/>
                        <a:pt x="4619413" y="844311"/>
                        <a:pt x="4623254" y="848427"/>
                      </a:cubicBezTo>
                      <a:cubicBezTo>
                        <a:pt x="4627096" y="852543"/>
                        <a:pt x="4630069" y="857391"/>
                        <a:pt x="4632172" y="862970"/>
                      </a:cubicBezTo>
                      <a:cubicBezTo>
                        <a:pt x="4634276" y="868550"/>
                        <a:pt x="4635328" y="874633"/>
                        <a:pt x="4635328" y="881218"/>
                      </a:cubicBezTo>
                      <a:lnTo>
                        <a:pt x="4635328" y="1167419"/>
                      </a:lnTo>
                      <a:lnTo>
                        <a:pt x="4698989" y="1167419"/>
                      </a:lnTo>
                      <a:lnTo>
                        <a:pt x="4698989" y="864205"/>
                      </a:lnTo>
                      <a:cubicBezTo>
                        <a:pt x="4698989" y="861461"/>
                        <a:pt x="4699218" y="858443"/>
                        <a:pt x="4699675" y="855150"/>
                      </a:cubicBezTo>
                      <a:cubicBezTo>
                        <a:pt x="4700132" y="851857"/>
                        <a:pt x="4701184" y="848747"/>
                        <a:pt x="4702831" y="845820"/>
                      </a:cubicBezTo>
                      <a:cubicBezTo>
                        <a:pt x="4704477" y="842893"/>
                        <a:pt x="4706992" y="840424"/>
                        <a:pt x="4710377" y="838411"/>
                      </a:cubicBezTo>
                      <a:cubicBezTo>
                        <a:pt x="4713761" y="836399"/>
                        <a:pt x="4718380" y="835393"/>
                        <a:pt x="4724234" y="835393"/>
                      </a:cubicBezTo>
                      <a:lnTo>
                        <a:pt x="4775822" y="835393"/>
                      </a:lnTo>
                      <a:lnTo>
                        <a:pt x="4775822" y="777769"/>
                      </a:lnTo>
                      <a:lnTo>
                        <a:pt x="4712160" y="777769"/>
                      </a:lnTo>
                      <a:cubicBezTo>
                        <a:pt x="4699172" y="777769"/>
                        <a:pt x="4688562" y="779598"/>
                        <a:pt x="4680330" y="783257"/>
                      </a:cubicBezTo>
                      <a:cubicBezTo>
                        <a:pt x="4672098" y="786915"/>
                        <a:pt x="4665055" y="791580"/>
                        <a:pt x="4659201" y="797251"/>
                      </a:cubicBezTo>
                      <a:cubicBezTo>
                        <a:pt x="4652981" y="792129"/>
                        <a:pt x="4645252" y="787601"/>
                        <a:pt x="4636014" y="783668"/>
                      </a:cubicBezTo>
                      <a:cubicBezTo>
                        <a:pt x="4626776" y="779735"/>
                        <a:pt x="4616394" y="777769"/>
                        <a:pt x="4604869" y="777769"/>
                      </a:cubicBezTo>
                      <a:lnTo>
                        <a:pt x="4580434" y="777769"/>
                      </a:lnTo>
                      <a:lnTo>
                        <a:pt x="4558495" y="777769"/>
                      </a:lnTo>
                      <a:lnTo>
                        <a:pt x="4214256" y="777769"/>
                      </a:lnTo>
                      <a:lnTo>
                        <a:pt x="4196545" y="777769"/>
                      </a:lnTo>
                      <a:close/>
                      <a:moveTo>
                        <a:pt x="1977220" y="777769"/>
                      </a:moveTo>
                      <a:lnTo>
                        <a:pt x="1977220" y="835393"/>
                      </a:lnTo>
                      <a:lnTo>
                        <a:pt x="2178357" y="835393"/>
                      </a:lnTo>
                      <a:lnTo>
                        <a:pt x="2178357" y="867772"/>
                      </a:lnTo>
                      <a:cubicBezTo>
                        <a:pt x="2156953" y="869968"/>
                        <a:pt x="2136922" y="874541"/>
                        <a:pt x="2118263" y="881493"/>
                      </a:cubicBezTo>
                      <a:cubicBezTo>
                        <a:pt x="2099603" y="888444"/>
                        <a:pt x="2082957" y="897637"/>
                        <a:pt x="2068322" y="909070"/>
                      </a:cubicBezTo>
                      <a:cubicBezTo>
                        <a:pt x="2053687" y="920503"/>
                        <a:pt x="2041247" y="934086"/>
                        <a:pt x="2031003" y="949819"/>
                      </a:cubicBezTo>
                      <a:cubicBezTo>
                        <a:pt x="2020759" y="965551"/>
                        <a:pt x="2013258" y="983296"/>
                        <a:pt x="2008502" y="1003053"/>
                      </a:cubicBezTo>
                      <a:cubicBezTo>
                        <a:pt x="2014722" y="1004150"/>
                        <a:pt x="2022497" y="1006071"/>
                        <a:pt x="2031826" y="1008815"/>
                      </a:cubicBezTo>
                      <a:cubicBezTo>
                        <a:pt x="2041156" y="1011559"/>
                        <a:pt x="2051172" y="1015172"/>
                        <a:pt x="2061873" y="1019654"/>
                      </a:cubicBezTo>
                      <a:cubicBezTo>
                        <a:pt x="2072575" y="1024136"/>
                        <a:pt x="2083597" y="1029395"/>
                        <a:pt x="2094939" y="1035432"/>
                      </a:cubicBezTo>
                      <a:cubicBezTo>
                        <a:pt x="2106281" y="1041469"/>
                        <a:pt x="2117211" y="1048146"/>
                        <a:pt x="2127730" y="1055463"/>
                      </a:cubicBezTo>
                      <a:cubicBezTo>
                        <a:pt x="2138249" y="1062781"/>
                        <a:pt x="2147898" y="1070738"/>
                        <a:pt x="2156679" y="1079336"/>
                      </a:cubicBezTo>
                      <a:cubicBezTo>
                        <a:pt x="2165460" y="1087934"/>
                        <a:pt x="2172686" y="1097081"/>
                        <a:pt x="2178357" y="1106777"/>
                      </a:cubicBezTo>
                      <a:lnTo>
                        <a:pt x="2178357" y="1139979"/>
                      </a:lnTo>
                      <a:lnTo>
                        <a:pt x="2242018" y="1139979"/>
                      </a:lnTo>
                      <a:lnTo>
                        <a:pt x="2242018" y="924848"/>
                      </a:lnTo>
                      <a:cubicBezTo>
                        <a:pt x="2249518" y="925397"/>
                        <a:pt x="2257293" y="926860"/>
                        <a:pt x="2265342" y="929239"/>
                      </a:cubicBezTo>
                      <a:cubicBezTo>
                        <a:pt x="2273391" y="931617"/>
                        <a:pt x="2280891" y="934681"/>
                        <a:pt x="2287843" y="938431"/>
                      </a:cubicBezTo>
                      <a:cubicBezTo>
                        <a:pt x="2294795" y="942181"/>
                        <a:pt x="2300877" y="946480"/>
                        <a:pt x="2306091" y="951328"/>
                      </a:cubicBezTo>
                      <a:cubicBezTo>
                        <a:pt x="2311304" y="956176"/>
                        <a:pt x="2314917" y="961252"/>
                        <a:pt x="2316930" y="966557"/>
                      </a:cubicBezTo>
                      <a:cubicBezTo>
                        <a:pt x="2312905" y="966740"/>
                        <a:pt x="2308423" y="967701"/>
                        <a:pt x="2303484" y="969438"/>
                      </a:cubicBezTo>
                      <a:cubicBezTo>
                        <a:pt x="2298545" y="971176"/>
                        <a:pt x="2293880" y="973829"/>
                        <a:pt x="2289489" y="977396"/>
                      </a:cubicBezTo>
                      <a:cubicBezTo>
                        <a:pt x="2285099" y="980963"/>
                        <a:pt x="2281440" y="985537"/>
                        <a:pt x="2278513" y="991116"/>
                      </a:cubicBezTo>
                      <a:cubicBezTo>
                        <a:pt x="2275587" y="996696"/>
                        <a:pt x="2274123" y="1003510"/>
                        <a:pt x="2274123" y="1011559"/>
                      </a:cubicBezTo>
                      <a:cubicBezTo>
                        <a:pt x="2274123" y="1017047"/>
                        <a:pt x="2275175" y="1022444"/>
                        <a:pt x="2277279" y="1027749"/>
                      </a:cubicBezTo>
                      <a:cubicBezTo>
                        <a:pt x="2279382" y="1033054"/>
                        <a:pt x="2282401" y="1037810"/>
                        <a:pt x="2286334" y="1042018"/>
                      </a:cubicBezTo>
                      <a:cubicBezTo>
                        <a:pt x="2290267" y="1046225"/>
                        <a:pt x="2295023" y="1049655"/>
                        <a:pt x="2300603" y="1052308"/>
                      </a:cubicBezTo>
                      <a:cubicBezTo>
                        <a:pt x="2306183" y="1054960"/>
                        <a:pt x="2312448" y="1056287"/>
                        <a:pt x="2319399" y="1056287"/>
                      </a:cubicBezTo>
                      <a:cubicBezTo>
                        <a:pt x="2325436" y="1056287"/>
                        <a:pt x="2332113" y="1054915"/>
                        <a:pt x="2339431" y="1052171"/>
                      </a:cubicBezTo>
                      <a:cubicBezTo>
                        <a:pt x="2346748" y="1049427"/>
                        <a:pt x="2353562" y="1044945"/>
                        <a:pt x="2359874" y="1038725"/>
                      </a:cubicBezTo>
                      <a:cubicBezTo>
                        <a:pt x="2366185" y="1032505"/>
                        <a:pt x="2371490" y="1024410"/>
                        <a:pt x="2375789" y="1014440"/>
                      </a:cubicBezTo>
                      <a:cubicBezTo>
                        <a:pt x="2380088" y="1004470"/>
                        <a:pt x="2382237" y="992351"/>
                        <a:pt x="2382237" y="978082"/>
                      </a:cubicBezTo>
                      <a:cubicBezTo>
                        <a:pt x="2382237" y="962716"/>
                        <a:pt x="2378579" y="948538"/>
                        <a:pt x="2371261" y="935550"/>
                      </a:cubicBezTo>
                      <a:cubicBezTo>
                        <a:pt x="2363944" y="922561"/>
                        <a:pt x="2353928" y="911219"/>
                        <a:pt x="2341214" y="901524"/>
                      </a:cubicBezTo>
                      <a:cubicBezTo>
                        <a:pt x="2328500" y="891828"/>
                        <a:pt x="2313637" y="884054"/>
                        <a:pt x="2296624" y="878200"/>
                      </a:cubicBezTo>
                      <a:cubicBezTo>
                        <a:pt x="2279611" y="872346"/>
                        <a:pt x="2261409" y="868870"/>
                        <a:pt x="2242018" y="867772"/>
                      </a:cubicBezTo>
                      <a:lnTo>
                        <a:pt x="2242018" y="835393"/>
                      </a:lnTo>
                      <a:lnTo>
                        <a:pt x="2424895" y="835393"/>
                      </a:lnTo>
                      <a:lnTo>
                        <a:pt x="2442606" y="835393"/>
                      </a:lnTo>
                      <a:lnTo>
                        <a:pt x="2456726" y="835393"/>
                      </a:lnTo>
                      <a:cubicBezTo>
                        <a:pt x="2463677" y="835393"/>
                        <a:pt x="2469943" y="836536"/>
                        <a:pt x="2475522" y="838823"/>
                      </a:cubicBezTo>
                      <a:cubicBezTo>
                        <a:pt x="2481102" y="841110"/>
                        <a:pt x="2485812" y="844311"/>
                        <a:pt x="2489654" y="848427"/>
                      </a:cubicBezTo>
                      <a:cubicBezTo>
                        <a:pt x="2493496" y="852543"/>
                        <a:pt x="2496468" y="857391"/>
                        <a:pt x="2498572" y="862970"/>
                      </a:cubicBezTo>
                      <a:cubicBezTo>
                        <a:pt x="2500676" y="868550"/>
                        <a:pt x="2501728" y="874633"/>
                        <a:pt x="2501728" y="881218"/>
                      </a:cubicBezTo>
                      <a:lnTo>
                        <a:pt x="2501728" y="1167419"/>
                      </a:lnTo>
                      <a:lnTo>
                        <a:pt x="2565389" y="1167419"/>
                      </a:lnTo>
                      <a:lnTo>
                        <a:pt x="2565389" y="864205"/>
                      </a:lnTo>
                      <a:cubicBezTo>
                        <a:pt x="2565389" y="861461"/>
                        <a:pt x="2565617" y="858443"/>
                        <a:pt x="2566075" y="855150"/>
                      </a:cubicBezTo>
                      <a:cubicBezTo>
                        <a:pt x="2566532" y="851857"/>
                        <a:pt x="2567584" y="848747"/>
                        <a:pt x="2569231" y="845820"/>
                      </a:cubicBezTo>
                      <a:cubicBezTo>
                        <a:pt x="2570877" y="842893"/>
                        <a:pt x="2573392" y="840424"/>
                        <a:pt x="2576777" y="838411"/>
                      </a:cubicBezTo>
                      <a:cubicBezTo>
                        <a:pt x="2580161" y="836399"/>
                        <a:pt x="2584780" y="835393"/>
                        <a:pt x="2590634" y="835393"/>
                      </a:cubicBezTo>
                      <a:lnTo>
                        <a:pt x="2624920" y="835393"/>
                      </a:lnTo>
                      <a:lnTo>
                        <a:pt x="2642221" y="835393"/>
                      </a:lnTo>
                      <a:lnTo>
                        <a:pt x="2693795" y="835393"/>
                      </a:lnTo>
                      <a:cubicBezTo>
                        <a:pt x="2686844" y="846186"/>
                        <a:pt x="2681127" y="857025"/>
                        <a:pt x="2676645" y="867910"/>
                      </a:cubicBezTo>
                      <a:cubicBezTo>
                        <a:pt x="2672163" y="878794"/>
                        <a:pt x="2668641" y="889953"/>
                        <a:pt x="2666080" y="901387"/>
                      </a:cubicBezTo>
                      <a:cubicBezTo>
                        <a:pt x="2663520" y="912820"/>
                        <a:pt x="2661781" y="924528"/>
                        <a:pt x="2660867" y="936510"/>
                      </a:cubicBezTo>
                      <a:cubicBezTo>
                        <a:pt x="2659952" y="948492"/>
                        <a:pt x="2659495" y="961069"/>
                        <a:pt x="2659495" y="974240"/>
                      </a:cubicBezTo>
                      <a:cubicBezTo>
                        <a:pt x="2659495" y="990522"/>
                        <a:pt x="2660913" y="1006849"/>
                        <a:pt x="2663748" y="1023221"/>
                      </a:cubicBezTo>
                      <a:cubicBezTo>
                        <a:pt x="2666583" y="1039594"/>
                        <a:pt x="2670699" y="1055463"/>
                        <a:pt x="2676096" y="1070830"/>
                      </a:cubicBezTo>
                      <a:cubicBezTo>
                        <a:pt x="2681493" y="1086196"/>
                        <a:pt x="2688170" y="1100648"/>
                        <a:pt x="2696127" y="1114185"/>
                      </a:cubicBezTo>
                      <a:cubicBezTo>
                        <a:pt x="2704085" y="1127723"/>
                        <a:pt x="2713278" y="1139796"/>
                        <a:pt x="2723705" y="1150406"/>
                      </a:cubicBezTo>
                      <a:cubicBezTo>
                        <a:pt x="2731388" y="1158090"/>
                        <a:pt x="2739986" y="1164858"/>
                        <a:pt x="2749499" y="1170712"/>
                      </a:cubicBezTo>
                      <a:cubicBezTo>
                        <a:pt x="2759011" y="1176566"/>
                        <a:pt x="2768981" y="1179493"/>
                        <a:pt x="2779408" y="1179493"/>
                      </a:cubicBezTo>
                      <a:cubicBezTo>
                        <a:pt x="2786177" y="1179493"/>
                        <a:pt x="2792305" y="1178212"/>
                        <a:pt x="2797793" y="1175651"/>
                      </a:cubicBezTo>
                      <a:cubicBezTo>
                        <a:pt x="2803281" y="1173090"/>
                        <a:pt x="2807992" y="1169706"/>
                        <a:pt x="2811925" y="1165499"/>
                      </a:cubicBezTo>
                      <a:cubicBezTo>
                        <a:pt x="2815858" y="1161291"/>
                        <a:pt x="2818922" y="1156352"/>
                        <a:pt x="2821118" y="1150681"/>
                      </a:cubicBezTo>
                      <a:cubicBezTo>
                        <a:pt x="2823313" y="1145010"/>
                        <a:pt x="2824410" y="1139156"/>
                        <a:pt x="2824410" y="1133119"/>
                      </a:cubicBezTo>
                      <a:cubicBezTo>
                        <a:pt x="2824410" y="1127814"/>
                        <a:pt x="2823313" y="1122600"/>
                        <a:pt x="2821118" y="1117478"/>
                      </a:cubicBezTo>
                      <a:cubicBezTo>
                        <a:pt x="2818922" y="1112356"/>
                        <a:pt x="2815858" y="1107737"/>
                        <a:pt x="2811925" y="1103621"/>
                      </a:cubicBezTo>
                      <a:cubicBezTo>
                        <a:pt x="2807992" y="1099505"/>
                        <a:pt x="2803281" y="1096166"/>
                        <a:pt x="2797793" y="1093605"/>
                      </a:cubicBezTo>
                      <a:cubicBezTo>
                        <a:pt x="2792305" y="1091044"/>
                        <a:pt x="2786177" y="1089764"/>
                        <a:pt x="2779408" y="1089764"/>
                      </a:cubicBezTo>
                      <a:cubicBezTo>
                        <a:pt x="2776299" y="1089764"/>
                        <a:pt x="2773234" y="1090084"/>
                        <a:pt x="2770216" y="1090724"/>
                      </a:cubicBezTo>
                      <a:cubicBezTo>
                        <a:pt x="2767198" y="1091364"/>
                        <a:pt x="2764408" y="1092142"/>
                        <a:pt x="2761847" y="1093056"/>
                      </a:cubicBezTo>
                      <a:cubicBezTo>
                        <a:pt x="2756907" y="1087020"/>
                        <a:pt x="2752197" y="1079291"/>
                        <a:pt x="2747715" y="1069869"/>
                      </a:cubicBezTo>
                      <a:cubicBezTo>
                        <a:pt x="2743233" y="1060448"/>
                        <a:pt x="2739300" y="1050295"/>
                        <a:pt x="2735916" y="1039411"/>
                      </a:cubicBezTo>
                      <a:cubicBezTo>
                        <a:pt x="2732532" y="1028526"/>
                        <a:pt x="2729833" y="1017413"/>
                        <a:pt x="2727821" y="1006071"/>
                      </a:cubicBezTo>
                      <a:cubicBezTo>
                        <a:pt x="2725809" y="994729"/>
                        <a:pt x="2724802" y="984119"/>
                        <a:pt x="2724802" y="974240"/>
                      </a:cubicBezTo>
                      <a:cubicBezTo>
                        <a:pt x="2724802" y="963081"/>
                        <a:pt x="2725717" y="950779"/>
                        <a:pt x="2727546" y="937333"/>
                      </a:cubicBezTo>
                      <a:cubicBezTo>
                        <a:pt x="2729376" y="923888"/>
                        <a:pt x="2732303" y="910716"/>
                        <a:pt x="2736327" y="897819"/>
                      </a:cubicBezTo>
                      <a:cubicBezTo>
                        <a:pt x="2740352" y="884923"/>
                        <a:pt x="2745611" y="872895"/>
                        <a:pt x="2752105" y="861736"/>
                      </a:cubicBezTo>
                      <a:cubicBezTo>
                        <a:pt x="2758600" y="850577"/>
                        <a:pt x="2766512" y="841796"/>
                        <a:pt x="2775841" y="835393"/>
                      </a:cubicBezTo>
                      <a:lnTo>
                        <a:pt x="2805895" y="835393"/>
                      </a:lnTo>
                      <a:lnTo>
                        <a:pt x="2829075" y="835393"/>
                      </a:lnTo>
                      <a:lnTo>
                        <a:pt x="2831415" y="835393"/>
                      </a:lnTo>
                      <a:cubicBezTo>
                        <a:pt x="2840561" y="835393"/>
                        <a:pt x="2849845" y="836491"/>
                        <a:pt x="2859266" y="838686"/>
                      </a:cubicBezTo>
                      <a:cubicBezTo>
                        <a:pt x="2868687" y="840881"/>
                        <a:pt x="2877240" y="844357"/>
                        <a:pt x="2884923" y="849113"/>
                      </a:cubicBezTo>
                      <a:cubicBezTo>
                        <a:pt x="2892606" y="853869"/>
                        <a:pt x="2898917" y="859998"/>
                        <a:pt x="2903857" y="867498"/>
                      </a:cubicBezTo>
                      <a:cubicBezTo>
                        <a:pt x="2908796" y="874998"/>
                        <a:pt x="2911265" y="884054"/>
                        <a:pt x="2911265" y="894664"/>
                      </a:cubicBezTo>
                      <a:cubicBezTo>
                        <a:pt x="2911265" y="901615"/>
                        <a:pt x="2909528" y="908201"/>
                        <a:pt x="2906052" y="914421"/>
                      </a:cubicBezTo>
                      <a:cubicBezTo>
                        <a:pt x="2902576" y="920641"/>
                        <a:pt x="2898185" y="926037"/>
                        <a:pt x="2892881" y="930611"/>
                      </a:cubicBezTo>
                      <a:cubicBezTo>
                        <a:pt x="2887576" y="935184"/>
                        <a:pt x="2881721" y="938797"/>
                        <a:pt x="2875319" y="941449"/>
                      </a:cubicBezTo>
                      <a:cubicBezTo>
                        <a:pt x="2868916" y="944102"/>
                        <a:pt x="2862696" y="945428"/>
                        <a:pt x="2856660" y="945428"/>
                      </a:cubicBezTo>
                      <a:lnTo>
                        <a:pt x="2839647" y="945428"/>
                      </a:lnTo>
                      <a:lnTo>
                        <a:pt x="2839647" y="1002504"/>
                      </a:lnTo>
                      <a:cubicBezTo>
                        <a:pt x="2866355" y="1003053"/>
                        <a:pt x="2890182" y="1005156"/>
                        <a:pt x="2911128" y="1008815"/>
                      </a:cubicBezTo>
                      <a:cubicBezTo>
                        <a:pt x="2932074" y="1012474"/>
                        <a:pt x="2951328" y="1018511"/>
                        <a:pt x="2968890" y="1026926"/>
                      </a:cubicBezTo>
                      <a:cubicBezTo>
                        <a:pt x="2986452" y="1035341"/>
                        <a:pt x="3002779" y="1046500"/>
                        <a:pt x="3017871" y="1060403"/>
                      </a:cubicBezTo>
                      <a:cubicBezTo>
                        <a:pt x="3032963" y="1074306"/>
                        <a:pt x="3047918" y="1091593"/>
                        <a:pt x="3062735" y="1112265"/>
                      </a:cubicBezTo>
                      <a:lnTo>
                        <a:pt x="3062735" y="1139979"/>
                      </a:lnTo>
                      <a:lnTo>
                        <a:pt x="3126397" y="1139979"/>
                      </a:lnTo>
                      <a:lnTo>
                        <a:pt x="3126397" y="835393"/>
                      </a:lnTo>
                      <a:lnTo>
                        <a:pt x="3186895" y="835393"/>
                      </a:lnTo>
                      <a:lnTo>
                        <a:pt x="3203229" y="835393"/>
                      </a:lnTo>
                      <a:lnTo>
                        <a:pt x="3241227" y="835393"/>
                      </a:lnTo>
                      <a:cubicBezTo>
                        <a:pt x="3247996" y="835393"/>
                        <a:pt x="3255358" y="837954"/>
                        <a:pt x="3263316" y="843076"/>
                      </a:cubicBezTo>
                      <a:cubicBezTo>
                        <a:pt x="3271274" y="848198"/>
                        <a:pt x="3279048" y="854784"/>
                        <a:pt x="3286640" y="862833"/>
                      </a:cubicBezTo>
                      <a:cubicBezTo>
                        <a:pt x="3294232" y="870882"/>
                        <a:pt x="3301275" y="880029"/>
                        <a:pt x="3307769" y="890273"/>
                      </a:cubicBezTo>
                      <a:cubicBezTo>
                        <a:pt x="3314264" y="900518"/>
                        <a:pt x="3319340" y="910671"/>
                        <a:pt x="3322999" y="920732"/>
                      </a:cubicBezTo>
                      <a:cubicBezTo>
                        <a:pt x="3318608" y="920549"/>
                        <a:pt x="3314858" y="920458"/>
                        <a:pt x="3311748" y="920458"/>
                      </a:cubicBezTo>
                      <a:cubicBezTo>
                        <a:pt x="3300223" y="920458"/>
                        <a:pt x="3289247" y="922378"/>
                        <a:pt x="3278820" y="926220"/>
                      </a:cubicBezTo>
                      <a:cubicBezTo>
                        <a:pt x="3268393" y="930062"/>
                        <a:pt x="3259429" y="935413"/>
                        <a:pt x="3251928" y="942273"/>
                      </a:cubicBezTo>
                      <a:cubicBezTo>
                        <a:pt x="3244428" y="949133"/>
                        <a:pt x="3238574" y="957227"/>
                        <a:pt x="3234367" y="966557"/>
                      </a:cubicBezTo>
                      <a:cubicBezTo>
                        <a:pt x="3230159" y="975887"/>
                        <a:pt x="3228055" y="985948"/>
                        <a:pt x="3228055" y="996741"/>
                      </a:cubicBezTo>
                      <a:cubicBezTo>
                        <a:pt x="3228055" y="1009730"/>
                        <a:pt x="3230342" y="1021438"/>
                        <a:pt x="3234916" y="1031865"/>
                      </a:cubicBezTo>
                      <a:cubicBezTo>
                        <a:pt x="3239489" y="1042292"/>
                        <a:pt x="3245754" y="1051164"/>
                        <a:pt x="3253712" y="1058482"/>
                      </a:cubicBezTo>
                      <a:cubicBezTo>
                        <a:pt x="3261670" y="1065799"/>
                        <a:pt x="3270999" y="1071379"/>
                        <a:pt x="3281701" y="1075220"/>
                      </a:cubicBezTo>
                      <a:cubicBezTo>
                        <a:pt x="3292403" y="1079062"/>
                        <a:pt x="3303882" y="1080983"/>
                        <a:pt x="3316138" y="1080983"/>
                      </a:cubicBezTo>
                      <a:cubicBezTo>
                        <a:pt x="3330042" y="1080983"/>
                        <a:pt x="3341978" y="1078605"/>
                        <a:pt x="3351948" y="1073848"/>
                      </a:cubicBezTo>
                      <a:cubicBezTo>
                        <a:pt x="3361918" y="1069092"/>
                        <a:pt x="3370058" y="1063009"/>
                        <a:pt x="3376370" y="1055601"/>
                      </a:cubicBezTo>
                      <a:cubicBezTo>
                        <a:pt x="3382681" y="1048192"/>
                        <a:pt x="3387300" y="1040005"/>
                        <a:pt x="3390227" y="1031042"/>
                      </a:cubicBezTo>
                      <a:cubicBezTo>
                        <a:pt x="3393154" y="1022078"/>
                        <a:pt x="3394617" y="1013480"/>
                        <a:pt x="3394617" y="1005248"/>
                      </a:cubicBezTo>
                      <a:cubicBezTo>
                        <a:pt x="3402118" y="1009272"/>
                        <a:pt x="3409755" y="1015446"/>
                        <a:pt x="3417530" y="1023770"/>
                      </a:cubicBezTo>
                      <a:cubicBezTo>
                        <a:pt x="3425304" y="1032093"/>
                        <a:pt x="3432394" y="1040966"/>
                        <a:pt x="3438796" y="1050387"/>
                      </a:cubicBezTo>
                      <a:cubicBezTo>
                        <a:pt x="3445199" y="1059808"/>
                        <a:pt x="3450549" y="1068909"/>
                        <a:pt x="3454849" y="1077690"/>
                      </a:cubicBezTo>
                      <a:cubicBezTo>
                        <a:pt x="3459148" y="1086471"/>
                        <a:pt x="3461755" y="1093239"/>
                        <a:pt x="3462669" y="1097996"/>
                      </a:cubicBezTo>
                      <a:lnTo>
                        <a:pt x="3462669" y="1139979"/>
                      </a:lnTo>
                      <a:lnTo>
                        <a:pt x="3526330" y="1139979"/>
                      </a:lnTo>
                      <a:lnTo>
                        <a:pt x="3526330" y="835393"/>
                      </a:lnTo>
                      <a:lnTo>
                        <a:pt x="3603163" y="835393"/>
                      </a:lnTo>
                      <a:lnTo>
                        <a:pt x="3603163" y="777769"/>
                      </a:lnTo>
                      <a:lnTo>
                        <a:pt x="3203229" y="777769"/>
                      </a:lnTo>
                      <a:lnTo>
                        <a:pt x="3186895" y="777769"/>
                      </a:lnTo>
                      <a:lnTo>
                        <a:pt x="2829075" y="777769"/>
                      </a:lnTo>
                      <a:lnTo>
                        <a:pt x="2805895" y="777769"/>
                      </a:lnTo>
                      <a:lnTo>
                        <a:pt x="2642221" y="777769"/>
                      </a:lnTo>
                      <a:lnTo>
                        <a:pt x="2624920" y="777769"/>
                      </a:lnTo>
                      <a:lnTo>
                        <a:pt x="2578560" y="777769"/>
                      </a:lnTo>
                      <a:cubicBezTo>
                        <a:pt x="2565572" y="777769"/>
                        <a:pt x="2554962" y="779598"/>
                        <a:pt x="2546730" y="783257"/>
                      </a:cubicBezTo>
                      <a:cubicBezTo>
                        <a:pt x="2538498" y="786915"/>
                        <a:pt x="2531455" y="791580"/>
                        <a:pt x="2525601" y="797251"/>
                      </a:cubicBezTo>
                      <a:cubicBezTo>
                        <a:pt x="2519381" y="792129"/>
                        <a:pt x="2511652" y="787601"/>
                        <a:pt x="2502414" y="783668"/>
                      </a:cubicBezTo>
                      <a:cubicBezTo>
                        <a:pt x="2493175" y="779735"/>
                        <a:pt x="2482794" y="777769"/>
                        <a:pt x="2471269" y="777769"/>
                      </a:cubicBezTo>
                      <a:lnTo>
                        <a:pt x="2442606" y="777769"/>
                      </a:lnTo>
                      <a:lnTo>
                        <a:pt x="2424895" y="777769"/>
                      </a:lnTo>
                      <a:close/>
                      <a:moveTo>
                        <a:pt x="186520" y="777769"/>
                      </a:moveTo>
                      <a:lnTo>
                        <a:pt x="186520" y="835393"/>
                      </a:lnTo>
                      <a:lnTo>
                        <a:pt x="441988" y="835393"/>
                      </a:lnTo>
                      <a:lnTo>
                        <a:pt x="441988" y="923202"/>
                      </a:lnTo>
                      <a:cubicBezTo>
                        <a:pt x="437049" y="916433"/>
                        <a:pt x="431149" y="909756"/>
                        <a:pt x="424289" y="903170"/>
                      </a:cubicBezTo>
                      <a:cubicBezTo>
                        <a:pt x="417429" y="896585"/>
                        <a:pt x="409655" y="890731"/>
                        <a:pt x="400965" y="885609"/>
                      </a:cubicBezTo>
                      <a:cubicBezTo>
                        <a:pt x="392276" y="880486"/>
                        <a:pt x="382580" y="876325"/>
                        <a:pt x="371879" y="873123"/>
                      </a:cubicBezTo>
                      <a:cubicBezTo>
                        <a:pt x="361177" y="869922"/>
                        <a:pt x="349515" y="868321"/>
                        <a:pt x="336892" y="868321"/>
                      </a:cubicBezTo>
                      <a:cubicBezTo>
                        <a:pt x="320611" y="868321"/>
                        <a:pt x="305382" y="870654"/>
                        <a:pt x="291204" y="875319"/>
                      </a:cubicBezTo>
                      <a:cubicBezTo>
                        <a:pt x="277027" y="879983"/>
                        <a:pt x="264679" y="886752"/>
                        <a:pt x="254160" y="895624"/>
                      </a:cubicBezTo>
                      <a:cubicBezTo>
                        <a:pt x="243642" y="904497"/>
                        <a:pt x="235364" y="915290"/>
                        <a:pt x="229327" y="928004"/>
                      </a:cubicBezTo>
                      <a:cubicBezTo>
                        <a:pt x="223290" y="940718"/>
                        <a:pt x="220272" y="955124"/>
                        <a:pt x="220272" y="971222"/>
                      </a:cubicBezTo>
                      <a:cubicBezTo>
                        <a:pt x="220272" y="982564"/>
                        <a:pt x="221644" y="992671"/>
                        <a:pt x="224388" y="1001543"/>
                      </a:cubicBezTo>
                      <a:cubicBezTo>
                        <a:pt x="227132" y="1010416"/>
                        <a:pt x="230836" y="1018282"/>
                        <a:pt x="235501" y="1025142"/>
                      </a:cubicBezTo>
                      <a:cubicBezTo>
                        <a:pt x="240166" y="1032002"/>
                        <a:pt x="245562" y="1037856"/>
                        <a:pt x="251691" y="1042704"/>
                      </a:cubicBezTo>
                      <a:cubicBezTo>
                        <a:pt x="257819" y="1047551"/>
                        <a:pt x="264176" y="1051485"/>
                        <a:pt x="270762" y="1054503"/>
                      </a:cubicBezTo>
                      <a:cubicBezTo>
                        <a:pt x="277347" y="1057521"/>
                        <a:pt x="284024" y="1059762"/>
                        <a:pt x="290793" y="1061226"/>
                      </a:cubicBezTo>
                      <a:cubicBezTo>
                        <a:pt x="297561" y="1062689"/>
                        <a:pt x="303873" y="1063421"/>
                        <a:pt x="309727" y="1063421"/>
                      </a:cubicBezTo>
                      <a:cubicBezTo>
                        <a:pt x="321617" y="1063421"/>
                        <a:pt x="332593" y="1062323"/>
                        <a:pt x="342655" y="1060128"/>
                      </a:cubicBezTo>
                      <a:cubicBezTo>
                        <a:pt x="352716" y="1057933"/>
                        <a:pt x="361360" y="1054457"/>
                        <a:pt x="368586" y="1049701"/>
                      </a:cubicBezTo>
                      <a:cubicBezTo>
                        <a:pt x="375812" y="1044945"/>
                        <a:pt x="381483" y="1038679"/>
                        <a:pt x="385599" y="1030904"/>
                      </a:cubicBezTo>
                      <a:cubicBezTo>
                        <a:pt x="389715" y="1023130"/>
                        <a:pt x="391773" y="1013571"/>
                        <a:pt x="391773" y="1002229"/>
                      </a:cubicBezTo>
                      <a:cubicBezTo>
                        <a:pt x="391773" y="996558"/>
                        <a:pt x="390675" y="991025"/>
                        <a:pt x="388480" y="985628"/>
                      </a:cubicBezTo>
                      <a:cubicBezTo>
                        <a:pt x="386285" y="980232"/>
                        <a:pt x="383221" y="975429"/>
                        <a:pt x="379288" y="971222"/>
                      </a:cubicBezTo>
                      <a:cubicBezTo>
                        <a:pt x="375354" y="967015"/>
                        <a:pt x="370644" y="963630"/>
                        <a:pt x="365156" y="961069"/>
                      </a:cubicBezTo>
                      <a:cubicBezTo>
                        <a:pt x="359668" y="958508"/>
                        <a:pt x="353539" y="957227"/>
                        <a:pt x="346771" y="957227"/>
                      </a:cubicBezTo>
                      <a:cubicBezTo>
                        <a:pt x="337624" y="957227"/>
                        <a:pt x="330124" y="959011"/>
                        <a:pt x="324270" y="962578"/>
                      </a:cubicBezTo>
                      <a:cubicBezTo>
                        <a:pt x="318416" y="966146"/>
                        <a:pt x="313797" y="970307"/>
                        <a:pt x="310413" y="975064"/>
                      </a:cubicBezTo>
                      <a:cubicBezTo>
                        <a:pt x="307028" y="979820"/>
                        <a:pt x="304696" y="984759"/>
                        <a:pt x="303415" y="989881"/>
                      </a:cubicBezTo>
                      <a:cubicBezTo>
                        <a:pt x="302135" y="995003"/>
                        <a:pt x="301495" y="999577"/>
                        <a:pt x="301495" y="1003601"/>
                      </a:cubicBezTo>
                      <a:cubicBezTo>
                        <a:pt x="297287" y="1003419"/>
                        <a:pt x="293583" y="1000766"/>
                        <a:pt x="290381" y="995644"/>
                      </a:cubicBezTo>
                      <a:cubicBezTo>
                        <a:pt x="287180" y="990522"/>
                        <a:pt x="285579" y="983296"/>
                        <a:pt x="285579" y="973966"/>
                      </a:cubicBezTo>
                      <a:cubicBezTo>
                        <a:pt x="285579" y="966466"/>
                        <a:pt x="286631" y="960109"/>
                        <a:pt x="288735" y="954895"/>
                      </a:cubicBezTo>
                      <a:cubicBezTo>
                        <a:pt x="290839" y="949681"/>
                        <a:pt x="294086" y="945062"/>
                        <a:pt x="298476" y="941038"/>
                      </a:cubicBezTo>
                      <a:cubicBezTo>
                        <a:pt x="302867" y="937013"/>
                        <a:pt x="308446" y="933766"/>
                        <a:pt x="315215" y="931297"/>
                      </a:cubicBezTo>
                      <a:cubicBezTo>
                        <a:pt x="321983" y="928827"/>
                        <a:pt x="329941" y="927592"/>
                        <a:pt x="339088" y="927592"/>
                      </a:cubicBezTo>
                      <a:cubicBezTo>
                        <a:pt x="348051" y="927592"/>
                        <a:pt x="356878" y="929467"/>
                        <a:pt x="365567" y="933217"/>
                      </a:cubicBezTo>
                      <a:cubicBezTo>
                        <a:pt x="374257" y="936968"/>
                        <a:pt x="382397" y="941998"/>
                        <a:pt x="389989" y="948309"/>
                      </a:cubicBezTo>
                      <a:cubicBezTo>
                        <a:pt x="397581" y="954621"/>
                        <a:pt x="404578" y="961892"/>
                        <a:pt x="410981" y="970124"/>
                      </a:cubicBezTo>
                      <a:cubicBezTo>
                        <a:pt x="417384" y="978356"/>
                        <a:pt x="422872" y="986909"/>
                        <a:pt x="427445" y="995781"/>
                      </a:cubicBezTo>
                      <a:cubicBezTo>
                        <a:pt x="432018" y="1004653"/>
                        <a:pt x="435586" y="1013526"/>
                        <a:pt x="438147" y="1022398"/>
                      </a:cubicBezTo>
                      <a:cubicBezTo>
                        <a:pt x="440708" y="1031270"/>
                        <a:pt x="441988" y="1039548"/>
                        <a:pt x="441988" y="1047231"/>
                      </a:cubicBezTo>
                      <a:lnTo>
                        <a:pt x="441988" y="1139979"/>
                      </a:lnTo>
                      <a:lnTo>
                        <a:pt x="505650" y="1139979"/>
                      </a:lnTo>
                      <a:lnTo>
                        <a:pt x="505650" y="835393"/>
                      </a:lnTo>
                      <a:lnTo>
                        <a:pt x="567520" y="835393"/>
                      </a:lnTo>
                      <a:lnTo>
                        <a:pt x="582482" y="835393"/>
                      </a:lnTo>
                      <a:lnTo>
                        <a:pt x="599351" y="835393"/>
                      </a:lnTo>
                      <a:cubicBezTo>
                        <a:pt x="606302" y="835393"/>
                        <a:pt x="612568" y="836536"/>
                        <a:pt x="618147" y="838823"/>
                      </a:cubicBezTo>
                      <a:cubicBezTo>
                        <a:pt x="623727" y="841110"/>
                        <a:pt x="628437" y="844311"/>
                        <a:pt x="632279" y="848427"/>
                      </a:cubicBezTo>
                      <a:cubicBezTo>
                        <a:pt x="636121" y="852543"/>
                        <a:pt x="639093" y="857391"/>
                        <a:pt x="641197" y="862970"/>
                      </a:cubicBezTo>
                      <a:cubicBezTo>
                        <a:pt x="643301" y="868550"/>
                        <a:pt x="644353" y="874633"/>
                        <a:pt x="644353" y="881218"/>
                      </a:cubicBezTo>
                      <a:lnTo>
                        <a:pt x="644353" y="1167419"/>
                      </a:lnTo>
                      <a:lnTo>
                        <a:pt x="708014" y="1167419"/>
                      </a:lnTo>
                      <a:lnTo>
                        <a:pt x="708014" y="864205"/>
                      </a:lnTo>
                      <a:cubicBezTo>
                        <a:pt x="708014" y="861461"/>
                        <a:pt x="708243" y="858443"/>
                        <a:pt x="708700" y="855150"/>
                      </a:cubicBezTo>
                      <a:cubicBezTo>
                        <a:pt x="709157" y="851857"/>
                        <a:pt x="710209" y="848747"/>
                        <a:pt x="711856" y="845820"/>
                      </a:cubicBezTo>
                      <a:cubicBezTo>
                        <a:pt x="713502" y="842893"/>
                        <a:pt x="716017" y="840424"/>
                        <a:pt x="719402" y="838411"/>
                      </a:cubicBezTo>
                      <a:cubicBezTo>
                        <a:pt x="722786" y="836399"/>
                        <a:pt x="727405" y="835393"/>
                        <a:pt x="733259" y="835393"/>
                      </a:cubicBezTo>
                      <a:lnTo>
                        <a:pt x="767545" y="835393"/>
                      </a:lnTo>
                      <a:lnTo>
                        <a:pt x="784846" y="835393"/>
                      </a:lnTo>
                      <a:lnTo>
                        <a:pt x="821877" y="835393"/>
                      </a:lnTo>
                      <a:cubicBezTo>
                        <a:pt x="828645" y="835393"/>
                        <a:pt x="836008" y="837954"/>
                        <a:pt x="843966" y="843076"/>
                      </a:cubicBezTo>
                      <a:cubicBezTo>
                        <a:pt x="851924" y="848198"/>
                        <a:pt x="859699" y="854784"/>
                        <a:pt x="867290" y="862833"/>
                      </a:cubicBezTo>
                      <a:cubicBezTo>
                        <a:pt x="874882" y="870882"/>
                        <a:pt x="881925" y="880029"/>
                        <a:pt x="888419" y="890273"/>
                      </a:cubicBezTo>
                      <a:cubicBezTo>
                        <a:pt x="894913" y="900518"/>
                        <a:pt x="899990" y="910671"/>
                        <a:pt x="903649" y="920732"/>
                      </a:cubicBezTo>
                      <a:cubicBezTo>
                        <a:pt x="899258" y="920549"/>
                        <a:pt x="895508" y="920458"/>
                        <a:pt x="892398" y="920458"/>
                      </a:cubicBezTo>
                      <a:cubicBezTo>
                        <a:pt x="880873" y="920458"/>
                        <a:pt x="869897" y="922378"/>
                        <a:pt x="859470" y="926220"/>
                      </a:cubicBezTo>
                      <a:cubicBezTo>
                        <a:pt x="849043" y="930062"/>
                        <a:pt x="840079" y="935413"/>
                        <a:pt x="832578" y="942273"/>
                      </a:cubicBezTo>
                      <a:cubicBezTo>
                        <a:pt x="825078" y="949133"/>
                        <a:pt x="819224" y="957227"/>
                        <a:pt x="815017" y="966557"/>
                      </a:cubicBezTo>
                      <a:cubicBezTo>
                        <a:pt x="810809" y="975887"/>
                        <a:pt x="808705" y="985948"/>
                        <a:pt x="808705" y="996741"/>
                      </a:cubicBezTo>
                      <a:cubicBezTo>
                        <a:pt x="808705" y="1009730"/>
                        <a:pt x="810992" y="1021438"/>
                        <a:pt x="815566" y="1031865"/>
                      </a:cubicBezTo>
                      <a:cubicBezTo>
                        <a:pt x="820139" y="1042292"/>
                        <a:pt x="826404" y="1051164"/>
                        <a:pt x="834362" y="1058482"/>
                      </a:cubicBezTo>
                      <a:cubicBezTo>
                        <a:pt x="842320" y="1065799"/>
                        <a:pt x="851649" y="1071379"/>
                        <a:pt x="862351" y="1075220"/>
                      </a:cubicBezTo>
                      <a:cubicBezTo>
                        <a:pt x="873053" y="1079062"/>
                        <a:pt x="884532" y="1080983"/>
                        <a:pt x="896788" y="1080983"/>
                      </a:cubicBezTo>
                      <a:cubicBezTo>
                        <a:pt x="910692" y="1080983"/>
                        <a:pt x="922628" y="1078605"/>
                        <a:pt x="932598" y="1073848"/>
                      </a:cubicBezTo>
                      <a:cubicBezTo>
                        <a:pt x="942568" y="1069092"/>
                        <a:pt x="950709" y="1063009"/>
                        <a:pt x="957020" y="1055601"/>
                      </a:cubicBezTo>
                      <a:cubicBezTo>
                        <a:pt x="963331" y="1048192"/>
                        <a:pt x="967950" y="1040005"/>
                        <a:pt x="970877" y="1031042"/>
                      </a:cubicBezTo>
                      <a:cubicBezTo>
                        <a:pt x="973804" y="1022078"/>
                        <a:pt x="975267" y="1013480"/>
                        <a:pt x="975267" y="1005248"/>
                      </a:cubicBezTo>
                      <a:cubicBezTo>
                        <a:pt x="982768" y="1009272"/>
                        <a:pt x="990405" y="1015446"/>
                        <a:pt x="998180" y="1023770"/>
                      </a:cubicBezTo>
                      <a:cubicBezTo>
                        <a:pt x="1005955" y="1032093"/>
                        <a:pt x="1013043" y="1040966"/>
                        <a:pt x="1019446" y="1050387"/>
                      </a:cubicBezTo>
                      <a:cubicBezTo>
                        <a:pt x="1025849" y="1059808"/>
                        <a:pt x="1031200" y="1068909"/>
                        <a:pt x="1035499" y="1077690"/>
                      </a:cubicBezTo>
                      <a:cubicBezTo>
                        <a:pt x="1039798" y="1086471"/>
                        <a:pt x="1042404" y="1093239"/>
                        <a:pt x="1043319" y="1097996"/>
                      </a:cubicBezTo>
                      <a:lnTo>
                        <a:pt x="1043319" y="1139979"/>
                      </a:lnTo>
                      <a:lnTo>
                        <a:pt x="1106980" y="1139979"/>
                      </a:lnTo>
                      <a:lnTo>
                        <a:pt x="1106980" y="835393"/>
                      </a:lnTo>
                      <a:lnTo>
                        <a:pt x="1167595" y="835393"/>
                      </a:lnTo>
                      <a:lnTo>
                        <a:pt x="1183813" y="835393"/>
                      </a:lnTo>
                      <a:lnTo>
                        <a:pt x="1199426" y="835393"/>
                      </a:lnTo>
                      <a:cubicBezTo>
                        <a:pt x="1206377" y="835393"/>
                        <a:pt x="1212643" y="836536"/>
                        <a:pt x="1218222" y="838823"/>
                      </a:cubicBezTo>
                      <a:cubicBezTo>
                        <a:pt x="1223802" y="841110"/>
                        <a:pt x="1228512" y="844311"/>
                        <a:pt x="1232354" y="848427"/>
                      </a:cubicBezTo>
                      <a:cubicBezTo>
                        <a:pt x="1236196" y="852543"/>
                        <a:pt x="1239168" y="857391"/>
                        <a:pt x="1241272" y="862970"/>
                      </a:cubicBezTo>
                      <a:cubicBezTo>
                        <a:pt x="1243376" y="868550"/>
                        <a:pt x="1244428" y="874633"/>
                        <a:pt x="1244428" y="881218"/>
                      </a:cubicBezTo>
                      <a:lnTo>
                        <a:pt x="1244428" y="1167419"/>
                      </a:lnTo>
                      <a:lnTo>
                        <a:pt x="1308089" y="1167419"/>
                      </a:lnTo>
                      <a:lnTo>
                        <a:pt x="1308089" y="864205"/>
                      </a:lnTo>
                      <a:cubicBezTo>
                        <a:pt x="1308089" y="861461"/>
                        <a:pt x="1308318" y="858443"/>
                        <a:pt x="1308775" y="855150"/>
                      </a:cubicBezTo>
                      <a:cubicBezTo>
                        <a:pt x="1309232" y="851857"/>
                        <a:pt x="1310284" y="848747"/>
                        <a:pt x="1311931" y="845820"/>
                      </a:cubicBezTo>
                      <a:cubicBezTo>
                        <a:pt x="1313577" y="842893"/>
                        <a:pt x="1316092" y="840424"/>
                        <a:pt x="1319477" y="838411"/>
                      </a:cubicBezTo>
                      <a:cubicBezTo>
                        <a:pt x="1322861" y="836399"/>
                        <a:pt x="1327480" y="835393"/>
                        <a:pt x="1333334" y="835393"/>
                      </a:cubicBezTo>
                      <a:lnTo>
                        <a:pt x="1367620" y="835393"/>
                      </a:lnTo>
                      <a:lnTo>
                        <a:pt x="1384922" y="835393"/>
                      </a:lnTo>
                      <a:lnTo>
                        <a:pt x="1521285" y="835393"/>
                      </a:lnTo>
                      <a:cubicBezTo>
                        <a:pt x="1504272" y="862650"/>
                        <a:pt x="1495217" y="900701"/>
                        <a:pt x="1494120" y="949544"/>
                      </a:cubicBezTo>
                      <a:lnTo>
                        <a:pt x="1552293" y="949544"/>
                      </a:lnTo>
                      <a:cubicBezTo>
                        <a:pt x="1562537" y="949544"/>
                        <a:pt x="1570952" y="950962"/>
                        <a:pt x="1577538" y="953797"/>
                      </a:cubicBezTo>
                      <a:cubicBezTo>
                        <a:pt x="1584123" y="956633"/>
                        <a:pt x="1589337" y="960566"/>
                        <a:pt x="1593179" y="965597"/>
                      </a:cubicBezTo>
                      <a:cubicBezTo>
                        <a:pt x="1597020" y="970627"/>
                        <a:pt x="1599673" y="976527"/>
                        <a:pt x="1601136" y="983296"/>
                      </a:cubicBezTo>
                      <a:cubicBezTo>
                        <a:pt x="1602600" y="990064"/>
                        <a:pt x="1603331" y="997382"/>
                        <a:pt x="1603331" y="1005248"/>
                      </a:cubicBezTo>
                      <a:cubicBezTo>
                        <a:pt x="1603331" y="1015675"/>
                        <a:pt x="1602005" y="1024776"/>
                        <a:pt x="1599353" y="1032551"/>
                      </a:cubicBezTo>
                      <a:cubicBezTo>
                        <a:pt x="1596700" y="1040326"/>
                        <a:pt x="1593042" y="1046774"/>
                        <a:pt x="1588377" y="1051896"/>
                      </a:cubicBezTo>
                      <a:cubicBezTo>
                        <a:pt x="1583712" y="1057018"/>
                        <a:pt x="1578270" y="1060814"/>
                        <a:pt x="1572050" y="1063284"/>
                      </a:cubicBezTo>
                      <a:cubicBezTo>
                        <a:pt x="1565830" y="1065753"/>
                        <a:pt x="1559061" y="1066988"/>
                        <a:pt x="1551744" y="1066988"/>
                      </a:cubicBezTo>
                      <a:cubicBezTo>
                        <a:pt x="1536926" y="1066988"/>
                        <a:pt x="1523801" y="1063467"/>
                        <a:pt x="1512367" y="1056424"/>
                      </a:cubicBezTo>
                      <a:cubicBezTo>
                        <a:pt x="1500934" y="1049381"/>
                        <a:pt x="1490369" y="1038085"/>
                        <a:pt x="1480674" y="1022535"/>
                      </a:cubicBezTo>
                      <a:cubicBezTo>
                        <a:pt x="1472076" y="1008998"/>
                        <a:pt x="1464987" y="994455"/>
                        <a:pt x="1459408" y="978905"/>
                      </a:cubicBezTo>
                      <a:cubicBezTo>
                        <a:pt x="1453828" y="963356"/>
                        <a:pt x="1449758" y="946800"/>
                        <a:pt x="1447197" y="929239"/>
                      </a:cubicBezTo>
                      <a:lnTo>
                        <a:pt x="1387103" y="940489"/>
                      </a:lnTo>
                      <a:cubicBezTo>
                        <a:pt x="1392042" y="966649"/>
                        <a:pt x="1398628" y="990019"/>
                        <a:pt x="1406860" y="1010599"/>
                      </a:cubicBezTo>
                      <a:cubicBezTo>
                        <a:pt x="1415092" y="1031179"/>
                        <a:pt x="1424787" y="1049335"/>
                        <a:pt x="1435946" y="1065067"/>
                      </a:cubicBezTo>
                      <a:cubicBezTo>
                        <a:pt x="1443081" y="1075312"/>
                        <a:pt x="1451084" y="1084230"/>
                        <a:pt x="1459956" y="1091822"/>
                      </a:cubicBezTo>
                      <a:cubicBezTo>
                        <a:pt x="1468829" y="1099413"/>
                        <a:pt x="1478250" y="1105770"/>
                        <a:pt x="1488220" y="1110893"/>
                      </a:cubicBezTo>
                      <a:cubicBezTo>
                        <a:pt x="1498190" y="1116015"/>
                        <a:pt x="1508526" y="1119856"/>
                        <a:pt x="1519227" y="1122417"/>
                      </a:cubicBezTo>
                      <a:cubicBezTo>
                        <a:pt x="1529929" y="1124979"/>
                        <a:pt x="1540768" y="1126259"/>
                        <a:pt x="1551744" y="1126259"/>
                      </a:cubicBezTo>
                      <a:cubicBezTo>
                        <a:pt x="1567111" y="1126259"/>
                        <a:pt x="1581882" y="1123652"/>
                        <a:pt x="1596060" y="1118439"/>
                      </a:cubicBezTo>
                      <a:cubicBezTo>
                        <a:pt x="1610237" y="1113225"/>
                        <a:pt x="1622677" y="1105496"/>
                        <a:pt x="1633378" y="1095252"/>
                      </a:cubicBezTo>
                      <a:cubicBezTo>
                        <a:pt x="1644080" y="1085007"/>
                        <a:pt x="1652632" y="1072339"/>
                        <a:pt x="1659035" y="1057247"/>
                      </a:cubicBezTo>
                      <a:cubicBezTo>
                        <a:pt x="1665438" y="1042155"/>
                        <a:pt x="1668639" y="1024822"/>
                        <a:pt x="1668639" y="1005248"/>
                      </a:cubicBezTo>
                      <a:cubicBezTo>
                        <a:pt x="1668639" y="988784"/>
                        <a:pt x="1666169" y="973600"/>
                        <a:pt x="1661230" y="959697"/>
                      </a:cubicBezTo>
                      <a:cubicBezTo>
                        <a:pt x="1656291" y="945794"/>
                        <a:pt x="1649294" y="933858"/>
                        <a:pt x="1640238" y="923888"/>
                      </a:cubicBezTo>
                      <a:cubicBezTo>
                        <a:pt x="1631183" y="913918"/>
                        <a:pt x="1620253" y="906097"/>
                        <a:pt x="1607448" y="900426"/>
                      </a:cubicBezTo>
                      <a:cubicBezTo>
                        <a:pt x="1594642" y="894755"/>
                        <a:pt x="1580465" y="891920"/>
                        <a:pt x="1564915" y="891920"/>
                      </a:cubicBezTo>
                      <a:lnTo>
                        <a:pt x="1560525" y="891920"/>
                      </a:lnTo>
                      <a:cubicBezTo>
                        <a:pt x="1561439" y="886249"/>
                        <a:pt x="1562995" y="880669"/>
                        <a:pt x="1565190" y="875181"/>
                      </a:cubicBezTo>
                      <a:cubicBezTo>
                        <a:pt x="1567385" y="869693"/>
                        <a:pt x="1569946" y="864525"/>
                        <a:pt x="1572873" y="859678"/>
                      </a:cubicBezTo>
                      <a:cubicBezTo>
                        <a:pt x="1575800" y="854830"/>
                        <a:pt x="1579047" y="850348"/>
                        <a:pt x="1582614" y="846232"/>
                      </a:cubicBezTo>
                      <a:cubicBezTo>
                        <a:pt x="1586181" y="842116"/>
                        <a:pt x="1589794" y="838503"/>
                        <a:pt x="1593453" y="835393"/>
                      </a:cubicBezTo>
                      <a:lnTo>
                        <a:pt x="1633790" y="835393"/>
                      </a:lnTo>
                      <a:cubicBezTo>
                        <a:pt x="1635619" y="845820"/>
                        <a:pt x="1638958" y="856934"/>
                        <a:pt x="1643806" y="868733"/>
                      </a:cubicBezTo>
                      <a:cubicBezTo>
                        <a:pt x="1648654" y="880532"/>
                        <a:pt x="1654599" y="891783"/>
                        <a:pt x="1661642" y="902484"/>
                      </a:cubicBezTo>
                      <a:cubicBezTo>
                        <a:pt x="1668685" y="913186"/>
                        <a:pt x="1676551" y="922882"/>
                        <a:pt x="1685240" y="931571"/>
                      </a:cubicBezTo>
                      <a:cubicBezTo>
                        <a:pt x="1693930" y="940260"/>
                        <a:pt x="1703214" y="946800"/>
                        <a:pt x="1713092" y="951191"/>
                      </a:cubicBezTo>
                      <a:lnTo>
                        <a:pt x="1713092" y="1139979"/>
                      </a:lnTo>
                      <a:lnTo>
                        <a:pt x="1776753" y="1139979"/>
                      </a:lnTo>
                      <a:lnTo>
                        <a:pt x="1776753" y="902896"/>
                      </a:lnTo>
                      <a:lnTo>
                        <a:pt x="1751509" y="902896"/>
                      </a:lnTo>
                      <a:cubicBezTo>
                        <a:pt x="1745106" y="902896"/>
                        <a:pt x="1738977" y="900792"/>
                        <a:pt x="1733124" y="896585"/>
                      </a:cubicBezTo>
                      <a:cubicBezTo>
                        <a:pt x="1727270" y="892377"/>
                        <a:pt x="1722010" y="887026"/>
                        <a:pt x="1717345" y="880532"/>
                      </a:cubicBezTo>
                      <a:cubicBezTo>
                        <a:pt x="1712681" y="874038"/>
                        <a:pt x="1708656" y="866812"/>
                        <a:pt x="1705272" y="858854"/>
                      </a:cubicBezTo>
                      <a:cubicBezTo>
                        <a:pt x="1701888" y="850897"/>
                        <a:pt x="1699372" y="843076"/>
                        <a:pt x="1697726" y="835393"/>
                      </a:cubicBezTo>
                      <a:lnTo>
                        <a:pt x="1839866" y="835393"/>
                      </a:lnTo>
                      <a:lnTo>
                        <a:pt x="1839866" y="777769"/>
                      </a:lnTo>
                      <a:lnTo>
                        <a:pt x="1384922" y="777769"/>
                      </a:lnTo>
                      <a:lnTo>
                        <a:pt x="1367620" y="777769"/>
                      </a:lnTo>
                      <a:lnTo>
                        <a:pt x="1321260" y="777769"/>
                      </a:lnTo>
                      <a:cubicBezTo>
                        <a:pt x="1308272" y="777769"/>
                        <a:pt x="1297662" y="779598"/>
                        <a:pt x="1289430" y="783257"/>
                      </a:cubicBezTo>
                      <a:cubicBezTo>
                        <a:pt x="1281198" y="786915"/>
                        <a:pt x="1274155" y="791580"/>
                        <a:pt x="1268301" y="797251"/>
                      </a:cubicBezTo>
                      <a:cubicBezTo>
                        <a:pt x="1262081" y="792129"/>
                        <a:pt x="1254352" y="787601"/>
                        <a:pt x="1245114" y="783668"/>
                      </a:cubicBezTo>
                      <a:cubicBezTo>
                        <a:pt x="1235876" y="779735"/>
                        <a:pt x="1225494" y="777769"/>
                        <a:pt x="1213969" y="777769"/>
                      </a:cubicBezTo>
                      <a:lnTo>
                        <a:pt x="1183813" y="777769"/>
                      </a:lnTo>
                      <a:lnTo>
                        <a:pt x="1167595" y="777769"/>
                      </a:lnTo>
                      <a:lnTo>
                        <a:pt x="784846" y="777769"/>
                      </a:lnTo>
                      <a:lnTo>
                        <a:pt x="767545" y="777769"/>
                      </a:lnTo>
                      <a:lnTo>
                        <a:pt x="721185" y="777769"/>
                      </a:lnTo>
                      <a:cubicBezTo>
                        <a:pt x="708197" y="777769"/>
                        <a:pt x="697587" y="779598"/>
                        <a:pt x="689355" y="783257"/>
                      </a:cubicBezTo>
                      <a:cubicBezTo>
                        <a:pt x="681123" y="786915"/>
                        <a:pt x="674080" y="791580"/>
                        <a:pt x="668226" y="797251"/>
                      </a:cubicBezTo>
                      <a:cubicBezTo>
                        <a:pt x="662006" y="792129"/>
                        <a:pt x="654277" y="787601"/>
                        <a:pt x="645039" y="783668"/>
                      </a:cubicBezTo>
                      <a:cubicBezTo>
                        <a:pt x="635800" y="779735"/>
                        <a:pt x="625419" y="777769"/>
                        <a:pt x="613894" y="777769"/>
                      </a:cubicBezTo>
                      <a:lnTo>
                        <a:pt x="582482" y="777769"/>
                      </a:lnTo>
                      <a:lnTo>
                        <a:pt x="567520" y="777769"/>
                      </a:lnTo>
                      <a:close/>
                      <a:moveTo>
                        <a:pt x="0" y="0"/>
                      </a:moveTo>
                      <a:lnTo>
                        <a:pt x="5608101" y="0"/>
                      </a:lnTo>
                      <a:lnTo>
                        <a:pt x="5608101" y="3077028"/>
                      </a:lnTo>
                      <a:lnTo>
                        <a:pt x="0" y="3077028"/>
                      </a:lnTo>
                      <a:close/>
                    </a:path>
                  </a:pathLst>
                </a:cu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4" name="Picture 2" descr="مصلي نسي التشهد الأول وقام فلما شرع في الفاتحة تذكره ماذا يفعل – الملف">
                  <a:extLst>
                    <a:ext uri="{FF2B5EF4-FFF2-40B4-BE49-F238E27FC236}">
                      <a16:creationId xmlns:a16="http://schemas.microsoft.com/office/drawing/2014/main" id="{D901AA26-956A-40B8-A04B-64ECD043DD0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34187" y="4683232"/>
                  <a:ext cx="3554287" cy="1912988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</p:pic>
          </p:grpSp>
          <p:pic>
            <p:nvPicPr>
              <p:cNvPr id="2054" name="Picture 6" descr="বায়তুল মোকাররম: পারিবারিক উদ্যোগে তৈরি হয়ে যেভাবে বাংলাদেশের জাতীয় মসজিদ  হয়ে উঠলো - BBC News বাংলা">
                <a:extLst>
                  <a:ext uri="{FF2B5EF4-FFF2-40B4-BE49-F238E27FC236}">
                    <a16:creationId xmlns:a16="http://schemas.microsoft.com/office/drawing/2014/main" id="{9F69ED02-A9E1-4A7C-8194-DC6D1697EA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8655" y="4580246"/>
                <a:ext cx="5015816" cy="1895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49" name="Oval 2048">
              <a:extLst>
                <a:ext uri="{FF2B5EF4-FFF2-40B4-BE49-F238E27FC236}">
                  <a16:creationId xmlns:a16="http://schemas.microsoft.com/office/drawing/2014/main" id="{E4044C52-6A7A-47F2-AD2E-327C92DA2EB9}"/>
                </a:ext>
              </a:extLst>
            </p:cNvPr>
            <p:cNvSpPr/>
            <p:nvPr/>
          </p:nvSpPr>
          <p:spPr>
            <a:xfrm>
              <a:off x="9608949" y="790414"/>
              <a:ext cx="1038185" cy="95447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২</a:t>
              </a:r>
              <a:endPara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87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1F3D0A5D-B7D5-438B-ABBF-04A0622F2486}"/>
              </a:ext>
            </a:extLst>
          </p:cNvPr>
          <p:cNvSpPr/>
          <p:nvPr/>
        </p:nvSpPr>
        <p:spPr>
          <a:xfrm>
            <a:off x="2108200" y="3279551"/>
            <a:ext cx="155596" cy="2192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B87079-01CD-4367-AB9D-B033489E963A}"/>
              </a:ext>
            </a:extLst>
          </p:cNvPr>
          <p:cNvGrpSpPr/>
          <p:nvPr/>
        </p:nvGrpSpPr>
        <p:grpSpPr>
          <a:xfrm>
            <a:off x="178904" y="573230"/>
            <a:ext cx="5718301" cy="5219607"/>
            <a:chOff x="4132571" y="1465548"/>
            <a:chExt cx="3926858" cy="3926905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E442C42-45EA-4D24-BB58-769D796CFE62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solidFill>
              <a:srgbClr val="FA35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55F0563-9F22-419A-BB16-F3D3FFDCE07B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A348CC-9CA1-4137-9205-E3CA0EBFFCD0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A110D26-E3EF-41C6-8EF4-9C1ACA98F766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solidFill>
              <a:srgbClr val="E51B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895438B-3948-4F42-BD15-4B576433B00B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solidFill>
              <a:srgbClr val="3C1F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6010BA4-B9C2-41DF-84E6-8CBB6A624C61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solidFill>
              <a:srgbClr val="66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719476C-164E-4123-AFE9-0C0A8B5596CB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BC140C0-B0AB-4660-B74B-0932BAEE8B52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943EA70-B7D7-4C8A-8E8D-11F7792D781C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9323C0F-6598-4F7E-8568-2C507EED6305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BC3829D-9ED8-438E-9E9D-D6B1FF6877B6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CE86304-3A2E-4694-AF83-0CD4B09B3569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231B53-1C0B-4E44-9730-F02917FECC38}"/>
              </a:ext>
            </a:extLst>
          </p:cNvPr>
          <p:cNvGrpSpPr/>
          <p:nvPr/>
        </p:nvGrpSpPr>
        <p:grpSpPr>
          <a:xfrm>
            <a:off x="5886314" y="497030"/>
            <a:ext cx="5550837" cy="5219607"/>
            <a:chOff x="4132571" y="1465548"/>
            <a:chExt cx="3926858" cy="392690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F6C2618-A25E-47BE-A82E-56F1039DA9BD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solidFill>
              <a:srgbClr val="FA35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70F68F8-AE0C-4CF0-8D90-0A15BE2363C0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F0EFF4D-FB66-41C3-92F6-0815EEE3F101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1D532CB-5B03-4B5C-A713-9024480D107B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solidFill>
              <a:srgbClr val="E51B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E00D224-6C93-4F29-9488-938B6BA53C91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solidFill>
              <a:srgbClr val="3C1F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1A204AB-95CB-44D1-A375-65F5E1963D28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solidFill>
              <a:srgbClr val="66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BE0C1F8-88F8-4B7F-A1B2-AB4DE3ED11CD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D11C42-7810-40FC-A081-05416A5C9948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2C9010B-C27C-4DEF-8366-5102C1C44C1A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9426BEA-DA45-4EC6-80BB-321710A8C93E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C35A767-FB1B-4780-A0BF-8CCD64BEB73C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E97589A-BF1E-4694-91F0-C7EED76D5D07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EE20340-BE84-4FD3-9078-7CCD9B859F08}"/>
              </a:ext>
            </a:extLst>
          </p:cNvPr>
          <p:cNvSpPr/>
          <p:nvPr/>
        </p:nvSpPr>
        <p:spPr>
          <a:xfrm>
            <a:off x="-3" y="-39800"/>
            <a:ext cx="12013096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137602" y="3722130"/>
                </a:moveTo>
                <a:cubicBezTo>
                  <a:pt x="4128053" y="3722130"/>
                  <a:pt x="4119185" y="3723835"/>
                  <a:pt x="4110999" y="3727246"/>
                </a:cubicBezTo>
                <a:cubicBezTo>
                  <a:pt x="4102814" y="3730657"/>
                  <a:pt x="4095720" y="3735432"/>
                  <a:pt x="4089717" y="3741571"/>
                </a:cubicBezTo>
                <a:cubicBezTo>
                  <a:pt x="4083714" y="3747710"/>
                  <a:pt x="4078940" y="3754872"/>
                  <a:pt x="4075392" y="3763058"/>
                </a:cubicBezTo>
                <a:cubicBezTo>
                  <a:pt x="4071845" y="3771243"/>
                  <a:pt x="4070072" y="3779975"/>
                  <a:pt x="4070072" y="3789251"/>
                </a:cubicBezTo>
                <a:cubicBezTo>
                  <a:pt x="4070072" y="3798256"/>
                  <a:pt x="4071845" y="3806782"/>
                  <a:pt x="4075392" y="3814831"/>
                </a:cubicBezTo>
                <a:cubicBezTo>
                  <a:pt x="4078940" y="3822881"/>
                  <a:pt x="4083714" y="3829975"/>
                  <a:pt x="4089717" y="3836114"/>
                </a:cubicBezTo>
                <a:cubicBezTo>
                  <a:pt x="4095720" y="3842253"/>
                  <a:pt x="4102814" y="3847096"/>
                  <a:pt x="4110999" y="3850643"/>
                </a:cubicBezTo>
                <a:cubicBezTo>
                  <a:pt x="4119185" y="3854190"/>
                  <a:pt x="4128053" y="3855964"/>
                  <a:pt x="4137602" y="3855964"/>
                </a:cubicBezTo>
                <a:cubicBezTo>
                  <a:pt x="4146879" y="3855964"/>
                  <a:pt x="4155543" y="3854190"/>
                  <a:pt x="4163591" y="3850643"/>
                </a:cubicBezTo>
                <a:cubicBezTo>
                  <a:pt x="4171641" y="3847096"/>
                  <a:pt x="4178735" y="3842321"/>
                  <a:pt x="4184874" y="3836318"/>
                </a:cubicBezTo>
                <a:cubicBezTo>
                  <a:pt x="4191013" y="3830316"/>
                  <a:pt x="4195857" y="3823290"/>
                  <a:pt x="4199404" y="3815241"/>
                </a:cubicBezTo>
                <a:cubicBezTo>
                  <a:pt x="4202950" y="3807192"/>
                  <a:pt x="4204724" y="3798529"/>
                  <a:pt x="4204724" y="3789251"/>
                </a:cubicBezTo>
                <a:cubicBezTo>
                  <a:pt x="4204724" y="3779975"/>
                  <a:pt x="4203019" y="3771243"/>
                  <a:pt x="4199608" y="3763058"/>
                </a:cubicBezTo>
                <a:cubicBezTo>
                  <a:pt x="4196198" y="3754872"/>
                  <a:pt x="4191422" y="3747710"/>
                  <a:pt x="4185283" y="3741571"/>
                </a:cubicBezTo>
                <a:cubicBezTo>
                  <a:pt x="4179144" y="3735432"/>
                  <a:pt x="4171982" y="3730657"/>
                  <a:pt x="4163797" y="3727246"/>
                </a:cubicBezTo>
                <a:cubicBezTo>
                  <a:pt x="4155611" y="3723835"/>
                  <a:pt x="4146879" y="3722130"/>
                  <a:pt x="4137602" y="3722130"/>
                </a:cubicBezTo>
                <a:close/>
                <a:moveTo>
                  <a:pt x="5170730" y="3401666"/>
                </a:moveTo>
                <a:lnTo>
                  <a:pt x="5170730" y="3545731"/>
                </a:lnTo>
                <a:cubicBezTo>
                  <a:pt x="5162818" y="3538637"/>
                  <a:pt x="5153608" y="3531066"/>
                  <a:pt x="5143104" y="3523017"/>
                </a:cubicBezTo>
                <a:cubicBezTo>
                  <a:pt x="5132600" y="3514968"/>
                  <a:pt x="5121413" y="3507259"/>
                  <a:pt x="5109544" y="3499892"/>
                </a:cubicBezTo>
                <a:cubicBezTo>
                  <a:pt x="5097675" y="3492525"/>
                  <a:pt x="5085328" y="3485841"/>
                  <a:pt x="5072503" y="3479838"/>
                </a:cubicBezTo>
                <a:cubicBezTo>
                  <a:pt x="5059679" y="3473835"/>
                  <a:pt x="5046992" y="3469197"/>
                  <a:pt x="5034441" y="3465922"/>
                </a:cubicBezTo>
                <a:cubicBezTo>
                  <a:pt x="5040443" y="3458010"/>
                  <a:pt x="5048356" y="3450506"/>
                  <a:pt x="5058179" y="3443412"/>
                </a:cubicBezTo>
                <a:cubicBezTo>
                  <a:pt x="5068001" y="3436318"/>
                  <a:pt x="5078984" y="3429906"/>
                  <a:pt x="5091126" y="3424176"/>
                </a:cubicBezTo>
                <a:cubicBezTo>
                  <a:pt x="5103267" y="3418446"/>
                  <a:pt x="5116091" y="3413672"/>
                  <a:pt x="5129598" y="3409851"/>
                </a:cubicBezTo>
                <a:cubicBezTo>
                  <a:pt x="5143104" y="3406032"/>
                  <a:pt x="5156815" y="3403303"/>
                  <a:pt x="5170730" y="3401666"/>
                </a:cubicBezTo>
                <a:close/>
                <a:moveTo>
                  <a:pt x="4386034" y="3397573"/>
                </a:moveTo>
                <a:lnTo>
                  <a:pt x="4386034" y="3549415"/>
                </a:lnTo>
                <a:cubicBezTo>
                  <a:pt x="4372664" y="3538774"/>
                  <a:pt x="4357452" y="3528678"/>
                  <a:pt x="4340399" y="3519128"/>
                </a:cubicBezTo>
                <a:cubicBezTo>
                  <a:pt x="4323347" y="3509579"/>
                  <a:pt x="4305543" y="3500848"/>
                  <a:pt x="4286989" y="3492935"/>
                </a:cubicBezTo>
                <a:cubicBezTo>
                  <a:pt x="4268435" y="3485022"/>
                  <a:pt x="4249881" y="3478133"/>
                  <a:pt x="4231327" y="3472266"/>
                </a:cubicBezTo>
                <a:cubicBezTo>
                  <a:pt x="4212774" y="3466400"/>
                  <a:pt x="4195447" y="3461830"/>
                  <a:pt x="4179349" y="3458555"/>
                </a:cubicBezTo>
                <a:cubicBezTo>
                  <a:pt x="4193264" y="3445186"/>
                  <a:pt x="4208612" y="3434545"/>
                  <a:pt x="4225393" y="3426632"/>
                </a:cubicBezTo>
                <a:cubicBezTo>
                  <a:pt x="4242173" y="3418719"/>
                  <a:pt x="4259567" y="3412580"/>
                  <a:pt x="4277575" y="3408214"/>
                </a:cubicBezTo>
                <a:cubicBezTo>
                  <a:pt x="4295584" y="3403849"/>
                  <a:pt x="4313865" y="3400984"/>
                  <a:pt x="4332418" y="3399619"/>
                </a:cubicBezTo>
                <a:cubicBezTo>
                  <a:pt x="4350973" y="3398255"/>
                  <a:pt x="4368845" y="3397573"/>
                  <a:pt x="4386034" y="3397573"/>
                </a:cubicBezTo>
                <a:close/>
                <a:moveTo>
                  <a:pt x="6544302" y="3185159"/>
                </a:moveTo>
                <a:lnTo>
                  <a:pt x="6544302" y="3722130"/>
                </a:lnTo>
                <a:lnTo>
                  <a:pt x="6639254" y="3754872"/>
                </a:lnTo>
                <a:lnTo>
                  <a:pt x="6639254" y="3217082"/>
                </a:lnTo>
                <a:close/>
                <a:moveTo>
                  <a:pt x="3993686" y="3181884"/>
                </a:moveTo>
                <a:cubicBezTo>
                  <a:pt x="3963672" y="3181884"/>
                  <a:pt x="3937069" y="3185977"/>
                  <a:pt x="3913877" y="3194162"/>
                </a:cubicBezTo>
                <a:cubicBezTo>
                  <a:pt x="3890685" y="3202348"/>
                  <a:pt x="3870357" y="3213330"/>
                  <a:pt x="3852894" y="3227109"/>
                </a:cubicBezTo>
                <a:cubicBezTo>
                  <a:pt x="3835432" y="3240888"/>
                  <a:pt x="3820630" y="3257055"/>
                  <a:pt x="3808488" y="3275609"/>
                </a:cubicBezTo>
                <a:cubicBezTo>
                  <a:pt x="3796346" y="3294163"/>
                  <a:pt x="3786523" y="3313876"/>
                  <a:pt x="3779020" y="3334749"/>
                </a:cubicBezTo>
                <a:cubicBezTo>
                  <a:pt x="3771517" y="3355622"/>
                  <a:pt x="3766059" y="3376973"/>
                  <a:pt x="3762649" y="3398801"/>
                </a:cubicBezTo>
                <a:cubicBezTo>
                  <a:pt x="3759238" y="3420629"/>
                  <a:pt x="3757533" y="3441912"/>
                  <a:pt x="3757533" y="3462648"/>
                </a:cubicBezTo>
                <a:cubicBezTo>
                  <a:pt x="3757533" y="3486932"/>
                  <a:pt x="3759648" y="3511284"/>
                  <a:pt x="3763876" y="3535704"/>
                </a:cubicBezTo>
                <a:cubicBezTo>
                  <a:pt x="3768106" y="3560124"/>
                  <a:pt x="3774245" y="3583794"/>
                  <a:pt x="3782294" y="3606714"/>
                </a:cubicBezTo>
                <a:cubicBezTo>
                  <a:pt x="3790344" y="3629633"/>
                  <a:pt x="3800303" y="3651189"/>
                  <a:pt x="3812172" y="3671380"/>
                </a:cubicBezTo>
                <a:cubicBezTo>
                  <a:pt x="3824041" y="3691571"/>
                  <a:pt x="3837751" y="3709579"/>
                  <a:pt x="3853303" y="3725404"/>
                </a:cubicBezTo>
                <a:cubicBezTo>
                  <a:pt x="3864763" y="3736864"/>
                  <a:pt x="3877588" y="3746960"/>
                  <a:pt x="3891776" y="3755691"/>
                </a:cubicBezTo>
                <a:cubicBezTo>
                  <a:pt x="3905964" y="3764422"/>
                  <a:pt x="3920835" y="3768788"/>
                  <a:pt x="3936387" y="3768788"/>
                </a:cubicBezTo>
                <a:cubicBezTo>
                  <a:pt x="3946482" y="3768788"/>
                  <a:pt x="3955623" y="3766878"/>
                  <a:pt x="3963808" y="3763058"/>
                </a:cubicBezTo>
                <a:cubicBezTo>
                  <a:pt x="3971994" y="3759238"/>
                  <a:pt x="3979020" y="3754190"/>
                  <a:pt x="3984887" y="3747914"/>
                </a:cubicBezTo>
                <a:cubicBezTo>
                  <a:pt x="3990753" y="3741639"/>
                  <a:pt x="3995323" y="3734272"/>
                  <a:pt x="3998597" y="3725814"/>
                </a:cubicBezTo>
                <a:cubicBezTo>
                  <a:pt x="4001871" y="3717355"/>
                  <a:pt x="4003509" y="3708624"/>
                  <a:pt x="4003509" y="3699620"/>
                </a:cubicBezTo>
                <a:cubicBezTo>
                  <a:pt x="4003509" y="3691707"/>
                  <a:pt x="4001871" y="3683931"/>
                  <a:pt x="3998597" y="3676291"/>
                </a:cubicBezTo>
                <a:cubicBezTo>
                  <a:pt x="3995323" y="3668651"/>
                  <a:pt x="3990753" y="3661762"/>
                  <a:pt x="3984887" y="3655622"/>
                </a:cubicBezTo>
                <a:cubicBezTo>
                  <a:pt x="3979020" y="3649483"/>
                  <a:pt x="3971994" y="3644504"/>
                  <a:pt x="3963808" y="3640684"/>
                </a:cubicBezTo>
                <a:cubicBezTo>
                  <a:pt x="3955623" y="3636864"/>
                  <a:pt x="3946482" y="3634954"/>
                  <a:pt x="3936387" y="3634954"/>
                </a:cubicBezTo>
                <a:cubicBezTo>
                  <a:pt x="3931749" y="3634954"/>
                  <a:pt x="3927178" y="3635432"/>
                  <a:pt x="3922676" y="3636386"/>
                </a:cubicBezTo>
                <a:cubicBezTo>
                  <a:pt x="3918174" y="3637342"/>
                  <a:pt x="3914014" y="3638501"/>
                  <a:pt x="3910193" y="3639865"/>
                </a:cubicBezTo>
                <a:cubicBezTo>
                  <a:pt x="3902827" y="3630861"/>
                  <a:pt x="3895801" y="3619333"/>
                  <a:pt x="3889115" y="3605281"/>
                </a:cubicBezTo>
                <a:cubicBezTo>
                  <a:pt x="3882431" y="3591230"/>
                  <a:pt x="3876564" y="3576086"/>
                  <a:pt x="3871516" y="3559852"/>
                </a:cubicBezTo>
                <a:cubicBezTo>
                  <a:pt x="3866469" y="3543617"/>
                  <a:pt x="3862445" y="3527041"/>
                  <a:pt x="3859443" y="3510124"/>
                </a:cubicBezTo>
                <a:cubicBezTo>
                  <a:pt x="3856441" y="3493208"/>
                  <a:pt x="3854941" y="3477382"/>
                  <a:pt x="3854941" y="3462648"/>
                </a:cubicBezTo>
                <a:cubicBezTo>
                  <a:pt x="3854941" y="3451734"/>
                  <a:pt x="3855487" y="3439251"/>
                  <a:pt x="3856578" y="3425200"/>
                </a:cubicBezTo>
                <a:cubicBezTo>
                  <a:pt x="3857670" y="3411148"/>
                  <a:pt x="3859921" y="3396959"/>
                  <a:pt x="3863331" y="3382634"/>
                </a:cubicBezTo>
                <a:cubicBezTo>
                  <a:pt x="3866742" y="3368310"/>
                  <a:pt x="3871585" y="3354258"/>
                  <a:pt x="3877861" y="3340479"/>
                </a:cubicBezTo>
                <a:cubicBezTo>
                  <a:pt x="3884136" y="3326700"/>
                  <a:pt x="3892458" y="3314422"/>
                  <a:pt x="3902827" y="3303644"/>
                </a:cubicBezTo>
                <a:cubicBezTo>
                  <a:pt x="3913195" y="3292866"/>
                  <a:pt x="3925814" y="3284203"/>
                  <a:pt x="3940685" y="3277655"/>
                </a:cubicBezTo>
                <a:cubicBezTo>
                  <a:pt x="3955555" y="3271107"/>
                  <a:pt x="3973222" y="3267832"/>
                  <a:pt x="3993686" y="3267832"/>
                </a:cubicBezTo>
                <a:lnTo>
                  <a:pt x="4023005" y="3267832"/>
                </a:lnTo>
                <a:lnTo>
                  <a:pt x="4055487" y="3267832"/>
                </a:lnTo>
                <a:lnTo>
                  <a:pt x="4386034" y="3267832"/>
                </a:lnTo>
                <a:lnTo>
                  <a:pt x="4386034" y="3311625"/>
                </a:lnTo>
                <a:cubicBezTo>
                  <a:pt x="4364206" y="3312171"/>
                  <a:pt x="4341969" y="3313740"/>
                  <a:pt x="4319322" y="3316332"/>
                </a:cubicBezTo>
                <a:cubicBezTo>
                  <a:pt x="4296675" y="3318924"/>
                  <a:pt x="4274506" y="3323221"/>
                  <a:pt x="4252814" y="3329224"/>
                </a:cubicBezTo>
                <a:cubicBezTo>
                  <a:pt x="4231123" y="3335227"/>
                  <a:pt x="4210386" y="3343276"/>
                  <a:pt x="4190604" y="3353371"/>
                </a:cubicBezTo>
                <a:cubicBezTo>
                  <a:pt x="4170823" y="3363467"/>
                  <a:pt x="4152882" y="3376018"/>
                  <a:pt x="4136784" y="3391025"/>
                </a:cubicBezTo>
                <a:cubicBezTo>
                  <a:pt x="4120686" y="3406032"/>
                  <a:pt x="4106907" y="3423971"/>
                  <a:pt x="4095447" y="3444845"/>
                </a:cubicBezTo>
                <a:cubicBezTo>
                  <a:pt x="4083987" y="3465718"/>
                  <a:pt x="4075801" y="3490070"/>
                  <a:pt x="4070891" y="3517901"/>
                </a:cubicBezTo>
                <a:cubicBezTo>
                  <a:pt x="4086989" y="3519265"/>
                  <a:pt x="4104588" y="3521721"/>
                  <a:pt x="4123687" y="3525268"/>
                </a:cubicBezTo>
                <a:cubicBezTo>
                  <a:pt x="4142787" y="3528815"/>
                  <a:pt x="4162296" y="3533453"/>
                  <a:pt x="4182214" y="3539183"/>
                </a:cubicBezTo>
                <a:cubicBezTo>
                  <a:pt x="4202132" y="3544913"/>
                  <a:pt x="4222051" y="3551734"/>
                  <a:pt x="4241968" y="3559647"/>
                </a:cubicBezTo>
                <a:cubicBezTo>
                  <a:pt x="4261887" y="3567560"/>
                  <a:pt x="4280850" y="3576564"/>
                  <a:pt x="4298858" y="3586659"/>
                </a:cubicBezTo>
                <a:cubicBezTo>
                  <a:pt x="4316866" y="3596755"/>
                  <a:pt x="4333374" y="3607805"/>
                  <a:pt x="4348381" y="3619811"/>
                </a:cubicBezTo>
                <a:cubicBezTo>
                  <a:pt x="4363387" y="3631816"/>
                  <a:pt x="4375939" y="3644777"/>
                  <a:pt x="4386034" y="3658692"/>
                </a:cubicBezTo>
                <a:lnTo>
                  <a:pt x="4386034" y="3722130"/>
                </a:lnTo>
                <a:lnTo>
                  <a:pt x="4480986" y="3722130"/>
                </a:lnTo>
                <a:lnTo>
                  <a:pt x="4480986" y="3267832"/>
                </a:lnTo>
                <a:lnTo>
                  <a:pt x="4565930" y="3267832"/>
                </a:lnTo>
                <a:lnTo>
                  <a:pt x="4595584" y="3267832"/>
                </a:lnTo>
                <a:lnTo>
                  <a:pt x="4613406" y="3267832"/>
                </a:lnTo>
                <a:cubicBezTo>
                  <a:pt x="4623774" y="3267832"/>
                  <a:pt x="4633119" y="3269538"/>
                  <a:pt x="4641441" y="3272949"/>
                </a:cubicBezTo>
                <a:cubicBezTo>
                  <a:pt x="4649764" y="3276359"/>
                  <a:pt x="4656789" y="3281134"/>
                  <a:pt x="4662519" y="3287273"/>
                </a:cubicBezTo>
                <a:cubicBezTo>
                  <a:pt x="4668249" y="3293412"/>
                  <a:pt x="4672683" y="3300643"/>
                  <a:pt x="4675821" y="3308965"/>
                </a:cubicBezTo>
                <a:cubicBezTo>
                  <a:pt x="4678958" y="3317287"/>
                  <a:pt x="4680527" y="3326359"/>
                  <a:pt x="4680527" y="3336182"/>
                </a:cubicBezTo>
                <a:lnTo>
                  <a:pt x="4680527" y="3763058"/>
                </a:lnTo>
                <a:lnTo>
                  <a:pt x="4775480" y="3763058"/>
                </a:lnTo>
                <a:lnTo>
                  <a:pt x="4775480" y="3310806"/>
                </a:lnTo>
                <a:cubicBezTo>
                  <a:pt x="4775480" y="3306714"/>
                  <a:pt x="4775821" y="3302212"/>
                  <a:pt x="4776503" y="3297301"/>
                </a:cubicBezTo>
                <a:cubicBezTo>
                  <a:pt x="4777185" y="3292389"/>
                  <a:pt x="4778754" y="3287750"/>
                  <a:pt x="4781210" y="3283385"/>
                </a:cubicBezTo>
                <a:cubicBezTo>
                  <a:pt x="4783666" y="3279019"/>
                  <a:pt x="4787417" y="3275336"/>
                  <a:pt x="4792465" y="3272334"/>
                </a:cubicBezTo>
                <a:cubicBezTo>
                  <a:pt x="4797513" y="3269333"/>
                  <a:pt x="4804402" y="3267832"/>
                  <a:pt x="4813133" y="3267832"/>
                </a:cubicBezTo>
                <a:lnTo>
                  <a:pt x="4870730" y="3267832"/>
                </a:lnTo>
                <a:lnTo>
                  <a:pt x="4890077" y="3267832"/>
                </a:lnTo>
                <a:lnTo>
                  <a:pt x="5170730" y="3267832"/>
                </a:lnTo>
                <a:lnTo>
                  <a:pt x="5170730" y="3316127"/>
                </a:lnTo>
                <a:cubicBezTo>
                  <a:pt x="5138806" y="3319401"/>
                  <a:pt x="5108929" y="3326223"/>
                  <a:pt x="5081098" y="3336591"/>
                </a:cubicBezTo>
                <a:cubicBezTo>
                  <a:pt x="5053268" y="3346959"/>
                  <a:pt x="5028438" y="3360670"/>
                  <a:pt x="5006610" y="3377723"/>
                </a:cubicBezTo>
                <a:cubicBezTo>
                  <a:pt x="4984782" y="3394777"/>
                  <a:pt x="4966228" y="3415036"/>
                  <a:pt x="4950948" y="3438501"/>
                </a:cubicBezTo>
                <a:cubicBezTo>
                  <a:pt x="4935668" y="3461966"/>
                  <a:pt x="4924482" y="3488433"/>
                  <a:pt x="4917387" y="3517901"/>
                </a:cubicBezTo>
                <a:cubicBezTo>
                  <a:pt x="4926664" y="3519538"/>
                  <a:pt x="4938260" y="3522403"/>
                  <a:pt x="4952176" y="3526495"/>
                </a:cubicBezTo>
                <a:cubicBezTo>
                  <a:pt x="4966092" y="3530588"/>
                  <a:pt x="4981030" y="3535977"/>
                  <a:pt x="4996992" y="3542662"/>
                </a:cubicBezTo>
                <a:cubicBezTo>
                  <a:pt x="5012954" y="3549347"/>
                  <a:pt x="5029393" y="3557191"/>
                  <a:pt x="5046310" y="3566195"/>
                </a:cubicBezTo>
                <a:cubicBezTo>
                  <a:pt x="5063227" y="3575199"/>
                  <a:pt x="5079529" y="3585159"/>
                  <a:pt x="5095218" y="3596073"/>
                </a:cubicBezTo>
                <a:cubicBezTo>
                  <a:pt x="5110907" y="3606987"/>
                  <a:pt x="5125300" y="3618856"/>
                  <a:pt x="5138397" y="3631680"/>
                </a:cubicBezTo>
                <a:cubicBezTo>
                  <a:pt x="5151494" y="3644504"/>
                  <a:pt x="5162272" y="3658146"/>
                  <a:pt x="5170730" y="3672607"/>
                </a:cubicBezTo>
                <a:lnTo>
                  <a:pt x="5170730" y="3722130"/>
                </a:lnTo>
                <a:lnTo>
                  <a:pt x="5265682" y="3722130"/>
                </a:lnTo>
                <a:lnTo>
                  <a:pt x="5265682" y="3401257"/>
                </a:lnTo>
                <a:cubicBezTo>
                  <a:pt x="5276869" y="3402075"/>
                  <a:pt x="5288465" y="3404258"/>
                  <a:pt x="5300471" y="3407805"/>
                </a:cubicBezTo>
                <a:cubicBezTo>
                  <a:pt x="5312477" y="3411352"/>
                  <a:pt x="5323663" y="3415923"/>
                  <a:pt x="5334032" y="3421516"/>
                </a:cubicBezTo>
                <a:cubicBezTo>
                  <a:pt x="5344400" y="3427109"/>
                  <a:pt x="5353472" y="3433521"/>
                  <a:pt x="5361249" y="3440752"/>
                </a:cubicBezTo>
                <a:cubicBezTo>
                  <a:pt x="5369025" y="3447982"/>
                  <a:pt x="5374414" y="3455554"/>
                  <a:pt x="5377415" y="3463467"/>
                </a:cubicBezTo>
                <a:cubicBezTo>
                  <a:pt x="5371413" y="3463740"/>
                  <a:pt x="5364727" y="3465172"/>
                  <a:pt x="5357361" y="3467764"/>
                </a:cubicBezTo>
                <a:cubicBezTo>
                  <a:pt x="5349993" y="3470356"/>
                  <a:pt x="5343036" y="3474313"/>
                  <a:pt x="5336488" y="3479633"/>
                </a:cubicBezTo>
                <a:cubicBezTo>
                  <a:pt x="5329939" y="3484954"/>
                  <a:pt x="5324482" y="3491775"/>
                  <a:pt x="5320116" y="3500097"/>
                </a:cubicBezTo>
                <a:cubicBezTo>
                  <a:pt x="5315751" y="3508419"/>
                  <a:pt x="5313568" y="3518583"/>
                  <a:pt x="5313568" y="3530588"/>
                </a:cubicBezTo>
                <a:cubicBezTo>
                  <a:pt x="5313568" y="3538774"/>
                  <a:pt x="5315137" y="3546823"/>
                  <a:pt x="5318274" y="3554736"/>
                </a:cubicBezTo>
                <a:cubicBezTo>
                  <a:pt x="5321412" y="3562648"/>
                  <a:pt x="5325914" y="3569743"/>
                  <a:pt x="5331781" y="3576018"/>
                </a:cubicBezTo>
                <a:cubicBezTo>
                  <a:pt x="5337648" y="3582294"/>
                  <a:pt x="5344741" y="3587410"/>
                  <a:pt x="5353063" y="3591366"/>
                </a:cubicBezTo>
                <a:cubicBezTo>
                  <a:pt x="5361386" y="3595322"/>
                  <a:pt x="5370731" y="3597300"/>
                  <a:pt x="5381099" y="3597300"/>
                </a:cubicBezTo>
                <a:cubicBezTo>
                  <a:pt x="5390103" y="3597300"/>
                  <a:pt x="5400062" y="3595254"/>
                  <a:pt x="5410976" y="3591161"/>
                </a:cubicBezTo>
                <a:cubicBezTo>
                  <a:pt x="5421890" y="3587068"/>
                  <a:pt x="5432054" y="3580384"/>
                  <a:pt x="5441467" y="3571107"/>
                </a:cubicBezTo>
                <a:cubicBezTo>
                  <a:pt x="5450880" y="3561830"/>
                  <a:pt x="5458793" y="3549756"/>
                  <a:pt x="5465205" y="3534886"/>
                </a:cubicBezTo>
                <a:cubicBezTo>
                  <a:pt x="5471617" y="3520015"/>
                  <a:pt x="5474823" y="3501939"/>
                  <a:pt x="5474823" y="3480656"/>
                </a:cubicBezTo>
                <a:cubicBezTo>
                  <a:pt x="5474823" y="3457737"/>
                  <a:pt x="5469366" y="3436591"/>
                  <a:pt x="5458452" y="3417219"/>
                </a:cubicBezTo>
                <a:cubicBezTo>
                  <a:pt x="5447539" y="3397846"/>
                  <a:pt x="5432599" y="3380929"/>
                  <a:pt x="5413637" y="3366468"/>
                </a:cubicBezTo>
                <a:cubicBezTo>
                  <a:pt x="5394673" y="3352007"/>
                  <a:pt x="5372504" y="3340411"/>
                  <a:pt x="5347129" y="3331680"/>
                </a:cubicBezTo>
                <a:cubicBezTo>
                  <a:pt x="5321753" y="3322948"/>
                  <a:pt x="5294604" y="3317764"/>
                  <a:pt x="5265682" y="3316127"/>
                </a:cubicBezTo>
                <a:lnTo>
                  <a:pt x="5265682" y="3267832"/>
                </a:lnTo>
                <a:lnTo>
                  <a:pt x="5547005" y="3267832"/>
                </a:lnTo>
                <a:lnTo>
                  <a:pt x="5564864" y="3267832"/>
                </a:lnTo>
                <a:lnTo>
                  <a:pt x="5928042" y="3267832"/>
                </a:lnTo>
                <a:lnTo>
                  <a:pt x="5928042" y="3398801"/>
                </a:lnTo>
                <a:cubicBezTo>
                  <a:pt x="5920675" y="3388706"/>
                  <a:pt x="5911875" y="3378746"/>
                  <a:pt x="5901644" y="3368924"/>
                </a:cubicBezTo>
                <a:cubicBezTo>
                  <a:pt x="5891412" y="3359101"/>
                  <a:pt x="5879816" y="3350370"/>
                  <a:pt x="5866855" y="3342730"/>
                </a:cubicBezTo>
                <a:cubicBezTo>
                  <a:pt x="5853895" y="3335090"/>
                  <a:pt x="5839433" y="3328883"/>
                  <a:pt x="5823472" y="3324108"/>
                </a:cubicBezTo>
                <a:cubicBezTo>
                  <a:pt x="5807510" y="3319333"/>
                  <a:pt x="5790115" y="3316946"/>
                  <a:pt x="5771289" y="3316946"/>
                </a:cubicBezTo>
                <a:cubicBezTo>
                  <a:pt x="5747006" y="3316946"/>
                  <a:pt x="5724291" y="3320424"/>
                  <a:pt x="5703144" y="3327382"/>
                </a:cubicBezTo>
                <a:cubicBezTo>
                  <a:pt x="5681998" y="3334340"/>
                  <a:pt x="5663581" y="3344436"/>
                  <a:pt x="5647892" y="3357669"/>
                </a:cubicBezTo>
                <a:cubicBezTo>
                  <a:pt x="5632203" y="3370902"/>
                  <a:pt x="5619856" y="3387000"/>
                  <a:pt x="5610852" y="3405963"/>
                </a:cubicBezTo>
                <a:cubicBezTo>
                  <a:pt x="5601848" y="3424927"/>
                  <a:pt x="5597346" y="3446414"/>
                  <a:pt x="5597346" y="3470424"/>
                </a:cubicBezTo>
                <a:cubicBezTo>
                  <a:pt x="5597346" y="3487341"/>
                  <a:pt x="5599392" y="3502416"/>
                  <a:pt x="5603485" y="3515650"/>
                </a:cubicBezTo>
                <a:cubicBezTo>
                  <a:pt x="5607578" y="3528883"/>
                  <a:pt x="5613103" y="3540616"/>
                  <a:pt x="5620061" y="3550847"/>
                </a:cubicBezTo>
                <a:cubicBezTo>
                  <a:pt x="5627018" y="3561079"/>
                  <a:pt x="5635068" y="3569811"/>
                  <a:pt x="5644208" y="3577041"/>
                </a:cubicBezTo>
                <a:cubicBezTo>
                  <a:pt x="5653349" y="3584272"/>
                  <a:pt x="5662830" y="3590138"/>
                  <a:pt x="5672653" y="3594640"/>
                </a:cubicBezTo>
                <a:cubicBezTo>
                  <a:pt x="5682476" y="3599142"/>
                  <a:pt x="5692435" y="3602485"/>
                  <a:pt x="5702530" y="3604667"/>
                </a:cubicBezTo>
                <a:cubicBezTo>
                  <a:pt x="5712626" y="3606850"/>
                  <a:pt x="5722039" y="3607942"/>
                  <a:pt x="5730770" y="3607942"/>
                </a:cubicBezTo>
                <a:cubicBezTo>
                  <a:pt x="5748506" y="3607942"/>
                  <a:pt x="5764877" y="3606305"/>
                  <a:pt x="5779884" y="3603030"/>
                </a:cubicBezTo>
                <a:cubicBezTo>
                  <a:pt x="5794891" y="3599756"/>
                  <a:pt x="5807783" y="3594572"/>
                  <a:pt x="5818560" y="3587478"/>
                </a:cubicBezTo>
                <a:cubicBezTo>
                  <a:pt x="5829338" y="3580384"/>
                  <a:pt x="5837796" y="3571039"/>
                  <a:pt x="5843935" y="3559442"/>
                </a:cubicBezTo>
                <a:cubicBezTo>
                  <a:pt x="5850075" y="3547846"/>
                  <a:pt x="5853144" y="3533590"/>
                  <a:pt x="5853144" y="3516673"/>
                </a:cubicBezTo>
                <a:cubicBezTo>
                  <a:pt x="5853144" y="3508215"/>
                  <a:pt x="5851507" y="3499961"/>
                  <a:pt x="5848233" y="3491912"/>
                </a:cubicBezTo>
                <a:cubicBezTo>
                  <a:pt x="5844959" y="3483863"/>
                  <a:pt x="5840389" y="3476700"/>
                  <a:pt x="5834523" y="3470424"/>
                </a:cubicBezTo>
                <a:cubicBezTo>
                  <a:pt x="5828656" y="3464149"/>
                  <a:pt x="5821630" y="3459101"/>
                  <a:pt x="5813444" y="3455281"/>
                </a:cubicBezTo>
                <a:cubicBezTo>
                  <a:pt x="5805259" y="3451461"/>
                  <a:pt x="5796119" y="3449551"/>
                  <a:pt x="5786023" y="3449551"/>
                </a:cubicBezTo>
                <a:cubicBezTo>
                  <a:pt x="5772380" y="3449551"/>
                  <a:pt x="5761193" y="3452212"/>
                  <a:pt x="5752462" y="3457532"/>
                </a:cubicBezTo>
                <a:cubicBezTo>
                  <a:pt x="5743731" y="3462853"/>
                  <a:pt x="5736841" y="3469060"/>
                  <a:pt x="5731794" y="3476154"/>
                </a:cubicBezTo>
                <a:cubicBezTo>
                  <a:pt x="5726746" y="3483249"/>
                  <a:pt x="5723267" y="3490616"/>
                  <a:pt x="5721357" y="3498255"/>
                </a:cubicBezTo>
                <a:cubicBezTo>
                  <a:pt x="5719447" y="3505895"/>
                  <a:pt x="5718492" y="3512717"/>
                  <a:pt x="5718492" y="3518719"/>
                </a:cubicBezTo>
                <a:cubicBezTo>
                  <a:pt x="5712217" y="3518447"/>
                  <a:pt x="5706691" y="3514490"/>
                  <a:pt x="5701917" y="3506850"/>
                </a:cubicBezTo>
                <a:cubicBezTo>
                  <a:pt x="5697141" y="3499210"/>
                  <a:pt x="5694754" y="3488433"/>
                  <a:pt x="5694754" y="3474517"/>
                </a:cubicBezTo>
                <a:cubicBezTo>
                  <a:pt x="5694754" y="3463330"/>
                  <a:pt x="5696323" y="3453849"/>
                  <a:pt x="5699461" y="3446072"/>
                </a:cubicBezTo>
                <a:cubicBezTo>
                  <a:pt x="5702599" y="3438296"/>
                  <a:pt x="5707441" y="3431407"/>
                  <a:pt x="5713990" y="3425404"/>
                </a:cubicBezTo>
                <a:cubicBezTo>
                  <a:pt x="5720538" y="3419401"/>
                  <a:pt x="5728860" y="3414558"/>
                  <a:pt x="5738956" y="3410875"/>
                </a:cubicBezTo>
                <a:cubicBezTo>
                  <a:pt x="5749052" y="3407191"/>
                  <a:pt x="5760921" y="3405350"/>
                  <a:pt x="5774563" y="3405350"/>
                </a:cubicBezTo>
                <a:cubicBezTo>
                  <a:pt x="5787933" y="3405350"/>
                  <a:pt x="5801098" y="3408147"/>
                  <a:pt x="5814058" y="3413740"/>
                </a:cubicBezTo>
                <a:cubicBezTo>
                  <a:pt x="5827019" y="3419333"/>
                  <a:pt x="5839161" y="3426836"/>
                  <a:pt x="5850484" y="3436250"/>
                </a:cubicBezTo>
                <a:cubicBezTo>
                  <a:pt x="5861808" y="3445663"/>
                  <a:pt x="5872244" y="3456509"/>
                  <a:pt x="5881794" y="3468787"/>
                </a:cubicBezTo>
                <a:cubicBezTo>
                  <a:pt x="5891344" y="3481066"/>
                  <a:pt x="5899529" y="3493822"/>
                  <a:pt x="5906350" y="3507055"/>
                </a:cubicBezTo>
                <a:cubicBezTo>
                  <a:pt x="5913172" y="3520288"/>
                  <a:pt x="5918493" y="3533521"/>
                  <a:pt x="5922312" y="3546755"/>
                </a:cubicBezTo>
                <a:cubicBezTo>
                  <a:pt x="5926132" y="3559988"/>
                  <a:pt x="5928042" y="3572335"/>
                  <a:pt x="5928042" y="3583794"/>
                </a:cubicBezTo>
                <a:lnTo>
                  <a:pt x="5928042" y="3722130"/>
                </a:lnTo>
                <a:lnTo>
                  <a:pt x="6022994" y="3722130"/>
                </a:lnTo>
                <a:lnTo>
                  <a:pt x="6022994" y="3267832"/>
                </a:lnTo>
                <a:lnTo>
                  <a:pt x="6137592" y="3267832"/>
                </a:lnTo>
                <a:lnTo>
                  <a:pt x="6137592" y="3181884"/>
                </a:lnTo>
                <a:lnTo>
                  <a:pt x="5564864" y="3181884"/>
                </a:lnTo>
                <a:lnTo>
                  <a:pt x="5547005" y="3181884"/>
                </a:lnTo>
                <a:lnTo>
                  <a:pt x="4890077" y="3181884"/>
                </a:lnTo>
                <a:lnTo>
                  <a:pt x="4870730" y="3181884"/>
                </a:lnTo>
                <a:lnTo>
                  <a:pt x="4795125" y="3181884"/>
                </a:lnTo>
                <a:cubicBezTo>
                  <a:pt x="4775752" y="3181884"/>
                  <a:pt x="4759927" y="3184613"/>
                  <a:pt x="4747649" y="3190070"/>
                </a:cubicBezTo>
                <a:cubicBezTo>
                  <a:pt x="4735371" y="3195527"/>
                  <a:pt x="4724866" y="3202484"/>
                  <a:pt x="4716135" y="3210943"/>
                </a:cubicBezTo>
                <a:cubicBezTo>
                  <a:pt x="4706858" y="3203303"/>
                  <a:pt x="4695330" y="3196550"/>
                  <a:pt x="4681551" y="3190684"/>
                </a:cubicBezTo>
                <a:cubicBezTo>
                  <a:pt x="4667772" y="3184817"/>
                  <a:pt x="4652287" y="3181884"/>
                  <a:pt x="4635098" y="3181884"/>
                </a:cubicBezTo>
                <a:lnTo>
                  <a:pt x="4595584" y="3181884"/>
                </a:lnTo>
                <a:lnTo>
                  <a:pt x="4565930" y="3181884"/>
                </a:lnTo>
                <a:lnTo>
                  <a:pt x="4055487" y="3181884"/>
                </a:lnTo>
                <a:lnTo>
                  <a:pt x="4023005" y="3181884"/>
                </a:lnTo>
                <a:close/>
                <a:moveTo>
                  <a:pt x="7614227" y="2693430"/>
                </a:moveTo>
                <a:cubicBezTo>
                  <a:pt x="7604677" y="2693430"/>
                  <a:pt x="7595810" y="2695135"/>
                  <a:pt x="7587624" y="2698546"/>
                </a:cubicBezTo>
                <a:cubicBezTo>
                  <a:pt x="7579439" y="2701957"/>
                  <a:pt x="7572344" y="2706732"/>
                  <a:pt x="7566342" y="2712871"/>
                </a:cubicBezTo>
                <a:cubicBezTo>
                  <a:pt x="7560339" y="2719010"/>
                  <a:pt x="7555564" y="2726173"/>
                  <a:pt x="7552017" y="2734358"/>
                </a:cubicBezTo>
                <a:cubicBezTo>
                  <a:pt x="7548470" y="2742544"/>
                  <a:pt x="7546697" y="2751275"/>
                  <a:pt x="7546697" y="2760552"/>
                </a:cubicBezTo>
                <a:cubicBezTo>
                  <a:pt x="7546697" y="2769556"/>
                  <a:pt x="7548470" y="2778082"/>
                  <a:pt x="7552017" y="2786132"/>
                </a:cubicBezTo>
                <a:cubicBezTo>
                  <a:pt x="7555564" y="2794181"/>
                  <a:pt x="7560339" y="2801275"/>
                  <a:pt x="7566342" y="2807414"/>
                </a:cubicBezTo>
                <a:cubicBezTo>
                  <a:pt x="7572344" y="2813553"/>
                  <a:pt x="7579439" y="2818396"/>
                  <a:pt x="7587624" y="2821943"/>
                </a:cubicBezTo>
                <a:cubicBezTo>
                  <a:pt x="7595810" y="2825490"/>
                  <a:pt x="7604677" y="2827264"/>
                  <a:pt x="7614227" y="2827264"/>
                </a:cubicBezTo>
                <a:cubicBezTo>
                  <a:pt x="7623504" y="2827264"/>
                  <a:pt x="7632168" y="2825490"/>
                  <a:pt x="7640216" y="2821943"/>
                </a:cubicBezTo>
                <a:cubicBezTo>
                  <a:pt x="7648265" y="2818396"/>
                  <a:pt x="7655360" y="2813621"/>
                  <a:pt x="7661499" y="2807619"/>
                </a:cubicBezTo>
                <a:cubicBezTo>
                  <a:pt x="7667638" y="2801616"/>
                  <a:pt x="7672481" y="2794590"/>
                  <a:pt x="7676028" y="2786541"/>
                </a:cubicBezTo>
                <a:cubicBezTo>
                  <a:pt x="7679575" y="2778492"/>
                  <a:pt x="7681349" y="2769829"/>
                  <a:pt x="7681349" y="2760552"/>
                </a:cubicBezTo>
                <a:cubicBezTo>
                  <a:pt x="7681349" y="2751275"/>
                  <a:pt x="7679644" y="2742544"/>
                  <a:pt x="7676233" y="2734358"/>
                </a:cubicBezTo>
                <a:cubicBezTo>
                  <a:pt x="7672822" y="2726173"/>
                  <a:pt x="7668047" y="2719010"/>
                  <a:pt x="7661908" y="2712871"/>
                </a:cubicBezTo>
                <a:cubicBezTo>
                  <a:pt x="7655769" y="2706732"/>
                  <a:pt x="7648607" y="2701957"/>
                  <a:pt x="7640421" y="2698546"/>
                </a:cubicBezTo>
                <a:cubicBezTo>
                  <a:pt x="7632236" y="2695135"/>
                  <a:pt x="7623504" y="2693430"/>
                  <a:pt x="7614227" y="2693430"/>
                </a:cubicBezTo>
                <a:close/>
                <a:moveTo>
                  <a:pt x="3718503" y="2693430"/>
                </a:moveTo>
                <a:cubicBezTo>
                  <a:pt x="3708954" y="2693430"/>
                  <a:pt x="3700086" y="2695135"/>
                  <a:pt x="3691900" y="2698546"/>
                </a:cubicBezTo>
                <a:cubicBezTo>
                  <a:pt x="3683715" y="2701957"/>
                  <a:pt x="3676620" y="2706732"/>
                  <a:pt x="3670618" y="2712871"/>
                </a:cubicBezTo>
                <a:cubicBezTo>
                  <a:pt x="3664615" y="2719010"/>
                  <a:pt x="3659840" y="2726173"/>
                  <a:pt x="3656294" y="2734358"/>
                </a:cubicBezTo>
                <a:cubicBezTo>
                  <a:pt x="3652746" y="2742544"/>
                  <a:pt x="3650973" y="2751275"/>
                  <a:pt x="3650973" y="2760552"/>
                </a:cubicBezTo>
                <a:cubicBezTo>
                  <a:pt x="3650973" y="2769556"/>
                  <a:pt x="3652746" y="2778082"/>
                  <a:pt x="3656294" y="2786132"/>
                </a:cubicBezTo>
                <a:cubicBezTo>
                  <a:pt x="3659840" y="2794181"/>
                  <a:pt x="3664615" y="2801275"/>
                  <a:pt x="3670618" y="2807414"/>
                </a:cubicBezTo>
                <a:cubicBezTo>
                  <a:pt x="3676620" y="2813553"/>
                  <a:pt x="3683715" y="2818396"/>
                  <a:pt x="3691900" y="2821943"/>
                </a:cubicBezTo>
                <a:cubicBezTo>
                  <a:pt x="3700086" y="2825490"/>
                  <a:pt x="3708954" y="2827264"/>
                  <a:pt x="3718503" y="2827264"/>
                </a:cubicBezTo>
                <a:cubicBezTo>
                  <a:pt x="3727780" y="2827264"/>
                  <a:pt x="3736443" y="2825490"/>
                  <a:pt x="3744492" y="2821943"/>
                </a:cubicBezTo>
                <a:cubicBezTo>
                  <a:pt x="3752542" y="2818396"/>
                  <a:pt x="3759636" y="2813621"/>
                  <a:pt x="3765775" y="2807619"/>
                </a:cubicBezTo>
                <a:cubicBezTo>
                  <a:pt x="3771914" y="2801616"/>
                  <a:pt x="3776757" y="2794590"/>
                  <a:pt x="3780304" y="2786541"/>
                </a:cubicBezTo>
                <a:cubicBezTo>
                  <a:pt x="3783851" y="2778492"/>
                  <a:pt x="3785625" y="2769829"/>
                  <a:pt x="3785625" y="2760552"/>
                </a:cubicBezTo>
                <a:cubicBezTo>
                  <a:pt x="3785625" y="2751275"/>
                  <a:pt x="3783919" y="2742544"/>
                  <a:pt x="3780509" y="2734358"/>
                </a:cubicBezTo>
                <a:cubicBezTo>
                  <a:pt x="3777098" y="2726173"/>
                  <a:pt x="3772324" y="2719010"/>
                  <a:pt x="3766184" y="2712871"/>
                </a:cubicBezTo>
                <a:cubicBezTo>
                  <a:pt x="3760045" y="2706732"/>
                  <a:pt x="3752883" y="2701957"/>
                  <a:pt x="3744697" y="2698546"/>
                </a:cubicBezTo>
                <a:cubicBezTo>
                  <a:pt x="3736511" y="2695135"/>
                  <a:pt x="3727780" y="2693430"/>
                  <a:pt x="3718503" y="2693430"/>
                </a:cubicBezTo>
                <a:close/>
                <a:moveTo>
                  <a:pt x="7099691" y="2452366"/>
                </a:moveTo>
                <a:cubicBezTo>
                  <a:pt x="7106785" y="2452366"/>
                  <a:pt x="7113061" y="2453321"/>
                  <a:pt x="7118518" y="2455231"/>
                </a:cubicBezTo>
                <a:lnTo>
                  <a:pt x="7118518" y="2477332"/>
                </a:lnTo>
                <a:cubicBezTo>
                  <a:pt x="7118518" y="2503798"/>
                  <a:pt x="7109787" y="2517032"/>
                  <a:pt x="7092324" y="2517032"/>
                </a:cubicBezTo>
                <a:cubicBezTo>
                  <a:pt x="7088505" y="2517032"/>
                  <a:pt x="7084617" y="2516281"/>
                  <a:pt x="7080660" y="2514781"/>
                </a:cubicBezTo>
                <a:cubicBezTo>
                  <a:pt x="7076703" y="2513280"/>
                  <a:pt x="7073088" y="2511029"/>
                  <a:pt x="7069814" y="2508028"/>
                </a:cubicBezTo>
                <a:cubicBezTo>
                  <a:pt x="7066540" y="2505026"/>
                  <a:pt x="7063811" y="2501206"/>
                  <a:pt x="7061629" y="2496568"/>
                </a:cubicBezTo>
                <a:cubicBezTo>
                  <a:pt x="7059446" y="2491929"/>
                  <a:pt x="7058354" y="2486336"/>
                  <a:pt x="7058354" y="2479788"/>
                </a:cubicBezTo>
                <a:cubicBezTo>
                  <a:pt x="7058354" y="2475149"/>
                  <a:pt x="7059582" y="2471124"/>
                  <a:pt x="7062038" y="2467714"/>
                </a:cubicBezTo>
                <a:cubicBezTo>
                  <a:pt x="7064493" y="2464303"/>
                  <a:pt x="7067632" y="2461438"/>
                  <a:pt x="7071451" y="2459119"/>
                </a:cubicBezTo>
                <a:cubicBezTo>
                  <a:pt x="7075271" y="2456800"/>
                  <a:pt x="7079705" y="2455094"/>
                  <a:pt x="7084753" y="2454003"/>
                </a:cubicBezTo>
                <a:cubicBezTo>
                  <a:pt x="7089800" y="2452911"/>
                  <a:pt x="7094780" y="2452366"/>
                  <a:pt x="7099691" y="2452366"/>
                </a:cubicBezTo>
                <a:close/>
                <a:moveTo>
                  <a:pt x="9829608" y="2432311"/>
                </a:moveTo>
                <a:lnTo>
                  <a:pt x="9829608" y="2519078"/>
                </a:lnTo>
                <a:cubicBezTo>
                  <a:pt x="9847890" y="2525354"/>
                  <a:pt x="9865556" y="2534426"/>
                  <a:pt x="9882610" y="2546295"/>
                </a:cubicBezTo>
                <a:cubicBezTo>
                  <a:pt x="9899663" y="2558164"/>
                  <a:pt x="9914943" y="2571875"/>
                  <a:pt x="9928449" y="2587427"/>
                </a:cubicBezTo>
                <a:cubicBezTo>
                  <a:pt x="9941955" y="2602980"/>
                  <a:pt x="9953210" y="2619828"/>
                  <a:pt x="9962214" y="2637973"/>
                </a:cubicBezTo>
                <a:cubicBezTo>
                  <a:pt x="9971218" y="2656118"/>
                  <a:pt x="9976948" y="2674603"/>
                  <a:pt x="9979404" y="2693430"/>
                </a:cubicBezTo>
                <a:lnTo>
                  <a:pt x="10064533" y="2693430"/>
                </a:lnTo>
                <a:cubicBezTo>
                  <a:pt x="10059077" y="2663144"/>
                  <a:pt x="10049935" y="2633812"/>
                  <a:pt x="10037112" y="2605436"/>
                </a:cubicBezTo>
                <a:cubicBezTo>
                  <a:pt x="10024288" y="2577059"/>
                  <a:pt x="10007917" y="2551206"/>
                  <a:pt x="9987999" y="2527878"/>
                </a:cubicBezTo>
                <a:cubicBezTo>
                  <a:pt x="9968080" y="2504549"/>
                  <a:pt x="9944888" y="2484562"/>
                  <a:pt x="9918421" y="2467919"/>
                </a:cubicBezTo>
                <a:cubicBezTo>
                  <a:pt x="9891954" y="2451274"/>
                  <a:pt x="9862350" y="2439405"/>
                  <a:pt x="9829608" y="2432311"/>
                </a:cubicBezTo>
                <a:close/>
                <a:moveTo>
                  <a:pt x="3227631" y="2372966"/>
                </a:moveTo>
                <a:lnTo>
                  <a:pt x="3227631" y="2517032"/>
                </a:lnTo>
                <a:cubicBezTo>
                  <a:pt x="3219719" y="2509937"/>
                  <a:pt x="3210510" y="2502366"/>
                  <a:pt x="3200005" y="2494317"/>
                </a:cubicBezTo>
                <a:cubicBezTo>
                  <a:pt x="3189500" y="2486268"/>
                  <a:pt x="3178313" y="2478560"/>
                  <a:pt x="3166444" y="2471193"/>
                </a:cubicBezTo>
                <a:cubicBezTo>
                  <a:pt x="3154575" y="2463826"/>
                  <a:pt x="3142229" y="2457141"/>
                  <a:pt x="3129405" y="2451138"/>
                </a:cubicBezTo>
                <a:cubicBezTo>
                  <a:pt x="3116580" y="2445135"/>
                  <a:pt x="3103893" y="2440497"/>
                  <a:pt x="3091342" y="2437223"/>
                </a:cubicBezTo>
                <a:cubicBezTo>
                  <a:pt x="3097345" y="2429310"/>
                  <a:pt x="3105257" y="2421806"/>
                  <a:pt x="3115080" y="2414712"/>
                </a:cubicBezTo>
                <a:cubicBezTo>
                  <a:pt x="3124902" y="2407618"/>
                  <a:pt x="3135885" y="2401206"/>
                  <a:pt x="3148026" y="2395476"/>
                </a:cubicBezTo>
                <a:cubicBezTo>
                  <a:pt x="3160169" y="2389747"/>
                  <a:pt x="3172992" y="2384971"/>
                  <a:pt x="3186499" y="2381152"/>
                </a:cubicBezTo>
                <a:cubicBezTo>
                  <a:pt x="3200005" y="2377332"/>
                  <a:pt x="3213715" y="2374603"/>
                  <a:pt x="3227631" y="2372966"/>
                </a:cubicBezTo>
                <a:close/>
                <a:moveTo>
                  <a:pt x="7862658" y="2368873"/>
                </a:moveTo>
                <a:lnTo>
                  <a:pt x="7862658" y="2520715"/>
                </a:lnTo>
                <a:cubicBezTo>
                  <a:pt x="7849289" y="2510074"/>
                  <a:pt x="7834077" y="2499979"/>
                  <a:pt x="7817024" y="2490429"/>
                </a:cubicBezTo>
                <a:cubicBezTo>
                  <a:pt x="7799971" y="2480879"/>
                  <a:pt x="7782168" y="2472148"/>
                  <a:pt x="7763614" y="2464235"/>
                </a:cubicBezTo>
                <a:cubicBezTo>
                  <a:pt x="7745060" y="2456322"/>
                  <a:pt x="7726506" y="2449433"/>
                  <a:pt x="7707952" y="2443566"/>
                </a:cubicBezTo>
                <a:cubicBezTo>
                  <a:pt x="7689398" y="2437700"/>
                  <a:pt x="7672072" y="2433130"/>
                  <a:pt x="7655974" y="2429856"/>
                </a:cubicBezTo>
                <a:cubicBezTo>
                  <a:pt x="7669889" y="2416486"/>
                  <a:pt x="7685237" y="2405845"/>
                  <a:pt x="7702017" y="2397932"/>
                </a:cubicBezTo>
                <a:cubicBezTo>
                  <a:pt x="7718798" y="2390019"/>
                  <a:pt x="7736192" y="2383880"/>
                  <a:pt x="7754200" y="2379514"/>
                </a:cubicBezTo>
                <a:cubicBezTo>
                  <a:pt x="7772208" y="2375149"/>
                  <a:pt x="7790489" y="2372284"/>
                  <a:pt x="7809043" y="2370920"/>
                </a:cubicBezTo>
                <a:cubicBezTo>
                  <a:pt x="7827597" y="2369555"/>
                  <a:pt x="7845469" y="2368873"/>
                  <a:pt x="7862658" y="2368873"/>
                </a:cubicBezTo>
                <a:close/>
                <a:moveTo>
                  <a:pt x="3966935" y="2368873"/>
                </a:moveTo>
                <a:lnTo>
                  <a:pt x="3966935" y="2520715"/>
                </a:lnTo>
                <a:cubicBezTo>
                  <a:pt x="3953565" y="2510074"/>
                  <a:pt x="3938354" y="2499979"/>
                  <a:pt x="3921300" y="2490429"/>
                </a:cubicBezTo>
                <a:cubicBezTo>
                  <a:pt x="3904246" y="2480879"/>
                  <a:pt x="3886443" y="2472148"/>
                  <a:pt x="3867890" y="2464235"/>
                </a:cubicBezTo>
                <a:cubicBezTo>
                  <a:pt x="3849336" y="2456322"/>
                  <a:pt x="3830782" y="2449433"/>
                  <a:pt x="3812228" y="2443566"/>
                </a:cubicBezTo>
                <a:cubicBezTo>
                  <a:pt x="3793674" y="2437700"/>
                  <a:pt x="3776348" y="2433130"/>
                  <a:pt x="3760249" y="2429856"/>
                </a:cubicBezTo>
                <a:cubicBezTo>
                  <a:pt x="3774165" y="2416486"/>
                  <a:pt x="3789513" y="2405845"/>
                  <a:pt x="3806294" y="2397932"/>
                </a:cubicBezTo>
                <a:cubicBezTo>
                  <a:pt x="3823073" y="2390019"/>
                  <a:pt x="3840468" y="2383880"/>
                  <a:pt x="3858476" y="2379514"/>
                </a:cubicBezTo>
                <a:cubicBezTo>
                  <a:pt x="3876484" y="2375149"/>
                  <a:pt x="3894766" y="2372284"/>
                  <a:pt x="3913319" y="2370920"/>
                </a:cubicBezTo>
                <a:cubicBezTo>
                  <a:pt x="3931873" y="2369555"/>
                  <a:pt x="3949745" y="2368873"/>
                  <a:pt x="3966935" y="2368873"/>
                </a:cubicBezTo>
                <a:close/>
                <a:moveTo>
                  <a:pt x="9921696" y="2276786"/>
                </a:moveTo>
                <a:cubicBezTo>
                  <a:pt x="9926062" y="2276786"/>
                  <a:pt x="9930222" y="2277673"/>
                  <a:pt x="9934179" y="2279446"/>
                </a:cubicBezTo>
                <a:cubicBezTo>
                  <a:pt x="9938135" y="2281220"/>
                  <a:pt x="9941614" y="2283675"/>
                  <a:pt x="9944615" y="2286813"/>
                </a:cubicBezTo>
                <a:cubicBezTo>
                  <a:pt x="9947616" y="2289951"/>
                  <a:pt x="9950004" y="2293498"/>
                  <a:pt x="9951777" y="2297455"/>
                </a:cubicBezTo>
                <a:cubicBezTo>
                  <a:pt x="9953551" y="2301411"/>
                  <a:pt x="9954438" y="2305572"/>
                  <a:pt x="9954438" y="2309937"/>
                </a:cubicBezTo>
                <a:cubicBezTo>
                  <a:pt x="9954438" y="2314576"/>
                  <a:pt x="9953551" y="2318873"/>
                  <a:pt x="9951777" y="2322830"/>
                </a:cubicBezTo>
                <a:cubicBezTo>
                  <a:pt x="9950004" y="2326786"/>
                  <a:pt x="9947616" y="2330333"/>
                  <a:pt x="9944615" y="2333471"/>
                </a:cubicBezTo>
                <a:cubicBezTo>
                  <a:pt x="9941614" y="2336609"/>
                  <a:pt x="9938135" y="2339064"/>
                  <a:pt x="9934179" y="2340838"/>
                </a:cubicBezTo>
                <a:cubicBezTo>
                  <a:pt x="9930222" y="2342611"/>
                  <a:pt x="9926062" y="2343498"/>
                  <a:pt x="9921696" y="2343498"/>
                </a:cubicBezTo>
                <a:cubicBezTo>
                  <a:pt x="9917057" y="2343498"/>
                  <a:pt x="9912691" y="2342611"/>
                  <a:pt x="9908599" y="2340838"/>
                </a:cubicBezTo>
                <a:cubicBezTo>
                  <a:pt x="9904506" y="2339064"/>
                  <a:pt x="9900891" y="2336609"/>
                  <a:pt x="9897753" y="2333471"/>
                </a:cubicBezTo>
                <a:cubicBezTo>
                  <a:pt x="9894615" y="2330333"/>
                  <a:pt x="9892159" y="2326786"/>
                  <a:pt x="9890386" y="2322830"/>
                </a:cubicBezTo>
                <a:cubicBezTo>
                  <a:pt x="9888613" y="2318873"/>
                  <a:pt x="9887726" y="2314576"/>
                  <a:pt x="9887726" y="2309937"/>
                </a:cubicBezTo>
                <a:cubicBezTo>
                  <a:pt x="9887726" y="2305572"/>
                  <a:pt x="9888613" y="2301411"/>
                  <a:pt x="9890386" y="2297455"/>
                </a:cubicBezTo>
                <a:cubicBezTo>
                  <a:pt x="9892159" y="2293498"/>
                  <a:pt x="9894615" y="2289951"/>
                  <a:pt x="9897753" y="2286813"/>
                </a:cubicBezTo>
                <a:cubicBezTo>
                  <a:pt x="9900891" y="2283675"/>
                  <a:pt x="9904506" y="2281220"/>
                  <a:pt x="9908599" y="2279446"/>
                </a:cubicBezTo>
                <a:cubicBezTo>
                  <a:pt x="9912691" y="2277673"/>
                  <a:pt x="9917057" y="2276786"/>
                  <a:pt x="9921696" y="2276786"/>
                </a:cubicBezTo>
                <a:close/>
                <a:moveTo>
                  <a:pt x="7130796" y="2239132"/>
                </a:moveTo>
                <a:lnTo>
                  <a:pt x="7310878" y="2239132"/>
                </a:lnTo>
                <a:lnTo>
                  <a:pt x="7310878" y="2475285"/>
                </a:lnTo>
                <a:cubicBezTo>
                  <a:pt x="7304057" y="2465736"/>
                  <a:pt x="7295871" y="2456186"/>
                  <a:pt x="7286322" y="2446636"/>
                </a:cubicBezTo>
                <a:cubicBezTo>
                  <a:pt x="7276772" y="2437086"/>
                  <a:pt x="7266950" y="2428218"/>
                  <a:pt x="7256854" y="2420033"/>
                </a:cubicBezTo>
                <a:cubicBezTo>
                  <a:pt x="7246758" y="2411848"/>
                  <a:pt x="7237004" y="2404890"/>
                  <a:pt x="7227591" y="2399160"/>
                </a:cubicBezTo>
                <a:cubicBezTo>
                  <a:pt x="7218177" y="2393430"/>
                  <a:pt x="7210469" y="2389473"/>
                  <a:pt x="7204466" y="2387291"/>
                </a:cubicBezTo>
                <a:cubicBezTo>
                  <a:pt x="7202011" y="2375012"/>
                  <a:pt x="7198600" y="2362188"/>
                  <a:pt x="7194234" y="2348819"/>
                </a:cubicBezTo>
                <a:cubicBezTo>
                  <a:pt x="7189868" y="2335449"/>
                  <a:pt x="7184616" y="2322284"/>
                  <a:pt x="7178477" y="2309323"/>
                </a:cubicBezTo>
                <a:cubicBezTo>
                  <a:pt x="7172338" y="2296363"/>
                  <a:pt x="7165312" y="2283880"/>
                  <a:pt x="7157399" y="2271875"/>
                </a:cubicBezTo>
                <a:cubicBezTo>
                  <a:pt x="7149487" y="2259869"/>
                  <a:pt x="7140619" y="2248955"/>
                  <a:pt x="7130796" y="2239132"/>
                </a:cubicBezTo>
                <a:close/>
                <a:moveTo>
                  <a:pt x="5332171" y="2239132"/>
                </a:moveTo>
                <a:lnTo>
                  <a:pt x="5542949" y="2239132"/>
                </a:lnTo>
                <a:lnTo>
                  <a:pt x="5542949" y="2400797"/>
                </a:lnTo>
                <a:cubicBezTo>
                  <a:pt x="5538038" y="2394248"/>
                  <a:pt x="5532035" y="2388109"/>
                  <a:pt x="5524941" y="2382379"/>
                </a:cubicBezTo>
                <a:cubicBezTo>
                  <a:pt x="5517847" y="2376650"/>
                  <a:pt x="5510071" y="2371602"/>
                  <a:pt x="5501612" y="2367236"/>
                </a:cubicBezTo>
                <a:cubicBezTo>
                  <a:pt x="5493154" y="2362871"/>
                  <a:pt x="5484286" y="2359392"/>
                  <a:pt x="5475009" y="2356800"/>
                </a:cubicBezTo>
                <a:cubicBezTo>
                  <a:pt x="5465732" y="2354207"/>
                  <a:pt x="5456182" y="2352911"/>
                  <a:pt x="5446360" y="2352911"/>
                </a:cubicBezTo>
                <a:cubicBezTo>
                  <a:pt x="5443631" y="2352911"/>
                  <a:pt x="5438925" y="2353048"/>
                  <a:pt x="5432240" y="2353321"/>
                </a:cubicBezTo>
                <a:cubicBezTo>
                  <a:pt x="5425555" y="2353594"/>
                  <a:pt x="5419211" y="2354276"/>
                  <a:pt x="5413208" y="2355367"/>
                </a:cubicBezTo>
                <a:cubicBezTo>
                  <a:pt x="5407206" y="2356458"/>
                  <a:pt x="5402567" y="2357550"/>
                  <a:pt x="5399293" y="2358641"/>
                </a:cubicBezTo>
                <a:cubicBezTo>
                  <a:pt x="5396565" y="2349910"/>
                  <a:pt x="5391994" y="2340701"/>
                  <a:pt x="5385582" y="2331015"/>
                </a:cubicBezTo>
                <a:cubicBezTo>
                  <a:pt x="5379170" y="2321329"/>
                  <a:pt x="5372485" y="2311438"/>
                  <a:pt x="5365527" y="2301343"/>
                </a:cubicBezTo>
                <a:cubicBezTo>
                  <a:pt x="5358570" y="2291247"/>
                  <a:pt x="5351953" y="2281015"/>
                  <a:pt x="5345677" y="2270647"/>
                </a:cubicBezTo>
                <a:cubicBezTo>
                  <a:pt x="5339402" y="2260278"/>
                  <a:pt x="5334900" y="2249774"/>
                  <a:pt x="5332171" y="2239132"/>
                </a:cubicBezTo>
                <a:close/>
                <a:moveTo>
                  <a:pt x="990818" y="2232584"/>
                </a:moveTo>
                <a:cubicBezTo>
                  <a:pt x="1023015" y="2232584"/>
                  <a:pt x="1048458" y="2237836"/>
                  <a:pt x="1067149" y="2248341"/>
                </a:cubicBezTo>
                <a:cubicBezTo>
                  <a:pt x="1085839" y="2258846"/>
                  <a:pt x="1100095" y="2275558"/>
                  <a:pt x="1109918" y="2298478"/>
                </a:cubicBezTo>
                <a:lnTo>
                  <a:pt x="992865" y="2351274"/>
                </a:lnTo>
                <a:cubicBezTo>
                  <a:pt x="993410" y="2348273"/>
                  <a:pt x="993751" y="2345203"/>
                  <a:pt x="993888" y="2342066"/>
                </a:cubicBezTo>
                <a:cubicBezTo>
                  <a:pt x="994024" y="2338928"/>
                  <a:pt x="994093" y="2335858"/>
                  <a:pt x="994093" y="2332857"/>
                </a:cubicBezTo>
                <a:cubicBezTo>
                  <a:pt x="994093" y="2322488"/>
                  <a:pt x="992796" y="2312461"/>
                  <a:pt x="990204" y="2302775"/>
                </a:cubicBezTo>
                <a:cubicBezTo>
                  <a:pt x="987612" y="2293089"/>
                  <a:pt x="983861" y="2284221"/>
                  <a:pt x="978949" y="2276172"/>
                </a:cubicBezTo>
                <a:cubicBezTo>
                  <a:pt x="974038" y="2268123"/>
                  <a:pt x="968104" y="2261165"/>
                  <a:pt x="961146" y="2255299"/>
                </a:cubicBezTo>
                <a:cubicBezTo>
                  <a:pt x="954188" y="2249432"/>
                  <a:pt x="946207" y="2245135"/>
                  <a:pt x="937203" y="2242407"/>
                </a:cubicBezTo>
                <a:cubicBezTo>
                  <a:pt x="943479" y="2239405"/>
                  <a:pt x="951323" y="2237018"/>
                  <a:pt x="960737" y="2235244"/>
                </a:cubicBezTo>
                <a:cubicBezTo>
                  <a:pt x="970150" y="2233471"/>
                  <a:pt x="980177" y="2232584"/>
                  <a:pt x="990818" y="2232584"/>
                </a:cubicBezTo>
                <a:close/>
                <a:moveTo>
                  <a:pt x="9921696" y="2212939"/>
                </a:moveTo>
                <a:cubicBezTo>
                  <a:pt x="9908325" y="2212939"/>
                  <a:pt x="9895706" y="2215531"/>
                  <a:pt x="9883837" y="2220715"/>
                </a:cubicBezTo>
                <a:cubicBezTo>
                  <a:pt x="9871968" y="2225899"/>
                  <a:pt x="9861600" y="2232857"/>
                  <a:pt x="9852732" y="2241588"/>
                </a:cubicBezTo>
                <a:cubicBezTo>
                  <a:pt x="9843864" y="2250319"/>
                  <a:pt x="9836839" y="2260619"/>
                  <a:pt x="9831655" y="2272488"/>
                </a:cubicBezTo>
                <a:cubicBezTo>
                  <a:pt x="9826470" y="2284358"/>
                  <a:pt x="9823878" y="2296840"/>
                  <a:pt x="9823878" y="2309937"/>
                </a:cubicBezTo>
                <a:cubicBezTo>
                  <a:pt x="9823878" y="2323307"/>
                  <a:pt x="9826470" y="2335927"/>
                  <a:pt x="9831655" y="2347796"/>
                </a:cubicBezTo>
                <a:cubicBezTo>
                  <a:pt x="9836839" y="2359665"/>
                  <a:pt x="9843864" y="2370033"/>
                  <a:pt x="9852732" y="2378901"/>
                </a:cubicBezTo>
                <a:cubicBezTo>
                  <a:pt x="9861600" y="2387768"/>
                  <a:pt x="9871968" y="2394794"/>
                  <a:pt x="9883837" y="2399978"/>
                </a:cubicBezTo>
                <a:cubicBezTo>
                  <a:pt x="9895706" y="2405163"/>
                  <a:pt x="9908325" y="2407755"/>
                  <a:pt x="9921696" y="2407755"/>
                </a:cubicBezTo>
                <a:cubicBezTo>
                  <a:pt x="9934792" y="2407755"/>
                  <a:pt x="9947207" y="2405094"/>
                  <a:pt x="9958940" y="2399774"/>
                </a:cubicBezTo>
                <a:cubicBezTo>
                  <a:pt x="9970673" y="2394453"/>
                  <a:pt x="9980905" y="2387359"/>
                  <a:pt x="9989636" y="2378491"/>
                </a:cubicBezTo>
                <a:cubicBezTo>
                  <a:pt x="9998366" y="2369624"/>
                  <a:pt x="10005257" y="2359255"/>
                  <a:pt x="10010304" y="2347386"/>
                </a:cubicBezTo>
                <a:cubicBezTo>
                  <a:pt x="10015351" y="2335517"/>
                  <a:pt x="10017876" y="2323034"/>
                  <a:pt x="10017876" y="2309937"/>
                </a:cubicBezTo>
                <a:cubicBezTo>
                  <a:pt x="10017876" y="2296840"/>
                  <a:pt x="10015351" y="2284358"/>
                  <a:pt x="10010304" y="2272488"/>
                </a:cubicBezTo>
                <a:cubicBezTo>
                  <a:pt x="10005257" y="2260619"/>
                  <a:pt x="9998366" y="2250319"/>
                  <a:pt x="9989636" y="2241588"/>
                </a:cubicBezTo>
                <a:cubicBezTo>
                  <a:pt x="9980905" y="2232857"/>
                  <a:pt x="9970673" y="2225899"/>
                  <a:pt x="9958940" y="2220715"/>
                </a:cubicBezTo>
                <a:cubicBezTo>
                  <a:pt x="9947207" y="2215531"/>
                  <a:pt x="9934792" y="2212939"/>
                  <a:pt x="9921696" y="2212939"/>
                </a:cubicBezTo>
                <a:close/>
                <a:moveTo>
                  <a:pt x="8684041" y="2211302"/>
                </a:moveTo>
                <a:cubicBezTo>
                  <a:pt x="8657029" y="2211302"/>
                  <a:pt x="8633836" y="2215531"/>
                  <a:pt x="8614464" y="2223989"/>
                </a:cubicBezTo>
                <a:cubicBezTo>
                  <a:pt x="8595091" y="2232447"/>
                  <a:pt x="8579061" y="2243430"/>
                  <a:pt x="8566374" y="2256936"/>
                </a:cubicBezTo>
                <a:cubicBezTo>
                  <a:pt x="8553686" y="2270442"/>
                  <a:pt x="8544341" y="2285654"/>
                  <a:pt x="8538338" y="2302570"/>
                </a:cubicBezTo>
                <a:cubicBezTo>
                  <a:pt x="8532336" y="2319487"/>
                  <a:pt x="8529334" y="2336268"/>
                  <a:pt x="8529334" y="2352911"/>
                </a:cubicBezTo>
                <a:cubicBezTo>
                  <a:pt x="8529334" y="2370647"/>
                  <a:pt x="8531858" y="2386813"/>
                  <a:pt x="8536906" y="2401411"/>
                </a:cubicBezTo>
                <a:cubicBezTo>
                  <a:pt x="8541954" y="2416008"/>
                  <a:pt x="8549389" y="2428560"/>
                  <a:pt x="8559211" y="2439064"/>
                </a:cubicBezTo>
                <a:cubicBezTo>
                  <a:pt x="8569034" y="2449569"/>
                  <a:pt x="8581108" y="2457755"/>
                  <a:pt x="8595432" y="2463621"/>
                </a:cubicBezTo>
                <a:cubicBezTo>
                  <a:pt x="8609757" y="2469487"/>
                  <a:pt x="8626196" y="2472420"/>
                  <a:pt x="8644750" y="2472420"/>
                </a:cubicBezTo>
                <a:cubicBezTo>
                  <a:pt x="8658393" y="2472420"/>
                  <a:pt x="8670671" y="2470374"/>
                  <a:pt x="8681585" y="2466281"/>
                </a:cubicBezTo>
                <a:cubicBezTo>
                  <a:pt x="8692499" y="2462189"/>
                  <a:pt x="8701708" y="2456390"/>
                  <a:pt x="8709211" y="2448887"/>
                </a:cubicBezTo>
                <a:cubicBezTo>
                  <a:pt x="8716715" y="2441384"/>
                  <a:pt x="8722513" y="2432448"/>
                  <a:pt x="8726606" y="2422079"/>
                </a:cubicBezTo>
                <a:cubicBezTo>
                  <a:pt x="8730699" y="2411711"/>
                  <a:pt x="8732745" y="2400251"/>
                  <a:pt x="8732745" y="2387700"/>
                </a:cubicBezTo>
                <a:cubicBezTo>
                  <a:pt x="8732745" y="2379787"/>
                  <a:pt x="8731108" y="2372011"/>
                  <a:pt x="8727834" y="2364371"/>
                </a:cubicBezTo>
                <a:cubicBezTo>
                  <a:pt x="8724559" y="2356731"/>
                  <a:pt x="8719989" y="2349910"/>
                  <a:pt x="8714123" y="2343907"/>
                </a:cubicBezTo>
                <a:cubicBezTo>
                  <a:pt x="8708256" y="2337905"/>
                  <a:pt x="8701094" y="2333062"/>
                  <a:pt x="8692636" y="2329378"/>
                </a:cubicBezTo>
                <a:cubicBezTo>
                  <a:pt x="8684178" y="2325695"/>
                  <a:pt x="8674900" y="2323853"/>
                  <a:pt x="8664805" y="2323853"/>
                </a:cubicBezTo>
                <a:cubicBezTo>
                  <a:pt x="8654436" y="2323853"/>
                  <a:pt x="8645841" y="2325353"/>
                  <a:pt x="8639020" y="2328355"/>
                </a:cubicBezTo>
                <a:cubicBezTo>
                  <a:pt x="8632199" y="2331356"/>
                  <a:pt x="8625651" y="2336268"/>
                  <a:pt x="8619375" y="2343089"/>
                </a:cubicBezTo>
                <a:cubicBezTo>
                  <a:pt x="8620740" y="2338723"/>
                  <a:pt x="8622922" y="2334016"/>
                  <a:pt x="8625924" y="2328969"/>
                </a:cubicBezTo>
                <a:cubicBezTo>
                  <a:pt x="8628925" y="2323921"/>
                  <a:pt x="8633154" y="2319214"/>
                  <a:pt x="8638611" y="2314849"/>
                </a:cubicBezTo>
                <a:cubicBezTo>
                  <a:pt x="8644068" y="2310483"/>
                  <a:pt x="8650821" y="2306868"/>
                  <a:pt x="8658870" y="2304003"/>
                </a:cubicBezTo>
                <a:cubicBezTo>
                  <a:pt x="8666919" y="2301138"/>
                  <a:pt x="8676674" y="2299706"/>
                  <a:pt x="8688134" y="2299706"/>
                </a:cubicBezTo>
                <a:cubicBezTo>
                  <a:pt x="8706960" y="2299706"/>
                  <a:pt x="8722990" y="2303253"/>
                  <a:pt x="8736224" y="2310347"/>
                </a:cubicBezTo>
                <a:cubicBezTo>
                  <a:pt x="8749457" y="2317441"/>
                  <a:pt x="8760234" y="2327263"/>
                  <a:pt x="8768557" y="2339815"/>
                </a:cubicBezTo>
                <a:cubicBezTo>
                  <a:pt x="8776879" y="2352366"/>
                  <a:pt x="8782949" y="2367304"/>
                  <a:pt x="8786770" y="2384630"/>
                </a:cubicBezTo>
                <a:cubicBezTo>
                  <a:pt x="8790590" y="2401956"/>
                  <a:pt x="8792499" y="2420852"/>
                  <a:pt x="8792499" y="2441315"/>
                </a:cubicBezTo>
                <a:cubicBezTo>
                  <a:pt x="8792499" y="2457414"/>
                  <a:pt x="8789771" y="2473716"/>
                  <a:pt x="8784314" y="2490224"/>
                </a:cubicBezTo>
                <a:cubicBezTo>
                  <a:pt x="8778857" y="2506732"/>
                  <a:pt x="8770466" y="2521807"/>
                  <a:pt x="8759143" y="2535449"/>
                </a:cubicBezTo>
                <a:cubicBezTo>
                  <a:pt x="8747820" y="2549092"/>
                  <a:pt x="8733563" y="2560211"/>
                  <a:pt x="8716374" y="2568805"/>
                </a:cubicBezTo>
                <a:cubicBezTo>
                  <a:pt x="8699184" y="2577400"/>
                  <a:pt x="8678993" y="2581698"/>
                  <a:pt x="8655801" y="2581698"/>
                </a:cubicBezTo>
                <a:cubicBezTo>
                  <a:pt x="8639430" y="2581698"/>
                  <a:pt x="8623877" y="2578901"/>
                  <a:pt x="8609143" y="2573307"/>
                </a:cubicBezTo>
                <a:cubicBezTo>
                  <a:pt x="8594409" y="2567714"/>
                  <a:pt x="8580766" y="2560006"/>
                  <a:pt x="8568215" y="2550183"/>
                </a:cubicBezTo>
                <a:cubicBezTo>
                  <a:pt x="8555664" y="2540360"/>
                  <a:pt x="8544136" y="2528764"/>
                  <a:pt x="8533631" y="2515395"/>
                </a:cubicBezTo>
                <a:cubicBezTo>
                  <a:pt x="8523127" y="2502025"/>
                  <a:pt x="8513918" y="2487564"/>
                  <a:pt x="8506005" y="2472011"/>
                </a:cubicBezTo>
                <a:cubicBezTo>
                  <a:pt x="8497001" y="2454003"/>
                  <a:pt x="8489225" y="2435654"/>
                  <a:pt x="8482676" y="2416963"/>
                </a:cubicBezTo>
                <a:cubicBezTo>
                  <a:pt x="8476128" y="2398273"/>
                  <a:pt x="8470193" y="2379310"/>
                  <a:pt x="8464873" y="2360074"/>
                </a:cubicBezTo>
                <a:cubicBezTo>
                  <a:pt x="8459552" y="2340838"/>
                  <a:pt x="8454573" y="2321397"/>
                  <a:pt x="8449934" y="2301752"/>
                </a:cubicBezTo>
                <a:cubicBezTo>
                  <a:pt x="8445296" y="2282106"/>
                  <a:pt x="8440384" y="2262461"/>
                  <a:pt x="8435200" y="2242816"/>
                </a:cubicBezTo>
                <a:lnTo>
                  <a:pt x="8343113" y="2261233"/>
                </a:lnTo>
                <a:cubicBezTo>
                  <a:pt x="8355391" y="2317986"/>
                  <a:pt x="8368283" y="2367577"/>
                  <a:pt x="8381790" y="2410006"/>
                </a:cubicBezTo>
                <a:cubicBezTo>
                  <a:pt x="8395296" y="2452434"/>
                  <a:pt x="8409279" y="2487973"/>
                  <a:pt x="8423741" y="2516622"/>
                </a:cubicBezTo>
                <a:cubicBezTo>
                  <a:pt x="8434928" y="2538996"/>
                  <a:pt x="8448161" y="2559528"/>
                  <a:pt x="8463440" y="2578219"/>
                </a:cubicBezTo>
                <a:cubicBezTo>
                  <a:pt x="8478720" y="2596909"/>
                  <a:pt x="8495978" y="2613075"/>
                  <a:pt x="8515214" y="2626718"/>
                </a:cubicBezTo>
                <a:cubicBezTo>
                  <a:pt x="8534450" y="2640360"/>
                  <a:pt x="8555732" y="2651002"/>
                  <a:pt x="8579061" y="2658642"/>
                </a:cubicBezTo>
                <a:cubicBezTo>
                  <a:pt x="8602390" y="2666281"/>
                  <a:pt x="8627970" y="2670102"/>
                  <a:pt x="8655801" y="2670102"/>
                </a:cubicBezTo>
                <a:cubicBezTo>
                  <a:pt x="8692636" y="2670102"/>
                  <a:pt x="8725515" y="2664167"/>
                  <a:pt x="8754437" y="2652298"/>
                </a:cubicBezTo>
                <a:cubicBezTo>
                  <a:pt x="8783359" y="2640429"/>
                  <a:pt x="8807847" y="2624262"/>
                  <a:pt x="8827902" y="2603798"/>
                </a:cubicBezTo>
                <a:cubicBezTo>
                  <a:pt x="8847956" y="2583335"/>
                  <a:pt x="8863304" y="2559256"/>
                  <a:pt x="8873946" y="2531561"/>
                </a:cubicBezTo>
                <a:cubicBezTo>
                  <a:pt x="8884587" y="2503867"/>
                  <a:pt x="8889907" y="2474058"/>
                  <a:pt x="8889907" y="2442134"/>
                </a:cubicBezTo>
                <a:cubicBezTo>
                  <a:pt x="8889907" y="2408027"/>
                  <a:pt x="8886019" y="2376854"/>
                  <a:pt x="8878243" y="2348614"/>
                </a:cubicBezTo>
                <a:cubicBezTo>
                  <a:pt x="8870467" y="2320374"/>
                  <a:pt x="8858256" y="2296090"/>
                  <a:pt x="8841613" y="2275763"/>
                </a:cubicBezTo>
                <a:cubicBezTo>
                  <a:pt x="8824969" y="2255435"/>
                  <a:pt x="8803618" y="2239610"/>
                  <a:pt x="8777561" y="2228287"/>
                </a:cubicBezTo>
                <a:cubicBezTo>
                  <a:pt x="8751504" y="2216963"/>
                  <a:pt x="8720330" y="2211302"/>
                  <a:pt x="8684041" y="2211302"/>
                </a:cubicBezTo>
                <a:close/>
                <a:moveTo>
                  <a:pt x="9204604" y="2153184"/>
                </a:moveTo>
                <a:lnTo>
                  <a:pt x="9204604" y="2239132"/>
                </a:lnTo>
                <a:lnTo>
                  <a:pt x="9585642" y="2239132"/>
                </a:lnTo>
                <a:lnTo>
                  <a:pt x="9585642" y="2370101"/>
                </a:lnTo>
                <a:cubicBezTo>
                  <a:pt x="9578275" y="2360006"/>
                  <a:pt x="9569475" y="2350047"/>
                  <a:pt x="9559243" y="2340224"/>
                </a:cubicBezTo>
                <a:cubicBezTo>
                  <a:pt x="9549011" y="2330401"/>
                  <a:pt x="9537416" y="2321670"/>
                  <a:pt x="9524455" y="2314030"/>
                </a:cubicBezTo>
                <a:cubicBezTo>
                  <a:pt x="9511494" y="2306390"/>
                  <a:pt x="9497033" y="2300183"/>
                  <a:pt x="9481071" y="2295408"/>
                </a:cubicBezTo>
                <a:cubicBezTo>
                  <a:pt x="9465109" y="2290633"/>
                  <a:pt x="9447715" y="2288246"/>
                  <a:pt x="9428888" y="2288246"/>
                </a:cubicBezTo>
                <a:cubicBezTo>
                  <a:pt x="9404605" y="2288246"/>
                  <a:pt x="9381890" y="2291725"/>
                  <a:pt x="9360744" y="2298682"/>
                </a:cubicBezTo>
                <a:cubicBezTo>
                  <a:pt x="9339597" y="2305640"/>
                  <a:pt x="9321180" y="2315735"/>
                  <a:pt x="9305491" y="2328969"/>
                </a:cubicBezTo>
                <a:cubicBezTo>
                  <a:pt x="9289803" y="2342202"/>
                  <a:pt x="9277456" y="2358300"/>
                  <a:pt x="9268452" y="2377263"/>
                </a:cubicBezTo>
                <a:cubicBezTo>
                  <a:pt x="9259448" y="2396227"/>
                  <a:pt x="9254946" y="2417714"/>
                  <a:pt x="9254946" y="2441725"/>
                </a:cubicBezTo>
                <a:cubicBezTo>
                  <a:pt x="9254946" y="2458641"/>
                  <a:pt x="9256992" y="2473716"/>
                  <a:pt x="9261085" y="2486950"/>
                </a:cubicBezTo>
                <a:cubicBezTo>
                  <a:pt x="9265178" y="2500183"/>
                  <a:pt x="9270703" y="2511916"/>
                  <a:pt x="9277660" y="2522148"/>
                </a:cubicBezTo>
                <a:cubicBezTo>
                  <a:pt x="9284618" y="2532380"/>
                  <a:pt x="9292668" y="2541111"/>
                  <a:pt x="9301808" y="2548342"/>
                </a:cubicBezTo>
                <a:cubicBezTo>
                  <a:pt x="9310948" y="2555572"/>
                  <a:pt x="9320430" y="2561438"/>
                  <a:pt x="9330253" y="2565940"/>
                </a:cubicBezTo>
                <a:cubicBezTo>
                  <a:pt x="9340075" y="2570442"/>
                  <a:pt x="9350034" y="2573785"/>
                  <a:pt x="9360130" y="2575968"/>
                </a:cubicBezTo>
                <a:cubicBezTo>
                  <a:pt x="9370226" y="2578150"/>
                  <a:pt x="9379639" y="2579242"/>
                  <a:pt x="9388370" y="2579242"/>
                </a:cubicBezTo>
                <a:cubicBezTo>
                  <a:pt x="9406105" y="2579242"/>
                  <a:pt x="9422476" y="2577605"/>
                  <a:pt x="9437483" y="2574331"/>
                </a:cubicBezTo>
                <a:cubicBezTo>
                  <a:pt x="9452490" y="2571056"/>
                  <a:pt x="9465383" y="2565872"/>
                  <a:pt x="9476160" y="2558778"/>
                </a:cubicBezTo>
                <a:cubicBezTo>
                  <a:pt x="9486937" y="2551684"/>
                  <a:pt x="9495396" y="2542339"/>
                  <a:pt x="9501535" y="2530742"/>
                </a:cubicBezTo>
                <a:cubicBezTo>
                  <a:pt x="9507674" y="2519146"/>
                  <a:pt x="9510744" y="2504890"/>
                  <a:pt x="9510744" y="2487973"/>
                </a:cubicBezTo>
                <a:cubicBezTo>
                  <a:pt x="9510744" y="2479514"/>
                  <a:pt x="9509107" y="2471261"/>
                  <a:pt x="9505833" y="2463212"/>
                </a:cubicBezTo>
                <a:cubicBezTo>
                  <a:pt x="9502558" y="2455162"/>
                  <a:pt x="9497988" y="2448000"/>
                  <a:pt x="9492122" y="2441725"/>
                </a:cubicBezTo>
                <a:cubicBezTo>
                  <a:pt x="9486256" y="2435449"/>
                  <a:pt x="9479230" y="2430401"/>
                  <a:pt x="9471044" y="2426581"/>
                </a:cubicBezTo>
                <a:cubicBezTo>
                  <a:pt x="9462858" y="2422761"/>
                  <a:pt x="9453718" y="2420852"/>
                  <a:pt x="9443622" y="2420852"/>
                </a:cubicBezTo>
                <a:cubicBezTo>
                  <a:pt x="9429980" y="2420852"/>
                  <a:pt x="9418793" y="2423512"/>
                  <a:pt x="9410062" y="2428832"/>
                </a:cubicBezTo>
                <a:cubicBezTo>
                  <a:pt x="9401331" y="2434153"/>
                  <a:pt x="9394441" y="2440360"/>
                  <a:pt x="9389393" y="2447455"/>
                </a:cubicBezTo>
                <a:cubicBezTo>
                  <a:pt x="9384346" y="2454549"/>
                  <a:pt x="9380867" y="2461916"/>
                  <a:pt x="9378957" y="2469556"/>
                </a:cubicBezTo>
                <a:cubicBezTo>
                  <a:pt x="9377046" y="2477195"/>
                  <a:pt x="9376092" y="2484017"/>
                  <a:pt x="9376092" y="2490020"/>
                </a:cubicBezTo>
                <a:cubicBezTo>
                  <a:pt x="9369816" y="2489747"/>
                  <a:pt x="9364291" y="2485790"/>
                  <a:pt x="9359516" y="2478150"/>
                </a:cubicBezTo>
                <a:cubicBezTo>
                  <a:pt x="9354741" y="2470511"/>
                  <a:pt x="9352354" y="2459733"/>
                  <a:pt x="9352354" y="2445818"/>
                </a:cubicBezTo>
                <a:cubicBezTo>
                  <a:pt x="9352354" y="2434630"/>
                  <a:pt x="9353922" y="2425149"/>
                  <a:pt x="9357060" y="2417373"/>
                </a:cubicBezTo>
                <a:cubicBezTo>
                  <a:pt x="9360198" y="2409596"/>
                  <a:pt x="9365041" y="2402707"/>
                  <a:pt x="9371590" y="2396704"/>
                </a:cubicBezTo>
                <a:cubicBezTo>
                  <a:pt x="9378138" y="2390701"/>
                  <a:pt x="9386460" y="2385858"/>
                  <a:pt x="9396556" y="2382175"/>
                </a:cubicBezTo>
                <a:cubicBezTo>
                  <a:pt x="9406651" y="2378491"/>
                  <a:pt x="9418520" y="2376650"/>
                  <a:pt x="9432163" y="2376650"/>
                </a:cubicBezTo>
                <a:cubicBezTo>
                  <a:pt x="9445533" y="2376650"/>
                  <a:pt x="9458697" y="2379446"/>
                  <a:pt x="9471658" y="2385040"/>
                </a:cubicBezTo>
                <a:cubicBezTo>
                  <a:pt x="9484619" y="2390633"/>
                  <a:pt x="9496760" y="2398137"/>
                  <a:pt x="9508084" y="2407550"/>
                </a:cubicBezTo>
                <a:cubicBezTo>
                  <a:pt x="9519407" y="2416963"/>
                  <a:pt x="9529844" y="2427809"/>
                  <a:pt x="9539393" y="2440088"/>
                </a:cubicBezTo>
                <a:cubicBezTo>
                  <a:pt x="9548943" y="2452366"/>
                  <a:pt x="9557128" y="2465122"/>
                  <a:pt x="9563950" y="2478355"/>
                </a:cubicBezTo>
                <a:cubicBezTo>
                  <a:pt x="9570772" y="2491588"/>
                  <a:pt x="9576092" y="2504822"/>
                  <a:pt x="9579912" y="2518055"/>
                </a:cubicBezTo>
                <a:cubicBezTo>
                  <a:pt x="9583731" y="2531288"/>
                  <a:pt x="9585642" y="2543635"/>
                  <a:pt x="9585642" y="2555094"/>
                </a:cubicBezTo>
                <a:lnTo>
                  <a:pt x="9585642" y="2693430"/>
                </a:lnTo>
                <a:lnTo>
                  <a:pt x="9680594" y="2693430"/>
                </a:lnTo>
                <a:lnTo>
                  <a:pt x="9680594" y="2239132"/>
                </a:lnTo>
                <a:lnTo>
                  <a:pt x="9795192" y="2239132"/>
                </a:lnTo>
                <a:lnTo>
                  <a:pt x="9795192" y="2153184"/>
                </a:lnTo>
                <a:close/>
                <a:moveTo>
                  <a:pt x="2927631" y="2153184"/>
                </a:moveTo>
                <a:lnTo>
                  <a:pt x="2927631" y="2239132"/>
                </a:lnTo>
                <a:lnTo>
                  <a:pt x="3227631" y="2239132"/>
                </a:lnTo>
                <a:lnTo>
                  <a:pt x="3227631" y="2287427"/>
                </a:lnTo>
                <a:cubicBezTo>
                  <a:pt x="3195707" y="2290701"/>
                  <a:pt x="3165830" y="2297523"/>
                  <a:pt x="3137999" y="2307891"/>
                </a:cubicBezTo>
                <a:cubicBezTo>
                  <a:pt x="3110168" y="2318259"/>
                  <a:pt x="3085339" y="2331970"/>
                  <a:pt x="3063511" y="2349023"/>
                </a:cubicBezTo>
                <a:cubicBezTo>
                  <a:pt x="3041683" y="2366077"/>
                  <a:pt x="3023129" y="2386336"/>
                  <a:pt x="3007849" y="2409801"/>
                </a:cubicBezTo>
                <a:cubicBezTo>
                  <a:pt x="2992570" y="2433266"/>
                  <a:pt x="2981383" y="2459733"/>
                  <a:pt x="2974288" y="2489201"/>
                </a:cubicBezTo>
                <a:cubicBezTo>
                  <a:pt x="2983565" y="2490838"/>
                  <a:pt x="2995162" y="2493703"/>
                  <a:pt x="3009077" y="2497796"/>
                </a:cubicBezTo>
                <a:cubicBezTo>
                  <a:pt x="3022993" y="2501889"/>
                  <a:pt x="3037931" y="2507277"/>
                  <a:pt x="3053893" y="2513962"/>
                </a:cubicBezTo>
                <a:cubicBezTo>
                  <a:pt x="3069855" y="2520647"/>
                  <a:pt x="3086294" y="2528491"/>
                  <a:pt x="3103211" y="2537496"/>
                </a:cubicBezTo>
                <a:cubicBezTo>
                  <a:pt x="3120127" y="2546500"/>
                  <a:pt x="3136431" y="2556459"/>
                  <a:pt x="3152119" y="2567373"/>
                </a:cubicBezTo>
                <a:cubicBezTo>
                  <a:pt x="3167808" y="2578287"/>
                  <a:pt x="3182201" y="2590156"/>
                  <a:pt x="3195298" y="2602980"/>
                </a:cubicBezTo>
                <a:cubicBezTo>
                  <a:pt x="3208395" y="2615804"/>
                  <a:pt x="3219173" y="2629447"/>
                  <a:pt x="3227631" y="2643908"/>
                </a:cubicBezTo>
                <a:lnTo>
                  <a:pt x="3227631" y="2693430"/>
                </a:lnTo>
                <a:lnTo>
                  <a:pt x="3322583" y="2693430"/>
                </a:lnTo>
                <a:lnTo>
                  <a:pt x="3322583" y="2372557"/>
                </a:lnTo>
                <a:cubicBezTo>
                  <a:pt x="3333770" y="2373375"/>
                  <a:pt x="3345367" y="2375558"/>
                  <a:pt x="3357372" y="2379105"/>
                </a:cubicBezTo>
                <a:cubicBezTo>
                  <a:pt x="3369378" y="2382652"/>
                  <a:pt x="3380565" y="2387222"/>
                  <a:pt x="3390933" y="2392816"/>
                </a:cubicBezTo>
                <a:cubicBezTo>
                  <a:pt x="3401301" y="2398409"/>
                  <a:pt x="3410373" y="2404821"/>
                  <a:pt x="3418149" y="2412052"/>
                </a:cubicBezTo>
                <a:cubicBezTo>
                  <a:pt x="3425926" y="2419283"/>
                  <a:pt x="3431315" y="2426854"/>
                  <a:pt x="3434316" y="2434767"/>
                </a:cubicBezTo>
                <a:cubicBezTo>
                  <a:pt x="3428313" y="2435040"/>
                  <a:pt x="3421628" y="2436472"/>
                  <a:pt x="3414262" y="2439064"/>
                </a:cubicBezTo>
                <a:cubicBezTo>
                  <a:pt x="3406895" y="2441656"/>
                  <a:pt x="3399937" y="2445613"/>
                  <a:pt x="3393388" y="2450933"/>
                </a:cubicBezTo>
                <a:cubicBezTo>
                  <a:pt x="3386840" y="2456254"/>
                  <a:pt x="3381383" y="2463075"/>
                  <a:pt x="3377017" y="2471397"/>
                </a:cubicBezTo>
                <a:cubicBezTo>
                  <a:pt x="3372652" y="2479719"/>
                  <a:pt x="3370468" y="2489883"/>
                  <a:pt x="3370468" y="2501889"/>
                </a:cubicBezTo>
                <a:cubicBezTo>
                  <a:pt x="3370468" y="2510074"/>
                  <a:pt x="3372037" y="2518123"/>
                  <a:pt x="3375176" y="2526036"/>
                </a:cubicBezTo>
                <a:cubicBezTo>
                  <a:pt x="3378313" y="2533949"/>
                  <a:pt x="3382816" y="2541043"/>
                  <a:pt x="3388681" y="2547318"/>
                </a:cubicBezTo>
                <a:cubicBezTo>
                  <a:pt x="3394548" y="2553594"/>
                  <a:pt x="3401642" y="2558710"/>
                  <a:pt x="3409964" y="2562666"/>
                </a:cubicBezTo>
                <a:cubicBezTo>
                  <a:pt x="3418286" y="2566622"/>
                  <a:pt x="3427631" y="2568601"/>
                  <a:pt x="3438000" y="2568601"/>
                </a:cubicBezTo>
                <a:cubicBezTo>
                  <a:pt x="3447004" y="2568601"/>
                  <a:pt x="3456962" y="2566554"/>
                  <a:pt x="3467877" y="2562461"/>
                </a:cubicBezTo>
                <a:cubicBezTo>
                  <a:pt x="3478791" y="2558369"/>
                  <a:pt x="3488955" y="2551684"/>
                  <a:pt x="3498368" y="2542407"/>
                </a:cubicBezTo>
                <a:cubicBezTo>
                  <a:pt x="3507781" y="2533130"/>
                  <a:pt x="3515694" y="2521056"/>
                  <a:pt x="3522106" y="2506186"/>
                </a:cubicBezTo>
                <a:cubicBezTo>
                  <a:pt x="3528518" y="2491315"/>
                  <a:pt x="3531724" y="2473239"/>
                  <a:pt x="3531724" y="2451957"/>
                </a:cubicBezTo>
                <a:cubicBezTo>
                  <a:pt x="3531724" y="2429037"/>
                  <a:pt x="3526267" y="2407891"/>
                  <a:pt x="3515353" y="2388519"/>
                </a:cubicBezTo>
                <a:cubicBezTo>
                  <a:pt x="3504439" y="2369146"/>
                  <a:pt x="3489500" y="2352229"/>
                  <a:pt x="3470537" y="2337768"/>
                </a:cubicBezTo>
                <a:cubicBezTo>
                  <a:pt x="3451574" y="2323307"/>
                  <a:pt x="3429404" y="2311711"/>
                  <a:pt x="3404029" y="2302980"/>
                </a:cubicBezTo>
                <a:cubicBezTo>
                  <a:pt x="3378654" y="2294248"/>
                  <a:pt x="3351506" y="2289064"/>
                  <a:pt x="3322583" y="2287427"/>
                </a:cubicBezTo>
                <a:lnTo>
                  <a:pt x="3322583" y="2239132"/>
                </a:lnTo>
                <a:lnTo>
                  <a:pt x="3603906" y="2239132"/>
                </a:lnTo>
                <a:lnTo>
                  <a:pt x="3621766" y="2239132"/>
                </a:lnTo>
                <a:lnTo>
                  <a:pt x="3966935" y="2239132"/>
                </a:lnTo>
                <a:lnTo>
                  <a:pt x="3966935" y="2282925"/>
                </a:lnTo>
                <a:cubicBezTo>
                  <a:pt x="3945106" y="2283471"/>
                  <a:pt x="3922869" y="2285040"/>
                  <a:pt x="3900222" y="2287632"/>
                </a:cubicBezTo>
                <a:cubicBezTo>
                  <a:pt x="3877576" y="2290224"/>
                  <a:pt x="3855407" y="2294521"/>
                  <a:pt x="3833715" y="2300524"/>
                </a:cubicBezTo>
                <a:cubicBezTo>
                  <a:pt x="3812023" y="2306527"/>
                  <a:pt x="3791286" y="2314576"/>
                  <a:pt x="3771505" y="2324671"/>
                </a:cubicBezTo>
                <a:cubicBezTo>
                  <a:pt x="3751723" y="2334767"/>
                  <a:pt x="3733783" y="2347318"/>
                  <a:pt x="3717685" y="2362325"/>
                </a:cubicBezTo>
                <a:cubicBezTo>
                  <a:pt x="3701587" y="2377332"/>
                  <a:pt x="3687807" y="2395272"/>
                  <a:pt x="3676348" y="2416145"/>
                </a:cubicBezTo>
                <a:cubicBezTo>
                  <a:pt x="3664888" y="2437018"/>
                  <a:pt x="3656702" y="2461370"/>
                  <a:pt x="3651791" y="2489201"/>
                </a:cubicBezTo>
                <a:cubicBezTo>
                  <a:pt x="3667889" y="2490565"/>
                  <a:pt x="3685488" y="2493021"/>
                  <a:pt x="3704588" y="2496568"/>
                </a:cubicBezTo>
                <a:cubicBezTo>
                  <a:pt x="3723688" y="2500115"/>
                  <a:pt x="3743196" y="2504753"/>
                  <a:pt x="3763114" y="2510483"/>
                </a:cubicBezTo>
                <a:cubicBezTo>
                  <a:pt x="3783033" y="2516213"/>
                  <a:pt x="3802951" y="2523034"/>
                  <a:pt x="3822869" y="2530947"/>
                </a:cubicBezTo>
                <a:cubicBezTo>
                  <a:pt x="3842787" y="2538860"/>
                  <a:pt x="3861750" y="2547864"/>
                  <a:pt x="3879758" y="2557960"/>
                </a:cubicBezTo>
                <a:cubicBezTo>
                  <a:pt x="3897766" y="2568055"/>
                  <a:pt x="3914274" y="2579105"/>
                  <a:pt x="3929281" y="2591111"/>
                </a:cubicBezTo>
                <a:cubicBezTo>
                  <a:pt x="3944288" y="2603116"/>
                  <a:pt x="3956839" y="2616077"/>
                  <a:pt x="3966935" y="2629992"/>
                </a:cubicBezTo>
                <a:lnTo>
                  <a:pt x="3966935" y="2693430"/>
                </a:lnTo>
                <a:lnTo>
                  <a:pt x="4061887" y="2693430"/>
                </a:lnTo>
                <a:lnTo>
                  <a:pt x="4061887" y="2239132"/>
                </a:lnTo>
                <a:lnTo>
                  <a:pt x="4146831" y="2239132"/>
                </a:lnTo>
                <a:lnTo>
                  <a:pt x="4176485" y="2239132"/>
                </a:lnTo>
                <a:lnTo>
                  <a:pt x="4194307" y="2239132"/>
                </a:lnTo>
                <a:cubicBezTo>
                  <a:pt x="4204675" y="2239132"/>
                  <a:pt x="4214020" y="2240838"/>
                  <a:pt x="4222342" y="2244248"/>
                </a:cubicBezTo>
                <a:cubicBezTo>
                  <a:pt x="4230665" y="2247659"/>
                  <a:pt x="4237690" y="2252434"/>
                  <a:pt x="4243420" y="2258573"/>
                </a:cubicBezTo>
                <a:cubicBezTo>
                  <a:pt x="4249150" y="2264712"/>
                  <a:pt x="4253584" y="2271943"/>
                  <a:pt x="4256722" y="2280265"/>
                </a:cubicBezTo>
                <a:cubicBezTo>
                  <a:pt x="4259860" y="2288587"/>
                  <a:pt x="4261428" y="2297659"/>
                  <a:pt x="4261428" y="2307482"/>
                </a:cubicBezTo>
                <a:lnTo>
                  <a:pt x="4261428" y="2734358"/>
                </a:lnTo>
                <a:lnTo>
                  <a:pt x="4356381" y="2734358"/>
                </a:lnTo>
                <a:lnTo>
                  <a:pt x="4356381" y="2282106"/>
                </a:lnTo>
                <a:cubicBezTo>
                  <a:pt x="4356381" y="2278014"/>
                  <a:pt x="4356722" y="2273512"/>
                  <a:pt x="4357404" y="2268600"/>
                </a:cubicBezTo>
                <a:cubicBezTo>
                  <a:pt x="4358086" y="2263689"/>
                  <a:pt x="4359655" y="2259051"/>
                  <a:pt x="4362111" y="2254685"/>
                </a:cubicBezTo>
                <a:cubicBezTo>
                  <a:pt x="4364566" y="2250319"/>
                  <a:pt x="4368318" y="2246636"/>
                  <a:pt x="4373366" y="2243635"/>
                </a:cubicBezTo>
                <a:cubicBezTo>
                  <a:pt x="4378414" y="2240633"/>
                  <a:pt x="4385303" y="2239132"/>
                  <a:pt x="4394034" y="2239132"/>
                </a:cubicBezTo>
                <a:lnTo>
                  <a:pt x="4470978" y="2239132"/>
                </a:lnTo>
                <a:lnTo>
                  <a:pt x="4470978" y="2153184"/>
                </a:lnTo>
                <a:lnTo>
                  <a:pt x="4376026" y="2153184"/>
                </a:lnTo>
                <a:cubicBezTo>
                  <a:pt x="4356654" y="2153184"/>
                  <a:pt x="4340828" y="2155913"/>
                  <a:pt x="4328550" y="2161370"/>
                </a:cubicBezTo>
                <a:cubicBezTo>
                  <a:pt x="4316271" y="2166827"/>
                  <a:pt x="4305767" y="2173784"/>
                  <a:pt x="4297036" y="2182243"/>
                </a:cubicBezTo>
                <a:cubicBezTo>
                  <a:pt x="4287759" y="2174603"/>
                  <a:pt x="4276231" y="2167850"/>
                  <a:pt x="4262452" y="2161984"/>
                </a:cubicBezTo>
                <a:cubicBezTo>
                  <a:pt x="4248673" y="2156117"/>
                  <a:pt x="4233189" y="2153184"/>
                  <a:pt x="4215999" y="2153184"/>
                </a:cubicBezTo>
                <a:lnTo>
                  <a:pt x="4176485" y="2153184"/>
                </a:lnTo>
                <a:lnTo>
                  <a:pt x="4146831" y="2153184"/>
                </a:lnTo>
                <a:lnTo>
                  <a:pt x="3621766" y="2153184"/>
                </a:lnTo>
                <a:lnTo>
                  <a:pt x="3603906" y="2153184"/>
                </a:lnTo>
                <a:close/>
                <a:moveTo>
                  <a:pt x="986726" y="2144180"/>
                </a:moveTo>
                <a:cubicBezTo>
                  <a:pt x="969536" y="2144180"/>
                  <a:pt x="951596" y="2146568"/>
                  <a:pt x="932906" y="2151342"/>
                </a:cubicBezTo>
                <a:cubicBezTo>
                  <a:pt x="914215" y="2156117"/>
                  <a:pt x="895457" y="2163211"/>
                  <a:pt x="876630" y="2172625"/>
                </a:cubicBezTo>
                <a:cubicBezTo>
                  <a:pt x="857803" y="2182038"/>
                  <a:pt x="839386" y="2193703"/>
                  <a:pt x="821378" y="2207618"/>
                </a:cubicBezTo>
                <a:cubicBezTo>
                  <a:pt x="803369" y="2221534"/>
                  <a:pt x="786589" y="2237768"/>
                  <a:pt x="771036" y="2256322"/>
                </a:cubicBezTo>
                <a:lnTo>
                  <a:pt x="806234" y="2326718"/>
                </a:lnTo>
                <a:lnTo>
                  <a:pt x="847162" y="2296431"/>
                </a:lnTo>
                <a:cubicBezTo>
                  <a:pt x="865716" y="2297523"/>
                  <a:pt x="879018" y="2302366"/>
                  <a:pt x="887066" y="2310961"/>
                </a:cubicBezTo>
                <a:cubicBezTo>
                  <a:pt x="895116" y="2319555"/>
                  <a:pt x="899140" y="2331765"/>
                  <a:pt x="899140" y="2347591"/>
                </a:cubicBezTo>
                <a:cubicBezTo>
                  <a:pt x="899140" y="2360688"/>
                  <a:pt x="895116" y="2372148"/>
                  <a:pt x="887066" y="2381970"/>
                </a:cubicBezTo>
                <a:cubicBezTo>
                  <a:pt x="879018" y="2391793"/>
                  <a:pt x="868444" y="2399978"/>
                  <a:pt x="855348" y="2406527"/>
                </a:cubicBezTo>
                <a:lnTo>
                  <a:pt x="829972" y="2419214"/>
                </a:lnTo>
                <a:lnTo>
                  <a:pt x="865170" y="2488792"/>
                </a:lnTo>
                <a:lnTo>
                  <a:pt x="1119741" y="2379924"/>
                </a:lnTo>
                <a:lnTo>
                  <a:pt x="1119741" y="2560006"/>
                </a:lnTo>
                <a:lnTo>
                  <a:pt x="1119741" y="2607482"/>
                </a:lnTo>
                <a:cubicBezTo>
                  <a:pt x="1115102" y="2606118"/>
                  <a:pt x="1109441" y="2605094"/>
                  <a:pt x="1102756" y="2604413"/>
                </a:cubicBezTo>
                <a:cubicBezTo>
                  <a:pt x="1096071" y="2603730"/>
                  <a:pt x="1090409" y="2603389"/>
                  <a:pt x="1085771" y="2603389"/>
                </a:cubicBezTo>
                <a:cubicBezTo>
                  <a:pt x="1073492" y="2603389"/>
                  <a:pt x="1061146" y="2605640"/>
                  <a:pt x="1048731" y="2610142"/>
                </a:cubicBezTo>
                <a:cubicBezTo>
                  <a:pt x="1036316" y="2614644"/>
                  <a:pt x="1024038" y="2619624"/>
                  <a:pt x="1011896" y="2625081"/>
                </a:cubicBezTo>
                <a:cubicBezTo>
                  <a:pt x="999754" y="2630538"/>
                  <a:pt x="987681" y="2635517"/>
                  <a:pt x="975675" y="2640020"/>
                </a:cubicBezTo>
                <a:cubicBezTo>
                  <a:pt x="963670" y="2644522"/>
                  <a:pt x="951937" y="2646773"/>
                  <a:pt x="940477" y="2646773"/>
                </a:cubicBezTo>
                <a:cubicBezTo>
                  <a:pt x="935020" y="2646773"/>
                  <a:pt x="929563" y="2645886"/>
                  <a:pt x="924106" y="2644112"/>
                </a:cubicBezTo>
                <a:cubicBezTo>
                  <a:pt x="918649" y="2642339"/>
                  <a:pt x="913601" y="2639406"/>
                  <a:pt x="908963" y="2635313"/>
                </a:cubicBezTo>
                <a:cubicBezTo>
                  <a:pt x="904324" y="2631220"/>
                  <a:pt x="900095" y="2625831"/>
                  <a:pt x="896275" y="2619146"/>
                </a:cubicBezTo>
                <a:cubicBezTo>
                  <a:pt x="892455" y="2612461"/>
                  <a:pt x="889318" y="2604208"/>
                  <a:pt x="886862" y="2594385"/>
                </a:cubicBezTo>
                <a:lnTo>
                  <a:pt x="792728" y="2607073"/>
                </a:lnTo>
                <a:cubicBezTo>
                  <a:pt x="794365" y="2625899"/>
                  <a:pt x="799004" y="2642884"/>
                  <a:pt x="806643" y="2658028"/>
                </a:cubicBezTo>
                <a:cubicBezTo>
                  <a:pt x="814283" y="2673171"/>
                  <a:pt x="824379" y="2686063"/>
                  <a:pt x="836930" y="2696704"/>
                </a:cubicBezTo>
                <a:cubicBezTo>
                  <a:pt x="849481" y="2707346"/>
                  <a:pt x="864079" y="2715531"/>
                  <a:pt x="880723" y="2721261"/>
                </a:cubicBezTo>
                <a:cubicBezTo>
                  <a:pt x="897367" y="2726991"/>
                  <a:pt x="915512" y="2729856"/>
                  <a:pt x="935157" y="2729856"/>
                </a:cubicBezTo>
                <a:cubicBezTo>
                  <a:pt x="953438" y="2729856"/>
                  <a:pt x="970218" y="2727537"/>
                  <a:pt x="985498" y="2722898"/>
                </a:cubicBezTo>
                <a:cubicBezTo>
                  <a:pt x="1000777" y="2718260"/>
                  <a:pt x="1014693" y="2713144"/>
                  <a:pt x="1027244" y="2707550"/>
                </a:cubicBezTo>
                <a:cubicBezTo>
                  <a:pt x="1039795" y="2701957"/>
                  <a:pt x="1050914" y="2696841"/>
                  <a:pt x="1060600" y="2692203"/>
                </a:cubicBezTo>
                <a:cubicBezTo>
                  <a:pt x="1070286" y="2687564"/>
                  <a:pt x="1078677" y="2685245"/>
                  <a:pt x="1085771" y="2685245"/>
                </a:cubicBezTo>
                <a:cubicBezTo>
                  <a:pt x="1094229" y="2685245"/>
                  <a:pt x="1100914" y="2686336"/>
                  <a:pt x="1105825" y="2688519"/>
                </a:cubicBezTo>
                <a:cubicBezTo>
                  <a:pt x="1110737" y="2690702"/>
                  <a:pt x="1115375" y="2693294"/>
                  <a:pt x="1119741" y="2696295"/>
                </a:cubicBezTo>
                <a:lnTo>
                  <a:pt x="1119741" y="2730265"/>
                </a:lnTo>
                <a:lnTo>
                  <a:pt x="1214693" y="2730265"/>
                </a:lnTo>
                <a:lnTo>
                  <a:pt x="1214693" y="2693430"/>
                </a:lnTo>
                <a:lnTo>
                  <a:pt x="1214693" y="2560006"/>
                </a:lnTo>
                <a:lnTo>
                  <a:pt x="1214693" y="2239132"/>
                </a:lnTo>
                <a:lnTo>
                  <a:pt x="1298855" y="2239132"/>
                </a:lnTo>
                <a:lnTo>
                  <a:pt x="1313329" y="2239132"/>
                </a:lnTo>
                <a:lnTo>
                  <a:pt x="1372525" y="2239132"/>
                </a:lnTo>
                <a:lnTo>
                  <a:pt x="1372525" y="2375831"/>
                </a:lnTo>
                <a:cubicBezTo>
                  <a:pt x="1372525" y="2395476"/>
                  <a:pt x="1374094" y="2413144"/>
                  <a:pt x="1377232" y="2428832"/>
                </a:cubicBezTo>
                <a:cubicBezTo>
                  <a:pt x="1380370" y="2444521"/>
                  <a:pt x="1386100" y="2458914"/>
                  <a:pt x="1394422" y="2472011"/>
                </a:cubicBezTo>
                <a:cubicBezTo>
                  <a:pt x="1402744" y="2485108"/>
                  <a:pt x="1414067" y="2497386"/>
                  <a:pt x="1428392" y="2508846"/>
                </a:cubicBezTo>
                <a:cubicBezTo>
                  <a:pt x="1442716" y="2520306"/>
                  <a:pt x="1460929" y="2531766"/>
                  <a:pt x="1483030" y="2543225"/>
                </a:cubicBezTo>
                <a:cubicBezTo>
                  <a:pt x="1490124" y="2526036"/>
                  <a:pt x="1499879" y="2510074"/>
                  <a:pt x="1512294" y="2495340"/>
                </a:cubicBezTo>
                <a:cubicBezTo>
                  <a:pt x="1524708" y="2480606"/>
                  <a:pt x="1538078" y="2467714"/>
                  <a:pt x="1552403" y="2456663"/>
                </a:cubicBezTo>
                <a:cubicBezTo>
                  <a:pt x="1566727" y="2445613"/>
                  <a:pt x="1581120" y="2436677"/>
                  <a:pt x="1595582" y="2429856"/>
                </a:cubicBezTo>
                <a:cubicBezTo>
                  <a:pt x="1610043" y="2423034"/>
                  <a:pt x="1622867" y="2418941"/>
                  <a:pt x="1634054" y="2417577"/>
                </a:cubicBezTo>
                <a:lnTo>
                  <a:pt x="1634054" y="2693430"/>
                </a:lnTo>
                <a:lnTo>
                  <a:pt x="1729006" y="2693430"/>
                </a:lnTo>
                <a:lnTo>
                  <a:pt x="1729006" y="2318123"/>
                </a:lnTo>
                <a:cubicBezTo>
                  <a:pt x="1695718" y="2318123"/>
                  <a:pt x="1665841" y="2320783"/>
                  <a:pt x="1639374" y="2326104"/>
                </a:cubicBezTo>
                <a:cubicBezTo>
                  <a:pt x="1612908" y="2331424"/>
                  <a:pt x="1589170" y="2338519"/>
                  <a:pt x="1568160" y="2347386"/>
                </a:cubicBezTo>
                <a:cubicBezTo>
                  <a:pt x="1547150" y="2356254"/>
                  <a:pt x="1528665" y="2366486"/>
                  <a:pt x="1512703" y="2378082"/>
                </a:cubicBezTo>
                <a:cubicBezTo>
                  <a:pt x="1496741" y="2389678"/>
                  <a:pt x="1482621" y="2401752"/>
                  <a:pt x="1470343" y="2414303"/>
                </a:cubicBezTo>
                <a:cubicBezTo>
                  <a:pt x="1469251" y="2409665"/>
                  <a:pt x="1468501" y="2403594"/>
                  <a:pt x="1468092" y="2396090"/>
                </a:cubicBezTo>
                <a:cubicBezTo>
                  <a:pt x="1467682" y="2388587"/>
                  <a:pt x="1467478" y="2381015"/>
                  <a:pt x="1467478" y="2373375"/>
                </a:cubicBezTo>
                <a:lnTo>
                  <a:pt x="1467478" y="2239132"/>
                </a:lnTo>
                <a:lnTo>
                  <a:pt x="1794155" y="2239132"/>
                </a:lnTo>
                <a:lnTo>
                  <a:pt x="1823140" y="2239132"/>
                </a:lnTo>
                <a:lnTo>
                  <a:pt x="1841631" y="2239132"/>
                </a:lnTo>
                <a:cubicBezTo>
                  <a:pt x="1852000" y="2239132"/>
                  <a:pt x="1861345" y="2240838"/>
                  <a:pt x="1869667" y="2244248"/>
                </a:cubicBezTo>
                <a:cubicBezTo>
                  <a:pt x="1877989" y="2247659"/>
                  <a:pt x="1885015" y="2252434"/>
                  <a:pt x="1890745" y="2258573"/>
                </a:cubicBezTo>
                <a:cubicBezTo>
                  <a:pt x="1896475" y="2264712"/>
                  <a:pt x="1900909" y="2271943"/>
                  <a:pt x="1904047" y="2280265"/>
                </a:cubicBezTo>
                <a:cubicBezTo>
                  <a:pt x="1907184" y="2288587"/>
                  <a:pt x="1908753" y="2297659"/>
                  <a:pt x="1908753" y="2307482"/>
                </a:cubicBezTo>
                <a:lnTo>
                  <a:pt x="1908753" y="2734358"/>
                </a:lnTo>
                <a:lnTo>
                  <a:pt x="2003705" y="2734358"/>
                </a:lnTo>
                <a:lnTo>
                  <a:pt x="2003705" y="2282106"/>
                </a:lnTo>
                <a:cubicBezTo>
                  <a:pt x="2003705" y="2278014"/>
                  <a:pt x="2004047" y="2273512"/>
                  <a:pt x="2004729" y="2268600"/>
                </a:cubicBezTo>
                <a:cubicBezTo>
                  <a:pt x="2005411" y="2263689"/>
                  <a:pt x="2006980" y="2259051"/>
                  <a:pt x="2009436" y="2254685"/>
                </a:cubicBezTo>
                <a:cubicBezTo>
                  <a:pt x="2011891" y="2250319"/>
                  <a:pt x="2015643" y="2246636"/>
                  <a:pt x="2020690" y="2243635"/>
                </a:cubicBezTo>
                <a:cubicBezTo>
                  <a:pt x="2025738" y="2240633"/>
                  <a:pt x="2032628" y="2239132"/>
                  <a:pt x="2041359" y="2239132"/>
                </a:cubicBezTo>
                <a:lnTo>
                  <a:pt x="2098955" y="2239132"/>
                </a:lnTo>
                <a:lnTo>
                  <a:pt x="2118303" y="2239132"/>
                </a:lnTo>
                <a:lnTo>
                  <a:pt x="2479993" y="2239132"/>
                </a:lnTo>
                <a:lnTo>
                  <a:pt x="2479993" y="2370101"/>
                </a:lnTo>
                <a:cubicBezTo>
                  <a:pt x="2472626" y="2360006"/>
                  <a:pt x="2463826" y="2350047"/>
                  <a:pt x="2453594" y="2340224"/>
                </a:cubicBezTo>
                <a:cubicBezTo>
                  <a:pt x="2443363" y="2330401"/>
                  <a:pt x="2431766" y="2321670"/>
                  <a:pt x="2418806" y="2314030"/>
                </a:cubicBezTo>
                <a:cubicBezTo>
                  <a:pt x="2405845" y="2306390"/>
                  <a:pt x="2391384" y="2300183"/>
                  <a:pt x="2375422" y="2295408"/>
                </a:cubicBezTo>
                <a:cubicBezTo>
                  <a:pt x="2359461" y="2290633"/>
                  <a:pt x="2342066" y="2288246"/>
                  <a:pt x="2323240" y="2288246"/>
                </a:cubicBezTo>
                <a:cubicBezTo>
                  <a:pt x="2298955" y="2288246"/>
                  <a:pt x="2276241" y="2291725"/>
                  <a:pt x="2255095" y="2298682"/>
                </a:cubicBezTo>
                <a:cubicBezTo>
                  <a:pt x="2233949" y="2305640"/>
                  <a:pt x="2215531" y="2315735"/>
                  <a:pt x="2199842" y="2328969"/>
                </a:cubicBezTo>
                <a:cubicBezTo>
                  <a:pt x="2184154" y="2342202"/>
                  <a:pt x="2171807" y="2358300"/>
                  <a:pt x="2162803" y="2377263"/>
                </a:cubicBezTo>
                <a:cubicBezTo>
                  <a:pt x="2153799" y="2396227"/>
                  <a:pt x="2149297" y="2417714"/>
                  <a:pt x="2149297" y="2441725"/>
                </a:cubicBezTo>
                <a:cubicBezTo>
                  <a:pt x="2149297" y="2458641"/>
                  <a:pt x="2151343" y="2473716"/>
                  <a:pt x="2155436" y="2486950"/>
                </a:cubicBezTo>
                <a:cubicBezTo>
                  <a:pt x="2159529" y="2500183"/>
                  <a:pt x="2165054" y="2511916"/>
                  <a:pt x="2172012" y="2522148"/>
                </a:cubicBezTo>
                <a:cubicBezTo>
                  <a:pt x="2178969" y="2532380"/>
                  <a:pt x="2187018" y="2541111"/>
                  <a:pt x="2196159" y="2548342"/>
                </a:cubicBezTo>
                <a:cubicBezTo>
                  <a:pt x="2205299" y="2555572"/>
                  <a:pt x="2214781" y="2561438"/>
                  <a:pt x="2224604" y="2565940"/>
                </a:cubicBezTo>
                <a:cubicBezTo>
                  <a:pt x="2234426" y="2570442"/>
                  <a:pt x="2244385" y="2573785"/>
                  <a:pt x="2254481" y="2575968"/>
                </a:cubicBezTo>
                <a:cubicBezTo>
                  <a:pt x="2264576" y="2578150"/>
                  <a:pt x="2273990" y="2579242"/>
                  <a:pt x="2282721" y="2579242"/>
                </a:cubicBezTo>
                <a:cubicBezTo>
                  <a:pt x="2300456" y="2579242"/>
                  <a:pt x="2316828" y="2577605"/>
                  <a:pt x="2331834" y="2574331"/>
                </a:cubicBezTo>
                <a:cubicBezTo>
                  <a:pt x="2346841" y="2571056"/>
                  <a:pt x="2359733" y="2565872"/>
                  <a:pt x="2370511" y="2558778"/>
                </a:cubicBezTo>
                <a:cubicBezTo>
                  <a:pt x="2381289" y="2551684"/>
                  <a:pt x="2389747" y="2542339"/>
                  <a:pt x="2395886" y="2530742"/>
                </a:cubicBezTo>
                <a:cubicBezTo>
                  <a:pt x="2402025" y="2519146"/>
                  <a:pt x="2405095" y="2504890"/>
                  <a:pt x="2405095" y="2487973"/>
                </a:cubicBezTo>
                <a:cubicBezTo>
                  <a:pt x="2405095" y="2479514"/>
                  <a:pt x="2403457" y="2471261"/>
                  <a:pt x="2400183" y="2463212"/>
                </a:cubicBezTo>
                <a:cubicBezTo>
                  <a:pt x="2396909" y="2455162"/>
                  <a:pt x="2392339" y="2448000"/>
                  <a:pt x="2386472" y="2441725"/>
                </a:cubicBezTo>
                <a:cubicBezTo>
                  <a:pt x="2380606" y="2435449"/>
                  <a:pt x="2373580" y="2430401"/>
                  <a:pt x="2365395" y="2426581"/>
                </a:cubicBezTo>
                <a:cubicBezTo>
                  <a:pt x="2357210" y="2422761"/>
                  <a:pt x="2348069" y="2420852"/>
                  <a:pt x="2337974" y="2420852"/>
                </a:cubicBezTo>
                <a:cubicBezTo>
                  <a:pt x="2324331" y="2420852"/>
                  <a:pt x="2313144" y="2423512"/>
                  <a:pt x="2304412" y="2428832"/>
                </a:cubicBezTo>
                <a:cubicBezTo>
                  <a:pt x="2295681" y="2434153"/>
                  <a:pt x="2288792" y="2440360"/>
                  <a:pt x="2283744" y="2447455"/>
                </a:cubicBezTo>
                <a:cubicBezTo>
                  <a:pt x="2278696" y="2454549"/>
                  <a:pt x="2275217" y="2461916"/>
                  <a:pt x="2273308" y="2469556"/>
                </a:cubicBezTo>
                <a:cubicBezTo>
                  <a:pt x="2271398" y="2477195"/>
                  <a:pt x="2270443" y="2484017"/>
                  <a:pt x="2270443" y="2490020"/>
                </a:cubicBezTo>
                <a:cubicBezTo>
                  <a:pt x="2264167" y="2489747"/>
                  <a:pt x="2258642" y="2485790"/>
                  <a:pt x="2253867" y="2478150"/>
                </a:cubicBezTo>
                <a:cubicBezTo>
                  <a:pt x="2249092" y="2470511"/>
                  <a:pt x="2246705" y="2459733"/>
                  <a:pt x="2246705" y="2445818"/>
                </a:cubicBezTo>
                <a:cubicBezTo>
                  <a:pt x="2246705" y="2434630"/>
                  <a:pt x="2248274" y="2425149"/>
                  <a:pt x="2251411" y="2417373"/>
                </a:cubicBezTo>
                <a:cubicBezTo>
                  <a:pt x="2254549" y="2409596"/>
                  <a:pt x="2259392" y="2402707"/>
                  <a:pt x="2265941" y="2396704"/>
                </a:cubicBezTo>
                <a:cubicBezTo>
                  <a:pt x="2272489" y="2390701"/>
                  <a:pt x="2280811" y="2385858"/>
                  <a:pt x="2290906" y="2382175"/>
                </a:cubicBezTo>
                <a:cubicBezTo>
                  <a:pt x="2301002" y="2378491"/>
                  <a:pt x="2312871" y="2376650"/>
                  <a:pt x="2326514" y="2376650"/>
                </a:cubicBezTo>
                <a:cubicBezTo>
                  <a:pt x="2339883" y="2376650"/>
                  <a:pt x="2353049" y="2379446"/>
                  <a:pt x="2366009" y="2385040"/>
                </a:cubicBezTo>
                <a:cubicBezTo>
                  <a:pt x="2378969" y="2390633"/>
                  <a:pt x="2391111" y="2398137"/>
                  <a:pt x="2402435" y="2407550"/>
                </a:cubicBezTo>
                <a:cubicBezTo>
                  <a:pt x="2413758" y="2416963"/>
                  <a:pt x="2424194" y="2427809"/>
                  <a:pt x="2433744" y="2440088"/>
                </a:cubicBezTo>
                <a:cubicBezTo>
                  <a:pt x="2443294" y="2452366"/>
                  <a:pt x="2451480" y="2465122"/>
                  <a:pt x="2458301" y="2478355"/>
                </a:cubicBezTo>
                <a:cubicBezTo>
                  <a:pt x="2465122" y="2491588"/>
                  <a:pt x="2470443" y="2504822"/>
                  <a:pt x="2474263" y="2518055"/>
                </a:cubicBezTo>
                <a:cubicBezTo>
                  <a:pt x="2478083" y="2531288"/>
                  <a:pt x="2479993" y="2543635"/>
                  <a:pt x="2479993" y="2555094"/>
                </a:cubicBezTo>
                <a:lnTo>
                  <a:pt x="2479993" y="2693430"/>
                </a:lnTo>
                <a:lnTo>
                  <a:pt x="2574945" y="2693430"/>
                </a:lnTo>
                <a:lnTo>
                  <a:pt x="2574945" y="2239132"/>
                </a:lnTo>
                <a:lnTo>
                  <a:pt x="2689543" y="2239132"/>
                </a:lnTo>
                <a:lnTo>
                  <a:pt x="2689543" y="2153184"/>
                </a:lnTo>
                <a:lnTo>
                  <a:pt x="2118303" y="2153184"/>
                </a:lnTo>
                <a:lnTo>
                  <a:pt x="2098955" y="2153184"/>
                </a:lnTo>
                <a:lnTo>
                  <a:pt x="2023351" y="2153184"/>
                </a:lnTo>
                <a:cubicBezTo>
                  <a:pt x="2003978" y="2153184"/>
                  <a:pt x="1988153" y="2155913"/>
                  <a:pt x="1975875" y="2161370"/>
                </a:cubicBezTo>
                <a:cubicBezTo>
                  <a:pt x="1963596" y="2166827"/>
                  <a:pt x="1953092" y="2173784"/>
                  <a:pt x="1944360" y="2182243"/>
                </a:cubicBezTo>
                <a:cubicBezTo>
                  <a:pt x="1935083" y="2174603"/>
                  <a:pt x="1923556" y="2167850"/>
                  <a:pt x="1909776" y="2161984"/>
                </a:cubicBezTo>
                <a:cubicBezTo>
                  <a:pt x="1895997" y="2156117"/>
                  <a:pt x="1880513" y="2153184"/>
                  <a:pt x="1863323" y="2153184"/>
                </a:cubicBezTo>
                <a:lnTo>
                  <a:pt x="1823140" y="2153184"/>
                </a:lnTo>
                <a:lnTo>
                  <a:pt x="1794155" y="2153184"/>
                </a:lnTo>
                <a:lnTo>
                  <a:pt x="1313329" y="2153184"/>
                </a:lnTo>
                <a:lnTo>
                  <a:pt x="1298855" y="2153184"/>
                </a:lnTo>
                <a:lnTo>
                  <a:pt x="1119741" y="2153184"/>
                </a:lnTo>
                <a:lnTo>
                  <a:pt x="1119741" y="2181424"/>
                </a:lnTo>
                <a:cubicBezTo>
                  <a:pt x="1114011" y="2177332"/>
                  <a:pt x="1107190" y="2173102"/>
                  <a:pt x="1099277" y="2168737"/>
                </a:cubicBezTo>
                <a:cubicBezTo>
                  <a:pt x="1091364" y="2164371"/>
                  <a:pt x="1082019" y="2160346"/>
                  <a:pt x="1071241" y="2156663"/>
                </a:cubicBezTo>
                <a:cubicBezTo>
                  <a:pt x="1060464" y="2152979"/>
                  <a:pt x="1048117" y="2149978"/>
                  <a:pt x="1034202" y="2147659"/>
                </a:cubicBezTo>
                <a:cubicBezTo>
                  <a:pt x="1020286" y="2145340"/>
                  <a:pt x="1004461" y="2144180"/>
                  <a:pt x="986726" y="2144180"/>
                </a:cubicBezTo>
                <a:close/>
                <a:moveTo>
                  <a:pt x="4664603" y="1946499"/>
                </a:moveTo>
                <a:cubicBezTo>
                  <a:pt x="4674425" y="1986335"/>
                  <a:pt x="4695299" y="2017441"/>
                  <a:pt x="4727222" y="2039814"/>
                </a:cubicBezTo>
                <a:cubicBezTo>
                  <a:pt x="4759146" y="2062188"/>
                  <a:pt x="4803621" y="2075694"/>
                  <a:pt x="4860647" y="2080333"/>
                </a:cubicBezTo>
                <a:cubicBezTo>
                  <a:pt x="4881930" y="2081970"/>
                  <a:pt x="4899051" y="2084835"/>
                  <a:pt x="4912011" y="2088928"/>
                </a:cubicBezTo>
                <a:cubicBezTo>
                  <a:pt x="4924972" y="2093020"/>
                  <a:pt x="4935476" y="2098204"/>
                  <a:pt x="4943525" y="2104480"/>
                </a:cubicBezTo>
                <a:cubicBezTo>
                  <a:pt x="4951575" y="2110756"/>
                  <a:pt x="4957850" y="2117986"/>
                  <a:pt x="4962352" y="2126172"/>
                </a:cubicBezTo>
                <a:cubicBezTo>
                  <a:pt x="4966854" y="2134357"/>
                  <a:pt x="4971425" y="2143362"/>
                  <a:pt x="4976063" y="2153184"/>
                </a:cubicBezTo>
                <a:lnTo>
                  <a:pt x="4708805" y="2153184"/>
                </a:lnTo>
                <a:lnTo>
                  <a:pt x="4708805" y="2239132"/>
                </a:lnTo>
                <a:lnTo>
                  <a:pt x="4822584" y="2239132"/>
                </a:lnTo>
                <a:lnTo>
                  <a:pt x="4822584" y="2297659"/>
                </a:lnTo>
                <a:cubicBezTo>
                  <a:pt x="4810851" y="2302298"/>
                  <a:pt x="4801233" y="2310210"/>
                  <a:pt x="4793730" y="2321397"/>
                </a:cubicBezTo>
                <a:cubicBezTo>
                  <a:pt x="4786227" y="2332584"/>
                  <a:pt x="4782475" y="2345272"/>
                  <a:pt x="4782475" y="2359460"/>
                </a:cubicBezTo>
                <a:cubicBezTo>
                  <a:pt x="4782475" y="2368464"/>
                  <a:pt x="4784180" y="2376991"/>
                  <a:pt x="4787591" y="2385040"/>
                </a:cubicBezTo>
                <a:cubicBezTo>
                  <a:pt x="4791001" y="2393089"/>
                  <a:pt x="4795708" y="2400183"/>
                  <a:pt x="4801711" y="2406322"/>
                </a:cubicBezTo>
                <a:cubicBezTo>
                  <a:pt x="4807714" y="2412461"/>
                  <a:pt x="4814808" y="2417304"/>
                  <a:pt x="4822993" y="2420852"/>
                </a:cubicBezTo>
                <a:cubicBezTo>
                  <a:pt x="4831179" y="2424399"/>
                  <a:pt x="4840047" y="2426172"/>
                  <a:pt x="4849596" y="2426172"/>
                </a:cubicBezTo>
                <a:cubicBezTo>
                  <a:pt x="4859692" y="2426172"/>
                  <a:pt x="4868832" y="2424330"/>
                  <a:pt x="4877018" y="2420647"/>
                </a:cubicBezTo>
                <a:cubicBezTo>
                  <a:pt x="4885203" y="2416963"/>
                  <a:pt x="4892230" y="2412120"/>
                  <a:pt x="4898095" y="2406118"/>
                </a:cubicBezTo>
                <a:cubicBezTo>
                  <a:pt x="4903962" y="2400115"/>
                  <a:pt x="4908464" y="2393225"/>
                  <a:pt x="4911602" y="2385449"/>
                </a:cubicBezTo>
                <a:cubicBezTo>
                  <a:pt x="4914740" y="2377673"/>
                  <a:pt x="4916308" y="2369692"/>
                  <a:pt x="4916308" y="2361506"/>
                </a:cubicBezTo>
                <a:cubicBezTo>
                  <a:pt x="4916308" y="2359324"/>
                  <a:pt x="4916173" y="2357550"/>
                  <a:pt x="4915899" y="2356186"/>
                </a:cubicBezTo>
                <a:cubicBezTo>
                  <a:pt x="4927632" y="2356186"/>
                  <a:pt x="4937523" y="2357823"/>
                  <a:pt x="4945572" y="2361097"/>
                </a:cubicBezTo>
                <a:cubicBezTo>
                  <a:pt x="4953621" y="2364371"/>
                  <a:pt x="4960170" y="2368805"/>
                  <a:pt x="4965217" y="2374399"/>
                </a:cubicBezTo>
                <a:cubicBezTo>
                  <a:pt x="4970265" y="2379992"/>
                  <a:pt x="4973880" y="2386268"/>
                  <a:pt x="4976063" y="2393225"/>
                </a:cubicBezTo>
                <a:cubicBezTo>
                  <a:pt x="4978246" y="2400183"/>
                  <a:pt x="4979337" y="2407345"/>
                  <a:pt x="4979337" y="2414712"/>
                </a:cubicBezTo>
                <a:cubicBezTo>
                  <a:pt x="4979337" y="2429719"/>
                  <a:pt x="4976541" y="2442543"/>
                  <a:pt x="4970947" y="2453184"/>
                </a:cubicBezTo>
                <a:cubicBezTo>
                  <a:pt x="4965354" y="2463826"/>
                  <a:pt x="4957645" y="2472557"/>
                  <a:pt x="4947823" y="2479378"/>
                </a:cubicBezTo>
                <a:cubicBezTo>
                  <a:pt x="4938000" y="2486199"/>
                  <a:pt x="4926404" y="2491247"/>
                  <a:pt x="4913034" y="2494521"/>
                </a:cubicBezTo>
                <a:cubicBezTo>
                  <a:pt x="4899665" y="2497796"/>
                  <a:pt x="4885203" y="2499433"/>
                  <a:pt x="4869651" y="2499433"/>
                </a:cubicBezTo>
                <a:cubicBezTo>
                  <a:pt x="4844821" y="2499433"/>
                  <a:pt x="4822857" y="2497864"/>
                  <a:pt x="4803757" y="2494726"/>
                </a:cubicBezTo>
                <a:cubicBezTo>
                  <a:pt x="4784658" y="2491588"/>
                  <a:pt x="4769787" y="2488792"/>
                  <a:pt x="4759146" y="2486336"/>
                </a:cubicBezTo>
                <a:lnTo>
                  <a:pt x="4759146" y="2570238"/>
                </a:lnTo>
                <a:cubicBezTo>
                  <a:pt x="4770606" y="2572693"/>
                  <a:pt x="4783567" y="2575558"/>
                  <a:pt x="4798027" y="2578833"/>
                </a:cubicBezTo>
                <a:cubicBezTo>
                  <a:pt x="4812489" y="2582107"/>
                  <a:pt x="4827973" y="2586268"/>
                  <a:pt x="4844480" y="2591316"/>
                </a:cubicBezTo>
                <a:cubicBezTo>
                  <a:pt x="4860988" y="2596363"/>
                  <a:pt x="4878041" y="2602434"/>
                  <a:pt x="4895640" y="2609528"/>
                </a:cubicBezTo>
                <a:cubicBezTo>
                  <a:pt x="4913239" y="2616623"/>
                  <a:pt x="4930838" y="2625149"/>
                  <a:pt x="4948437" y="2635108"/>
                </a:cubicBezTo>
                <a:cubicBezTo>
                  <a:pt x="4966036" y="2645067"/>
                  <a:pt x="4983430" y="2656800"/>
                  <a:pt x="5000619" y="2670306"/>
                </a:cubicBezTo>
                <a:cubicBezTo>
                  <a:pt x="5017809" y="2683812"/>
                  <a:pt x="5034044" y="2699296"/>
                  <a:pt x="5049323" y="2716759"/>
                </a:cubicBezTo>
                <a:lnTo>
                  <a:pt x="5125040" y="2669692"/>
                </a:lnTo>
                <a:cubicBezTo>
                  <a:pt x="5116036" y="2656050"/>
                  <a:pt x="5106008" y="2643498"/>
                  <a:pt x="5094958" y="2632039"/>
                </a:cubicBezTo>
                <a:cubicBezTo>
                  <a:pt x="5083907" y="2620579"/>
                  <a:pt x="5072584" y="2610074"/>
                  <a:pt x="5060988" y="2600524"/>
                </a:cubicBezTo>
                <a:cubicBezTo>
                  <a:pt x="5049392" y="2590974"/>
                  <a:pt x="5037796" y="2582380"/>
                  <a:pt x="5026199" y="2574740"/>
                </a:cubicBezTo>
                <a:cubicBezTo>
                  <a:pt x="5014603" y="2567100"/>
                  <a:pt x="5003894" y="2560142"/>
                  <a:pt x="4994071" y="2553867"/>
                </a:cubicBezTo>
                <a:cubicBezTo>
                  <a:pt x="5005804" y="2547864"/>
                  <a:pt x="5016581" y="2540292"/>
                  <a:pt x="5026404" y="2531152"/>
                </a:cubicBezTo>
                <a:cubicBezTo>
                  <a:pt x="5036227" y="2522011"/>
                  <a:pt x="5044685" y="2511506"/>
                  <a:pt x="5051779" y="2499637"/>
                </a:cubicBezTo>
                <a:cubicBezTo>
                  <a:pt x="5058873" y="2487768"/>
                  <a:pt x="5064399" y="2474671"/>
                  <a:pt x="5068355" y="2460347"/>
                </a:cubicBezTo>
                <a:cubicBezTo>
                  <a:pt x="5072312" y="2446022"/>
                  <a:pt x="5074289" y="2430674"/>
                  <a:pt x="5074289" y="2414303"/>
                </a:cubicBezTo>
                <a:cubicBezTo>
                  <a:pt x="5074289" y="2396022"/>
                  <a:pt x="5071424" y="2378355"/>
                  <a:pt x="5065695" y="2361302"/>
                </a:cubicBezTo>
                <a:cubicBezTo>
                  <a:pt x="5059965" y="2344249"/>
                  <a:pt x="5050893" y="2329037"/>
                  <a:pt x="5038478" y="2315667"/>
                </a:cubicBezTo>
                <a:cubicBezTo>
                  <a:pt x="5026064" y="2302298"/>
                  <a:pt x="5009897" y="2291588"/>
                  <a:pt x="4989979" y="2283539"/>
                </a:cubicBezTo>
                <a:cubicBezTo>
                  <a:pt x="4970060" y="2275490"/>
                  <a:pt x="4945913" y="2271465"/>
                  <a:pt x="4917537" y="2271465"/>
                </a:cubicBezTo>
                <a:lnTo>
                  <a:pt x="4917537" y="2239132"/>
                </a:lnTo>
                <a:lnTo>
                  <a:pt x="5166005" y="2239132"/>
                </a:lnTo>
                <a:lnTo>
                  <a:pt x="5188888" y="2239132"/>
                </a:lnTo>
                <a:lnTo>
                  <a:pt x="5236400" y="2239132"/>
                </a:lnTo>
                <a:cubicBezTo>
                  <a:pt x="5238038" y="2254958"/>
                  <a:pt x="5241380" y="2268737"/>
                  <a:pt x="5246428" y="2280469"/>
                </a:cubicBezTo>
                <a:cubicBezTo>
                  <a:pt x="5251476" y="2292202"/>
                  <a:pt x="5257410" y="2302843"/>
                  <a:pt x="5264231" y="2312393"/>
                </a:cubicBezTo>
                <a:cubicBezTo>
                  <a:pt x="5271053" y="2321943"/>
                  <a:pt x="5278147" y="2330810"/>
                  <a:pt x="5285514" y="2338996"/>
                </a:cubicBezTo>
                <a:cubicBezTo>
                  <a:pt x="5292881" y="2347182"/>
                  <a:pt x="5299703" y="2355640"/>
                  <a:pt x="5305978" y="2364371"/>
                </a:cubicBezTo>
                <a:cubicBezTo>
                  <a:pt x="5312253" y="2373102"/>
                  <a:pt x="5317437" y="2382448"/>
                  <a:pt x="5321530" y="2392407"/>
                </a:cubicBezTo>
                <a:cubicBezTo>
                  <a:pt x="5325623" y="2402366"/>
                  <a:pt x="5327669" y="2413894"/>
                  <a:pt x="5327669" y="2426991"/>
                </a:cubicBezTo>
                <a:cubicBezTo>
                  <a:pt x="5327669" y="2434358"/>
                  <a:pt x="5326646" y="2441179"/>
                  <a:pt x="5324600" y="2447455"/>
                </a:cubicBezTo>
                <a:cubicBezTo>
                  <a:pt x="5322553" y="2453730"/>
                  <a:pt x="5319688" y="2459187"/>
                  <a:pt x="5316005" y="2463826"/>
                </a:cubicBezTo>
                <a:cubicBezTo>
                  <a:pt x="5312321" y="2468464"/>
                  <a:pt x="5307888" y="2472148"/>
                  <a:pt x="5302703" y="2474876"/>
                </a:cubicBezTo>
                <a:cubicBezTo>
                  <a:pt x="5297520" y="2477605"/>
                  <a:pt x="5291926" y="2478969"/>
                  <a:pt x="5285923" y="2478969"/>
                </a:cubicBezTo>
                <a:cubicBezTo>
                  <a:pt x="5278556" y="2478969"/>
                  <a:pt x="5270302" y="2478560"/>
                  <a:pt x="5261162" y="2477741"/>
                </a:cubicBezTo>
                <a:cubicBezTo>
                  <a:pt x="5252022" y="2476923"/>
                  <a:pt x="5240357" y="2474330"/>
                  <a:pt x="5226168" y="2469965"/>
                </a:cubicBezTo>
                <a:lnTo>
                  <a:pt x="5226168" y="2558369"/>
                </a:lnTo>
                <a:cubicBezTo>
                  <a:pt x="5239811" y="2561643"/>
                  <a:pt x="5250725" y="2563962"/>
                  <a:pt x="5258911" y="2565326"/>
                </a:cubicBezTo>
                <a:cubicBezTo>
                  <a:pt x="5267096" y="2566691"/>
                  <a:pt x="5274191" y="2567373"/>
                  <a:pt x="5280193" y="2567373"/>
                </a:cubicBezTo>
                <a:cubicBezTo>
                  <a:pt x="5303386" y="2567373"/>
                  <a:pt x="5323508" y="2564985"/>
                  <a:pt x="5340562" y="2560211"/>
                </a:cubicBezTo>
                <a:cubicBezTo>
                  <a:pt x="5357615" y="2555436"/>
                  <a:pt x="5371871" y="2548068"/>
                  <a:pt x="5383331" y="2538110"/>
                </a:cubicBezTo>
                <a:cubicBezTo>
                  <a:pt x="5394791" y="2528150"/>
                  <a:pt x="5403522" y="2515395"/>
                  <a:pt x="5409525" y="2499842"/>
                </a:cubicBezTo>
                <a:cubicBezTo>
                  <a:pt x="5415528" y="2484289"/>
                  <a:pt x="5418939" y="2465872"/>
                  <a:pt x="5419757" y="2444590"/>
                </a:cubicBezTo>
                <a:cubicBezTo>
                  <a:pt x="5426578" y="2442952"/>
                  <a:pt x="5432376" y="2441997"/>
                  <a:pt x="5437151" y="2441725"/>
                </a:cubicBezTo>
                <a:cubicBezTo>
                  <a:pt x="5441926" y="2441452"/>
                  <a:pt x="5446087" y="2441315"/>
                  <a:pt x="5449634" y="2441315"/>
                </a:cubicBezTo>
                <a:cubicBezTo>
                  <a:pt x="5456182" y="2441315"/>
                  <a:pt x="5463277" y="2442748"/>
                  <a:pt x="5470916" y="2445613"/>
                </a:cubicBezTo>
                <a:cubicBezTo>
                  <a:pt x="5478557" y="2448478"/>
                  <a:pt x="5486469" y="2453798"/>
                  <a:pt x="5494654" y="2461575"/>
                </a:cubicBezTo>
                <a:cubicBezTo>
                  <a:pt x="5502840" y="2469351"/>
                  <a:pt x="5511094" y="2480128"/>
                  <a:pt x="5519416" y="2493908"/>
                </a:cubicBezTo>
                <a:cubicBezTo>
                  <a:pt x="5527738" y="2507686"/>
                  <a:pt x="5535582" y="2525490"/>
                  <a:pt x="5542949" y="2547318"/>
                </a:cubicBezTo>
                <a:lnTo>
                  <a:pt x="5542949" y="2693430"/>
                </a:lnTo>
                <a:lnTo>
                  <a:pt x="5637901" y="2693430"/>
                </a:lnTo>
                <a:lnTo>
                  <a:pt x="5637901" y="2239132"/>
                </a:lnTo>
                <a:lnTo>
                  <a:pt x="5737505" y="2239132"/>
                </a:lnTo>
                <a:lnTo>
                  <a:pt x="5752499" y="2239132"/>
                </a:lnTo>
                <a:lnTo>
                  <a:pt x="6133685" y="2239132"/>
                </a:lnTo>
                <a:lnTo>
                  <a:pt x="6133685" y="2297250"/>
                </a:lnTo>
                <a:cubicBezTo>
                  <a:pt x="6130684" y="2296704"/>
                  <a:pt x="6125568" y="2295817"/>
                  <a:pt x="6118337" y="2294589"/>
                </a:cubicBezTo>
                <a:cubicBezTo>
                  <a:pt x="6111107" y="2293362"/>
                  <a:pt x="6103808" y="2292748"/>
                  <a:pt x="6096441" y="2292748"/>
                </a:cubicBezTo>
                <a:cubicBezTo>
                  <a:pt x="6082526" y="2292748"/>
                  <a:pt x="6068542" y="2294385"/>
                  <a:pt x="6054490" y="2297659"/>
                </a:cubicBezTo>
                <a:cubicBezTo>
                  <a:pt x="6040438" y="2300933"/>
                  <a:pt x="6028092" y="2306936"/>
                  <a:pt x="6017450" y="2315667"/>
                </a:cubicBezTo>
                <a:cubicBezTo>
                  <a:pt x="6006809" y="2306117"/>
                  <a:pt x="5993508" y="2298546"/>
                  <a:pt x="5977546" y="2292952"/>
                </a:cubicBezTo>
                <a:cubicBezTo>
                  <a:pt x="5961584" y="2287359"/>
                  <a:pt x="5944053" y="2284562"/>
                  <a:pt x="5924954" y="2284562"/>
                </a:cubicBezTo>
                <a:cubicBezTo>
                  <a:pt x="5907218" y="2284562"/>
                  <a:pt x="5889619" y="2287154"/>
                  <a:pt x="5872157" y="2292338"/>
                </a:cubicBezTo>
                <a:cubicBezTo>
                  <a:pt x="5854695" y="2297523"/>
                  <a:pt x="5839074" y="2305776"/>
                  <a:pt x="5825295" y="2317100"/>
                </a:cubicBezTo>
                <a:cubicBezTo>
                  <a:pt x="5811516" y="2328423"/>
                  <a:pt x="5800397" y="2342952"/>
                  <a:pt x="5791939" y="2360688"/>
                </a:cubicBezTo>
                <a:cubicBezTo>
                  <a:pt x="5783480" y="2378423"/>
                  <a:pt x="5779251" y="2399842"/>
                  <a:pt x="5779251" y="2424944"/>
                </a:cubicBezTo>
                <a:cubicBezTo>
                  <a:pt x="5779251" y="2443771"/>
                  <a:pt x="5781639" y="2461029"/>
                  <a:pt x="5786413" y="2476718"/>
                </a:cubicBezTo>
                <a:cubicBezTo>
                  <a:pt x="5791188" y="2492407"/>
                  <a:pt x="5798214" y="2505913"/>
                  <a:pt x="5807491" y="2517236"/>
                </a:cubicBezTo>
                <a:cubicBezTo>
                  <a:pt x="5816768" y="2528560"/>
                  <a:pt x="5828297" y="2537359"/>
                  <a:pt x="5842075" y="2543635"/>
                </a:cubicBezTo>
                <a:cubicBezTo>
                  <a:pt x="5855854" y="2549910"/>
                  <a:pt x="5871748" y="2553048"/>
                  <a:pt x="5889756" y="2553048"/>
                </a:cubicBezTo>
                <a:cubicBezTo>
                  <a:pt x="5899851" y="2553048"/>
                  <a:pt x="5909060" y="2551343"/>
                  <a:pt x="5917382" y="2547932"/>
                </a:cubicBezTo>
                <a:cubicBezTo>
                  <a:pt x="5925704" y="2544521"/>
                  <a:pt x="5932867" y="2539883"/>
                  <a:pt x="5938869" y="2534017"/>
                </a:cubicBezTo>
                <a:cubicBezTo>
                  <a:pt x="5944872" y="2528150"/>
                  <a:pt x="5949578" y="2521124"/>
                  <a:pt x="5952989" y="2512939"/>
                </a:cubicBezTo>
                <a:cubicBezTo>
                  <a:pt x="5956400" y="2504753"/>
                  <a:pt x="5958105" y="2495886"/>
                  <a:pt x="5958105" y="2486336"/>
                </a:cubicBezTo>
                <a:cubicBezTo>
                  <a:pt x="5958105" y="2477877"/>
                  <a:pt x="5956400" y="2469760"/>
                  <a:pt x="5952989" y="2461984"/>
                </a:cubicBezTo>
                <a:cubicBezTo>
                  <a:pt x="5949578" y="2454208"/>
                  <a:pt x="5944940" y="2447318"/>
                  <a:pt x="5939074" y="2441315"/>
                </a:cubicBezTo>
                <a:cubicBezTo>
                  <a:pt x="5933207" y="2435313"/>
                  <a:pt x="5926319" y="2430606"/>
                  <a:pt x="5918405" y="2427195"/>
                </a:cubicBezTo>
                <a:cubicBezTo>
                  <a:pt x="5910492" y="2423785"/>
                  <a:pt x="5902171" y="2422079"/>
                  <a:pt x="5893439" y="2422079"/>
                </a:cubicBezTo>
                <a:cubicBezTo>
                  <a:pt x="5890438" y="2422079"/>
                  <a:pt x="5887641" y="2422148"/>
                  <a:pt x="5885049" y="2422284"/>
                </a:cubicBezTo>
                <a:cubicBezTo>
                  <a:pt x="5882457" y="2422420"/>
                  <a:pt x="5880479" y="2422625"/>
                  <a:pt x="5879115" y="2422898"/>
                </a:cubicBezTo>
                <a:cubicBezTo>
                  <a:pt x="5877478" y="2418259"/>
                  <a:pt x="5876659" y="2413348"/>
                  <a:pt x="5876659" y="2408164"/>
                </a:cubicBezTo>
                <a:cubicBezTo>
                  <a:pt x="5876659" y="2399433"/>
                  <a:pt x="5878228" y="2392475"/>
                  <a:pt x="5881366" y="2387291"/>
                </a:cubicBezTo>
                <a:cubicBezTo>
                  <a:pt x="5884503" y="2382106"/>
                  <a:pt x="5888460" y="2378218"/>
                  <a:pt x="5893235" y="2375626"/>
                </a:cubicBezTo>
                <a:cubicBezTo>
                  <a:pt x="5898009" y="2373034"/>
                  <a:pt x="5902989" y="2371329"/>
                  <a:pt x="5908173" y="2370510"/>
                </a:cubicBezTo>
                <a:cubicBezTo>
                  <a:pt x="5913357" y="2369692"/>
                  <a:pt x="5917996" y="2369283"/>
                  <a:pt x="5922089" y="2369283"/>
                </a:cubicBezTo>
                <a:cubicBezTo>
                  <a:pt x="5929728" y="2369283"/>
                  <a:pt x="5936550" y="2371056"/>
                  <a:pt x="5942553" y="2374603"/>
                </a:cubicBezTo>
                <a:cubicBezTo>
                  <a:pt x="5948555" y="2378150"/>
                  <a:pt x="5953603" y="2383062"/>
                  <a:pt x="5957696" y="2389337"/>
                </a:cubicBezTo>
                <a:cubicBezTo>
                  <a:pt x="5961789" y="2395613"/>
                  <a:pt x="5964858" y="2402980"/>
                  <a:pt x="5966905" y="2411438"/>
                </a:cubicBezTo>
                <a:cubicBezTo>
                  <a:pt x="5968951" y="2419896"/>
                  <a:pt x="5969974" y="2428901"/>
                  <a:pt x="5969974" y="2438450"/>
                </a:cubicBezTo>
                <a:lnTo>
                  <a:pt x="6058787" y="2438450"/>
                </a:lnTo>
                <a:cubicBezTo>
                  <a:pt x="6058787" y="2429446"/>
                  <a:pt x="6059333" y="2421192"/>
                  <a:pt x="6060425" y="2413689"/>
                </a:cubicBezTo>
                <a:cubicBezTo>
                  <a:pt x="6061516" y="2406186"/>
                  <a:pt x="6063562" y="2399774"/>
                  <a:pt x="6066564" y="2394453"/>
                </a:cubicBezTo>
                <a:cubicBezTo>
                  <a:pt x="6069565" y="2389133"/>
                  <a:pt x="6073590" y="2384971"/>
                  <a:pt x="6078637" y="2381970"/>
                </a:cubicBezTo>
                <a:cubicBezTo>
                  <a:pt x="6083685" y="2378969"/>
                  <a:pt x="6090165" y="2377468"/>
                  <a:pt x="6098078" y="2377468"/>
                </a:cubicBezTo>
                <a:cubicBezTo>
                  <a:pt x="6110084" y="2377468"/>
                  <a:pt x="6119019" y="2382106"/>
                  <a:pt x="6124886" y="2391384"/>
                </a:cubicBezTo>
                <a:cubicBezTo>
                  <a:pt x="6130752" y="2400660"/>
                  <a:pt x="6133685" y="2413757"/>
                  <a:pt x="6133685" y="2430674"/>
                </a:cubicBezTo>
                <a:lnTo>
                  <a:pt x="6133685" y="2693430"/>
                </a:lnTo>
                <a:lnTo>
                  <a:pt x="6228638" y="2693430"/>
                </a:lnTo>
                <a:lnTo>
                  <a:pt x="6228638" y="2239132"/>
                </a:lnTo>
                <a:lnTo>
                  <a:pt x="6318530" y="2239132"/>
                </a:lnTo>
                <a:lnTo>
                  <a:pt x="6343235" y="2239132"/>
                </a:lnTo>
                <a:lnTo>
                  <a:pt x="6366006" y="2239132"/>
                </a:lnTo>
                <a:cubicBezTo>
                  <a:pt x="6376374" y="2239132"/>
                  <a:pt x="6385719" y="2240838"/>
                  <a:pt x="6394041" y="2244248"/>
                </a:cubicBezTo>
                <a:cubicBezTo>
                  <a:pt x="6402364" y="2247659"/>
                  <a:pt x="6409389" y="2252434"/>
                  <a:pt x="6415119" y="2258573"/>
                </a:cubicBezTo>
                <a:cubicBezTo>
                  <a:pt x="6420849" y="2264712"/>
                  <a:pt x="6425283" y="2271943"/>
                  <a:pt x="6428421" y="2280265"/>
                </a:cubicBezTo>
                <a:cubicBezTo>
                  <a:pt x="6431558" y="2288587"/>
                  <a:pt x="6433127" y="2297659"/>
                  <a:pt x="6433127" y="2307482"/>
                </a:cubicBezTo>
                <a:lnTo>
                  <a:pt x="6433127" y="2734358"/>
                </a:lnTo>
                <a:lnTo>
                  <a:pt x="6528080" y="2734358"/>
                </a:lnTo>
                <a:lnTo>
                  <a:pt x="6528080" y="2282106"/>
                </a:lnTo>
                <a:cubicBezTo>
                  <a:pt x="6528080" y="2278014"/>
                  <a:pt x="6528421" y="2273512"/>
                  <a:pt x="6529103" y="2268600"/>
                </a:cubicBezTo>
                <a:cubicBezTo>
                  <a:pt x="6529785" y="2263689"/>
                  <a:pt x="6531354" y="2259051"/>
                  <a:pt x="6533810" y="2254685"/>
                </a:cubicBezTo>
                <a:cubicBezTo>
                  <a:pt x="6536265" y="2250319"/>
                  <a:pt x="6540017" y="2246636"/>
                  <a:pt x="6545065" y="2243635"/>
                </a:cubicBezTo>
                <a:cubicBezTo>
                  <a:pt x="6550113" y="2240633"/>
                  <a:pt x="6557002" y="2239132"/>
                  <a:pt x="6565733" y="2239132"/>
                </a:cubicBezTo>
                <a:lnTo>
                  <a:pt x="6623330" y="2239132"/>
                </a:lnTo>
                <a:lnTo>
                  <a:pt x="6642677" y="2239132"/>
                </a:lnTo>
                <a:lnTo>
                  <a:pt x="6726058" y="2239132"/>
                </a:lnTo>
                <a:cubicBezTo>
                  <a:pt x="6715690" y="2255231"/>
                  <a:pt x="6707163" y="2271397"/>
                  <a:pt x="6700478" y="2287632"/>
                </a:cubicBezTo>
                <a:cubicBezTo>
                  <a:pt x="6693794" y="2303866"/>
                  <a:pt x="6688541" y="2320510"/>
                  <a:pt x="6684721" y="2337564"/>
                </a:cubicBezTo>
                <a:cubicBezTo>
                  <a:pt x="6680902" y="2354617"/>
                  <a:pt x="6678309" y="2372079"/>
                  <a:pt x="6676945" y="2389951"/>
                </a:cubicBezTo>
                <a:cubicBezTo>
                  <a:pt x="6675581" y="2407823"/>
                  <a:pt x="6674899" y="2426581"/>
                  <a:pt x="6674899" y="2446227"/>
                </a:cubicBezTo>
                <a:cubicBezTo>
                  <a:pt x="6674899" y="2470511"/>
                  <a:pt x="6677014" y="2494863"/>
                  <a:pt x="6681242" y="2519283"/>
                </a:cubicBezTo>
                <a:cubicBezTo>
                  <a:pt x="6685471" y="2543703"/>
                  <a:pt x="6691610" y="2567373"/>
                  <a:pt x="6699660" y="2590292"/>
                </a:cubicBezTo>
                <a:cubicBezTo>
                  <a:pt x="6707709" y="2613212"/>
                  <a:pt x="6717668" y="2634767"/>
                  <a:pt x="6729537" y="2654958"/>
                </a:cubicBezTo>
                <a:cubicBezTo>
                  <a:pt x="6741406" y="2675149"/>
                  <a:pt x="6755117" y="2693157"/>
                  <a:pt x="6770670" y="2708983"/>
                </a:cubicBezTo>
                <a:cubicBezTo>
                  <a:pt x="6782129" y="2720443"/>
                  <a:pt x="6794953" y="2730538"/>
                  <a:pt x="6809142" y="2739269"/>
                </a:cubicBezTo>
                <a:cubicBezTo>
                  <a:pt x="6823330" y="2748000"/>
                  <a:pt x="6838200" y="2752366"/>
                  <a:pt x="6853753" y="2752366"/>
                </a:cubicBezTo>
                <a:cubicBezTo>
                  <a:pt x="6863849" y="2752366"/>
                  <a:pt x="6872989" y="2750456"/>
                  <a:pt x="6881174" y="2746636"/>
                </a:cubicBezTo>
                <a:cubicBezTo>
                  <a:pt x="6889360" y="2742816"/>
                  <a:pt x="6896386" y="2737768"/>
                  <a:pt x="6902252" y="2731493"/>
                </a:cubicBezTo>
                <a:cubicBezTo>
                  <a:pt x="6908118" y="2725217"/>
                  <a:pt x="6912689" y="2717851"/>
                  <a:pt x="6915963" y="2709392"/>
                </a:cubicBezTo>
                <a:cubicBezTo>
                  <a:pt x="6919237" y="2700934"/>
                  <a:pt x="6920874" y="2692203"/>
                  <a:pt x="6920874" y="2683198"/>
                </a:cubicBezTo>
                <a:cubicBezTo>
                  <a:pt x="6920874" y="2675286"/>
                  <a:pt x="6919237" y="2667509"/>
                  <a:pt x="6915963" y="2659869"/>
                </a:cubicBezTo>
                <a:cubicBezTo>
                  <a:pt x="6912689" y="2652230"/>
                  <a:pt x="6908118" y="2645340"/>
                  <a:pt x="6902252" y="2639201"/>
                </a:cubicBezTo>
                <a:cubicBezTo>
                  <a:pt x="6896386" y="2633062"/>
                  <a:pt x="6889360" y="2628082"/>
                  <a:pt x="6881174" y="2624262"/>
                </a:cubicBezTo>
                <a:cubicBezTo>
                  <a:pt x="6872989" y="2620442"/>
                  <a:pt x="6863849" y="2618532"/>
                  <a:pt x="6853753" y="2618532"/>
                </a:cubicBezTo>
                <a:cubicBezTo>
                  <a:pt x="6849115" y="2618532"/>
                  <a:pt x="6844544" y="2619010"/>
                  <a:pt x="6840042" y="2619965"/>
                </a:cubicBezTo>
                <a:cubicBezTo>
                  <a:pt x="6835540" y="2620920"/>
                  <a:pt x="6831379" y="2622079"/>
                  <a:pt x="6827559" y="2623444"/>
                </a:cubicBezTo>
                <a:cubicBezTo>
                  <a:pt x="6820192" y="2614440"/>
                  <a:pt x="6813166" y="2602912"/>
                  <a:pt x="6806481" y="2588860"/>
                </a:cubicBezTo>
                <a:cubicBezTo>
                  <a:pt x="6799797" y="2574808"/>
                  <a:pt x="6793930" y="2559665"/>
                  <a:pt x="6788882" y="2543430"/>
                </a:cubicBezTo>
                <a:cubicBezTo>
                  <a:pt x="6783835" y="2527195"/>
                  <a:pt x="6779810" y="2510620"/>
                  <a:pt x="6776809" y="2493703"/>
                </a:cubicBezTo>
                <a:cubicBezTo>
                  <a:pt x="6773808" y="2476786"/>
                  <a:pt x="6772307" y="2460961"/>
                  <a:pt x="6772307" y="2446227"/>
                </a:cubicBezTo>
                <a:cubicBezTo>
                  <a:pt x="6772307" y="2429583"/>
                  <a:pt x="6773671" y="2411233"/>
                  <a:pt x="6776399" y="2391179"/>
                </a:cubicBezTo>
                <a:cubicBezTo>
                  <a:pt x="6779128" y="2371124"/>
                  <a:pt x="6783493" y="2351479"/>
                  <a:pt x="6789496" y="2332243"/>
                </a:cubicBezTo>
                <a:cubicBezTo>
                  <a:pt x="6795499" y="2313007"/>
                  <a:pt x="6803343" y="2295067"/>
                  <a:pt x="6813030" y="2278423"/>
                </a:cubicBezTo>
                <a:cubicBezTo>
                  <a:pt x="6822716" y="2261779"/>
                  <a:pt x="6834517" y="2248682"/>
                  <a:pt x="6848432" y="2239132"/>
                </a:cubicBezTo>
                <a:lnTo>
                  <a:pt x="6899555" y="2239132"/>
                </a:lnTo>
                <a:lnTo>
                  <a:pt x="6927832" y="2239132"/>
                </a:lnTo>
                <a:lnTo>
                  <a:pt x="6980592" y="2239132"/>
                </a:lnTo>
                <a:cubicBezTo>
                  <a:pt x="6990688" y="2239132"/>
                  <a:pt x="7001669" y="2242952"/>
                  <a:pt x="7013538" y="2250592"/>
                </a:cubicBezTo>
                <a:cubicBezTo>
                  <a:pt x="7025407" y="2258232"/>
                  <a:pt x="7037003" y="2268055"/>
                  <a:pt x="7048327" y="2280060"/>
                </a:cubicBezTo>
                <a:cubicBezTo>
                  <a:pt x="7059651" y="2292066"/>
                  <a:pt x="7070155" y="2305708"/>
                  <a:pt x="7079841" y="2320988"/>
                </a:cubicBezTo>
                <a:cubicBezTo>
                  <a:pt x="7089528" y="2336268"/>
                  <a:pt x="7097100" y="2351411"/>
                  <a:pt x="7102556" y="2366418"/>
                </a:cubicBezTo>
                <a:cubicBezTo>
                  <a:pt x="7096008" y="2366145"/>
                  <a:pt x="7090414" y="2366008"/>
                  <a:pt x="7085776" y="2366008"/>
                </a:cubicBezTo>
                <a:cubicBezTo>
                  <a:pt x="7068586" y="2366008"/>
                  <a:pt x="7052215" y="2368873"/>
                  <a:pt x="7036663" y="2374603"/>
                </a:cubicBezTo>
                <a:cubicBezTo>
                  <a:pt x="7021110" y="2380333"/>
                  <a:pt x="7007740" y="2388314"/>
                  <a:pt x="6996553" y="2398546"/>
                </a:cubicBezTo>
                <a:cubicBezTo>
                  <a:pt x="6985367" y="2408778"/>
                  <a:pt x="6976635" y="2420852"/>
                  <a:pt x="6970360" y="2434767"/>
                </a:cubicBezTo>
                <a:cubicBezTo>
                  <a:pt x="6964084" y="2448682"/>
                  <a:pt x="6960946" y="2463689"/>
                  <a:pt x="6960946" y="2479788"/>
                </a:cubicBezTo>
                <a:cubicBezTo>
                  <a:pt x="6960946" y="2499160"/>
                  <a:pt x="6964357" y="2516622"/>
                  <a:pt x="6971178" y="2532175"/>
                </a:cubicBezTo>
                <a:cubicBezTo>
                  <a:pt x="6978000" y="2547727"/>
                  <a:pt x="6987345" y="2560961"/>
                  <a:pt x="6999214" y="2571875"/>
                </a:cubicBezTo>
                <a:cubicBezTo>
                  <a:pt x="7011083" y="2582789"/>
                  <a:pt x="7024998" y="2591111"/>
                  <a:pt x="7040960" y="2596841"/>
                </a:cubicBezTo>
                <a:cubicBezTo>
                  <a:pt x="7056922" y="2602571"/>
                  <a:pt x="7074043" y="2605436"/>
                  <a:pt x="7092324" y="2605436"/>
                </a:cubicBezTo>
                <a:cubicBezTo>
                  <a:pt x="7113061" y="2605436"/>
                  <a:pt x="7130865" y="2601888"/>
                  <a:pt x="7145735" y="2594794"/>
                </a:cubicBezTo>
                <a:cubicBezTo>
                  <a:pt x="7160605" y="2587700"/>
                  <a:pt x="7172747" y="2578628"/>
                  <a:pt x="7182161" y="2567577"/>
                </a:cubicBezTo>
                <a:cubicBezTo>
                  <a:pt x="7191574" y="2556527"/>
                  <a:pt x="7198463" y="2544317"/>
                  <a:pt x="7202829" y="2530947"/>
                </a:cubicBezTo>
                <a:cubicBezTo>
                  <a:pt x="7207195" y="2517577"/>
                  <a:pt x="7209378" y="2504753"/>
                  <a:pt x="7209378" y="2492475"/>
                </a:cubicBezTo>
                <a:cubicBezTo>
                  <a:pt x="7220564" y="2498478"/>
                  <a:pt x="7231957" y="2507686"/>
                  <a:pt x="7243552" y="2520101"/>
                </a:cubicBezTo>
                <a:cubicBezTo>
                  <a:pt x="7255148" y="2532516"/>
                  <a:pt x="7265722" y="2545749"/>
                  <a:pt x="7275271" y="2559801"/>
                </a:cubicBezTo>
                <a:cubicBezTo>
                  <a:pt x="7284821" y="2573853"/>
                  <a:pt x="7292802" y="2587427"/>
                  <a:pt x="7299214" y="2600524"/>
                </a:cubicBezTo>
                <a:cubicBezTo>
                  <a:pt x="7305626" y="2613621"/>
                  <a:pt x="7309515" y="2623717"/>
                  <a:pt x="7310878" y="2630811"/>
                </a:cubicBezTo>
                <a:lnTo>
                  <a:pt x="7310878" y="2693430"/>
                </a:lnTo>
                <a:lnTo>
                  <a:pt x="7405831" y="2693430"/>
                </a:lnTo>
                <a:lnTo>
                  <a:pt x="7405831" y="2239132"/>
                </a:lnTo>
                <a:lnTo>
                  <a:pt x="7499630" y="2239132"/>
                </a:lnTo>
                <a:lnTo>
                  <a:pt x="7520428" y="2239132"/>
                </a:lnTo>
                <a:lnTo>
                  <a:pt x="7862658" y="2239132"/>
                </a:lnTo>
                <a:lnTo>
                  <a:pt x="7862658" y="2282925"/>
                </a:lnTo>
                <a:cubicBezTo>
                  <a:pt x="7840830" y="2283471"/>
                  <a:pt x="7818593" y="2285040"/>
                  <a:pt x="7795947" y="2287632"/>
                </a:cubicBezTo>
                <a:cubicBezTo>
                  <a:pt x="7773300" y="2290224"/>
                  <a:pt x="7751131" y="2294521"/>
                  <a:pt x="7729439" y="2300524"/>
                </a:cubicBezTo>
                <a:cubicBezTo>
                  <a:pt x="7707747" y="2306527"/>
                  <a:pt x="7687011" y="2314576"/>
                  <a:pt x="7667229" y="2324671"/>
                </a:cubicBezTo>
                <a:cubicBezTo>
                  <a:pt x="7647447" y="2334767"/>
                  <a:pt x="7629507" y="2347318"/>
                  <a:pt x="7613409" y="2362325"/>
                </a:cubicBezTo>
                <a:cubicBezTo>
                  <a:pt x="7597310" y="2377332"/>
                  <a:pt x="7583532" y="2395272"/>
                  <a:pt x="7572072" y="2416145"/>
                </a:cubicBezTo>
                <a:cubicBezTo>
                  <a:pt x="7560612" y="2437018"/>
                  <a:pt x="7552426" y="2461370"/>
                  <a:pt x="7547515" y="2489201"/>
                </a:cubicBezTo>
                <a:cubicBezTo>
                  <a:pt x="7563614" y="2490565"/>
                  <a:pt x="7581213" y="2493021"/>
                  <a:pt x="7600312" y="2496568"/>
                </a:cubicBezTo>
                <a:cubicBezTo>
                  <a:pt x="7619411" y="2500115"/>
                  <a:pt x="7638921" y="2504753"/>
                  <a:pt x="7658839" y="2510483"/>
                </a:cubicBezTo>
                <a:cubicBezTo>
                  <a:pt x="7678757" y="2516213"/>
                  <a:pt x="7698675" y="2523034"/>
                  <a:pt x="7718593" y="2530947"/>
                </a:cubicBezTo>
                <a:cubicBezTo>
                  <a:pt x="7738511" y="2538860"/>
                  <a:pt x="7757474" y="2547864"/>
                  <a:pt x="7775483" y="2557960"/>
                </a:cubicBezTo>
                <a:cubicBezTo>
                  <a:pt x="7793491" y="2568055"/>
                  <a:pt x="7809999" y="2579105"/>
                  <a:pt x="7825005" y="2591111"/>
                </a:cubicBezTo>
                <a:cubicBezTo>
                  <a:pt x="7840012" y="2603116"/>
                  <a:pt x="7852563" y="2616077"/>
                  <a:pt x="7862658" y="2629992"/>
                </a:cubicBezTo>
                <a:lnTo>
                  <a:pt x="7862658" y="2693430"/>
                </a:lnTo>
                <a:lnTo>
                  <a:pt x="7957611" y="2693430"/>
                </a:lnTo>
                <a:lnTo>
                  <a:pt x="7957611" y="2239132"/>
                </a:lnTo>
                <a:lnTo>
                  <a:pt x="8072208" y="2239132"/>
                </a:lnTo>
                <a:lnTo>
                  <a:pt x="8072208" y="2153184"/>
                </a:lnTo>
                <a:lnTo>
                  <a:pt x="7520428" y="2153184"/>
                </a:lnTo>
                <a:lnTo>
                  <a:pt x="7499630" y="2153184"/>
                </a:lnTo>
                <a:lnTo>
                  <a:pt x="6927832" y="2153184"/>
                </a:lnTo>
                <a:lnTo>
                  <a:pt x="6899555" y="2153184"/>
                </a:lnTo>
                <a:lnTo>
                  <a:pt x="6642677" y="2153184"/>
                </a:lnTo>
                <a:lnTo>
                  <a:pt x="6623330" y="2153184"/>
                </a:lnTo>
                <a:lnTo>
                  <a:pt x="6547725" y="2153184"/>
                </a:lnTo>
                <a:cubicBezTo>
                  <a:pt x="6528352" y="2153184"/>
                  <a:pt x="6512527" y="2155913"/>
                  <a:pt x="6500249" y="2161370"/>
                </a:cubicBezTo>
                <a:cubicBezTo>
                  <a:pt x="6487971" y="2166827"/>
                  <a:pt x="6477466" y="2173784"/>
                  <a:pt x="6468735" y="2182243"/>
                </a:cubicBezTo>
                <a:cubicBezTo>
                  <a:pt x="6459458" y="2174603"/>
                  <a:pt x="6447929" y="2167850"/>
                  <a:pt x="6434151" y="2161984"/>
                </a:cubicBezTo>
                <a:cubicBezTo>
                  <a:pt x="6420372" y="2156117"/>
                  <a:pt x="6404887" y="2153184"/>
                  <a:pt x="6387698" y="2153184"/>
                </a:cubicBezTo>
                <a:lnTo>
                  <a:pt x="6343235" y="2153184"/>
                </a:lnTo>
                <a:lnTo>
                  <a:pt x="6318530" y="2153184"/>
                </a:lnTo>
                <a:lnTo>
                  <a:pt x="5752499" y="2153184"/>
                </a:lnTo>
                <a:lnTo>
                  <a:pt x="5737505" y="2153184"/>
                </a:lnTo>
                <a:lnTo>
                  <a:pt x="5188888" y="2153184"/>
                </a:lnTo>
                <a:lnTo>
                  <a:pt x="5166005" y="2153184"/>
                </a:lnTo>
                <a:lnTo>
                  <a:pt x="5070606" y="2153184"/>
                </a:lnTo>
                <a:cubicBezTo>
                  <a:pt x="5066513" y="2131902"/>
                  <a:pt x="5059351" y="2112188"/>
                  <a:pt x="5049119" y="2094044"/>
                </a:cubicBezTo>
                <a:cubicBezTo>
                  <a:pt x="5038887" y="2075899"/>
                  <a:pt x="5025722" y="2060210"/>
                  <a:pt x="5009624" y="2046977"/>
                </a:cubicBezTo>
                <a:cubicBezTo>
                  <a:pt x="4993526" y="2033743"/>
                  <a:pt x="4974290" y="2023239"/>
                  <a:pt x="4951915" y="2015462"/>
                </a:cubicBezTo>
                <a:cubicBezTo>
                  <a:pt x="4929542" y="2007686"/>
                  <a:pt x="4904167" y="2003389"/>
                  <a:pt x="4875790" y="2002570"/>
                </a:cubicBezTo>
                <a:cubicBezTo>
                  <a:pt x="4857509" y="2002024"/>
                  <a:pt x="4841684" y="2000319"/>
                  <a:pt x="4828314" y="1997454"/>
                </a:cubicBezTo>
                <a:cubicBezTo>
                  <a:pt x="4814944" y="1994589"/>
                  <a:pt x="4803484" y="1990769"/>
                  <a:pt x="4793935" y="1985994"/>
                </a:cubicBezTo>
                <a:cubicBezTo>
                  <a:pt x="4784385" y="1981219"/>
                  <a:pt x="4776335" y="1975490"/>
                  <a:pt x="4769787" y="1968805"/>
                </a:cubicBezTo>
                <a:cubicBezTo>
                  <a:pt x="4763239" y="1962120"/>
                  <a:pt x="4757645" y="1954685"/>
                  <a:pt x="4753007" y="1946499"/>
                </a:cubicBezTo>
                <a:close/>
                <a:moveTo>
                  <a:pt x="6663439" y="1622723"/>
                </a:moveTo>
                <a:lnTo>
                  <a:pt x="6630697" y="1687389"/>
                </a:lnTo>
                <a:lnTo>
                  <a:pt x="6572579" y="1654647"/>
                </a:lnTo>
                <a:lnTo>
                  <a:pt x="6527559" y="1738140"/>
                </a:lnTo>
                <a:lnTo>
                  <a:pt x="6602047" y="1779886"/>
                </a:lnTo>
                <a:lnTo>
                  <a:pt x="6636427" y="1713583"/>
                </a:lnTo>
                <a:lnTo>
                  <a:pt x="6697000" y="1743870"/>
                </a:lnTo>
                <a:lnTo>
                  <a:pt x="6739564" y="1664470"/>
                </a:lnTo>
                <a:close/>
                <a:moveTo>
                  <a:pt x="1356973" y="1483160"/>
                </a:moveTo>
                <a:lnTo>
                  <a:pt x="1376618" y="1513446"/>
                </a:lnTo>
                <a:cubicBezTo>
                  <a:pt x="1361066" y="1521905"/>
                  <a:pt x="1348856" y="1527430"/>
                  <a:pt x="1339988" y="1530022"/>
                </a:cubicBezTo>
                <a:cubicBezTo>
                  <a:pt x="1331120" y="1532614"/>
                  <a:pt x="1316318" y="1535002"/>
                  <a:pt x="1295581" y="1537184"/>
                </a:cubicBezTo>
                <a:cubicBezTo>
                  <a:pt x="1311680" y="1525725"/>
                  <a:pt x="1322935" y="1517198"/>
                  <a:pt x="1329347" y="1511605"/>
                </a:cubicBezTo>
                <a:cubicBezTo>
                  <a:pt x="1335759" y="1506011"/>
                  <a:pt x="1344967" y="1496530"/>
                  <a:pt x="1356973" y="1483160"/>
                </a:cubicBezTo>
                <a:close/>
                <a:moveTo>
                  <a:pt x="7232372" y="1437321"/>
                </a:moveTo>
                <a:lnTo>
                  <a:pt x="7232372" y="1552328"/>
                </a:lnTo>
                <a:lnTo>
                  <a:pt x="7458293" y="1552328"/>
                </a:lnTo>
                <a:lnTo>
                  <a:pt x="7458293" y="1437321"/>
                </a:lnTo>
                <a:close/>
                <a:moveTo>
                  <a:pt x="4257783" y="1415220"/>
                </a:moveTo>
                <a:cubicBezTo>
                  <a:pt x="4281247" y="1415220"/>
                  <a:pt x="4296800" y="1437184"/>
                  <a:pt x="4304440" y="1481113"/>
                </a:cubicBezTo>
                <a:lnTo>
                  <a:pt x="4288887" y="1481113"/>
                </a:lnTo>
                <a:cubicBezTo>
                  <a:pt x="4271152" y="1481113"/>
                  <a:pt x="4256895" y="1477907"/>
                  <a:pt x="4246118" y="1471495"/>
                </a:cubicBezTo>
                <a:cubicBezTo>
                  <a:pt x="4235340" y="1465083"/>
                  <a:pt x="4229951" y="1456966"/>
                  <a:pt x="4229951" y="1447143"/>
                </a:cubicBezTo>
                <a:cubicBezTo>
                  <a:pt x="4229951" y="1439231"/>
                  <a:pt x="4232475" y="1431932"/>
                  <a:pt x="4237523" y="1425247"/>
                </a:cubicBezTo>
                <a:cubicBezTo>
                  <a:pt x="4242571" y="1418562"/>
                  <a:pt x="4249324" y="1415220"/>
                  <a:pt x="4257783" y="1415220"/>
                </a:cubicBezTo>
                <a:close/>
                <a:moveTo>
                  <a:pt x="3789792" y="1397212"/>
                </a:moveTo>
                <a:cubicBezTo>
                  <a:pt x="3808073" y="1408944"/>
                  <a:pt x="3826696" y="1422996"/>
                  <a:pt x="3845659" y="1439367"/>
                </a:cubicBezTo>
                <a:cubicBezTo>
                  <a:pt x="3864622" y="1455738"/>
                  <a:pt x="3874104" y="1466516"/>
                  <a:pt x="3874104" y="1471700"/>
                </a:cubicBezTo>
                <a:cubicBezTo>
                  <a:pt x="3874104" y="1476338"/>
                  <a:pt x="3865236" y="1481864"/>
                  <a:pt x="3847501" y="1488276"/>
                </a:cubicBezTo>
                <a:cubicBezTo>
                  <a:pt x="3829765" y="1494688"/>
                  <a:pt x="3814076" y="1497894"/>
                  <a:pt x="3800434" y="1497894"/>
                </a:cubicBezTo>
                <a:cubicBezTo>
                  <a:pt x="3790338" y="1497894"/>
                  <a:pt x="3781675" y="1494756"/>
                  <a:pt x="3774444" y="1488480"/>
                </a:cubicBezTo>
                <a:cubicBezTo>
                  <a:pt x="3767214" y="1482205"/>
                  <a:pt x="3763598" y="1474701"/>
                  <a:pt x="3763598" y="1465970"/>
                </a:cubicBezTo>
                <a:cubicBezTo>
                  <a:pt x="3763598" y="1447689"/>
                  <a:pt x="3772330" y="1424770"/>
                  <a:pt x="3789792" y="1397212"/>
                </a:cubicBezTo>
                <a:close/>
                <a:moveTo>
                  <a:pt x="9371255" y="1391891"/>
                </a:moveTo>
                <a:lnTo>
                  <a:pt x="9371255" y="1535957"/>
                </a:lnTo>
                <a:cubicBezTo>
                  <a:pt x="9363342" y="1528862"/>
                  <a:pt x="9354134" y="1521291"/>
                  <a:pt x="9343629" y="1513242"/>
                </a:cubicBezTo>
                <a:cubicBezTo>
                  <a:pt x="9333123" y="1505193"/>
                  <a:pt x="9321937" y="1497485"/>
                  <a:pt x="9310068" y="1490118"/>
                </a:cubicBezTo>
                <a:cubicBezTo>
                  <a:pt x="9298199" y="1482751"/>
                  <a:pt x="9285852" y="1476066"/>
                  <a:pt x="9273028" y="1470063"/>
                </a:cubicBezTo>
                <a:cubicBezTo>
                  <a:pt x="9260205" y="1464060"/>
                  <a:pt x="9247517" y="1459422"/>
                  <a:pt x="9234965" y="1456148"/>
                </a:cubicBezTo>
                <a:cubicBezTo>
                  <a:pt x="9240969" y="1448235"/>
                  <a:pt x="9248881" y="1440731"/>
                  <a:pt x="9258703" y="1433637"/>
                </a:cubicBezTo>
                <a:cubicBezTo>
                  <a:pt x="9268526" y="1426543"/>
                  <a:pt x="9279508" y="1420131"/>
                  <a:pt x="9291650" y="1414401"/>
                </a:cubicBezTo>
                <a:cubicBezTo>
                  <a:pt x="9303793" y="1408671"/>
                  <a:pt x="9316616" y="1403896"/>
                  <a:pt x="9330122" y="1400077"/>
                </a:cubicBezTo>
                <a:cubicBezTo>
                  <a:pt x="9343629" y="1396257"/>
                  <a:pt x="9357339" y="1393528"/>
                  <a:pt x="9371255" y="1391891"/>
                </a:cubicBezTo>
                <a:close/>
                <a:moveTo>
                  <a:pt x="2314459" y="1328453"/>
                </a:moveTo>
                <a:lnTo>
                  <a:pt x="2278443" y="1438958"/>
                </a:lnTo>
                <a:cubicBezTo>
                  <a:pt x="2297815" y="1475520"/>
                  <a:pt x="2310435" y="1502123"/>
                  <a:pt x="2316301" y="1518767"/>
                </a:cubicBezTo>
                <a:cubicBezTo>
                  <a:pt x="2322167" y="1535411"/>
                  <a:pt x="2325100" y="1552191"/>
                  <a:pt x="2325100" y="1569108"/>
                </a:cubicBezTo>
                <a:cubicBezTo>
                  <a:pt x="2325100" y="1596393"/>
                  <a:pt x="2308320" y="1619449"/>
                  <a:pt x="2274759" y="1638276"/>
                </a:cubicBezTo>
                <a:cubicBezTo>
                  <a:pt x="2241198" y="1657103"/>
                  <a:pt x="2199862" y="1666516"/>
                  <a:pt x="2150748" y="1666516"/>
                </a:cubicBezTo>
                <a:cubicBezTo>
                  <a:pt x="2100816" y="1666516"/>
                  <a:pt x="2060502" y="1657444"/>
                  <a:pt x="2029807" y="1639299"/>
                </a:cubicBezTo>
                <a:cubicBezTo>
                  <a:pt x="1999111" y="1621154"/>
                  <a:pt x="1983763" y="1597757"/>
                  <a:pt x="1983763" y="1569108"/>
                </a:cubicBezTo>
                <a:cubicBezTo>
                  <a:pt x="1983763" y="1547007"/>
                  <a:pt x="1987924" y="1525588"/>
                  <a:pt x="1996246" y="1504852"/>
                </a:cubicBezTo>
                <a:cubicBezTo>
                  <a:pt x="2004567" y="1484115"/>
                  <a:pt x="2022235" y="1450691"/>
                  <a:pt x="2049247" y="1404579"/>
                </a:cubicBezTo>
                <a:lnTo>
                  <a:pt x="2024691" y="1387389"/>
                </a:lnTo>
                <a:cubicBezTo>
                  <a:pt x="1988128" y="1442778"/>
                  <a:pt x="1963572" y="1487798"/>
                  <a:pt x="1951020" y="1522450"/>
                </a:cubicBezTo>
                <a:cubicBezTo>
                  <a:pt x="1939561" y="1553828"/>
                  <a:pt x="1933831" y="1588480"/>
                  <a:pt x="1933831" y="1626407"/>
                </a:cubicBezTo>
                <a:cubicBezTo>
                  <a:pt x="1933831" y="1670882"/>
                  <a:pt x="1951771" y="1705193"/>
                  <a:pt x="1987651" y="1729340"/>
                </a:cubicBezTo>
                <a:cubicBezTo>
                  <a:pt x="2023531" y="1753488"/>
                  <a:pt x="2074622" y="1765561"/>
                  <a:pt x="2140925" y="1765561"/>
                </a:cubicBezTo>
                <a:cubicBezTo>
                  <a:pt x="2175305" y="1765561"/>
                  <a:pt x="2208661" y="1761127"/>
                  <a:pt x="2240994" y="1752260"/>
                </a:cubicBezTo>
                <a:cubicBezTo>
                  <a:pt x="2273327" y="1743392"/>
                  <a:pt x="2297884" y="1732000"/>
                  <a:pt x="2314663" y="1718085"/>
                </a:cubicBezTo>
                <a:cubicBezTo>
                  <a:pt x="2331444" y="1704170"/>
                  <a:pt x="2343518" y="1685820"/>
                  <a:pt x="2350884" y="1663037"/>
                </a:cubicBezTo>
                <a:cubicBezTo>
                  <a:pt x="2358251" y="1640254"/>
                  <a:pt x="2361935" y="1610036"/>
                  <a:pt x="2361935" y="1572382"/>
                </a:cubicBezTo>
                <a:lnTo>
                  <a:pt x="2361935" y="1490527"/>
                </a:lnTo>
                <a:cubicBezTo>
                  <a:pt x="2361935" y="1453965"/>
                  <a:pt x="2357842" y="1423815"/>
                  <a:pt x="2349657" y="1400077"/>
                </a:cubicBezTo>
                <a:cubicBezTo>
                  <a:pt x="2345291" y="1386980"/>
                  <a:pt x="2333558" y="1363105"/>
                  <a:pt x="2314459" y="1328453"/>
                </a:cubicBezTo>
                <a:close/>
                <a:moveTo>
                  <a:pt x="3203558" y="1325997"/>
                </a:moveTo>
                <a:lnTo>
                  <a:pt x="3180639" y="1436502"/>
                </a:lnTo>
                <a:cubicBezTo>
                  <a:pt x="3194827" y="1449872"/>
                  <a:pt x="3206832" y="1466652"/>
                  <a:pt x="3216655" y="1486843"/>
                </a:cubicBezTo>
                <a:cubicBezTo>
                  <a:pt x="3225386" y="1504579"/>
                  <a:pt x="3229752" y="1518903"/>
                  <a:pt x="3229752" y="1529817"/>
                </a:cubicBezTo>
                <a:cubicBezTo>
                  <a:pt x="3229752" y="1551646"/>
                  <a:pt x="3207106" y="1582751"/>
                  <a:pt x="3161812" y="1623133"/>
                </a:cubicBezTo>
                <a:cubicBezTo>
                  <a:pt x="3129342" y="1652055"/>
                  <a:pt x="3103694" y="1671837"/>
                  <a:pt x="3084868" y="1682478"/>
                </a:cubicBezTo>
                <a:cubicBezTo>
                  <a:pt x="3066041" y="1693119"/>
                  <a:pt x="3047214" y="1698440"/>
                  <a:pt x="3028388" y="1698440"/>
                </a:cubicBezTo>
                <a:cubicBezTo>
                  <a:pt x="3010925" y="1698440"/>
                  <a:pt x="2994690" y="1695575"/>
                  <a:pt x="2979684" y="1689845"/>
                </a:cubicBezTo>
                <a:cubicBezTo>
                  <a:pt x="2964677" y="1684115"/>
                  <a:pt x="2944895" y="1673065"/>
                  <a:pt x="2920339" y="1656693"/>
                </a:cubicBezTo>
                <a:lnTo>
                  <a:pt x="2903149" y="1682069"/>
                </a:lnTo>
                <a:cubicBezTo>
                  <a:pt x="2954171" y="1717267"/>
                  <a:pt x="2991689" y="1740732"/>
                  <a:pt x="3015700" y="1752464"/>
                </a:cubicBezTo>
                <a:cubicBezTo>
                  <a:pt x="3043258" y="1766107"/>
                  <a:pt x="3069042" y="1772928"/>
                  <a:pt x="3093054" y="1772928"/>
                </a:cubicBezTo>
                <a:cubicBezTo>
                  <a:pt x="3113244" y="1772928"/>
                  <a:pt x="3137528" y="1761741"/>
                  <a:pt x="3165905" y="1739367"/>
                </a:cubicBezTo>
                <a:cubicBezTo>
                  <a:pt x="3191553" y="1719176"/>
                  <a:pt x="3213927" y="1695370"/>
                  <a:pt x="3233026" y="1667949"/>
                </a:cubicBezTo>
                <a:cubicBezTo>
                  <a:pt x="3252126" y="1640527"/>
                  <a:pt x="3261676" y="1618494"/>
                  <a:pt x="3261676" y="1601850"/>
                </a:cubicBezTo>
                <a:lnTo>
                  <a:pt x="3261676" y="1476611"/>
                </a:lnTo>
                <a:cubicBezTo>
                  <a:pt x="3261676" y="1444961"/>
                  <a:pt x="3256628" y="1416721"/>
                  <a:pt x="3246533" y="1391891"/>
                </a:cubicBezTo>
                <a:cubicBezTo>
                  <a:pt x="3236437" y="1367061"/>
                  <a:pt x="3222112" y="1345097"/>
                  <a:pt x="3203558" y="1325997"/>
                </a:cubicBezTo>
                <a:close/>
                <a:moveTo>
                  <a:pt x="10429981" y="1294892"/>
                </a:moveTo>
                <a:cubicBezTo>
                  <a:pt x="10404060" y="1294892"/>
                  <a:pt x="10381345" y="1298712"/>
                  <a:pt x="10361836" y="1306352"/>
                </a:cubicBezTo>
                <a:cubicBezTo>
                  <a:pt x="10342327" y="1313992"/>
                  <a:pt x="10326093" y="1324087"/>
                  <a:pt x="10313132" y="1336639"/>
                </a:cubicBezTo>
                <a:cubicBezTo>
                  <a:pt x="10300171" y="1349190"/>
                  <a:pt x="10290417" y="1363583"/>
                  <a:pt x="10283869" y="1379817"/>
                </a:cubicBezTo>
                <a:cubicBezTo>
                  <a:pt x="10277320" y="1396052"/>
                  <a:pt x="10274046" y="1412628"/>
                  <a:pt x="10274046" y="1429544"/>
                </a:cubicBezTo>
                <a:cubicBezTo>
                  <a:pt x="10274046" y="1446461"/>
                  <a:pt x="10277252" y="1462150"/>
                  <a:pt x="10283664" y="1476611"/>
                </a:cubicBezTo>
                <a:cubicBezTo>
                  <a:pt x="10290077" y="1491073"/>
                  <a:pt x="10298943" y="1503624"/>
                  <a:pt x="10310267" y="1514265"/>
                </a:cubicBezTo>
                <a:cubicBezTo>
                  <a:pt x="10321591" y="1524906"/>
                  <a:pt x="10335097" y="1533228"/>
                  <a:pt x="10350786" y="1539231"/>
                </a:cubicBezTo>
                <a:cubicBezTo>
                  <a:pt x="10366474" y="1545234"/>
                  <a:pt x="10383596" y="1548235"/>
                  <a:pt x="10402150" y="1548235"/>
                </a:cubicBezTo>
                <a:cubicBezTo>
                  <a:pt x="10413336" y="1548235"/>
                  <a:pt x="10423568" y="1546734"/>
                  <a:pt x="10432846" y="1543733"/>
                </a:cubicBezTo>
                <a:cubicBezTo>
                  <a:pt x="10442123" y="1540732"/>
                  <a:pt x="10450171" y="1536229"/>
                  <a:pt x="10456993" y="1530227"/>
                </a:cubicBezTo>
                <a:cubicBezTo>
                  <a:pt x="10463815" y="1524224"/>
                  <a:pt x="10469067" y="1516993"/>
                  <a:pt x="10472750" y="1508535"/>
                </a:cubicBezTo>
                <a:cubicBezTo>
                  <a:pt x="10476434" y="1500077"/>
                  <a:pt x="10478276" y="1490254"/>
                  <a:pt x="10478276" y="1479067"/>
                </a:cubicBezTo>
                <a:cubicBezTo>
                  <a:pt x="10478276" y="1471427"/>
                  <a:pt x="10476707" y="1463719"/>
                  <a:pt x="10473569" y="1455943"/>
                </a:cubicBezTo>
                <a:cubicBezTo>
                  <a:pt x="10470431" y="1448167"/>
                  <a:pt x="10465929" y="1441209"/>
                  <a:pt x="10460063" y="1435070"/>
                </a:cubicBezTo>
                <a:cubicBezTo>
                  <a:pt x="10454197" y="1428931"/>
                  <a:pt x="10447102" y="1423951"/>
                  <a:pt x="10438780" y="1420131"/>
                </a:cubicBezTo>
                <a:cubicBezTo>
                  <a:pt x="10430459" y="1416311"/>
                  <a:pt x="10421250" y="1414401"/>
                  <a:pt x="10411154" y="1414401"/>
                </a:cubicBezTo>
                <a:cubicBezTo>
                  <a:pt x="10404060" y="1414401"/>
                  <a:pt x="10397648" y="1415288"/>
                  <a:pt x="10391918" y="1417062"/>
                </a:cubicBezTo>
                <a:cubicBezTo>
                  <a:pt x="10386188" y="1418835"/>
                  <a:pt x="10381208" y="1420881"/>
                  <a:pt x="10376979" y="1423201"/>
                </a:cubicBezTo>
                <a:cubicBezTo>
                  <a:pt x="10372751" y="1425520"/>
                  <a:pt x="10369339" y="1427839"/>
                  <a:pt x="10366747" y="1430158"/>
                </a:cubicBezTo>
                <a:cubicBezTo>
                  <a:pt x="10364156" y="1432478"/>
                  <a:pt x="10362450" y="1434183"/>
                  <a:pt x="10361632" y="1435274"/>
                </a:cubicBezTo>
                <a:cubicBezTo>
                  <a:pt x="10361632" y="1427907"/>
                  <a:pt x="10362995" y="1421018"/>
                  <a:pt x="10365724" y="1414606"/>
                </a:cubicBezTo>
                <a:cubicBezTo>
                  <a:pt x="10368453" y="1408194"/>
                  <a:pt x="10372409" y="1402600"/>
                  <a:pt x="10377593" y="1397826"/>
                </a:cubicBezTo>
                <a:cubicBezTo>
                  <a:pt x="10382778" y="1393051"/>
                  <a:pt x="10389258" y="1389299"/>
                  <a:pt x="10397034" y="1386570"/>
                </a:cubicBezTo>
                <a:cubicBezTo>
                  <a:pt x="10404810" y="1383842"/>
                  <a:pt x="10413610" y="1382478"/>
                  <a:pt x="10423432" y="1382478"/>
                </a:cubicBezTo>
                <a:cubicBezTo>
                  <a:pt x="10442804" y="1382478"/>
                  <a:pt x="10459244" y="1386093"/>
                  <a:pt x="10472750" y="1393323"/>
                </a:cubicBezTo>
                <a:cubicBezTo>
                  <a:pt x="10486256" y="1400554"/>
                  <a:pt x="10497238" y="1410172"/>
                  <a:pt x="10505697" y="1422178"/>
                </a:cubicBezTo>
                <a:cubicBezTo>
                  <a:pt x="10514156" y="1434183"/>
                  <a:pt x="10520295" y="1447894"/>
                  <a:pt x="10524115" y="1463310"/>
                </a:cubicBezTo>
                <a:cubicBezTo>
                  <a:pt x="10527934" y="1478726"/>
                  <a:pt x="10529845" y="1494620"/>
                  <a:pt x="10529845" y="1510991"/>
                </a:cubicBezTo>
                <a:cubicBezTo>
                  <a:pt x="10529845" y="1534729"/>
                  <a:pt x="10525411" y="1554783"/>
                  <a:pt x="10516543" y="1571155"/>
                </a:cubicBezTo>
                <a:cubicBezTo>
                  <a:pt x="10507675" y="1587526"/>
                  <a:pt x="10496011" y="1600759"/>
                  <a:pt x="10481550" y="1610854"/>
                </a:cubicBezTo>
                <a:cubicBezTo>
                  <a:pt x="10467089" y="1620950"/>
                  <a:pt x="10450581" y="1628249"/>
                  <a:pt x="10432027" y="1632751"/>
                </a:cubicBezTo>
                <a:cubicBezTo>
                  <a:pt x="10413474" y="1637253"/>
                  <a:pt x="10394647" y="1639504"/>
                  <a:pt x="10375547" y="1639504"/>
                </a:cubicBezTo>
                <a:cubicBezTo>
                  <a:pt x="10355628" y="1639504"/>
                  <a:pt x="10337553" y="1636912"/>
                  <a:pt x="10321318" y="1631727"/>
                </a:cubicBezTo>
                <a:cubicBezTo>
                  <a:pt x="10305083" y="1626543"/>
                  <a:pt x="10290349" y="1619040"/>
                  <a:pt x="10277116" y="1609217"/>
                </a:cubicBezTo>
                <a:cubicBezTo>
                  <a:pt x="10263883" y="1599395"/>
                  <a:pt x="10251945" y="1587389"/>
                  <a:pt x="10241304" y="1573201"/>
                </a:cubicBezTo>
                <a:cubicBezTo>
                  <a:pt x="10230663" y="1559013"/>
                  <a:pt x="10221113" y="1542778"/>
                  <a:pt x="10212655" y="1524497"/>
                </a:cubicBezTo>
                <a:cubicBezTo>
                  <a:pt x="10208835" y="1516857"/>
                  <a:pt x="10204742" y="1507989"/>
                  <a:pt x="10200376" y="1497894"/>
                </a:cubicBezTo>
                <a:cubicBezTo>
                  <a:pt x="10196010" y="1487798"/>
                  <a:pt x="10191236" y="1475725"/>
                  <a:pt x="10186052" y="1461673"/>
                </a:cubicBezTo>
                <a:cubicBezTo>
                  <a:pt x="10180867" y="1447621"/>
                  <a:pt x="10175410" y="1431250"/>
                  <a:pt x="10169680" y="1412560"/>
                </a:cubicBezTo>
                <a:cubicBezTo>
                  <a:pt x="10163951" y="1393869"/>
                  <a:pt x="10157947" y="1371836"/>
                  <a:pt x="10151672" y="1346461"/>
                </a:cubicBezTo>
                <a:lnTo>
                  <a:pt x="10059994" y="1366516"/>
                </a:lnTo>
                <a:cubicBezTo>
                  <a:pt x="10066543" y="1394620"/>
                  <a:pt x="10073160" y="1419654"/>
                  <a:pt x="10079844" y="1441618"/>
                </a:cubicBezTo>
                <a:cubicBezTo>
                  <a:pt x="10086529" y="1463583"/>
                  <a:pt x="10093146" y="1483160"/>
                  <a:pt x="10099694" y="1500349"/>
                </a:cubicBezTo>
                <a:cubicBezTo>
                  <a:pt x="10106242" y="1517539"/>
                  <a:pt x="10112722" y="1532887"/>
                  <a:pt x="10119135" y="1546393"/>
                </a:cubicBezTo>
                <a:cubicBezTo>
                  <a:pt x="10125547" y="1559899"/>
                  <a:pt x="10131891" y="1572382"/>
                  <a:pt x="10138166" y="1583842"/>
                </a:cubicBezTo>
                <a:cubicBezTo>
                  <a:pt x="10152900" y="1610309"/>
                  <a:pt x="10169203" y="1632683"/>
                  <a:pt x="10187075" y="1650964"/>
                </a:cubicBezTo>
                <a:cubicBezTo>
                  <a:pt x="10204947" y="1669245"/>
                  <a:pt x="10223910" y="1684115"/>
                  <a:pt x="10243964" y="1695575"/>
                </a:cubicBezTo>
                <a:cubicBezTo>
                  <a:pt x="10264019" y="1707035"/>
                  <a:pt x="10285097" y="1715288"/>
                  <a:pt x="10307198" y="1720336"/>
                </a:cubicBezTo>
                <a:cubicBezTo>
                  <a:pt x="10329299" y="1725384"/>
                  <a:pt x="10352082" y="1727908"/>
                  <a:pt x="10375547" y="1727908"/>
                </a:cubicBezTo>
                <a:cubicBezTo>
                  <a:pt x="10417839" y="1727908"/>
                  <a:pt x="10454742" y="1722041"/>
                  <a:pt x="10486256" y="1710309"/>
                </a:cubicBezTo>
                <a:cubicBezTo>
                  <a:pt x="10517771" y="1698576"/>
                  <a:pt x="10543965" y="1682751"/>
                  <a:pt x="10564838" y="1662833"/>
                </a:cubicBezTo>
                <a:cubicBezTo>
                  <a:pt x="10585711" y="1642914"/>
                  <a:pt x="10601332" y="1619858"/>
                  <a:pt x="10611700" y="1593665"/>
                </a:cubicBezTo>
                <a:cubicBezTo>
                  <a:pt x="10622068" y="1567471"/>
                  <a:pt x="10627253" y="1539913"/>
                  <a:pt x="10627253" y="1510991"/>
                </a:cubicBezTo>
                <a:cubicBezTo>
                  <a:pt x="10627253" y="1482068"/>
                  <a:pt x="10623160" y="1454510"/>
                  <a:pt x="10614974" y="1428317"/>
                </a:cubicBezTo>
                <a:cubicBezTo>
                  <a:pt x="10606789" y="1402123"/>
                  <a:pt x="10594510" y="1379135"/>
                  <a:pt x="10578139" y="1359353"/>
                </a:cubicBezTo>
                <a:cubicBezTo>
                  <a:pt x="10561768" y="1339572"/>
                  <a:pt x="10541236" y="1323883"/>
                  <a:pt x="10516543" y="1312287"/>
                </a:cubicBezTo>
                <a:cubicBezTo>
                  <a:pt x="10491850" y="1300690"/>
                  <a:pt x="10462996" y="1294892"/>
                  <a:pt x="10429981" y="1294892"/>
                </a:cubicBezTo>
                <a:close/>
                <a:moveTo>
                  <a:pt x="5861553" y="1285070"/>
                </a:moveTo>
                <a:cubicBezTo>
                  <a:pt x="5841089" y="1285070"/>
                  <a:pt x="5823286" y="1292027"/>
                  <a:pt x="5808142" y="1305943"/>
                </a:cubicBezTo>
                <a:cubicBezTo>
                  <a:pt x="5792999" y="1319858"/>
                  <a:pt x="5774923" y="1345779"/>
                  <a:pt x="5753914" y="1383705"/>
                </a:cubicBezTo>
                <a:cubicBezTo>
                  <a:pt x="5732903" y="1421632"/>
                  <a:pt x="5722399" y="1448235"/>
                  <a:pt x="5722399" y="1463514"/>
                </a:cubicBezTo>
                <a:cubicBezTo>
                  <a:pt x="5722399" y="1474974"/>
                  <a:pt x="5726492" y="1486570"/>
                  <a:pt x="5734677" y="1498303"/>
                </a:cubicBezTo>
                <a:cubicBezTo>
                  <a:pt x="5742863" y="1510036"/>
                  <a:pt x="5759780" y="1528726"/>
                  <a:pt x="5785427" y="1554374"/>
                </a:cubicBezTo>
                <a:cubicBezTo>
                  <a:pt x="5767419" y="1577566"/>
                  <a:pt x="5754868" y="1596257"/>
                  <a:pt x="5747774" y="1610445"/>
                </a:cubicBezTo>
                <a:cubicBezTo>
                  <a:pt x="5738497" y="1628726"/>
                  <a:pt x="5733858" y="1646871"/>
                  <a:pt x="5733858" y="1664879"/>
                </a:cubicBezTo>
                <a:lnTo>
                  <a:pt x="5758415" y="1673883"/>
                </a:lnTo>
                <a:cubicBezTo>
                  <a:pt x="5784881" y="1643597"/>
                  <a:pt x="5804936" y="1622314"/>
                  <a:pt x="5818579" y="1610036"/>
                </a:cubicBezTo>
                <a:cubicBezTo>
                  <a:pt x="5839589" y="1591209"/>
                  <a:pt x="5862644" y="1575656"/>
                  <a:pt x="5887747" y="1563378"/>
                </a:cubicBezTo>
                <a:cubicBezTo>
                  <a:pt x="5914759" y="1550281"/>
                  <a:pt x="5949411" y="1538549"/>
                  <a:pt x="5991704" y="1528180"/>
                </a:cubicBezTo>
                <a:lnTo>
                  <a:pt x="6024446" y="1434047"/>
                </a:lnTo>
                <a:cubicBezTo>
                  <a:pt x="5996614" y="1436502"/>
                  <a:pt x="5974104" y="1440118"/>
                  <a:pt x="5956915" y="1444892"/>
                </a:cubicBezTo>
                <a:cubicBezTo>
                  <a:pt x="5939725" y="1449667"/>
                  <a:pt x="5913940" y="1460240"/>
                  <a:pt x="5879561" y="1476611"/>
                </a:cubicBezTo>
                <a:cubicBezTo>
                  <a:pt x="5852549" y="1462696"/>
                  <a:pt x="5833381" y="1451032"/>
                  <a:pt x="5822058" y="1441618"/>
                </a:cubicBezTo>
                <a:cubicBezTo>
                  <a:pt x="5810735" y="1432205"/>
                  <a:pt x="5805073" y="1423133"/>
                  <a:pt x="5805073" y="1414401"/>
                </a:cubicBezTo>
                <a:cubicBezTo>
                  <a:pt x="5805073" y="1408126"/>
                  <a:pt x="5808415" y="1402600"/>
                  <a:pt x="5815100" y="1397826"/>
                </a:cubicBezTo>
                <a:cubicBezTo>
                  <a:pt x="5821785" y="1393051"/>
                  <a:pt x="5829357" y="1390663"/>
                  <a:pt x="5837815" y="1390663"/>
                </a:cubicBezTo>
                <a:cubicBezTo>
                  <a:pt x="5847911" y="1390663"/>
                  <a:pt x="5858551" y="1394006"/>
                  <a:pt x="5869739" y="1400690"/>
                </a:cubicBezTo>
                <a:cubicBezTo>
                  <a:pt x="5880926" y="1407375"/>
                  <a:pt x="5892931" y="1417948"/>
                  <a:pt x="5905755" y="1432409"/>
                </a:cubicBezTo>
                <a:lnTo>
                  <a:pt x="5960598" y="1341550"/>
                </a:lnTo>
                <a:cubicBezTo>
                  <a:pt x="5943136" y="1320267"/>
                  <a:pt x="5927105" y="1305533"/>
                  <a:pt x="5912508" y="1297348"/>
                </a:cubicBezTo>
                <a:cubicBezTo>
                  <a:pt x="5897911" y="1289162"/>
                  <a:pt x="5880926" y="1285070"/>
                  <a:pt x="5861553" y="1285070"/>
                </a:cubicBezTo>
                <a:close/>
                <a:moveTo>
                  <a:pt x="3785700" y="1277703"/>
                </a:moveTo>
                <a:cubicBezTo>
                  <a:pt x="3779424" y="1289981"/>
                  <a:pt x="3772330" y="1305056"/>
                  <a:pt x="3764417" y="1322928"/>
                </a:cubicBezTo>
                <a:cubicBezTo>
                  <a:pt x="3756504" y="1340799"/>
                  <a:pt x="3750229" y="1356011"/>
                  <a:pt x="3745590" y="1368562"/>
                </a:cubicBezTo>
                <a:lnTo>
                  <a:pt x="3760325" y="1378385"/>
                </a:lnTo>
                <a:cubicBezTo>
                  <a:pt x="3743680" y="1411127"/>
                  <a:pt x="3732152" y="1438276"/>
                  <a:pt x="3725740" y="1459831"/>
                </a:cubicBezTo>
                <a:cubicBezTo>
                  <a:pt x="3719329" y="1481386"/>
                  <a:pt x="3716123" y="1503351"/>
                  <a:pt x="3716123" y="1525725"/>
                </a:cubicBezTo>
                <a:cubicBezTo>
                  <a:pt x="3716123" y="1550281"/>
                  <a:pt x="3722398" y="1569927"/>
                  <a:pt x="3734949" y="1584661"/>
                </a:cubicBezTo>
                <a:cubicBezTo>
                  <a:pt x="3747500" y="1599395"/>
                  <a:pt x="3764417" y="1606762"/>
                  <a:pt x="3785700" y="1606762"/>
                </a:cubicBezTo>
                <a:cubicBezTo>
                  <a:pt x="3810257" y="1606762"/>
                  <a:pt x="3836450" y="1599395"/>
                  <a:pt x="3864281" y="1584661"/>
                </a:cubicBezTo>
                <a:cubicBezTo>
                  <a:pt x="3894294" y="1568835"/>
                  <a:pt x="3913122" y="1550554"/>
                  <a:pt x="3920761" y="1529817"/>
                </a:cubicBezTo>
                <a:cubicBezTo>
                  <a:pt x="3924854" y="1519176"/>
                  <a:pt x="3928196" y="1505465"/>
                  <a:pt x="3930788" y="1488685"/>
                </a:cubicBezTo>
                <a:cubicBezTo>
                  <a:pt x="3933381" y="1471905"/>
                  <a:pt x="3934677" y="1455329"/>
                  <a:pt x="3934677" y="1438958"/>
                </a:cubicBezTo>
                <a:cubicBezTo>
                  <a:pt x="3934677" y="1416857"/>
                  <a:pt x="3930447" y="1398371"/>
                  <a:pt x="3921989" y="1383501"/>
                </a:cubicBezTo>
                <a:cubicBezTo>
                  <a:pt x="3913531" y="1368630"/>
                  <a:pt x="3898114" y="1352737"/>
                  <a:pt x="3875741" y="1335820"/>
                </a:cubicBezTo>
                <a:cubicBezTo>
                  <a:pt x="3859916" y="1323542"/>
                  <a:pt x="3843271" y="1312082"/>
                  <a:pt x="3825809" y="1301441"/>
                </a:cubicBezTo>
                <a:close/>
                <a:moveTo>
                  <a:pt x="8431628" y="1258057"/>
                </a:moveTo>
                <a:lnTo>
                  <a:pt x="8587563" y="1258057"/>
                </a:lnTo>
                <a:lnTo>
                  <a:pt x="8587563" y="1535957"/>
                </a:lnTo>
                <a:cubicBezTo>
                  <a:pt x="8582652" y="1529135"/>
                  <a:pt x="8574466" y="1520609"/>
                  <a:pt x="8563006" y="1510377"/>
                </a:cubicBezTo>
                <a:cubicBezTo>
                  <a:pt x="8551547" y="1500145"/>
                  <a:pt x="8537904" y="1489981"/>
                  <a:pt x="8522079" y="1479886"/>
                </a:cubicBezTo>
                <a:cubicBezTo>
                  <a:pt x="8506253" y="1469790"/>
                  <a:pt x="8488927" y="1460718"/>
                  <a:pt x="8470100" y="1452669"/>
                </a:cubicBezTo>
                <a:cubicBezTo>
                  <a:pt x="8451274" y="1444620"/>
                  <a:pt x="8432038" y="1439504"/>
                  <a:pt x="8412392" y="1437321"/>
                </a:cubicBezTo>
                <a:cubicBezTo>
                  <a:pt x="8421396" y="1430227"/>
                  <a:pt x="8428900" y="1422587"/>
                  <a:pt x="8434903" y="1414401"/>
                </a:cubicBezTo>
                <a:cubicBezTo>
                  <a:pt x="8440905" y="1406216"/>
                  <a:pt x="8445680" y="1397894"/>
                  <a:pt x="8449227" y="1389435"/>
                </a:cubicBezTo>
                <a:cubicBezTo>
                  <a:pt x="8452774" y="1380977"/>
                  <a:pt x="8455298" y="1372519"/>
                  <a:pt x="8456799" y="1364060"/>
                </a:cubicBezTo>
                <a:cubicBezTo>
                  <a:pt x="8458299" y="1355602"/>
                  <a:pt x="8459050" y="1347553"/>
                  <a:pt x="8459050" y="1339913"/>
                </a:cubicBezTo>
                <a:cubicBezTo>
                  <a:pt x="8459050" y="1336911"/>
                  <a:pt x="8458845" y="1332273"/>
                  <a:pt x="8458436" y="1325997"/>
                </a:cubicBezTo>
                <a:cubicBezTo>
                  <a:pt x="8458027" y="1319722"/>
                  <a:pt x="8456936" y="1312696"/>
                  <a:pt x="8455162" y="1304920"/>
                </a:cubicBezTo>
                <a:cubicBezTo>
                  <a:pt x="8453388" y="1297143"/>
                  <a:pt x="8450660" y="1289094"/>
                  <a:pt x="8446976" y="1280772"/>
                </a:cubicBezTo>
                <a:cubicBezTo>
                  <a:pt x="8443293" y="1272450"/>
                  <a:pt x="8438177" y="1264879"/>
                  <a:pt x="8431628" y="1258057"/>
                </a:cubicBezTo>
                <a:close/>
                <a:moveTo>
                  <a:pt x="2131921" y="1199531"/>
                </a:moveTo>
                <a:lnTo>
                  <a:pt x="2082399" y="1292027"/>
                </a:lnTo>
                <a:lnTo>
                  <a:pt x="2178170" y="1341959"/>
                </a:lnTo>
                <a:lnTo>
                  <a:pt x="2227283" y="1250281"/>
                </a:lnTo>
                <a:close/>
                <a:moveTo>
                  <a:pt x="8204479" y="1172109"/>
                </a:moveTo>
                <a:lnTo>
                  <a:pt x="8204479" y="1258057"/>
                </a:lnTo>
                <a:lnTo>
                  <a:pt x="8242542" y="1258057"/>
                </a:lnTo>
                <a:cubicBezTo>
                  <a:pt x="8256185" y="1258057"/>
                  <a:pt x="8270032" y="1259694"/>
                  <a:pt x="8284084" y="1262969"/>
                </a:cubicBezTo>
                <a:cubicBezTo>
                  <a:pt x="8298136" y="1266243"/>
                  <a:pt x="8310892" y="1271427"/>
                  <a:pt x="8322351" y="1278521"/>
                </a:cubicBezTo>
                <a:cubicBezTo>
                  <a:pt x="8333811" y="1285615"/>
                  <a:pt x="8343224" y="1294756"/>
                  <a:pt x="8350591" y="1305943"/>
                </a:cubicBezTo>
                <a:cubicBezTo>
                  <a:pt x="8357958" y="1317130"/>
                  <a:pt x="8361642" y="1330636"/>
                  <a:pt x="8361642" y="1346461"/>
                </a:cubicBezTo>
                <a:cubicBezTo>
                  <a:pt x="8361642" y="1356830"/>
                  <a:pt x="8359050" y="1366652"/>
                  <a:pt x="8353866" y="1375929"/>
                </a:cubicBezTo>
                <a:cubicBezTo>
                  <a:pt x="8348682" y="1385206"/>
                  <a:pt x="8342133" y="1393255"/>
                  <a:pt x="8334220" y="1400077"/>
                </a:cubicBezTo>
                <a:cubicBezTo>
                  <a:pt x="8326307" y="1406898"/>
                  <a:pt x="8317577" y="1412287"/>
                  <a:pt x="8308027" y="1416243"/>
                </a:cubicBezTo>
                <a:cubicBezTo>
                  <a:pt x="8298477" y="1420199"/>
                  <a:pt x="8289200" y="1422178"/>
                  <a:pt x="8280196" y="1422178"/>
                </a:cubicBezTo>
                <a:lnTo>
                  <a:pt x="8254821" y="1422178"/>
                </a:lnTo>
                <a:lnTo>
                  <a:pt x="8254821" y="1507307"/>
                </a:lnTo>
                <a:cubicBezTo>
                  <a:pt x="8294657" y="1508126"/>
                  <a:pt x="8330196" y="1511264"/>
                  <a:pt x="8361437" y="1516721"/>
                </a:cubicBezTo>
                <a:cubicBezTo>
                  <a:pt x="8392679" y="1522178"/>
                  <a:pt x="8421396" y="1531182"/>
                  <a:pt x="8447590" y="1543733"/>
                </a:cubicBezTo>
                <a:cubicBezTo>
                  <a:pt x="8473784" y="1556284"/>
                  <a:pt x="8498136" y="1572928"/>
                  <a:pt x="8520646" y="1593665"/>
                </a:cubicBezTo>
                <a:cubicBezTo>
                  <a:pt x="8543156" y="1614401"/>
                  <a:pt x="8565462" y="1640186"/>
                  <a:pt x="8587563" y="1671018"/>
                </a:cubicBezTo>
                <a:lnTo>
                  <a:pt x="8587563" y="1712355"/>
                </a:lnTo>
                <a:lnTo>
                  <a:pt x="8682515" y="1712355"/>
                </a:lnTo>
                <a:lnTo>
                  <a:pt x="8682515" y="1258057"/>
                </a:lnTo>
                <a:lnTo>
                  <a:pt x="8766454" y="1258057"/>
                </a:lnTo>
                <a:lnTo>
                  <a:pt x="8797113" y="1258057"/>
                </a:lnTo>
                <a:lnTo>
                  <a:pt x="8813931" y="1258057"/>
                </a:lnTo>
                <a:cubicBezTo>
                  <a:pt x="8824299" y="1258057"/>
                  <a:pt x="8833645" y="1259763"/>
                  <a:pt x="8841966" y="1263173"/>
                </a:cubicBezTo>
                <a:cubicBezTo>
                  <a:pt x="8850288" y="1266584"/>
                  <a:pt x="8857314" y="1271359"/>
                  <a:pt x="8863044" y="1277498"/>
                </a:cubicBezTo>
                <a:cubicBezTo>
                  <a:pt x="8868774" y="1283637"/>
                  <a:pt x="8873208" y="1290868"/>
                  <a:pt x="8876345" y="1299190"/>
                </a:cubicBezTo>
                <a:cubicBezTo>
                  <a:pt x="8879484" y="1307512"/>
                  <a:pt x="8881052" y="1316584"/>
                  <a:pt x="8881052" y="1326407"/>
                </a:cubicBezTo>
                <a:lnTo>
                  <a:pt x="8881052" y="1753283"/>
                </a:lnTo>
                <a:lnTo>
                  <a:pt x="8976004" y="1753283"/>
                </a:lnTo>
                <a:lnTo>
                  <a:pt x="8976004" y="1301031"/>
                </a:lnTo>
                <a:cubicBezTo>
                  <a:pt x="8976004" y="1296939"/>
                  <a:pt x="8976346" y="1292437"/>
                  <a:pt x="8977028" y="1287525"/>
                </a:cubicBezTo>
                <a:cubicBezTo>
                  <a:pt x="8977710" y="1282614"/>
                  <a:pt x="8979279" y="1277975"/>
                  <a:pt x="8981734" y="1273610"/>
                </a:cubicBezTo>
                <a:cubicBezTo>
                  <a:pt x="8984190" y="1269244"/>
                  <a:pt x="8987942" y="1265561"/>
                  <a:pt x="8992989" y="1262559"/>
                </a:cubicBezTo>
                <a:cubicBezTo>
                  <a:pt x="8998037" y="1259558"/>
                  <a:pt x="9004927" y="1258057"/>
                  <a:pt x="9013658" y="1258057"/>
                </a:cubicBezTo>
                <a:lnTo>
                  <a:pt x="9071254" y="1258057"/>
                </a:lnTo>
                <a:lnTo>
                  <a:pt x="9090602" y="1258057"/>
                </a:lnTo>
                <a:lnTo>
                  <a:pt x="9371255" y="1258057"/>
                </a:lnTo>
                <a:lnTo>
                  <a:pt x="9371255" y="1306352"/>
                </a:lnTo>
                <a:cubicBezTo>
                  <a:pt x="9339331" y="1309626"/>
                  <a:pt x="9309454" y="1316448"/>
                  <a:pt x="9281623" y="1326816"/>
                </a:cubicBezTo>
                <a:cubicBezTo>
                  <a:pt x="9253792" y="1337184"/>
                  <a:pt x="9228962" y="1350895"/>
                  <a:pt x="9207135" y="1367948"/>
                </a:cubicBezTo>
                <a:cubicBezTo>
                  <a:pt x="9185306" y="1385002"/>
                  <a:pt x="9166753" y="1405261"/>
                  <a:pt x="9151473" y="1428726"/>
                </a:cubicBezTo>
                <a:cubicBezTo>
                  <a:pt x="9136194" y="1452191"/>
                  <a:pt x="9125006" y="1478658"/>
                  <a:pt x="9117912" y="1508126"/>
                </a:cubicBezTo>
                <a:cubicBezTo>
                  <a:pt x="9127189" y="1509763"/>
                  <a:pt x="9138785" y="1512628"/>
                  <a:pt x="9152701" y="1516721"/>
                </a:cubicBezTo>
                <a:cubicBezTo>
                  <a:pt x="9166616" y="1520813"/>
                  <a:pt x="9181555" y="1526202"/>
                  <a:pt x="9197517" y="1532887"/>
                </a:cubicBezTo>
                <a:cubicBezTo>
                  <a:pt x="9213478" y="1539572"/>
                  <a:pt x="9229918" y="1547416"/>
                  <a:pt x="9246834" y="1556421"/>
                </a:cubicBezTo>
                <a:cubicBezTo>
                  <a:pt x="9263751" y="1565425"/>
                  <a:pt x="9280055" y="1575384"/>
                  <a:pt x="9295743" y="1586298"/>
                </a:cubicBezTo>
                <a:cubicBezTo>
                  <a:pt x="9311432" y="1597212"/>
                  <a:pt x="9325825" y="1609081"/>
                  <a:pt x="9338922" y="1621905"/>
                </a:cubicBezTo>
                <a:cubicBezTo>
                  <a:pt x="9352019" y="1634729"/>
                  <a:pt x="9362796" y="1648371"/>
                  <a:pt x="9371255" y="1662833"/>
                </a:cubicBezTo>
                <a:lnTo>
                  <a:pt x="9371255" y="1712355"/>
                </a:lnTo>
                <a:lnTo>
                  <a:pt x="9466207" y="1712355"/>
                </a:lnTo>
                <a:lnTo>
                  <a:pt x="9466207" y="1391482"/>
                </a:lnTo>
                <a:cubicBezTo>
                  <a:pt x="9477394" y="1392300"/>
                  <a:pt x="9488991" y="1394483"/>
                  <a:pt x="9500996" y="1398030"/>
                </a:cubicBezTo>
                <a:cubicBezTo>
                  <a:pt x="9513001" y="1401577"/>
                  <a:pt x="9524188" y="1406147"/>
                  <a:pt x="9534556" y="1411741"/>
                </a:cubicBezTo>
                <a:cubicBezTo>
                  <a:pt x="9544924" y="1417334"/>
                  <a:pt x="9553997" y="1423746"/>
                  <a:pt x="9561773" y="1430977"/>
                </a:cubicBezTo>
                <a:cubicBezTo>
                  <a:pt x="9569550" y="1438208"/>
                  <a:pt x="9574939" y="1445779"/>
                  <a:pt x="9577940" y="1453692"/>
                </a:cubicBezTo>
                <a:cubicBezTo>
                  <a:pt x="9571937" y="1453965"/>
                  <a:pt x="9565252" y="1455397"/>
                  <a:pt x="9557885" y="1457989"/>
                </a:cubicBezTo>
                <a:cubicBezTo>
                  <a:pt x="9550518" y="1460581"/>
                  <a:pt x="9543561" y="1464538"/>
                  <a:pt x="9537012" y="1469858"/>
                </a:cubicBezTo>
                <a:cubicBezTo>
                  <a:pt x="9530464" y="1475179"/>
                  <a:pt x="9525007" y="1482000"/>
                  <a:pt x="9520641" y="1490322"/>
                </a:cubicBezTo>
                <a:cubicBezTo>
                  <a:pt x="9516275" y="1498644"/>
                  <a:pt x="9514093" y="1508808"/>
                  <a:pt x="9514093" y="1520813"/>
                </a:cubicBezTo>
                <a:cubicBezTo>
                  <a:pt x="9514093" y="1528999"/>
                  <a:pt x="9515661" y="1537048"/>
                  <a:pt x="9518799" y="1544961"/>
                </a:cubicBezTo>
                <a:cubicBezTo>
                  <a:pt x="9521937" y="1552873"/>
                  <a:pt x="9526439" y="1559968"/>
                  <a:pt x="9532305" y="1566243"/>
                </a:cubicBezTo>
                <a:cubicBezTo>
                  <a:pt x="9538171" y="1572519"/>
                  <a:pt x="9545266" y="1577635"/>
                  <a:pt x="9553588" y="1581591"/>
                </a:cubicBezTo>
                <a:cubicBezTo>
                  <a:pt x="9561909" y="1585547"/>
                  <a:pt x="9571255" y="1587526"/>
                  <a:pt x="9581623" y="1587526"/>
                </a:cubicBezTo>
                <a:cubicBezTo>
                  <a:pt x="9590627" y="1587526"/>
                  <a:pt x="9600586" y="1585479"/>
                  <a:pt x="9611501" y="1581386"/>
                </a:cubicBezTo>
                <a:cubicBezTo>
                  <a:pt x="9622415" y="1577294"/>
                  <a:pt x="9632578" y="1570609"/>
                  <a:pt x="9641992" y="1561332"/>
                </a:cubicBezTo>
                <a:cubicBezTo>
                  <a:pt x="9651405" y="1552055"/>
                  <a:pt x="9659317" y="1539981"/>
                  <a:pt x="9665730" y="1525111"/>
                </a:cubicBezTo>
                <a:cubicBezTo>
                  <a:pt x="9672142" y="1510240"/>
                  <a:pt x="9675348" y="1492164"/>
                  <a:pt x="9675348" y="1470882"/>
                </a:cubicBezTo>
                <a:cubicBezTo>
                  <a:pt x="9675348" y="1447962"/>
                  <a:pt x="9669891" y="1426816"/>
                  <a:pt x="9658977" y="1407443"/>
                </a:cubicBezTo>
                <a:cubicBezTo>
                  <a:pt x="9648062" y="1388071"/>
                  <a:pt x="9633124" y="1371154"/>
                  <a:pt x="9614161" y="1356693"/>
                </a:cubicBezTo>
                <a:cubicBezTo>
                  <a:pt x="9595198" y="1342232"/>
                  <a:pt x="9573028" y="1330636"/>
                  <a:pt x="9547653" y="1321905"/>
                </a:cubicBezTo>
                <a:cubicBezTo>
                  <a:pt x="9522278" y="1313173"/>
                  <a:pt x="9495130" y="1307989"/>
                  <a:pt x="9466207" y="1306352"/>
                </a:cubicBezTo>
                <a:lnTo>
                  <a:pt x="9466207" y="1258057"/>
                </a:lnTo>
                <a:lnTo>
                  <a:pt x="9738004" y="1258057"/>
                </a:lnTo>
                <a:lnTo>
                  <a:pt x="9765389" y="1258057"/>
                </a:lnTo>
                <a:lnTo>
                  <a:pt x="9785481" y="1258057"/>
                </a:lnTo>
                <a:cubicBezTo>
                  <a:pt x="9795849" y="1258057"/>
                  <a:pt x="9805195" y="1259763"/>
                  <a:pt x="9813516" y="1263173"/>
                </a:cubicBezTo>
                <a:cubicBezTo>
                  <a:pt x="9821838" y="1266584"/>
                  <a:pt x="9828864" y="1271359"/>
                  <a:pt x="9834594" y="1277498"/>
                </a:cubicBezTo>
                <a:cubicBezTo>
                  <a:pt x="9840324" y="1283637"/>
                  <a:pt x="9844757" y="1290868"/>
                  <a:pt x="9847895" y="1299190"/>
                </a:cubicBezTo>
                <a:cubicBezTo>
                  <a:pt x="9851034" y="1307512"/>
                  <a:pt x="9852602" y="1316584"/>
                  <a:pt x="9852602" y="1326407"/>
                </a:cubicBezTo>
                <a:lnTo>
                  <a:pt x="9852602" y="1753283"/>
                </a:lnTo>
                <a:lnTo>
                  <a:pt x="9947554" y="1753283"/>
                </a:lnTo>
                <a:lnTo>
                  <a:pt x="9947554" y="1301031"/>
                </a:lnTo>
                <a:cubicBezTo>
                  <a:pt x="9947554" y="1296939"/>
                  <a:pt x="9947895" y="1292437"/>
                  <a:pt x="9948578" y="1287525"/>
                </a:cubicBezTo>
                <a:cubicBezTo>
                  <a:pt x="9949260" y="1282614"/>
                  <a:pt x="9950829" y="1277975"/>
                  <a:pt x="9953284" y="1273610"/>
                </a:cubicBezTo>
                <a:cubicBezTo>
                  <a:pt x="9955740" y="1269244"/>
                  <a:pt x="9959492" y="1265561"/>
                  <a:pt x="9964539" y="1262559"/>
                </a:cubicBezTo>
                <a:cubicBezTo>
                  <a:pt x="9969587" y="1259558"/>
                  <a:pt x="9976477" y="1258057"/>
                  <a:pt x="9985208" y="1258057"/>
                </a:cubicBezTo>
                <a:lnTo>
                  <a:pt x="10042804" y="1258057"/>
                </a:lnTo>
                <a:lnTo>
                  <a:pt x="10062152" y="1258057"/>
                </a:lnTo>
                <a:lnTo>
                  <a:pt x="10718931" y="1258057"/>
                </a:lnTo>
                <a:lnTo>
                  <a:pt x="10718931" y="1172109"/>
                </a:lnTo>
                <a:lnTo>
                  <a:pt x="10062152" y="1172109"/>
                </a:lnTo>
                <a:lnTo>
                  <a:pt x="10042804" y="1172109"/>
                </a:lnTo>
                <a:lnTo>
                  <a:pt x="9967200" y="1172109"/>
                </a:lnTo>
                <a:cubicBezTo>
                  <a:pt x="9947828" y="1172109"/>
                  <a:pt x="9932002" y="1174838"/>
                  <a:pt x="9919724" y="1180295"/>
                </a:cubicBezTo>
                <a:cubicBezTo>
                  <a:pt x="9907445" y="1185752"/>
                  <a:pt x="9896940" y="1192709"/>
                  <a:pt x="9888209" y="1201168"/>
                </a:cubicBezTo>
                <a:cubicBezTo>
                  <a:pt x="9878932" y="1193528"/>
                  <a:pt x="9867405" y="1186775"/>
                  <a:pt x="9853625" y="1180909"/>
                </a:cubicBezTo>
                <a:cubicBezTo>
                  <a:pt x="9839846" y="1175042"/>
                  <a:pt x="9824362" y="1172109"/>
                  <a:pt x="9807172" y="1172109"/>
                </a:cubicBezTo>
                <a:lnTo>
                  <a:pt x="9765389" y="1172109"/>
                </a:lnTo>
                <a:lnTo>
                  <a:pt x="9738004" y="1172109"/>
                </a:lnTo>
                <a:lnTo>
                  <a:pt x="9090602" y="1172109"/>
                </a:lnTo>
                <a:lnTo>
                  <a:pt x="9071254" y="1172109"/>
                </a:lnTo>
                <a:lnTo>
                  <a:pt x="8995650" y="1172109"/>
                </a:lnTo>
                <a:cubicBezTo>
                  <a:pt x="8976277" y="1172109"/>
                  <a:pt x="8960452" y="1174838"/>
                  <a:pt x="8948174" y="1180295"/>
                </a:cubicBezTo>
                <a:cubicBezTo>
                  <a:pt x="8935895" y="1185752"/>
                  <a:pt x="8925391" y="1192709"/>
                  <a:pt x="8916659" y="1201168"/>
                </a:cubicBezTo>
                <a:cubicBezTo>
                  <a:pt x="8907382" y="1193528"/>
                  <a:pt x="8895854" y="1186775"/>
                  <a:pt x="8882075" y="1180909"/>
                </a:cubicBezTo>
                <a:cubicBezTo>
                  <a:pt x="8868297" y="1175042"/>
                  <a:pt x="8852812" y="1172109"/>
                  <a:pt x="8835622" y="1172109"/>
                </a:cubicBezTo>
                <a:lnTo>
                  <a:pt x="8797113" y="1172109"/>
                </a:lnTo>
                <a:lnTo>
                  <a:pt x="8766454" y="1172109"/>
                </a:lnTo>
                <a:close/>
                <a:moveTo>
                  <a:pt x="4926615" y="1131591"/>
                </a:moveTo>
                <a:lnTo>
                  <a:pt x="4877092" y="1224087"/>
                </a:lnTo>
                <a:lnTo>
                  <a:pt x="4972863" y="1274019"/>
                </a:lnTo>
                <a:lnTo>
                  <a:pt x="5021976" y="1182341"/>
                </a:lnTo>
                <a:close/>
                <a:moveTo>
                  <a:pt x="134722" y="1129544"/>
                </a:moveTo>
                <a:cubicBezTo>
                  <a:pt x="124354" y="1129544"/>
                  <a:pt x="119170" y="1139367"/>
                  <a:pt x="119170" y="1159012"/>
                </a:cubicBezTo>
                <a:cubicBezTo>
                  <a:pt x="119170" y="1171836"/>
                  <a:pt x="121011" y="1188344"/>
                  <a:pt x="124695" y="1208535"/>
                </a:cubicBezTo>
                <a:cubicBezTo>
                  <a:pt x="128378" y="1228726"/>
                  <a:pt x="133903" y="1244142"/>
                  <a:pt x="141271" y="1254783"/>
                </a:cubicBezTo>
                <a:cubicBezTo>
                  <a:pt x="151639" y="1270063"/>
                  <a:pt x="168556" y="1286025"/>
                  <a:pt x="192021" y="1302669"/>
                </a:cubicBezTo>
                <a:cubicBezTo>
                  <a:pt x="213849" y="1318221"/>
                  <a:pt x="228856" y="1325997"/>
                  <a:pt x="237041" y="1325997"/>
                </a:cubicBezTo>
                <a:cubicBezTo>
                  <a:pt x="241953" y="1325997"/>
                  <a:pt x="245773" y="1323337"/>
                  <a:pt x="248501" y="1318016"/>
                </a:cubicBezTo>
                <a:cubicBezTo>
                  <a:pt x="251230" y="1312696"/>
                  <a:pt x="252594" y="1304169"/>
                  <a:pt x="252594" y="1292437"/>
                </a:cubicBezTo>
                <a:cubicBezTo>
                  <a:pt x="279060" y="1306352"/>
                  <a:pt x="301980" y="1324906"/>
                  <a:pt x="321353" y="1348098"/>
                </a:cubicBezTo>
                <a:cubicBezTo>
                  <a:pt x="340725" y="1371291"/>
                  <a:pt x="358460" y="1401032"/>
                  <a:pt x="374559" y="1437321"/>
                </a:cubicBezTo>
                <a:cubicBezTo>
                  <a:pt x="381107" y="1426134"/>
                  <a:pt x="385609" y="1417062"/>
                  <a:pt x="388065" y="1410104"/>
                </a:cubicBezTo>
                <a:cubicBezTo>
                  <a:pt x="390520" y="1403146"/>
                  <a:pt x="391748" y="1395574"/>
                  <a:pt x="391748" y="1387389"/>
                </a:cubicBezTo>
                <a:cubicBezTo>
                  <a:pt x="391748" y="1338276"/>
                  <a:pt x="360098" y="1284524"/>
                  <a:pt x="296796" y="1226134"/>
                </a:cubicBezTo>
                <a:cubicBezTo>
                  <a:pt x="268692" y="1199667"/>
                  <a:pt x="238679" y="1176952"/>
                  <a:pt x="206755" y="1157989"/>
                </a:cubicBezTo>
                <a:cubicBezTo>
                  <a:pt x="174831" y="1139026"/>
                  <a:pt x="150820" y="1129544"/>
                  <a:pt x="134722" y="1129544"/>
                </a:cubicBezTo>
                <a:close/>
                <a:moveTo>
                  <a:pt x="4632344" y="1118903"/>
                </a:moveTo>
                <a:cubicBezTo>
                  <a:pt x="4597146" y="1132546"/>
                  <a:pt x="4574092" y="1141550"/>
                  <a:pt x="4563177" y="1145915"/>
                </a:cubicBezTo>
                <a:cubicBezTo>
                  <a:pt x="4539713" y="1155465"/>
                  <a:pt x="4520886" y="1163787"/>
                  <a:pt x="4506697" y="1170881"/>
                </a:cubicBezTo>
                <a:cubicBezTo>
                  <a:pt x="4488689" y="1179885"/>
                  <a:pt x="4471773" y="1189844"/>
                  <a:pt x="4455947" y="1200758"/>
                </a:cubicBezTo>
                <a:cubicBezTo>
                  <a:pt x="4438212" y="1213037"/>
                  <a:pt x="4426616" y="1227089"/>
                  <a:pt x="4421159" y="1242914"/>
                </a:cubicBezTo>
                <a:cubicBezTo>
                  <a:pt x="4417339" y="1254101"/>
                  <a:pt x="4415429" y="1273473"/>
                  <a:pt x="4415429" y="1301031"/>
                </a:cubicBezTo>
                <a:cubicBezTo>
                  <a:pt x="4415429" y="1321222"/>
                  <a:pt x="4422250" y="1339094"/>
                  <a:pt x="4435892" y="1354647"/>
                </a:cubicBezTo>
                <a:cubicBezTo>
                  <a:pt x="4440531" y="1359831"/>
                  <a:pt x="4454992" y="1374428"/>
                  <a:pt x="4479276" y="1398439"/>
                </a:cubicBezTo>
                <a:lnTo>
                  <a:pt x="4492372" y="1383705"/>
                </a:lnTo>
                <a:cubicBezTo>
                  <a:pt x="4507653" y="1395711"/>
                  <a:pt x="4523068" y="1407716"/>
                  <a:pt x="4538621" y="1419722"/>
                </a:cubicBezTo>
                <a:cubicBezTo>
                  <a:pt x="4552537" y="1430636"/>
                  <a:pt x="4563587" y="1439913"/>
                  <a:pt x="4571772" y="1447553"/>
                </a:cubicBezTo>
                <a:cubicBezTo>
                  <a:pt x="4581868" y="1457103"/>
                  <a:pt x="4592236" y="1468289"/>
                  <a:pt x="4602876" y="1481113"/>
                </a:cubicBezTo>
                <a:lnTo>
                  <a:pt x="4353553" y="1481113"/>
                </a:lnTo>
                <a:lnTo>
                  <a:pt x="4353553" y="1458603"/>
                </a:lnTo>
                <a:cubicBezTo>
                  <a:pt x="4353553" y="1416584"/>
                  <a:pt x="4345913" y="1380704"/>
                  <a:pt x="4330634" y="1350963"/>
                </a:cubicBezTo>
                <a:cubicBezTo>
                  <a:pt x="4315353" y="1321222"/>
                  <a:pt x="4296800" y="1306352"/>
                  <a:pt x="4274972" y="1306352"/>
                </a:cubicBezTo>
                <a:cubicBezTo>
                  <a:pt x="4248778" y="1306352"/>
                  <a:pt x="4225450" y="1326952"/>
                  <a:pt x="4204986" y="1368153"/>
                </a:cubicBezTo>
                <a:cubicBezTo>
                  <a:pt x="4186159" y="1406079"/>
                  <a:pt x="4176745" y="1445506"/>
                  <a:pt x="4176745" y="1486434"/>
                </a:cubicBezTo>
                <a:cubicBezTo>
                  <a:pt x="4176745" y="1516721"/>
                  <a:pt x="4184726" y="1540663"/>
                  <a:pt x="4200688" y="1558262"/>
                </a:cubicBezTo>
                <a:cubicBezTo>
                  <a:pt x="4216650" y="1575861"/>
                  <a:pt x="4238137" y="1584661"/>
                  <a:pt x="4265149" y="1584661"/>
                </a:cubicBezTo>
                <a:cubicBezTo>
                  <a:pt x="4272790" y="1584661"/>
                  <a:pt x="4282339" y="1583842"/>
                  <a:pt x="4293798" y="1582205"/>
                </a:cubicBezTo>
                <a:cubicBezTo>
                  <a:pt x="4261056" y="1620950"/>
                  <a:pt x="4229406" y="1649054"/>
                  <a:pt x="4198847" y="1666516"/>
                </a:cubicBezTo>
                <a:cubicBezTo>
                  <a:pt x="4172925" y="1681250"/>
                  <a:pt x="4146732" y="1688617"/>
                  <a:pt x="4120265" y="1688617"/>
                </a:cubicBezTo>
                <a:cubicBezTo>
                  <a:pt x="4100620" y="1688617"/>
                  <a:pt x="4083021" y="1685889"/>
                  <a:pt x="4067469" y="1680432"/>
                </a:cubicBezTo>
                <a:cubicBezTo>
                  <a:pt x="4048642" y="1673883"/>
                  <a:pt x="4024494" y="1660786"/>
                  <a:pt x="3995027" y="1641141"/>
                </a:cubicBezTo>
                <a:lnTo>
                  <a:pt x="3977836" y="1664879"/>
                </a:lnTo>
                <a:cubicBezTo>
                  <a:pt x="4033499" y="1707444"/>
                  <a:pt x="4074767" y="1735957"/>
                  <a:pt x="4101643" y="1750418"/>
                </a:cubicBezTo>
                <a:cubicBezTo>
                  <a:pt x="4128519" y="1764879"/>
                  <a:pt x="4153281" y="1772110"/>
                  <a:pt x="4175927" y="1772110"/>
                </a:cubicBezTo>
                <a:cubicBezTo>
                  <a:pt x="4214672" y="1772110"/>
                  <a:pt x="4253962" y="1749190"/>
                  <a:pt x="4293798" y="1703351"/>
                </a:cubicBezTo>
                <a:cubicBezTo>
                  <a:pt x="4313716" y="1680432"/>
                  <a:pt x="4328655" y="1657376"/>
                  <a:pt x="4338615" y="1634183"/>
                </a:cubicBezTo>
                <a:lnTo>
                  <a:pt x="4347526" y="1592437"/>
                </a:lnTo>
                <a:lnTo>
                  <a:pt x="4667951" y="1592437"/>
                </a:lnTo>
                <a:lnTo>
                  <a:pt x="4667951" y="1478249"/>
                </a:lnTo>
                <a:cubicBezTo>
                  <a:pt x="4649398" y="1443324"/>
                  <a:pt x="4625251" y="1408262"/>
                  <a:pt x="4595509" y="1373064"/>
                </a:cubicBezTo>
                <a:cubicBezTo>
                  <a:pt x="4577501" y="1351782"/>
                  <a:pt x="4555266" y="1328317"/>
                  <a:pt x="4528798" y="1302669"/>
                </a:cubicBezTo>
                <a:cubicBezTo>
                  <a:pt x="4509426" y="1283842"/>
                  <a:pt x="4499740" y="1273200"/>
                  <a:pt x="4499740" y="1270745"/>
                </a:cubicBezTo>
                <a:cubicBezTo>
                  <a:pt x="4499740" y="1266106"/>
                  <a:pt x="4511200" y="1259149"/>
                  <a:pt x="4534119" y="1249872"/>
                </a:cubicBezTo>
                <a:cubicBezTo>
                  <a:pt x="4549945" y="1243323"/>
                  <a:pt x="4571227" y="1235683"/>
                  <a:pt x="4597965" y="1226952"/>
                </a:cubicBezTo>
                <a:cubicBezTo>
                  <a:pt x="4619521" y="1219858"/>
                  <a:pt x="4630980" y="1216311"/>
                  <a:pt x="4632344" y="1216311"/>
                </a:cubicBezTo>
                <a:close/>
                <a:moveTo>
                  <a:pt x="7586173" y="1114401"/>
                </a:moveTo>
                <a:lnTo>
                  <a:pt x="7545246" y="1239640"/>
                </a:lnTo>
                <a:cubicBezTo>
                  <a:pt x="7573622" y="1279749"/>
                  <a:pt x="7593745" y="1312150"/>
                  <a:pt x="7605614" y="1336843"/>
                </a:cubicBezTo>
                <a:cubicBezTo>
                  <a:pt x="7617483" y="1361536"/>
                  <a:pt x="7627647" y="1391891"/>
                  <a:pt x="7636105" y="1427907"/>
                </a:cubicBezTo>
                <a:cubicBezTo>
                  <a:pt x="7643199" y="1454101"/>
                  <a:pt x="7647701" y="1477635"/>
                  <a:pt x="7649611" y="1498508"/>
                </a:cubicBezTo>
                <a:cubicBezTo>
                  <a:pt x="7651521" y="1519381"/>
                  <a:pt x="7652476" y="1550691"/>
                  <a:pt x="7652476" y="1592437"/>
                </a:cubicBezTo>
                <a:lnTo>
                  <a:pt x="7674577" y="1592437"/>
                </a:lnTo>
                <a:cubicBezTo>
                  <a:pt x="7684400" y="1557239"/>
                  <a:pt x="7690948" y="1529817"/>
                  <a:pt x="7694222" y="1510172"/>
                </a:cubicBezTo>
                <a:cubicBezTo>
                  <a:pt x="7697497" y="1490527"/>
                  <a:pt x="7699134" y="1468835"/>
                  <a:pt x="7699134" y="1445097"/>
                </a:cubicBezTo>
                <a:cubicBezTo>
                  <a:pt x="7699134" y="1425452"/>
                  <a:pt x="7697769" y="1407239"/>
                  <a:pt x="7695041" y="1390459"/>
                </a:cubicBezTo>
                <a:cubicBezTo>
                  <a:pt x="7692313" y="1373678"/>
                  <a:pt x="7687401" y="1352600"/>
                  <a:pt x="7680307" y="1327225"/>
                </a:cubicBezTo>
                <a:cubicBezTo>
                  <a:pt x="7696405" y="1323951"/>
                  <a:pt x="7708138" y="1319858"/>
                  <a:pt x="7715505" y="1314947"/>
                </a:cubicBezTo>
                <a:cubicBezTo>
                  <a:pt x="7722872" y="1310036"/>
                  <a:pt x="7731603" y="1300486"/>
                  <a:pt x="7741699" y="1286297"/>
                </a:cubicBezTo>
                <a:cubicBezTo>
                  <a:pt x="7751521" y="1298303"/>
                  <a:pt x="7760048" y="1306216"/>
                  <a:pt x="7767278" y="1310036"/>
                </a:cubicBezTo>
                <a:cubicBezTo>
                  <a:pt x="7774509" y="1313855"/>
                  <a:pt x="7783991" y="1315765"/>
                  <a:pt x="7795723" y="1315765"/>
                </a:cubicBezTo>
                <a:cubicBezTo>
                  <a:pt x="7851385" y="1315765"/>
                  <a:pt x="7879216" y="1267198"/>
                  <a:pt x="7879216" y="1170063"/>
                </a:cubicBezTo>
                <a:cubicBezTo>
                  <a:pt x="7879216" y="1161604"/>
                  <a:pt x="7878874" y="1152054"/>
                  <a:pt x="7878192" y="1141413"/>
                </a:cubicBezTo>
                <a:cubicBezTo>
                  <a:pt x="7877510" y="1130772"/>
                  <a:pt x="7876760" y="1121768"/>
                  <a:pt x="7875941" y="1114401"/>
                </a:cubicBezTo>
                <a:lnTo>
                  <a:pt x="7858752" y="1114401"/>
                </a:lnTo>
                <a:cubicBezTo>
                  <a:pt x="7853840" y="1155329"/>
                  <a:pt x="7838561" y="1175793"/>
                  <a:pt x="7812913" y="1175793"/>
                </a:cubicBezTo>
                <a:cubicBezTo>
                  <a:pt x="7799270" y="1175793"/>
                  <a:pt x="7789107" y="1171154"/>
                  <a:pt x="7782422" y="1161877"/>
                </a:cubicBezTo>
                <a:cubicBezTo>
                  <a:pt x="7775737" y="1152600"/>
                  <a:pt x="7771167" y="1136775"/>
                  <a:pt x="7768711" y="1114401"/>
                </a:cubicBezTo>
                <a:lnTo>
                  <a:pt x="7749066" y="1114401"/>
                </a:lnTo>
                <a:cubicBezTo>
                  <a:pt x="7749066" y="1140322"/>
                  <a:pt x="7743404" y="1160581"/>
                  <a:pt x="7732081" y="1175179"/>
                </a:cubicBezTo>
                <a:cubicBezTo>
                  <a:pt x="7720757" y="1189776"/>
                  <a:pt x="7705136" y="1197075"/>
                  <a:pt x="7685218" y="1197075"/>
                </a:cubicBezTo>
                <a:cubicBezTo>
                  <a:pt x="7666119" y="1197075"/>
                  <a:pt x="7648929" y="1190731"/>
                  <a:pt x="7633649" y="1178044"/>
                </a:cubicBezTo>
                <a:cubicBezTo>
                  <a:pt x="7618370" y="1165356"/>
                  <a:pt x="7602544" y="1144142"/>
                  <a:pt x="7586173" y="1114401"/>
                </a:cubicBezTo>
                <a:close/>
                <a:moveTo>
                  <a:pt x="6425314" y="1113173"/>
                </a:moveTo>
                <a:lnTo>
                  <a:pt x="6392572" y="1177839"/>
                </a:lnTo>
                <a:lnTo>
                  <a:pt x="6334454" y="1145097"/>
                </a:lnTo>
                <a:lnTo>
                  <a:pt x="6289434" y="1228589"/>
                </a:lnTo>
                <a:lnTo>
                  <a:pt x="6363922" y="1270336"/>
                </a:lnTo>
                <a:lnTo>
                  <a:pt x="6398302" y="1204033"/>
                </a:lnTo>
                <a:lnTo>
                  <a:pt x="6458875" y="1234319"/>
                </a:lnTo>
                <a:lnTo>
                  <a:pt x="6501439" y="1154919"/>
                </a:lnTo>
                <a:close/>
                <a:moveTo>
                  <a:pt x="6860636" y="1095574"/>
                </a:moveTo>
                <a:cubicBezTo>
                  <a:pt x="6845356" y="1124496"/>
                  <a:pt x="6833487" y="1149121"/>
                  <a:pt x="6825029" y="1169449"/>
                </a:cubicBezTo>
                <a:cubicBezTo>
                  <a:pt x="6816570" y="1189776"/>
                  <a:pt x="6812341" y="1204169"/>
                  <a:pt x="6812341" y="1212628"/>
                </a:cubicBezTo>
                <a:cubicBezTo>
                  <a:pt x="6812341" y="1218357"/>
                  <a:pt x="6813979" y="1228862"/>
                  <a:pt x="6817253" y="1244142"/>
                </a:cubicBezTo>
                <a:cubicBezTo>
                  <a:pt x="6826530" y="1287798"/>
                  <a:pt x="6833215" y="1325383"/>
                  <a:pt x="6837307" y="1356898"/>
                </a:cubicBezTo>
                <a:cubicBezTo>
                  <a:pt x="6841400" y="1388412"/>
                  <a:pt x="6844811" y="1420267"/>
                  <a:pt x="6847539" y="1452464"/>
                </a:cubicBezTo>
                <a:cubicBezTo>
                  <a:pt x="6850268" y="1484661"/>
                  <a:pt x="6851632" y="1509081"/>
                  <a:pt x="6851632" y="1525725"/>
                </a:cubicBezTo>
                <a:cubicBezTo>
                  <a:pt x="6851632" y="1547553"/>
                  <a:pt x="6848358" y="1575929"/>
                  <a:pt x="6841809" y="1610854"/>
                </a:cubicBezTo>
                <a:lnTo>
                  <a:pt x="6866366" y="1620677"/>
                </a:lnTo>
                <a:cubicBezTo>
                  <a:pt x="6882737" y="1586843"/>
                  <a:pt x="6893788" y="1559899"/>
                  <a:pt x="6899518" y="1539845"/>
                </a:cubicBezTo>
                <a:cubicBezTo>
                  <a:pt x="6905247" y="1519790"/>
                  <a:pt x="6908112" y="1497621"/>
                  <a:pt x="6908112" y="1473337"/>
                </a:cubicBezTo>
                <a:cubicBezTo>
                  <a:pt x="6908112" y="1444688"/>
                  <a:pt x="6906748" y="1414811"/>
                  <a:pt x="6904020" y="1383705"/>
                </a:cubicBezTo>
                <a:cubicBezTo>
                  <a:pt x="6900472" y="1343323"/>
                  <a:pt x="6894197" y="1295574"/>
                  <a:pt x="6885193" y="1240458"/>
                </a:cubicBezTo>
                <a:close/>
                <a:moveTo>
                  <a:pt x="6125723" y="1095574"/>
                </a:moveTo>
                <a:lnTo>
                  <a:pt x="6081521" y="1197894"/>
                </a:lnTo>
                <a:cubicBezTo>
                  <a:pt x="6094345" y="1211263"/>
                  <a:pt x="6102530" y="1221495"/>
                  <a:pt x="6106078" y="1228589"/>
                </a:cubicBezTo>
                <a:cubicBezTo>
                  <a:pt x="6113445" y="1243323"/>
                  <a:pt x="6117128" y="1263924"/>
                  <a:pt x="6117128" y="1290390"/>
                </a:cubicBezTo>
                <a:lnTo>
                  <a:pt x="6117128" y="1407034"/>
                </a:lnTo>
                <a:cubicBezTo>
                  <a:pt x="6117128" y="1475520"/>
                  <a:pt x="6125040" y="1524224"/>
                  <a:pt x="6140866" y="1553146"/>
                </a:cubicBezTo>
                <a:cubicBezTo>
                  <a:pt x="6155055" y="1579340"/>
                  <a:pt x="6178110" y="1592437"/>
                  <a:pt x="6210034" y="1592437"/>
                </a:cubicBezTo>
                <a:lnTo>
                  <a:pt x="6251780" y="1592437"/>
                </a:lnTo>
                <a:lnTo>
                  <a:pt x="6267333" y="1592437"/>
                </a:lnTo>
                <a:lnTo>
                  <a:pt x="6489905" y="1592437"/>
                </a:lnTo>
                <a:lnTo>
                  <a:pt x="6507988" y="1592437"/>
                </a:lnTo>
                <a:lnTo>
                  <a:pt x="6746113" y="1592437"/>
                </a:lnTo>
                <a:lnTo>
                  <a:pt x="6746113" y="1485615"/>
                </a:lnTo>
                <a:cubicBezTo>
                  <a:pt x="6746113" y="1435684"/>
                  <a:pt x="6742361" y="1398030"/>
                  <a:pt x="6734858" y="1372655"/>
                </a:cubicBezTo>
                <a:cubicBezTo>
                  <a:pt x="6727354" y="1347280"/>
                  <a:pt x="6713371" y="1322996"/>
                  <a:pt x="6692907" y="1299804"/>
                </a:cubicBezTo>
                <a:lnTo>
                  <a:pt x="6660165" y="1397212"/>
                </a:lnTo>
                <a:cubicBezTo>
                  <a:pt x="6675171" y="1414674"/>
                  <a:pt x="6684721" y="1426952"/>
                  <a:pt x="6688814" y="1434047"/>
                </a:cubicBezTo>
                <a:cubicBezTo>
                  <a:pt x="6696727" y="1446871"/>
                  <a:pt x="6702184" y="1462560"/>
                  <a:pt x="6705185" y="1481113"/>
                </a:cubicBezTo>
                <a:lnTo>
                  <a:pt x="6507898" y="1481113"/>
                </a:lnTo>
                <a:lnTo>
                  <a:pt x="6507284" y="1450469"/>
                </a:lnTo>
                <a:cubicBezTo>
                  <a:pt x="6505878" y="1417624"/>
                  <a:pt x="6502360" y="1391686"/>
                  <a:pt x="6496733" y="1372655"/>
                </a:cubicBezTo>
                <a:cubicBezTo>
                  <a:pt x="6489230" y="1347280"/>
                  <a:pt x="6475246" y="1322996"/>
                  <a:pt x="6454782" y="1299804"/>
                </a:cubicBezTo>
                <a:lnTo>
                  <a:pt x="6422040" y="1397212"/>
                </a:lnTo>
                <a:cubicBezTo>
                  <a:pt x="6437047" y="1414674"/>
                  <a:pt x="6446596" y="1426952"/>
                  <a:pt x="6450689" y="1434047"/>
                </a:cubicBezTo>
                <a:cubicBezTo>
                  <a:pt x="6458601" y="1446871"/>
                  <a:pt x="6464059" y="1462560"/>
                  <a:pt x="6467060" y="1481113"/>
                </a:cubicBezTo>
                <a:lnTo>
                  <a:pt x="6267333" y="1481113"/>
                </a:lnTo>
                <a:lnTo>
                  <a:pt x="6251780" y="1481113"/>
                </a:lnTo>
                <a:lnTo>
                  <a:pt x="6210034" y="1481113"/>
                </a:lnTo>
                <a:cubicBezTo>
                  <a:pt x="6196937" y="1481113"/>
                  <a:pt x="6187388" y="1472246"/>
                  <a:pt x="6181385" y="1454510"/>
                </a:cubicBezTo>
                <a:cubicBezTo>
                  <a:pt x="6173744" y="1432409"/>
                  <a:pt x="6169925" y="1392846"/>
                  <a:pt x="6169925" y="1335820"/>
                </a:cubicBezTo>
                <a:lnTo>
                  <a:pt x="6169925" y="1255192"/>
                </a:lnTo>
                <a:cubicBezTo>
                  <a:pt x="6169925" y="1216720"/>
                  <a:pt x="6166241" y="1185070"/>
                  <a:pt x="6158874" y="1160240"/>
                </a:cubicBezTo>
                <a:cubicBezTo>
                  <a:pt x="6152599" y="1138958"/>
                  <a:pt x="6141549" y="1117402"/>
                  <a:pt x="6125723" y="1095574"/>
                </a:cubicBezTo>
                <a:close/>
                <a:moveTo>
                  <a:pt x="5365211" y="1095574"/>
                </a:moveTo>
                <a:cubicBezTo>
                  <a:pt x="5349931" y="1124496"/>
                  <a:pt x="5338063" y="1149121"/>
                  <a:pt x="5329604" y="1169449"/>
                </a:cubicBezTo>
                <a:cubicBezTo>
                  <a:pt x="5321146" y="1189776"/>
                  <a:pt x="5316916" y="1204169"/>
                  <a:pt x="5316916" y="1212628"/>
                </a:cubicBezTo>
                <a:cubicBezTo>
                  <a:pt x="5316916" y="1218357"/>
                  <a:pt x="5318554" y="1228862"/>
                  <a:pt x="5321828" y="1244142"/>
                </a:cubicBezTo>
                <a:cubicBezTo>
                  <a:pt x="5331105" y="1287798"/>
                  <a:pt x="5337790" y="1325383"/>
                  <a:pt x="5341882" y="1356898"/>
                </a:cubicBezTo>
                <a:cubicBezTo>
                  <a:pt x="5345975" y="1388412"/>
                  <a:pt x="5349386" y="1420267"/>
                  <a:pt x="5352114" y="1452464"/>
                </a:cubicBezTo>
                <a:cubicBezTo>
                  <a:pt x="5354843" y="1484661"/>
                  <a:pt x="5356207" y="1509081"/>
                  <a:pt x="5356207" y="1525725"/>
                </a:cubicBezTo>
                <a:cubicBezTo>
                  <a:pt x="5356207" y="1547553"/>
                  <a:pt x="5352933" y="1575929"/>
                  <a:pt x="5346384" y="1610854"/>
                </a:cubicBezTo>
                <a:lnTo>
                  <a:pt x="5370941" y="1620677"/>
                </a:lnTo>
                <a:cubicBezTo>
                  <a:pt x="5387312" y="1586843"/>
                  <a:pt x="5398363" y="1559899"/>
                  <a:pt x="5404093" y="1539845"/>
                </a:cubicBezTo>
                <a:cubicBezTo>
                  <a:pt x="5409822" y="1519790"/>
                  <a:pt x="5412687" y="1497621"/>
                  <a:pt x="5412687" y="1473337"/>
                </a:cubicBezTo>
                <a:cubicBezTo>
                  <a:pt x="5412687" y="1444688"/>
                  <a:pt x="5411323" y="1414811"/>
                  <a:pt x="5408595" y="1383705"/>
                </a:cubicBezTo>
                <a:cubicBezTo>
                  <a:pt x="5405048" y="1343323"/>
                  <a:pt x="5398772" y="1295574"/>
                  <a:pt x="5389768" y="1240458"/>
                </a:cubicBezTo>
                <a:close/>
                <a:moveTo>
                  <a:pt x="3374487" y="1095574"/>
                </a:moveTo>
                <a:cubicBezTo>
                  <a:pt x="3359207" y="1124496"/>
                  <a:pt x="3347339" y="1149121"/>
                  <a:pt x="3338880" y="1169449"/>
                </a:cubicBezTo>
                <a:cubicBezTo>
                  <a:pt x="3330422" y="1189776"/>
                  <a:pt x="3326192" y="1204169"/>
                  <a:pt x="3326192" y="1212628"/>
                </a:cubicBezTo>
                <a:cubicBezTo>
                  <a:pt x="3326192" y="1218357"/>
                  <a:pt x="3327829" y="1228862"/>
                  <a:pt x="3331104" y="1244142"/>
                </a:cubicBezTo>
                <a:cubicBezTo>
                  <a:pt x="3340380" y="1287798"/>
                  <a:pt x="3347066" y="1325383"/>
                  <a:pt x="3351158" y="1356898"/>
                </a:cubicBezTo>
                <a:cubicBezTo>
                  <a:pt x="3355251" y="1388412"/>
                  <a:pt x="3358662" y="1420267"/>
                  <a:pt x="3361390" y="1452464"/>
                </a:cubicBezTo>
                <a:cubicBezTo>
                  <a:pt x="3364119" y="1484661"/>
                  <a:pt x="3365483" y="1509081"/>
                  <a:pt x="3365483" y="1525725"/>
                </a:cubicBezTo>
                <a:cubicBezTo>
                  <a:pt x="3365483" y="1547553"/>
                  <a:pt x="3362209" y="1575929"/>
                  <a:pt x="3355660" y="1610854"/>
                </a:cubicBezTo>
                <a:lnTo>
                  <a:pt x="3380217" y="1620677"/>
                </a:lnTo>
                <a:cubicBezTo>
                  <a:pt x="3396588" y="1586843"/>
                  <a:pt x="3407639" y="1559899"/>
                  <a:pt x="3413369" y="1539845"/>
                </a:cubicBezTo>
                <a:cubicBezTo>
                  <a:pt x="3419099" y="1519790"/>
                  <a:pt x="3421963" y="1497621"/>
                  <a:pt x="3421963" y="1473337"/>
                </a:cubicBezTo>
                <a:cubicBezTo>
                  <a:pt x="3421963" y="1444688"/>
                  <a:pt x="3420599" y="1414811"/>
                  <a:pt x="3417870" y="1383705"/>
                </a:cubicBezTo>
                <a:cubicBezTo>
                  <a:pt x="3414324" y="1343323"/>
                  <a:pt x="3408048" y="1295574"/>
                  <a:pt x="3399044" y="1240458"/>
                </a:cubicBezTo>
                <a:close/>
                <a:moveTo>
                  <a:pt x="2430024" y="1095574"/>
                </a:moveTo>
                <a:lnTo>
                  <a:pt x="2385822" y="1197894"/>
                </a:lnTo>
                <a:cubicBezTo>
                  <a:pt x="2398646" y="1211263"/>
                  <a:pt x="2406832" y="1221495"/>
                  <a:pt x="2410379" y="1228589"/>
                </a:cubicBezTo>
                <a:cubicBezTo>
                  <a:pt x="2417745" y="1243323"/>
                  <a:pt x="2421429" y="1263924"/>
                  <a:pt x="2421429" y="1290390"/>
                </a:cubicBezTo>
                <a:lnTo>
                  <a:pt x="2421429" y="1407034"/>
                </a:lnTo>
                <a:cubicBezTo>
                  <a:pt x="2421429" y="1475520"/>
                  <a:pt x="2429342" y="1524224"/>
                  <a:pt x="2445167" y="1553146"/>
                </a:cubicBezTo>
                <a:cubicBezTo>
                  <a:pt x="2459355" y="1579340"/>
                  <a:pt x="2482412" y="1592437"/>
                  <a:pt x="2514336" y="1592437"/>
                </a:cubicBezTo>
                <a:lnTo>
                  <a:pt x="2556082" y="1592437"/>
                </a:lnTo>
                <a:lnTo>
                  <a:pt x="2571634" y="1592437"/>
                </a:lnTo>
                <a:lnTo>
                  <a:pt x="2886777" y="1592437"/>
                </a:lnTo>
                <a:lnTo>
                  <a:pt x="2886777" y="1478249"/>
                </a:lnTo>
                <a:cubicBezTo>
                  <a:pt x="2868223" y="1443324"/>
                  <a:pt x="2844076" y="1408262"/>
                  <a:pt x="2814335" y="1373064"/>
                </a:cubicBezTo>
                <a:cubicBezTo>
                  <a:pt x="2796326" y="1351782"/>
                  <a:pt x="2774090" y="1328317"/>
                  <a:pt x="2747623" y="1302669"/>
                </a:cubicBezTo>
                <a:cubicBezTo>
                  <a:pt x="2728250" y="1283842"/>
                  <a:pt x="2718564" y="1273200"/>
                  <a:pt x="2718564" y="1270745"/>
                </a:cubicBezTo>
                <a:cubicBezTo>
                  <a:pt x="2718564" y="1266106"/>
                  <a:pt x="2730024" y="1259149"/>
                  <a:pt x="2752944" y="1249872"/>
                </a:cubicBezTo>
                <a:cubicBezTo>
                  <a:pt x="2768769" y="1243323"/>
                  <a:pt x="2790052" y="1235683"/>
                  <a:pt x="2816791" y="1226952"/>
                </a:cubicBezTo>
                <a:cubicBezTo>
                  <a:pt x="2838346" y="1219858"/>
                  <a:pt x="2849806" y="1216311"/>
                  <a:pt x="2851171" y="1216311"/>
                </a:cubicBezTo>
                <a:lnTo>
                  <a:pt x="2851171" y="1118903"/>
                </a:lnTo>
                <a:cubicBezTo>
                  <a:pt x="2815973" y="1132546"/>
                  <a:pt x="2792917" y="1141550"/>
                  <a:pt x="2782003" y="1145915"/>
                </a:cubicBezTo>
                <a:cubicBezTo>
                  <a:pt x="2758538" y="1155465"/>
                  <a:pt x="2739710" y="1163787"/>
                  <a:pt x="2725522" y="1170881"/>
                </a:cubicBezTo>
                <a:cubicBezTo>
                  <a:pt x="2707514" y="1179885"/>
                  <a:pt x="2690597" y="1189844"/>
                  <a:pt x="2674772" y="1200758"/>
                </a:cubicBezTo>
                <a:cubicBezTo>
                  <a:pt x="2657036" y="1213037"/>
                  <a:pt x="2645440" y="1227089"/>
                  <a:pt x="2639983" y="1242914"/>
                </a:cubicBezTo>
                <a:cubicBezTo>
                  <a:pt x="2636164" y="1254101"/>
                  <a:pt x="2634253" y="1273473"/>
                  <a:pt x="2634253" y="1301031"/>
                </a:cubicBezTo>
                <a:cubicBezTo>
                  <a:pt x="2634253" y="1321222"/>
                  <a:pt x="2641075" y="1339094"/>
                  <a:pt x="2654718" y="1354647"/>
                </a:cubicBezTo>
                <a:cubicBezTo>
                  <a:pt x="2659355" y="1359831"/>
                  <a:pt x="2673817" y="1374428"/>
                  <a:pt x="2698100" y="1398439"/>
                </a:cubicBezTo>
                <a:lnTo>
                  <a:pt x="2711197" y="1383705"/>
                </a:lnTo>
                <a:cubicBezTo>
                  <a:pt x="2726477" y="1395711"/>
                  <a:pt x="2741893" y="1407716"/>
                  <a:pt x="2757445" y="1419722"/>
                </a:cubicBezTo>
                <a:cubicBezTo>
                  <a:pt x="2771361" y="1430636"/>
                  <a:pt x="2782412" y="1439913"/>
                  <a:pt x="2790597" y="1447553"/>
                </a:cubicBezTo>
                <a:cubicBezTo>
                  <a:pt x="2800693" y="1457103"/>
                  <a:pt x="2811061" y="1468289"/>
                  <a:pt x="2821702" y="1481113"/>
                </a:cubicBezTo>
                <a:lnTo>
                  <a:pt x="2571634" y="1481113"/>
                </a:lnTo>
                <a:lnTo>
                  <a:pt x="2556082" y="1481113"/>
                </a:lnTo>
                <a:lnTo>
                  <a:pt x="2514336" y="1481113"/>
                </a:lnTo>
                <a:cubicBezTo>
                  <a:pt x="2501238" y="1481113"/>
                  <a:pt x="2491688" y="1472246"/>
                  <a:pt x="2485686" y="1454510"/>
                </a:cubicBezTo>
                <a:cubicBezTo>
                  <a:pt x="2478046" y="1432409"/>
                  <a:pt x="2474225" y="1392846"/>
                  <a:pt x="2474225" y="1335820"/>
                </a:cubicBezTo>
                <a:lnTo>
                  <a:pt x="2474225" y="1255192"/>
                </a:lnTo>
                <a:cubicBezTo>
                  <a:pt x="2474225" y="1216720"/>
                  <a:pt x="2470543" y="1185070"/>
                  <a:pt x="2463176" y="1160240"/>
                </a:cubicBezTo>
                <a:cubicBezTo>
                  <a:pt x="2456900" y="1138958"/>
                  <a:pt x="2445850" y="1117402"/>
                  <a:pt x="2430024" y="1095574"/>
                </a:cubicBezTo>
                <a:close/>
                <a:moveTo>
                  <a:pt x="1612362" y="1095574"/>
                </a:moveTo>
                <a:cubicBezTo>
                  <a:pt x="1597082" y="1124496"/>
                  <a:pt x="1585213" y="1149121"/>
                  <a:pt x="1576755" y="1169449"/>
                </a:cubicBezTo>
                <a:cubicBezTo>
                  <a:pt x="1568297" y="1189776"/>
                  <a:pt x="1564067" y="1204169"/>
                  <a:pt x="1564067" y="1212628"/>
                </a:cubicBezTo>
                <a:cubicBezTo>
                  <a:pt x="1564067" y="1218357"/>
                  <a:pt x="1565704" y="1228862"/>
                  <a:pt x="1568979" y="1244142"/>
                </a:cubicBezTo>
                <a:cubicBezTo>
                  <a:pt x="1578256" y="1287798"/>
                  <a:pt x="1584941" y="1325383"/>
                  <a:pt x="1589033" y="1356898"/>
                </a:cubicBezTo>
                <a:cubicBezTo>
                  <a:pt x="1593126" y="1388412"/>
                  <a:pt x="1596537" y="1420267"/>
                  <a:pt x="1599265" y="1452464"/>
                </a:cubicBezTo>
                <a:cubicBezTo>
                  <a:pt x="1601994" y="1484661"/>
                  <a:pt x="1603358" y="1509081"/>
                  <a:pt x="1603358" y="1525725"/>
                </a:cubicBezTo>
                <a:cubicBezTo>
                  <a:pt x="1603358" y="1547553"/>
                  <a:pt x="1600084" y="1575929"/>
                  <a:pt x="1593535" y="1610854"/>
                </a:cubicBezTo>
                <a:lnTo>
                  <a:pt x="1618092" y="1620677"/>
                </a:lnTo>
                <a:cubicBezTo>
                  <a:pt x="1634463" y="1586843"/>
                  <a:pt x="1645514" y="1559899"/>
                  <a:pt x="1651244" y="1539845"/>
                </a:cubicBezTo>
                <a:cubicBezTo>
                  <a:pt x="1656973" y="1519790"/>
                  <a:pt x="1659838" y="1497621"/>
                  <a:pt x="1659838" y="1473337"/>
                </a:cubicBezTo>
                <a:cubicBezTo>
                  <a:pt x="1659838" y="1444688"/>
                  <a:pt x="1658474" y="1414811"/>
                  <a:pt x="1655745" y="1383705"/>
                </a:cubicBezTo>
                <a:cubicBezTo>
                  <a:pt x="1652199" y="1343323"/>
                  <a:pt x="1645923" y="1295574"/>
                  <a:pt x="1636919" y="1240458"/>
                </a:cubicBezTo>
                <a:close/>
                <a:moveTo>
                  <a:pt x="1388897" y="1092709"/>
                </a:moveTo>
                <a:cubicBezTo>
                  <a:pt x="1380711" y="1111263"/>
                  <a:pt x="1374845" y="1128999"/>
                  <a:pt x="1371298" y="1145915"/>
                </a:cubicBezTo>
                <a:cubicBezTo>
                  <a:pt x="1367751" y="1162832"/>
                  <a:pt x="1365977" y="1179476"/>
                  <a:pt x="1365977" y="1195847"/>
                </a:cubicBezTo>
                <a:cubicBezTo>
                  <a:pt x="1365977" y="1203487"/>
                  <a:pt x="1367751" y="1209558"/>
                  <a:pt x="1371298" y="1214060"/>
                </a:cubicBezTo>
                <a:cubicBezTo>
                  <a:pt x="1374845" y="1218562"/>
                  <a:pt x="1381530" y="1223132"/>
                  <a:pt x="1391352" y="1227771"/>
                </a:cubicBezTo>
                <a:cubicBezTo>
                  <a:pt x="1391352" y="1258057"/>
                  <a:pt x="1389988" y="1284115"/>
                  <a:pt x="1387260" y="1305943"/>
                </a:cubicBezTo>
                <a:cubicBezTo>
                  <a:pt x="1382621" y="1341959"/>
                  <a:pt x="1374162" y="1371564"/>
                  <a:pt x="1361884" y="1394756"/>
                </a:cubicBezTo>
                <a:cubicBezTo>
                  <a:pt x="1335145" y="1354101"/>
                  <a:pt x="1315500" y="1325452"/>
                  <a:pt x="1302948" y="1308808"/>
                </a:cubicBezTo>
                <a:cubicBezTo>
                  <a:pt x="1289033" y="1289981"/>
                  <a:pt x="1273480" y="1271154"/>
                  <a:pt x="1256291" y="1252327"/>
                </a:cubicBezTo>
                <a:cubicBezTo>
                  <a:pt x="1234463" y="1226134"/>
                  <a:pt x="1209633" y="1199940"/>
                  <a:pt x="1181802" y="1173746"/>
                </a:cubicBezTo>
                <a:cubicBezTo>
                  <a:pt x="1149333" y="1143187"/>
                  <a:pt x="1127778" y="1127907"/>
                  <a:pt x="1117137" y="1127907"/>
                </a:cubicBezTo>
                <a:cubicBezTo>
                  <a:pt x="1111407" y="1127907"/>
                  <a:pt x="1107655" y="1130772"/>
                  <a:pt x="1105881" y="1136502"/>
                </a:cubicBezTo>
                <a:cubicBezTo>
                  <a:pt x="1104108" y="1142232"/>
                  <a:pt x="1103221" y="1152464"/>
                  <a:pt x="1103221" y="1167198"/>
                </a:cubicBezTo>
                <a:cubicBezTo>
                  <a:pt x="1103221" y="1200758"/>
                  <a:pt x="1105472" y="1228385"/>
                  <a:pt x="1109974" y="1250076"/>
                </a:cubicBezTo>
                <a:cubicBezTo>
                  <a:pt x="1114476" y="1271768"/>
                  <a:pt x="1121093" y="1286570"/>
                  <a:pt x="1129824" y="1294483"/>
                </a:cubicBezTo>
                <a:cubicBezTo>
                  <a:pt x="1138555" y="1302396"/>
                  <a:pt x="1150970" y="1311400"/>
                  <a:pt x="1167068" y="1321495"/>
                </a:cubicBezTo>
                <a:cubicBezTo>
                  <a:pt x="1185076" y="1332682"/>
                  <a:pt x="1197355" y="1338276"/>
                  <a:pt x="1203903" y="1338276"/>
                </a:cubicBezTo>
                <a:cubicBezTo>
                  <a:pt x="1205813" y="1338276"/>
                  <a:pt x="1207791" y="1336843"/>
                  <a:pt x="1209838" y="1333978"/>
                </a:cubicBezTo>
                <a:cubicBezTo>
                  <a:pt x="1211884" y="1331113"/>
                  <a:pt x="1215090" y="1325179"/>
                  <a:pt x="1219456" y="1316175"/>
                </a:cubicBezTo>
                <a:cubicBezTo>
                  <a:pt x="1237464" y="1333364"/>
                  <a:pt x="1252198" y="1348508"/>
                  <a:pt x="1263658" y="1361604"/>
                </a:cubicBezTo>
                <a:cubicBezTo>
                  <a:pt x="1277846" y="1377703"/>
                  <a:pt x="1300493" y="1405397"/>
                  <a:pt x="1331598" y="1444688"/>
                </a:cubicBezTo>
                <a:cubicBezTo>
                  <a:pt x="1312498" y="1468426"/>
                  <a:pt x="1297014" y="1485138"/>
                  <a:pt x="1285145" y="1494824"/>
                </a:cubicBezTo>
                <a:cubicBezTo>
                  <a:pt x="1273276" y="1504510"/>
                  <a:pt x="1253562" y="1516448"/>
                  <a:pt x="1226004" y="1530636"/>
                </a:cubicBezTo>
                <a:lnTo>
                  <a:pt x="1226004" y="1651782"/>
                </a:lnTo>
                <a:cubicBezTo>
                  <a:pt x="1274299" y="1651782"/>
                  <a:pt x="1310657" y="1649599"/>
                  <a:pt x="1335077" y="1645234"/>
                </a:cubicBezTo>
                <a:cubicBezTo>
                  <a:pt x="1359497" y="1640868"/>
                  <a:pt x="1387260" y="1631318"/>
                  <a:pt x="1418365" y="1616584"/>
                </a:cubicBezTo>
                <a:cubicBezTo>
                  <a:pt x="1422730" y="1567744"/>
                  <a:pt x="1424913" y="1539913"/>
                  <a:pt x="1424913" y="1533092"/>
                </a:cubicBezTo>
                <a:lnTo>
                  <a:pt x="1424913" y="1520404"/>
                </a:lnTo>
                <a:cubicBezTo>
                  <a:pt x="1424913" y="1510309"/>
                  <a:pt x="1421639" y="1498985"/>
                  <a:pt x="1415090" y="1486434"/>
                </a:cubicBezTo>
                <a:cubicBezTo>
                  <a:pt x="1412635" y="1481796"/>
                  <a:pt x="1403903" y="1465970"/>
                  <a:pt x="1388897" y="1438958"/>
                </a:cubicBezTo>
                <a:cubicBezTo>
                  <a:pt x="1405814" y="1407853"/>
                  <a:pt x="1418092" y="1376338"/>
                  <a:pt x="1425732" y="1344415"/>
                </a:cubicBezTo>
                <a:cubicBezTo>
                  <a:pt x="1433371" y="1312491"/>
                  <a:pt x="1437191" y="1280431"/>
                  <a:pt x="1437191" y="1248235"/>
                </a:cubicBezTo>
                <a:lnTo>
                  <a:pt x="1466660" y="1259694"/>
                </a:lnTo>
                <a:cubicBezTo>
                  <a:pt x="1472662" y="1238139"/>
                  <a:pt x="1476482" y="1223269"/>
                  <a:pt x="1478119" y="1215083"/>
                </a:cubicBezTo>
                <a:cubicBezTo>
                  <a:pt x="1481939" y="1195711"/>
                  <a:pt x="1483849" y="1176475"/>
                  <a:pt x="1483849" y="1157375"/>
                </a:cubicBezTo>
                <a:cubicBezTo>
                  <a:pt x="1446741" y="1145915"/>
                  <a:pt x="1424913" y="1137866"/>
                  <a:pt x="1418365" y="1133228"/>
                </a:cubicBezTo>
                <a:cubicBezTo>
                  <a:pt x="1410179" y="1127498"/>
                  <a:pt x="1406086" y="1115902"/>
                  <a:pt x="1406086" y="1098439"/>
                </a:cubicBezTo>
                <a:close/>
                <a:moveTo>
                  <a:pt x="3839725" y="1072655"/>
                </a:moveTo>
                <a:lnTo>
                  <a:pt x="3805345" y="1138958"/>
                </a:lnTo>
                <a:lnTo>
                  <a:pt x="3744772" y="1108671"/>
                </a:lnTo>
                <a:lnTo>
                  <a:pt x="3702207" y="1188071"/>
                </a:lnTo>
                <a:lnTo>
                  <a:pt x="3778333" y="1229817"/>
                </a:lnTo>
                <a:lnTo>
                  <a:pt x="3811075" y="1165151"/>
                </a:lnTo>
                <a:lnTo>
                  <a:pt x="3869193" y="1197894"/>
                </a:lnTo>
                <a:lnTo>
                  <a:pt x="3914213" y="1114401"/>
                </a:lnTo>
                <a:close/>
                <a:moveTo>
                  <a:pt x="456414" y="1070608"/>
                </a:moveTo>
                <a:cubicBezTo>
                  <a:pt x="424763" y="1127361"/>
                  <a:pt x="408938" y="1165015"/>
                  <a:pt x="408938" y="1183569"/>
                </a:cubicBezTo>
                <a:cubicBezTo>
                  <a:pt x="413031" y="1207307"/>
                  <a:pt x="417055" y="1231181"/>
                  <a:pt x="421011" y="1255192"/>
                </a:cubicBezTo>
                <a:cubicBezTo>
                  <a:pt x="424968" y="1279203"/>
                  <a:pt x="426946" y="1303896"/>
                  <a:pt x="426946" y="1329271"/>
                </a:cubicBezTo>
                <a:cubicBezTo>
                  <a:pt x="426946" y="1371564"/>
                  <a:pt x="417805" y="1407307"/>
                  <a:pt x="399525" y="1436502"/>
                </a:cubicBezTo>
                <a:cubicBezTo>
                  <a:pt x="383972" y="1461332"/>
                  <a:pt x="358733" y="1485070"/>
                  <a:pt x="323808" y="1507716"/>
                </a:cubicBezTo>
                <a:cubicBezTo>
                  <a:pt x="304163" y="1520541"/>
                  <a:pt x="266509" y="1541004"/>
                  <a:pt x="210848" y="1569108"/>
                </a:cubicBezTo>
                <a:cubicBezTo>
                  <a:pt x="201298" y="1574019"/>
                  <a:pt x="186905" y="1579817"/>
                  <a:pt x="167669" y="1586502"/>
                </a:cubicBezTo>
                <a:cubicBezTo>
                  <a:pt x="148433" y="1593187"/>
                  <a:pt x="128992" y="1599940"/>
                  <a:pt x="109347" y="1606762"/>
                </a:cubicBezTo>
                <a:lnTo>
                  <a:pt x="109347" y="1632955"/>
                </a:lnTo>
                <a:lnTo>
                  <a:pt x="156823" y="1633774"/>
                </a:lnTo>
                <a:cubicBezTo>
                  <a:pt x="242771" y="1633774"/>
                  <a:pt x="306619" y="1620813"/>
                  <a:pt x="348365" y="1594893"/>
                </a:cubicBezTo>
                <a:cubicBezTo>
                  <a:pt x="391476" y="1568153"/>
                  <a:pt x="425036" y="1518903"/>
                  <a:pt x="449047" y="1447143"/>
                </a:cubicBezTo>
                <a:cubicBezTo>
                  <a:pt x="449047" y="1485888"/>
                  <a:pt x="457233" y="1520268"/>
                  <a:pt x="473604" y="1550281"/>
                </a:cubicBezTo>
                <a:cubicBezTo>
                  <a:pt x="488883" y="1578385"/>
                  <a:pt x="505118" y="1592437"/>
                  <a:pt x="522308" y="1592437"/>
                </a:cubicBezTo>
                <a:lnTo>
                  <a:pt x="536781" y="1592437"/>
                </a:lnTo>
                <a:lnTo>
                  <a:pt x="552185" y="1592437"/>
                </a:lnTo>
                <a:lnTo>
                  <a:pt x="595308" y="1592437"/>
                </a:lnTo>
                <a:cubicBezTo>
                  <a:pt x="617409" y="1592437"/>
                  <a:pt x="636372" y="1588208"/>
                  <a:pt x="652197" y="1579749"/>
                </a:cubicBezTo>
                <a:cubicBezTo>
                  <a:pt x="670751" y="1569927"/>
                  <a:pt x="687532" y="1553556"/>
                  <a:pt x="702539" y="1530636"/>
                </a:cubicBezTo>
                <a:cubicBezTo>
                  <a:pt x="710997" y="1552737"/>
                  <a:pt x="720547" y="1568562"/>
                  <a:pt x="731188" y="1578112"/>
                </a:cubicBezTo>
                <a:cubicBezTo>
                  <a:pt x="741829" y="1587662"/>
                  <a:pt x="756290" y="1592437"/>
                  <a:pt x="774571" y="1592437"/>
                </a:cubicBezTo>
                <a:lnTo>
                  <a:pt x="841284" y="1592437"/>
                </a:lnTo>
                <a:cubicBezTo>
                  <a:pt x="866113" y="1592437"/>
                  <a:pt x="884735" y="1590663"/>
                  <a:pt x="897150" y="1587116"/>
                </a:cubicBezTo>
                <a:cubicBezTo>
                  <a:pt x="909565" y="1583569"/>
                  <a:pt x="923685" y="1576202"/>
                  <a:pt x="939510" y="1565015"/>
                </a:cubicBezTo>
                <a:cubicBezTo>
                  <a:pt x="959155" y="1574565"/>
                  <a:pt x="979074" y="1581523"/>
                  <a:pt x="999265" y="1585888"/>
                </a:cubicBezTo>
                <a:cubicBezTo>
                  <a:pt x="1019456" y="1590254"/>
                  <a:pt x="1044831" y="1592437"/>
                  <a:pt x="1075390" y="1592437"/>
                </a:cubicBezTo>
                <a:lnTo>
                  <a:pt x="1075390" y="1437730"/>
                </a:lnTo>
                <a:cubicBezTo>
                  <a:pt x="1075390" y="1416721"/>
                  <a:pt x="1073821" y="1399190"/>
                  <a:pt x="1070684" y="1385138"/>
                </a:cubicBezTo>
                <a:cubicBezTo>
                  <a:pt x="1067546" y="1371086"/>
                  <a:pt x="1062293" y="1355465"/>
                  <a:pt x="1054926" y="1338276"/>
                </a:cubicBezTo>
                <a:lnTo>
                  <a:pt x="1020138" y="1385343"/>
                </a:lnTo>
                <a:cubicBezTo>
                  <a:pt x="1014681" y="1392437"/>
                  <a:pt x="1011680" y="1396666"/>
                  <a:pt x="1011133" y="1398030"/>
                </a:cubicBezTo>
                <a:cubicBezTo>
                  <a:pt x="1009224" y="1401850"/>
                  <a:pt x="1008268" y="1407307"/>
                  <a:pt x="1008268" y="1414401"/>
                </a:cubicBezTo>
                <a:cubicBezTo>
                  <a:pt x="1008268" y="1419585"/>
                  <a:pt x="1011680" y="1429544"/>
                  <a:pt x="1018501" y="1444278"/>
                </a:cubicBezTo>
                <a:cubicBezTo>
                  <a:pt x="1025322" y="1459012"/>
                  <a:pt x="1028733" y="1471018"/>
                  <a:pt x="1028733" y="1480295"/>
                </a:cubicBezTo>
                <a:cubicBezTo>
                  <a:pt x="1014817" y="1478385"/>
                  <a:pt x="1001584" y="1475656"/>
                  <a:pt x="989033" y="1472109"/>
                </a:cubicBezTo>
                <a:cubicBezTo>
                  <a:pt x="976481" y="1468562"/>
                  <a:pt x="965158" y="1464333"/>
                  <a:pt x="955063" y="1459422"/>
                </a:cubicBezTo>
                <a:cubicBezTo>
                  <a:pt x="959428" y="1434592"/>
                  <a:pt x="961611" y="1414674"/>
                  <a:pt x="961611" y="1399667"/>
                </a:cubicBezTo>
                <a:cubicBezTo>
                  <a:pt x="961611" y="1396939"/>
                  <a:pt x="961475" y="1391141"/>
                  <a:pt x="961202" y="1382273"/>
                </a:cubicBezTo>
                <a:cubicBezTo>
                  <a:pt x="960929" y="1373405"/>
                  <a:pt x="960520" y="1366379"/>
                  <a:pt x="959974" y="1361195"/>
                </a:cubicBezTo>
                <a:lnTo>
                  <a:pt x="944421" y="1373473"/>
                </a:lnTo>
                <a:cubicBezTo>
                  <a:pt x="936782" y="1379476"/>
                  <a:pt x="931734" y="1383978"/>
                  <a:pt x="929278" y="1386980"/>
                </a:cubicBezTo>
                <a:cubicBezTo>
                  <a:pt x="925186" y="1392164"/>
                  <a:pt x="923139" y="1398030"/>
                  <a:pt x="923139" y="1404579"/>
                </a:cubicBezTo>
                <a:cubicBezTo>
                  <a:pt x="923139" y="1435138"/>
                  <a:pt x="914544" y="1456011"/>
                  <a:pt x="897355" y="1467198"/>
                </a:cubicBezTo>
                <a:cubicBezTo>
                  <a:pt x="883166" y="1476475"/>
                  <a:pt x="859428" y="1481113"/>
                  <a:pt x="826140" y="1481113"/>
                </a:cubicBezTo>
                <a:lnTo>
                  <a:pt x="775799" y="1481113"/>
                </a:lnTo>
                <a:cubicBezTo>
                  <a:pt x="763521" y="1481113"/>
                  <a:pt x="752607" y="1476475"/>
                  <a:pt x="743057" y="1467198"/>
                </a:cubicBezTo>
                <a:cubicBezTo>
                  <a:pt x="733507" y="1457921"/>
                  <a:pt x="728732" y="1446325"/>
                  <a:pt x="728732" y="1432409"/>
                </a:cubicBezTo>
                <a:cubicBezTo>
                  <a:pt x="728732" y="1418767"/>
                  <a:pt x="729005" y="1406352"/>
                  <a:pt x="729551" y="1395165"/>
                </a:cubicBezTo>
                <a:cubicBezTo>
                  <a:pt x="730097" y="1383978"/>
                  <a:pt x="730642" y="1374019"/>
                  <a:pt x="731188" y="1365288"/>
                </a:cubicBezTo>
                <a:lnTo>
                  <a:pt x="704176" y="1361195"/>
                </a:lnTo>
                <a:cubicBezTo>
                  <a:pt x="704176" y="1404033"/>
                  <a:pt x="691761" y="1435957"/>
                  <a:pt x="666932" y="1456966"/>
                </a:cubicBezTo>
                <a:cubicBezTo>
                  <a:pt x="647832" y="1473064"/>
                  <a:pt x="623957" y="1481113"/>
                  <a:pt x="595308" y="1481113"/>
                </a:cubicBezTo>
                <a:lnTo>
                  <a:pt x="552185" y="1481113"/>
                </a:lnTo>
                <a:lnTo>
                  <a:pt x="536781" y="1481113"/>
                </a:lnTo>
                <a:lnTo>
                  <a:pt x="522308" y="1481113"/>
                </a:lnTo>
                <a:cubicBezTo>
                  <a:pt x="505391" y="1481113"/>
                  <a:pt x="494750" y="1458467"/>
                  <a:pt x="490384" y="1413173"/>
                </a:cubicBezTo>
                <a:cubicBezTo>
                  <a:pt x="487928" y="1359967"/>
                  <a:pt x="485609" y="1306761"/>
                  <a:pt x="483426" y="1253555"/>
                </a:cubicBezTo>
                <a:cubicBezTo>
                  <a:pt x="479606" y="1178248"/>
                  <a:pt x="470602" y="1117266"/>
                  <a:pt x="456414" y="1070608"/>
                </a:cubicBezTo>
                <a:close/>
                <a:moveTo>
                  <a:pt x="5162619" y="1063241"/>
                </a:moveTo>
                <a:cubicBezTo>
                  <a:pt x="5147612" y="1091891"/>
                  <a:pt x="5136971" y="1116584"/>
                  <a:pt x="5130695" y="1137321"/>
                </a:cubicBezTo>
                <a:cubicBezTo>
                  <a:pt x="5125784" y="1153692"/>
                  <a:pt x="5123328" y="1169926"/>
                  <a:pt x="5123328" y="1186025"/>
                </a:cubicBezTo>
                <a:lnTo>
                  <a:pt x="5149522" y="1203214"/>
                </a:lnTo>
                <a:lnTo>
                  <a:pt x="5199045" y="1481113"/>
                </a:lnTo>
                <a:lnTo>
                  <a:pt x="5042849" y="1481113"/>
                </a:lnTo>
                <a:lnTo>
                  <a:pt x="5042849" y="1476611"/>
                </a:lnTo>
                <a:cubicBezTo>
                  <a:pt x="5042849" y="1444961"/>
                  <a:pt x="5037801" y="1416721"/>
                  <a:pt x="5027706" y="1391891"/>
                </a:cubicBezTo>
                <a:cubicBezTo>
                  <a:pt x="5017611" y="1367061"/>
                  <a:pt x="5003286" y="1345097"/>
                  <a:pt x="4984732" y="1325997"/>
                </a:cubicBezTo>
                <a:lnTo>
                  <a:pt x="4961813" y="1436502"/>
                </a:lnTo>
                <a:cubicBezTo>
                  <a:pt x="4976001" y="1449872"/>
                  <a:pt x="4988006" y="1466652"/>
                  <a:pt x="4997829" y="1486843"/>
                </a:cubicBezTo>
                <a:cubicBezTo>
                  <a:pt x="5006561" y="1504579"/>
                  <a:pt x="5010926" y="1518903"/>
                  <a:pt x="5010926" y="1529817"/>
                </a:cubicBezTo>
                <a:cubicBezTo>
                  <a:pt x="5010926" y="1551646"/>
                  <a:pt x="4988279" y="1582751"/>
                  <a:pt x="4942986" y="1623133"/>
                </a:cubicBezTo>
                <a:cubicBezTo>
                  <a:pt x="4910517" y="1652055"/>
                  <a:pt x="4884868" y="1671837"/>
                  <a:pt x="4866042" y="1682478"/>
                </a:cubicBezTo>
                <a:cubicBezTo>
                  <a:pt x="4847215" y="1693119"/>
                  <a:pt x="4828388" y="1698440"/>
                  <a:pt x="4809561" y="1698440"/>
                </a:cubicBezTo>
                <a:cubicBezTo>
                  <a:pt x="4792099" y="1698440"/>
                  <a:pt x="4775865" y="1695575"/>
                  <a:pt x="4760857" y="1689845"/>
                </a:cubicBezTo>
                <a:cubicBezTo>
                  <a:pt x="4745851" y="1684115"/>
                  <a:pt x="4726069" y="1673065"/>
                  <a:pt x="4701512" y="1656693"/>
                </a:cubicBezTo>
                <a:lnTo>
                  <a:pt x="4684322" y="1682069"/>
                </a:lnTo>
                <a:cubicBezTo>
                  <a:pt x="4735347" y="1717267"/>
                  <a:pt x="4772863" y="1740732"/>
                  <a:pt x="4796874" y="1752464"/>
                </a:cubicBezTo>
                <a:cubicBezTo>
                  <a:pt x="4824432" y="1766107"/>
                  <a:pt x="4850217" y="1772928"/>
                  <a:pt x="4874227" y="1772928"/>
                </a:cubicBezTo>
                <a:cubicBezTo>
                  <a:pt x="4894418" y="1772928"/>
                  <a:pt x="4918703" y="1761741"/>
                  <a:pt x="4947079" y="1739367"/>
                </a:cubicBezTo>
                <a:cubicBezTo>
                  <a:pt x="4972727" y="1719176"/>
                  <a:pt x="4995100" y="1695370"/>
                  <a:pt x="5014200" y="1667949"/>
                </a:cubicBezTo>
                <a:cubicBezTo>
                  <a:pt x="5033299" y="1640527"/>
                  <a:pt x="5042849" y="1618494"/>
                  <a:pt x="5042849" y="1601850"/>
                </a:cubicBezTo>
                <a:lnTo>
                  <a:pt x="5042849" y="1592437"/>
                </a:lnTo>
                <a:lnTo>
                  <a:pt x="5248158" y="1592437"/>
                </a:lnTo>
                <a:lnTo>
                  <a:pt x="5248158" y="1481113"/>
                </a:lnTo>
                <a:lnTo>
                  <a:pt x="5203547" y="1227771"/>
                </a:lnTo>
                <a:lnTo>
                  <a:pt x="5218281" y="1233501"/>
                </a:lnTo>
                <a:cubicBezTo>
                  <a:pt x="5224283" y="1220404"/>
                  <a:pt x="5229672" y="1205533"/>
                  <a:pt x="5234447" y="1188889"/>
                </a:cubicBezTo>
                <a:cubicBezTo>
                  <a:pt x="5239222" y="1172246"/>
                  <a:pt x="5242838" y="1155192"/>
                  <a:pt x="5245293" y="1137730"/>
                </a:cubicBezTo>
                <a:cubicBezTo>
                  <a:pt x="5223192" y="1128453"/>
                  <a:pt x="5207094" y="1119994"/>
                  <a:pt x="5196998" y="1112355"/>
                </a:cubicBezTo>
                <a:cubicBezTo>
                  <a:pt x="5185539" y="1103896"/>
                  <a:pt x="5179809" y="1095165"/>
                  <a:pt x="5179809" y="1086161"/>
                </a:cubicBezTo>
                <a:cubicBezTo>
                  <a:pt x="5180900" y="1079067"/>
                  <a:pt x="5181446" y="1074701"/>
                  <a:pt x="5181446" y="107306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bn-BD" dirty="0"/>
              <a:t>  </a:t>
            </a:r>
            <a:endParaRPr lang="en-US" dirty="0"/>
          </a:p>
        </p:txBody>
      </p:sp>
      <p:sp>
        <p:nvSpPr>
          <p:cNvPr id="39" name="Frame 38">
            <a:extLst>
              <a:ext uri="{FF2B5EF4-FFF2-40B4-BE49-F238E27FC236}">
                <a16:creationId xmlns:a16="http://schemas.microsoft.com/office/drawing/2014/main" id="{09EC5175-9A02-4D50-B5CC-F6D9BEEA260C}"/>
              </a:ext>
            </a:extLst>
          </p:cNvPr>
          <p:cNvSpPr/>
          <p:nvPr/>
        </p:nvSpPr>
        <p:spPr>
          <a:xfrm>
            <a:off x="-89455" y="-39800"/>
            <a:ext cx="12192000" cy="6858000"/>
          </a:xfrm>
          <a:prstGeom prst="frame">
            <a:avLst>
              <a:gd name="adj1" fmla="val 10096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48693">
                <a:srgbClr val="00B050"/>
              </a:gs>
              <a:gs pos="92035">
                <a:srgbClr val="7030A0"/>
              </a:gs>
              <a:gs pos="33000">
                <a:srgbClr val="7030A0"/>
              </a:gs>
              <a:gs pos="68000">
                <a:srgbClr val="7030A0"/>
              </a:gs>
              <a:gs pos="12000">
                <a:srgbClr val="FF0000"/>
              </a:gs>
              <a:gs pos="84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7898266-0F4E-4A55-9DC7-725C9CF9B66B}"/>
              </a:ext>
            </a:extLst>
          </p:cNvPr>
          <p:cNvGrpSpPr/>
          <p:nvPr/>
        </p:nvGrpSpPr>
        <p:grpSpPr>
          <a:xfrm>
            <a:off x="2799765" y="3858093"/>
            <a:ext cx="8033035" cy="2348352"/>
            <a:chOff x="2799765" y="3858093"/>
            <a:chExt cx="8033035" cy="234835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4A5BFE-9C44-4081-993D-9CCFC529E72A}"/>
                </a:ext>
              </a:extLst>
            </p:cNvPr>
            <p:cNvGrpSpPr/>
            <p:nvPr/>
          </p:nvGrpSpPr>
          <p:grpSpPr>
            <a:xfrm>
              <a:off x="2820301" y="3858093"/>
              <a:ext cx="8012499" cy="2348352"/>
              <a:chOff x="3043541" y="4268760"/>
              <a:chExt cx="8012499" cy="2348352"/>
            </a:xfrm>
          </p:grpSpPr>
          <p:pic>
            <p:nvPicPr>
              <p:cNvPr id="33" name="Picture 2" descr="নির্ধারিত সময়ের আগে বা পরে জাকাত আদায়ের বিধান">
                <a:extLst>
                  <a:ext uri="{FF2B5EF4-FFF2-40B4-BE49-F238E27FC236}">
                    <a16:creationId xmlns:a16="http://schemas.microsoft.com/office/drawing/2014/main" id="{451D019A-8C99-4EE9-9DA0-A6EC027911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7229" y="4268760"/>
                <a:ext cx="3868811" cy="23483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2" name="Picture 6" descr="ঢাকার রাস্তায় ভুয়া ভিক্ষুক: তাদের প্রতি আমাদের মমতা কি কমছে? - BBC News  বাংলা">
                <a:extLst>
                  <a:ext uri="{FF2B5EF4-FFF2-40B4-BE49-F238E27FC236}">
                    <a16:creationId xmlns:a16="http://schemas.microsoft.com/office/drawing/2014/main" id="{80CE93A0-A0EC-4082-B0B5-17186155DD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3541" y="4285319"/>
                <a:ext cx="3868811" cy="23317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4CD8D46-3C92-4E38-8C97-A34FDE337DAF}"/>
                </a:ext>
              </a:extLst>
            </p:cNvPr>
            <p:cNvSpPr/>
            <p:nvPr/>
          </p:nvSpPr>
          <p:spPr>
            <a:xfrm>
              <a:off x="2799765" y="3895328"/>
              <a:ext cx="1157910" cy="108585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bg1"/>
                  </a:solidFill>
                </a:rPr>
                <a:t>৩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024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F76D1D-3AA8-4903-B938-FC9662840B65}"/>
              </a:ext>
            </a:extLst>
          </p:cNvPr>
          <p:cNvGrpSpPr/>
          <p:nvPr/>
        </p:nvGrpSpPr>
        <p:grpSpPr>
          <a:xfrm>
            <a:off x="5905184" y="544190"/>
            <a:ext cx="5550837" cy="5219607"/>
            <a:chOff x="4132571" y="1465548"/>
            <a:chExt cx="3926858" cy="3926905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56CA871E-BD64-47CF-8F95-577F13FE0FBA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solidFill>
              <a:srgbClr val="FA35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AC2CDA7-6F73-4E87-90E0-AD6DEB7BC0BD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8E7603B-6384-440A-80E5-A8E431F28F85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0EA6E66-4AA1-421D-9102-B6FDFCC538D4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solidFill>
              <a:srgbClr val="E51B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4B8B635-18A3-4481-ADF3-F19ADA9E7AF6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solidFill>
              <a:srgbClr val="3C1F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7535E4B-3732-4818-949D-1304287ADD7F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solidFill>
              <a:srgbClr val="66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A30118B-90D8-4FAB-8F1A-BFA83E431734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CB950AD-F55A-4F3E-BEF5-31B386B46D31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5E05504-CB52-47DD-A6E5-B14D52442A52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DF5583-452E-4A3E-B804-192DA343BAA3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92B246-FF46-4D04-AE81-CE24CC372349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2850078-9E94-4A03-ADA7-BE3402B4E3A3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E9DBD8-8673-4F3C-833F-2EBC5253F264}"/>
              </a:ext>
            </a:extLst>
          </p:cNvPr>
          <p:cNvGrpSpPr/>
          <p:nvPr/>
        </p:nvGrpSpPr>
        <p:grpSpPr>
          <a:xfrm>
            <a:off x="399914" y="592280"/>
            <a:ext cx="5550837" cy="5219607"/>
            <a:chOff x="4132571" y="1465548"/>
            <a:chExt cx="3926858" cy="392690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64C371A-D16A-4951-A9CC-976027EFACCA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solidFill>
              <a:srgbClr val="FA35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7AC722D-C90E-40F7-BD3F-5456A612E924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1B302A-9E2B-4F01-B076-194B7C98DF2B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1D6FC94-BDC9-4C4C-99B2-C0368A214844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solidFill>
              <a:srgbClr val="E51B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6DA7083-61C4-4782-BD15-97349BD3C6B3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solidFill>
              <a:srgbClr val="3C1F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8BABD90-2E78-47A0-B649-22C3C9BC3AE6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solidFill>
              <a:srgbClr val="66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6E854B6-D21D-4871-A0AD-74E8FAF6B3E9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290554C-9468-46F9-8A51-4E635434C4F4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B3FC20-EF4E-4921-B376-B8972BDE25D2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C6A55B6-F2B5-4AD5-9E95-5E43BE11156F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11204F-A0B5-4DF0-86D9-2A2F6095961A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CC400D7-8369-470E-B370-D0D6CD1590A3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D5F3FFB-DF7E-4199-B581-6B6F99CE43D6}"/>
              </a:ext>
            </a:extLst>
          </p:cNvPr>
          <p:cNvSpPr/>
          <p:nvPr/>
        </p:nvSpPr>
        <p:spPr>
          <a:xfrm>
            <a:off x="336063" y="-36496"/>
            <a:ext cx="11274227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8360917" y="2851173"/>
                </a:moveTo>
                <a:cubicBezTo>
                  <a:pt x="8364637" y="2851173"/>
                  <a:pt x="8367676" y="2851359"/>
                  <a:pt x="8370032" y="2851731"/>
                </a:cubicBezTo>
                <a:cubicBezTo>
                  <a:pt x="8372389" y="2852103"/>
                  <a:pt x="8375179" y="2853158"/>
                  <a:pt x="8378404" y="2854894"/>
                </a:cubicBezTo>
                <a:cubicBezTo>
                  <a:pt x="8379396" y="2858614"/>
                  <a:pt x="8380078" y="2863327"/>
                  <a:pt x="8380450" y="2869032"/>
                </a:cubicBezTo>
                <a:cubicBezTo>
                  <a:pt x="8380822" y="2874738"/>
                  <a:pt x="8381008" y="2879946"/>
                  <a:pt x="8381008" y="2884659"/>
                </a:cubicBezTo>
                <a:cubicBezTo>
                  <a:pt x="8381008" y="2893341"/>
                  <a:pt x="8379086" y="2900162"/>
                  <a:pt x="8375241" y="2905123"/>
                </a:cubicBezTo>
                <a:cubicBezTo>
                  <a:pt x="8371396" y="2910084"/>
                  <a:pt x="8365754" y="2912565"/>
                  <a:pt x="8358312" y="2912565"/>
                </a:cubicBezTo>
                <a:cubicBezTo>
                  <a:pt x="8350374" y="2912565"/>
                  <a:pt x="8344049" y="2909650"/>
                  <a:pt x="8339337" y="2903821"/>
                </a:cubicBezTo>
                <a:cubicBezTo>
                  <a:pt x="8334623" y="2897992"/>
                  <a:pt x="8332267" y="2890737"/>
                  <a:pt x="8332267" y="2882055"/>
                </a:cubicBezTo>
                <a:cubicBezTo>
                  <a:pt x="8332267" y="2878334"/>
                  <a:pt x="8332887" y="2874613"/>
                  <a:pt x="8334128" y="2870893"/>
                </a:cubicBezTo>
                <a:cubicBezTo>
                  <a:pt x="8335368" y="2867172"/>
                  <a:pt x="8337166" y="2863824"/>
                  <a:pt x="8339523" y="2860847"/>
                </a:cubicBezTo>
                <a:cubicBezTo>
                  <a:pt x="8341879" y="2857870"/>
                  <a:pt x="8344855" y="2855514"/>
                  <a:pt x="8348452" y="2853778"/>
                </a:cubicBezTo>
                <a:cubicBezTo>
                  <a:pt x="8352049" y="2852041"/>
                  <a:pt x="8356204" y="2851173"/>
                  <a:pt x="8360917" y="2851173"/>
                </a:cubicBezTo>
                <a:close/>
                <a:moveTo>
                  <a:pt x="5892305" y="2756667"/>
                </a:moveTo>
                <a:cubicBezTo>
                  <a:pt x="5883623" y="2756667"/>
                  <a:pt x="5875561" y="2758218"/>
                  <a:pt x="5868120" y="2761318"/>
                </a:cubicBezTo>
                <a:cubicBezTo>
                  <a:pt x="5860679" y="2764419"/>
                  <a:pt x="5854230" y="2768759"/>
                  <a:pt x="5848772" y="2774341"/>
                </a:cubicBezTo>
                <a:cubicBezTo>
                  <a:pt x="5843316" y="2779922"/>
                  <a:pt x="5838975" y="2786433"/>
                  <a:pt x="5835750" y="2793874"/>
                </a:cubicBezTo>
                <a:cubicBezTo>
                  <a:pt x="5832526" y="2801316"/>
                  <a:pt x="5830913" y="2809253"/>
                  <a:pt x="5830913" y="2817687"/>
                </a:cubicBezTo>
                <a:cubicBezTo>
                  <a:pt x="5830913" y="2825872"/>
                  <a:pt x="5832525" y="2833624"/>
                  <a:pt x="5835750" y="2840941"/>
                </a:cubicBezTo>
                <a:cubicBezTo>
                  <a:pt x="5838975" y="2848259"/>
                  <a:pt x="5843315" y="2854708"/>
                  <a:pt x="5848772" y="2860289"/>
                </a:cubicBezTo>
                <a:cubicBezTo>
                  <a:pt x="5854230" y="2865870"/>
                  <a:pt x="5860679" y="2870273"/>
                  <a:pt x="5868120" y="2873497"/>
                </a:cubicBezTo>
                <a:cubicBezTo>
                  <a:pt x="5875561" y="2876722"/>
                  <a:pt x="5883623" y="2878334"/>
                  <a:pt x="5892305" y="2878334"/>
                </a:cubicBezTo>
                <a:cubicBezTo>
                  <a:pt x="5900738" y="2878334"/>
                  <a:pt x="5908613" y="2876722"/>
                  <a:pt x="5915931" y="2873497"/>
                </a:cubicBezTo>
                <a:cubicBezTo>
                  <a:pt x="5923249" y="2870273"/>
                  <a:pt x="5929698" y="2865932"/>
                  <a:pt x="5935279" y="2860475"/>
                </a:cubicBezTo>
                <a:cubicBezTo>
                  <a:pt x="5940860" y="2855018"/>
                  <a:pt x="5945262" y="2848631"/>
                  <a:pt x="5948487" y="2841313"/>
                </a:cubicBezTo>
                <a:cubicBezTo>
                  <a:pt x="5951712" y="2833996"/>
                  <a:pt x="5953324" y="2826120"/>
                  <a:pt x="5953324" y="2817687"/>
                </a:cubicBezTo>
                <a:cubicBezTo>
                  <a:pt x="5953324" y="2809253"/>
                  <a:pt x="5951774" y="2801316"/>
                  <a:pt x="5948673" y="2793874"/>
                </a:cubicBezTo>
                <a:cubicBezTo>
                  <a:pt x="5945573" y="2786433"/>
                  <a:pt x="5941232" y="2779922"/>
                  <a:pt x="5935651" y="2774341"/>
                </a:cubicBezTo>
                <a:cubicBezTo>
                  <a:pt x="5930070" y="2768759"/>
                  <a:pt x="5923558" y="2764419"/>
                  <a:pt x="5916118" y="2761318"/>
                </a:cubicBezTo>
                <a:cubicBezTo>
                  <a:pt x="5908676" y="2758218"/>
                  <a:pt x="5900738" y="2756667"/>
                  <a:pt x="5892305" y="2756667"/>
                </a:cubicBezTo>
                <a:close/>
                <a:moveTo>
                  <a:pt x="2406155" y="2756667"/>
                </a:moveTo>
                <a:cubicBezTo>
                  <a:pt x="2397473" y="2756667"/>
                  <a:pt x="2389412" y="2758218"/>
                  <a:pt x="2381970" y="2761318"/>
                </a:cubicBezTo>
                <a:cubicBezTo>
                  <a:pt x="2374529" y="2764419"/>
                  <a:pt x="2368080" y="2768759"/>
                  <a:pt x="2362623" y="2774341"/>
                </a:cubicBezTo>
                <a:cubicBezTo>
                  <a:pt x="2357166" y="2779922"/>
                  <a:pt x="2352825" y="2786433"/>
                  <a:pt x="2349601" y="2793874"/>
                </a:cubicBezTo>
                <a:cubicBezTo>
                  <a:pt x="2346376" y="2801316"/>
                  <a:pt x="2344763" y="2809253"/>
                  <a:pt x="2344763" y="2817687"/>
                </a:cubicBezTo>
                <a:cubicBezTo>
                  <a:pt x="2344763" y="2825872"/>
                  <a:pt x="2346376" y="2833624"/>
                  <a:pt x="2349601" y="2840941"/>
                </a:cubicBezTo>
                <a:cubicBezTo>
                  <a:pt x="2352825" y="2848259"/>
                  <a:pt x="2357166" y="2854708"/>
                  <a:pt x="2362623" y="2860289"/>
                </a:cubicBezTo>
                <a:cubicBezTo>
                  <a:pt x="2368080" y="2865870"/>
                  <a:pt x="2374529" y="2870273"/>
                  <a:pt x="2381970" y="2873497"/>
                </a:cubicBezTo>
                <a:cubicBezTo>
                  <a:pt x="2389412" y="2876722"/>
                  <a:pt x="2397473" y="2878334"/>
                  <a:pt x="2406155" y="2878334"/>
                </a:cubicBezTo>
                <a:cubicBezTo>
                  <a:pt x="2414589" y="2878334"/>
                  <a:pt x="2422464" y="2876722"/>
                  <a:pt x="2429782" y="2873497"/>
                </a:cubicBezTo>
                <a:cubicBezTo>
                  <a:pt x="2437099" y="2870273"/>
                  <a:pt x="2443548" y="2865932"/>
                  <a:pt x="2449130" y="2860475"/>
                </a:cubicBezTo>
                <a:cubicBezTo>
                  <a:pt x="2454710" y="2855018"/>
                  <a:pt x="2459113" y="2848631"/>
                  <a:pt x="2462338" y="2841313"/>
                </a:cubicBezTo>
                <a:cubicBezTo>
                  <a:pt x="2465562" y="2833996"/>
                  <a:pt x="2467175" y="2826120"/>
                  <a:pt x="2467175" y="2817687"/>
                </a:cubicBezTo>
                <a:cubicBezTo>
                  <a:pt x="2467175" y="2809253"/>
                  <a:pt x="2465624" y="2801316"/>
                  <a:pt x="2462524" y="2793874"/>
                </a:cubicBezTo>
                <a:cubicBezTo>
                  <a:pt x="2459423" y="2786433"/>
                  <a:pt x="2455083" y="2779922"/>
                  <a:pt x="2449501" y="2774341"/>
                </a:cubicBezTo>
                <a:cubicBezTo>
                  <a:pt x="2443921" y="2768759"/>
                  <a:pt x="2437409" y="2764419"/>
                  <a:pt x="2429968" y="2761318"/>
                </a:cubicBezTo>
                <a:cubicBezTo>
                  <a:pt x="2422526" y="2758218"/>
                  <a:pt x="2414589" y="2756667"/>
                  <a:pt x="2406155" y="2756667"/>
                </a:cubicBezTo>
                <a:close/>
                <a:moveTo>
                  <a:pt x="9984259" y="2607467"/>
                </a:moveTo>
                <a:lnTo>
                  <a:pt x="9939239" y="2691555"/>
                </a:lnTo>
                <a:lnTo>
                  <a:pt x="10026303" y="2736947"/>
                </a:lnTo>
                <a:lnTo>
                  <a:pt x="10070952" y="2653604"/>
                </a:lnTo>
                <a:close/>
                <a:moveTo>
                  <a:pt x="6737723" y="2547936"/>
                </a:moveTo>
                <a:cubicBezTo>
                  <a:pt x="6746901" y="2547936"/>
                  <a:pt x="6755458" y="2549610"/>
                  <a:pt x="6763396" y="2552959"/>
                </a:cubicBezTo>
                <a:cubicBezTo>
                  <a:pt x="6771333" y="2556307"/>
                  <a:pt x="6778278" y="2560958"/>
                  <a:pt x="6784231" y="2566911"/>
                </a:cubicBezTo>
                <a:cubicBezTo>
                  <a:pt x="6790185" y="2572864"/>
                  <a:pt x="6794836" y="2579872"/>
                  <a:pt x="6798184" y="2587933"/>
                </a:cubicBezTo>
                <a:cubicBezTo>
                  <a:pt x="6801533" y="2595995"/>
                  <a:pt x="6803207" y="2604615"/>
                  <a:pt x="6803207" y="2613792"/>
                </a:cubicBezTo>
                <a:cubicBezTo>
                  <a:pt x="6803207" y="2622722"/>
                  <a:pt x="6801471" y="2631155"/>
                  <a:pt x="6797998" y="2639093"/>
                </a:cubicBezTo>
                <a:cubicBezTo>
                  <a:pt x="6794526" y="2647030"/>
                  <a:pt x="6789813" y="2653914"/>
                  <a:pt x="6783859" y="2659743"/>
                </a:cubicBezTo>
                <a:cubicBezTo>
                  <a:pt x="6777906" y="2665572"/>
                  <a:pt x="6770961" y="2670223"/>
                  <a:pt x="6763023" y="2673696"/>
                </a:cubicBezTo>
                <a:cubicBezTo>
                  <a:pt x="6755086" y="2677168"/>
                  <a:pt x="6746652" y="2678904"/>
                  <a:pt x="6737723" y="2678904"/>
                </a:cubicBezTo>
                <a:cubicBezTo>
                  <a:pt x="6728545" y="2678904"/>
                  <a:pt x="6719926" y="2677168"/>
                  <a:pt x="6711864" y="2673696"/>
                </a:cubicBezTo>
                <a:cubicBezTo>
                  <a:pt x="6703802" y="2670223"/>
                  <a:pt x="6696795" y="2665510"/>
                  <a:pt x="6690842" y="2659557"/>
                </a:cubicBezTo>
                <a:cubicBezTo>
                  <a:pt x="6684889" y="2653604"/>
                  <a:pt x="6680176" y="2646659"/>
                  <a:pt x="6676703" y="2638721"/>
                </a:cubicBezTo>
                <a:cubicBezTo>
                  <a:pt x="6673230" y="2630783"/>
                  <a:pt x="6671494" y="2622474"/>
                  <a:pt x="6671494" y="2613792"/>
                </a:cubicBezTo>
                <a:cubicBezTo>
                  <a:pt x="6671494" y="2604615"/>
                  <a:pt x="6673230" y="2595995"/>
                  <a:pt x="6676703" y="2587933"/>
                </a:cubicBezTo>
                <a:cubicBezTo>
                  <a:pt x="6680176" y="2579872"/>
                  <a:pt x="6684889" y="2572864"/>
                  <a:pt x="6690842" y="2566911"/>
                </a:cubicBezTo>
                <a:cubicBezTo>
                  <a:pt x="6696795" y="2560958"/>
                  <a:pt x="6703802" y="2556307"/>
                  <a:pt x="6711864" y="2552959"/>
                </a:cubicBezTo>
                <a:cubicBezTo>
                  <a:pt x="6719926" y="2549610"/>
                  <a:pt x="6728545" y="2547936"/>
                  <a:pt x="6737723" y="2547936"/>
                </a:cubicBezTo>
                <a:close/>
                <a:moveTo>
                  <a:pt x="5427142" y="2537518"/>
                </a:moveTo>
                <a:cubicBezTo>
                  <a:pt x="5433592" y="2537518"/>
                  <a:pt x="5439297" y="2538386"/>
                  <a:pt x="5444258" y="2540122"/>
                </a:cubicBezTo>
                <a:lnTo>
                  <a:pt x="5444258" y="2560214"/>
                </a:lnTo>
                <a:cubicBezTo>
                  <a:pt x="5444258" y="2584275"/>
                  <a:pt x="5436320" y="2596305"/>
                  <a:pt x="5420445" y="2596305"/>
                </a:cubicBezTo>
                <a:cubicBezTo>
                  <a:pt x="5416973" y="2596305"/>
                  <a:pt x="5413438" y="2595623"/>
                  <a:pt x="5409841" y="2594258"/>
                </a:cubicBezTo>
                <a:cubicBezTo>
                  <a:pt x="5406245" y="2592894"/>
                  <a:pt x="5402958" y="2590848"/>
                  <a:pt x="5399982" y="2588119"/>
                </a:cubicBezTo>
                <a:cubicBezTo>
                  <a:pt x="5397005" y="2585391"/>
                  <a:pt x="5394524" y="2581918"/>
                  <a:pt x="5392540" y="2577701"/>
                </a:cubicBezTo>
                <a:cubicBezTo>
                  <a:pt x="5390556" y="2573485"/>
                  <a:pt x="5389563" y="2568400"/>
                  <a:pt x="5389563" y="2562446"/>
                </a:cubicBezTo>
                <a:cubicBezTo>
                  <a:pt x="5389563" y="2558230"/>
                  <a:pt x="5390679" y="2554571"/>
                  <a:pt x="5392912" y="2551470"/>
                </a:cubicBezTo>
                <a:cubicBezTo>
                  <a:pt x="5395144" y="2548370"/>
                  <a:pt x="5397997" y="2545766"/>
                  <a:pt x="5401469" y="2543657"/>
                </a:cubicBezTo>
                <a:cubicBezTo>
                  <a:pt x="5404943" y="2541548"/>
                  <a:pt x="5408973" y="2539998"/>
                  <a:pt x="5413562" y="2539006"/>
                </a:cubicBezTo>
                <a:cubicBezTo>
                  <a:pt x="5418151" y="2538014"/>
                  <a:pt x="5422677" y="2537518"/>
                  <a:pt x="5427142" y="2537518"/>
                </a:cubicBezTo>
                <a:close/>
                <a:moveTo>
                  <a:pt x="7521824" y="2519286"/>
                </a:moveTo>
                <a:lnTo>
                  <a:pt x="7521824" y="2598165"/>
                </a:lnTo>
                <a:cubicBezTo>
                  <a:pt x="7538443" y="2603870"/>
                  <a:pt x="7554504" y="2612118"/>
                  <a:pt x="7570007" y="2622908"/>
                </a:cubicBezTo>
                <a:cubicBezTo>
                  <a:pt x="7585510" y="2633698"/>
                  <a:pt x="7599400" y="2646162"/>
                  <a:pt x="7611679" y="2660301"/>
                </a:cubicBezTo>
                <a:cubicBezTo>
                  <a:pt x="7623957" y="2674440"/>
                  <a:pt x="7634189" y="2689757"/>
                  <a:pt x="7642374" y="2706252"/>
                </a:cubicBezTo>
                <a:cubicBezTo>
                  <a:pt x="7650560" y="2722747"/>
                  <a:pt x="7655769" y="2739552"/>
                  <a:pt x="7658001" y="2756667"/>
                </a:cubicBezTo>
                <a:lnTo>
                  <a:pt x="7735392" y="2756667"/>
                </a:lnTo>
                <a:cubicBezTo>
                  <a:pt x="7730431" y="2729134"/>
                  <a:pt x="7722121" y="2702469"/>
                  <a:pt x="7710463" y="2676672"/>
                </a:cubicBezTo>
                <a:cubicBezTo>
                  <a:pt x="7698805" y="2650875"/>
                  <a:pt x="7683922" y="2627373"/>
                  <a:pt x="7665815" y="2606165"/>
                </a:cubicBezTo>
                <a:cubicBezTo>
                  <a:pt x="7647707" y="2584957"/>
                  <a:pt x="7626624" y="2566787"/>
                  <a:pt x="7602563" y="2551656"/>
                </a:cubicBezTo>
                <a:cubicBezTo>
                  <a:pt x="7578502" y="2536526"/>
                  <a:pt x="7551589" y="2525735"/>
                  <a:pt x="7521824" y="2519286"/>
                </a:cubicBezTo>
                <a:close/>
                <a:moveTo>
                  <a:pt x="11455053" y="2486544"/>
                </a:moveTo>
                <a:cubicBezTo>
                  <a:pt x="11476386" y="2486544"/>
                  <a:pt x="11490524" y="2506512"/>
                  <a:pt x="11497469" y="2546447"/>
                </a:cubicBezTo>
                <a:lnTo>
                  <a:pt x="11483330" y="2546447"/>
                </a:lnTo>
                <a:cubicBezTo>
                  <a:pt x="11467207" y="2546447"/>
                  <a:pt x="11454247" y="2543533"/>
                  <a:pt x="11444449" y="2537704"/>
                </a:cubicBezTo>
                <a:cubicBezTo>
                  <a:pt x="11434651" y="2531875"/>
                  <a:pt x="11429752" y="2524495"/>
                  <a:pt x="11429752" y="2515566"/>
                </a:cubicBezTo>
                <a:cubicBezTo>
                  <a:pt x="11429752" y="2508372"/>
                  <a:pt x="11432046" y="2501737"/>
                  <a:pt x="11436636" y="2495660"/>
                </a:cubicBezTo>
                <a:cubicBezTo>
                  <a:pt x="11441225" y="2489583"/>
                  <a:pt x="11447364" y="2486544"/>
                  <a:pt x="11455053" y="2486544"/>
                </a:cubicBezTo>
                <a:close/>
                <a:moveTo>
                  <a:pt x="1965103" y="2465336"/>
                </a:moveTo>
                <a:lnTo>
                  <a:pt x="1965103" y="2596305"/>
                </a:lnTo>
                <a:cubicBezTo>
                  <a:pt x="1957910" y="2589856"/>
                  <a:pt x="1949538" y="2582972"/>
                  <a:pt x="1939988" y="2575655"/>
                </a:cubicBezTo>
                <a:cubicBezTo>
                  <a:pt x="1930438" y="2568338"/>
                  <a:pt x="1920268" y="2561330"/>
                  <a:pt x="1909478" y="2554633"/>
                </a:cubicBezTo>
                <a:cubicBezTo>
                  <a:pt x="1898688" y="2547936"/>
                  <a:pt x="1887464" y="2541859"/>
                  <a:pt x="1875806" y="2536402"/>
                </a:cubicBezTo>
                <a:cubicBezTo>
                  <a:pt x="1864148" y="2530944"/>
                  <a:pt x="1852614" y="2526728"/>
                  <a:pt x="1841204" y="2523751"/>
                </a:cubicBezTo>
                <a:cubicBezTo>
                  <a:pt x="1846660" y="2516558"/>
                  <a:pt x="1853854" y="2509736"/>
                  <a:pt x="1862784" y="2503287"/>
                </a:cubicBezTo>
                <a:cubicBezTo>
                  <a:pt x="1871713" y="2496838"/>
                  <a:pt x="1881697" y="2491009"/>
                  <a:pt x="1892735" y="2485800"/>
                </a:cubicBezTo>
                <a:cubicBezTo>
                  <a:pt x="1903773" y="2480591"/>
                  <a:pt x="1915432" y="2476250"/>
                  <a:pt x="1927710" y="2472778"/>
                </a:cubicBezTo>
                <a:cubicBezTo>
                  <a:pt x="1939988" y="2469305"/>
                  <a:pt x="1952452" y="2466825"/>
                  <a:pt x="1965103" y="2465336"/>
                </a:cubicBezTo>
                <a:close/>
                <a:moveTo>
                  <a:pt x="6118151" y="2461615"/>
                </a:moveTo>
                <a:lnTo>
                  <a:pt x="6118151" y="2599653"/>
                </a:lnTo>
                <a:cubicBezTo>
                  <a:pt x="6105997" y="2589980"/>
                  <a:pt x="6092169" y="2580802"/>
                  <a:pt x="6076665" y="2572120"/>
                </a:cubicBezTo>
                <a:cubicBezTo>
                  <a:pt x="6061163" y="2563439"/>
                  <a:pt x="6044977" y="2555501"/>
                  <a:pt x="6028110" y="2548308"/>
                </a:cubicBezTo>
                <a:cubicBezTo>
                  <a:pt x="6011243" y="2541114"/>
                  <a:pt x="5994376" y="2534851"/>
                  <a:pt x="5977509" y="2529518"/>
                </a:cubicBezTo>
                <a:cubicBezTo>
                  <a:pt x="5960642" y="2524185"/>
                  <a:pt x="5944890" y="2520030"/>
                  <a:pt x="5930256" y="2517054"/>
                </a:cubicBezTo>
                <a:cubicBezTo>
                  <a:pt x="5942906" y="2504900"/>
                  <a:pt x="5956859" y="2495226"/>
                  <a:pt x="5972114" y="2488032"/>
                </a:cubicBezTo>
                <a:cubicBezTo>
                  <a:pt x="5987369" y="2480839"/>
                  <a:pt x="6003181" y="2475258"/>
                  <a:pt x="6019553" y="2471289"/>
                </a:cubicBezTo>
                <a:cubicBezTo>
                  <a:pt x="6035924" y="2467320"/>
                  <a:pt x="6052543" y="2464716"/>
                  <a:pt x="6069410" y="2463476"/>
                </a:cubicBezTo>
                <a:cubicBezTo>
                  <a:pt x="6086278" y="2462236"/>
                  <a:pt x="6102524" y="2461615"/>
                  <a:pt x="6118151" y="2461615"/>
                </a:cubicBezTo>
                <a:close/>
                <a:moveTo>
                  <a:pt x="2632002" y="2461615"/>
                </a:moveTo>
                <a:lnTo>
                  <a:pt x="2632002" y="2599653"/>
                </a:lnTo>
                <a:cubicBezTo>
                  <a:pt x="2619848" y="2589980"/>
                  <a:pt x="2606019" y="2580802"/>
                  <a:pt x="2590516" y="2572120"/>
                </a:cubicBezTo>
                <a:cubicBezTo>
                  <a:pt x="2575013" y="2563439"/>
                  <a:pt x="2558828" y="2555501"/>
                  <a:pt x="2541961" y="2548308"/>
                </a:cubicBezTo>
                <a:cubicBezTo>
                  <a:pt x="2525094" y="2541114"/>
                  <a:pt x="2508227" y="2534851"/>
                  <a:pt x="2491359" y="2529518"/>
                </a:cubicBezTo>
                <a:cubicBezTo>
                  <a:pt x="2474492" y="2524185"/>
                  <a:pt x="2458741" y="2520030"/>
                  <a:pt x="2444106" y="2517054"/>
                </a:cubicBezTo>
                <a:cubicBezTo>
                  <a:pt x="2456757" y="2504900"/>
                  <a:pt x="2470709" y="2495226"/>
                  <a:pt x="2485964" y="2488032"/>
                </a:cubicBezTo>
                <a:cubicBezTo>
                  <a:pt x="2501219" y="2480839"/>
                  <a:pt x="2517032" y="2475258"/>
                  <a:pt x="2533403" y="2471289"/>
                </a:cubicBezTo>
                <a:cubicBezTo>
                  <a:pt x="2549774" y="2467320"/>
                  <a:pt x="2566394" y="2464716"/>
                  <a:pt x="2583260" y="2463476"/>
                </a:cubicBezTo>
                <a:cubicBezTo>
                  <a:pt x="2600128" y="2462236"/>
                  <a:pt x="2616375" y="2461615"/>
                  <a:pt x="2632002" y="2461615"/>
                </a:cubicBezTo>
                <a:close/>
                <a:moveTo>
                  <a:pt x="11470680" y="2387573"/>
                </a:moveTo>
                <a:cubicBezTo>
                  <a:pt x="11446868" y="2387573"/>
                  <a:pt x="11425660" y="2406301"/>
                  <a:pt x="11407056" y="2443756"/>
                </a:cubicBezTo>
                <a:cubicBezTo>
                  <a:pt x="11389941" y="2478235"/>
                  <a:pt x="11381383" y="2514077"/>
                  <a:pt x="11381383" y="2551285"/>
                </a:cubicBezTo>
                <a:cubicBezTo>
                  <a:pt x="11381383" y="2578818"/>
                  <a:pt x="11388639" y="2600584"/>
                  <a:pt x="11403149" y="2616583"/>
                </a:cubicBezTo>
                <a:cubicBezTo>
                  <a:pt x="11417660" y="2632582"/>
                  <a:pt x="11437194" y="2640581"/>
                  <a:pt x="11461750" y="2640581"/>
                </a:cubicBezTo>
                <a:cubicBezTo>
                  <a:pt x="11468695" y="2640581"/>
                  <a:pt x="11477377" y="2639837"/>
                  <a:pt x="11487795" y="2638349"/>
                </a:cubicBezTo>
                <a:cubicBezTo>
                  <a:pt x="11458030" y="2673571"/>
                  <a:pt x="11429256" y="2699120"/>
                  <a:pt x="11401475" y="2714995"/>
                </a:cubicBezTo>
                <a:cubicBezTo>
                  <a:pt x="11377910" y="2728390"/>
                  <a:pt x="11354098" y="2735087"/>
                  <a:pt x="11330037" y="2735087"/>
                </a:cubicBezTo>
                <a:cubicBezTo>
                  <a:pt x="11312178" y="2735087"/>
                  <a:pt x="11296179" y="2732607"/>
                  <a:pt x="11282040" y="2727646"/>
                </a:cubicBezTo>
                <a:cubicBezTo>
                  <a:pt x="11264925" y="2721693"/>
                  <a:pt x="11242973" y="2709786"/>
                  <a:pt x="11216184" y="2691927"/>
                </a:cubicBezTo>
                <a:lnTo>
                  <a:pt x="11200557" y="2713507"/>
                </a:lnTo>
                <a:cubicBezTo>
                  <a:pt x="11251159" y="2752202"/>
                  <a:pt x="11288676" y="2778123"/>
                  <a:pt x="11313108" y="2791270"/>
                </a:cubicBezTo>
                <a:cubicBezTo>
                  <a:pt x="11337541" y="2804416"/>
                  <a:pt x="11360051" y="2810989"/>
                  <a:pt x="11380639" y="2810989"/>
                </a:cubicBezTo>
                <a:cubicBezTo>
                  <a:pt x="11415861" y="2810989"/>
                  <a:pt x="11451580" y="2790154"/>
                  <a:pt x="11487795" y="2748482"/>
                </a:cubicBezTo>
                <a:cubicBezTo>
                  <a:pt x="11524011" y="2706810"/>
                  <a:pt x="11542118" y="2664642"/>
                  <a:pt x="11542118" y="2621978"/>
                </a:cubicBezTo>
                <a:lnTo>
                  <a:pt x="11542118" y="2525984"/>
                </a:lnTo>
                <a:cubicBezTo>
                  <a:pt x="11542118" y="2487784"/>
                  <a:pt x="11535173" y="2455166"/>
                  <a:pt x="11521282" y="2428129"/>
                </a:cubicBezTo>
                <a:cubicBezTo>
                  <a:pt x="11507391" y="2401092"/>
                  <a:pt x="11490524" y="2387573"/>
                  <a:pt x="11470680" y="2387573"/>
                </a:cubicBezTo>
                <a:close/>
                <a:moveTo>
                  <a:pt x="7605540" y="2377900"/>
                </a:moveTo>
                <a:cubicBezTo>
                  <a:pt x="7609508" y="2377900"/>
                  <a:pt x="7613291" y="2378706"/>
                  <a:pt x="7616888" y="2380318"/>
                </a:cubicBezTo>
                <a:cubicBezTo>
                  <a:pt x="7620485" y="2381930"/>
                  <a:pt x="7623647" y="2384163"/>
                  <a:pt x="7626375" y="2387015"/>
                </a:cubicBezTo>
                <a:cubicBezTo>
                  <a:pt x="7629104" y="2389868"/>
                  <a:pt x="7631274" y="2393092"/>
                  <a:pt x="7632887" y="2396689"/>
                </a:cubicBezTo>
                <a:cubicBezTo>
                  <a:pt x="7634499" y="2400286"/>
                  <a:pt x="7635305" y="2404069"/>
                  <a:pt x="7635305" y="2408037"/>
                </a:cubicBezTo>
                <a:cubicBezTo>
                  <a:pt x="7635305" y="2412254"/>
                  <a:pt x="7634499" y="2416161"/>
                  <a:pt x="7632887" y="2419757"/>
                </a:cubicBezTo>
                <a:cubicBezTo>
                  <a:pt x="7631274" y="2423354"/>
                  <a:pt x="7629104" y="2426579"/>
                  <a:pt x="7626375" y="2429431"/>
                </a:cubicBezTo>
                <a:cubicBezTo>
                  <a:pt x="7623647" y="2432284"/>
                  <a:pt x="7620485" y="2434516"/>
                  <a:pt x="7616888" y="2436129"/>
                </a:cubicBezTo>
                <a:cubicBezTo>
                  <a:pt x="7613291" y="2437741"/>
                  <a:pt x="7609508" y="2438547"/>
                  <a:pt x="7605540" y="2438547"/>
                </a:cubicBezTo>
                <a:cubicBezTo>
                  <a:pt x="7601322" y="2438547"/>
                  <a:pt x="7597354" y="2437741"/>
                  <a:pt x="7593633" y="2436129"/>
                </a:cubicBezTo>
                <a:cubicBezTo>
                  <a:pt x="7589913" y="2434516"/>
                  <a:pt x="7586626" y="2432284"/>
                  <a:pt x="7583773" y="2429431"/>
                </a:cubicBezTo>
                <a:cubicBezTo>
                  <a:pt x="7580921" y="2426579"/>
                  <a:pt x="7578688" y="2423354"/>
                  <a:pt x="7577076" y="2419757"/>
                </a:cubicBezTo>
                <a:cubicBezTo>
                  <a:pt x="7575464" y="2416161"/>
                  <a:pt x="7574658" y="2412254"/>
                  <a:pt x="7574658" y="2408037"/>
                </a:cubicBezTo>
                <a:cubicBezTo>
                  <a:pt x="7574658" y="2404069"/>
                  <a:pt x="7575464" y="2400286"/>
                  <a:pt x="7577076" y="2396689"/>
                </a:cubicBezTo>
                <a:cubicBezTo>
                  <a:pt x="7578688" y="2393092"/>
                  <a:pt x="7580921" y="2389868"/>
                  <a:pt x="7583773" y="2387015"/>
                </a:cubicBezTo>
                <a:cubicBezTo>
                  <a:pt x="7586626" y="2384163"/>
                  <a:pt x="7589913" y="2381930"/>
                  <a:pt x="7593633" y="2380318"/>
                </a:cubicBezTo>
                <a:cubicBezTo>
                  <a:pt x="7597354" y="2378706"/>
                  <a:pt x="7601322" y="2377900"/>
                  <a:pt x="7605540" y="2377900"/>
                </a:cubicBezTo>
                <a:close/>
                <a:moveTo>
                  <a:pt x="5455420" y="2343669"/>
                </a:moveTo>
                <a:lnTo>
                  <a:pt x="5619131" y="2343669"/>
                </a:lnTo>
                <a:lnTo>
                  <a:pt x="5619131" y="2558354"/>
                </a:lnTo>
                <a:cubicBezTo>
                  <a:pt x="5612930" y="2549672"/>
                  <a:pt x="5605488" y="2540990"/>
                  <a:pt x="5596807" y="2532309"/>
                </a:cubicBezTo>
                <a:cubicBezTo>
                  <a:pt x="5588125" y="2523627"/>
                  <a:pt x="5579195" y="2515566"/>
                  <a:pt x="5570017" y="2508124"/>
                </a:cubicBezTo>
                <a:cubicBezTo>
                  <a:pt x="5560840" y="2500683"/>
                  <a:pt x="5551972" y="2494358"/>
                  <a:pt x="5543414" y="2489149"/>
                </a:cubicBezTo>
                <a:cubicBezTo>
                  <a:pt x="5534857" y="2483940"/>
                  <a:pt x="5527849" y="2480343"/>
                  <a:pt x="5522392" y="2478359"/>
                </a:cubicBezTo>
                <a:cubicBezTo>
                  <a:pt x="5520160" y="2467197"/>
                  <a:pt x="5517059" y="2455538"/>
                  <a:pt x="5513091" y="2443384"/>
                </a:cubicBezTo>
                <a:cubicBezTo>
                  <a:pt x="5509122" y="2431230"/>
                  <a:pt x="5504347" y="2419261"/>
                  <a:pt x="5498766" y="2407479"/>
                </a:cubicBezTo>
                <a:cubicBezTo>
                  <a:pt x="5493185" y="2395697"/>
                  <a:pt x="5486798" y="2384349"/>
                  <a:pt x="5479604" y="2373435"/>
                </a:cubicBezTo>
                <a:cubicBezTo>
                  <a:pt x="5472411" y="2362521"/>
                  <a:pt x="5464349" y="2352599"/>
                  <a:pt x="5455420" y="2343669"/>
                </a:cubicBezTo>
                <a:close/>
                <a:moveTo>
                  <a:pt x="3853211" y="2343669"/>
                </a:moveTo>
                <a:lnTo>
                  <a:pt x="4044827" y="2343669"/>
                </a:lnTo>
                <a:lnTo>
                  <a:pt x="4044827" y="2490637"/>
                </a:lnTo>
                <a:cubicBezTo>
                  <a:pt x="4040362" y="2484684"/>
                  <a:pt x="4034905" y="2479103"/>
                  <a:pt x="4028456" y="2473894"/>
                </a:cubicBezTo>
                <a:cubicBezTo>
                  <a:pt x="4022007" y="2468685"/>
                  <a:pt x="4014937" y="2464096"/>
                  <a:pt x="4007248" y="2460127"/>
                </a:cubicBezTo>
                <a:cubicBezTo>
                  <a:pt x="3999559" y="2456159"/>
                  <a:pt x="3991497" y="2452996"/>
                  <a:pt x="3983064" y="2450639"/>
                </a:cubicBezTo>
                <a:cubicBezTo>
                  <a:pt x="3974630" y="2448283"/>
                  <a:pt x="3965948" y="2447105"/>
                  <a:pt x="3957019" y="2447105"/>
                </a:cubicBezTo>
                <a:cubicBezTo>
                  <a:pt x="3954538" y="2447105"/>
                  <a:pt x="3950260" y="2447229"/>
                  <a:pt x="3944182" y="2447477"/>
                </a:cubicBezTo>
                <a:cubicBezTo>
                  <a:pt x="3938105" y="2447725"/>
                  <a:pt x="3932338" y="2448345"/>
                  <a:pt x="3926881" y="2449337"/>
                </a:cubicBezTo>
                <a:cubicBezTo>
                  <a:pt x="3921424" y="2450329"/>
                  <a:pt x="3917207" y="2451321"/>
                  <a:pt x="3914230" y="2452314"/>
                </a:cubicBezTo>
                <a:cubicBezTo>
                  <a:pt x="3911750" y="2444376"/>
                  <a:pt x="3907595" y="2436005"/>
                  <a:pt x="3901766" y="2427199"/>
                </a:cubicBezTo>
                <a:cubicBezTo>
                  <a:pt x="3895937" y="2418393"/>
                  <a:pt x="3889860" y="2409402"/>
                  <a:pt x="3883535" y="2400224"/>
                </a:cubicBezTo>
                <a:cubicBezTo>
                  <a:pt x="3877210" y="2391046"/>
                  <a:pt x="3871194" y="2381744"/>
                  <a:pt x="3865489" y="2372319"/>
                </a:cubicBezTo>
                <a:cubicBezTo>
                  <a:pt x="3859784" y="2362893"/>
                  <a:pt x="3855691" y="2353343"/>
                  <a:pt x="3853211" y="2343669"/>
                </a:cubicBezTo>
                <a:close/>
                <a:moveTo>
                  <a:pt x="6737723" y="2336972"/>
                </a:moveTo>
                <a:cubicBezTo>
                  <a:pt x="6746901" y="2336972"/>
                  <a:pt x="6755458" y="2338646"/>
                  <a:pt x="6763396" y="2341995"/>
                </a:cubicBezTo>
                <a:cubicBezTo>
                  <a:pt x="6771333" y="2345343"/>
                  <a:pt x="6778278" y="2349994"/>
                  <a:pt x="6784231" y="2355947"/>
                </a:cubicBezTo>
                <a:cubicBezTo>
                  <a:pt x="6790185" y="2361901"/>
                  <a:pt x="6794836" y="2368908"/>
                  <a:pt x="6798184" y="2376970"/>
                </a:cubicBezTo>
                <a:cubicBezTo>
                  <a:pt x="6801533" y="2385031"/>
                  <a:pt x="6803207" y="2393651"/>
                  <a:pt x="6803207" y="2402828"/>
                </a:cubicBezTo>
                <a:cubicBezTo>
                  <a:pt x="6803207" y="2411758"/>
                  <a:pt x="6801471" y="2420192"/>
                  <a:pt x="6797998" y="2428129"/>
                </a:cubicBezTo>
                <a:cubicBezTo>
                  <a:pt x="6794526" y="2436067"/>
                  <a:pt x="6789813" y="2442950"/>
                  <a:pt x="6783859" y="2448779"/>
                </a:cubicBezTo>
                <a:cubicBezTo>
                  <a:pt x="6777906" y="2454608"/>
                  <a:pt x="6770961" y="2459259"/>
                  <a:pt x="6763023" y="2462732"/>
                </a:cubicBezTo>
                <a:cubicBezTo>
                  <a:pt x="6755086" y="2466204"/>
                  <a:pt x="6746652" y="2467941"/>
                  <a:pt x="6737723" y="2467941"/>
                </a:cubicBezTo>
                <a:cubicBezTo>
                  <a:pt x="6728545" y="2467941"/>
                  <a:pt x="6719926" y="2466204"/>
                  <a:pt x="6711864" y="2462732"/>
                </a:cubicBezTo>
                <a:cubicBezTo>
                  <a:pt x="6703802" y="2459259"/>
                  <a:pt x="6696795" y="2454546"/>
                  <a:pt x="6690842" y="2448593"/>
                </a:cubicBezTo>
                <a:cubicBezTo>
                  <a:pt x="6684889" y="2442640"/>
                  <a:pt x="6680176" y="2435694"/>
                  <a:pt x="6676703" y="2427757"/>
                </a:cubicBezTo>
                <a:cubicBezTo>
                  <a:pt x="6673230" y="2419820"/>
                  <a:pt x="6671494" y="2411510"/>
                  <a:pt x="6671494" y="2402828"/>
                </a:cubicBezTo>
                <a:cubicBezTo>
                  <a:pt x="6671494" y="2393651"/>
                  <a:pt x="6673230" y="2385031"/>
                  <a:pt x="6676703" y="2376970"/>
                </a:cubicBezTo>
                <a:cubicBezTo>
                  <a:pt x="6680176" y="2368908"/>
                  <a:pt x="6684889" y="2361901"/>
                  <a:pt x="6690842" y="2355947"/>
                </a:cubicBezTo>
                <a:cubicBezTo>
                  <a:pt x="6696795" y="2349994"/>
                  <a:pt x="6703802" y="2345343"/>
                  <a:pt x="6711864" y="2341995"/>
                </a:cubicBezTo>
                <a:cubicBezTo>
                  <a:pt x="6719926" y="2338646"/>
                  <a:pt x="6728545" y="2336972"/>
                  <a:pt x="6737723" y="2336972"/>
                </a:cubicBezTo>
                <a:close/>
                <a:moveTo>
                  <a:pt x="7605540" y="2319857"/>
                </a:moveTo>
                <a:cubicBezTo>
                  <a:pt x="7593385" y="2319857"/>
                  <a:pt x="7581913" y="2322213"/>
                  <a:pt x="7571123" y="2326926"/>
                </a:cubicBezTo>
                <a:cubicBezTo>
                  <a:pt x="7560333" y="2331639"/>
                  <a:pt x="7550907" y="2337964"/>
                  <a:pt x="7542846" y="2345902"/>
                </a:cubicBezTo>
                <a:cubicBezTo>
                  <a:pt x="7534784" y="2353839"/>
                  <a:pt x="7528397" y="2363203"/>
                  <a:pt x="7523684" y="2373993"/>
                </a:cubicBezTo>
                <a:cubicBezTo>
                  <a:pt x="7518971" y="2384783"/>
                  <a:pt x="7516615" y="2396131"/>
                  <a:pt x="7516615" y="2408037"/>
                </a:cubicBezTo>
                <a:cubicBezTo>
                  <a:pt x="7516615" y="2420192"/>
                  <a:pt x="7518971" y="2431664"/>
                  <a:pt x="7523684" y="2442454"/>
                </a:cubicBezTo>
                <a:cubicBezTo>
                  <a:pt x="7528397" y="2453244"/>
                  <a:pt x="7534784" y="2462670"/>
                  <a:pt x="7542846" y="2470731"/>
                </a:cubicBezTo>
                <a:cubicBezTo>
                  <a:pt x="7550907" y="2478793"/>
                  <a:pt x="7560333" y="2485180"/>
                  <a:pt x="7571123" y="2489893"/>
                </a:cubicBezTo>
                <a:cubicBezTo>
                  <a:pt x="7581913" y="2494606"/>
                  <a:pt x="7593385" y="2496962"/>
                  <a:pt x="7605540" y="2496962"/>
                </a:cubicBezTo>
                <a:cubicBezTo>
                  <a:pt x="7617446" y="2496962"/>
                  <a:pt x="7628732" y="2494544"/>
                  <a:pt x="7639398" y="2489707"/>
                </a:cubicBezTo>
                <a:cubicBezTo>
                  <a:pt x="7650064" y="2484870"/>
                  <a:pt x="7659365" y="2478421"/>
                  <a:pt x="7667303" y="2470359"/>
                </a:cubicBezTo>
                <a:cubicBezTo>
                  <a:pt x="7675240" y="2462298"/>
                  <a:pt x="7681503" y="2452872"/>
                  <a:pt x="7686093" y="2442082"/>
                </a:cubicBezTo>
                <a:cubicBezTo>
                  <a:pt x="7690681" y="2431292"/>
                  <a:pt x="7692976" y="2419944"/>
                  <a:pt x="7692976" y="2408037"/>
                </a:cubicBezTo>
                <a:cubicBezTo>
                  <a:pt x="7692976" y="2396131"/>
                  <a:pt x="7690681" y="2384783"/>
                  <a:pt x="7686093" y="2373993"/>
                </a:cubicBezTo>
                <a:cubicBezTo>
                  <a:pt x="7681503" y="2363203"/>
                  <a:pt x="7675240" y="2353839"/>
                  <a:pt x="7667303" y="2345902"/>
                </a:cubicBezTo>
                <a:cubicBezTo>
                  <a:pt x="7659365" y="2337964"/>
                  <a:pt x="7650064" y="2331639"/>
                  <a:pt x="7639398" y="2326926"/>
                </a:cubicBezTo>
                <a:cubicBezTo>
                  <a:pt x="7628732" y="2322213"/>
                  <a:pt x="7617446" y="2319857"/>
                  <a:pt x="7605540" y="2319857"/>
                </a:cubicBezTo>
                <a:close/>
                <a:moveTo>
                  <a:pt x="6950175" y="2265534"/>
                </a:moveTo>
                <a:lnTo>
                  <a:pt x="6950175" y="2343669"/>
                </a:lnTo>
                <a:lnTo>
                  <a:pt x="7296572" y="2343669"/>
                </a:lnTo>
                <a:lnTo>
                  <a:pt x="7296572" y="2462732"/>
                </a:lnTo>
                <a:cubicBezTo>
                  <a:pt x="7289875" y="2453554"/>
                  <a:pt x="7281876" y="2444500"/>
                  <a:pt x="7272574" y="2435570"/>
                </a:cubicBezTo>
                <a:cubicBezTo>
                  <a:pt x="7263272" y="2426641"/>
                  <a:pt x="7252730" y="2418703"/>
                  <a:pt x="7240948" y="2411758"/>
                </a:cubicBezTo>
                <a:cubicBezTo>
                  <a:pt x="7229165" y="2404813"/>
                  <a:pt x="7216019" y="2399170"/>
                  <a:pt x="7201508" y="2394829"/>
                </a:cubicBezTo>
                <a:cubicBezTo>
                  <a:pt x="7186998" y="2390488"/>
                  <a:pt x="7171185" y="2388318"/>
                  <a:pt x="7154069" y="2388318"/>
                </a:cubicBezTo>
                <a:cubicBezTo>
                  <a:pt x="7131993" y="2388318"/>
                  <a:pt x="7111344" y="2391480"/>
                  <a:pt x="7092120" y="2397805"/>
                </a:cubicBezTo>
                <a:cubicBezTo>
                  <a:pt x="7072896" y="2404131"/>
                  <a:pt x="7056153" y="2413308"/>
                  <a:pt x="7041890" y="2425339"/>
                </a:cubicBezTo>
                <a:cubicBezTo>
                  <a:pt x="7027628" y="2437369"/>
                  <a:pt x="7016403" y="2452004"/>
                  <a:pt x="7008218" y="2469243"/>
                </a:cubicBezTo>
                <a:cubicBezTo>
                  <a:pt x="7000032" y="2486482"/>
                  <a:pt x="6995940" y="2506016"/>
                  <a:pt x="6995940" y="2527844"/>
                </a:cubicBezTo>
                <a:cubicBezTo>
                  <a:pt x="6995940" y="2543223"/>
                  <a:pt x="6997800" y="2556927"/>
                  <a:pt x="7001521" y="2568958"/>
                </a:cubicBezTo>
                <a:cubicBezTo>
                  <a:pt x="7005241" y="2580988"/>
                  <a:pt x="7010264" y="2591654"/>
                  <a:pt x="7016589" y="2600956"/>
                </a:cubicBezTo>
                <a:cubicBezTo>
                  <a:pt x="7022915" y="2610257"/>
                  <a:pt x="7030232" y="2618195"/>
                  <a:pt x="7038542" y="2624768"/>
                </a:cubicBezTo>
                <a:cubicBezTo>
                  <a:pt x="7046851" y="2631341"/>
                  <a:pt x="7055471" y="2636674"/>
                  <a:pt x="7064400" y="2640767"/>
                </a:cubicBezTo>
                <a:cubicBezTo>
                  <a:pt x="7073330" y="2644860"/>
                  <a:pt x="7082384" y="2647899"/>
                  <a:pt x="7091562" y="2649883"/>
                </a:cubicBezTo>
                <a:cubicBezTo>
                  <a:pt x="7100740" y="2651867"/>
                  <a:pt x="7109297" y="2652860"/>
                  <a:pt x="7117234" y="2652860"/>
                </a:cubicBezTo>
                <a:cubicBezTo>
                  <a:pt x="7133357" y="2652860"/>
                  <a:pt x="7148240" y="2651371"/>
                  <a:pt x="7161883" y="2648395"/>
                </a:cubicBezTo>
                <a:cubicBezTo>
                  <a:pt x="7175526" y="2645418"/>
                  <a:pt x="7187246" y="2640705"/>
                  <a:pt x="7197044" y="2634256"/>
                </a:cubicBezTo>
                <a:cubicBezTo>
                  <a:pt x="7206841" y="2627807"/>
                  <a:pt x="7214531" y="2619311"/>
                  <a:pt x="7220112" y="2608769"/>
                </a:cubicBezTo>
                <a:cubicBezTo>
                  <a:pt x="7225693" y="2598227"/>
                  <a:pt x="7228483" y="2585267"/>
                  <a:pt x="7228483" y="2569888"/>
                </a:cubicBezTo>
                <a:cubicBezTo>
                  <a:pt x="7228483" y="2562198"/>
                  <a:pt x="7226995" y="2554695"/>
                  <a:pt x="7224019" y="2547378"/>
                </a:cubicBezTo>
                <a:cubicBezTo>
                  <a:pt x="7221042" y="2540060"/>
                  <a:pt x="7216887" y="2533549"/>
                  <a:pt x="7211554" y="2527844"/>
                </a:cubicBezTo>
                <a:cubicBezTo>
                  <a:pt x="7206221" y="2522139"/>
                  <a:pt x="7199834" y="2517550"/>
                  <a:pt x="7192393" y="2514077"/>
                </a:cubicBezTo>
                <a:cubicBezTo>
                  <a:pt x="7184951" y="2510605"/>
                  <a:pt x="7176642" y="2508869"/>
                  <a:pt x="7167464" y="2508869"/>
                </a:cubicBezTo>
                <a:cubicBezTo>
                  <a:pt x="7155062" y="2508869"/>
                  <a:pt x="7144891" y="2511287"/>
                  <a:pt x="7136954" y="2516124"/>
                </a:cubicBezTo>
                <a:cubicBezTo>
                  <a:pt x="7129017" y="2520961"/>
                  <a:pt x="7122753" y="2526604"/>
                  <a:pt x="7118165" y="2533053"/>
                </a:cubicBezTo>
                <a:cubicBezTo>
                  <a:pt x="7113576" y="2539502"/>
                  <a:pt x="7110413" y="2546199"/>
                  <a:pt x="7108677" y="2553145"/>
                </a:cubicBezTo>
                <a:cubicBezTo>
                  <a:pt x="7106940" y="2560090"/>
                  <a:pt x="7106072" y="2566291"/>
                  <a:pt x="7106072" y="2571748"/>
                </a:cubicBezTo>
                <a:cubicBezTo>
                  <a:pt x="7100367" y="2571500"/>
                  <a:pt x="7095344" y="2567904"/>
                  <a:pt x="7091003" y="2560958"/>
                </a:cubicBezTo>
                <a:cubicBezTo>
                  <a:pt x="7086662" y="2554013"/>
                  <a:pt x="7084492" y="2544215"/>
                  <a:pt x="7084492" y="2531565"/>
                </a:cubicBezTo>
                <a:cubicBezTo>
                  <a:pt x="7084492" y="2521395"/>
                  <a:pt x="7085918" y="2512775"/>
                  <a:pt x="7088771" y="2505706"/>
                </a:cubicBezTo>
                <a:cubicBezTo>
                  <a:pt x="7091624" y="2498636"/>
                  <a:pt x="7096026" y="2492373"/>
                  <a:pt x="7101980" y="2486916"/>
                </a:cubicBezTo>
                <a:cubicBezTo>
                  <a:pt x="7107933" y="2481459"/>
                  <a:pt x="7115498" y="2477057"/>
                  <a:pt x="7124676" y="2473708"/>
                </a:cubicBezTo>
                <a:cubicBezTo>
                  <a:pt x="7133854" y="2470359"/>
                  <a:pt x="7144644" y="2468685"/>
                  <a:pt x="7157046" y="2468685"/>
                </a:cubicBezTo>
                <a:cubicBezTo>
                  <a:pt x="7169200" y="2468685"/>
                  <a:pt x="7181168" y="2471227"/>
                  <a:pt x="7192951" y="2476312"/>
                </a:cubicBezTo>
                <a:cubicBezTo>
                  <a:pt x="7204733" y="2481397"/>
                  <a:pt x="7215771" y="2488218"/>
                  <a:pt x="7226065" y="2496776"/>
                </a:cubicBezTo>
                <a:cubicBezTo>
                  <a:pt x="7236359" y="2505334"/>
                  <a:pt x="7245847" y="2515194"/>
                  <a:pt x="7254528" y="2526356"/>
                </a:cubicBezTo>
                <a:cubicBezTo>
                  <a:pt x="7263210" y="2537518"/>
                  <a:pt x="7270651" y="2549114"/>
                  <a:pt x="7276853" y="2561144"/>
                </a:cubicBezTo>
                <a:cubicBezTo>
                  <a:pt x="7283054" y="2573174"/>
                  <a:pt x="7287891" y="2585205"/>
                  <a:pt x="7291363" y="2597235"/>
                </a:cubicBezTo>
                <a:cubicBezTo>
                  <a:pt x="7294836" y="2609265"/>
                  <a:pt x="7296572" y="2620489"/>
                  <a:pt x="7296572" y="2630907"/>
                </a:cubicBezTo>
                <a:lnTo>
                  <a:pt x="7296572" y="2756667"/>
                </a:lnTo>
                <a:lnTo>
                  <a:pt x="7382893" y="2756667"/>
                </a:lnTo>
                <a:lnTo>
                  <a:pt x="7382893" y="2343669"/>
                </a:lnTo>
                <a:lnTo>
                  <a:pt x="7487072" y="2343669"/>
                </a:lnTo>
                <a:lnTo>
                  <a:pt x="7487072" y="2265534"/>
                </a:lnTo>
                <a:close/>
                <a:moveTo>
                  <a:pt x="1692375" y="2265534"/>
                </a:moveTo>
                <a:lnTo>
                  <a:pt x="1692375" y="2343669"/>
                </a:lnTo>
                <a:lnTo>
                  <a:pt x="1965103" y="2343669"/>
                </a:lnTo>
                <a:lnTo>
                  <a:pt x="1965103" y="2387573"/>
                </a:lnTo>
                <a:cubicBezTo>
                  <a:pt x="1936082" y="2390550"/>
                  <a:pt x="1908920" y="2396751"/>
                  <a:pt x="1883619" y="2406177"/>
                </a:cubicBezTo>
                <a:cubicBezTo>
                  <a:pt x="1858319" y="2415603"/>
                  <a:pt x="1835746" y="2428067"/>
                  <a:pt x="1815903" y="2443570"/>
                </a:cubicBezTo>
                <a:cubicBezTo>
                  <a:pt x="1796059" y="2459073"/>
                  <a:pt x="1779192" y="2477491"/>
                  <a:pt x="1765301" y="2498823"/>
                </a:cubicBezTo>
                <a:cubicBezTo>
                  <a:pt x="1751410" y="2520155"/>
                  <a:pt x="1741240" y="2544215"/>
                  <a:pt x="1734792" y="2571004"/>
                </a:cubicBezTo>
                <a:cubicBezTo>
                  <a:pt x="1743225" y="2572492"/>
                  <a:pt x="1753767" y="2575097"/>
                  <a:pt x="1766417" y="2578818"/>
                </a:cubicBezTo>
                <a:cubicBezTo>
                  <a:pt x="1779068" y="2582538"/>
                  <a:pt x="1792648" y="2587437"/>
                  <a:pt x="1807159" y="2593515"/>
                </a:cubicBezTo>
                <a:cubicBezTo>
                  <a:pt x="1821670" y="2599591"/>
                  <a:pt x="1836615" y="2606723"/>
                  <a:pt x="1851993" y="2614908"/>
                </a:cubicBezTo>
                <a:cubicBezTo>
                  <a:pt x="1867372" y="2623094"/>
                  <a:pt x="1882193" y="2632148"/>
                  <a:pt x="1896456" y="2642069"/>
                </a:cubicBezTo>
                <a:cubicBezTo>
                  <a:pt x="1910718" y="2651992"/>
                  <a:pt x="1923803" y="2662781"/>
                  <a:pt x="1935709" y="2674440"/>
                </a:cubicBezTo>
                <a:cubicBezTo>
                  <a:pt x="1947616" y="2686098"/>
                  <a:pt x="1957413" y="2698500"/>
                  <a:pt x="1965103" y="2711647"/>
                </a:cubicBezTo>
                <a:lnTo>
                  <a:pt x="1965103" y="2756667"/>
                </a:lnTo>
                <a:lnTo>
                  <a:pt x="2051423" y="2756667"/>
                </a:lnTo>
                <a:lnTo>
                  <a:pt x="2051423" y="2464964"/>
                </a:lnTo>
                <a:cubicBezTo>
                  <a:pt x="2061593" y="2465708"/>
                  <a:pt x="2072135" y="2467693"/>
                  <a:pt x="2083049" y="2470917"/>
                </a:cubicBezTo>
                <a:cubicBezTo>
                  <a:pt x="2093963" y="2474142"/>
                  <a:pt x="2104133" y="2478297"/>
                  <a:pt x="2113559" y="2483381"/>
                </a:cubicBezTo>
                <a:cubicBezTo>
                  <a:pt x="2122985" y="2488466"/>
                  <a:pt x="2131233" y="2494296"/>
                  <a:pt x="2138302" y="2500869"/>
                </a:cubicBezTo>
                <a:cubicBezTo>
                  <a:pt x="2145371" y="2507442"/>
                  <a:pt x="2150270" y="2514325"/>
                  <a:pt x="2152998" y="2521519"/>
                </a:cubicBezTo>
                <a:cubicBezTo>
                  <a:pt x="2147541" y="2521767"/>
                  <a:pt x="2141465" y="2523069"/>
                  <a:pt x="2134767" y="2525425"/>
                </a:cubicBezTo>
                <a:cubicBezTo>
                  <a:pt x="2128070" y="2527782"/>
                  <a:pt x="2121745" y="2531379"/>
                  <a:pt x="2115792" y="2536215"/>
                </a:cubicBezTo>
                <a:cubicBezTo>
                  <a:pt x="2109839" y="2541053"/>
                  <a:pt x="2104878" y="2547254"/>
                  <a:pt x="2100909" y="2554819"/>
                </a:cubicBezTo>
                <a:cubicBezTo>
                  <a:pt x="2096940" y="2562385"/>
                  <a:pt x="2094955" y="2571624"/>
                  <a:pt x="2094955" y="2582538"/>
                </a:cubicBezTo>
                <a:cubicBezTo>
                  <a:pt x="2094955" y="2589980"/>
                  <a:pt x="2096382" y="2597297"/>
                  <a:pt x="2099234" y="2604490"/>
                </a:cubicBezTo>
                <a:cubicBezTo>
                  <a:pt x="2102087" y="2611684"/>
                  <a:pt x="2106180" y="2618133"/>
                  <a:pt x="2111513" y="2623838"/>
                </a:cubicBezTo>
                <a:cubicBezTo>
                  <a:pt x="2116846" y="2629543"/>
                  <a:pt x="2123295" y="2634194"/>
                  <a:pt x="2130861" y="2637791"/>
                </a:cubicBezTo>
                <a:cubicBezTo>
                  <a:pt x="2138426" y="2641387"/>
                  <a:pt x="2146921" y="2643186"/>
                  <a:pt x="2156347" y="2643186"/>
                </a:cubicBezTo>
                <a:cubicBezTo>
                  <a:pt x="2164533" y="2643186"/>
                  <a:pt x="2173587" y="2641326"/>
                  <a:pt x="2183507" y="2637605"/>
                </a:cubicBezTo>
                <a:cubicBezTo>
                  <a:pt x="2193430" y="2633884"/>
                  <a:pt x="2202670" y="2627807"/>
                  <a:pt x="2211227" y="2619373"/>
                </a:cubicBezTo>
                <a:cubicBezTo>
                  <a:pt x="2219785" y="2610940"/>
                  <a:pt x="2226978" y="2599964"/>
                  <a:pt x="2232808" y="2586445"/>
                </a:cubicBezTo>
                <a:cubicBezTo>
                  <a:pt x="2238637" y="2572926"/>
                  <a:pt x="2241551" y="2556493"/>
                  <a:pt x="2241551" y="2537146"/>
                </a:cubicBezTo>
                <a:cubicBezTo>
                  <a:pt x="2241551" y="2516310"/>
                  <a:pt x="2236591" y="2497086"/>
                  <a:pt x="2226669" y="2479475"/>
                </a:cubicBezTo>
                <a:cubicBezTo>
                  <a:pt x="2216746" y="2461864"/>
                  <a:pt x="2203166" y="2446485"/>
                  <a:pt x="2185927" y="2433338"/>
                </a:cubicBezTo>
                <a:cubicBezTo>
                  <a:pt x="2168687" y="2420192"/>
                  <a:pt x="2148534" y="2409650"/>
                  <a:pt x="2125465" y="2401712"/>
                </a:cubicBezTo>
                <a:cubicBezTo>
                  <a:pt x="2102397" y="2393775"/>
                  <a:pt x="2077716" y="2389062"/>
                  <a:pt x="2051423" y="2387573"/>
                </a:cubicBezTo>
                <a:lnTo>
                  <a:pt x="2051423" y="2343669"/>
                </a:lnTo>
                <a:lnTo>
                  <a:pt x="2301975" y="2343669"/>
                </a:lnTo>
                <a:lnTo>
                  <a:pt x="2323407" y="2343669"/>
                </a:lnTo>
                <a:lnTo>
                  <a:pt x="2632002" y="2343669"/>
                </a:lnTo>
                <a:lnTo>
                  <a:pt x="2632002" y="2383481"/>
                </a:lnTo>
                <a:cubicBezTo>
                  <a:pt x="2612158" y="2383977"/>
                  <a:pt x="2591942" y="2385403"/>
                  <a:pt x="2571354" y="2387759"/>
                </a:cubicBezTo>
                <a:cubicBezTo>
                  <a:pt x="2550766" y="2390116"/>
                  <a:pt x="2530613" y="2394023"/>
                  <a:pt x="2510893" y="2399480"/>
                </a:cubicBezTo>
                <a:cubicBezTo>
                  <a:pt x="2491173" y="2404937"/>
                  <a:pt x="2472322" y="2412254"/>
                  <a:pt x="2454338" y="2421432"/>
                </a:cubicBezTo>
                <a:cubicBezTo>
                  <a:pt x="2436355" y="2430610"/>
                  <a:pt x="2420046" y="2442020"/>
                  <a:pt x="2405411" y="2455662"/>
                </a:cubicBezTo>
                <a:cubicBezTo>
                  <a:pt x="2390776" y="2469305"/>
                  <a:pt x="2378250" y="2485614"/>
                  <a:pt x="2367832" y="2504589"/>
                </a:cubicBezTo>
                <a:cubicBezTo>
                  <a:pt x="2357414" y="2523565"/>
                  <a:pt x="2349972" y="2545703"/>
                  <a:pt x="2345508" y="2571004"/>
                </a:cubicBezTo>
                <a:cubicBezTo>
                  <a:pt x="2360143" y="2572244"/>
                  <a:pt x="2376142" y="2574477"/>
                  <a:pt x="2393505" y="2577701"/>
                </a:cubicBezTo>
                <a:cubicBezTo>
                  <a:pt x="2410868" y="2580926"/>
                  <a:pt x="2428603" y="2585143"/>
                  <a:pt x="2446711" y="2590352"/>
                </a:cubicBezTo>
                <a:cubicBezTo>
                  <a:pt x="2464818" y="2595561"/>
                  <a:pt x="2482926" y="2601762"/>
                  <a:pt x="2501033" y="2608955"/>
                </a:cubicBezTo>
                <a:cubicBezTo>
                  <a:pt x="2519140" y="2616149"/>
                  <a:pt x="2536380" y="2624334"/>
                  <a:pt x="2552751" y="2633512"/>
                </a:cubicBezTo>
                <a:cubicBezTo>
                  <a:pt x="2569122" y="2642690"/>
                  <a:pt x="2584129" y="2652736"/>
                  <a:pt x="2597771" y="2663650"/>
                </a:cubicBezTo>
                <a:cubicBezTo>
                  <a:pt x="2611414" y="2674564"/>
                  <a:pt x="2622824" y="2686346"/>
                  <a:pt x="2632002" y="2698996"/>
                </a:cubicBezTo>
                <a:lnTo>
                  <a:pt x="2632002" y="2756667"/>
                </a:lnTo>
                <a:lnTo>
                  <a:pt x="2718322" y="2756667"/>
                </a:lnTo>
                <a:lnTo>
                  <a:pt x="2718322" y="2343669"/>
                </a:lnTo>
                <a:lnTo>
                  <a:pt x="2797276" y="2343669"/>
                </a:lnTo>
                <a:lnTo>
                  <a:pt x="2822502" y="2343669"/>
                </a:lnTo>
                <a:lnTo>
                  <a:pt x="2840436" y="2343669"/>
                </a:lnTo>
                <a:cubicBezTo>
                  <a:pt x="2849862" y="2343669"/>
                  <a:pt x="2858357" y="2345219"/>
                  <a:pt x="2865922" y="2348320"/>
                </a:cubicBezTo>
                <a:cubicBezTo>
                  <a:pt x="2873488" y="2351421"/>
                  <a:pt x="2879875" y="2355761"/>
                  <a:pt x="2885084" y="2361342"/>
                </a:cubicBezTo>
                <a:cubicBezTo>
                  <a:pt x="2890293" y="2366924"/>
                  <a:pt x="2894324" y="2373497"/>
                  <a:pt x="2897176" y="2381062"/>
                </a:cubicBezTo>
                <a:cubicBezTo>
                  <a:pt x="2900029" y="2388628"/>
                  <a:pt x="2901455" y="2396875"/>
                  <a:pt x="2901455" y="2405805"/>
                </a:cubicBezTo>
                <a:lnTo>
                  <a:pt x="2901455" y="2793874"/>
                </a:lnTo>
                <a:lnTo>
                  <a:pt x="2987776" y="2793874"/>
                </a:lnTo>
                <a:lnTo>
                  <a:pt x="2987776" y="2382737"/>
                </a:lnTo>
                <a:cubicBezTo>
                  <a:pt x="2987776" y="2379016"/>
                  <a:pt x="2988086" y="2374923"/>
                  <a:pt x="2988706" y="2370458"/>
                </a:cubicBezTo>
                <a:cubicBezTo>
                  <a:pt x="2989325" y="2365993"/>
                  <a:pt x="2990752" y="2361776"/>
                  <a:pt x="2992984" y="2357808"/>
                </a:cubicBezTo>
                <a:cubicBezTo>
                  <a:pt x="2995217" y="2353839"/>
                  <a:pt x="2998627" y="2350490"/>
                  <a:pt x="3003216" y="2347762"/>
                </a:cubicBezTo>
                <a:cubicBezTo>
                  <a:pt x="3007805" y="2345033"/>
                  <a:pt x="3014068" y="2343669"/>
                  <a:pt x="3022006" y="2343669"/>
                </a:cubicBezTo>
                <a:lnTo>
                  <a:pt x="3091955" y="2343669"/>
                </a:lnTo>
                <a:lnTo>
                  <a:pt x="3091955" y="2265534"/>
                </a:lnTo>
                <a:lnTo>
                  <a:pt x="3005635" y="2265534"/>
                </a:lnTo>
                <a:cubicBezTo>
                  <a:pt x="2988024" y="2265534"/>
                  <a:pt x="2973637" y="2268015"/>
                  <a:pt x="2962475" y="2272976"/>
                </a:cubicBezTo>
                <a:cubicBezTo>
                  <a:pt x="2951313" y="2277937"/>
                  <a:pt x="2941763" y="2284262"/>
                  <a:pt x="2933825" y="2291951"/>
                </a:cubicBezTo>
                <a:cubicBezTo>
                  <a:pt x="2925392" y="2285006"/>
                  <a:pt x="2914912" y="2278867"/>
                  <a:pt x="2902385" y="2273534"/>
                </a:cubicBezTo>
                <a:cubicBezTo>
                  <a:pt x="2889859" y="2268201"/>
                  <a:pt x="2875782" y="2265534"/>
                  <a:pt x="2860155" y="2265534"/>
                </a:cubicBezTo>
                <a:lnTo>
                  <a:pt x="2822502" y="2265534"/>
                </a:lnTo>
                <a:lnTo>
                  <a:pt x="2797276" y="2265534"/>
                </a:lnTo>
                <a:lnTo>
                  <a:pt x="2323407" y="2265534"/>
                </a:lnTo>
                <a:lnTo>
                  <a:pt x="2301975" y="2265534"/>
                </a:lnTo>
                <a:close/>
                <a:moveTo>
                  <a:pt x="425550" y="2265534"/>
                </a:moveTo>
                <a:lnTo>
                  <a:pt x="425550" y="2343669"/>
                </a:lnTo>
                <a:lnTo>
                  <a:pt x="528986" y="2343669"/>
                </a:lnTo>
                <a:lnTo>
                  <a:pt x="528986" y="2396875"/>
                </a:lnTo>
                <a:cubicBezTo>
                  <a:pt x="518320" y="2401092"/>
                  <a:pt x="509576" y="2408285"/>
                  <a:pt x="502755" y="2418455"/>
                </a:cubicBezTo>
                <a:cubicBezTo>
                  <a:pt x="495934" y="2428625"/>
                  <a:pt x="492523" y="2440160"/>
                  <a:pt x="492523" y="2453058"/>
                </a:cubicBezTo>
                <a:cubicBezTo>
                  <a:pt x="492523" y="2461244"/>
                  <a:pt x="494073" y="2468995"/>
                  <a:pt x="497174" y="2476312"/>
                </a:cubicBezTo>
                <a:cubicBezTo>
                  <a:pt x="500275" y="2483630"/>
                  <a:pt x="504553" y="2490079"/>
                  <a:pt x="510010" y="2495660"/>
                </a:cubicBezTo>
                <a:cubicBezTo>
                  <a:pt x="515467" y="2501241"/>
                  <a:pt x="521916" y="2505644"/>
                  <a:pt x="529358" y="2508869"/>
                </a:cubicBezTo>
                <a:cubicBezTo>
                  <a:pt x="536799" y="2512093"/>
                  <a:pt x="544861" y="2513705"/>
                  <a:pt x="553543" y="2513705"/>
                </a:cubicBezTo>
                <a:cubicBezTo>
                  <a:pt x="562720" y="2513705"/>
                  <a:pt x="571030" y="2512031"/>
                  <a:pt x="578471" y="2508682"/>
                </a:cubicBezTo>
                <a:cubicBezTo>
                  <a:pt x="585913" y="2505334"/>
                  <a:pt x="592300" y="2500931"/>
                  <a:pt x="597633" y="2495474"/>
                </a:cubicBezTo>
                <a:cubicBezTo>
                  <a:pt x="602966" y="2490017"/>
                  <a:pt x="607059" y="2483754"/>
                  <a:pt x="609911" y="2476684"/>
                </a:cubicBezTo>
                <a:cubicBezTo>
                  <a:pt x="612764" y="2469615"/>
                  <a:pt x="614190" y="2462360"/>
                  <a:pt x="614190" y="2454918"/>
                </a:cubicBezTo>
                <a:cubicBezTo>
                  <a:pt x="614190" y="2452934"/>
                  <a:pt x="614066" y="2451321"/>
                  <a:pt x="613818" y="2450081"/>
                </a:cubicBezTo>
                <a:cubicBezTo>
                  <a:pt x="624484" y="2450081"/>
                  <a:pt x="633476" y="2451569"/>
                  <a:pt x="640793" y="2454546"/>
                </a:cubicBezTo>
                <a:cubicBezTo>
                  <a:pt x="648110" y="2457523"/>
                  <a:pt x="654063" y="2461553"/>
                  <a:pt x="658652" y="2466638"/>
                </a:cubicBezTo>
                <a:cubicBezTo>
                  <a:pt x="663241" y="2471724"/>
                  <a:pt x="666528" y="2477428"/>
                  <a:pt x="668512" y="2483754"/>
                </a:cubicBezTo>
                <a:cubicBezTo>
                  <a:pt x="670497" y="2490079"/>
                  <a:pt x="671489" y="2496590"/>
                  <a:pt x="671489" y="2503287"/>
                </a:cubicBezTo>
                <a:cubicBezTo>
                  <a:pt x="671489" y="2516930"/>
                  <a:pt x="668946" y="2528588"/>
                  <a:pt x="663861" y="2538262"/>
                </a:cubicBezTo>
                <a:cubicBezTo>
                  <a:pt x="658776" y="2547936"/>
                  <a:pt x="651769" y="2555873"/>
                  <a:pt x="642839" y="2562074"/>
                </a:cubicBezTo>
                <a:cubicBezTo>
                  <a:pt x="633910" y="2568276"/>
                  <a:pt x="623368" y="2572864"/>
                  <a:pt x="611213" y="2575841"/>
                </a:cubicBezTo>
                <a:cubicBezTo>
                  <a:pt x="599059" y="2578818"/>
                  <a:pt x="585913" y="2580306"/>
                  <a:pt x="571774" y="2580306"/>
                </a:cubicBezTo>
                <a:cubicBezTo>
                  <a:pt x="549202" y="2580306"/>
                  <a:pt x="529234" y="2578880"/>
                  <a:pt x="511871" y="2576027"/>
                </a:cubicBezTo>
                <a:cubicBezTo>
                  <a:pt x="494507" y="2573174"/>
                  <a:pt x="480989" y="2570632"/>
                  <a:pt x="471315" y="2568400"/>
                </a:cubicBezTo>
                <a:lnTo>
                  <a:pt x="471315" y="2644674"/>
                </a:lnTo>
                <a:cubicBezTo>
                  <a:pt x="481733" y="2646906"/>
                  <a:pt x="493515" y="2649511"/>
                  <a:pt x="506662" y="2652487"/>
                </a:cubicBezTo>
                <a:cubicBezTo>
                  <a:pt x="519808" y="2655464"/>
                  <a:pt x="533885" y="2659247"/>
                  <a:pt x="548892" y="2663836"/>
                </a:cubicBezTo>
                <a:cubicBezTo>
                  <a:pt x="563899" y="2668425"/>
                  <a:pt x="579401" y="2673944"/>
                  <a:pt x="595400" y="2680393"/>
                </a:cubicBezTo>
                <a:cubicBezTo>
                  <a:pt x="611400" y="2686842"/>
                  <a:pt x="627398" y="2694593"/>
                  <a:pt x="643398" y="2703647"/>
                </a:cubicBezTo>
                <a:cubicBezTo>
                  <a:pt x="659397" y="2712701"/>
                  <a:pt x="675209" y="2723367"/>
                  <a:pt x="690837" y="2735645"/>
                </a:cubicBezTo>
                <a:cubicBezTo>
                  <a:pt x="706463" y="2747924"/>
                  <a:pt x="721222" y="2762000"/>
                  <a:pt x="735113" y="2777875"/>
                </a:cubicBezTo>
                <a:lnTo>
                  <a:pt x="803946" y="2735087"/>
                </a:lnTo>
                <a:cubicBezTo>
                  <a:pt x="795760" y="2722685"/>
                  <a:pt x="786644" y="2711275"/>
                  <a:pt x="776599" y="2700857"/>
                </a:cubicBezTo>
                <a:cubicBezTo>
                  <a:pt x="766553" y="2690439"/>
                  <a:pt x="756259" y="2680889"/>
                  <a:pt x="745717" y="2672207"/>
                </a:cubicBezTo>
                <a:cubicBezTo>
                  <a:pt x="735175" y="2663526"/>
                  <a:pt x="724633" y="2655712"/>
                  <a:pt x="714091" y="2648767"/>
                </a:cubicBezTo>
                <a:cubicBezTo>
                  <a:pt x="703549" y="2641821"/>
                  <a:pt x="693813" y="2635496"/>
                  <a:pt x="684883" y="2629791"/>
                </a:cubicBezTo>
                <a:cubicBezTo>
                  <a:pt x="695549" y="2624334"/>
                  <a:pt x="705347" y="2617451"/>
                  <a:pt x="714277" y="2609141"/>
                </a:cubicBezTo>
                <a:cubicBezTo>
                  <a:pt x="723207" y="2600832"/>
                  <a:pt x="730896" y="2591282"/>
                  <a:pt x="737345" y="2580492"/>
                </a:cubicBezTo>
                <a:cubicBezTo>
                  <a:pt x="743795" y="2569702"/>
                  <a:pt x="748818" y="2557796"/>
                  <a:pt x="752414" y="2544773"/>
                </a:cubicBezTo>
                <a:cubicBezTo>
                  <a:pt x="756011" y="2531751"/>
                  <a:pt x="757809" y="2517798"/>
                  <a:pt x="757809" y="2502915"/>
                </a:cubicBezTo>
                <a:cubicBezTo>
                  <a:pt x="757809" y="2486296"/>
                  <a:pt x="755205" y="2470235"/>
                  <a:pt x="749996" y="2454732"/>
                </a:cubicBezTo>
                <a:cubicBezTo>
                  <a:pt x="744787" y="2439229"/>
                  <a:pt x="736539" y="2425401"/>
                  <a:pt x="725253" y="2413246"/>
                </a:cubicBezTo>
                <a:cubicBezTo>
                  <a:pt x="713967" y="2401092"/>
                  <a:pt x="699270" y="2391356"/>
                  <a:pt x="681163" y="2384039"/>
                </a:cubicBezTo>
                <a:cubicBezTo>
                  <a:pt x="663055" y="2376721"/>
                  <a:pt x="641103" y="2373063"/>
                  <a:pt x="615306" y="2373063"/>
                </a:cubicBezTo>
                <a:lnTo>
                  <a:pt x="615306" y="2343669"/>
                </a:lnTo>
                <a:lnTo>
                  <a:pt x="835125" y="2343669"/>
                </a:lnTo>
                <a:lnTo>
                  <a:pt x="861989" y="2343669"/>
                </a:lnTo>
                <a:lnTo>
                  <a:pt x="1043485" y="2343669"/>
                </a:lnTo>
                <a:cubicBezTo>
                  <a:pt x="1020416" y="2380628"/>
                  <a:pt x="1008138" y="2432222"/>
                  <a:pt x="1006650" y="2498450"/>
                </a:cubicBezTo>
                <a:lnTo>
                  <a:pt x="1085529" y="2498450"/>
                </a:lnTo>
                <a:cubicBezTo>
                  <a:pt x="1099419" y="2498450"/>
                  <a:pt x="1110830" y="2500373"/>
                  <a:pt x="1119759" y="2504217"/>
                </a:cubicBezTo>
                <a:cubicBezTo>
                  <a:pt x="1128689" y="2508062"/>
                  <a:pt x="1135758" y="2513395"/>
                  <a:pt x="1140967" y="2520216"/>
                </a:cubicBezTo>
                <a:cubicBezTo>
                  <a:pt x="1146176" y="2527038"/>
                  <a:pt x="1149773" y="2535037"/>
                  <a:pt x="1151757" y="2544215"/>
                </a:cubicBezTo>
                <a:cubicBezTo>
                  <a:pt x="1153742" y="2553393"/>
                  <a:pt x="1154734" y="2563315"/>
                  <a:pt x="1154734" y="2573981"/>
                </a:cubicBezTo>
                <a:cubicBezTo>
                  <a:pt x="1154734" y="2588119"/>
                  <a:pt x="1152935" y="2600460"/>
                  <a:pt x="1149339" y="2611002"/>
                </a:cubicBezTo>
                <a:cubicBezTo>
                  <a:pt x="1145742" y="2621544"/>
                  <a:pt x="1140781" y="2630287"/>
                  <a:pt x="1134456" y="2637233"/>
                </a:cubicBezTo>
                <a:cubicBezTo>
                  <a:pt x="1128131" y="2644178"/>
                  <a:pt x="1120751" y="2649325"/>
                  <a:pt x="1112318" y="2652674"/>
                </a:cubicBezTo>
                <a:cubicBezTo>
                  <a:pt x="1103884" y="2656022"/>
                  <a:pt x="1094706" y="2657696"/>
                  <a:pt x="1084785" y="2657696"/>
                </a:cubicBezTo>
                <a:cubicBezTo>
                  <a:pt x="1064693" y="2657696"/>
                  <a:pt x="1046895" y="2652922"/>
                  <a:pt x="1031392" y="2643372"/>
                </a:cubicBezTo>
                <a:cubicBezTo>
                  <a:pt x="1015890" y="2633822"/>
                  <a:pt x="1001565" y="2618505"/>
                  <a:pt x="988418" y="2597421"/>
                </a:cubicBezTo>
                <a:cubicBezTo>
                  <a:pt x="976760" y="2579066"/>
                  <a:pt x="967148" y="2559346"/>
                  <a:pt x="959583" y="2538262"/>
                </a:cubicBezTo>
                <a:cubicBezTo>
                  <a:pt x="952018" y="2517178"/>
                  <a:pt x="946498" y="2494730"/>
                  <a:pt x="943026" y="2470917"/>
                </a:cubicBezTo>
                <a:lnTo>
                  <a:pt x="861542" y="2486172"/>
                </a:lnTo>
                <a:cubicBezTo>
                  <a:pt x="868240" y="2521643"/>
                  <a:pt x="877169" y="2553331"/>
                  <a:pt x="888331" y="2581236"/>
                </a:cubicBezTo>
                <a:cubicBezTo>
                  <a:pt x="899493" y="2609141"/>
                  <a:pt x="912640" y="2633760"/>
                  <a:pt x="927771" y="2655092"/>
                </a:cubicBezTo>
                <a:cubicBezTo>
                  <a:pt x="937445" y="2668983"/>
                  <a:pt x="948297" y="2681075"/>
                  <a:pt x="960327" y="2691369"/>
                </a:cubicBezTo>
                <a:cubicBezTo>
                  <a:pt x="972357" y="2701663"/>
                  <a:pt x="985132" y="2710282"/>
                  <a:pt x="998650" y="2717228"/>
                </a:cubicBezTo>
                <a:cubicBezTo>
                  <a:pt x="1012169" y="2724173"/>
                  <a:pt x="1026183" y="2729382"/>
                  <a:pt x="1040694" y="2732855"/>
                </a:cubicBezTo>
                <a:cubicBezTo>
                  <a:pt x="1055205" y="2736327"/>
                  <a:pt x="1069902" y="2738064"/>
                  <a:pt x="1084785" y="2738064"/>
                </a:cubicBezTo>
                <a:cubicBezTo>
                  <a:pt x="1105620" y="2738064"/>
                  <a:pt x="1125650" y="2734529"/>
                  <a:pt x="1144874" y="2727460"/>
                </a:cubicBezTo>
                <a:cubicBezTo>
                  <a:pt x="1164098" y="2720390"/>
                  <a:pt x="1180965" y="2709910"/>
                  <a:pt x="1195476" y="2696020"/>
                </a:cubicBezTo>
                <a:cubicBezTo>
                  <a:pt x="1209986" y="2682129"/>
                  <a:pt x="1221582" y="2664952"/>
                  <a:pt x="1230264" y="2644488"/>
                </a:cubicBezTo>
                <a:cubicBezTo>
                  <a:pt x="1238946" y="2624024"/>
                  <a:pt x="1243286" y="2600522"/>
                  <a:pt x="1243286" y="2573981"/>
                </a:cubicBezTo>
                <a:cubicBezTo>
                  <a:pt x="1243286" y="2551656"/>
                  <a:pt x="1239938" y="2531069"/>
                  <a:pt x="1233241" y="2512217"/>
                </a:cubicBezTo>
                <a:cubicBezTo>
                  <a:pt x="1226543" y="2493365"/>
                  <a:pt x="1217056" y="2477180"/>
                  <a:pt x="1204777" y="2463662"/>
                </a:cubicBezTo>
                <a:cubicBezTo>
                  <a:pt x="1192499" y="2450143"/>
                  <a:pt x="1177678" y="2439539"/>
                  <a:pt x="1160315" y="2431850"/>
                </a:cubicBezTo>
                <a:cubicBezTo>
                  <a:pt x="1142951" y="2424161"/>
                  <a:pt x="1123728" y="2420316"/>
                  <a:pt x="1102644" y="2420316"/>
                </a:cubicBezTo>
                <a:lnTo>
                  <a:pt x="1096691" y="2420316"/>
                </a:lnTo>
                <a:cubicBezTo>
                  <a:pt x="1097931" y="2412626"/>
                  <a:pt x="1100040" y="2405061"/>
                  <a:pt x="1103016" y="2397619"/>
                </a:cubicBezTo>
                <a:cubicBezTo>
                  <a:pt x="1105992" y="2390178"/>
                  <a:pt x="1109465" y="2383171"/>
                  <a:pt x="1113434" y="2376597"/>
                </a:cubicBezTo>
                <a:cubicBezTo>
                  <a:pt x="1117403" y="2370024"/>
                  <a:pt x="1121805" y="2363947"/>
                  <a:pt x="1126642" y="2358366"/>
                </a:cubicBezTo>
                <a:cubicBezTo>
                  <a:pt x="1131480" y="2352785"/>
                  <a:pt x="1136378" y="2347886"/>
                  <a:pt x="1141339" y="2343669"/>
                </a:cubicBezTo>
                <a:lnTo>
                  <a:pt x="1196034" y="2343669"/>
                </a:lnTo>
                <a:cubicBezTo>
                  <a:pt x="1198514" y="2357808"/>
                  <a:pt x="1203041" y="2372877"/>
                  <a:pt x="1209614" y="2388876"/>
                </a:cubicBezTo>
                <a:cubicBezTo>
                  <a:pt x="1216187" y="2404875"/>
                  <a:pt x="1224249" y="2420130"/>
                  <a:pt x="1233799" y="2434640"/>
                </a:cubicBezTo>
                <a:cubicBezTo>
                  <a:pt x="1243348" y="2449151"/>
                  <a:pt x="1254015" y="2462298"/>
                  <a:pt x="1265797" y="2474080"/>
                </a:cubicBezTo>
                <a:cubicBezTo>
                  <a:pt x="1277579" y="2485862"/>
                  <a:pt x="1290167" y="2494730"/>
                  <a:pt x="1303562" y="2500683"/>
                </a:cubicBezTo>
                <a:lnTo>
                  <a:pt x="1303562" y="2756667"/>
                </a:lnTo>
                <a:lnTo>
                  <a:pt x="1389882" y="2756667"/>
                </a:lnTo>
                <a:lnTo>
                  <a:pt x="1389882" y="2435199"/>
                </a:lnTo>
                <a:lnTo>
                  <a:pt x="1355652" y="2435199"/>
                </a:lnTo>
                <a:cubicBezTo>
                  <a:pt x="1346970" y="2435199"/>
                  <a:pt x="1338661" y="2432346"/>
                  <a:pt x="1330723" y="2426641"/>
                </a:cubicBezTo>
                <a:cubicBezTo>
                  <a:pt x="1322786" y="2420936"/>
                  <a:pt x="1315654" y="2413681"/>
                  <a:pt x="1309329" y="2404875"/>
                </a:cubicBezTo>
                <a:cubicBezTo>
                  <a:pt x="1303004" y="2396069"/>
                  <a:pt x="1297547" y="2386271"/>
                  <a:pt x="1292958" y="2375481"/>
                </a:cubicBezTo>
                <a:cubicBezTo>
                  <a:pt x="1288369" y="2364691"/>
                  <a:pt x="1284958" y="2354087"/>
                  <a:pt x="1282726" y="2343669"/>
                </a:cubicBezTo>
                <a:lnTo>
                  <a:pt x="1475459" y="2343669"/>
                </a:lnTo>
                <a:lnTo>
                  <a:pt x="1475459" y="2265534"/>
                </a:lnTo>
                <a:lnTo>
                  <a:pt x="861989" y="2265534"/>
                </a:lnTo>
                <a:lnTo>
                  <a:pt x="835125" y="2265534"/>
                </a:lnTo>
                <a:close/>
                <a:moveTo>
                  <a:pt x="6737723" y="2257349"/>
                </a:moveTo>
                <a:cubicBezTo>
                  <a:pt x="6717135" y="2257349"/>
                  <a:pt x="6697477" y="2261132"/>
                  <a:pt x="6678750" y="2268697"/>
                </a:cubicBezTo>
                <a:cubicBezTo>
                  <a:pt x="6660022" y="2276263"/>
                  <a:pt x="6643589" y="2286680"/>
                  <a:pt x="6629450" y="2299951"/>
                </a:cubicBezTo>
                <a:cubicBezTo>
                  <a:pt x="6615312" y="2313221"/>
                  <a:pt x="6604025" y="2328848"/>
                  <a:pt x="6595592" y="2346832"/>
                </a:cubicBezTo>
                <a:cubicBezTo>
                  <a:pt x="6587158" y="2364815"/>
                  <a:pt x="6582941" y="2384101"/>
                  <a:pt x="6582941" y="2404689"/>
                </a:cubicBezTo>
                <a:cubicBezTo>
                  <a:pt x="6582941" y="2427261"/>
                  <a:pt x="6587158" y="2447167"/>
                  <a:pt x="6595592" y="2464406"/>
                </a:cubicBezTo>
                <a:cubicBezTo>
                  <a:pt x="6604025" y="2481645"/>
                  <a:pt x="6616056" y="2495846"/>
                  <a:pt x="6631683" y="2507008"/>
                </a:cubicBezTo>
                <a:cubicBezTo>
                  <a:pt x="6616552" y="2518914"/>
                  <a:pt x="6604645" y="2533859"/>
                  <a:pt x="6595964" y="2551842"/>
                </a:cubicBezTo>
                <a:cubicBezTo>
                  <a:pt x="6587282" y="2569826"/>
                  <a:pt x="6582941" y="2590352"/>
                  <a:pt x="6582941" y="2613420"/>
                </a:cubicBezTo>
                <a:cubicBezTo>
                  <a:pt x="6582941" y="2633016"/>
                  <a:pt x="6586786" y="2651619"/>
                  <a:pt x="6594476" y="2669231"/>
                </a:cubicBezTo>
                <a:cubicBezTo>
                  <a:pt x="6602165" y="2686842"/>
                  <a:pt x="6612893" y="2702345"/>
                  <a:pt x="6626660" y="2715739"/>
                </a:cubicBezTo>
                <a:cubicBezTo>
                  <a:pt x="6640426" y="2729134"/>
                  <a:pt x="6656735" y="2739738"/>
                  <a:pt x="6675587" y="2747552"/>
                </a:cubicBezTo>
                <a:cubicBezTo>
                  <a:pt x="6694438" y="2755365"/>
                  <a:pt x="6715150" y="2759272"/>
                  <a:pt x="6737723" y="2759272"/>
                </a:cubicBezTo>
                <a:cubicBezTo>
                  <a:pt x="6759551" y="2759272"/>
                  <a:pt x="6779890" y="2755427"/>
                  <a:pt x="6798742" y="2747737"/>
                </a:cubicBezTo>
                <a:cubicBezTo>
                  <a:pt x="6817594" y="2740048"/>
                  <a:pt x="6833903" y="2729630"/>
                  <a:pt x="6847669" y="2716484"/>
                </a:cubicBezTo>
                <a:cubicBezTo>
                  <a:pt x="6861436" y="2703337"/>
                  <a:pt x="6872226" y="2687896"/>
                  <a:pt x="6880040" y="2670161"/>
                </a:cubicBezTo>
                <a:cubicBezTo>
                  <a:pt x="6887853" y="2652426"/>
                  <a:pt x="6891760" y="2633512"/>
                  <a:pt x="6891760" y="2613420"/>
                </a:cubicBezTo>
                <a:cubicBezTo>
                  <a:pt x="6891760" y="2590352"/>
                  <a:pt x="6887481" y="2569826"/>
                  <a:pt x="6878923" y="2551842"/>
                </a:cubicBezTo>
                <a:cubicBezTo>
                  <a:pt x="6870366" y="2533859"/>
                  <a:pt x="6858522" y="2518914"/>
                  <a:pt x="6843391" y="2507008"/>
                </a:cubicBezTo>
                <a:cubicBezTo>
                  <a:pt x="6859018" y="2496094"/>
                  <a:pt x="6870986" y="2482079"/>
                  <a:pt x="6879295" y="2464964"/>
                </a:cubicBezTo>
                <a:cubicBezTo>
                  <a:pt x="6887605" y="2447849"/>
                  <a:pt x="6891760" y="2427757"/>
                  <a:pt x="6891760" y="2404689"/>
                </a:cubicBezTo>
                <a:cubicBezTo>
                  <a:pt x="6891760" y="2384101"/>
                  <a:pt x="6887605" y="2364815"/>
                  <a:pt x="6879295" y="2346832"/>
                </a:cubicBezTo>
                <a:cubicBezTo>
                  <a:pt x="6870986" y="2328848"/>
                  <a:pt x="6859824" y="2313221"/>
                  <a:pt x="6845809" y="2299951"/>
                </a:cubicBezTo>
                <a:cubicBezTo>
                  <a:pt x="6831794" y="2286680"/>
                  <a:pt x="6815485" y="2276263"/>
                  <a:pt x="6796882" y="2268697"/>
                </a:cubicBezTo>
                <a:cubicBezTo>
                  <a:pt x="6778278" y="2261132"/>
                  <a:pt x="6758559" y="2257349"/>
                  <a:pt x="6737723" y="2257349"/>
                </a:cubicBezTo>
                <a:close/>
                <a:moveTo>
                  <a:pt x="9450115" y="2215677"/>
                </a:moveTo>
                <a:cubicBezTo>
                  <a:pt x="9405467" y="2251148"/>
                  <a:pt x="9369376" y="2286370"/>
                  <a:pt x="9341843" y="2321345"/>
                </a:cubicBezTo>
                <a:cubicBezTo>
                  <a:pt x="9314309" y="2356319"/>
                  <a:pt x="9300543" y="2384349"/>
                  <a:pt x="9300543" y="2405433"/>
                </a:cubicBezTo>
                <a:cubicBezTo>
                  <a:pt x="9300543" y="2420316"/>
                  <a:pt x="9314929" y="2433834"/>
                  <a:pt x="9343703" y="2445988"/>
                </a:cubicBezTo>
                <a:cubicBezTo>
                  <a:pt x="9353129" y="2449957"/>
                  <a:pt x="9367515" y="2454546"/>
                  <a:pt x="9386863" y="2459755"/>
                </a:cubicBezTo>
                <a:cubicBezTo>
                  <a:pt x="9355857" y="2492249"/>
                  <a:pt x="9335889" y="2516558"/>
                  <a:pt x="9326960" y="2532681"/>
                </a:cubicBezTo>
                <a:cubicBezTo>
                  <a:pt x="9319270" y="2546323"/>
                  <a:pt x="9315426" y="2562198"/>
                  <a:pt x="9315426" y="2580306"/>
                </a:cubicBezTo>
                <a:cubicBezTo>
                  <a:pt x="9315426" y="2602630"/>
                  <a:pt x="9333037" y="2619001"/>
                  <a:pt x="9368260" y="2629419"/>
                </a:cubicBezTo>
                <a:cubicBezTo>
                  <a:pt x="9377685" y="2632148"/>
                  <a:pt x="9410180" y="2637853"/>
                  <a:pt x="9465742" y="2646534"/>
                </a:cubicBezTo>
                <a:lnTo>
                  <a:pt x="9496252" y="2539378"/>
                </a:lnTo>
                <a:cubicBezTo>
                  <a:pt x="9471943" y="2536402"/>
                  <a:pt x="9453712" y="2533797"/>
                  <a:pt x="9441557" y="2531565"/>
                </a:cubicBezTo>
                <a:cubicBezTo>
                  <a:pt x="9405095" y="2524867"/>
                  <a:pt x="9386863" y="2517302"/>
                  <a:pt x="9386863" y="2508869"/>
                </a:cubicBezTo>
                <a:cubicBezTo>
                  <a:pt x="9386863" y="2503163"/>
                  <a:pt x="9393002" y="2492311"/>
                  <a:pt x="9405281" y="2476312"/>
                </a:cubicBezTo>
                <a:cubicBezTo>
                  <a:pt x="9417559" y="2460313"/>
                  <a:pt x="9432193" y="2444190"/>
                  <a:pt x="9449185" y="2427943"/>
                </a:cubicBezTo>
                <a:cubicBezTo>
                  <a:pt x="9466176" y="2411696"/>
                  <a:pt x="9474672" y="2399728"/>
                  <a:pt x="9474672" y="2392038"/>
                </a:cubicBezTo>
                <a:cubicBezTo>
                  <a:pt x="9474672" y="2388566"/>
                  <a:pt x="9472563" y="2385527"/>
                  <a:pt x="9468346" y="2382923"/>
                </a:cubicBezTo>
                <a:cubicBezTo>
                  <a:pt x="9464130" y="2380318"/>
                  <a:pt x="9455572" y="2376659"/>
                  <a:pt x="9442674" y="2371946"/>
                </a:cubicBezTo>
                <a:cubicBezTo>
                  <a:pt x="9425062" y="2366241"/>
                  <a:pt x="9410241" y="2360164"/>
                  <a:pt x="9398211" y="2353715"/>
                </a:cubicBezTo>
                <a:cubicBezTo>
                  <a:pt x="9386181" y="2347266"/>
                  <a:pt x="9380166" y="2342181"/>
                  <a:pt x="9380166" y="2338460"/>
                </a:cubicBezTo>
                <a:cubicBezTo>
                  <a:pt x="9380166" y="2333251"/>
                  <a:pt x="9385809" y="2327608"/>
                  <a:pt x="9397095" y="2321531"/>
                </a:cubicBezTo>
                <a:cubicBezTo>
                  <a:pt x="9408381" y="2315454"/>
                  <a:pt x="9421589" y="2310679"/>
                  <a:pt x="9436721" y="2307206"/>
                </a:cubicBezTo>
                <a:close/>
                <a:moveTo>
                  <a:pt x="10921355" y="2195957"/>
                </a:moveTo>
                <a:cubicBezTo>
                  <a:pt x="10907464" y="2222250"/>
                  <a:pt x="10896674" y="2244636"/>
                  <a:pt x="10888985" y="2263116"/>
                </a:cubicBezTo>
                <a:cubicBezTo>
                  <a:pt x="10881296" y="2281596"/>
                  <a:pt x="10877451" y="2294680"/>
                  <a:pt x="10877451" y="2302369"/>
                </a:cubicBezTo>
                <a:cubicBezTo>
                  <a:pt x="10877451" y="2307578"/>
                  <a:pt x="10878939" y="2317128"/>
                  <a:pt x="10881916" y="2331019"/>
                </a:cubicBezTo>
                <a:cubicBezTo>
                  <a:pt x="10890349" y="2370706"/>
                  <a:pt x="10896427" y="2404875"/>
                  <a:pt x="10900147" y="2433524"/>
                </a:cubicBezTo>
                <a:cubicBezTo>
                  <a:pt x="10903868" y="2462174"/>
                  <a:pt x="10906969" y="2491133"/>
                  <a:pt x="10909449" y="2520402"/>
                </a:cubicBezTo>
                <a:cubicBezTo>
                  <a:pt x="10911929" y="2549672"/>
                  <a:pt x="10913170" y="2571872"/>
                  <a:pt x="10913170" y="2587003"/>
                </a:cubicBezTo>
                <a:cubicBezTo>
                  <a:pt x="10913170" y="2606847"/>
                  <a:pt x="10910193" y="2632644"/>
                  <a:pt x="10904240" y="2664394"/>
                </a:cubicBezTo>
                <a:lnTo>
                  <a:pt x="10926564" y="2673324"/>
                </a:lnTo>
                <a:cubicBezTo>
                  <a:pt x="10941447" y="2642566"/>
                  <a:pt x="10951493" y="2618071"/>
                  <a:pt x="10956702" y="2599840"/>
                </a:cubicBezTo>
                <a:cubicBezTo>
                  <a:pt x="10961911" y="2581608"/>
                  <a:pt x="10964516" y="2561454"/>
                  <a:pt x="10964516" y="2539378"/>
                </a:cubicBezTo>
                <a:cubicBezTo>
                  <a:pt x="10964516" y="2513333"/>
                  <a:pt x="10963275" y="2486172"/>
                  <a:pt x="10960795" y="2457895"/>
                </a:cubicBezTo>
                <a:cubicBezTo>
                  <a:pt x="10957571" y="2421184"/>
                  <a:pt x="10951865" y="2377776"/>
                  <a:pt x="10943680" y="2327670"/>
                </a:cubicBezTo>
                <a:close/>
                <a:moveTo>
                  <a:pt x="10746706" y="2166564"/>
                </a:moveTo>
                <a:cubicBezTo>
                  <a:pt x="10733063" y="2192609"/>
                  <a:pt x="10723390" y="2215057"/>
                  <a:pt x="10717684" y="2233908"/>
                </a:cubicBezTo>
                <a:cubicBezTo>
                  <a:pt x="10713219" y="2248791"/>
                  <a:pt x="10710987" y="2263550"/>
                  <a:pt x="10710987" y="2278185"/>
                </a:cubicBezTo>
                <a:lnTo>
                  <a:pt x="10734799" y="2293812"/>
                </a:lnTo>
                <a:lnTo>
                  <a:pt x="10779820" y="2546447"/>
                </a:lnTo>
                <a:lnTo>
                  <a:pt x="10644684" y="2546447"/>
                </a:lnTo>
                <a:cubicBezTo>
                  <a:pt x="10625089" y="2542231"/>
                  <a:pt x="10610392" y="2537022"/>
                  <a:pt x="10600594" y="2530820"/>
                </a:cubicBezTo>
                <a:cubicBezTo>
                  <a:pt x="10590795" y="2524619"/>
                  <a:pt x="10576595" y="2511101"/>
                  <a:pt x="10557992" y="2490265"/>
                </a:cubicBezTo>
                <a:cubicBezTo>
                  <a:pt x="10530706" y="2460747"/>
                  <a:pt x="10509622" y="2439043"/>
                  <a:pt x="10494740" y="2425153"/>
                </a:cubicBezTo>
                <a:cubicBezTo>
                  <a:pt x="10475888" y="2407541"/>
                  <a:pt x="10458896" y="2394767"/>
                  <a:pt x="10443766" y="2386829"/>
                </a:cubicBezTo>
                <a:cubicBezTo>
                  <a:pt x="10428636" y="2378892"/>
                  <a:pt x="10412884" y="2374923"/>
                  <a:pt x="10396513" y="2374923"/>
                </a:cubicBezTo>
                <a:cubicBezTo>
                  <a:pt x="10375181" y="2374923"/>
                  <a:pt x="10356143" y="2382364"/>
                  <a:pt x="10339400" y="2397247"/>
                </a:cubicBezTo>
                <a:cubicBezTo>
                  <a:pt x="10322657" y="2412130"/>
                  <a:pt x="10307464" y="2435199"/>
                  <a:pt x="10293822" y="2466452"/>
                </a:cubicBezTo>
                <a:cubicBezTo>
                  <a:pt x="10303992" y="2464220"/>
                  <a:pt x="10311743" y="2462794"/>
                  <a:pt x="10317076" y="2462174"/>
                </a:cubicBezTo>
                <a:cubicBezTo>
                  <a:pt x="10322409" y="2461553"/>
                  <a:pt x="10328300" y="2461244"/>
                  <a:pt x="10334749" y="2461244"/>
                </a:cubicBezTo>
                <a:cubicBezTo>
                  <a:pt x="10356329" y="2461244"/>
                  <a:pt x="10378406" y="2467320"/>
                  <a:pt x="10400978" y="2479475"/>
                </a:cubicBezTo>
                <a:cubicBezTo>
                  <a:pt x="10426526" y="2493117"/>
                  <a:pt x="10454308" y="2515442"/>
                  <a:pt x="10484322" y="2546447"/>
                </a:cubicBezTo>
                <a:lnTo>
                  <a:pt x="10242848" y="2546447"/>
                </a:lnTo>
                <a:lnTo>
                  <a:pt x="10219780" y="2546447"/>
                </a:lnTo>
                <a:lnTo>
                  <a:pt x="10184433" y="2546447"/>
                </a:lnTo>
                <a:cubicBezTo>
                  <a:pt x="10152931" y="2546447"/>
                  <a:pt x="10131351" y="2543099"/>
                  <a:pt x="10119693" y="2536402"/>
                </a:cubicBezTo>
                <a:cubicBezTo>
                  <a:pt x="10108034" y="2529704"/>
                  <a:pt x="10102205" y="2517550"/>
                  <a:pt x="10102205" y="2499939"/>
                </a:cubicBezTo>
                <a:cubicBezTo>
                  <a:pt x="10102205" y="2496714"/>
                  <a:pt x="10102516" y="2492125"/>
                  <a:pt x="10103136" y="2486172"/>
                </a:cubicBezTo>
                <a:cubicBezTo>
                  <a:pt x="10103755" y="2480219"/>
                  <a:pt x="10104438" y="2474886"/>
                  <a:pt x="10105182" y="2470173"/>
                </a:cubicBezTo>
                <a:cubicBezTo>
                  <a:pt x="10116344" y="2467941"/>
                  <a:pt x="10128870" y="2465336"/>
                  <a:pt x="10142761" y="2462360"/>
                </a:cubicBezTo>
                <a:cubicBezTo>
                  <a:pt x="10153179" y="2460623"/>
                  <a:pt x="10165705" y="2459755"/>
                  <a:pt x="10180340" y="2459755"/>
                </a:cubicBezTo>
                <a:lnTo>
                  <a:pt x="10202664" y="2369714"/>
                </a:lnTo>
                <a:cubicBezTo>
                  <a:pt x="10166449" y="2369714"/>
                  <a:pt x="10129491" y="2368350"/>
                  <a:pt x="10091787" y="2365621"/>
                </a:cubicBezTo>
                <a:cubicBezTo>
                  <a:pt x="10071696" y="2364133"/>
                  <a:pt x="10048752" y="2361963"/>
                  <a:pt x="10022954" y="2359110"/>
                </a:cubicBezTo>
                <a:cubicBezTo>
                  <a:pt x="9997157" y="2356258"/>
                  <a:pt x="9979670" y="2354831"/>
                  <a:pt x="9970493" y="2354831"/>
                </a:cubicBezTo>
                <a:cubicBezTo>
                  <a:pt x="9891365" y="2354831"/>
                  <a:pt x="9846221" y="2400968"/>
                  <a:pt x="9835059" y="2493242"/>
                </a:cubicBezTo>
                <a:cubicBezTo>
                  <a:pt x="9865321" y="2477614"/>
                  <a:pt x="9887955" y="2467631"/>
                  <a:pt x="9902962" y="2463290"/>
                </a:cubicBezTo>
                <a:cubicBezTo>
                  <a:pt x="9917968" y="2458949"/>
                  <a:pt x="9937006" y="2456779"/>
                  <a:pt x="9960075" y="2456779"/>
                </a:cubicBezTo>
                <a:lnTo>
                  <a:pt x="9968260" y="2456779"/>
                </a:lnTo>
                <a:cubicBezTo>
                  <a:pt x="9931301" y="2476622"/>
                  <a:pt x="9900978" y="2508682"/>
                  <a:pt x="9877289" y="2552959"/>
                </a:cubicBezTo>
                <a:cubicBezTo>
                  <a:pt x="9853600" y="2597235"/>
                  <a:pt x="9841756" y="2645294"/>
                  <a:pt x="9841756" y="2697136"/>
                </a:cubicBezTo>
                <a:cubicBezTo>
                  <a:pt x="9841756" y="2765349"/>
                  <a:pt x="9861414" y="2817873"/>
                  <a:pt x="9900729" y="2854708"/>
                </a:cubicBezTo>
                <a:cubicBezTo>
                  <a:pt x="9940045" y="2891543"/>
                  <a:pt x="9996041" y="2909960"/>
                  <a:pt x="10068719" y="2909960"/>
                </a:cubicBezTo>
                <a:lnTo>
                  <a:pt x="10104438" y="2909216"/>
                </a:lnTo>
                <a:lnTo>
                  <a:pt x="10245825" y="2818431"/>
                </a:lnTo>
                <a:lnTo>
                  <a:pt x="10239127" y="2806525"/>
                </a:lnTo>
                <a:cubicBezTo>
                  <a:pt x="10195223" y="2810989"/>
                  <a:pt x="10161489" y="2813222"/>
                  <a:pt x="10137924" y="2813222"/>
                </a:cubicBezTo>
                <a:cubicBezTo>
                  <a:pt x="10057805" y="2813222"/>
                  <a:pt x="9996476" y="2799828"/>
                  <a:pt x="9953935" y="2773038"/>
                </a:cubicBezTo>
                <a:cubicBezTo>
                  <a:pt x="9911396" y="2746249"/>
                  <a:pt x="9890125" y="2708050"/>
                  <a:pt x="9890125" y="2658441"/>
                </a:cubicBezTo>
                <a:cubicBezTo>
                  <a:pt x="9890125" y="2616025"/>
                  <a:pt x="9907985" y="2578197"/>
                  <a:pt x="9943704" y="2544959"/>
                </a:cubicBezTo>
                <a:cubicBezTo>
                  <a:pt x="9978430" y="2512713"/>
                  <a:pt x="10024071" y="2490017"/>
                  <a:pt x="10080625" y="2476871"/>
                </a:cubicBezTo>
                <a:cubicBezTo>
                  <a:pt x="10077401" y="2495474"/>
                  <a:pt x="10075416" y="2507256"/>
                  <a:pt x="10074672" y="2512217"/>
                </a:cubicBezTo>
                <a:cubicBezTo>
                  <a:pt x="10072688" y="2526604"/>
                  <a:pt x="10071696" y="2541610"/>
                  <a:pt x="10071696" y="2557238"/>
                </a:cubicBezTo>
                <a:cubicBezTo>
                  <a:pt x="10071696" y="2592212"/>
                  <a:pt x="10079634" y="2616025"/>
                  <a:pt x="10095508" y="2628675"/>
                </a:cubicBezTo>
                <a:cubicBezTo>
                  <a:pt x="10111383" y="2641326"/>
                  <a:pt x="10141148" y="2647651"/>
                  <a:pt x="10184805" y="2647651"/>
                </a:cubicBezTo>
                <a:lnTo>
                  <a:pt x="10219780" y="2647651"/>
                </a:lnTo>
                <a:lnTo>
                  <a:pt x="10242848" y="2647651"/>
                </a:lnTo>
                <a:lnTo>
                  <a:pt x="10619830" y="2647651"/>
                </a:lnTo>
                <a:lnTo>
                  <a:pt x="10644684" y="2647651"/>
                </a:lnTo>
                <a:lnTo>
                  <a:pt x="10824468" y="2647651"/>
                </a:lnTo>
                <a:lnTo>
                  <a:pt x="10824468" y="2546447"/>
                </a:lnTo>
                <a:lnTo>
                  <a:pt x="10783913" y="2316136"/>
                </a:lnTo>
                <a:lnTo>
                  <a:pt x="10797307" y="2321345"/>
                </a:lnTo>
                <a:cubicBezTo>
                  <a:pt x="10802764" y="2309439"/>
                  <a:pt x="10807664" y="2295920"/>
                  <a:pt x="10812004" y="2280789"/>
                </a:cubicBezTo>
                <a:cubicBezTo>
                  <a:pt x="10816344" y="2265658"/>
                  <a:pt x="10819631" y="2250155"/>
                  <a:pt x="10821864" y="2234280"/>
                </a:cubicBezTo>
                <a:cubicBezTo>
                  <a:pt x="10801772" y="2225847"/>
                  <a:pt x="10787137" y="2218157"/>
                  <a:pt x="10777960" y="2211212"/>
                </a:cubicBezTo>
                <a:cubicBezTo>
                  <a:pt x="10767542" y="2203523"/>
                  <a:pt x="10762333" y="2195585"/>
                  <a:pt x="10762333" y="2187400"/>
                </a:cubicBezTo>
                <a:cubicBezTo>
                  <a:pt x="10763324" y="2180950"/>
                  <a:pt x="10763821" y="2176982"/>
                  <a:pt x="10763821" y="2175493"/>
                </a:cubicBezTo>
                <a:close/>
                <a:moveTo>
                  <a:pt x="8688338" y="2162099"/>
                </a:moveTo>
                <a:cubicBezTo>
                  <a:pt x="8698260" y="2173261"/>
                  <a:pt x="8708740" y="2182873"/>
                  <a:pt x="8719778" y="2190934"/>
                </a:cubicBezTo>
                <a:cubicBezTo>
                  <a:pt x="8730816" y="2198996"/>
                  <a:pt x="8742598" y="2205755"/>
                  <a:pt x="8755125" y="2211212"/>
                </a:cubicBezTo>
                <a:cubicBezTo>
                  <a:pt x="8767651" y="2216669"/>
                  <a:pt x="8780984" y="2221010"/>
                  <a:pt x="8795122" y="2224235"/>
                </a:cubicBezTo>
                <a:cubicBezTo>
                  <a:pt x="8809261" y="2227459"/>
                  <a:pt x="8824392" y="2229816"/>
                  <a:pt x="8840515" y="2231304"/>
                </a:cubicBezTo>
                <a:cubicBezTo>
                  <a:pt x="8868792" y="2234033"/>
                  <a:pt x="8893783" y="2237815"/>
                  <a:pt x="8915487" y="2242652"/>
                </a:cubicBezTo>
                <a:cubicBezTo>
                  <a:pt x="8937191" y="2247489"/>
                  <a:pt x="8954741" y="2255116"/>
                  <a:pt x="8968135" y="2265534"/>
                </a:cubicBezTo>
                <a:lnTo>
                  <a:pt x="8707686" y="2265534"/>
                </a:lnTo>
                <a:cubicBezTo>
                  <a:pt x="8694043" y="2265534"/>
                  <a:pt x="8683625" y="2260325"/>
                  <a:pt x="8676432" y="2249907"/>
                </a:cubicBezTo>
                <a:cubicBezTo>
                  <a:pt x="8669238" y="2239489"/>
                  <a:pt x="8665642" y="2225351"/>
                  <a:pt x="8665642" y="2207491"/>
                </a:cubicBezTo>
                <a:cubicBezTo>
                  <a:pt x="8665642" y="2189880"/>
                  <a:pt x="8673207" y="2174749"/>
                  <a:pt x="8688338" y="2162099"/>
                </a:cubicBezTo>
                <a:close/>
                <a:moveTo>
                  <a:pt x="8353029" y="2115962"/>
                </a:moveTo>
                <a:lnTo>
                  <a:pt x="8290893" y="2125264"/>
                </a:lnTo>
                <a:cubicBezTo>
                  <a:pt x="8293125" y="2140643"/>
                  <a:pt x="8297839" y="2154658"/>
                  <a:pt x="8305032" y="2167308"/>
                </a:cubicBezTo>
                <a:cubicBezTo>
                  <a:pt x="8312225" y="2179958"/>
                  <a:pt x="8321217" y="2190872"/>
                  <a:pt x="8332007" y="2200050"/>
                </a:cubicBezTo>
                <a:cubicBezTo>
                  <a:pt x="8342797" y="2209228"/>
                  <a:pt x="8355013" y="2216359"/>
                  <a:pt x="8368656" y="2221444"/>
                </a:cubicBezTo>
                <a:cubicBezTo>
                  <a:pt x="8382298" y="2226529"/>
                  <a:pt x="8396809" y="2229071"/>
                  <a:pt x="8412188" y="2229071"/>
                </a:cubicBezTo>
                <a:cubicBezTo>
                  <a:pt x="8427318" y="2229071"/>
                  <a:pt x="8441581" y="2226653"/>
                  <a:pt x="8454976" y="2221816"/>
                </a:cubicBezTo>
                <a:cubicBezTo>
                  <a:pt x="8468370" y="2216979"/>
                  <a:pt x="8480400" y="2210034"/>
                  <a:pt x="8491066" y="2200980"/>
                </a:cubicBezTo>
                <a:cubicBezTo>
                  <a:pt x="8501733" y="2191926"/>
                  <a:pt x="8510786" y="2181012"/>
                  <a:pt x="8518228" y="2168238"/>
                </a:cubicBezTo>
                <a:cubicBezTo>
                  <a:pt x="8525669" y="2155464"/>
                  <a:pt x="8531126" y="2141139"/>
                  <a:pt x="8534599" y="2125264"/>
                </a:cubicBezTo>
                <a:lnTo>
                  <a:pt x="8472091" y="2116706"/>
                </a:lnTo>
                <a:cubicBezTo>
                  <a:pt x="8469114" y="2122411"/>
                  <a:pt x="8465828" y="2127868"/>
                  <a:pt x="8462231" y="2133077"/>
                </a:cubicBezTo>
                <a:cubicBezTo>
                  <a:pt x="8458634" y="2138286"/>
                  <a:pt x="8454480" y="2142813"/>
                  <a:pt x="8449767" y="2146658"/>
                </a:cubicBezTo>
                <a:cubicBezTo>
                  <a:pt x="8445054" y="2150503"/>
                  <a:pt x="8439658" y="2153603"/>
                  <a:pt x="8433582" y="2155960"/>
                </a:cubicBezTo>
                <a:cubicBezTo>
                  <a:pt x="8427505" y="2158316"/>
                  <a:pt x="8420373" y="2159494"/>
                  <a:pt x="8412188" y="2159494"/>
                </a:cubicBezTo>
                <a:cubicBezTo>
                  <a:pt x="8404002" y="2159494"/>
                  <a:pt x="8396747" y="2158316"/>
                  <a:pt x="8390422" y="2155960"/>
                </a:cubicBezTo>
                <a:cubicBezTo>
                  <a:pt x="8384097" y="2153603"/>
                  <a:pt x="8378516" y="2150441"/>
                  <a:pt x="8373679" y="2146472"/>
                </a:cubicBezTo>
                <a:cubicBezTo>
                  <a:pt x="8368842" y="2142503"/>
                  <a:pt x="8364749" y="2137914"/>
                  <a:pt x="8361400" y="2132705"/>
                </a:cubicBezTo>
                <a:cubicBezTo>
                  <a:pt x="8358052" y="2127496"/>
                  <a:pt x="8355261" y="2121915"/>
                  <a:pt x="8353029" y="2115962"/>
                </a:cubicBezTo>
                <a:close/>
                <a:moveTo>
                  <a:pt x="3252392" y="2077639"/>
                </a:moveTo>
                <a:cubicBezTo>
                  <a:pt x="3261322" y="2113854"/>
                  <a:pt x="3280297" y="2142131"/>
                  <a:pt x="3309318" y="2162471"/>
                </a:cubicBezTo>
                <a:cubicBezTo>
                  <a:pt x="3338340" y="2182811"/>
                  <a:pt x="3378772" y="2195089"/>
                  <a:pt x="3430614" y="2199306"/>
                </a:cubicBezTo>
                <a:cubicBezTo>
                  <a:pt x="3449961" y="2200794"/>
                  <a:pt x="3465526" y="2203399"/>
                  <a:pt x="3477308" y="2207119"/>
                </a:cubicBezTo>
                <a:cubicBezTo>
                  <a:pt x="3489091" y="2210840"/>
                  <a:pt x="3498641" y="2215553"/>
                  <a:pt x="3505958" y="2221258"/>
                </a:cubicBezTo>
                <a:cubicBezTo>
                  <a:pt x="3513275" y="2226963"/>
                  <a:pt x="3518980" y="2233536"/>
                  <a:pt x="3523073" y="2240978"/>
                </a:cubicBezTo>
                <a:cubicBezTo>
                  <a:pt x="3527166" y="2248419"/>
                  <a:pt x="3531321" y="2256605"/>
                  <a:pt x="3535537" y="2265534"/>
                </a:cubicBezTo>
                <a:lnTo>
                  <a:pt x="3292575" y="2265534"/>
                </a:lnTo>
                <a:lnTo>
                  <a:pt x="3292575" y="2343669"/>
                </a:lnTo>
                <a:lnTo>
                  <a:pt x="3396011" y="2343669"/>
                </a:lnTo>
                <a:lnTo>
                  <a:pt x="3396011" y="2396875"/>
                </a:lnTo>
                <a:cubicBezTo>
                  <a:pt x="3385345" y="2401092"/>
                  <a:pt x="3376601" y="2408285"/>
                  <a:pt x="3369780" y="2418455"/>
                </a:cubicBezTo>
                <a:cubicBezTo>
                  <a:pt x="3362959" y="2428625"/>
                  <a:pt x="3359548" y="2440160"/>
                  <a:pt x="3359548" y="2453058"/>
                </a:cubicBezTo>
                <a:cubicBezTo>
                  <a:pt x="3359548" y="2461244"/>
                  <a:pt x="3361098" y="2468995"/>
                  <a:pt x="3364199" y="2476312"/>
                </a:cubicBezTo>
                <a:cubicBezTo>
                  <a:pt x="3367299" y="2483630"/>
                  <a:pt x="3371578" y="2490079"/>
                  <a:pt x="3377035" y="2495660"/>
                </a:cubicBezTo>
                <a:cubicBezTo>
                  <a:pt x="3382492" y="2501241"/>
                  <a:pt x="3388942" y="2505644"/>
                  <a:pt x="3396383" y="2508869"/>
                </a:cubicBezTo>
                <a:cubicBezTo>
                  <a:pt x="3403825" y="2512093"/>
                  <a:pt x="3411886" y="2513705"/>
                  <a:pt x="3420568" y="2513705"/>
                </a:cubicBezTo>
                <a:cubicBezTo>
                  <a:pt x="3429745" y="2513705"/>
                  <a:pt x="3438055" y="2512031"/>
                  <a:pt x="3445497" y="2508682"/>
                </a:cubicBezTo>
                <a:cubicBezTo>
                  <a:pt x="3452938" y="2505334"/>
                  <a:pt x="3459325" y="2500931"/>
                  <a:pt x="3464658" y="2495474"/>
                </a:cubicBezTo>
                <a:cubicBezTo>
                  <a:pt x="3469991" y="2490017"/>
                  <a:pt x="3474083" y="2483754"/>
                  <a:pt x="3476937" y="2476684"/>
                </a:cubicBezTo>
                <a:cubicBezTo>
                  <a:pt x="3479789" y="2469615"/>
                  <a:pt x="3481215" y="2462360"/>
                  <a:pt x="3481215" y="2454918"/>
                </a:cubicBezTo>
                <a:cubicBezTo>
                  <a:pt x="3481215" y="2452934"/>
                  <a:pt x="3481091" y="2451321"/>
                  <a:pt x="3480843" y="2450081"/>
                </a:cubicBezTo>
                <a:cubicBezTo>
                  <a:pt x="3491509" y="2450081"/>
                  <a:pt x="3500501" y="2451569"/>
                  <a:pt x="3507818" y="2454546"/>
                </a:cubicBezTo>
                <a:cubicBezTo>
                  <a:pt x="3515135" y="2457523"/>
                  <a:pt x="3521089" y="2461553"/>
                  <a:pt x="3525678" y="2466638"/>
                </a:cubicBezTo>
                <a:cubicBezTo>
                  <a:pt x="3530266" y="2471724"/>
                  <a:pt x="3533553" y="2477428"/>
                  <a:pt x="3535537" y="2483754"/>
                </a:cubicBezTo>
                <a:cubicBezTo>
                  <a:pt x="3537522" y="2490079"/>
                  <a:pt x="3538514" y="2496590"/>
                  <a:pt x="3538514" y="2503287"/>
                </a:cubicBezTo>
                <a:cubicBezTo>
                  <a:pt x="3538514" y="2516930"/>
                  <a:pt x="3535972" y="2528588"/>
                  <a:pt x="3530887" y="2538262"/>
                </a:cubicBezTo>
                <a:cubicBezTo>
                  <a:pt x="3525802" y="2547936"/>
                  <a:pt x="3518794" y="2555873"/>
                  <a:pt x="3509865" y="2562074"/>
                </a:cubicBezTo>
                <a:cubicBezTo>
                  <a:pt x="3500935" y="2568276"/>
                  <a:pt x="3490393" y="2572864"/>
                  <a:pt x="3478239" y="2575841"/>
                </a:cubicBezTo>
                <a:cubicBezTo>
                  <a:pt x="3466084" y="2578818"/>
                  <a:pt x="3452938" y="2580306"/>
                  <a:pt x="3438799" y="2580306"/>
                </a:cubicBezTo>
                <a:cubicBezTo>
                  <a:pt x="3416227" y="2580306"/>
                  <a:pt x="3396259" y="2578880"/>
                  <a:pt x="3378896" y="2576027"/>
                </a:cubicBezTo>
                <a:cubicBezTo>
                  <a:pt x="3361532" y="2573174"/>
                  <a:pt x="3348014" y="2570632"/>
                  <a:pt x="3338340" y="2568400"/>
                </a:cubicBezTo>
                <a:lnTo>
                  <a:pt x="3338340" y="2644674"/>
                </a:lnTo>
                <a:cubicBezTo>
                  <a:pt x="3348758" y="2646906"/>
                  <a:pt x="3360540" y="2649511"/>
                  <a:pt x="3373687" y="2652487"/>
                </a:cubicBezTo>
                <a:cubicBezTo>
                  <a:pt x="3386833" y="2655464"/>
                  <a:pt x="3400910" y="2659247"/>
                  <a:pt x="3415917" y="2663836"/>
                </a:cubicBezTo>
                <a:cubicBezTo>
                  <a:pt x="3430923" y="2668425"/>
                  <a:pt x="3446427" y="2673944"/>
                  <a:pt x="3462426" y="2680393"/>
                </a:cubicBezTo>
                <a:cubicBezTo>
                  <a:pt x="3478425" y="2686842"/>
                  <a:pt x="3494424" y="2694593"/>
                  <a:pt x="3510423" y="2703647"/>
                </a:cubicBezTo>
                <a:cubicBezTo>
                  <a:pt x="3526421" y="2712701"/>
                  <a:pt x="3542234" y="2723367"/>
                  <a:pt x="3557861" y="2735645"/>
                </a:cubicBezTo>
                <a:cubicBezTo>
                  <a:pt x="3573489" y="2747924"/>
                  <a:pt x="3588247" y="2762000"/>
                  <a:pt x="3602138" y="2777875"/>
                </a:cubicBezTo>
                <a:lnTo>
                  <a:pt x="3670971" y="2735087"/>
                </a:lnTo>
                <a:cubicBezTo>
                  <a:pt x="3662785" y="2722685"/>
                  <a:pt x="3653670" y="2711275"/>
                  <a:pt x="3643624" y="2700857"/>
                </a:cubicBezTo>
                <a:cubicBezTo>
                  <a:pt x="3633578" y="2690439"/>
                  <a:pt x="3623284" y="2680889"/>
                  <a:pt x="3612742" y="2672207"/>
                </a:cubicBezTo>
                <a:cubicBezTo>
                  <a:pt x="3602200" y="2663526"/>
                  <a:pt x="3591658" y="2655712"/>
                  <a:pt x="3581116" y="2648767"/>
                </a:cubicBezTo>
                <a:cubicBezTo>
                  <a:pt x="3570574" y="2641821"/>
                  <a:pt x="3560838" y="2635496"/>
                  <a:pt x="3551908" y="2629791"/>
                </a:cubicBezTo>
                <a:cubicBezTo>
                  <a:pt x="3562575" y="2624334"/>
                  <a:pt x="3572372" y="2617451"/>
                  <a:pt x="3581302" y="2609141"/>
                </a:cubicBezTo>
                <a:cubicBezTo>
                  <a:pt x="3590232" y="2600832"/>
                  <a:pt x="3597921" y="2591282"/>
                  <a:pt x="3604371" y="2580492"/>
                </a:cubicBezTo>
                <a:cubicBezTo>
                  <a:pt x="3610820" y="2569702"/>
                  <a:pt x="3615843" y="2557796"/>
                  <a:pt x="3619440" y="2544773"/>
                </a:cubicBezTo>
                <a:cubicBezTo>
                  <a:pt x="3623036" y="2531751"/>
                  <a:pt x="3624834" y="2517798"/>
                  <a:pt x="3624834" y="2502915"/>
                </a:cubicBezTo>
                <a:cubicBezTo>
                  <a:pt x="3624834" y="2486296"/>
                  <a:pt x="3622230" y="2470235"/>
                  <a:pt x="3617021" y="2454732"/>
                </a:cubicBezTo>
                <a:cubicBezTo>
                  <a:pt x="3611812" y="2439229"/>
                  <a:pt x="3603565" y="2425401"/>
                  <a:pt x="3592278" y="2413246"/>
                </a:cubicBezTo>
                <a:cubicBezTo>
                  <a:pt x="3580992" y="2401092"/>
                  <a:pt x="3566295" y="2391356"/>
                  <a:pt x="3548188" y="2384039"/>
                </a:cubicBezTo>
                <a:cubicBezTo>
                  <a:pt x="3530080" y="2376721"/>
                  <a:pt x="3508128" y="2373063"/>
                  <a:pt x="3482331" y="2373063"/>
                </a:cubicBezTo>
                <a:lnTo>
                  <a:pt x="3482331" y="2343669"/>
                </a:lnTo>
                <a:lnTo>
                  <a:pt x="3702151" y="2343669"/>
                </a:lnTo>
                <a:lnTo>
                  <a:pt x="3729014" y="2343669"/>
                </a:lnTo>
                <a:lnTo>
                  <a:pt x="3766146" y="2343669"/>
                </a:lnTo>
                <a:cubicBezTo>
                  <a:pt x="3767635" y="2358056"/>
                  <a:pt x="3770673" y="2370582"/>
                  <a:pt x="3775263" y="2381248"/>
                </a:cubicBezTo>
                <a:cubicBezTo>
                  <a:pt x="3779851" y="2391914"/>
                  <a:pt x="3785247" y="2401588"/>
                  <a:pt x="3791447" y="2410270"/>
                </a:cubicBezTo>
                <a:cubicBezTo>
                  <a:pt x="3797649" y="2418951"/>
                  <a:pt x="3804098" y="2427013"/>
                  <a:pt x="3810795" y="2434454"/>
                </a:cubicBezTo>
                <a:cubicBezTo>
                  <a:pt x="3817492" y="2441896"/>
                  <a:pt x="3823693" y="2449585"/>
                  <a:pt x="3829398" y="2457523"/>
                </a:cubicBezTo>
                <a:cubicBezTo>
                  <a:pt x="3835103" y="2465460"/>
                  <a:pt x="3839817" y="2473956"/>
                  <a:pt x="3843537" y="2483010"/>
                </a:cubicBezTo>
                <a:cubicBezTo>
                  <a:pt x="3847257" y="2492063"/>
                  <a:pt x="3849118" y="2502543"/>
                  <a:pt x="3849118" y="2514449"/>
                </a:cubicBezTo>
                <a:cubicBezTo>
                  <a:pt x="3849118" y="2521147"/>
                  <a:pt x="3848188" y="2527348"/>
                  <a:pt x="3846327" y="2533053"/>
                </a:cubicBezTo>
                <a:cubicBezTo>
                  <a:pt x="3844467" y="2538758"/>
                  <a:pt x="3841863" y="2543719"/>
                  <a:pt x="3838515" y="2547936"/>
                </a:cubicBezTo>
                <a:cubicBezTo>
                  <a:pt x="3835166" y="2552152"/>
                  <a:pt x="3831135" y="2555501"/>
                  <a:pt x="3826422" y="2557982"/>
                </a:cubicBezTo>
                <a:cubicBezTo>
                  <a:pt x="3821709" y="2560462"/>
                  <a:pt x="3816624" y="2561702"/>
                  <a:pt x="3811167" y="2561702"/>
                </a:cubicBezTo>
                <a:cubicBezTo>
                  <a:pt x="3804470" y="2561702"/>
                  <a:pt x="3796966" y="2561330"/>
                  <a:pt x="3788657" y="2560586"/>
                </a:cubicBezTo>
                <a:cubicBezTo>
                  <a:pt x="3780347" y="2559842"/>
                  <a:pt x="3769743" y="2557486"/>
                  <a:pt x="3756845" y="2553517"/>
                </a:cubicBezTo>
                <a:lnTo>
                  <a:pt x="3756845" y="2633884"/>
                </a:lnTo>
                <a:cubicBezTo>
                  <a:pt x="3769247" y="2636861"/>
                  <a:pt x="3779169" y="2638969"/>
                  <a:pt x="3786611" y="2640209"/>
                </a:cubicBezTo>
                <a:cubicBezTo>
                  <a:pt x="3794052" y="2641449"/>
                  <a:pt x="3800501" y="2642069"/>
                  <a:pt x="3805958" y="2642069"/>
                </a:cubicBezTo>
                <a:cubicBezTo>
                  <a:pt x="3827042" y="2642069"/>
                  <a:pt x="3845336" y="2639899"/>
                  <a:pt x="3860838" y="2635558"/>
                </a:cubicBezTo>
                <a:cubicBezTo>
                  <a:pt x="3876342" y="2631217"/>
                  <a:pt x="3889302" y="2624520"/>
                  <a:pt x="3899720" y="2615467"/>
                </a:cubicBezTo>
                <a:cubicBezTo>
                  <a:pt x="3910138" y="2606413"/>
                  <a:pt x="3918075" y="2594817"/>
                  <a:pt x="3923532" y="2580678"/>
                </a:cubicBezTo>
                <a:cubicBezTo>
                  <a:pt x="3928989" y="2566539"/>
                  <a:pt x="3932090" y="2549796"/>
                  <a:pt x="3932834" y="2530448"/>
                </a:cubicBezTo>
                <a:cubicBezTo>
                  <a:pt x="3939035" y="2528960"/>
                  <a:pt x="3944306" y="2528092"/>
                  <a:pt x="3948647" y="2527844"/>
                </a:cubicBezTo>
                <a:cubicBezTo>
                  <a:pt x="3952988" y="2527596"/>
                  <a:pt x="3956771" y="2527472"/>
                  <a:pt x="3959995" y="2527472"/>
                </a:cubicBezTo>
                <a:cubicBezTo>
                  <a:pt x="3965948" y="2527472"/>
                  <a:pt x="3972398" y="2528774"/>
                  <a:pt x="3979343" y="2531379"/>
                </a:cubicBezTo>
                <a:cubicBezTo>
                  <a:pt x="3986288" y="2533983"/>
                  <a:pt x="3993481" y="2538820"/>
                  <a:pt x="4000923" y="2545889"/>
                </a:cubicBezTo>
                <a:cubicBezTo>
                  <a:pt x="4008364" y="2552959"/>
                  <a:pt x="4015868" y="2562756"/>
                  <a:pt x="4023433" y="2575283"/>
                </a:cubicBezTo>
                <a:cubicBezTo>
                  <a:pt x="4030998" y="2587809"/>
                  <a:pt x="4038130" y="2603994"/>
                  <a:pt x="4044827" y="2623838"/>
                </a:cubicBezTo>
                <a:lnTo>
                  <a:pt x="4044827" y="2756667"/>
                </a:lnTo>
                <a:lnTo>
                  <a:pt x="4131147" y="2756667"/>
                </a:lnTo>
                <a:lnTo>
                  <a:pt x="4131147" y="2343669"/>
                </a:lnTo>
                <a:lnTo>
                  <a:pt x="4206975" y="2343669"/>
                </a:lnTo>
                <a:lnTo>
                  <a:pt x="4235326" y="2343669"/>
                </a:lnTo>
                <a:lnTo>
                  <a:pt x="4567139" y="2343669"/>
                </a:lnTo>
                <a:lnTo>
                  <a:pt x="4567139" y="2396503"/>
                </a:lnTo>
                <a:cubicBezTo>
                  <a:pt x="4564410" y="2396007"/>
                  <a:pt x="4559760" y="2395201"/>
                  <a:pt x="4553186" y="2394085"/>
                </a:cubicBezTo>
                <a:cubicBezTo>
                  <a:pt x="4546613" y="2392969"/>
                  <a:pt x="4539978" y="2392410"/>
                  <a:pt x="4533281" y="2392410"/>
                </a:cubicBezTo>
                <a:cubicBezTo>
                  <a:pt x="4520630" y="2392410"/>
                  <a:pt x="4507918" y="2393899"/>
                  <a:pt x="4495143" y="2396875"/>
                </a:cubicBezTo>
                <a:cubicBezTo>
                  <a:pt x="4482369" y="2399852"/>
                  <a:pt x="4471145" y="2405309"/>
                  <a:pt x="4461471" y="2413246"/>
                </a:cubicBezTo>
                <a:cubicBezTo>
                  <a:pt x="4451797" y="2404565"/>
                  <a:pt x="4439705" y="2397682"/>
                  <a:pt x="4425194" y="2392596"/>
                </a:cubicBezTo>
                <a:cubicBezTo>
                  <a:pt x="4410683" y="2387511"/>
                  <a:pt x="4394747" y="2384969"/>
                  <a:pt x="4377383" y="2384969"/>
                </a:cubicBezTo>
                <a:cubicBezTo>
                  <a:pt x="4361260" y="2384969"/>
                  <a:pt x="4345261" y="2387325"/>
                  <a:pt x="4329386" y="2392038"/>
                </a:cubicBezTo>
                <a:cubicBezTo>
                  <a:pt x="4313511" y="2396751"/>
                  <a:pt x="4299310" y="2404255"/>
                  <a:pt x="4286784" y="2414548"/>
                </a:cubicBezTo>
                <a:cubicBezTo>
                  <a:pt x="4274257" y="2424842"/>
                  <a:pt x="4264150" y="2438051"/>
                  <a:pt x="4256460" y="2454174"/>
                </a:cubicBezTo>
                <a:cubicBezTo>
                  <a:pt x="4248770" y="2470297"/>
                  <a:pt x="4244926" y="2489769"/>
                  <a:pt x="4244926" y="2512589"/>
                </a:cubicBezTo>
                <a:cubicBezTo>
                  <a:pt x="4244926" y="2529704"/>
                  <a:pt x="4247096" y="2545393"/>
                  <a:pt x="4251438" y="2559656"/>
                </a:cubicBezTo>
                <a:cubicBezTo>
                  <a:pt x="4255778" y="2573919"/>
                  <a:pt x="4262165" y="2586197"/>
                  <a:pt x="4270599" y="2596491"/>
                </a:cubicBezTo>
                <a:cubicBezTo>
                  <a:pt x="4279032" y="2606785"/>
                  <a:pt x="4289512" y="2614784"/>
                  <a:pt x="4302039" y="2620489"/>
                </a:cubicBezTo>
                <a:cubicBezTo>
                  <a:pt x="4314565" y="2626195"/>
                  <a:pt x="4329014" y="2629047"/>
                  <a:pt x="4345385" y="2629047"/>
                </a:cubicBezTo>
                <a:cubicBezTo>
                  <a:pt x="4354563" y="2629047"/>
                  <a:pt x="4362934" y="2627497"/>
                  <a:pt x="4370500" y="2624396"/>
                </a:cubicBezTo>
                <a:cubicBezTo>
                  <a:pt x="4378066" y="2621296"/>
                  <a:pt x="4384576" y="2617079"/>
                  <a:pt x="4390033" y="2611746"/>
                </a:cubicBezTo>
                <a:cubicBezTo>
                  <a:pt x="4395490" y="2606413"/>
                  <a:pt x="4399769" y="2600026"/>
                  <a:pt x="4402870" y="2592584"/>
                </a:cubicBezTo>
                <a:cubicBezTo>
                  <a:pt x="4405970" y="2585143"/>
                  <a:pt x="4407521" y="2577081"/>
                  <a:pt x="4407521" y="2568400"/>
                </a:cubicBezTo>
                <a:cubicBezTo>
                  <a:pt x="4407521" y="2560710"/>
                  <a:pt x="4405970" y="2553331"/>
                  <a:pt x="4402870" y="2546261"/>
                </a:cubicBezTo>
                <a:cubicBezTo>
                  <a:pt x="4399769" y="2539192"/>
                  <a:pt x="4395552" y="2532929"/>
                  <a:pt x="4390219" y="2527472"/>
                </a:cubicBezTo>
                <a:cubicBezTo>
                  <a:pt x="4384886" y="2522015"/>
                  <a:pt x="4378623" y="2517736"/>
                  <a:pt x="4371430" y="2514635"/>
                </a:cubicBezTo>
                <a:cubicBezTo>
                  <a:pt x="4364236" y="2511535"/>
                  <a:pt x="4356671" y="2509985"/>
                  <a:pt x="4348734" y="2509985"/>
                </a:cubicBezTo>
                <a:cubicBezTo>
                  <a:pt x="4346006" y="2509985"/>
                  <a:pt x="4343462" y="2510047"/>
                  <a:pt x="4341106" y="2510171"/>
                </a:cubicBezTo>
                <a:cubicBezTo>
                  <a:pt x="4338750" y="2510295"/>
                  <a:pt x="4336951" y="2510481"/>
                  <a:pt x="4335711" y="2510729"/>
                </a:cubicBezTo>
                <a:cubicBezTo>
                  <a:pt x="4334224" y="2506512"/>
                  <a:pt x="4333479" y="2502047"/>
                  <a:pt x="4333479" y="2497334"/>
                </a:cubicBezTo>
                <a:cubicBezTo>
                  <a:pt x="4333479" y="2489397"/>
                  <a:pt x="4334905" y="2483071"/>
                  <a:pt x="4337757" y="2478359"/>
                </a:cubicBezTo>
                <a:cubicBezTo>
                  <a:pt x="4340610" y="2473646"/>
                  <a:pt x="4344206" y="2470111"/>
                  <a:pt x="4348548" y="2467755"/>
                </a:cubicBezTo>
                <a:cubicBezTo>
                  <a:pt x="4352888" y="2465398"/>
                  <a:pt x="4357415" y="2463848"/>
                  <a:pt x="4362128" y="2463104"/>
                </a:cubicBezTo>
                <a:cubicBezTo>
                  <a:pt x="4366841" y="2462360"/>
                  <a:pt x="4371058" y="2461987"/>
                  <a:pt x="4374778" y="2461987"/>
                </a:cubicBezTo>
                <a:cubicBezTo>
                  <a:pt x="4381724" y="2461987"/>
                  <a:pt x="4387925" y="2463600"/>
                  <a:pt x="4393383" y="2466825"/>
                </a:cubicBezTo>
                <a:cubicBezTo>
                  <a:pt x="4398839" y="2470049"/>
                  <a:pt x="4403428" y="2474514"/>
                  <a:pt x="4407149" y="2480219"/>
                </a:cubicBezTo>
                <a:cubicBezTo>
                  <a:pt x="4410869" y="2485924"/>
                  <a:pt x="4413660" y="2492621"/>
                  <a:pt x="4415521" y="2500311"/>
                </a:cubicBezTo>
                <a:cubicBezTo>
                  <a:pt x="4417381" y="2508000"/>
                  <a:pt x="4418311" y="2516186"/>
                  <a:pt x="4418311" y="2524867"/>
                </a:cubicBezTo>
                <a:lnTo>
                  <a:pt x="4499050" y="2524867"/>
                </a:lnTo>
                <a:cubicBezTo>
                  <a:pt x="4499050" y="2516682"/>
                  <a:pt x="4499546" y="2509178"/>
                  <a:pt x="4500538" y="2502357"/>
                </a:cubicBezTo>
                <a:cubicBezTo>
                  <a:pt x="4501530" y="2495536"/>
                  <a:pt x="4503391" y="2489707"/>
                  <a:pt x="4506119" y="2484870"/>
                </a:cubicBezTo>
                <a:cubicBezTo>
                  <a:pt x="4508848" y="2480033"/>
                  <a:pt x="4512507" y="2476250"/>
                  <a:pt x="4517095" y="2473522"/>
                </a:cubicBezTo>
                <a:cubicBezTo>
                  <a:pt x="4521684" y="2470793"/>
                  <a:pt x="4527576" y="2469429"/>
                  <a:pt x="4534769" y="2469429"/>
                </a:cubicBezTo>
                <a:cubicBezTo>
                  <a:pt x="4545683" y="2469429"/>
                  <a:pt x="4553807" y="2473646"/>
                  <a:pt x="4559139" y="2482079"/>
                </a:cubicBezTo>
                <a:cubicBezTo>
                  <a:pt x="4564472" y="2490513"/>
                  <a:pt x="4567139" y="2502419"/>
                  <a:pt x="4567139" y="2517798"/>
                </a:cubicBezTo>
                <a:lnTo>
                  <a:pt x="4567139" y="2756667"/>
                </a:lnTo>
                <a:lnTo>
                  <a:pt x="4653459" y="2756667"/>
                </a:lnTo>
                <a:lnTo>
                  <a:pt x="4653459" y="2343669"/>
                </a:lnTo>
                <a:lnTo>
                  <a:pt x="4730850" y="2343669"/>
                </a:lnTo>
                <a:lnTo>
                  <a:pt x="4757639" y="2343669"/>
                </a:lnTo>
                <a:lnTo>
                  <a:pt x="4774010" y="2343669"/>
                </a:lnTo>
                <a:cubicBezTo>
                  <a:pt x="4783436" y="2343669"/>
                  <a:pt x="4791932" y="2345219"/>
                  <a:pt x="4799497" y="2348320"/>
                </a:cubicBezTo>
                <a:cubicBezTo>
                  <a:pt x="4807062" y="2351421"/>
                  <a:pt x="4813449" y="2355761"/>
                  <a:pt x="4818658" y="2361342"/>
                </a:cubicBezTo>
                <a:cubicBezTo>
                  <a:pt x="4823868" y="2366924"/>
                  <a:pt x="4827899" y="2373497"/>
                  <a:pt x="4830751" y="2381062"/>
                </a:cubicBezTo>
                <a:cubicBezTo>
                  <a:pt x="4833603" y="2388628"/>
                  <a:pt x="4835030" y="2396875"/>
                  <a:pt x="4835030" y="2405805"/>
                </a:cubicBezTo>
                <a:lnTo>
                  <a:pt x="4835030" y="2793874"/>
                </a:lnTo>
                <a:lnTo>
                  <a:pt x="4921350" y="2793874"/>
                </a:lnTo>
                <a:lnTo>
                  <a:pt x="4921350" y="2382737"/>
                </a:lnTo>
                <a:cubicBezTo>
                  <a:pt x="4921350" y="2379016"/>
                  <a:pt x="4921660" y="2374923"/>
                  <a:pt x="4922280" y="2370458"/>
                </a:cubicBezTo>
                <a:cubicBezTo>
                  <a:pt x="4922900" y="2365993"/>
                  <a:pt x="4924326" y="2361776"/>
                  <a:pt x="4926559" y="2357808"/>
                </a:cubicBezTo>
                <a:cubicBezTo>
                  <a:pt x="4928792" y="2353839"/>
                  <a:pt x="4932202" y="2350490"/>
                  <a:pt x="4936791" y="2347762"/>
                </a:cubicBezTo>
                <a:cubicBezTo>
                  <a:pt x="4941379" y="2345033"/>
                  <a:pt x="4947643" y="2343669"/>
                  <a:pt x="4955580" y="2343669"/>
                </a:cubicBezTo>
                <a:lnTo>
                  <a:pt x="4997550" y="2343669"/>
                </a:lnTo>
                <a:lnTo>
                  <a:pt x="5025530" y="2343669"/>
                </a:lnTo>
                <a:lnTo>
                  <a:pt x="5090940" y="2343669"/>
                </a:lnTo>
                <a:cubicBezTo>
                  <a:pt x="5081514" y="2358304"/>
                  <a:pt x="5073763" y="2373001"/>
                  <a:pt x="5067685" y="2387759"/>
                </a:cubicBezTo>
                <a:cubicBezTo>
                  <a:pt x="5061608" y="2402518"/>
                  <a:pt x="5056833" y="2417649"/>
                  <a:pt x="5053360" y="2433152"/>
                </a:cubicBezTo>
                <a:cubicBezTo>
                  <a:pt x="5049888" y="2448655"/>
                  <a:pt x="5047531" y="2464530"/>
                  <a:pt x="5046291" y="2480777"/>
                </a:cubicBezTo>
                <a:cubicBezTo>
                  <a:pt x="5045051" y="2497024"/>
                  <a:pt x="5044431" y="2514077"/>
                  <a:pt x="5044431" y="2531937"/>
                </a:cubicBezTo>
                <a:cubicBezTo>
                  <a:pt x="5044431" y="2554013"/>
                  <a:pt x="5046353" y="2576151"/>
                  <a:pt x="5050198" y="2598351"/>
                </a:cubicBezTo>
                <a:cubicBezTo>
                  <a:pt x="5054042" y="2620551"/>
                  <a:pt x="5059623" y="2642069"/>
                  <a:pt x="5066941" y="2662905"/>
                </a:cubicBezTo>
                <a:cubicBezTo>
                  <a:pt x="5074259" y="2683741"/>
                  <a:pt x="5083312" y="2703337"/>
                  <a:pt x="5094102" y="2721693"/>
                </a:cubicBezTo>
                <a:cubicBezTo>
                  <a:pt x="5104893" y="2740048"/>
                  <a:pt x="5117356" y="2756419"/>
                  <a:pt x="5131495" y="2770806"/>
                </a:cubicBezTo>
                <a:cubicBezTo>
                  <a:pt x="5141914" y="2781224"/>
                  <a:pt x="5153571" y="2790402"/>
                  <a:pt x="5166470" y="2798339"/>
                </a:cubicBezTo>
                <a:cubicBezTo>
                  <a:pt x="5179369" y="2806277"/>
                  <a:pt x="5192887" y="2810245"/>
                  <a:pt x="5207025" y="2810245"/>
                </a:cubicBezTo>
                <a:cubicBezTo>
                  <a:pt x="5216203" y="2810245"/>
                  <a:pt x="5224513" y="2808509"/>
                  <a:pt x="5231955" y="2805036"/>
                </a:cubicBezTo>
                <a:cubicBezTo>
                  <a:pt x="5239396" y="2801564"/>
                  <a:pt x="5245783" y="2796975"/>
                  <a:pt x="5251116" y="2791270"/>
                </a:cubicBezTo>
                <a:cubicBezTo>
                  <a:pt x="5256449" y="2785565"/>
                  <a:pt x="5260604" y="2778867"/>
                  <a:pt x="5263580" y="2771178"/>
                </a:cubicBezTo>
                <a:cubicBezTo>
                  <a:pt x="5266557" y="2763488"/>
                  <a:pt x="5268045" y="2755551"/>
                  <a:pt x="5268045" y="2747366"/>
                </a:cubicBezTo>
                <a:cubicBezTo>
                  <a:pt x="5268045" y="2740172"/>
                  <a:pt x="5266557" y="2733103"/>
                  <a:pt x="5263580" y="2726157"/>
                </a:cubicBezTo>
                <a:cubicBezTo>
                  <a:pt x="5260604" y="2719212"/>
                  <a:pt x="5256449" y="2712949"/>
                  <a:pt x="5251116" y="2707368"/>
                </a:cubicBezTo>
                <a:cubicBezTo>
                  <a:pt x="5245783" y="2701787"/>
                  <a:pt x="5239396" y="2697260"/>
                  <a:pt x="5231955" y="2693787"/>
                </a:cubicBezTo>
                <a:cubicBezTo>
                  <a:pt x="5224513" y="2690315"/>
                  <a:pt x="5216203" y="2688578"/>
                  <a:pt x="5207025" y="2688578"/>
                </a:cubicBezTo>
                <a:cubicBezTo>
                  <a:pt x="5202809" y="2688578"/>
                  <a:pt x="5198654" y="2689012"/>
                  <a:pt x="5194561" y="2689881"/>
                </a:cubicBezTo>
                <a:cubicBezTo>
                  <a:pt x="5190468" y="2690749"/>
                  <a:pt x="5186685" y="2691803"/>
                  <a:pt x="5183213" y="2693043"/>
                </a:cubicBezTo>
                <a:cubicBezTo>
                  <a:pt x="5176516" y="2684858"/>
                  <a:pt x="5170128" y="2674378"/>
                  <a:pt x="5164052" y="2661603"/>
                </a:cubicBezTo>
                <a:cubicBezTo>
                  <a:pt x="5157974" y="2648829"/>
                  <a:pt x="5152641" y="2635062"/>
                  <a:pt x="5148052" y="2620303"/>
                </a:cubicBezTo>
                <a:cubicBezTo>
                  <a:pt x="5143464" y="2605545"/>
                  <a:pt x="5139805" y="2590476"/>
                  <a:pt x="5137076" y="2575097"/>
                </a:cubicBezTo>
                <a:cubicBezTo>
                  <a:pt x="5134348" y="2559718"/>
                  <a:pt x="5132983" y="2545331"/>
                  <a:pt x="5132983" y="2531937"/>
                </a:cubicBezTo>
                <a:cubicBezTo>
                  <a:pt x="5132983" y="2516806"/>
                  <a:pt x="5134223" y="2500125"/>
                  <a:pt x="5136705" y="2481893"/>
                </a:cubicBezTo>
                <a:cubicBezTo>
                  <a:pt x="5139185" y="2463662"/>
                  <a:pt x="5143153" y="2445802"/>
                  <a:pt x="5148610" y="2428315"/>
                </a:cubicBezTo>
                <a:cubicBezTo>
                  <a:pt x="5154068" y="2410828"/>
                  <a:pt x="5161199" y="2394519"/>
                  <a:pt x="5170004" y="2379388"/>
                </a:cubicBezTo>
                <a:cubicBezTo>
                  <a:pt x="5178810" y="2364257"/>
                  <a:pt x="5189539" y="2352351"/>
                  <a:pt x="5202189" y="2343669"/>
                </a:cubicBezTo>
                <a:lnTo>
                  <a:pt x="5245200" y="2343669"/>
                </a:lnTo>
                <a:lnTo>
                  <a:pt x="5274370" y="2343669"/>
                </a:lnTo>
                <a:lnTo>
                  <a:pt x="5318870" y="2343669"/>
                </a:lnTo>
                <a:cubicBezTo>
                  <a:pt x="5328048" y="2343669"/>
                  <a:pt x="5338031" y="2347142"/>
                  <a:pt x="5348821" y="2354087"/>
                </a:cubicBezTo>
                <a:cubicBezTo>
                  <a:pt x="5359612" y="2361032"/>
                  <a:pt x="5370154" y="2369962"/>
                  <a:pt x="5380447" y="2380876"/>
                </a:cubicBezTo>
                <a:cubicBezTo>
                  <a:pt x="5390742" y="2391790"/>
                  <a:pt x="5400292" y="2404193"/>
                  <a:pt x="5409097" y="2418083"/>
                </a:cubicBezTo>
                <a:cubicBezTo>
                  <a:pt x="5417903" y="2431974"/>
                  <a:pt x="5424786" y="2445740"/>
                  <a:pt x="5429747" y="2459383"/>
                </a:cubicBezTo>
                <a:cubicBezTo>
                  <a:pt x="5423794" y="2459135"/>
                  <a:pt x="5418709" y="2459011"/>
                  <a:pt x="5414492" y="2459011"/>
                </a:cubicBezTo>
                <a:cubicBezTo>
                  <a:pt x="5398865" y="2459011"/>
                  <a:pt x="5383982" y="2461615"/>
                  <a:pt x="5369843" y="2466825"/>
                </a:cubicBezTo>
                <a:cubicBezTo>
                  <a:pt x="5355705" y="2472033"/>
                  <a:pt x="5343551" y="2479289"/>
                  <a:pt x="5333381" y="2488590"/>
                </a:cubicBezTo>
                <a:cubicBezTo>
                  <a:pt x="5323211" y="2497892"/>
                  <a:pt x="5315273" y="2508869"/>
                  <a:pt x="5309568" y="2521519"/>
                </a:cubicBezTo>
                <a:cubicBezTo>
                  <a:pt x="5303863" y="2534169"/>
                  <a:pt x="5301010" y="2547812"/>
                  <a:pt x="5301010" y="2562446"/>
                </a:cubicBezTo>
                <a:cubicBezTo>
                  <a:pt x="5301010" y="2580058"/>
                  <a:pt x="5304111" y="2595933"/>
                  <a:pt x="5310312" y="2610071"/>
                </a:cubicBezTo>
                <a:cubicBezTo>
                  <a:pt x="5316514" y="2624210"/>
                  <a:pt x="5325009" y="2636240"/>
                  <a:pt x="5335799" y="2646162"/>
                </a:cubicBezTo>
                <a:cubicBezTo>
                  <a:pt x="5346589" y="2656084"/>
                  <a:pt x="5359239" y="2663650"/>
                  <a:pt x="5373750" y="2668859"/>
                </a:cubicBezTo>
                <a:cubicBezTo>
                  <a:pt x="5388261" y="2674068"/>
                  <a:pt x="5403826" y="2676672"/>
                  <a:pt x="5420445" y="2676672"/>
                </a:cubicBezTo>
                <a:cubicBezTo>
                  <a:pt x="5439297" y="2676672"/>
                  <a:pt x="5455482" y="2673447"/>
                  <a:pt x="5469000" y="2666998"/>
                </a:cubicBezTo>
                <a:cubicBezTo>
                  <a:pt x="5482519" y="2660549"/>
                  <a:pt x="5493557" y="2652301"/>
                  <a:pt x="5502114" y="2642256"/>
                </a:cubicBezTo>
                <a:cubicBezTo>
                  <a:pt x="5510672" y="2632210"/>
                  <a:pt x="5516936" y="2621110"/>
                  <a:pt x="5520904" y="2608955"/>
                </a:cubicBezTo>
                <a:cubicBezTo>
                  <a:pt x="5524873" y="2596801"/>
                  <a:pt x="5526857" y="2585143"/>
                  <a:pt x="5526857" y="2573981"/>
                </a:cubicBezTo>
                <a:cubicBezTo>
                  <a:pt x="5537027" y="2579438"/>
                  <a:pt x="5547383" y="2587809"/>
                  <a:pt x="5557925" y="2599096"/>
                </a:cubicBezTo>
                <a:cubicBezTo>
                  <a:pt x="5568467" y="2610382"/>
                  <a:pt x="5578079" y="2622412"/>
                  <a:pt x="5586760" y="2635186"/>
                </a:cubicBezTo>
                <a:cubicBezTo>
                  <a:pt x="5595443" y="2647961"/>
                  <a:pt x="5602698" y="2660301"/>
                  <a:pt x="5608527" y="2672207"/>
                </a:cubicBezTo>
                <a:cubicBezTo>
                  <a:pt x="5614356" y="2684113"/>
                  <a:pt x="5617890" y="2693291"/>
                  <a:pt x="5619131" y="2699740"/>
                </a:cubicBezTo>
                <a:lnTo>
                  <a:pt x="5619131" y="2756667"/>
                </a:lnTo>
                <a:lnTo>
                  <a:pt x="5705451" y="2756667"/>
                </a:lnTo>
                <a:lnTo>
                  <a:pt x="5705451" y="2343669"/>
                </a:lnTo>
                <a:lnTo>
                  <a:pt x="5788125" y="2343669"/>
                </a:lnTo>
                <a:lnTo>
                  <a:pt x="5809631" y="2343669"/>
                </a:lnTo>
                <a:lnTo>
                  <a:pt x="6118151" y="2343669"/>
                </a:lnTo>
                <a:lnTo>
                  <a:pt x="6118151" y="2383481"/>
                </a:lnTo>
                <a:cubicBezTo>
                  <a:pt x="6098308" y="2383977"/>
                  <a:pt x="6078091" y="2385403"/>
                  <a:pt x="6057504" y="2387759"/>
                </a:cubicBezTo>
                <a:cubicBezTo>
                  <a:pt x="6036916" y="2390116"/>
                  <a:pt x="6016762" y="2394023"/>
                  <a:pt x="5997042" y="2399480"/>
                </a:cubicBezTo>
                <a:cubicBezTo>
                  <a:pt x="5977323" y="2404937"/>
                  <a:pt x="5958471" y="2412254"/>
                  <a:pt x="5940488" y="2421432"/>
                </a:cubicBezTo>
                <a:cubicBezTo>
                  <a:pt x="5922504" y="2430610"/>
                  <a:pt x="5906195" y="2442020"/>
                  <a:pt x="5891561" y="2455662"/>
                </a:cubicBezTo>
                <a:cubicBezTo>
                  <a:pt x="5876926" y="2469305"/>
                  <a:pt x="5864399" y="2485614"/>
                  <a:pt x="5853981" y="2504589"/>
                </a:cubicBezTo>
                <a:cubicBezTo>
                  <a:pt x="5843563" y="2523565"/>
                  <a:pt x="5836122" y="2545703"/>
                  <a:pt x="5831657" y="2571004"/>
                </a:cubicBezTo>
                <a:cubicBezTo>
                  <a:pt x="5846292" y="2572244"/>
                  <a:pt x="5862291" y="2574477"/>
                  <a:pt x="5879654" y="2577701"/>
                </a:cubicBezTo>
                <a:cubicBezTo>
                  <a:pt x="5897018" y="2580926"/>
                  <a:pt x="5914753" y="2585143"/>
                  <a:pt x="5932860" y="2590352"/>
                </a:cubicBezTo>
                <a:cubicBezTo>
                  <a:pt x="5950968" y="2595561"/>
                  <a:pt x="5969075" y="2601762"/>
                  <a:pt x="5987182" y="2608955"/>
                </a:cubicBezTo>
                <a:cubicBezTo>
                  <a:pt x="6005290" y="2616149"/>
                  <a:pt x="6022529" y="2624334"/>
                  <a:pt x="6038900" y="2633512"/>
                </a:cubicBezTo>
                <a:cubicBezTo>
                  <a:pt x="6055271" y="2642690"/>
                  <a:pt x="6070278" y="2652736"/>
                  <a:pt x="6083921" y="2663650"/>
                </a:cubicBezTo>
                <a:cubicBezTo>
                  <a:pt x="6097564" y="2674564"/>
                  <a:pt x="6108973" y="2686346"/>
                  <a:pt x="6118151" y="2698996"/>
                </a:cubicBezTo>
                <a:lnTo>
                  <a:pt x="6118151" y="2756667"/>
                </a:lnTo>
                <a:lnTo>
                  <a:pt x="6204472" y="2756667"/>
                </a:lnTo>
                <a:lnTo>
                  <a:pt x="6204472" y="2343669"/>
                </a:lnTo>
                <a:lnTo>
                  <a:pt x="6308651" y="2343669"/>
                </a:lnTo>
                <a:lnTo>
                  <a:pt x="6308651" y="2265534"/>
                </a:lnTo>
                <a:lnTo>
                  <a:pt x="5809631" y="2265534"/>
                </a:lnTo>
                <a:lnTo>
                  <a:pt x="5788125" y="2265534"/>
                </a:lnTo>
                <a:lnTo>
                  <a:pt x="5274370" y="2265534"/>
                </a:lnTo>
                <a:lnTo>
                  <a:pt x="5245200" y="2265534"/>
                </a:lnTo>
                <a:lnTo>
                  <a:pt x="5025530" y="2265534"/>
                </a:lnTo>
                <a:lnTo>
                  <a:pt x="4997550" y="2265534"/>
                </a:lnTo>
                <a:lnTo>
                  <a:pt x="4939209" y="2265534"/>
                </a:lnTo>
                <a:cubicBezTo>
                  <a:pt x="4921598" y="2265534"/>
                  <a:pt x="4907211" y="2268015"/>
                  <a:pt x="4896050" y="2272976"/>
                </a:cubicBezTo>
                <a:cubicBezTo>
                  <a:pt x="4884887" y="2277937"/>
                  <a:pt x="4875337" y="2284262"/>
                  <a:pt x="4867400" y="2291951"/>
                </a:cubicBezTo>
                <a:cubicBezTo>
                  <a:pt x="4858966" y="2285006"/>
                  <a:pt x="4848486" y="2278867"/>
                  <a:pt x="4835960" y="2273534"/>
                </a:cubicBezTo>
                <a:cubicBezTo>
                  <a:pt x="4823433" y="2268201"/>
                  <a:pt x="4809357" y="2265534"/>
                  <a:pt x="4793730" y="2265534"/>
                </a:cubicBezTo>
                <a:lnTo>
                  <a:pt x="4757639" y="2265534"/>
                </a:lnTo>
                <a:lnTo>
                  <a:pt x="4730850" y="2265534"/>
                </a:lnTo>
                <a:lnTo>
                  <a:pt x="4235326" y="2265534"/>
                </a:lnTo>
                <a:lnTo>
                  <a:pt x="4206975" y="2265534"/>
                </a:lnTo>
                <a:lnTo>
                  <a:pt x="3729014" y="2265534"/>
                </a:lnTo>
                <a:lnTo>
                  <a:pt x="3702151" y="2265534"/>
                </a:lnTo>
                <a:lnTo>
                  <a:pt x="3621485" y="2265534"/>
                </a:lnTo>
                <a:cubicBezTo>
                  <a:pt x="3617765" y="2246187"/>
                  <a:pt x="3611254" y="2228266"/>
                  <a:pt x="3601952" y="2211770"/>
                </a:cubicBezTo>
                <a:cubicBezTo>
                  <a:pt x="3592650" y="2195275"/>
                  <a:pt x="3580682" y="2181012"/>
                  <a:pt x="3566047" y="2168982"/>
                </a:cubicBezTo>
                <a:cubicBezTo>
                  <a:pt x="3551413" y="2156952"/>
                  <a:pt x="3533925" y="2147402"/>
                  <a:pt x="3513585" y="2140333"/>
                </a:cubicBezTo>
                <a:cubicBezTo>
                  <a:pt x="3493245" y="2133263"/>
                  <a:pt x="3470177" y="2129357"/>
                  <a:pt x="3444380" y="2128613"/>
                </a:cubicBezTo>
                <a:cubicBezTo>
                  <a:pt x="3427761" y="2128116"/>
                  <a:pt x="3413374" y="2126566"/>
                  <a:pt x="3401220" y="2123962"/>
                </a:cubicBezTo>
                <a:cubicBezTo>
                  <a:pt x="3389066" y="2121357"/>
                  <a:pt x="3378648" y="2117884"/>
                  <a:pt x="3369966" y="2113544"/>
                </a:cubicBezTo>
                <a:cubicBezTo>
                  <a:pt x="3361284" y="2109203"/>
                  <a:pt x="3353967" y="2103994"/>
                  <a:pt x="3348014" y="2097917"/>
                </a:cubicBezTo>
                <a:cubicBezTo>
                  <a:pt x="3342061" y="2091840"/>
                  <a:pt x="3336976" y="2085080"/>
                  <a:pt x="3332759" y="2077639"/>
                </a:cubicBezTo>
                <a:close/>
                <a:moveTo>
                  <a:pt x="8843864" y="2049734"/>
                </a:moveTo>
                <a:cubicBezTo>
                  <a:pt x="8804672" y="2049734"/>
                  <a:pt x="8768767" y="2053454"/>
                  <a:pt x="8736149" y="2060896"/>
                </a:cubicBezTo>
                <a:cubicBezTo>
                  <a:pt x="8703531" y="2068337"/>
                  <a:pt x="8675440" y="2078879"/>
                  <a:pt x="8651875" y="2092522"/>
                </a:cubicBezTo>
                <a:cubicBezTo>
                  <a:pt x="8628311" y="2106164"/>
                  <a:pt x="8609955" y="2122535"/>
                  <a:pt x="8596809" y="2141635"/>
                </a:cubicBezTo>
                <a:cubicBezTo>
                  <a:pt x="8583662" y="2160735"/>
                  <a:pt x="8577090" y="2181819"/>
                  <a:pt x="8577090" y="2204887"/>
                </a:cubicBezTo>
                <a:cubicBezTo>
                  <a:pt x="8577090" y="2218778"/>
                  <a:pt x="8578330" y="2230374"/>
                  <a:pt x="8580810" y="2239675"/>
                </a:cubicBezTo>
                <a:cubicBezTo>
                  <a:pt x="8583290" y="2248977"/>
                  <a:pt x="8586763" y="2257597"/>
                  <a:pt x="8591228" y="2265534"/>
                </a:cubicBezTo>
                <a:lnTo>
                  <a:pt x="8557518" y="2265534"/>
                </a:lnTo>
                <a:lnTo>
                  <a:pt x="8531324" y="2265534"/>
                </a:lnTo>
                <a:lnTo>
                  <a:pt x="8367019" y="2265534"/>
                </a:lnTo>
                <a:lnTo>
                  <a:pt x="8367019" y="2607839"/>
                </a:lnTo>
                <a:cubicBezTo>
                  <a:pt x="8361314" y="2602382"/>
                  <a:pt x="8354120" y="2596801"/>
                  <a:pt x="8345439" y="2591096"/>
                </a:cubicBezTo>
                <a:cubicBezTo>
                  <a:pt x="8336757" y="2585391"/>
                  <a:pt x="8327145" y="2579748"/>
                  <a:pt x="8316603" y="2574167"/>
                </a:cubicBezTo>
                <a:cubicBezTo>
                  <a:pt x="8306061" y="2568586"/>
                  <a:pt x="8294899" y="2563191"/>
                  <a:pt x="8283117" y="2557982"/>
                </a:cubicBezTo>
                <a:cubicBezTo>
                  <a:pt x="8271334" y="2552773"/>
                  <a:pt x="8259366" y="2547936"/>
                  <a:pt x="8247212" y="2543471"/>
                </a:cubicBezTo>
                <a:cubicBezTo>
                  <a:pt x="8261351" y="2532061"/>
                  <a:pt x="8272761" y="2516744"/>
                  <a:pt x="8281442" y="2497520"/>
                </a:cubicBezTo>
                <a:cubicBezTo>
                  <a:pt x="8290124" y="2478297"/>
                  <a:pt x="8294465" y="2455538"/>
                  <a:pt x="8294465" y="2429246"/>
                </a:cubicBezTo>
                <a:cubicBezTo>
                  <a:pt x="8294465" y="2413370"/>
                  <a:pt x="8290930" y="2396751"/>
                  <a:pt x="8283861" y="2379388"/>
                </a:cubicBezTo>
                <a:cubicBezTo>
                  <a:pt x="8276792" y="2362025"/>
                  <a:pt x="8267056" y="2345406"/>
                  <a:pt x="8254653" y="2329530"/>
                </a:cubicBezTo>
                <a:cubicBezTo>
                  <a:pt x="8242251" y="2313655"/>
                  <a:pt x="8227678" y="2299331"/>
                  <a:pt x="8210935" y="2286557"/>
                </a:cubicBezTo>
                <a:cubicBezTo>
                  <a:pt x="8194192" y="2273782"/>
                  <a:pt x="8176270" y="2263922"/>
                  <a:pt x="8157171" y="2256977"/>
                </a:cubicBezTo>
                <a:lnTo>
                  <a:pt x="8107686" y="2298649"/>
                </a:lnTo>
                <a:cubicBezTo>
                  <a:pt x="8111406" y="2300881"/>
                  <a:pt x="8115065" y="2303610"/>
                  <a:pt x="8118662" y="2306834"/>
                </a:cubicBezTo>
                <a:cubicBezTo>
                  <a:pt x="8122259" y="2310059"/>
                  <a:pt x="8125359" y="2313531"/>
                  <a:pt x="8127963" y="2317252"/>
                </a:cubicBezTo>
                <a:cubicBezTo>
                  <a:pt x="8130568" y="2320973"/>
                  <a:pt x="8132677" y="2324755"/>
                  <a:pt x="8134289" y="2328600"/>
                </a:cubicBezTo>
                <a:cubicBezTo>
                  <a:pt x="8135901" y="2332445"/>
                  <a:pt x="8136707" y="2336228"/>
                  <a:pt x="8136707" y="2339948"/>
                </a:cubicBezTo>
                <a:cubicBezTo>
                  <a:pt x="8136707" y="2342677"/>
                  <a:pt x="8136087" y="2345281"/>
                  <a:pt x="8134847" y="2347762"/>
                </a:cubicBezTo>
                <a:cubicBezTo>
                  <a:pt x="8133110" y="2346026"/>
                  <a:pt x="8131002" y="2343979"/>
                  <a:pt x="8128522" y="2341623"/>
                </a:cubicBezTo>
                <a:cubicBezTo>
                  <a:pt x="8126041" y="2339266"/>
                  <a:pt x="8122940" y="2337034"/>
                  <a:pt x="8119220" y="2334926"/>
                </a:cubicBezTo>
                <a:cubicBezTo>
                  <a:pt x="8115499" y="2332817"/>
                  <a:pt x="8111158" y="2331019"/>
                  <a:pt x="8106197" y="2329530"/>
                </a:cubicBezTo>
                <a:cubicBezTo>
                  <a:pt x="8101237" y="2328042"/>
                  <a:pt x="8095531" y="2327298"/>
                  <a:pt x="8089082" y="2327298"/>
                </a:cubicBezTo>
                <a:cubicBezTo>
                  <a:pt x="8080401" y="2327298"/>
                  <a:pt x="8072339" y="2328786"/>
                  <a:pt x="8064898" y="2331763"/>
                </a:cubicBezTo>
                <a:cubicBezTo>
                  <a:pt x="8057456" y="2334740"/>
                  <a:pt x="8051007" y="2338894"/>
                  <a:pt x="8045550" y="2344227"/>
                </a:cubicBezTo>
                <a:cubicBezTo>
                  <a:pt x="8040093" y="2349560"/>
                  <a:pt x="8035752" y="2355947"/>
                  <a:pt x="8032527" y="2363389"/>
                </a:cubicBezTo>
                <a:cubicBezTo>
                  <a:pt x="8029303" y="2370830"/>
                  <a:pt x="8027690" y="2379140"/>
                  <a:pt x="8027690" y="2388318"/>
                </a:cubicBezTo>
                <a:cubicBezTo>
                  <a:pt x="8027690" y="2396999"/>
                  <a:pt x="8029427" y="2405061"/>
                  <a:pt x="8032899" y="2412502"/>
                </a:cubicBezTo>
                <a:cubicBezTo>
                  <a:pt x="8036372" y="2419944"/>
                  <a:pt x="8041023" y="2426393"/>
                  <a:pt x="8046852" y="2431850"/>
                </a:cubicBezTo>
                <a:cubicBezTo>
                  <a:pt x="8052681" y="2437307"/>
                  <a:pt x="8059254" y="2441524"/>
                  <a:pt x="8066572" y="2444500"/>
                </a:cubicBezTo>
                <a:cubicBezTo>
                  <a:pt x="8073889" y="2447477"/>
                  <a:pt x="8081392" y="2448965"/>
                  <a:pt x="8089082" y="2448965"/>
                </a:cubicBezTo>
                <a:cubicBezTo>
                  <a:pt x="8100988" y="2448965"/>
                  <a:pt x="8112088" y="2446919"/>
                  <a:pt x="8122382" y="2442826"/>
                </a:cubicBezTo>
                <a:cubicBezTo>
                  <a:pt x="8132677" y="2438733"/>
                  <a:pt x="8141978" y="2433214"/>
                  <a:pt x="8150288" y="2426269"/>
                </a:cubicBezTo>
                <a:cubicBezTo>
                  <a:pt x="8158597" y="2419323"/>
                  <a:pt x="8165791" y="2411324"/>
                  <a:pt x="8171868" y="2402270"/>
                </a:cubicBezTo>
                <a:cubicBezTo>
                  <a:pt x="8177945" y="2393216"/>
                  <a:pt x="8182720" y="2383729"/>
                  <a:pt x="8186192" y="2373807"/>
                </a:cubicBezTo>
                <a:cubicBezTo>
                  <a:pt x="8192641" y="2379512"/>
                  <a:pt x="8197541" y="2387450"/>
                  <a:pt x="8200889" y="2397619"/>
                </a:cubicBezTo>
                <a:cubicBezTo>
                  <a:pt x="8204238" y="2407789"/>
                  <a:pt x="8205912" y="2419075"/>
                  <a:pt x="8205912" y="2431478"/>
                </a:cubicBezTo>
                <a:cubicBezTo>
                  <a:pt x="8205912" y="2442640"/>
                  <a:pt x="8203866" y="2453864"/>
                  <a:pt x="8199773" y="2465150"/>
                </a:cubicBezTo>
                <a:cubicBezTo>
                  <a:pt x="8195680" y="2476436"/>
                  <a:pt x="8189603" y="2486606"/>
                  <a:pt x="8181542" y="2495660"/>
                </a:cubicBezTo>
                <a:cubicBezTo>
                  <a:pt x="8173480" y="2504714"/>
                  <a:pt x="8163372" y="2512093"/>
                  <a:pt x="8151218" y="2517798"/>
                </a:cubicBezTo>
                <a:cubicBezTo>
                  <a:pt x="8139063" y="2523503"/>
                  <a:pt x="8124925" y="2526356"/>
                  <a:pt x="8108802" y="2526356"/>
                </a:cubicBezTo>
                <a:lnTo>
                  <a:pt x="8057084" y="2526356"/>
                </a:lnTo>
                <a:lnTo>
                  <a:pt x="8057084" y="2604490"/>
                </a:lnTo>
                <a:lnTo>
                  <a:pt x="8087222" y="2604490"/>
                </a:lnTo>
                <a:cubicBezTo>
                  <a:pt x="8114755" y="2604490"/>
                  <a:pt x="8142288" y="2606165"/>
                  <a:pt x="8169821" y="2609514"/>
                </a:cubicBezTo>
                <a:cubicBezTo>
                  <a:pt x="8197355" y="2612862"/>
                  <a:pt x="8223462" y="2618877"/>
                  <a:pt x="8248142" y="2627559"/>
                </a:cubicBezTo>
                <a:cubicBezTo>
                  <a:pt x="8272823" y="2636240"/>
                  <a:pt x="8295395" y="2648085"/>
                  <a:pt x="8315859" y="2663092"/>
                </a:cubicBezTo>
                <a:cubicBezTo>
                  <a:pt x="8336323" y="2678098"/>
                  <a:pt x="8353376" y="2697136"/>
                  <a:pt x="8367019" y="2720204"/>
                </a:cubicBezTo>
                <a:lnTo>
                  <a:pt x="8367019" y="2739924"/>
                </a:lnTo>
                <a:lnTo>
                  <a:pt x="8366870" y="2739924"/>
                </a:lnTo>
                <a:lnTo>
                  <a:pt x="8366870" y="2782340"/>
                </a:lnTo>
                <a:cubicBezTo>
                  <a:pt x="8349258" y="2783580"/>
                  <a:pt x="8334128" y="2787177"/>
                  <a:pt x="8321477" y="2793130"/>
                </a:cubicBezTo>
                <a:cubicBezTo>
                  <a:pt x="8308827" y="2799083"/>
                  <a:pt x="8298284" y="2806525"/>
                  <a:pt x="8289851" y="2815454"/>
                </a:cubicBezTo>
                <a:cubicBezTo>
                  <a:pt x="8281417" y="2824384"/>
                  <a:pt x="8275216" y="2834430"/>
                  <a:pt x="8271248" y="2845592"/>
                </a:cubicBezTo>
                <a:cubicBezTo>
                  <a:pt x="8267279" y="2856754"/>
                  <a:pt x="8265295" y="2868040"/>
                  <a:pt x="8265295" y="2879451"/>
                </a:cubicBezTo>
                <a:cubicBezTo>
                  <a:pt x="8265295" y="2894333"/>
                  <a:pt x="8267837" y="2908038"/>
                  <a:pt x="8272922" y="2920564"/>
                </a:cubicBezTo>
                <a:cubicBezTo>
                  <a:pt x="8278007" y="2933091"/>
                  <a:pt x="8284952" y="2943881"/>
                  <a:pt x="8293758" y="2952934"/>
                </a:cubicBezTo>
                <a:cubicBezTo>
                  <a:pt x="8302563" y="2961988"/>
                  <a:pt x="8312920" y="2968995"/>
                  <a:pt x="8324826" y="2973956"/>
                </a:cubicBezTo>
                <a:cubicBezTo>
                  <a:pt x="8336732" y="2978917"/>
                  <a:pt x="8349382" y="2981398"/>
                  <a:pt x="8362777" y="2981398"/>
                </a:cubicBezTo>
                <a:cubicBezTo>
                  <a:pt x="8376419" y="2981398"/>
                  <a:pt x="8389194" y="2979289"/>
                  <a:pt x="8401100" y="2975072"/>
                </a:cubicBezTo>
                <a:cubicBezTo>
                  <a:pt x="8413006" y="2970856"/>
                  <a:pt x="8423486" y="2964716"/>
                  <a:pt x="8432540" y="2956655"/>
                </a:cubicBezTo>
                <a:cubicBezTo>
                  <a:pt x="8441594" y="2948593"/>
                  <a:pt x="8449097" y="2938734"/>
                  <a:pt x="8455050" y="2927075"/>
                </a:cubicBezTo>
                <a:cubicBezTo>
                  <a:pt x="8461004" y="2915417"/>
                  <a:pt x="8464848" y="2902147"/>
                  <a:pt x="8466584" y="2887264"/>
                </a:cubicBezTo>
                <a:cubicBezTo>
                  <a:pt x="8469808" y="2888752"/>
                  <a:pt x="8473592" y="2891233"/>
                  <a:pt x="8477932" y="2894705"/>
                </a:cubicBezTo>
                <a:cubicBezTo>
                  <a:pt x="8482273" y="2898178"/>
                  <a:pt x="8486986" y="2902209"/>
                  <a:pt x="8492071" y="2906798"/>
                </a:cubicBezTo>
                <a:cubicBezTo>
                  <a:pt x="8497156" y="2911386"/>
                  <a:pt x="8502364" y="2916471"/>
                  <a:pt x="8507698" y="2922052"/>
                </a:cubicBezTo>
                <a:cubicBezTo>
                  <a:pt x="8513031" y="2927634"/>
                  <a:pt x="8518550" y="2933277"/>
                  <a:pt x="8524256" y="2938982"/>
                </a:cubicBezTo>
                <a:cubicBezTo>
                  <a:pt x="8533432" y="2948407"/>
                  <a:pt x="8543354" y="2957151"/>
                  <a:pt x="8554021" y="2965213"/>
                </a:cubicBezTo>
                <a:cubicBezTo>
                  <a:pt x="8564686" y="2973274"/>
                  <a:pt x="8576406" y="2980219"/>
                  <a:pt x="8589182" y="2986049"/>
                </a:cubicBezTo>
                <a:cubicBezTo>
                  <a:pt x="8601956" y="2991878"/>
                  <a:pt x="8615722" y="2996467"/>
                  <a:pt x="8630481" y="2999815"/>
                </a:cubicBezTo>
                <a:cubicBezTo>
                  <a:pt x="8645240" y="3003164"/>
                  <a:pt x="8661301" y="3004838"/>
                  <a:pt x="8678664" y="3004838"/>
                </a:cubicBezTo>
                <a:cubicBezTo>
                  <a:pt x="8681393" y="3004838"/>
                  <a:pt x="8684369" y="3004714"/>
                  <a:pt x="8687594" y="3004466"/>
                </a:cubicBezTo>
                <a:lnTo>
                  <a:pt x="8687594" y="2936005"/>
                </a:lnTo>
                <a:cubicBezTo>
                  <a:pt x="8664029" y="2936005"/>
                  <a:pt x="8643193" y="2931850"/>
                  <a:pt x="8625086" y="2923541"/>
                </a:cubicBezTo>
                <a:cubicBezTo>
                  <a:pt x="8606979" y="2915231"/>
                  <a:pt x="8592220" y="2904999"/>
                  <a:pt x="8580810" y="2892845"/>
                </a:cubicBezTo>
                <a:cubicBezTo>
                  <a:pt x="8572128" y="2883915"/>
                  <a:pt x="8563012" y="2874613"/>
                  <a:pt x="8553463" y="2864940"/>
                </a:cubicBezTo>
                <a:cubicBezTo>
                  <a:pt x="8543913" y="2855266"/>
                  <a:pt x="8533804" y="2845902"/>
                  <a:pt x="8523139" y="2836848"/>
                </a:cubicBezTo>
                <a:cubicBezTo>
                  <a:pt x="8512473" y="2827795"/>
                  <a:pt x="8501310" y="2819423"/>
                  <a:pt x="8489652" y="2811734"/>
                </a:cubicBezTo>
                <a:cubicBezTo>
                  <a:pt x="8477994" y="2804044"/>
                  <a:pt x="8465840" y="2797843"/>
                  <a:pt x="8453190" y="2793130"/>
                </a:cubicBezTo>
                <a:lnTo>
                  <a:pt x="8453190" y="2756667"/>
                </a:lnTo>
                <a:lnTo>
                  <a:pt x="8453338" y="2756667"/>
                </a:lnTo>
                <a:lnTo>
                  <a:pt x="8453338" y="2343669"/>
                </a:lnTo>
                <a:lnTo>
                  <a:pt x="8531324" y="2343669"/>
                </a:lnTo>
                <a:lnTo>
                  <a:pt x="8557518" y="2343669"/>
                </a:lnTo>
                <a:lnTo>
                  <a:pt x="8598297" y="2343669"/>
                </a:lnTo>
                <a:lnTo>
                  <a:pt x="8598297" y="2790154"/>
                </a:lnTo>
                <a:lnTo>
                  <a:pt x="8685362" y="2790154"/>
                </a:lnTo>
                <a:lnTo>
                  <a:pt x="8685362" y="2343669"/>
                </a:lnTo>
                <a:lnTo>
                  <a:pt x="8788797" y="2343669"/>
                </a:lnTo>
                <a:lnTo>
                  <a:pt x="8788797" y="2617513"/>
                </a:lnTo>
                <a:cubicBezTo>
                  <a:pt x="8788797" y="2637605"/>
                  <a:pt x="8790781" y="2656890"/>
                  <a:pt x="8794750" y="2675370"/>
                </a:cubicBezTo>
                <a:cubicBezTo>
                  <a:pt x="8798719" y="2693849"/>
                  <a:pt x="8805850" y="2710158"/>
                  <a:pt x="8816144" y="2724297"/>
                </a:cubicBezTo>
                <a:cubicBezTo>
                  <a:pt x="8826438" y="2738436"/>
                  <a:pt x="8840515" y="2749722"/>
                  <a:pt x="8858374" y="2758155"/>
                </a:cubicBezTo>
                <a:cubicBezTo>
                  <a:pt x="8876234" y="2766589"/>
                  <a:pt x="8899054" y="2770806"/>
                  <a:pt x="8926835" y="2770806"/>
                </a:cubicBezTo>
                <a:cubicBezTo>
                  <a:pt x="8958337" y="2770806"/>
                  <a:pt x="8986242" y="2765721"/>
                  <a:pt x="9010551" y="2755551"/>
                </a:cubicBezTo>
                <a:cubicBezTo>
                  <a:pt x="9034860" y="2745381"/>
                  <a:pt x="9056068" y="2731862"/>
                  <a:pt x="9074175" y="2714995"/>
                </a:cubicBezTo>
                <a:cubicBezTo>
                  <a:pt x="9086329" y="2703585"/>
                  <a:pt x="9096375" y="2692671"/>
                  <a:pt x="9104313" y="2682253"/>
                </a:cubicBezTo>
                <a:cubicBezTo>
                  <a:pt x="9112250" y="2671835"/>
                  <a:pt x="9118513" y="2661479"/>
                  <a:pt x="9123102" y="2651185"/>
                </a:cubicBezTo>
                <a:cubicBezTo>
                  <a:pt x="9127691" y="2640891"/>
                  <a:pt x="9130854" y="2630473"/>
                  <a:pt x="9132590" y="2619931"/>
                </a:cubicBezTo>
                <a:cubicBezTo>
                  <a:pt x="9134326" y="2609389"/>
                  <a:pt x="9135195" y="2598413"/>
                  <a:pt x="9135195" y="2587003"/>
                </a:cubicBezTo>
                <a:cubicBezTo>
                  <a:pt x="9135195" y="2570632"/>
                  <a:pt x="9132776" y="2554571"/>
                  <a:pt x="9127939" y="2538820"/>
                </a:cubicBezTo>
                <a:cubicBezTo>
                  <a:pt x="9123102" y="2523069"/>
                  <a:pt x="9115537" y="2508992"/>
                  <a:pt x="9105243" y="2496590"/>
                </a:cubicBezTo>
                <a:cubicBezTo>
                  <a:pt x="9094949" y="2484188"/>
                  <a:pt x="9081926" y="2474142"/>
                  <a:pt x="9066176" y="2466452"/>
                </a:cubicBezTo>
                <a:cubicBezTo>
                  <a:pt x="9050424" y="2458763"/>
                  <a:pt x="9031759" y="2454918"/>
                  <a:pt x="9010179" y="2454918"/>
                </a:cubicBezTo>
                <a:cubicBezTo>
                  <a:pt x="9000009" y="2454918"/>
                  <a:pt x="8990831" y="2456406"/>
                  <a:pt x="8982646" y="2459383"/>
                </a:cubicBezTo>
                <a:cubicBezTo>
                  <a:pt x="8974460" y="2462360"/>
                  <a:pt x="8967453" y="2466452"/>
                  <a:pt x="8961624" y="2471661"/>
                </a:cubicBezTo>
                <a:cubicBezTo>
                  <a:pt x="8955795" y="2476871"/>
                  <a:pt x="8951268" y="2483133"/>
                  <a:pt x="8948043" y="2490451"/>
                </a:cubicBezTo>
                <a:cubicBezTo>
                  <a:pt x="8944819" y="2497768"/>
                  <a:pt x="8943206" y="2505644"/>
                  <a:pt x="8943206" y="2514077"/>
                </a:cubicBezTo>
                <a:cubicBezTo>
                  <a:pt x="8943206" y="2522263"/>
                  <a:pt x="8944695" y="2530138"/>
                  <a:pt x="8947671" y="2537704"/>
                </a:cubicBezTo>
                <a:cubicBezTo>
                  <a:pt x="8950648" y="2545269"/>
                  <a:pt x="8954864" y="2551905"/>
                  <a:pt x="8960322" y="2557610"/>
                </a:cubicBezTo>
                <a:cubicBezTo>
                  <a:pt x="8965778" y="2563315"/>
                  <a:pt x="8972290" y="2567904"/>
                  <a:pt x="8979855" y="2571376"/>
                </a:cubicBezTo>
                <a:cubicBezTo>
                  <a:pt x="8987421" y="2574849"/>
                  <a:pt x="8995668" y="2576585"/>
                  <a:pt x="9004598" y="2576585"/>
                </a:cubicBezTo>
                <a:cubicBezTo>
                  <a:pt x="9012784" y="2576585"/>
                  <a:pt x="9020101" y="2575283"/>
                  <a:pt x="9026550" y="2572678"/>
                </a:cubicBezTo>
                <a:cubicBezTo>
                  <a:pt x="9032999" y="2570074"/>
                  <a:pt x="9037960" y="2567159"/>
                  <a:pt x="9041433" y="2563935"/>
                </a:cubicBezTo>
                <a:cubicBezTo>
                  <a:pt x="9044905" y="2570880"/>
                  <a:pt x="9046642" y="2580306"/>
                  <a:pt x="9046642" y="2592212"/>
                </a:cubicBezTo>
                <a:cubicBezTo>
                  <a:pt x="9046642" y="2603374"/>
                  <a:pt x="9043603" y="2614722"/>
                  <a:pt x="9037526" y="2626257"/>
                </a:cubicBezTo>
                <a:cubicBezTo>
                  <a:pt x="9031449" y="2637791"/>
                  <a:pt x="9023697" y="2648271"/>
                  <a:pt x="9014272" y="2657696"/>
                </a:cubicBezTo>
                <a:cubicBezTo>
                  <a:pt x="9003606" y="2668114"/>
                  <a:pt x="8991141" y="2676672"/>
                  <a:pt x="8976879" y="2683370"/>
                </a:cubicBezTo>
                <a:cubicBezTo>
                  <a:pt x="8962616" y="2690067"/>
                  <a:pt x="8946183" y="2693415"/>
                  <a:pt x="8927579" y="2693415"/>
                </a:cubicBezTo>
                <a:cubicBezTo>
                  <a:pt x="8916417" y="2693415"/>
                  <a:pt x="8907425" y="2691183"/>
                  <a:pt x="8900604" y="2686718"/>
                </a:cubicBezTo>
                <a:cubicBezTo>
                  <a:pt x="8893783" y="2682253"/>
                  <a:pt x="8888512" y="2676362"/>
                  <a:pt x="8884791" y="2669045"/>
                </a:cubicBezTo>
                <a:cubicBezTo>
                  <a:pt x="8881071" y="2661727"/>
                  <a:pt x="8878590" y="2653542"/>
                  <a:pt x="8877350" y="2644488"/>
                </a:cubicBezTo>
                <a:cubicBezTo>
                  <a:pt x="8876109" y="2635434"/>
                  <a:pt x="8875490" y="2626443"/>
                  <a:pt x="8875490" y="2617513"/>
                </a:cubicBezTo>
                <a:lnTo>
                  <a:pt x="8875490" y="2343669"/>
                </a:lnTo>
                <a:lnTo>
                  <a:pt x="9213329" y="2343669"/>
                </a:lnTo>
                <a:lnTo>
                  <a:pt x="9213329" y="2265534"/>
                </a:lnTo>
                <a:lnTo>
                  <a:pt x="9070454" y="2265534"/>
                </a:lnTo>
                <a:cubicBezTo>
                  <a:pt x="9063509" y="2247923"/>
                  <a:pt x="9054021" y="2233102"/>
                  <a:pt x="9041991" y="2221072"/>
                </a:cubicBezTo>
                <a:cubicBezTo>
                  <a:pt x="9029960" y="2209042"/>
                  <a:pt x="9015450" y="2199120"/>
                  <a:pt x="8998459" y="2191306"/>
                </a:cubicBezTo>
                <a:cubicBezTo>
                  <a:pt x="8981467" y="2183493"/>
                  <a:pt x="8962182" y="2177354"/>
                  <a:pt x="8940602" y="2172889"/>
                </a:cubicBezTo>
                <a:cubicBezTo>
                  <a:pt x="8919022" y="2168424"/>
                  <a:pt x="8895209" y="2164827"/>
                  <a:pt x="8869164" y="2162099"/>
                </a:cubicBezTo>
                <a:cubicBezTo>
                  <a:pt x="8852049" y="2160362"/>
                  <a:pt x="8836360" y="2156828"/>
                  <a:pt x="8822098" y="2151495"/>
                </a:cubicBezTo>
                <a:cubicBezTo>
                  <a:pt x="8807834" y="2146162"/>
                  <a:pt x="8794874" y="2139402"/>
                  <a:pt x="8783216" y="2131217"/>
                </a:cubicBezTo>
                <a:cubicBezTo>
                  <a:pt x="8801323" y="2128985"/>
                  <a:pt x="8822035" y="2127868"/>
                  <a:pt x="8845352" y="2127868"/>
                </a:cubicBezTo>
                <a:cubicBezTo>
                  <a:pt x="8872389" y="2127868"/>
                  <a:pt x="8900046" y="2130783"/>
                  <a:pt x="8928324" y="2136612"/>
                </a:cubicBezTo>
                <a:cubicBezTo>
                  <a:pt x="8956601" y="2142441"/>
                  <a:pt x="8984072" y="2150565"/>
                  <a:pt x="9010737" y="2160983"/>
                </a:cubicBezTo>
                <a:cubicBezTo>
                  <a:pt x="9037402" y="2171401"/>
                  <a:pt x="9062517" y="2183741"/>
                  <a:pt x="9086081" y="2198004"/>
                </a:cubicBezTo>
                <a:cubicBezTo>
                  <a:pt x="9109646" y="2212267"/>
                  <a:pt x="9130358" y="2227707"/>
                  <a:pt x="9148217" y="2244326"/>
                </a:cubicBezTo>
                <a:lnTo>
                  <a:pt x="9202912" y="2185167"/>
                </a:lnTo>
                <a:cubicBezTo>
                  <a:pt x="9179099" y="2164083"/>
                  <a:pt x="9153054" y="2145108"/>
                  <a:pt x="9124777" y="2128240"/>
                </a:cubicBezTo>
                <a:cubicBezTo>
                  <a:pt x="9096499" y="2111373"/>
                  <a:pt x="9066981" y="2097172"/>
                  <a:pt x="9036224" y="2085638"/>
                </a:cubicBezTo>
                <a:cubicBezTo>
                  <a:pt x="9005466" y="2074104"/>
                  <a:pt x="8973840" y="2065236"/>
                  <a:pt x="8941346" y="2059035"/>
                </a:cubicBezTo>
                <a:cubicBezTo>
                  <a:pt x="8908852" y="2052834"/>
                  <a:pt x="8876358" y="2049734"/>
                  <a:pt x="8843864" y="2049734"/>
                </a:cubicBezTo>
                <a:close/>
                <a:moveTo>
                  <a:pt x="8411816" y="2014759"/>
                </a:moveTo>
                <a:cubicBezTo>
                  <a:pt x="8405366" y="2014759"/>
                  <a:pt x="8399289" y="2015937"/>
                  <a:pt x="8393584" y="2018294"/>
                </a:cubicBezTo>
                <a:cubicBezTo>
                  <a:pt x="8387880" y="2020650"/>
                  <a:pt x="8382918" y="2023937"/>
                  <a:pt x="8378702" y="2028154"/>
                </a:cubicBezTo>
                <a:cubicBezTo>
                  <a:pt x="8374485" y="2032370"/>
                  <a:pt x="8371198" y="2037269"/>
                  <a:pt x="8368842" y="2042850"/>
                </a:cubicBezTo>
                <a:cubicBezTo>
                  <a:pt x="8366485" y="2048431"/>
                  <a:pt x="8365307" y="2054446"/>
                  <a:pt x="8365307" y="2060896"/>
                </a:cubicBezTo>
                <a:cubicBezTo>
                  <a:pt x="8365307" y="2067097"/>
                  <a:pt x="8366485" y="2072988"/>
                  <a:pt x="8368842" y="2078569"/>
                </a:cubicBezTo>
                <a:cubicBezTo>
                  <a:pt x="8371198" y="2084150"/>
                  <a:pt x="8374485" y="2089049"/>
                  <a:pt x="8378702" y="2093266"/>
                </a:cubicBezTo>
                <a:cubicBezTo>
                  <a:pt x="8382918" y="2097483"/>
                  <a:pt x="8387880" y="2100831"/>
                  <a:pt x="8393584" y="2103312"/>
                </a:cubicBezTo>
                <a:cubicBezTo>
                  <a:pt x="8399289" y="2105792"/>
                  <a:pt x="8405366" y="2107032"/>
                  <a:pt x="8411816" y="2107032"/>
                </a:cubicBezTo>
                <a:cubicBezTo>
                  <a:pt x="8418264" y="2107032"/>
                  <a:pt x="8424342" y="2105792"/>
                  <a:pt x="8430047" y="2103312"/>
                </a:cubicBezTo>
                <a:cubicBezTo>
                  <a:pt x="8435752" y="2100831"/>
                  <a:pt x="8440651" y="2097483"/>
                  <a:pt x="8444744" y="2093266"/>
                </a:cubicBezTo>
                <a:cubicBezTo>
                  <a:pt x="8448836" y="2089049"/>
                  <a:pt x="8452062" y="2084150"/>
                  <a:pt x="8454418" y="2078569"/>
                </a:cubicBezTo>
                <a:cubicBezTo>
                  <a:pt x="8456774" y="2072988"/>
                  <a:pt x="8457952" y="2067097"/>
                  <a:pt x="8457952" y="2060896"/>
                </a:cubicBezTo>
                <a:cubicBezTo>
                  <a:pt x="8457952" y="2054446"/>
                  <a:pt x="8456774" y="2048431"/>
                  <a:pt x="8454418" y="2042850"/>
                </a:cubicBezTo>
                <a:cubicBezTo>
                  <a:pt x="8452062" y="2037269"/>
                  <a:pt x="8448774" y="2032370"/>
                  <a:pt x="8444558" y="2028154"/>
                </a:cubicBezTo>
                <a:cubicBezTo>
                  <a:pt x="8440341" y="2023937"/>
                  <a:pt x="8435442" y="2020650"/>
                  <a:pt x="8429861" y="2018294"/>
                </a:cubicBezTo>
                <a:cubicBezTo>
                  <a:pt x="8424280" y="2015937"/>
                  <a:pt x="8418264" y="2014759"/>
                  <a:pt x="8411816" y="201475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ame 31">
            <a:extLst>
              <a:ext uri="{FF2B5EF4-FFF2-40B4-BE49-F238E27FC236}">
                <a16:creationId xmlns:a16="http://schemas.microsoft.com/office/drawing/2014/main" id="{BA59E5CE-DD20-4659-B945-47EF360E76C4}"/>
              </a:ext>
            </a:extLst>
          </p:cNvPr>
          <p:cNvSpPr/>
          <p:nvPr/>
        </p:nvSpPr>
        <p:spPr>
          <a:xfrm>
            <a:off x="-21486" y="-8723"/>
            <a:ext cx="12192000" cy="6858000"/>
          </a:xfrm>
          <a:prstGeom prst="frame">
            <a:avLst>
              <a:gd name="adj1" fmla="val 10096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48693">
                <a:srgbClr val="00B050"/>
              </a:gs>
              <a:gs pos="92035">
                <a:srgbClr val="7030A0"/>
              </a:gs>
              <a:gs pos="33000">
                <a:srgbClr val="7030A0"/>
              </a:gs>
              <a:gs pos="68000">
                <a:srgbClr val="7030A0"/>
              </a:gs>
              <a:gs pos="12000">
                <a:srgbClr val="FF0000"/>
              </a:gs>
              <a:gs pos="84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B99B0FA-1CF2-4955-9CB1-C4CF2047337B}"/>
              </a:ext>
            </a:extLst>
          </p:cNvPr>
          <p:cNvGrpSpPr/>
          <p:nvPr/>
        </p:nvGrpSpPr>
        <p:grpSpPr>
          <a:xfrm>
            <a:off x="3394269" y="3392504"/>
            <a:ext cx="5025891" cy="2561713"/>
            <a:chOff x="3394270" y="3392504"/>
            <a:chExt cx="4957036" cy="2609894"/>
          </a:xfrm>
        </p:grpSpPr>
        <p:pic>
          <p:nvPicPr>
            <p:cNvPr id="6146" name="Picture 2" descr="সৌদি আরবে ২০২০ হজ্জ পালনের ঘোষণা।">
              <a:extLst>
                <a:ext uri="{FF2B5EF4-FFF2-40B4-BE49-F238E27FC236}">
                  <a16:creationId xmlns:a16="http://schemas.microsoft.com/office/drawing/2014/main" id="{C61EC0C8-79EE-44F3-8A83-1B16C19315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270" y="3420277"/>
              <a:ext cx="4957036" cy="2582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97A95EC-3211-43D2-B238-5C9D3C5490AC}"/>
                </a:ext>
              </a:extLst>
            </p:cNvPr>
            <p:cNvSpPr/>
            <p:nvPr/>
          </p:nvSpPr>
          <p:spPr>
            <a:xfrm>
              <a:off x="3493652" y="3392504"/>
              <a:ext cx="1230733" cy="9020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>
                  <a:solidFill>
                    <a:schemeClr val="bg1"/>
                  </a:solidFill>
                </a:rPr>
                <a:t>৪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318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BCEF0BE-246B-4D2B-8DDC-90292C8C6BB7}"/>
              </a:ext>
            </a:extLst>
          </p:cNvPr>
          <p:cNvGrpSpPr/>
          <p:nvPr/>
        </p:nvGrpSpPr>
        <p:grpSpPr>
          <a:xfrm>
            <a:off x="4925106" y="549198"/>
            <a:ext cx="2273968" cy="2138276"/>
            <a:chOff x="4132571" y="1465548"/>
            <a:chExt cx="3926858" cy="392690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744F110-E8BE-4325-A222-392552889EBA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solidFill>
              <a:srgbClr val="FA35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0614376-C033-410C-BC4D-1C198BDFEF24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E6F51AD-B2C0-42B6-94B8-21082081202B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2124D01-39D1-4467-BCC9-A2E23FCA7837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solidFill>
              <a:srgbClr val="E51B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C10E29F-15B7-4C3D-9DA1-89A1E8F474AE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solidFill>
              <a:srgbClr val="3C1F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C233A89-0035-42A6-99BB-F945919B0C00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solidFill>
              <a:srgbClr val="66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4D8F870-951A-4008-A709-67A8A60236D5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B216E37-4640-434E-AF55-71D3F5EC58E6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3C3CF6C-3978-4509-8BE4-8C97ADCFD0A2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C6A3974-744C-4C0E-B3F8-11538B33D4CB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49AB1EB-A645-413F-AA4E-BD4BC6FA2E38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CAF05CD-5D50-4DFD-BE0B-70A3D7946F8F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E8EA44-9287-4B03-9710-C37A867DC893}"/>
              </a:ext>
            </a:extLst>
          </p:cNvPr>
          <p:cNvGrpSpPr/>
          <p:nvPr/>
        </p:nvGrpSpPr>
        <p:grpSpPr>
          <a:xfrm>
            <a:off x="580862" y="593210"/>
            <a:ext cx="5550837" cy="5219607"/>
            <a:chOff x="4132571" y="1465548"/>
            <a:chExt cx="3926858" cy="392690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C1E828A-CAB2-45C3-A4EE-B523049805AD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solidFill>
              <a:srgbClr val="FA35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BDDDB-405F-46AD-AD7E-7F6253524374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95CD03A-C2F0-4224-BA2D-E2FD432539CC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CEC6471-A63A-430C-811B-B8FD8E0D7984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solidFill>
              <a:srgbClr val="E51B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3B1FEEF-F5F5-444A-AB58-F03B16FBF981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solidFill>
              <a:srgbClr val="3C1F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D476A05-E3CD-494F-B873-809BF2F45791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solidFill>
              <a:srgbClr val="66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FB2791D-AD32-4860-8036-38FEFBCE21A2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D936EAB-24D4-4819-A965-0E771F5E9836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FE0C415-4DB5-4668-A89D-E48D88FEFE2E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1B3BBC9-64BD-4A40-8B1C-771B4ED056DA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9DBBDC0-2732-4EC8-B2E0-A2FE7FEDB64A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79ABFD7-D5FE-4C47-8B23-AF1CC230BFDC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CF76D1D-3AA8-4903-B938-FC9662840B65}"/>
              </a:ext>
            </a:extLst>
          </p:cNvPr>
          <p:cNvGrpSpPr/>
          <p:nvPr/>
        </p:nvGrpSpPr>
        <p:grpSpPr>
          <a:xfrm>
            <a:off x="6083166" y="545120"/>
            <a:ext cx="5550837" cy="5219607"/>
            <a:chOff x="4132571" y="1465548"/>
            <a:chExt cx="3926858" cy="3926905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56CA871E-BD64-47CF-8F95-577F13FE0FBA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solidFill>
              <a:srgbClr val="FA35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AC2CDA7-6F73-4E87-90E0-AD6DEB7BC0BD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8E7603B-6384-440A-80E5-A8E431F28F85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0EA6E66-4AA1-421D-9102-B6FDFCC538D4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solidFill>
              <a:srgbClr val="E51B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4B8B635-18A3-4481-ADF3-F19ADA9E7AF6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solidFill>
              <a:srgbClr val="3C1F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7535E4B-3732-4818-949D-1304287ADD7F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solidFill>
              <a:srgbClr val="66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A30118B-90D8-4FAB-8F1A-BFA83E431734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CB950AD-F55A-4F3E-BEF5-31B386B46D31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5E05504-CB52-47DD-A6E5-B14D52442A52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DF5583-452E-4A3E-B804-192DA343BAA3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92B246-FF46-4D04-AE81-CE24CC372349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2850078-9E94-4A03-ADA7-BE3402B4E3A3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48C800E-6760-461F-9D8B-5919B0A8B86A}"/>
              </a:ext>
            </a:extLst>
          </p:cNvPr>
          <p:cNvSpPr/>
          <p:nvPr/>
        </p:nvSpPr>
        <p:spPr>
          <a:xfrm>
            <a:off x="674117" y="640902"/>
            <a:ext cx="10962670" cy="5671580"/>
          </a:xfrm>
          <a:custGeom>
            <a:avLst/>
            <a:gdLst/>
            <a:ahLst/>
            <a:cxnLst/>
            <a:rect l="l" t="t" r="r" b="b"/>
            <a:pathLst>
              <a:path w="10895064" h="5671580">
                <a:moveTo>
                  <a:pt x="2796284" y="3031398"/>
                </a:moveTo>
                <a:cubicBezTo>
                  <a:pt x="2800377" y="3031398"/>
                  <a:pt x="2803719" y="3031603"/>
                  <a:pt x="2806311" y="3032012"/>
                </a:cubicBezTo>
                <a:cubicBezTo>
                  <a:pt x="2808904" y="3032422"/>
                  <a:pt x="2811973" y="3033581"/>
                  <a:pt x="2815520" y="3035491"/>
                </a:cubicBezTo>
                <a:cubicBezTo>
                  <a:pt x="2816611" y="3039584"/>
                  <a:pt x="2817362" y="3044768"/>
                  <a:pt x="2817771" y="3051044"/>
                </a:cubicBezTo>
                <a:cubicBezTo>
                  <a:pt x="2818180" y="3057320"/>
                  <a:pt x="2818385" y="3063049"/>
                  <a:pt x="2818385" y="3068233"/>
                </a:cubicBezTo>
                <a:cubicBezTo>
                  <a:pt x="2818385" y="3077783"/>
                  <a:pt x="2816270" y="3085287"/>
                  <a:pt x="2812041" y="3090744"/>
                </a:cubicBezTo>
                <a:cubicBezTo>
                  <a:pt x="2807812" y="3096201"/>
                  <a:pt x="2801605" y="3098929"/>
                  <a:pt x="2793419" y="3098929"/>
                </a:cubicBezTo>
                <a:cubicBezTo>
                  <a:pt x="2784688" y="3098929"/>
                  <a:pt x="2777730" y="3095723"/>
                  <a:pt x="2772546" y="3089311"/>
                </a:cubicBezTo>
                <a:cubicBezTo>
                  <a:pt x="2767362" y="3082899"/>
                  <a:pt x="2764770" y="3074918"/>
                  <a:pt x="2764770" y="3065368"/>
                </a:cubicBezTo>
                <a:cubicBezTo>
                  <a:pt x="2764770" y="3061276"/>
                  <a:pt x="2765451" y="3057183"/>
                  <a:pt x="2766816" y="3053090"/>
                </a:cubicBezTo>
                <a:cubicBezTo>
                  <a:pt x="2768180" y="3048997"/>
                  <a:pt x="2770158" y="3045314"/>
                  <a:pt x="2772751" y="3042040"/>
                </a:cubicBezTo>
                <a:cubicBezTo>
                  <a:pt x="2775342" y="3038765"/>
                  <a:pt x="2778617" y="3036173"/>
                  <a:pt x="2782573" y="3034263"/>
                </a:cubicBezTo>
                <a:cubicBezTo>
                  <a:pt x="2786529" y="3032354"/>
                  <a:pt x="2791100" y="3031398"/>
                  <a:pt x="2796284" y="3031398"/>
                </a:cubicBezTo>
                <a:close/>
                <a:moveTo>
                  <a:pt x="8145836" y="2657319"/>
                </a:moveTo>
                <a:cubicBezTo>
                  <a:pt x="8167168" y="2657319"/>
                  <a:pt x="8181306" y="2677287"/>
                  <a:pt x="8188252" y="2717222"/>
                </a:cubicBezTo>
                <a:lnTo>
                  <a:pt x="8174114" y="2717222"/>
                </a:lnTo>
                <a:cubicBezTo>
                  <a:pt x="8157990" y="2717222"/>
                  <a:pt x="8145030" y="2714308"/>
                  <a:pt x="8135232" y="2708479"/>
                </a:cubicBezTo>
                <a:cubicBezTo>
                  <a:pt x="8125434" y="2702650"/>
                  <a:pt x="8120536" y="2695270"/>
                  <a:pt x="8120536" y="2686340"/>
                </a:cubicBezTo>
                <a:cubicBezTo>
                  <a:pt x="8120536" y="2679147"/>
                  <a:pt x="8122830" y="2672512"/>
                  <a:pt x="8127418" y="2666435"/>
                </a:cubicBezTo>
                <a:cubicBezTo>
                  <a:pt x="8132008" y="2660358"/>
                  <a:pt x="8138146" y="2657319"/>
                  <a:pt x="8145836" y="2657319"/>
                </a:cubicBezTo>
                <a:close/>
                <a:moveTo>
                  <a:pt x="7002836" y="2657319"/>
                </a:moveTo>
                <a:cubicBezTo>
                  <a:pt x="7024168" y="2657319"/>
                  <a:pt x="7038307" y="2677287"/>
                  <a:pt x="7045252" y="2717222"/>
                </a:cubicBezTo>
                <a:lnTo>
                  <a:pt x="7031114" y="2717222"/>
                </a:lnTo>
                <a:cubicBezTo>
                  <a:pt x="7014990" y="2717222"/>
                  <a:pt x="7002030" y="2714308"/>
                  <a:pt x="6992232" y="2708479"/>
                </a:cubicBezTo>
                <a:cubicBezTo>
                  <a:pt x="6982434" y="2702650"/>
                  <a:pt x="6977536" y="2695270"/>
                  <a:pt x="6977536" y="2686340"/>
                </a:cubicBezTo>
                <a:cubicBezTo>
                  <a:pt x="6977536" y="2679147"/>
                  <a:pt x="6979830" y="2672512"/>
                  <a:pt x="6984419" y="2666435"/>
                </a:cubicBezTo>
                <a:cubicBezTo>
                  <a:pt x="6989008" y="2660358"/>
                  <a:pt x="6995147" y="2657319"/>
                  <a:pt x="7002836" y="2657319"/>
                </a:cubicBezTo>
                <a:close/>
                <a:moveTo>
                  <a:pt x="5812435" y="2655087"/>
                </a:moveTo>
                <a:cubicBezTo>
                  <a:pt x="5821116" y="2655087"/>
                  <a:pt x="5831410" y="2662528"/>
                  <a:pt x="5843316" y="2677411"/>
                </a:cubicBezTo>
                <a:cubicBezTo>
                  <a:pt x="5853982" y="2690805"/>
                  <a:pt x="5859315" y="2700231"/>
                  <a:pt x="5859315" y="2705688"/>
                </a:cubicBezTo>
                <a:cubicBezTo>
                  <a:pt x="5859315" y="2709161"/>
                  <a:pt x="5856587" y="2710897"/>
                  <a:pt x="5851130" y="2710897"/>
                </a:cubicBezTo>
                <a:cubicBezTo>
                  <a:pt x="5848649" y="2710897"/>
                  <a:pt x="5837363" y="2707176"/>
                  <a:pt x="5817272" y="2699735"/>
                </a:cubicBezTo>
                <a:cubicBezTo>
                  <a:pt x="5810574" y="2697255"/>
                  <a:pt x="5800776" y="2693534"/>
                  <a:pt x="5787878" y="2688573"/>
                </a:cubicBezTo>
                <a:cubicBezTo>
                  <a:pt x="5794575" y="2666249"/>
                  <a:pt x="5802761" y="2655087"/>
                  <a:pt x="5812435" y="2655087"/>
                </a:cubicBezTo>
                <a:close/>
                <a:moveTo>
                  <a:pt x="7549259" y="2643552"/>
                </a:moveTo>
                <a:cubicBezTo>
                  <a:pt x="7567366" y="2643552"/>
                  <a:pt x="7583737" y="2646405"/>
                  <a:pt x="7598372" y="2652110"/>
                </a:cubicBezTo>
                <a:cubicBezTo>
                  <a:pt x="7615983" y="2659055"/>
                  <a:pt x="7624789" y="2668109"/>
                  <a:pt x="7624789" y="2679271"/>
                </a:cubicBezTo>
                <a:cubicBezTo>
                  <a:pt x="7624789" y="2704572"/>
                  <a:pt x="7583985" y="2717222"/>
                  <a:pt x="7502378" y="2717222"/>
                </a:cubicBezTo>
                <a:lnTo>
                  <a:pt x="7404896" y="2717222"/>
                </a:lnTo>
                <a:cubicBezTo>
                  <a:pt x="7443839" y="2689193"/>
                  <a:pt x="7473543" y="2669907"/>
                  <a:pt x="7494006" y="2659365"/>
                </a:cubicBezTo>
                <a:cubicBezTo>
                  <a:pt x="7514470" y="2648824"/>
                  <a:pt x="7532888" y="2643552"/>
                  <a:pt x="7549259" y="2643552"/>
                </a:cubicBezTo>
                <a:close/>
                <a:moveTo>
                  <a:pt x="5482334" y="2643552"/>
                </a:moveTo>
                <a:cubicBezTo>
                  <a:pt x="5500441" y="2643552"/>
                  <a:pt x="5516812" y="2646405"/>
                  <a:pt x="5531447" y="2652110"/>
                </a:cubicBezTo>
                <a:cubicBezTo>
                  <a:pt x="5549059" y="2659055"/>
                  <a:pt x="5557864" y="2668109"/>
                  <a:pt x="5557864" y="2679271"/>
                </a:cubicBezTo>
                <a:cubicBezTo>
                  <a:pt x="5557864" y="2704572"/>
                  <a:pt x="5517060" y="2717222"/>
                  <a:pt x="5435453" y="2717222"/>
                </a:cubicBezTo>
                <a:lnTo>
                  <a:pt x="5337971" y="2717222"/>
                </a:lnTo>
                <a:cubicBezTo>
                  <a:pt x="5376914" y="2689193"/>
                  <a:pt x="5406618" y="2669907"/>
                  <a:pt x="5427081" y="2659365"/>
                </a:cubicBezTo>
                <a:cubicBezTo>
                  <a:pt x="5447545" y="2648824"/>
                  <a:pt x="5465963" y="2643552"/>
                  <a:pt x="5482334" y="2643552"/>
                </a:cubicBezTo>
                <a:close/>
                <a:moveTo>
                  <a:pt x="3791646" y="2636446"/>
                </a:moveTo>
                <a:lnTo>
                  <a:pt x="3791646" y="2717892"/>
                </a:lnTo>
                <a:lnTo>
                  <a:pt x="4133393" y="2717892"/>
                </a:lnTo>
                <a:lnTo>
                  <a:pt x="4133393" y="2636446"/>
                </a:lnTo>
                <a:close/>
                <a:moveTo>
                  <a:pt x="6618339" y="2599276"/>
                </a:moveTo>
                <a:cubicBezTo>
                  <a:pt x="6599239" y="2599276"/>
                  <a:pt x="6581690" y="2609508"/>
                  <a:pt x="6565691" y="2629972"/>
                </a:cubicBezTo>
                <a:cubicBezTo>
                  <a:pt x="6549692" y="2650436"/>
                  <a:pt x="6536235" y="2679643"/>
                  <a:pt x="6525321" y="2717594"/>
                </a:cubicBezTo>
                <a:lnTo>
                  <a:pt x="6543181" y="2726524"/>
                </a:lnTo>
                <a:cubicBezTo>
                  <a:pt x="6556079" y="2709657"/>
                  <a:pt x="6565381" y="2698743"/>
                  <a:pt x="6571086" y="2693782"/>
                </a:cubicBezTo>
                <a:cubicBezTo>
                  <a:pt x="6576791" y="2688821"/>
                  <a:pt x="6582868" y="2686340"/>
                  <a:pt x="6589317" y="2686340"/>
                </a:cubicBezTo>
                <a:cubicBezTo>
                  <a:pt x="6604200" y="2686340"/>
                  <a:pt x="6621563" y="2700231"/>
                  <a:pt x="6641407" y="2728012"/>
                </a:cubicBezTo>
                <a:cubicBezTo>
                  <a:pt x="6600975" y="2732477"/>
                  <a:pt x="6570900" y="2738306"/>
                  <a:pt x="6551180" y="2745500"/>
                </a:cubicBezTo>
                <a:cubicBezTo>
                  <a:pt x="6531460" y="2752693"/>
                  <a:pt x="6517632" y="2762491"/>
                  <a:pt x="6509694" y="2774893"/>
                </a:cubicBezTo>
                <a:cubicBezTo>
                  <a:pt x="6502997" y="2785807"/>
                  <a:pt x="6497044" y="2798334"/>
                  <a:pt x="6491835" y="2812472"/>
                </a:cubicBezTo>
                <a:cubicBezTo>
                  <a:pt x="6485385" y="2829836"/>
                  <a:pt x="6482161" y="2844346"/>
                  <a:pt x="6482161" y="2856005"/>
                </a:cubicBezTo>
                <a:cubicBezTo>
                  <a:pt x="6482161" y="2864190"/>
                  <a:pt x="6486130" y="2880809"/>
                  <a:pt x="6494067" y="2905862"/>
                </a:cubicBezTo>
                <a:cubicBezTo>
                  <a:pt x="6506965" y="2946542"/>
                  <a:pt x="6515027" y="2973207"/>
                  <a:pt x="6518252" y="2985857"/>
                </a:cubicBezTo>
                <a:cubicBezTo>
                  <a:pt x="6527678" y="3021824"/>
                  <a:pt x="6533755" y="3056178"/>
                  <a:pt x="6536483" y="3088921"/>
                </a:cubicBezTo>
                <a:cubicBezTo>
                  <a:pt x="6545661" y="3076518"/>
                  <a:pt x="6551924" y="3065108"/>
                  <a:pt x="6555273" y="3054690"/>
                </a:cubicBezTo>
                <a:cubicBezTo>
                  <a:pt x="6558622" y="3044272"/>
                  <a:pt x="6560296" y="3030630"/>
                  <a:pt x="6560296" y="3013762"/>
                </a:cubicBezTo>
                <a:cubicBezTo>
                  <a:pt x="6560296" y="2990446"/>
                  <a:pt x="6556513" y="2965765"/>
                  <a:pt x="6548948" y="2939720"/>
                </a:cubicBezTo>
                <a:cubicBezTo>
                  <a:pt x="6541382" y="2913675"/>
                  <a:pt x="6532763" y="2885770"/>
                  <a:pt x="6523089" y="2856005"/>
                </a:cubicBezTo>
                <a:cubicBezTo>
                  <a:pt x="6523089" y="2846083"/>
                  <a:pt x="6540576" y="2837277"/>
                  <a:pt x="6575551" y="2829588"/>
                </a:cubicBezTo>
                <a:cubicBezTo>
                  <a:pt x="6610525" y="2821898"/>
                  <a:pt x="6650709" y="2818053"/>
                  <a:pt x="6696102" y="2818053"/>
                </a:cubicBezTo>
                <a:lnTo>
                  <a:pt x="6744471" y="2818425"/>
                </a:lnTo>
                <a:lnTo>
                  <a:pt x="6744471" y="2717222"/>
                </a:lnTo>
                <a:cubicBezTo>
                  <a:pt x="6717682" y="2676791"/>
                  <a:pt x="6694117" y="2647025"/>
                  <a:pt x="6673777" y="2627925"/>
                </a:cubicBezTo>
                <a:cubicBezTo>
                  <a:pt x="6653437" y="2608826"/>
                  <a:pt x="6634958" y="2599276"/>
                  <a:pt x="6618339" y="2599276"/>
                </a:cubicBezTo>
                <a:close/>
                <a:moveTo>
                  <a:pt x="4800626" y="2578440"/>
                </a:moveTo>
                <a:lnTo>
                  <a:pt x="4767884" y="2678899"/>
                </a:lnTo>
                <a:cubicBezTo>
                  <a:pt x="4785495" y="2712137"/>
                  <a:pt x="4796968" y="2736322"/>
                  <a:pt x="4802301" y="2751453"/>
                </a:cubicBezTo>
                <a:cubicBezTo>
                  <a:pt x="4807634" y="2766584"/>
                  <a:pt x="4810300" y="2781839"/>
                  <a:pt x="4810300" y="2797217"/>
                </a:cubicBezTo>
                <a:cubicBezTo>
                  <a:pt x="4810300" y="2822022"/>
                  <a:pt x="4795045" y="2842982"/>
                  <a:pt x="4764536" y="2860097"/>
                </a:cubicBezTo>
                <a:cubicBezTo>
                  <a:pt x="4734026" y="2877213"/>
                  <a:pt x="4696447" y="2885770"/>
                  <a:pt x="4651798" y="2885770"/>
                </a:cubicBezTo>
                <a:cubicBezTo>
                  <a:pt x="4606406" y="2885770"/>
                  <a:pt x="4569757" y="2877523"/>
                  <a:pt x="4541852" y="2861027"/>
                </a:cubicBezTo>
                <a:cubicBezTo>
                  <a:pt x="4513946" y="2844533"/>
                  <a:pt x="4499994" y="2823262"/>
                  <a:pt x="4499994" y="2797217"/>
                </a:cubicBezTo>
                <a:cubicBezTo>
                  <a:pt x="4499994" y="2777126"/>
                  <a:pt x="4503776" y="2757654"/>
                  <a:pt x="4511342" y="2738802"/>
                </a:cubicBezTo>
                <a:cubicBezTo>
                  <a:pt x="4518907" y="2719951"/>
                  <a:pt x="4534968" y="2689565"/>
                  <a:pt x="4559525" y="2647645"/>
                </a:cubicBezTo>
                <a:lnTo>
                  <a:pt x="4537201" y="2632018"/>
                </a:lnTo>
                <a:cubicBezTo>
                  <a:pt x="4503962" y="2682372"/>
                  <a:pt x="4481638" y="2723300"/>
                  <a:pt x="4470228" y="2754801"/>
                </a:cubicBezTo>
                <a:cubicBezTo>
                  <a:pt x="4459810" y="2783327"/>
                  <a:pt x="4454601" y="2814829"/>
                  <a:pt x="4454601" y="2849307"/>
                </a:cubicBezTo>
                <a:cubicBezTo>
                  <a:pt x="4454601" y="2889739"/>
                  <a:pt x="4470910" y="2920931"/>
                  <a:pt x="4503528" y="2942883"/>
                </a:cubicBezTo>
                <a:cubicBezTo>
                  <a:pt x="4536146" y="2964835"/>
                  <a:pt x="4582593" y="2975811"/>
                  <a:pt x="4642869" y="2975811"/>
                </a:cubicBezTo>
                <a:cubicBezTo>
                  <a:pt x="4674123" y="2975811"/>
                  <a:pt x="4704446" y="2971781"/>
                  <a:pt x="4733840" y="2963719"/>
                </a:cubicBezTo>
                <a:cubicBezTo>
                  <a:pt x="4763233" y="2955657"/>
                  <a:pt x="4785558" y="2945301"/>
                  <a:pt x="4800813" y="2932651"/>
                </a:cubicBezTo>
                <a:cubicBezTo>
                  <a:pt x="4816067" y="2920001"/>
                  <a:pt x="4827043" y="2903320"/>
                  <a:pt x="4833741" y="2882608"/>
                </a:cubicBezTo>
                <a:cubicBezTo>
                  <a:pt x="4840438" y="2861896"/>
                  <a:pt x="4843787" y="2834424"/>
                  <a:pt x="4843787" y="2800194"/>
                </a:cubicBezTo>
                <a:lnTo>
                  <a:pt x="4843787" y="2725780"/>
                </a:lnTo>
                <a:cubicBezTo>
                  <a:pt x="4843787" y="2692542"/>
                  <a:pt x="4840066" y="2665132"/>
                  <a:pt x="4832625" y="2643552"/>
                </a:cubicBezTo>
                <a:cubicBezTo>
                  <a:pt x="4828656" y="2631646"/>
                  <a:pt x="4817990" y="2609942"/>
                  <a:pt x="4800626" y="2578440"/>
                </a:cubicBezTo>
                <a:close/>
                <a:moveTo>
                  <a:pt x="6203778" y="2576208"/>
                </a:moveTo>
                <a:lnTo>
                  <a:pt x="6182942" y="2676667"/>
                </a:lnTo>
                <a:cubicBezTo>
                  <a:pt x="6195841" y="2688821"/>
                  <a:pt x="6206755" y="2704076"/>
                  <a:pt x="6215684" y="2722431"/>
                </a:cubicBezTo>
                <a:cubicBezTo>
                  <a:pt x="6223622" y="2738554"/>
                  <a:pt x="6227591" y="2751577"/>
                  <a:pt x="6227591" y="2761499"/>
                </a:cubicBezTo>
                <a:cubicBezTo>
                  <a:pt x="6227591" y="2781342"/>
                  <a:pt x="6207002" y="2809620"/>
                  <a:pt x="6165827" y="2846331"/>
                </a:cubicBezTo>
                <a:cubicBezTo>
                  <a:pt x="6136310" y="2872624"/>
                  <a:pt x="6112993" y="2890607"/>
                  <a:pt x="6095878" y="2900281"/>
                </a:cubicBezTo>
                <a:cubicBezTo>
                  <a:pt x="6078763" y="2909955"/>
                  <a:pt x="6061647" y="2914792"/>
                  <a:pt x="6044532" y="2914792"/>
                </a:cubicBezTo>
                <a:cubicBezTo>
                  <a:pt x="6028657" y="2914792"/>
                  <a:pt x="6013898" y="2912187"/>
                  <a:pt x="6000256" y="2906978"/>
                </a:cubicBezTo>
                <a:cubicBezTo>
                  <a:pt x="5986613" y="2901769"/>
                  <a:pt x="5968630" y="2891723"/>
                  <a:pt x="5946306" y="2876840"/>
                </a:cubicBezTo>
                <a:lnTo>
                  <a:pt x="5930679" y="2899909"/>
                </a:lnTo>
                <a:cubicBezTo>
                  <a:pt x="5977063" y="2931907"/>
                  <a:pt x="6011170" y="2953239"/>
                  <a:pt x="6032998" y="2963905"/>
                </a:cubicBezTo>
                <a:cubicBezTo>
                  <a:pt x="6058050" y="2976307"/>
                  <a:pt x="6081491" y="2982508"/>
                  <a:pt x="6103319" y="2982508"/>
                </a:cubicBezTo>
                <a:cubicBezTo>
                  <a:pt x="6121674" y="2982508"/>
                  <a:pt x="6143750" y="2972339"/>
                  <a:pt x="6169548" y="2951999"/>
                </a:cubicBezTo>
                <a:cubicBezTo>
                  <a:pt x="6192864" y="2933643"/>
                  <a:pt x="6213204" y="2912001"/>
                  <a:pt x="6230567" y="2887072"/>
                </a:cubicBezTo>
                <a:cubicBezTo>
                  <a:pt x="6247931" y="2862144"/>
                  <a:pt x="6256612" y="2842114"/>
                  <a:pt x="6256612" y="2826983"/>
                </a:cubicBezTo>
                <a:lnTo>
                  <a:pt x="6256612" y="2713130"/>
                </a:lnTo>
                <a:cubicBezTo>
                  <a:pt x="6256612" y="2684356"/>
                  <a:pt x="6252023" y="2658683"/>
                  <a:pt x="6242846" y="2636111"/>
                </a:cubicBezTo>
                <a:cubicBezTo>
                  <a:pt x="6233668" y="2613539"/>
                  <a:pt x="6220645" y="2593571"/>
                  <a:pt x="6203778" y="2576208"/>
                </a:cubicBezTo>
                <a:close/>
                <a:moveTo>
                  <a:pt x="8161463" y="2558348"/>
                </a:moveTo>
                <a:cubicBezTo>
                  <a:pt x="8137650" y="2558348"/>
                  <a:pt x="8116442" y="2577076"/>
                  <a:pt x="8097839" y="2614531"/>
                </a:cubicBezTo>
                <a:cubicBezTo>
                  <a:pt x="8080724" y="2649010"/>
                  <a:pt x="8072166" y="2684852"/>
                  <a:pt x="8072166" y="2722059"/>
                </a:cubicBezTo>
                <a:cubicBezTo>
                  <a:pt x="8072166" y="2749592"/>
                  <a:pt x="8079422" y="2771359"/>
                  <a:pt x="8093932" y="2787358"/>
                </a:cubicBezTo>
                <a:cubicBezTo>
                  <a:pt x="8108443" y="2803357"/>
                  <a:pt x="8127977" y="2811356"/>
                  <a:pt x="8152534" y="2811356"/>
                </a:cubicBezTo>
                <a:cubicBezTo>
                  <a:pt x="8159479" y="2811356"/>
                  <a:pt x="8168160" y="2810612"/>
                  <a:pt x="8178578" y="2809124"/>
                </a:cubicBezTo>
                <a:cubicBezTo>
                  <a:pt x="8148812" y="2844346"/>
                  <a:pt x="8120040" y="2869895"/>
                  <a:pt x="8092258" y="2885770"/>
                </a:cubicBezTo>
                <a:cubicBezTo>
                  <a:pt x="8068694" y="2899165"/>
                  <a:pt x="8044881" y="2905862"/>
                  <a:pt x="8020820" y="2905862"/>
                </a:cubicBezTo>
                <a:cubicBezTo>
                  <a:pt x="8002961" y="2905862"/>
                  <a:pt x="7986962" y="2903382"/>
                  <a:pt x="7972824" y="2898421"/>
                </a:cubicBezTo>
                <a:cubicBezTo>
                  <a:pt x="7955708" y="2892467"/>
                  <a:pt x="7933756" y="2880561"/>
                  <a:pt x="7906967" y="2862702"/>
                </a:cubicBezTo>
                <a:lnTo>
                  <a:pt x="7891340" y="2884282"/>
                </a:lnTo>
                <a:cubicBezTo>
                  <a:pt x="7941942" y="2922977"/>
                  <a:pt x="7979458" y="2948898"/>
                  <a:pt x="8003892" y="2962045"/>
                </a:cubicBezTo>
                <a:cubicBezTo>
                  <a:pt x="8028324" y="2975191"/>
                  <a:pt x="8050834" y="2981764"/>
                  <a:pt x="8071422" y="2981764"/>
                </a:cubicBezTo>
                <a:cubicBezTo>
                  <a:pt x="8106645" y="2981764"/>
                  <a:pt x="8142364" y="2960928"/>
                  <a:pt x="8178578" y="2919256"/>
                </a:cubicBezTo>
                <a:cubicBezTo>
                  <a:pt x="8214793" y="2877585"/>
                  <a:pt x="8232900" y="2835417"/>
                  <a:pt x="8232900" y="2792753"/>
                </a:cubicBezTo>
                <a:lnTo>
                  <a:pt x="8232900" y="2696758"/>
                </a:lnTo>
                <a:cubicBezTo>
                  <a:pt x="8232900" y="2658559"/>
                  <a:pt x="8225955" y="2625941"/>
                  <a:pt x="8212064" y="2598904"/>
                </a:cubicBezTo>
                <a:cubicBezTo>
                  <a:pt x="8198174" y="2571867"/>
                  <a:pt x="8181306" y="2558348"/>
                  <a:pt x="8161463" y="2558348"/>
                </a:cubicBezTo>
                <a:close/>
                <a:moveTo>
                  <a:pt x="7581257" y="2543466"/>
                </a:moveTo>
                <a:cubicBezTo>
                  <a:pt x="7564389" y="2543466"/>
                  <a:pt x="7546902" y="2548923"/>
                  <a:pt x="7528795" y="2559837"/>
                </a:cubicBezTo>
                <a:cubicBezTo>
                  <a:pt x="7520857" y="2564550"/>
                  <a:pt x="7509075" y="2572487"/>
                  <a:pt x="7493448" y="2583649"/>
                </a:cubicBezTo>
                <a:lnTo>
                  <a:pt x="7360247" y="2678899"/>
                </a:lnTo>
                <a:cubicBezTo>
                  <a:pt x="7338171" y="2694526"/>
                  <a:pt x="7321986" y="2704820"/>
                  <a:pt x="7311692" y="2709781"/>
                </a:cubicBezTo>
                <a:cubicBezTo>
                  <a:pt x="7301398" y="2714742"/>
                  <a:pt x="7290173" y="2717222"/>
                  <a:pt x="7278020" y="2717222"/>
                </a:cubicBezTo>
                <a:cubicBezTo>
                  <a:pt x="7265865" y="2717222"/>
                  <a:pt x="7256067" y="2713378"/>
                  <a:pt x="7248626" y="2705688"/>
                </a:cubicBezTo>
                <a:cubicBezTo>
                  <a:pt x="7241185" y="2697999"/>
                  <a:pt x="7237464" y="2687085"/>
                  <a:pt x="7237464" y="2672946"/>
                </a:cubicBezTo>
                <a:cubicBezTo>
                  <a:pt x="7237464" y="2663024"/>
                  <a:pt x="7237960" y="2649878"/>
                  <a:pt x="7238952" y="2633506"/>
                </a:cubicBezTo>
                <a:cubicBezTo>
                  <a:pt x="7239200" y="2628050"/>
                  <a:pt x="7239696" y="2620856"/>
                  <a:pt x="7240440" y="2611926"/>
                </a:cubicBezTo>
                <a:lnTo>
                  <a:pt x="7215140" y="2608206"/>
                </a:lnTo>
                <a:cubicBezTo>
                  <a:pt x="7210178" y="2649382"/>
                  <a:pt x="7199016" y="2678403"/>
                  <a:pt x="7181653" y="2695270"/>
                </a:cubicBezTo>
                <a:cubicBezTo>
                  <a:pt x="7166771" y="2709657"/>
                  <a:pt x="7144942" y="2716850"/>
                  <a:pt x="7116169" y="2716850"/>
                </a:cubicBezTo>
                <a:lnTo>
                  <a:pt x="7089901" y="2717034"/>
                </a:lnTo>
                <a:lnTo>
                  <a:pt x="7089901" y="2696758"/>
                </a:lnTo>
                <a:cubicBezTo>
                  <a:pt x="7089901" y="2658559"/>
                  <a:pt x="7082955" y="2625941"/>
                  <a:pt x="7069065" y="2598904"/>
                </a:cubicBezTo>
                <a:cubicBezTo>
                  <a:pt x="7055174" y="2571867"/>
                  <a:pt x="7038307" y="2558348"/>
                  <a:pt x="7018463" y="2558348"/>
                </a:cubicBezTo>
                <a:cubicBezTo>
                  <a:pt x="6994651" y="2558348"/>
                  <a:pt x="6973443" y="2577076"/>
                  <a:pt x="6954839" y="2614531"/>
                </a:cubicBezTo>
                <a:cubicBezTo>
                  <a:pt x="6937724" y="2649010"/>
                  <a:pt x="6929166" y="2684852"/>
                  <a:pt x="6929166" y="2722059"/>
                </a:cubicBezTo>
                <a:cubicBezTo>
                  <a:pt x="6929166" y="2749592"/>
                  <a:pt x="6936422" y="2771359"/>
                  <a:pt x="6950933" y="2787358"/>
                </a:cubicBezTo>
                <a:cubicBezTo>
                  <a:pt x="6965443" y="2803357"/>
                  <a:pt x="6984977" y="2811356"/>
                  <a:pt x="7009534" y="2811356"/>
                </a:cubicBezTo>
                <a:cubicBezTo>
                  <a:pt x="7016479" y="2811356"/>
                  <a:pt x="7025161" y="2810612"/>
                  <a:pt x="7035579" y="2809124"/>
                </a:cubicBezTo>
                <a:cubicBezTo>
                  <a:pt x="7005813" y="2844346"/>
                  <a:pt x="6977039" y="2869895"/>
                  <a:pt x="6949258" y="2885770"/>
                </a:cubicBezTo>
                <a:cubicBezTo>
                  <a:pt x="6925693" y="2899165"/>
                  <a:pt x="6901881" y="2905862"/>
                  <a:pt x="6877821" y="2905862"/>
                </a:cubicBezTo>
                <a:cubicBezTo>
                  <a:pt x="6859961" y="2905862"/>
                  <a:pt x="6843962" y="2903382"/>
                  <a:pt x="6829824" y="2898421"/>
                </a:cubicBezTo>
                <a:cubicBezTo>
                  <a:pt x="6812708" y="2892467"/>
                  <a:pt x="6790756" y="2880561"/>
                  <a:pt x="6763967" y="2862702"/>
                </a:cubicBezTo>
                <a:lnTo>
                  <a:pt x="6748340" y="2884282"/>
                </a:lnTo>
                <a:cubicBezTo>
                  <a:pt x="6798942" y="2922977"/>
                  <a:pt x="6836459" y="2948898"/>
                  <a:pt x="6860892" y="2962045"/>
                </a:cubicBezTo>
                <a:cubicBezTo>
                  <a:pt x="6885324" y="2975191"/>
                  <a:pt x="6907834" y="2981764"/>
                  <a:pt x="6928422" y="2981764"/>
                </a:cubicBezTo>
                <a:cubicBezTo>
                  <a:pt x="6963645" y="2981764"/>
                  <a:pt x="6999363" y="2960928"/>
                  <a:pt x="7035579" y="2919256"/>
                </a:cubicBezTo>
                <a:cubicBezTo>
                  <a:pt x="7053686" y="2898421"/>
                  <a:pt x="7067267" y="2877461"/>
                  <a:pt x="7076320" y="2856377"/>
                </a:cubicBezTo>
                <a:lnTo>
                  <a:pt x="7084453" y="2818275"/>
                </a:lnTo>
                <a:lnTo>
                  <a:pt x="7116169" y="2818053"/>
                </a:lnTo>
                <a:cubicBezTo>
                  <a:pt x="7137749" y="2818053"/>
                  <a:pt x="7155112" y="2814457"/>
                  <a:pt x="7168259" y="2807263"/>
                </a:cubicBezTo>
                <a:cubicBezTo>
                  <a:pt x="7182645" y="2799326"/>
                  <a:pt x="7197776" y="2784319"/>
                  <a:pt x="7213651" y="2762243"/>
                </a:cubicBezTo>
                <a:cubicBezTo>
                  <a:pt x="7221093" y="2782087"/>
                  <a:pt x="7230084" y="2796412"/>
                  <a:pt x="7240627" y="2805217"/>
                </a:cubicBezTo>
                <a:cubicBezTo>
                  <a:pt x="7251168" y="2814023"/>
                  <a:pt x="7265245" y="2818425"/>
                  <a:pt x="7282856" y="2818425"/>
                </a:cubicBezTo>
                <a:lnTo>
                  <a:pt x="7676879" y="2818425"/>
                </a:lnTo>
                <a:lnTo>
                  <a:pt x="7676879" y="2675922"/>
                </a:lnTo>
                <a:cubicBezTo>
                  <a:pt x="7676879" y="2630034"/>
                  <a:pt x="7667205" y="2595679"/>
                  <a:pt x="7647857" y="2572859"/>
                </a:cubicBezTo>
                <a:cubicBezTo>
                  <a:pt x="7631238" y="2553263"/>
                  <a:pt x="7609038" y="2543466"/>
                  <a:pt x="7581257" y="2543466"/>
                </a:cubicBezTo>
                <a:close/>
                <a:moveTo>
                  <a:pt x="4634683" y="2461238"/>
                </a:moveTo>
                <a:lnTo>
                  <a:pt x="4589663" y="2545326"/>
                </a:lnTo>
                <a:lnTo>
                  <a:pt x="4676727" y="2590718"/>
                </a:lnTo>
                <a:lnTo>
                  <a:pt x="4721376" y="2507375"/>
                </a:lnTo>
                <a:close/>
                <a:moveTo>
                  <a:pt x="5337971" y="2372685"/>
                </a:moveTo>
                <a:lnTo>
                  <a:pt x="5292950" y="2456773"/>
                </a:lnTo>
                <a:lnTo>
                  <a:pt x="5380015" y="2502166"/>
                </a:lnTo>
                <a:lnTo>
                  <a:pt x="5424663" y="2418822"/>
                </a:lnTo>
                <a:close/>
                <a:moveTo>
                  <a:pt x="4890965" y="2366732"/>
                </a:moveTo>
                <a:lnTo>
                  <a:pt x="4850782" y="2459750"/>
                </a:lnTo>
                <a:cubicBezTo>
                  <a:pt x="4862440" y="2471904"/>
                  <a:pt x="4869881" y="2481206"/>
                  <a:pt x="4873106" y="2487655"/>
                </a:cubicBezTo>
                <a:cubicBezTo>
                  <a:pt x="4879803" y="2501050"/>
                  <a:pt x="4883152" y="2519777"/>
                  <a:pt x="4883152" y="2543838"/>
                </a:cubicBezTo>
                <a:lnTo>
                  <a:pt x="4883152" y="2649878"/>
                </a:lnTo>
                <a:cubicBezTo>
                  <a:pt x="4883152" y="2712137"/>
                  <a:pt x="4890345" y="2756414"/>
                  <a:pt x="4904732" y="2782707"/>
                </a:cubicBezTo>
                <a:cubicBezTo>
                  <a:pt x="4917630" y="2806519"/>
                  <a:pt x="4938590" y="2818425"/>
                  <a:pt x="4967612" y="2818425"/>
                </a:cubicBezTo>
                <a:lnTo>
                  <a:pt x="4996038" y="2818425"/>
                </a:lnTo>
                <a:lnTo>
                  <a:pt x="5019701" y="2818425"/>
                </a:lnTo>
                <a:lnTo>
                  <a:pt x="5019701" y="2818260"/>
                </a:lnTo>
                <a:lnTo>
                  <a:pt x="5049244" y="2818053"/>
                </a:lnTo>
                <a:cubicBezTo>
                  <a:pt x="5070824" y="2818053"/>
                  <a:pt x="5088187" y="2814457"/>
                  <a:pt x="5101334" y="2807263"/>
                </a:cubicBezTo>
                <a:cubicBezTo>
                  <a:pt x="5115720" y="2799326"/>
                  <a:pt x="5130851" y="2784319"/>
                  <a:pt x="5146726" y="2762243"/>
                </a:cubicBezTo>
                <a:cubicBezTo>
                  <a:pt x="5154168" y="2782087"/>
                  <a:pt x="5163159" y="2796412"/>
                  <a:pt x="5173701" y="2805217"/>
                </a:cubicBezTo>
                <a:cubicBezTo>
                  <a:pt x="5184243" y="2814023"/>
                  <a:pt x="5198320" y="2818425"/>
                  <a:pt x="5215931" y="2818425"/>
                </a:cubicBezTo>
                <a:lnTo>
                  <a:pt x="5586588" y="2818425"/>
                </a:lnTo>
                <a:lnTo>
                  <a:pt x="5609954" y="2818425"/>
                </a:lnTo>
                <a:lnTo>
                  <a:pt x="5660258" y="2818425"/>
                </a:lnTo>
                <a:cubicBezTo>
                  <a:pt x="5677869" y="2818425"/>
                  <a:pt x="5691760" y="2816813"/>
                  <a:pt x="5701930" y="2813588"/>
                </a:cubicBezTo>
                <a:cubicBezTo>
                  <a:pt x="5723014" y="2806891"/>
                  <a:pt x="5740749" y="2792753"/>
                  <a:pt x="5755136" y="2771173"/>
                </a:cubicBezTo>
                <a:cubicBezTo>
                  <a:pt x="5778700" y="2783327"/>
                  <a:pt x="5805985" y="2793869"/>
                  <a:pt x="5836991" y="2802798"/>
                </a:cubicBezTo>
                <a:cubicBezTo>
                  <a:pt x="5872214" y="2812968"/>
                  <a:pt x="5902848" y="2818053"/>
                  <a:pt x="5928893" y="2818053"/>
                </a:cubicBezTo>
                <a:lnTo>
                  <a:pt x="5928893" y="2736942"/>
                </a:lnTo>
                <a:cubicBezTo>
                  <a:pt x="5928893" y="2702960"/>
                  <a:pt x="5919095" y="2665753"/>
                  <a:pt x="5899499" y="2625321"/>
                </a:cubicBezTo>
                <a:cubicBezTo>
                  <a:pt x="5880896" y="2587122"/>
                  <a:pt x="5865269" y="2568022"/>
                  <a:pt x="5852618" y="2568022"/>
                </a:cubicBezTo>
                <a:cubicBezTo>
                  <a:pt x="5838975" y="2568022"/>
                  <a:pt x="5822356" y="2577076"/>
                  <a:pt x="5802761" y="2595183"/>
                </a:cubicBezTo>
                <a:cubicBezTo>
                  <a:pt x="5780685" y="2615523"/>
                  <a:pt x="5762577" y="2641444"/>
                  <a:pt x="5748439" y="2672946"/>
                </a:cubicBezTo>
                <a:cubicBezTo>
                  <a:pt x="5741989" y="2690061"/>
                  <a:pt x="5730331" y="2702092"/>
                  <a:pt x="5713464" y="2709037"/>
                </a:cubicBezTo>
                <a:cubicBezTo>
                  <a:pt x="5700317" y="2714494"/>
                  <a:pt x="5682582" y="2717222"/>
                  <a:pt x="5660258" y="2717222"/>
                </a:cubicBezTo>
                <a:lnTo>
                  <a:pt x="5609954" y="2717222"/>
                </a:lnTo>
                <a:lnTo>
                  <a:pt x="5609954" y="2675922"/>
                </a:lnTo>
                <a:cubicBezTo>
                  <a:pt x="5609954" y="2630034"/>
                  <a:pt x="5600280" y="2595679"/>
                  <a:pt x="5580932" y="2572859"/>
                </a:cubicBezTo>
                <a:cubicBezTo>
                  <a:pt x="5564313" y="2553263"/>
                  <a:pt x="5542113" y="2543466"/>
                  <a:pt x="5514332" y="2543466"/>
                </a:cubicBezTo>
                <a:cubicBezTo>
                  <a:pt x="5497465" y="2543466"/>
                  <a:pt x="5479977" y="2548923"/>
                  <a:pt x="5461870" y="2559837"/>
                </a:cubicBezTo>
                <a:cubicBezTo>
                  <a:pt x="5453932" y="2564550"/>
                  <a:pt x="5442150" y="2572487"/>
                  <a:pt x="5426523" y="2583649"/>
                </a:cubicBezTo>
                <a:lnTo>
                  <a:pt x="5293322" y="2678899"/>
                </a:lnTo>
                <a:cubicBezTo>
                  <a:pt x="5271246" y="2694526"/>
                  <a:pt x="5255061" y="2704820"/>
                  <a:pt x="5244767" y="2709781"/>
                </a:cubicBezTo>
                <a:cubicBezTo>
                  <a:pt x="5234473" y="2714742"/>
                  <a:pt x="5223249" y="2717222"/>
                  <a:pt x="5211094" y="2717222"/>
                </a:cubicBezTo>
                <a:cubicBezTo>
                  <a:pt x="5198940" y="2717222"/>
                  <a:pt x="5189142" y="2713378"/>
                  <a:pt x="5181701" y="2705688"/>
                </a:cubicBezTo>
                <a:cubicBezTo>
                  <a:pt x="5174259" y="2697999"/>
                  <a:pt x="5170539" y="2687085"/>
                  <a:pt x="5170539" y="2672946"/>
                </a:cubicBezTo>
                <a:cubicBezTo>
                  <a:pt x="5170539" y="2663024"/>
                  <a:pt x="5171035" y="2649878"/>
                  <a:pt x="5172027" y="2633506"/>
                </a:cubicBezTo>
                <a:cubicBezTo>
                  <a:pt x="5172275" y="2628050"/>
                  <a:pt x="5172771" y="2620856"/>
                  <a:pt x="5173515" y="2611926"/>
                </a:cubicBezTo>
                <a:lnTo>
                  <a:pt x="5148215" y="2608206"/>
                </a:lnTo>
                <a:cubicBezTo>
                  <a:pt x="5143254" y="2649382"/>
                  <a:pt x="5132091" y="2678403"/>
                  <a:pt x="5114728" y="2695270"/>
                </a:cubicBezTo>
                <a:cubicBezTo>
                  <a:pt x="5099845" y="2709657"/>
                  <a:pt x="5078017" y="2716850"/>
                  <a:pt x="5049244" y="2716850"/>
                </a:cubicBezTo>
                <a:lnTo>
                  <a:pt x="4996038" y="2717222"/>
                </a:lnTo>
                <a:lnTo>
                  <a:pt x="4967612" y="2717222"/>
                </a:lnTo>
                <a:cubicBezTo>
                  <a:pt x="4955705" y="2717222"/>
                  <a:pt x="4947024" y="2709161"/>
                  <a:pt x="4941567" y="2693038"/>
                </a:cubicBezTo>
                <a:cubicBezTo>
                  <a:pt x="4934622" y="2672946"/>
                  <a:pt x="4931149" y="2636979"/>
                  <a:pt x="4931149" y="2585137"/>
                </a:cubicBezTo>
                <a:lnTo>
                  <a:pt x="4931149" y="2511840"/>
                </a:lnTo>
                <a:cubicBezTo>
                  <a:pt x="4931149" y="2476865"/>
                  <a:pt x="4927800" y="2448091"/>
                  <a:pt x="4921103" y="2425519"/>
                </a:cubicBezTo>
                <a:cubicBezTo>
                  <a:pt x="4915398" y="2406172"/>
                  <a:pt x="4905352" y="2386576"/>
                  <a:pt x="4890965" y="2366732"/>
                </a:cubicBezTo>
                <a:close/>
                <a:moveTo>
                  <a:pt x="3165973" y="2273417"/>
                </a:moveTo>
                <a:cubicBezTo>
                  <a:pt x="3176887" y="2285695"/>
                  <a:pt x="3188415" y="2296268"/>
                  <a:pt x="3200557" y="2305136"/>
                </a:cubicBezTo>
                <a:cubicBezTo>
                  <a:pt x="3212699" y="2314004"/>
                  <a:pt x="3225660" y="2321439"/>
                  <a:pt x="3239439" y="2327442"/>
                </a:cubicBezTo>
                <a:cubicBezTo>
                  <a:pt x="3253217" y="2333444"/>
                  <a:pt x="3267883" y="2338219"/>
                  <a:pt x="3283435" y="2341766"/>
                </a:cubicBezTo>
                <a:cubicBezTo>
                  <a:pt x="3298988" y="2345313"/>
                  <a:pt x="3315632" y="2347905"/>
                  <a:pt x="3333367" y="2349543"/>
                </a:cubicBezTo>
                <a:cubicBezTo>
                  <a:pt x="3364473" y="2352544"/>
                  <a:pt x="3391963" y="2356705"/>
                  <a:pt x="3415837" y="2362026"/>
                </a:cubicBezTo>
                <a:cubicBezTo>
                  <a:pt x="3439711" y="2367346"/>
                  <a:pt x="3459016" y="2375736"/>
                  <a:pt x="3473750" y="2387196"/>
                </a:cubicBezTo>
                <a:lnTo>
                  <a:pt x="3187256" y="2387196"/>
                </a:lnTo>
                <a:cubicBezTo>
                  <a:pt x="3172248" y="2387196"/>
                  <a:pt x="3160789" y="2381466"/>
                  <a:pt x="3152876" y="2370006"/>
                </a:cubicBezTo>
                <a:cubicBezTo>
                  <a:pt x="3144964" y="2358547"/>
                  <a:pt x="3141007" y="2342994"/>
                  <a:pt x="3141007" y="2323349"/>
                </a:cubicBezTo>
                <a:cubicBezTo>
                  <a:pt x="3141007" y="2303976"/>
                  <a:pt x="3149329" y="2287332"/>
                  <a:pt x="3165973" y="2273417"/>
                </a:cubicBezTo>
                <a:close/>
                <a:moveTo>
                  <a:pt x="2789512" y="2222667"/>
                </a:moveTo>
                <a:lnTo>
                  <a:pt x="2721163" y="2232899"/>
                </a:lnTo>
                <a:cubicBezTo>
                  <a:pt x="2723618" y="2249815"/>
                  <a:pt x="2728803" y="2265231"/>
                  <a:pt x="2736716" y="2279147"/>
                </a:cubicBezTo>
                <a:cubicBezTo>
                  <a:pt x="2744628" y="2293062"/>
                  <a:pt x="2754519" y="2305068"/>
                  <a:pt x="2766388" y="2315163"/>
                </a:cubicBezTo>
                <a:cubicBezTo>
                  <a:pt x="2778257" y="2325259"/>
                  <a:pt x="2791695" y="2333103"/>
                  <a:pt x="2806702" y="2338697"/>
                </a:cubicBezTo>
                <a:cubicBezTo>
                  <a:pt x="2821709" y="2344290"/>
                  <a:pt x="2837670" y="2347087"/>
                  <a:pt x="2854587" y="2347087"/>
                </a:cubicBezTo>
                <a:cubicBezTo>
                  <a:pt x="2871231" y="2347087"/>
                  <a:pt x="2886920" y="2344427"/>
                  <a:pt x="2901654" y="2339106"/>
                </a:cubicBezTo>
                <a:cubicBezTo>
                  <a:pt x="2916388" y="2333785"/>
                  <a:pt x="2929621" y="2326146"/>
                  <a:pt x="2941354" y="2316186"/>
                </a:cubicBezTo>
                <a:cubicBezTo>
                  <a:pt x="2953087" y="2306228"/>
                  <a:pt x="2963046" y="2294222"/>
                  <a:pt x="2971232" y="2280170"/>
                </a:cubicBezTo>
                <a:cubicBezTo>
                  <a:pt x="2979417" y="2266118"/>
                  <a:pt x="2985420" y="2250361"/>
                  <a:pt x="2989239" y="2232899"/>
                </a:cubicBezTo>
                <a:lnTo>
                  <a:pt x="2920481" y="2223485"/>
                </a:lnTo>
                <a:cubicBezTo>
                  <a:pt x="2917206" y="2229761"/>
                  <a:pt x="2913591" y="2235763"/>
                  <a:pt x="2909635" y="2241493"/>
                </a:cubicBezTo>
                <a:cubicBezTo>
                  <a:pt x="2905679" y="2247223"/>
                  <a:pt x="2901109" y="2252203"/>
                  <a:pt x="2895924" y="2256432"/>
                </a:cubicBezTo>
                <a:cubicBezTo>
                  <a:pt x="2890740" y="2260661"/>
                  <a:pt x="2884806" y="2264072"/>
                  <a:pt x="2878121" y="2266664"/>
                </a:cubicBezTo>
                <a:cubicBezTo>
                  <a:pt x="2871436" y="2269256"/>
                  <a:pt x="2863591" y="2270552"/>
                  <a:pt x="2854587" y="2270552"/>
                </a:cubicBezTo>
                <a:cubicBezTo>
                  <a:pt x="2845583" y="2270552"/>
                  <a:pt x="2837602" y="2269256"/>
                  <a:pt x="2830644" y="2266664"/>
                </a:cubicBezTo>
                <a:cubicBezTo>
                  <a:pt x="2823687" y="2264072"/>
                  <a:pt x="2817548" y="2260593"/>
                  <a:pt x="2812227" y="2256227"/>
                </a:cubicBezTo>
                <a:cubicBezTo>
                  <a:pt x="2806907" y="2251862"/>
                  <a:pt x="2802405" y="2246814"/>
                  <a:pt x="2798721" y="2241084"/>
                </a:cubicBezTo>
                <a:cubicBezTo>
                  <a:pt x="2795038" y="2235354"/>
                  <a:pt x="2791968" y="2229215"/>
                  <a:pt x="2789512" y="2222667"/>
                </a:cubicBezTo>
                <a:close/>
                <a:moveTo>
                  <a:pt x="3337051" y="2149815"/>
                </a:moveTo>
                <a:cubicBezTo>
                  <a:pt x="3293940" y="2149815"/>
                  <a:pt x="3254445" y="2153908"/>
                  <a:pt x="3218565" y="2162094"/>
                </a:cubicBezTo>
                <a:cubicBezTo>
                  <a:pt x="3182685" y="2170279"/>
                  <a:pt x="3151785" y="2181875"/>
                  <a:pt x="3125864" y="2196882"/>
                </a:cubicBezTo>
                <a:cubicBezTo>
                  <a:pt x="3099943" y="2211889"/>
                  <a:pt x="3079752" y="2229897"/>
                  <a:pt x="3065290" y="2250907"/>
                </a:cubicBezTo>
                <a:cubicBezTo>
                  <a:pt x="3050830" y="2271916"/>
                  <a:pt x="3043599" y="2295109"/>
                  <a:pt x="3043599" y="2320484"/>
                </a:cubicBezTo>
                <a:cubicBezTo>
                  <a:pt x="3043599" y="2335764"/>
                  <a:pt x="3044964" y="2348519"/>
                  <a:pt x="3047692" y="2358751"/>
                </a:cubicBezTo>
                <a:cubicBezTo>
                  <a:pt x="3050421" y="2368983"/>
                  <a:pt x="3054240" y="2378465"/>
                  <a:pt x="3059151" y="2387196"/>
                </a:cubicBezTo>
                <a:lnTo>
                  <a:pt x="3018261" y="2387196"/>
                </a:lnTo>
                <a:lnTo>
                  <a:pt x="2993258" y="2387196"/>
                </a:lnTo>
                <a:lnTo>
                  <a:pt x="2808711" y="2387196"/>
                </a:lnTo>
                <a:lnTo>
                  <a:pt x="2808711" y="2763731"/>
                </a:lnTo>
                <a:cubicBezTo>
                  <a:pt x="2802435" y="2757729"/>
                  <a:pt x="2794523" y="2751589"/>
                  <a:pt x="2784973" y="2745314"/>
                </a:cubicBezTo>
                <a:cubicBezTo>
                  <a:pt x="2775423" y="2739038"/>
                  <a:pt x="2764850" y="2732831"/>
                  <a:pt x="2753254" y="2726691"/>
                </a:cubicBezTo>
                <a:cubicBezTo>
                  <a:pt x="2741658" y="2720552"/>
                  <a:pt x="2729379" y="2714618"/>
                  <a:pt x="2716419" y="2708888"/>
                </a:cubicBezTo>
                <a:cubicBezTo>
                  <a:pt x="2703458" y="2703158"/>
                  <a:pt x="2690293" y="2697837"/>
                  <a:pt x="2676923" y="2692926"/>
                </a:cubicBezTo>
                <a:cubicBezTo>
                  <a:pt x="2692477" y="2680375"/>
                  <a:pt x="2705027" y="2663526"/>
                  <a:pt x="2714577" y="2642380"/>
                </a:cubicBezTo>
                <a:cubicBezTo>
                  <a:pt x="2724127" y="2621235"/>
                  <a:pt x="2728902" y="2596200"/>
                  <a:pt x="2728902" y="2567278"/>
                </a:cubicBezTo>
                <a:cubicBezTo>
                  <a:pt x="2728902" y="2549816"/>
                  <a:pt x="2725014" y="2531534"/>
                  <a:pt x="2717238" y="2512435"/>
                </a:cubicBezTo>
                <a:cubicBezTo>
                  <a:pt x="2709461" y="2493335"/>
                  <a:pt x="2698752" y="2475054"/>
                  <a:pt x="2685110" y="2457592"/>
                </a:cubicBezTo>
                <a:cubicBezTo>
                  <a:pt x="2671467" y="2440129"/>
                  <a:pt x="2655437" y="2424372"/>
                  <a:pt x="2637019" y="2410320"/>
                </a:cubicBezTo>
                <a:cubicBezTo>
                  <a:pt x="2618602" y="2396268"/>
                  <a:pt x="2598888" y="2385422"/>
                  <a:pt x="2577878" y="2377783"/>
                </a:cubicBezTo>
                <a:lnTo>
                  <a:pt x="2523445" y="2423622"/>
                </a:lnTo>
                <a:cubicBezTo>
                  <a:pt x="2527537" y="2426077"/>
                  <a:pt x="2531562" y="2429079"/>
                  <a:pt x="2535518" y="2432626"/>
                </a:cubicBezTo>
                <a:cubicBezTo>
                  <a:pt x="2539475" y="2436173"/>
                  <a:pt x="2542885" y="2439993"/>
                  <a:pt x="2545750" y="2444086"/>
                </a:cubicBezTo>
                <a:cubicBezTo>
                  <a:pt x="2548615" y="2448178"/>
                  <a:pt x="2550934" y="2452339"/>
                  <a:pt x="2552708" y="2456569"/>
                </a:cubicBezTo>
                <a:cubicBezTo>
                  <a:pt x="2554482" y="2460798"/>
                  <a:pt x="2555368" y="2464959"/>
                  <a:pt x="2555368" y="2469052"/>
                </a:cubicBezTo>
                <a:cubicBezTo>
                  <a:pt x="2555368" y="2472053"/>
                  <a:pt x="2554686" y="2474918"/>
                  <a:pt x="2553322" y="2477646"/>
                </a:cubicBezTo>
                <a:cubicBezTo>
                  <a:pt x="2551412" y="2475736"/>
                  <a:pt x="2549093" y="2473485"/>
                  <a:pt x="2546364" y="2470893"/>
                </a:cubicBezTo>
                <a:cubicBezTo>
                  <a:pt x="2543636" y="2468301"/>
                  <a:pt x="2540225" y="2465846"/>
                  <a:pt x="2536132" y="2463526"/>
                </a:cubicBezTo>
                <a:cubicBezTo>
                  <a:pt x="2532039" y="2461207"/>
                  <a:pt x="2527265" y="2459229"/>
                  <a:pt x="2521807" y="2457592"/>
                </a:cubicBezTo>
                <a:cubicBezTo>
                  <a:pt x="2516350" y="2455955"/>
                  <a:pt x="2510075" y="2455136"/>
                  <a:pt x="2502981" y="2455136"/>
                </a:cubicBezTo>
                <a:cubicBezTo>
                  <a:pt x="2493431" y="2455136"/>
                  <a:pt x="2484564" y="2456773"/>
                  <a:pt x="2476378" y="2460047"/>
                </a:cubicBezTo>
                <a:cubicBezTo>
                  <a:pt x="2468193" y="2463322"/>
                  <a:pt x="2461098" y="2467892"/>
                  <a:pt x="2455096" y="2473758"/>
                </a:cubicBezTo>
                <a:cubicBezTo>
                  <a:pt x="2449092" y="2479625"/>
                  <a:pt x="2444318" y="2486650"/>
                  <a:pt x="2440770" y="2494836"/>
                </a:cubicBezTo>
                <a:cubicBezTo>
                  <a:pt x="2437223" y="2503022"/>
                  <a:pt x="2435450" y="2512162"/>
                  <a:pt x="2435450" y="2522258"/>
                </a:cubicBezTo>
                <a:cubicBezTo>
                  <a:pt x="2435450" y="2531807"/>
                  <a:pt x="2437360" y="2540675"/>
                  <a:pt x="2441180" y="2548861"/>
                </a:cubicBezTo>
                <a:cubicBezTo>
                  <a:pt x="2445000" y="2557046"/>
                  <a:pt x="2450116" y="2564140"/>
                  <a:pt x="2456528" y="2570143"/>
                </a:cubicBezTo>
                <a:cubicBezTo>
                  <a:pt x="2462940" y="2576146"/>
                  <a:pt x="2470170" y="2580784"/>
                  <a:pt x="2478220" y="2584059"/>
                </a:cubicBezTo>
                <a:cubicBezTo>
                  <a:pt x="2486269" y="2587333"/>
                  <a:pt x="2494522" y="2588970"/>
                  <a:pt x="2502981" y="2588970"/>
                </a:cubicBezTo>
                <a:cubicBezTo>
                  <a:pt x="2516078" y="2588970"/>
                  <a:pt x="2528288" y="2586719"/>
                  <a:pt x="2539611" y="2582217"/>
                </a:cubicBezTo>
                <a:cubicBezTo>
                  <a:pt x="2550934" y="2577715"/>
                  <a:pt x="2561166" y="2571644"/>
                  <a:pt x="2570307" y="2564004"/>
                </a:cubicBezTo>
                <a:cubicBezTo>
                  <a:pt x="2579448" y="2556364"/>
                  <a:pt x="2587360" y="2547564"/>
                  <a:pt x="2594045" y="2537605"/>
                </a:cubicBezTo>
                <a:cubicBezTo>
                  <a:pt x="2600730" y="2527646"/>
                  <a:pt x="2605983" y="2517210"/>
                  <a:pt x="2609802" y="2506296"/>
                </a:cubicBezTo>
                <a:cubicBezTo>
                  <a:pt x="2616896" y="2512571"/>
                  <a:pt x="2622285" y="2521303"/>
                  <a:pt x="2625969" y="2532490"/>
                </a:cubicBezTo>
                <a:cubicBezTo>
                  <a:pt x="2629652" y="2543676"/>
                  <a:pt x="2631494" y="2556091"/>
                  <a:pt x="2631494" y="2569734"/>
                </a:cubicBezTo>
                <a:cubicBezTo>
                  <a:pt x="2631494" y="2582012"/>
                  <a:pt x="2629243" y="2594359"/>
                  <a:pt x="2624741" y="2606773"/>
                </a:cubicBezTo>
                <a:cubicBezTo>
                  <a:pt x="2620239" y="2619188"/>
                  <a:pt x="2613554" y="2630375"/>
                  <a:pt x="2604686" y="2640334"/>
                </a:cubicBezTo>
                <a:cubicBezTo>
                  <a:pt x="2595819" y="2650293"/>
                  <a:pt x="2584700" y="2658410"/>
                  <a:pt x="2571330" y="2664686"/>
                </a:cubicBezTo>
                <a:cubicBezTo>
                  <a:pt x="2557961" y="2670962"/>
                  <a:pt x="2542408" y="2674099"/>
                  <a:pt x="2524672" y="2674099"/>
                </a:cubicBezTo>
                <a:lnTo>
                  <a:pt x="2467783" y="2674099"/>
                </a:lnTo>
                <a:lnTo>
                  <a:pt x="2467783" y="2760048"/>
                </a:lnTo>
                <a:lnTo>
                  <a:pt x="2500935" y="2760048"/>
                </a:lnTo>
                <a:cubicBezTo>
                  <a:pt x="2531221" y="2760048"/>
                  <a:pt x="2561507" y="2761889"/>
                  <a:pt x="2591794" y="2765573"/>
                </a:cubicBezTo>
                <a:cubicBezTo>
                  <a:pt x="2622080" y="2769256"/>
                  <a:pt x="2650799" y="2775873"/>
                  <a:pt x="2677947" y="2785423"/>
                </a:cubicBezTo>
                <a:cubicBezTo>
                  <a:pt x="2705096" y="2794973"/>
                  <a:pt x="2729925" y="2808001"/>
                  <a:pt x="2752435" y="2824509"/>
                </a:cubicBezTo>
                <a:cubicBezTo>
                  <a:pt x="2774946" y="2841016"/>
                  <a:pt x="2793704" y="2861958"/>
                  <a:pt x="2808711" y="2887333"/>
                </a:cubicBezTo>
                <a:lnTo>
                  <a:pt x="2808711" y="2909025"/>
                </a:lnTo>
                <a:lnTo>
                  <a:pt x="2802833" y="2909025"/>
                </a:lnTo>
                <a:lnTo>
                  <a:pt x="2802833" y="2955682"/>
                </a:lnTo>
                <a:cubicBezTo>
                  <a:pt x="2783460" y="2957047"/>
                  <a:pt x="2766816" y="2961003"/>
                  <a:pt x="2752901" y="2967551"/>
                </a:cubicBezTo>
                <a:cubicBezTo>
                  <a:pt x="2738985" y="2974100"/>
                  <a:pt x="2727389" y="2982285"/>
                  <a:pt x="2718112" y="2992108"/>
                </a:cubicBezTo>
                <a:cubicBezTo>
                  <a:pt x="2708835" y="3001930"/>
                  <a:pt x="2702014" y="3012981"/>
                  <a:pt x="2697648" y="3025259"/>
                </a:cubicBezTo>
                <a:cubicBezTo>
                  <a:pt x="2693282" y="3037538"/>
                  <a:pt x="2691099" y="3049953"/>
                  <a:pt x="2691099" y="3062504"/>
                </a:cubicBezTo>
                <a:cubicBezTo>
                  <a:pt x="2691099" y="3078875"/>
                  <a:pt x="2693896" y="3093950"/>
                  <a:pt x="2699490" y="3107729"/>
                </a:cubicBezTo>
                <a:cubicBezTo>
                  <a:pt x="2705084" y="3121508"/>
                  <a:pt x="2712723" y="3133377"/>
                  <a:pt x="2722409" y="3143336"/>
                </a:cubicBezTo>
                <a:cubicBezTo>
                  <a:pt x="2732096" y="3153295"/>
                  <a:pt x="2743487" y="3161003"/>
                  <a:pt x="2756584" y="3166460"/>
                </a:cubicBezTo>
                <a:cubicBezTo>
                  <a:pt x="2769681" y="3171917"/>
                  <a:pt x="2783597" y="3174646"/>
                  <a:pt x="2798331" y="3174646"/>
                </a:cubicBezTo>
                <a:cubicBezTo>
                  <a:pt x="2813337" y="3174646"/>
                  <a:pt x="2827389" y="3172326"/>
                  <a:pt x="2840486" y="3167688"/>
                </a:cubicBezTo>
                <a:cubicBezTo>
                  <a:pt x="2853583" y="3163049"/>
                  <a:pt x="2865111" y="3156296"/>
                  <a:pt x="2875070" y="3147429"/>
                </a:cubicBezTo>
                <a:cubicBezTo>
                  <a:pt x="2885029" y="3138561"/>
                  <a:pt x="2893282" y="3127715"/>
                  <a:pt x="2899831" y="3114891"/>
                </a:cubicBezTo>
                <a:cubicBezTo>
                  <a:pt x="2906379" y="3102067"/>
                  <a:pt x="2910609" y="3087469"/>
                  <a:pt x="2912518" y="3071098"/>
                </a:cubicBezTo>
                <a:cubicBezTo>
                  <a:pt x="2916066" y="3072735"/>
                  <a:pt x="2920227" y="3075464"/>
                  <a:pt x="2925001" y="3079284"/>
                </a:cubicBezTo>
                <a:cubicBezTo>
                  <a:pt x="2929777" y="3083104"/>
                  <a:pt x="2934961" y="3087538"/>
                  <a:pt x="2940554" y="3092585"/>
                </a:cubicBezTo>
                <a:cubicBezTo>
                  <a:pt x="2946147" y="3097633"/>
                  <a:pt x="2951878" y="3103227"/>
                  <a:pt x="2957744" y="3109366"/>
                </a:cubicBezTo>
                <a:cubicBezTo>
                  <a:pt x="2963610" y="3115505"/>
                  <a:pt x="2969681" y="3121712"/>
                  <a:pt x="2975957" y="3127988"/>
                </a:cubicBezTo>
                <a:cubicBezTo>
                  <a:pt x="2986052" y="3138356"/>
                  <a:pt x="2996966" y="3147974"/>
                  <a:pt x="3008699" y="3156842"/>
                </a:cubicBezTo>
                <a:cubicBezTo>
                  <a:pt x="3020431" y="3165710"/>
                  <a:pt x="3033324" y="3173350"/>
                  <a:pt x="3047376" y="3179761"/>
                </a:cubicBezTo>
                <a:cubicBezTo>
                  <a:pt x="3061428" y="3186174"/>
                  <a:pt x="3076570" y="3191221"/>
                  <a:pt x="3092806" y="3194905"/>
                </a:cubicBezTo>
                <a:cubicBezTo>
                  <a:pt x="3109040" y="3198588"/>
                  <a:pt x="3126707" y="3200430"/>
                  <a:pt x="3145807" y="3200430"/>
                </a:cubicBezTo>
                <a:cubicBezTo>
                  <a:pt x="3148808" y="3200430"/>
                  <a:pt x="3152082" y="3200294"/>
                  <a:pt x="3155629" y="3200021"/>
                </a:cubicBezTo>
                <a:lnTo>
                  <a:pt x="3155629" y="3124714"/>
                </a:lnTo>
                <a:cubicBezTo>
                  <a:pt x="3129708" y="3124714"/>
                  <a:pt x="3106789" y="3120144"/>
                  <a:pt x="3086871" y="3111003"/>
                </a:cubicBezTo>
                <a:cubicBezTo>
                  <a:pt x="3066953" y="3101862"/>
                  <a:pt x="3050718" y="3090607"/>
                  <a:pt x="3038167" y="3077238"/>
                </a:cubicBezTo>
                <a:cubicBezTo>
                  <a:pt x="3028617" y="3067415"/>
                  <a:pt x="3018590" y="3057183"/>
                  <a:pt x="3008085" y="3046542"/>
                </a:cubicBezTo>
                <a:cubicBezTo>
                  <a:pt x="2997580" y="3035901"/>
                  <a:pt x="2986462" y="3025601"/>
                  <a:pt x="2974729" y="3015641"/>
                </a:cubicBezTo>
                <a:cubicBezTo>
                  <a:pt x="2962996" y="3005682"/>
                  <a:pt x="2950718" y="2996474"/>
                  <a:pt x="2937894" y="2988015"/>
                </a:cubicBezTo>
                <a:cubicBezTo>
                  <a:pt x="2925070" y="2979557"/>
                  <a:pt x="2911700" y="2972735"/>
                  <a:pt x="2897785" y="2967551"/>
                </a:cubicBezTo>
                <a:lnTo>
                  <a:pt x="2897785" y="2927442"/>
                </a:lnTo>
                <a:lnTo>
                  <a:pt x="2903663" y="2927442"/>
                </a:lnTo>
                <a:lnTo>
                  <a:pt x="2903663" y="2473144"/>
                </a:lnTo>
                <a:lnTo>
                  <a:pt x="2993258" y="2473144"/>
                </a:lnTo>
                <a:lnTo>
                  <a:pt x="3018261" y="2473144"/>
                </a:lnTo>
                <a:lnTo>
                  <a:pt x="3066928" y="2473144"/>
                </a:lnTo>
                <a:lnTo>
                  <a:pt x="3066928" y="2964277"/>
                </a:lnTo>
                <a:lnTo>
                  <a:pt x="3162699" y="2964277"/>
                </a:lnTo>
                <a:lnTo>
                  <a:pt x="3162699" y="2473144"/>
                </a:lnTo>
                <a:lnTo>
                  <a:pt x="3276478" y="2473144"/>
                </a:lnTo>
                <a:lnTo>
                  <a:pt x="3276478" y="2774372"/>
                </a:lnTo>
                <a:cubicBezTo>
                  <a:pt x="3276478" y="2796473"/>
                  <a:pt x="3278661" y="2817688"/>
                  <a:pt x="3283026" y="2838015"/>
                </a:cubicBezTo>
                <a:cubicBezTo>
                  <a:pt x="3287392" y="2858342"/>
                  <a:pt x="3295237" y="2876282"/>
                  <a:pt x="3306560" y="2891835"/>
                </a:cubicBezTo>
                <a:cubicBezTo>
                  <a:pt x="3317883" y="2907387"/>
                  <a:pt x="3333367" y="2919802"/>
                  <a:pt x="3353013" y="2929079"/>
                </a:cubicBezTo>
                <a:cubicBezTo>
                  <a:pt x="3372658" y="2938356"/>
                  <a:pt x="3397761" y="2942995"/>
                  <a:pt x="3428320" y="2942995"/>
                </a:cubicBezTo>
                <a:cubicBezTo>
                  <a:pt x="3462972" y="2942995"/>
                  <a:pt x="3493668" y="2937401"/>
                  <a:pt x="3520407" y="2926214"/>
                </a:cubicBezTo>
                <a:cubicBezTo>
                  <a:pt x="3547146" y="2915027"/>
                  <a:pt x="3570475" y="2900157"/>
                  <a:pt x="3590393" y="2881603"/>
                </a:cubicBezTo>
                <a:cubicBezTo>
                  <a:pt x="3603763" y="2869052"/>
                  <a:pt x="3614813" y="2857046"/>
                  <a:pt x="3623545" y="2845587"/>
                </a:cubicBezTo>
                <a:cubicBezTo>
                  <a:pt x="3632276" y="2834127"/>
                  <a:pt x="3639165" y="2822735"/>
                  <a:pt x="3644213" y="2811412"/>
                </a:cubicBezTo>
                <a:cubicBezTo>
                  <a:pt x="3649261" y="2800089"/>
                  <a:pt x="3652740" y="2788629"/>
                  <a:pt x="3654650" y="2777033"/>
                </a:cubicBezTo>
                <a:cubicBezTo>
                  <a:pt x="3656560" y="2765436"/>
                  <a:pt x="3657515" y="2753363"/>
                  <a:pt x="3657515" y="2740812"/>
                </a:cubicBezTo>
                <a:cubicBezTo>
                  <a:pt x="3657515" y="2722803"/>
                  <a:pt x="3654855" y="2705136"/>
                  <a:pt x="3649534" y="2687810"/>
                </a:cubicBezTo>
                <a:cubicBezTo>
                  <a:pt x="3644213" y="2670484"/>
                  <a:pt x="3635891" y="2655000"/>
                  <a:pt x="3624568" y="2641357"/>
                </a:cubicBezTo>
                <a:cubicBezTo>
                  <a:pt x="3613245" y="2627715"/>
                  <a:pt x="3598920" y="2616664"/>
                  <a:pt x="3581594" y="2608206"/>
                </a:cubicBezTo>
                <a:cubicBezTo>
                  <a:pt x="3564268" y="2599747"/>
                  <a:pt x="3543736" y="2595518"/>
                  <a:pt x="3519998" y="2595518"/>
                </a:cubicBezTo>
                <a:cubicBezTo>
                  <a:pt x="3508811" y="2595518"/>
                  <a:pt x="3498715" y="2597155"/>
                  <a:pt x="3489712" y="2600429"/>
                </a:cubicBezTo>
                <a:cubicBezTo>
                  <a:pt x="3480708" y="2603704"/>
                  <a:pt x="3472999" y="2608206"/>
                  <a:pt x="3466587" y="2613936"/>
                </a:cubicBezTo>
                <a:cubicBezTo>
                  <a:pt x="3460175" y="2619666"/>
                  <a:pt x="3455196" y="2626555"/>
                  <a:pt x="3451649" y="2634604"/>
                </a:cubicBezTo>
                <a:cubicBezTo>
                  <a:pt x="3448102" y="2642653"/>
                  <a:pt x="3446328" y="2651316"/>
                  <a:pt x="3446328" y="2660593"/>
                </a:cubicBezTo>
                <a:cubicBezTo>
                  <a:pt x="3446328" y="2669597"/>
                  <a:pt x="3447965" y="2678260"/>
                  <a:pt x="3451239" y="2686582"/>
                </a:cubicBezTo>
                <a:cubicBezTo>
                  <a:pt x="3454514" y="2694904"/>
                  <a:pt x="3459152" y="2702203"/>
                  <a:pt x="3465155" y="2708479"/>
                </a:cubicBezTo>
                <a:cubicBezTo>
                  <a:pt x="3471158" y="2714754"/>
                  <a:pt x="3478320" y="2719802"/>
                  <a:pt x="3486642" y="2723622"/>
                </a:cubicBezTo>
                <a:cubicBezTo>
                  <a:pt x="3494964" y="2727442"/>
                  <a:pt x="3504036" y="2729352"/>
                  <a:pt x="3513859" y="2729352"/>
                </a:cubicBezTo>
                <a:cubicBezTo>
                  <a:pt x="3522863" y="2729352"/>
                  <a:pt x="3530912" y="2727919"/>
                  <a:pt x="3538006" y="2725054"/>
                </a:cubicBezTo>
                <a:cubicBezTo>
                  <a:pt x="3545101" y="2722189"/>
                  <a:pt x="3550557" y="2718984"/>
                  <a:pt x="3554377" y="2715436"/>
                </a:cubicBezTo>
                <a:cubicBezTo>
                  <a:pt x="3558197" y="2723076"/>
                  <a:pt x="3560107" y="2733445"/>
                  <a:pt x="3560107" y="2746541"/>
                </a:cubicBezTo>
                <a:cubicBezTo>
                  <a:pt x="3560107" y="2758820"/>
                  <a:pt x="3556764" y="2771303"/>
                  <a:pt x="3550079" y="2783990"/>
                </a:cubicBezTo>
                <a:cubicBezTo>
                  <a:pt x="3543395" y="2796678"/>
                  <a:pt x="3534868" y="2808206"/>
                  <a:pt x="3524500" y="2818574"/>
                </a:cubicBezTo>
                <a:cubicBezTo>
                  <a:pt x="3512767" y="2830034"/>
                  <a:pt x="3499057" y="2839447"/>
                  <a:pt x="3483367" y="2846814"/>
                </a:cubicBezTo>
                <a:cubicBezTo>
                  <a:pt x="3467679" y="2854181"/>
                  <a:pt x="3449602" y="2857865"/>
                  <a:pt x="3429138" y="2857865"/>
                </a:cubicBezTo>
                <a:cubicBezTo>
                  <a:pt x="3416860" y="2857865"/>
                  <a:pt x="3406969" y="2855409"/>
                  <a:pt x="3399466" y="2850498"/>
                </a:cubicBezTo>
                <a:cubicBezTo>
                  <a:pt x="3391963" y="2845587"/>
                  <a:pt x="3386164" y="2839106"/>
                  <a:pt x="3382072" y="2831057"/>
                </a:cubicBezTo>
                <a:cubicBezTo>
                  <a:pt x="3377979" y="2823008"/>
                  <a:pt x="3375250" y="2814004"/>
                  <a:pt x="3373886" y="2804045"/>
                </a:cubicBezTo>
                <a:cubicBezTo>
                  <a:pt x="3372522" y="2794086"/>
                  <a:pt x="3371840" y="2784195"/>
                  <a:pt x="3371840" y="2774372"/>
                </a:cubicBezTo>
                <a:lnTo>
                  <a:pt x="3371840" y="2473144"/>
                </a:lnTo>
                <a:lnTo>
                  <a:pt x="3743463" y="2473144"/>
                </a:lnTo>
                <a:lnTo>
                  <a:pt x="3743463" y="2387196"/>
                </a:lnTo>
                <a:lnTo>
                  <a:pt x="3586301" y="2387196"/>
                </a:lnTo>
                <a:cubicBezTo>
                  <a:pt x="3578661" y="2367824"/>
                  <a:pt x="3568224" y="2351521"/>
                  <a:pt x="3554991" y="2338287"/>
                </a:cubicBezTo>
                <a:cubicBezTo>
                  <a:pt x="3541758" y="2325054"/>
                  <a:pt x="3525796" y="2314140"/>
                  <a:pt x="3507106" y="2305545"/>
                </a:cubicBezTo>
                <a:cubicBezTo>
                  <a:pt x="3488416" y="2296950"/>
                  <a:pt x="3467201" y="2290197"/>
                  <a:pt x="3443463" y="2285286"/>
                </a:cubicBezTo>
                <a:cubicBezTo>
                  <a:pt x="3419725" y="2280375"/>
                  <a:pt x="3393531" y="2276418"/>
                  <a:pt x="3364882" y="2273417"/>
                </a:cubicBezTo>
                <a:cubicBezTo>
                  <a:pt x="3346055" y="2271507"/>
                  <a:pt x="3328798" y="2267619"/>
                  <a:pt x="3313108" y="2261753"/>
                </a:cubicBezTo>
                <a:cubicBezTo>
                  <a:pt x="3297419" y="2255886"/>
                  <a:pt x="3283163" y="2248451"/>
                  <a:pt x="3270339" y="2239447"/>
                </a:cubicBezTo>
                <a:cubicBezTo>
                  <a:pt x="3290257" y="2236991"/>
                  <a:pt x="3313040" y="2235763"/>
                  <a:pt x="3338688" y="2235763"/>
                </a:cubicBezTo>
                <a:cubicBezTo>
                  <a:pt x="3368429" y="2235763"/>
                  <a:pt x="3398852" y="2238969"/>
                  <a:pt x="3429957" y="2245381"/>
                </a:cubicBezTo>
                <a:cubicBezTo>
                  <a:pt x="3461062" y="2251793"/>
                  <a:pt x="3491280" y="2260729"/>
                  <a:pt x="3520612" y="2272189"/>
                </a:cubicBezTo>
                <a:cubicBezTo>
                  <a:pt x="3549943" y="2283649"/>
                  <a:pt x="3577569" y="2297223"/>
                  <a:pt x="3603490" y="2312912"/>
                </a:cubicBezTo>
                <a:cubicBezTo>
                  <a:pt x="3629411" y="2328601"/>
                  <a:pt x="3652194" y="2345586"/>
                  <a:pt x="3671840" y="2363867"/>
                </a:cubicBezTo>
                <a:lnTo>
                  <a:pt x="3732003" y="2298792"/>
                </a:lnTo>
                <a:cubicBezTo>
                  <a:pt x="3705810" y="2275600"/>
                  <a:pt x="3677160" y="2254727"/>
                  <a:pt x="3646055" y="2236173"/>
                </a:cubicBezTo>
                <a:cubicBezTo>
                  <a:pt x="3614950" y="2217619"/>
                  <a:pt x="3582480" y="2201998"/>
                  <a:pt x="3548647" y="2189311"/>
                </a:cubicBezTo>
                <a:cubicBezTo>
                  <a:pt x="3514814" y="2176623"/>
                  <a:pt x="3480025" y="2166868"/>
                  <a:pt x="3444281" y="2160047"/>
                </a:cubicBezTo>
                <a:cubicBezTo>
                  <a:pt x="3408538" y="2153226"/>
                  <a:pt x="3372795" y="2149815"/>
                  <a:pt x="3337051" y="2149815"/>
                </a:cubicBezTo>
                <a:close/>
                <a:moveTo>
                  <a:pt x="2854178" y="2111343"/>
                </a:moveTo>
                <a:cubicBezTo>
                  <a:pt x="2847084" y="2111343"/>
                  <a:pt x="2840399" y="2112639"/>
                  <a:pt x="2834123" y="2115231"/>
                </a:cubicBezTo>
                <a:cubicBezTo>
                  <a:pt x="2827848" y="2117823"/>
                  <a:pt x="2822391" y="2121439"/>
                  <a:pt x="2817752" y="2126077"/>
                </a:cubicBezTo>
                <a:cubicBezTo>
                  <a:pt x="2813114" y="2130716"/>
                  <a:pt x="2809499" y="2136104"/>
                  <a:pt x="2806907" y="2142244"/>
                </a:cubicBezTo>
                <a:cubicBezTo>
                  <a:pt x="2804314" y="2148383"/>
                  <a:pt x="2803019" y="2154999"/>
                  <a:pt x="2803019" y="2162094"/>
                </a:cubicBezTo>
                <a:cubicBezTo>
                  <a:pt x="2803019" y="2168915"/>
                  <a:pt x="2804314" y="2175395"/>
                  <a:pt x="2806907" y="2181534"/>
                </a:cubicBezTo>
                <a:cubicBezTo>
                  <a:pt x="2809499" y="2187673"/>
                  <a:pt x="2813114" y="2193062"/>
                  <a:pt x="2817752" y="2197701"/>
                </a:cubicBezTo>
                <a:cubicBezTo>
                  <a:pt x="2822391" y="2202339"/>
                  <a:pt x="2827848" y="2206023"/>
                  <a:pt x="2834123" y="2208751"/>
                </a:cubicBezTo>
                <a:cubicBezTo>
                  <a:pt x="2840399" y="2211480"/>
                  <a:pt x="2847084" y="2212844"/>
                  <a:pt x="2854178" y="2212844"/>
                </a:cubicBezTo>
                <a:cubicBezTo>
                  <a:pt x="2861272" y="2212844"/>
                  <a:pt x="2867957" y="2211480"/>
                  <a:pt x="2874232" y="2208751"/>
                </a:cubicBezTo>
                <a:cubicBezTo>
                  <a:pt x="2880508" y="2206023"/>
                  <a:pt x="2885897" y="2202339"/>
                  <a:pt x="2890399" y="2197701"/>
                </a:cubicBezTo>
                <a:cubicBezTo>
                  <a:pt x="2894901" y="2193062"/>
                  <a:pt x="2898448" y="2187673"/>
                  <a:pt x="2901040" y="2181534"/>
                </a:cubicBezTo>
                <a:cubicBezTo>
                  <a:pt x="2903632" y="2175395"/>
                  <a:pt x="2904928" y="2168915"/>
                  <a:pt x="2904928" y="2162094"/>
                </a:cubicBezTo>
                <a:cubicBezTo>
                  <a:pt x="2904928" y="2154999"/>
                  <a:pt x="2903632" y="2148383"/>
                  <a:pt x="2901040" y="2142244"/>
                </a:cubicBezTo>
                <a:cubicBezTo>
                  <a:pt x="2898448" y="2136104"/>
                  <a:pt x="2894833" y="2130716"/>
                  <a:pt x="2890194" y="2126077"/>
                </a:cubicBezTo>
                <a:cubicBezTo>
                  <a:pt x="2885556" y="2121439"/>
                  <a:pt x="2880167" y="2117823"/>
                  <a:pt x="2874028" y="2115231"/>
                </a:cubicBezTo>
                <a:cubicBezTo>
                  <a:pt x="2867889" y="2112639"/>
                  <a:pt x="2861272" y="2111343"/>
                  <a:pt x="2854178" y="2111343"/>
                </a:cubicBezTo>
                <a:close/>
                <a:moveTo>
                  <a:pt x="6622581" y="1898742"/>
                </a:moveTo>
                <a:cubicBezTo>
                  <a:pt x="6613031" y="1898742"/>
                  <a:pt x="6604163" y="1900447"/>
                  <a:pt x="6595977" y="1903858"/>
                </a:cubicBezTo>
                <a:cubicBezTo>
                  <a:pt x="6587792" y="1907269"/>
                  <a:pt x="6580698" y="1912044"/>
                  <a:pt x="6574695" y="1918183"/>
                </a:cubicBezTo>
                <a:cubicBezTo>
                  <a:pt x="6568693" y="1924322"/>
                  <a:pt x="6563917" y="1931484"/>
                  <a:pt x="6560370" y="1939670"/>
                </a:cubicBezTo>
                <a:cubicBezTo>
                  <a:pt x="6556823" y="1947855"/>
                  <a:pt x="6555050" y="1956587"/>
                  <a:pt x="6555050" y="1965864"/>
                </a:cubicBezTo>
                <a:cubicBezTo>
                  <a:pt x="6555050" y="1974868"/>
                  <a:pt x="6556823" y="1983394"/>
                  <a:pt x="6560370" y="1991444"/>
                </a:cubicBezTo>
                <a:cubicBezTo>
                  <a:pt x="6563917" y="1999493"/>
                  <a:pt x="6568693" y="2006587"/>
                  <a:pt x="6574695" y="2012726"/>
                </a:cubicBezTo>
                <a:cubicBezTo>
                  <a:pt x="6580698" y="2018865"/>
                  <a:pt x="6587792" y="2023708"/>
                  <a:pt x="6595977" y="2027255"/>
                </a:cubicBezTo>
                <a:cubicBezTo>
                  <a:pt x="6604163" y="2030802"/>
                  <a:pt x="6613031" y="2032576"/>
                  <a:pt x="6622581" y="2032576"/>
                </a:cubicBezTo>
                <a:cubicBezTo>
                  <a:pt x="6631857" y="2032576"/>
                  <a:pt x="6640521" y="2030802"/>
                  <a:pt x="6648570" y="2027255"/>
                </a:cubicBezTo>
                <a:cubicBezTo>
                  <a:pt x="6656619" y="2023708"/>
                  <a:pt x="6663713" y="2018933"/>
                  <a:pt x="6669852" y="2012931"/>
                </a:cubicBezTo>
                <a:cubicBezTo>
                  <a:pt x="6675991" y="2006928"/>
                  <a:pt x="6680835" y="1999902"/>
                  <a:pt x="6684381" y="1991853"/>
                </a:cubicBezTo>
                <a:cubicBezTo>
                  <a:pt x="6687928" y="1983804"/>
                  <a:pt x="6689702" y="1975141"/>
                  <a:pt x="6689702" y="1965864"/>
                </a:cubicBezTo>
                <a:cubicBezTo>
                  <a:pt x="6689702" y="1956587"/>
                  <a:pt x="6687997" y="1947855"/>
                  <a:pt x="6684586" y="1939670"/>
                </a:cubicBezTo>
                <a:cubicBezTo>
                  <a:pt x="6681175" y="1931484"/>
                  <a:pt x="6676400" y="1924322"/>
                  <a:pt x="6670261" y="1918183"/>
                </a:cubicBezTo>
                <a:cubicBezTo>
                  <a:pt x="6664122" y="1912044"/>
                  <a:pt x="6656960" y="1907269"/>
                  <a:pt x="6648774" y="1903858"/>
                </a:cubicBezTo>
                <a:cubicBezTo>
                  <a:pt x="6640589" y="1900447"/>
                  <a:pt x="6631857" y="1898742"/>
                  <a:pt x="6622581" y="1898742"/>
                </a:cubicBezTo>
                <a:close/>
                <a:moveTo>
                  <a:pt x="1888656" y="1898742"/>
                </a:moveTo>
                <a:cubicBezTo>
                  <a:pt x="1879107" y="1898742"/>
                  <a:pt x="1870238" y="1900447"/>
                  <a:pt x="1862053" y="1903858"/>
                </a:cubicBezTo>
                <a:cubicBezTo>
                  <a:pt x="1853867" y="1907269"/>
                  <a:pt x="1846774" y="1912044"/>
                  <a:pt x="1840771" y="1918183"/>
                </a:cubicBezTo>
                <a:cubicBezTo>
                  <a:pt x="1834768" y="1924322"/>
                  <a:pt x="1829993" y="1931484"/>
                  <a:pt x="1826446" y="1939670"/>
                </a:cubicBezTo>
                <a:cubicBezTo>
                  <a:pt x="1822899" y="1947855"/>
                  <a:pt x="1821126" y="1956587"/>
                  <a:pt x="1821126" y="1965864"/>
                </a:cubicBezTo>
                <a:cubicBezTo>
                  <a:pt x="1821126" y="1974868"/>
                  <a:pt x="1822899" y="1983394"/>
                  <a:pt x="1826446" y="1991444"/>
                </a:cubicBezTo>
                <a:cubicBezTo>
                  <a:pt x="1829993" y="1999493"/>
                  <a:pt x="1834768" y="2006587"/>
                  <a:pt x="1840771" y="2012726"/>
                </a:cubicBezTo>
                <a:cubicBezTo>
                  <a:pt x="1846774" y="2018865"/>
                  <a:pt x="1853867" y="2023708"/>
                  <a:pt x="1862053" y="2027255"/>
                </a:cubicBezTo>
                <a:cubicBezTo>
                  <a:pt x="1870238" y="2030802"/>
                  <a:pt x="1879107" y="2032576"/>
                  <a:pt x="1888656" y="2032576"/>
                </a:cubicBezTo>
                <a:cubicBezTo>
                  <a:pt x="1897933" y="2032576"/>
                  <a:pt x="1906596" y="2030802"/>
                  <a:pt x="1914646" y="2027255"/>
                </a:cubicBezTo>
                <a:cubicBezTo>
                  <a:pt x="1922695" y="2023708"/>
                  <a:pt x="1929789" y="2018933"/>
                  <a:pt x="1935928" y="2012931"/>
                </a:cubicBezTo>
                <a:cubicBezTo>
                  <a:pt x="1942066" y="2006928"/>
                  <a:pt x="1946910" y="1999902"/>
                  <a:pt x="1950457" y="1991853"/>
                </a:cubicBezTo>
                <a:cubicBezTo>
                  <a:pt x="1954004" y="1983804"/>
                  <a:pt x="1955778" y="1975141"/>
                  <a:pt x="1955778" y="1965864"/>
                </a:cubicBezTo>
                <a:cubicBezTo>
                  <a:pt x="1955778" y="1956587"/>
                  <a:pt x="1954072" y="1947855"/>
                  <a:pt x="1950662" y="1939670"/>
                </a:cubicBezTo>
                <a:cubicBezTo>
                  <a:pt x="1947251" y="1931484"/>
                  <a:pt x="1942476" y="1924322"/>
                  <a:pt x="1936338" y="1918183"/>
                </a:cubicBezTo>
                <a:cubicBezTo>
                  <a:pt x="1930199" y="1912044"/>
                  <a:pt x="1923036" y="1907269"/>
                  <a:pt x="1914851" y="1903858"/>
                </a:cubicBezTo>
                <a:cubicBezTo>
                  <a:pt x="1906664" y="1900447"/>
                  <a:pt x="1897933" y="1898742"/>
                  <a:pt x="1888656" y="1898742"/>
                </a:cubicBezTo>
                <a:close/>
                <a:moveTo>
                  <a:pt x="8176011" y="1660543"/>
                </a:moveTo>
                <a:lnTo>
                  <a:pt x="8176011" y="1755495"/>
                </a:lnTo>
                <a:cubicBezTo>
                  <a:pt x="8172737" y="1751948"/>
                  <a:pt x="8168508" y="1747787"/>
                  <a:pt x="8163324" y="1743012"/>
                </a:cubicBezTo>
                <a:cubicBezTo>
                  <a:pt x="8158139" y="1738237"/>
                  <a:pt x="8152204" y="1733394"/>
                  <a:pt x="8145520" y="1728483"/>
                </a:cubicBezTo>
                <a:cubicBezTo>
                  <a:pt x="8138836" y="1723572"/>
                  <a:pt x="8131673" y="1718797"/>
                  <a:pt x="8124033" y="1714158"/>
                </a:cubicBezTo>
                <a:cubicBezTo>
                  <a:pt x="8116392" y="1709520"/>
                  <a:pt x="8108480" y="1705427"/>
                  <a:pt x="8100294" y="1701880"/>
                </a:cubicBezTo>
                <a:cubicBezTo>
                  <a:pt x="8104388" y="1700516"/>
                  <a:pt x="8110186" y="1698128"/>
                  <a:pt x="8117689" y="1694717"/>
                </a:cubicBezTo>
                <a:cubicBezTo>
                  <a:pt x="8125192" y="1691307"/>
                  <a:pt x="8132901" y="1687487"/>
                  <a:pt x="8140813" y="1683258"/>
                </a:cubicBezTo>
                <a:cubicBezTo>
                  <a:pt x="8148726" y="1679028"/>
                  <a:pt x="8155956" y="1674868"/>
                  <a:pt x="8162505" y="1670775"/>
                </a:cubicBezTo>
                <a:cubicBezTo>
                  <a:pt x="8169054" y="1666682"/>
                  <a:pt x="8173556" y="1663271"/>
                  <a:pt x="8176011" y="1660543"/>
                </a:cubicBezTo>
                <a:close/>
                <a:moveTo>
                  <a:pt x="8717894" y="1657678"/>
                </a:moveTo>
                <a:cubicBezTo>
                  <a:pt x="8724988" y="1657678"/>
                  <a:pt x="8731264" y="1658633"/>
                  <a:pt x="8736721" y="1660543"/>
                </a:cubicBezTo>
                <a:lnTo>
                  <a:pt x="8736721" y="1682644"/>
                </a:lnTo>
                <a:cubicBezTo>
                  <a:pt x="8736721" y="1709110"/>
                  <a:pt x="8727990" y="1722344"/>
                  <a:pt x="8710527" y="1722344"/>
                </a:cubicBezTo>
                <a:cubicBezTo>
                  <a:pt x="8706707" y="1722344"/>
                  <a:pt x="8702819" y="1721593"/>
                  <a:pt x="8698863" y="1720093"/>
                </a:cubicBezTo>
                <a:cubicBezTo>
                  <a:pt x="8694906" y="1718592"/>
                  <a:pt x="8691291" y="1716341"/>
                  <a:pt x="8688017" y="1713340"/>
                </a:cubicBezTo>
                <a:cubicBezTo>
                  <a:pt x="8684743" y="1710338"/>
                  <a:pt x="8682014" y="1706518"/>
                  <a:pt x="8679832" y="1701880"/>
                </a:cubicBezTo>
                <a:cubicBezTo>
                  <a:pt x="8677648" y="1697241"/>
                  <a:pt x="8676557" y="1691648"/>
                  <a:pt x="8676557" y="1685099"/>
                </a:cubicBezTo>
                <a:cubicBezTo>
                  <a:pt x="8676557" y="1680461"/>
                  <a:pt x="8677785" y="1676436"/>
                  <a:pt x="8680240" y="1673026"/>
                </a:cubicBezTo>
                <a:cubicBezTo>
                  <a:pt x="8682696" y="1669615"/>
                  <a:pt x="8685834" y="1666750"/>
                  <a:pt x="8689654" y="1664431"/>
                </a:cubicBezTo>
                <a:cubicBezTo>
                  <a:pt x="8693474" y="1662112"/>
                  <a:pt x="8697908" y="1660406"/>
                  <a:pt x="8702956" y="1659315"/>
                </a:cubicBezTo>
                <a:cubicBezTo>
                  <a:pt x="8708004" y="1658223"/>
                  <a:pt x="8712983" y="1657678"/>
                  <a:pt x="8717894" y="1657678"/>
                </a:cubicBezTo>
                <a:close/>
                <a:moveTo>
                  <a:pt x="6117569" y="1657678"/>
                </a:moveTo>
                <a:cubicBezTo>
                  <a:pt x="6124663" y="1657678"/>
                  <a:pt x="6130939" y="1658633"/>
                  <a:pt x="6136396" y="1660543"/>
                </a:cubicBezTo>
                <a:lnTo>
                  <a:pt x="6136396" y="1682644"/>
                </a:lnTo>
                <a:cubicBezTo>
                  <a:pt x="6136396" y="1709110"/>
                  <a:pt x="6127665" y="1722344"/>
                  <a:pt x="6110202" y="1722344"/>
                </a:cubicBezTo>
                <a:cubicBezTo>
                  <a:pt x="6106382" y="1722344"/>
                  <a:pt x="6102494" y="1721593"/>
                  <a:pt x="6098538" y="1720093"/>
                </a:cubicBezTo>
                <a:cubicBezTo>
                  <a:pt x="6094581" y="1718592"/>
                  <a:pt x="6090966" y="1716341"/>
                  <a:pt x="6087692" y="1713340"/>
                </a:cubicBezTo>
                <a:cubicBezTo>
                  <a:pt x="6084418" y="1710338"/>
                  <a:pt x="6081689" y="1706518"/>
                  <a:pt x="6079507" y="1701880"/>
                </a:cubicBezTo>
                <a:cubicBezTo>
                  <a:pt x="6077324" y="1697241"/>
                  <a:pt x="6076232" y="1691648"/>
                  <a:pt x="6076232" y="1685099"/>
                </a:cubicBezTo>
                <a:cubicBezTo>
                  <a:pt x="6076232" y="1680461"/>
                  <a:pt x="6077460" y="1676436"/>
                  <a:pt x="6079916" y="1673026"/>
                </a:cubicBezTo>
                <a:cubicBezTo>
                  <a:pt x="6082372" y="1669615"/>
                  <a:pt x="6085509" y="1666750"/>
                  <a:pt x="6089329" y="1664431"/>
                </a:cubicBezTo>
                <a:cubicBezTo>
                  <a:pt x="6093149" y="1662112"/>
                  <a:pt x="6097583" y="1660406"/>
                  <a:pt x="6102631" y="1659315"/>
                </a:cubicBezTo>
                <a:cubicBezTo>
                  <a:pt x="6107678" y="1658223"/>
                  <a:pt x="6112658" y="1657678"/>
                  <a:pt x="6117569" y="1657678"/>
                </a:cubicBezTo>
                <a:close/>
                <a:moveTo>
                  <a:pt x="6871012" y="1574185"/>
                </a:moveTo>
                <a:lnTo>
                  <a:pt x="6871012" y="1726027"/>
                </a:lnTo>
                <a:cubicBezTo>
                  <a:pt x="6857642" y="1715386"/>
                  <a:pt x="6842430" y="1705291"/>
                  <a:pt x="6825377" y="1695741"/>
                </a:cubicBezTo>
                <a:cubicBezTo>
                  <a:pt x="6808324" y="1686191"/>
                  <a:pt x="6790521" y="1677460"/>
                  <a:pt x="6771967" y="1669547"/>
                </a:cubicBezTo>
                <a:cubicBezTo>
                  <a:pt x="6753413" y="1661634"/>
                  <a:pt x="6734859" y="1654745"/>
                  <a:pt x="6716305" y="1648878"/>
                </a:cubicBezTo>
                <a:cubicBezTo>
                  <a:pt x="6697751" y="1643012"/>
                  <a:pt x="6680425" y="1638442"/>
                  <a:pt x="6664327" y="1635168"/>
                </a:cubicBezTo>
                <a:cubicBezTo>
                  <a:pt x="6678242" y="1621798"/>
                  <a:pt x="6693590" y="1611157"/>
                  <a:pt x="6710371" y="1603244"/>
                </a:cubicBezTo>
                <a:cubicBezTo>
                  <a:pt x="6727151" y="1595331"/>
                  <a:pt x="6744545" y="1589192"/>
                  <a:pt x="6762553" y="1584826"/>
                </a:cubicBezTo>
                <a:cubicBezTo>
                  <a:pt x="6780562" y="1580461"/>
                  <a:pt x="6798842" y="1577596"/>
                  <a:pt x="6817397" y="1576232"/>
                </a:cubicBezTo>
                <a:cubicBezTo>
                  <a:pt x="6835951" y="1574867"/>
                  <a:pt x="6853822" y="1574185"/>
                  <a:pt x="6871012" y="1574185"/>
                </a:cubicBezTo>
                <a:close/>
                <a:moveTo>
                  <a:pt x="2137087" y="1574185"/>
                </a:moveTo>
                <a:lnTo>
                  <a:pt x="2137087" y="1726027"/>
                </a:lnTo>
                <a:cubicBezTo>
                  <a:pt x="2123718" y="1715386"/>
                  <a:pt x="2108506" y="1705291"/>
                  <a:pt x="2091453" y="1695741"/>
                </a:cubicBezTo>
                <a:cubicBezTo>
                  <a:pt x="2074400" y="1686191"/>
                  <a:pt x="2056596" y="1677460"/>
                  <a:pt x="2038042" y="1669547"/>
                </a:cubicBezTo>
                <a:cubicBezTo>
                  <a:pt x="2019488" y="1661634"/>
                  <a:pt x="2000935" y="1654745"/>
                  <a:pt x="1982381" y="1648878"/>
                </a:cubicBezTo>
                <a:cubicBezTo>
                  <a:pt x="1963827" y="1643012"/>
                  <a:pt x="1946500" y="1638442"/>
                  <a:pt x="1930403" y="1635168"/>
                </a:cubicBezTo>
                <a:cubicBezTo>
                  <a:pt x="1944319" y="1621798"/>
                  <a:pt x="1959666" y="1611157"/>
                  <a:pt x="1976446" y="1603244"/>
                </a:cubicBezTo>
                <a:cubicBezTo>
                  <a:pt x="1993226" y="1595331"/>
                  <a:pt x="2010621" y="1589192"/>
                  <a:pt x="2028629" y="1584826"/>
                </a:cubicBezTo>
                <a:cubicBezTo>
                  <a:pt x="2046637" y="1580461"/>
                  <a:pt x="2064918" y="1577596"/>
                  <a:pt x="2083472" y="1576232"/>
                </a:cubicBezTo>
                <a:cubicBezTo>
                  <a:pt x="2102026" y="1574867"/>
                  <a:pt x="2119898" y="1574185"/>
                  <a:pt x="2137087" y="1574185"/>
                </a:cubicBezTo>
                <a:close/>
                <a:moveTo>
                  <a:pt x="8330718" y="1469820"/>
                </a:moveTo>
                <a:cubicBezTo>
                  <a:pt x="8332355" y="1469820"/>
                  <a:pt x="8335356" y="1470229"/>
                  <a:pt x="8339722" y="1471047"/>
                </a:cubicBezTo>
                <a:cubicBezTo>
                  <a:pt x="8344088" y="1471866"/>
                  <a:pt x="8348453" y="1473367"/>
                  <a:pt x="8352819" y="1475549"/>
                </a:cubicBezTo>
                <a:cubicBezTo>
                  <a:pt x="8357185" y="1477732"/>
                  <a:pt x="8361073" y="1480802"/>
                  <a:pt x="8364483" y="1484758"/>
                </a:cubicBezTo>
                <a:cubicBezTo>
                  <a:pt x="8367894" y="1488714"/>
                  <a:pt x="8369599" y="1493694"/>
                  <a:pt x="8369599" y="1499697"/>
                </a:cubicBezTo>
                <a:cubicBezTo>
                  <a:pt x="8369599" y="1509247"/>
                  <a:pt x="8367008" y="1516682"/>
                  <a:pt x="8361823" y="1522002"/>
                </a:cubicBezTo>
                <a:cubicBezTo>
                  <a:pt x="8356638" y="1527323"/>
                  <a:pt x="8348862" y="1529983"/>
                  <a:pt x="8338494" y="1529983"/>
                </a:cubicBezTo>
                <a:lnTo>
                  <a:pt x="8318030" y="1529983"/>
                </a:lnTo>
                <a:lnTo>
                  <a:pt x="8318030" y="1605700"/>
                </a:lnTo>
                <a:lnTo>
                  <a:pt x="8339722" y="1605700"/>
                </a:lnTo>
                <a:cubicBezTo>
                  <a:pt x="8344906" y="1605700"/>
                  <a:pt x="8350090" y="1606382"/>
                  <a:pt x="8355274" y="1607746"/>
                </a:cubicBezTo>
                <a:cubicBezTo>
                  <a:pt x="8360459" y="1609110"/>
                  <a:pt x="8365097" y="1611157"/>
                  <a:pt x="8369190" y="1613885"/>
                </a:cubicBezTo>
                <a:cubicBezTo>
                  <a:pt x="8373282" y="1616614"/>
                  <a:pt x="8376626" y="1620229"/>
                  <a:pt x="8379217" y="1624731"/>
                </a:cubicBezTo>
                <a:cubicBezTo>
                  <a:pt x="8381809" y="1629233"/>
                  <a:pt x="8383106" y="1634485"/>
                  <a:pt x="8383106" y="1640488"/>
                </a:cubicBezTo>
                <a:cubicBezTo>
                  <a:pt x="8383106" y="1656586"/>
                  <a:pt x="8378534" y="1667841"/>
                  <a:pt x="8369394" y="1674254"/>
                </a:cubicBezTo>
                <a:cubicBezTo>
                  <a:pt x="8360254" y="1680666"/>
                  <a:pt x="8347908" y="1683872"/>
                  <a:pt x="8332355" y="1683872"/>
                </a:cubicBezTo>
                <a:cubicBezTo>
                  <a:pt x="8319532" y="1683872"/>
                  <a:pt x="8308548" y="1683258"/>
                  <a:pt x="8299408" y="1682030"/>
                </a:cubicBezTo>
                <a:cubicBezTo>
                  <a:pt x="8290268" y="1680802"/>
                  <a:pt x="8280786" y="1678960"/>
                  <a:pt x="8270964" y="1676505"/>
                </a:cubicBezTo>
                <a:lnTo>
                  <a:pt x="8270964" y="1486191"/>
                </a:lnTo>
                <a:cubicBezTo>
                  <a:pt x="8282423" y="1479096"/>
                  <a:pt x="8292996" y="1474594"/>
                  <a:pt x="8302682" y="1472685"/>
                </a:cubicBezTo>
                <a:cubicBezTo>
                  <a:pt x="8312369" y="1470775"/>
                  <a:pt x="8321714" y="1469820"/>
                  <a:pt x="8330718" y="1469820"/>
                </a:cubicBezTo>
                <a:close/>
                <a:moveTo>
                  <a:pt x="8749000" y="1444444"/>
                </a:moveTo>
                <a:lnTo>
                  <a:pt x="8929082" y="1444444"/>
                </a:lnTo>
                <a:lnTo>
                  <a:pt x="8929082" y="1680597"/>
                </a:lnTo>
                <a:cubicBezTo>
                  <a:pt x="8922260" y="1671048"/>
                  <a:pt x="8914074" y="1661498"/>
                  <a:pt x="8904524" y="1651948"/>
                </a:cubicBezTo>
                <a:cubicBezTo>
                  <a:pt x="8894974" y="1642398"/>
                  <a:pt x="8885152" y="1633530"/>
                  <a:pt x="8875056" y="1625345"/>
                </a:cubicBezTo>
                <a:cubicBezTo>
                  <a:pt x="8864961" y="1617159"/>
                  <a:pt x="8855207" y="1610202"/>
                  <a:pt x="8845794" y="1604472"/>
                </a:cubicBezTo>
                <a:cubicBezTo>
                  <a:pt x="8836380" y="1598742"/>
                  <a:pt x="8828672" y="1594785"/>
                  <a:pt x="8822669" y="1592603"/>
                </a:cubicBezTo>
                <a:cubicBezTo>
                  <a:pt x="8820214" y="1580324"/>
                  <a:pt x="8816802" y="1567500"/>
                  <a:pt x="8812438" y="1554131"/>
                </a:cubicBezTo>
                <a:cubicBezTo>
                  <a:pt x="8808072" y="1540761"/>
                  <a:pt x="8802820" y="1527596"/>
                  <a:pt x="8796680" y="1514635"/>
                </a:cubicBezTo>
                <a:cubicBezTo>
                  <a:pt x="8790541" y="1501675"/>
                  <a:pt x="8783514" y="1489192"/>
                  <a:pt x="8775602" y="1477187"/>
                </a:cubicBezTo>
                <a:cubicBezTo>
                  <a:pt x="8767690" y="1465181"/>
                  <a:pt x="8758822" y="1454267"/>
                  <a:pt x="8749000" y="1444444"/>
                </a:cubicBezTo>
                <a:close/>
                <a:moveTo>
                  <a:pt x="6148675" y="1444444"/>
                </a:moveTo>
                <a:lnTo>
                  <a:pt x="6328757" y="1444444"/>
                </a:lnTo>
                <a:lnTo>
                  <a:pt x="6328757" y="1680597"/>
                </a:lnTo>
                <a:cubicBezTo>
                  <a:pt x="6321935" y="1671048"/>
                  <a:pt x="6313749" y="1661498"/>
                  <a:pt x="6304200" y="1651948"/>
                </a:cubicBezTo>
                <a:cubicBezTo>
                  <a:pt x="6294650" y="1642398"/>
                  <a:pt x="6284827" y="1633530"/>
                  <a:pt x="6274732" y="1625345"/>
                </a:cubicBezTo>
                <a:cubicBezTo>
                  <a:pt x="6264636" y="1617159"/>
                  <a:pt x="6254882" y="1610202"/>
                  <a:pt x="6245469" y="1604472"/>
                </a:cubicBezTo>
                <a:cubicBezTo>
                  <a:pt x="6236055" y="1598742"/>
                  <a:pt x="6228347" y="1594785"/>
                  <a:pt x="6222344" y="1592603"/>
                </a:cubicBezTo>
                <a:cubicBezTo>
                  <a:pt x="6219889" y="1580324"/>
                  <a:pt x="6216478" y="1567500"/>
                  <a:pt x="6212113" y="1554131"/>
                </a:cubicBezTo>
                <a:cubicBezTo>
                  <a:pt x="6207747" y="1540761"/>
                  <a:pt x="6202495" y="1527596"/>
                  <a:pt x="6196355" y="1514635"/>
                </a:cubicBezTo>
                <a:cubicBezTo>
                  <a:pt x="6190216" y="1501675"/>
                  <a:pt x="6183190" y="1489192"/>
                  <a:pt x="6175278" y="1477187"/>
                </a:cubicBezTo>
                <a:cubicBezTo>
                  <a:pt x="6167365" y="1465181"/>
                  <a:pt x="6158497" y="1454267"/>
                  <a:pt x="6148675" y="1444444"/>
                </a:cubicBezTo>
                <a:close/>
                <a:moveTo>
                  <a:pt x="4369099" y="1444444"/>
                </a:moveTo>
                <a:lnTo>
                  <a:pt x="4579877" y="1444444"/>
                </a:lnTo>
                <a:lnTo>
                  <a:pt x="4579877" y="1606109"/>
                </a:lnTo>
                <a:cubicBezTo>
                  <a:pt x="4574966" y="1599560"/>
                  <a:pt x="4568963" y="1593421"/>
                  <a:pt x="4561869" y="1587691"/>
                </a:cubicBezTo>
                <a:cubicBezTo>
                  <a:pt x="4554775" y="1581962"/>
                  <a:pt x="4546998" y="1576914"/>
                  <a:pt x="4538540" y="1572548"/>
                </a:cubicBezTo>
                <a:cubicBezTo>
                  <a:pt x="4530082" y="1568183"/>
                  <a:pt x="4521214" y="1564704"/>
                  <a:pt x="4511937" y="1562112"/>
                </a:cubicBezTo>
                <a:cubicBezTo>
                  <a:pt x="4502660" y="1559519"/>
                  <a:pt x="4493110" y="1558223"/>
                  <a:pt x="4483288" y="1558223"/>
                </a:cubicBezTo>
                <a:cubicBezTo>
                  <a:pt x="4480559" y="1558223"/>
                  <a:pt x="4475853" y="1558360"/>
                  <a:pt x="4469168" y="1558633"/>
                </a:cubicBezTo>
                <a:cubicBezTo>
                  <a:pt x="4462483" y="1558906"/>
                  <a:pt x="4456139" y="1559588"/>
                  <a:pt x="4450136" y="1560679"/>
                </a:cubicBezTo>
                <a:cubicBezTo>
                  <a:pt x="4444134" y="1561770"/>
                  <a:pt x="4439495" y="1562862"/>
                  <a:pt x="4436221" y="1563953"/>
                </a:cubicBezTo>
                <a:cubicBezTo>
                  <a:pt x="4433493" y="1555222"/>
                  <a:pt x="4428922" y="1546013"/>
                  <a:pt x="4422510" y="1536327"/>
                </a:cubicBezTo>
                <a:cubicBezTo>
                  <a:pt x="4416098" y="1526641"/>
                  <a:pt x="4409413" y="1516750"/>
                  <a:pt x="4402455" y="1506655"/>
                </a:cubicBezTo>
                <a:cubicBezTo>
                  <a:pt x="4395498" y="1496559"/>
                  <a:pt x="4388881" y="1486327"/>
                  <a:pt x="4382605" y="1475959"/>
                </a:cubicBezTo>
                <a:cubicBezTo>
                  <a:pt x="4376330" y="1465590"/>
                  <a:pt x="4371828" y="1455086"/>
                  <a:pt x="4369099" y="1444444"/>
                </a:cubicBezTo>
                <a:close/>
                <a:moveTo>
                  <a:pt x="7590596" y="1437896"/>
                </a:moveTo>
                <a:cubicBezTo>
                  <a:pt x="7622792" y="1437896"/>
                  <a:pt x="7648236" y="1443148"/>
                  <a:pt x="7666926" y="1453653"/>
                </a:cubicBezTo>
                <a:cubicBezTo>
                  <a:pt x="7685616" y="1464158"/>
                  <a:pt x="7699873" y="1480870"/>
                  <a:pt x="7709696" y="1503790"/>
                </a:cubicBezTo>
                <a:lnTo>
                  <a:pt x="7592642" y="1556586"/>
                </a:lnTo>
                <a:cubicBezTo>
                  <a:pt x="7593188" y="1553585"/>
                  <a:pt x="7593529" y="1550515"/>
                  <a:pt x="7593665" y="1547378"/>
                </a:cubicBezTo>
                <a:cubicBezTo>
                  <a:pt x="7593802" y="1544240"/>
                  <a:pt x="7593870" y="1541170"/>
                  <a:pt x="7593870" y="1538169"/>
                </a:cubicBezTo>
                <a:cubicBezTo>
                  <a:pt x="7593870" y="1527800"/>
                  <a:pt x="7592574" y="1517773"/>
                  <a:pt x="7589982" y="1508087"/>
                </a:cubicBezTo>
                <a:cubicBezTo>
                  <a:pt x="7587390" y="1498401"/>
                  <a:pt x="7583638" y="1489533"/>
                  <a:pt x="7578727" y="1481484"/>
                </a:cubicBezTo>
                <a:cubicBezTo>
                  <a:pt x="7573815" y="1473435"/>
                  <a:pt x="7567881" y="1466477"/>
                  <a:pt x="7560923" y="1460611"/>
                </a:cubicBezTo>
                <a:cubicBezTo>
                  <a:pt x="7553966" y="1454744"/>
                  <a:pt x="7545985" y="1450447"/>
                  <a:pt x="7536981" y="1447719"/>
                </a:cubicBezTo>
                <a:cubicBezTo>
                  <a:pt x="7543256" y="1444717"/>
                  <a:pt x="7551101" y="1442330"/>
                  <a:pt x="7560514" y="1440556"/>
                </a:cubicBezTo>
                <a:cubicBezTo>
                  <a:pt x="7569927" y="1438783"/>
                  <a:pt x="7579955" y="1437896"/>
                  <a:pt x="7590596" y="1437896"/>
                </a:cubicBezTo>
                <a:close/>
                <a:moveTo>
                  <a:pt x="8517758" y="1358496"/>
                </a:moveTo>
                <a:lnTo>
                  <a:pt x="8517758" y="1444444"/>
                </a:lnTo>
                <a:lnTo>
                  <a:pt x="8598794" y="1444444"/>
                </a:lnTo>
                <a:cubicBezTo>
                  <a:pt x="8608890" y="1444444"/>
                  <a:pt x="8619872" y="1448264"/>
                  <a:pt x="8631742" y="1455904"/>
                </a:cubicBezTo>
                <a:cubicBezTo>
                  <a:pt x="8643610" y="1463544"/>
                  <a:pt x="8655206" y="1473367"/>
                  <a:pt x="8666530" y="1485372"/>
                </a:cubicBezTo>
                <a:cubicBezTo>
                  <a:pt x="8677853" y="1497377"/>
                  <a:pt x="8688358" y="1511020"/>
                  <a:pt x="8698044" y="1526300"/>
                </a:cubicBezTo>
                <a:cubicBezTo>
                  <a:pt x="8707730" y="1541579"/>
                  <a:pt x="8715302" y="1556723"/>
                  <a:pt x="8720759" y="1571730"/>
                </a:cubicBezTo>
                <a:cubicBezTo>
                  <a:pt x="8714210" y="1571457"/>
                  <a:pt x="8708617" y="1571320"/>
                  <a:pt x="8703979" y="1571320"/>
                </a:cubicBezTo>
                <a:cubicBezTo>
                  <a:pt x="8686789" y="1571320"/>
                  <a:pt x="8670418" y="1574185"/>
                  <a:pt x="8654866" y="1579915"/>
                </a:cubicBezTo>
                <a:cubicBezTo>
                  <a:pt x="8639313" y="1585645"/>
                  <a:pt x="8625943" y="1593626"/>
                  <a:pt x="8614756" y="1603858"/>
                </a:cubicBezTo>
                <a:cubicBezTo>
                  <a:pt x="8603569" y="1614090"/>
                  <a:pt x="8594838" y="1626164"/>
                  <a:pt x="8588562" y="1640079"/>
                </a:cubicBezTo>
                <a:cubicBezTo>
                  <a:pt x="8582287" y="1653994"/>
                  <a:pt x="8579149" y="1669001"/>
                  <a:pt x="8579149" y="1685099"/>
                </a:cubicBezTo>
                <a:cubicBezTo>
                  <a:pt x="8579149" y="1704472"/>
                  <a:pt x="8582560" y="1721934"/>
                  <a:pt x="8589381" y="1737487"/>
                </a:cubicBezTo>
                <a:cubicBezTo>
                  <a:pt x="8596202" y="1753039"/>
                  <a:pt x="8605548" y="1766273"/>
                  <a:pt x="8617416" y="1777187"/>
                </a:cubicBezTo>
                <a:cubicBezTo>
                  <a:pt x="8629286" y="1788101"/>
                  <a:pt x="8643201" y="1796423"/>
                  <a:pt x="8659163" y="1802153"/>
                </a:cubicBezTo>
                <a:cubicBezTo>
                  <a:pt x="8675125" y="1807883"/>
                  <a:pt x="8692246" y="1810748"/>
                  <a:pt x="8710527" y="1810748"/>
                </a:cubicBezTo>
                <a:cubicBezTo>
                  <a:pt x="8731264" y="1810748"/>
                  <a:pt x="8749068" y="1807200"/>
                  <a:pt x="8763938" y="1800106"/>
                </a:cubicBezTo>
                <a:cubicBezTo>
                  <a:pt x="8778808" y="1793012"/>
                  <a:pt x="8790950" y="1783940"/>
                  <a:pt x="8800364" y="1772889"/>
                </a:cubicBezTo>
                <a:cubicBezTo>
                  <a:pt x="8809777" y="1761839"/>
                  <a:pt x="8816666" y="1749629"/>
                  <a:pt x="8821032" y="1736259"/>
                </a:cubicBezTo>
                <a:cubicBezTo>
                  <a:pt x="8825398" y="1722889"/>
                  <a:pt x="8827580" y="1710065"/>
                  <a:pt x="8827580" y="1697787"/>
                </a:cubicBezTo>
                <a:cubicBezTo>
                  <a:pt x="8838767" y="1703790"/>
                  <a:pt x="8850159" y="1712998"/>
                  <a:pt x="8861755" y="1725413"/>
                </a:cubicBezTo>
                <a:cubicBezTo>
                  <a:pt x="8873351" y="1737828"/>
                  <a:pt x="8883924" y="1751061"/>
                  <a:pt x="8893474" y="1765113"/>
                </a:cubicBezTo>
                <a:cubicBezTo>
                  <a:pt x="8903024" y="1779165"/>
                  <a:pt x="8911004" y="1792739"/>
                  <a:pt x="8917417" y="1805836"/>
                </a:cubicBezTo>
                <a:cubicBezTo>
                  <a:pt x="8923829" y="1818933"/>
                  <a:pt x="8927717" y="1829029"/>
                  <a:pt x="8929082" y="1836123"/>
                </a:cubicBezTo>
                <a:lnTo>
                  <a:pt x="8929082" y="1898742"/>
                </a:lnTo>
                <a:lnTo>
                  <a:pt x="9024034" y="1898742"/>
                </a:lnTo>
                <a:lnTo>
                  <a:pt x="9024034" y="1444444"/>
                </a:lnTo>
                <a:lnTo>
                  <a:pt x="9138632" y="1444444"/>
                </a:lnTo>
                <a:lnTo>
                  <a:pt x="9138632" y="1358496"/>
                </a:lnTo>
                <a:close/>
                <a:moveTo>
                  <a:pt x="1774059" y="1358496"/>
                </a:moveTo>
                <a:lnTo>
                  <a:pt x="1774059" y="1444444"/>
                </a:lnTo>
                <a:lnTo>
                  <a:pt x="2137087" y="1444444"/>
                </a:lnTo>
                <a:lnTo>
                  <a:pt x="2137087" y="1488237"/>
                </a:lnTo>
                <a:cubicBezTo>
                  <a:pt x="2115260" y="1488783"/>
                  <a:pt x="2093022" y="1490352"/>
                  <a:pt x="2070375" y="1492944"/>
                </a:cubicBezTo>
                <a:cubicBezTo>
                  <a:pt x="2047728" y="1495536"/>
                  <a:pt x="2025559" y="1499833"/>
                  <a:pt x="2003868" y="1505836"/>
                </a:cubicBezTo>
                <a:cubicBezTo>
                  <a:pt x="1982176" y="1511839"/>
                  <a:pt x="1961439" y="1519888"/>
                  <a:pt x="1941658" y="1529983"/>
                </a:cubicBezTo>
                <a:cubicBezTo>
                  <a:pt x="1921876" y="1540079"/>
                  <a:pt x="1903936" y="1552630"/>
                  <a:pt x="1887837" y="1567637"/>
                </a:cubicBezTo>
                <a:cubicBezTo>
                  <a:pt x="1871739" y="1582644"/>
                  <a:pt x="1857960" y="1600584"/>
                  <a:pt x="1846500" y="1621457"/>
                </a:cubicBezTo>
                <a:cubicBezTo>
                  <a:pt x="1835041" y="1642330"/>
                  <a:pt x="1826855" y="1666682"/>
                  <a:pt x="1821944" y="1694513"/>
                </a:cubicBezTo>
                <a:cubicBezTo>
                  <a:pt x="1838043" y="1695877"/>
                  <a:pt x="1855641" y="1698333"/>
                  <a:pt x="1874741" y="1701880"/>
                </a:cubicBezTo>
                <a:cubicBezTo>
                  <a:pt x="1893841" y="1705427"/>
                  <a:pt x="1913349" y="1710065"/>
                  <a:pt x="1933267" y="1715795"/>
                </a:cubicBezTo>
                <a:cubicBezTo>
                  <a:pt x="1953185" y="1721525"/>
                  <a:pt x="1973103" y="1728346"/>
                  <a:pt x="1993022" y="1736259"/>
                </a:cubicBezTo>
                <a:cubicBezTo>
                  <a:pt x="2012940" y="1744172"/>
                  <a:pt x="2031903" y="1753176"/>
                  <a:pt x="2049911" y="1763271"/>
                </a:cubicBezTo>
                <a:cubicBezTo>
                  <a:pt x="2067920" y="1773367"/>
                  <a:pt x="2084427" y="1784417"/>
                  <a:pt x="2099433" y="1796423"/>
                </a:cubicBezTo>
                <a:cubicBezTo>
                  <a:pt x="2114440" y="1808428"/>
                  <a:pt x="2126992" y="1821389"/>
                  <a:pt x="2137087" y="1835304"/>
                </a:cubicBezTo>
                <a:lnTo>
                  <a:pt x="2137087" y="1898742"/>
                </a:lnTo>
                <a:lnTo>
                  <a:pt x="2232040" y="1898742"/>
                </a:lnTo>
                <a:lnTo>
                  <a:pt x="2232040" y="1444444"/>
                </a:lnTo>
                <a:lnTo>
                  <a:pt x="2316983" y="1444444"/>
                </a:lnTo>
                <a:lnTo>
                  <a:pt x="2346637" y="1444444"/>
                </a:lnTo>
                <a:lnTo>
                  <a:pt x="2364459" y="1444444"/>
                </a:lnTo>
                <a:cubicBezTo>
                  <a:pt x="2374828" y="1444444"/>
                  <a:pt x="2384172" y="1446150"/>
                  <a:pt x="2392495" y="1449560"/>
                </a:cubicBezTo>
                <a:cubicBezTo>
                  <a:pt x="2400817" y="1452971"/>
                  <a:pt x="2407843" y="1457746"/>
                  <a:pt x="2413572" y="1463885"/>
                </a:cubicBezTo>
                <a:cubicBezTo>
                  <a:pt x="2419302" y="1470024"/>
                  <a:pt x="2423736" y="1477255"/>
                  <a:pt x="2426874" y="1485577"/>
                </a:cubicBezTo>
                <a:cubicBezTo>
                  <a:pt x="2430012" y="1493899"/>
                  <a:pt x="2431581" y="1502971"/>
                  <a:pt x="2431581" y="1512794"/>
                </a:cubicBezTo>
                <a:lnTo>
                  <a:pt x="2431581" y="1939670"/>
                </a:lnTo>
                <a:lnTo>
                  <a:pt x="2526533" y="1939670"/>
                </a:lnTo>
                <a:lnTo>
                  <a:pt x="2526533" y="1487418"/>
                </a:lnTo>
                <a:cubicBezTo>
                  <a:pt x="2526533" y="1483326"/>
                  <a:pt x="2526874" y="1478824"/>
                  <a:pt x="2527556" y="1473912"/>
                </a:cubicBezTo>
                <a:cubicBezTo>
                  <a:pt x="2528238" y="1469001"/>
                  <a:pt x="2529808" y="1464362"/>
                  <a:pt x="2532263" y="1459997"/>
                </a:cubicBezTo>
                <a:cubicBezTo>
                  <a:pt x="2534719" y="1455631"/>
                  <a:pt x="2538470" y="1451948"/>
                  <a:pt x="2543518" y="1448946"/>
                </a:cubicBezTo>
                <a:cubicBezTo>
                  <a:pt x="2548566" y="1445945"/>
                  <a:pt x="2555456" y="1444444"/>
                  <a:pt x="2564186" y="1444444"/>
                </a:cubicBezTo>
                <a:lnTo>
                  <a:pt x="2641131" y="1444444"/>
                </a:lnTo>
                <a:lnTo>
                  <a:pt x="2641131" y="1358496"/>
                </a:lnTo>
                <a:lnTo>
                  <a:pt x="2546178" y="1358496"/>
                </a:lnTo>
                <a:cubicBezTo>
                  <a:pt x="2526806" y="1358496"/>
                  <a:pt x="2510981" y="1361225"/>
                  <a:pt x="2498702" y="1366682"/>
                </a:cubicBezTo>
                <a:cubicBezTo>
                  <a:pt x="2486425" y="1372139"/>
                  <a:pt x="2475919" y="1379096"/>
                  <a:pt x="2467188" y="1387555"/>
                </a:cubicBezTo>
                <a:cubicBezTo>
                  <a:pt x="2457911" y="1379915"/>
                  <a:pt x="2446383" y="1373162"/>
                  <a:pt x="2432604" y="1367296"/>
                </a:cubicBezTo>
                <a:cubicBezTo>
                  <a:pt x="2418825" y="1361429"/>
                  <a:pt x="2403340" y="1358496"/>
                  <a:pt x="2386151" y="1358496"/>
                </a:cubicBezTo>
                <a:lnTo>
                  <a:pt x="2346637" y="1358496"/>
                </a:lnTo>
                <a:lnTo>
                  <a:pt x="2316983" y="1358496"/>
                </a:lnTo>
                <a:close/>
                <a:moveTo>
                  <a:pt x="8070008" y="1349492"/>
                </a:moveTo>
                <a:cubicBezTo>
                  <a:pt x="8051727" y="1349492"/>
                  <a:pt x="8034537" y="1352971"/>
                  <a:pt x="8018440" y="1359929"/>
                </a:cubicBezTo>
                <a:cubicBezTo>
                  <a:pt x="8002342" y="1366886"/>
                  <a:pt x="7988289" y="1376232"/>
                  <a:pt x="7976284" y="1387964"/>
                </a:cubicBezTo>
                <a:cubicBezTo>
                  <a:pt x="7964278" y="1399697"/>
                  <a:pt x="7954796" y="1413066"/>
                  <a:pt x="7947839" y="1428073"/>
                </a:cubicBezTo>
                <a:cubicBezTo>
                  <a:pt x="7940881" y="1443080"/>
                  <a:pt x="7937402" y="1458633"/>
                  <a:pt x="7937402" y="1474731"/>
                </a:cubicBezTo>
                <a:cubicBezTo>
                  <a:pt x="7937402" y="1490283"/>
                  <a:pt x="7939518" y="1504881"/>
                  <a:pt x="7943746" y="1518524"/>
                </a:cubicBezTo>
                <a:cubicBezTo>
                  <a:pt x="7947975" y="1532166"/>
                  <a:pt x="7954182" y="1544035"/>
                  <a:pt x="7962368" y="1554131"/>
                </a:cubicBezTo>
                <a:cubicBezTo>
                  <a:pt x="7970554" y="1564226"/>
                  <a:pt x="7980650" y="1572207"/>
                  <a:pt x="7992655" y="1578073"/>
                </a:cubicBezTo>
                <a:cubicBezTo>
                  <a:pt x="8004660" y="1583940"/>
                  <a:pt x="8018440" y="1586873"/>
                  <a:pt x="8033992" y="1586873"/>
                </a:cubicBezTo>
                <a:cubicBezTo>
                  <a:pt x="8043269" y="1586873"/>
                  <a:pt x="8052136" y="1585372"/>
                  <a:pt x="8060595" y="1582371"/>
                </a:cubicBezTo>
                <a:cubicBezTo>
                  <a:pt x="8069054" y="1579369"/>
                  <a:pt x="8076556" y="1574936"/>
                  <a:pt x="8083105" y="1569069"/>
                </a:cubicBezTo>
                <a:cubicBezTo>
                  <a:pt x="8089654" y="1563203"/>
                  <a:pt x="8094906" y="1556041"/>
                  <a:pt x="8098862" y="1547582"/>
                </a:cubicBezTo>
                <a:cubicBezTo>
                  <a:pt x="8102819" y="1539124"/>
                  <a:pt x="8104797" y="1529438"/>
                  <a:pt x="8104797" y="1518524"/>
                </a:cubicBezTo>
                <a:cubicBezTo>
                  <a:pt x="8104797" y="1511975"/>
                  <a:pt x="8103500" y="1504881"/>
                  <a:pt x="8100908" y="1497241"/>
                </a:cubicBezTo>
                <a:cubicBezTo>
                  <a:pt x="8098317" y="1489601"/>
                  <a:pt x="8094224" y="1482507"/>
                  <a:pt x="8088630" y="1475959"/>
                </a:cubicBezTo>
                <a:cubicBezTo>
                  <a:pt x="8083036" y="1469410"/>
                  <a:pt x="8076012" y="1463953"/>
                  <a:pt x="8067552" y="1459588"/>
                </a:cubicBezTo>
                <a:cubicBezTo>
                  <a:pt x="8059094" y="1455222"/>
                  <a:pt x="8049135" y="1453039"/>
                  <a:pt x="8037676" y="1453039"/>
                </a:cubicBezTo>
                <a:cubicBezTo>
                  <a:pt x="8033037" y="1453039"/>
                  <a:pt x="8028466" y="1453517"/>
                  <a:pt x="8023964" y="1454472"/>
                </a:cubicBezTo>
                <a:cubicBezTo>
                  <a:pt x="8019462" y="1455427"/>
                  <a:pt x="8015301" y="1456586"/>
                  <a:pt x="8011482" y="1457951"/>
                </a:cubicBezTo>
                <a:cubicBezTo>
                  <a:pt x="8013392" y="1453585"/>
                  <a:pt x="8016870" y="1449901"/>
                  <a:pt x="8021918" y="1446900"/>
                </a:cubicBezTo>
                <a:cubicBezTo>
                  <a:pt x="8026966" y="1443899"/>
                  <a:pt x="8032490" y="1441443"/>
                  <a:pt x="8038494" y="1439533"/>
                </a:cubicBezTo>
                <a:cubicBezTo>
                  <a:pt x="8044497" y="1437623"/>
                  <a:pt x="8050636" y="1436259"/>
                  <a:pt x="8056912" y="1435440"/>
                </a:cubicBezTo>
                <a:cubicBezTo>
                  <a:pt x="8063186" y="1434622"/>
                  <a:pt x="8068780" y="1434212"/>
                  <a:pt x="8073692" y="1434212"/>
                </a:cubicBezTo>
                <a:cubicBezTo>
                  <a:pt x="8102068" y="1434212"/>
                  <a:pt x="8124033" y="1441307"/>
                  <a:pt x="8139586" y="1455495"/>
                </a:cubicBezTo>
                <a:cubicBezTo>
                  <a:pt x="8155138" y="1469683"/>
                  <a:pt x="8162914" y="1490693"/>
                  <a:pt x="8162914" y="1518524"/>
                </a:cubicBezTo>
                <a:cubicBezTo>
                  <a:pt x="8162914" y="1536259"/>
                  <a:pt x="8160527" y="1551675"/>
                  <a:pt x="8155752" y="1564772"/>
                </a:cubicBezTo>
                <a:cubicBezTo>
                  <a:pt x="8150976" y="1577869"/>
                  <a:pt x="8144566" y="1589124"/>
                  <a:pt x="8136516" y="1598537"/>
                </a:cubicBezTo>
                <a:cubicBezTo>
                  <a:pt x="8128466" y="1607951"/>
                  <a:pt x="8119190" y="1615727"/>
                  <a:pt x="8108685" y="1621866"/>
                </a:cubicBezTo>
                <a:cubicBezTo>
                  <a:pt x="8098180" y="1628005"/>
                  <a:pt x="8087334" y="1632848"/>
                  <a:pt x="8076148" y="1636395"/>
                </a:cubicBezTo>
                <a:cubicBezTo>
                  <a:pt x="8064961" y="1639942"/>
                  <a:pt x="8053773" y="1642398"/>
                  <a:pt x="8042586" y="1643762"/>
                </a:cubicBezTo>
                <a:cubicBezTo>
                  <a:pt x="8031400" y="1645127"/>
                  <a:pt x="8021031" y="1645809"/>
                  <a:pt x="8011482" y="1645809"/>
                </a:cubicBezTo>
                <a:lnTo>
                  <a:pt x="7921850" y="1645809"/>
                </a:lnTo>
                <a:lnTo>
                  <a:pt x="7921850" y="1731757"/>
                </a:lnTo>
                <a:cubicBezTo>
                  <a:pt x="7954046" y="1731757"/>
                  <a:pt x="7983106" y="1735168"/>
                  <a:pt x="8009026" y="1741989"/>
                </a:cubicBezTo>
                <a:cubicBezTo>
                  <a:pt x="8034946" y="1748810"/>
                  <a:pt x="8058208" y="1758224"/>
                  <a:pt x="8078808" y="1770229"/>
                </a:cubicBezTo>
                <a:cubicBezTo>
                  <a:pt x="8099408" y="1782235"/>
                  <a:pt x="8117689" y="1796628"/>
                  <a:pt x="8133651" y="1813408"/>
                </a:cubicBezTo>
                <a:cubicBezTo>
                  <a:pt x="8149612" y="1830188"/>
                  <a:pt x="8163732" y="1848538"/>
                  <a:pt x="8176011" y="1868456"/>
                </a:cubicBezTo>
                <a:lnTo>
                  <a:pt x="8176011" y="1898742"/>
                </a:lnTo>
                <a:lnTo>
                  <a:pt x="8270964" y="1898742"/>
                </a:lnTo>
                <a:lnTo>
                  <a:pt x="8270964" y="1750584"/>
                </a:lnTo>
                <a:cubicBezTo>
                  <a:pt x="8277512" y="1752494"/>
                  <a:pt x="8286380" y="1754472"/>
                  <a:pt x="8297566" y="1756518"/>
                </a:cubicBezTo>
                <a:cubicBezTo>
                  <a:pt x="8308753" y="1758565"/>
                  <a:pt x="8321304" y="1759588"/>
                  <a:pt x="8335220" y="1759588"/>
                </a:cubicBezTo>
                <a:cubicBezTo>
                  <a:pt x="8359776" y="1759588"/>
                  <a:pt x="8380376" y="1756314"/>
                  <a:pt x="8397021" y="1749765"/>
                </a:cubicBezTo>
                <a:cubicBezTo>
                  <a:pt x="8413665" y="1743217"/>
                  <a:pt x="8427034" y="1734486"/>
                  <a:pt x="8437130" y="1723572"/>
                </a:cubicBezTo>
                <a:cubicBezTo>
                  <a:pt x="8447226" y="1712657"/>
                  <a:pt x="8454388" y="1700038"/>
                  <a:pt x="8458617" y="1685713"/>
                </a:cubicBezTo>
                <a:cubicBezTo>
                  <a:pt x="8462846" y="1671389"/>
                  <a:pt x="8464961" y="1656314"/>
                  <a:pt x="8464961" y="1640488"/>
                </a:cubicBezTo>
                <a:cubicBezTo>
                  <a:pt x="8464961" y="1623571"/>
                  <a:pt x="8461346" y="1609383"/>
                  <a:pt x="8454115" y="1597923"/>
                </a:cubicBezTo>
                <a:cubicBezTo>
                  <a:pt x="8446884" y="1586464"/>
                  <a:pt x="8437130" y="1577050"/>
                  <a:pt x="8424852" y="1569683"/>
                </a:cubicBezTo>
                <a:cubicBezTo>
                  <a:pt x="8430308" y="1565318"/>
                  <a:pt x="8434743" y="1559997"/>
                  <a:pt x="8438153" y="1553721"/>
                </a:cubicBezTo>
                <a:cubicBezTo>
                  <a:pt x="8441564" y="1547446"/>
                  <a:pt x="8444292" y="1540897"/>
                  <a:pt x="8446338" y="1534076"/>
                </a:cubicBezTo>
                <a:cubicBezTo>
                  <a:pt x="8448385" y="1527255"/>
                  <a:pt x="8449749" y="1520365"/>
                  <a:pt x="8450432" y="1513408"/>
                </a:cubicBezTo>
                <a:cubicBezTo>
                  <a:pt x="8451114" y="1506450"/>
                  <a:pt x="8451454" y="1500106"/>
                  <a:pt x="8451454" y="1494376"/>
                </a:cubicBezTo>
                <a:cubicBezTo>
                  <a:pt x="8451454" y="1478278"/>
                  <a:pt x="8448180" y="1464022"/>
                  <a:pt x="8441632" y="1451607"/>
                </a:cubicBezTo>
                <a:cubicBezTo>
                  <a:pt x="8435084" y="1439192"/>
                  <a:pt x="8426489" y="1428687"/>
                  <a:pt x="8415848" y="1420092"/>
                </a:cubicBezTo>
                <a:cubicBezTo>
                  <a:pt x="8405206" y="1411498"/>
                  <a:pt x="8392928" y="1405017"/>
                  <a:pt x="8379012" y="1400652"/>
                </a:cubicBezTo>
                <a:cubicBezTo>
                  <a:pt x="8365097" y="1396286"/>
                  <a:pt x="8350772" y="1394103"/>
                  <a:pt x="8336038" y="1394103"/>
                </a:cubicBezTo>
                <a:cubicBezTo>
                  <a:pt x="8324306" y="1394103"/>
                  <a:pt x="8312983" y="1394990"/>
                  <a:pt x="8302068" y="1396764"/>
                </a:cubicBezTo>
                <a:cubicBezTo>
                  <a:pt x="8291154" y="1398537"/>
                  <a:pt x="8280786" y="1401470"/>
                  <a:pt x="8270964" y="1405563"/>
                </a:cubicBezTo>
                <a:lnTo>
                  <a:pt x="8270964" y="1358496"/>
                </a:lnTo>
                <a:lnTo>
                  <a:pt x="8176011" y="1358496"/>
                </a:lnTo>
                <a:lnTo>
                  <a:pt x="8176011" y="1383053"/>
                </a:lnTo>
                <a:cubicBezTo>
                  <a:pt x="8168098" y="1376504"/>
                  <a:pt x="8159776" y="1371047"/>
                  <a:pt x="8151045" y="1366682"/>
                </a:cubicBezTo>
                <a:cubicBezTo>
                  <a:pt x="8142314" y="1362316"/>
                  <a:pt x="8133310" y="1358905"/>
                  <a:pt x="8124033" y="1356450"/>
                </a:cubicBezTo>
                <a:cubicBezTo>
                  <a:pt x="8114756" y="1353994"/>
                  <a:pt x="8105546" y="1352220"/>
                  <a:pt x="8096406" y="1351129"/>
                </a:cubicBezTo>
                <a:cubicBezTo>
                  <a:pt x="8087266" y="1350038"/>
                  <a:pt x="8078467" y="1349492"/>
                  <a:pt x="8070008" y="1349492"/>
                </a:cubicBezTo>
                <a:close/>
                <a:moveTo>
                  <a:pt x="7586503" y="1349492"/>
                </a:moveTo>
                <a:cubicBezTo>
                  <a:pt x="7569313" y="1349492"/>
                  <a:pt x="7551373" y="1351880"/>
                  <a:pt x="7532683" y="1356654"/>
                </a:cubicBezTo>
                <a:cubicBezTo>
                  <a:pt x="7513993" y="1361429"/>
                  <a:pt x="7495234" y="1368523"/>
                  <a:pt x="7476407" y="1377937"/>
                </a:cubicBezTo>
                <a:cubicBezTo>
                  <a:pt x="7457581" y="1387350"/>
                  <a:pt x="7439163" y="1399015"/>
                  <a:pt x="7421155" y="1412930"/>
                </a:cubicBezTo>
                <a:cubicBezTo>
                  <a:pt x="7403147" y="1426845"/>
                  <a:pt x="7386366" y="1443080"/>
                  <a:pt x="7370814" y="1461634"/>
                </a:cubicBezTo>
                <a:lnTo>
                  <a:pt x="7406012" y="1532030"/>
                </a:lnTo>
                <a:lnTo>
                  <a:pt x="7446940" y="1501743"/>
                </a:lnTo>
                <a:cubicBezTo>
                  <a:pt x="7465494" y="1502835"/>
                  <a:pt x="7478795" y="1507678"/>
                  <a:pt x="7486844" y="1516273"/>
                </a:cubicBezTo>
                <a:cubicBezTo>
                  <a:pt x="7494893" y="1524867"/>
                  <a:pt x="7498918" y="1537077"/>
                  <a:pt x="7498918" y="1552903"/>
                </a:cubicBezTo>
                <a:cubicBezTo>
                  <a:pt x="7498918" y="1566000"/>
                  <a:pt x="7494893" y="1577460"/>
                  <a:pt x="7486844" y="1587282"/>
                </a:cubicBezTo>
                <a:cubicBezTo>
                  <a:pt x="7478795" y="1597105"/>
                  <a:pt x="7468222" y="1605290"/>
                  <a:pt x="7455125" y="1611839"/>
                </a:cubicBezTo>
                <a:lnTo>
                  <a:pt x="7429750" y="1624526"/>
                </a:lnTo>
                <a:lnTo>
                  <a:pt x="7464948" y="1694104"/>
                </a:lnTo>
                <a:lnTo>
                  <a:pt x="7719518" y="1585236"/>
                </a:lnTo>
                <a:lnTo>
                  <a:pt x="7719518" y="1898742"/>
                </a:lnTo>
                <a:lnTo>
                  <a:pt x="7814470" y="1898742"/>
                </a:lnTo>
                <a:lnTo>
                  <a:pt x="7814470" y="1444444"/>
                </a:lnTo>
                <a:lnTo>
                  <a:pt x="7913106" y="1444444"/>
                </a:lnTo>
                <a:lnTo>
                  <a:pt x="7913106" y="1358496"/>
                </a:lnTo>
                <a:lnTo>
                  <a:pt x="7719518" y="1358496"/>
                </a:lnTo>
                <a:lnTo>
                  <a:pt x="7719518" y="1386736"/>
                </a:lnTo>
                <a:cubicBezTo>
                  <a:pt x="7713788" y="1382643"/>
                  <a:pt x="7706967" y="1378414"/>
                  <a:pt x="7699054" y="1374049"/>
                </a:cubicBezTo>
                <a:cubicBezTo>
                  <a:pt x="7691141" y="1369683"/>
                  <a:pt x="7681797" y="1365658"/>
                  <a:pt x="7671019" y="1361975"/>
                </a:cubicBezTo>
                <a:cubicBezTo>
                  <a:pt x="7660241" y="1358291"/>
                  <a:pt x="7647895" y="1355290"/>
                  <a:pt x="7633979" y="1352971"/>
                </a:cubicBezTo>
                <a:cubicBezTo>
                  <a:pt x="7620064" y="1350652"/>
                  <a:pt x="7604239" y="1349492"/>
                  <a:pt x="7586503" y="1349492"/>
                </a:cubicBezTo>
                <a:close/>
                <a:moveTo>
                  <a:pt x="2787429" y="1349083"/>
                </a:moveTo>
                <a:lnTo>
                  <a:pt x="2732995" y="1394922"/>
                </a:lnTo>
                <a:cubicBezTo>
                  <a:pt x="2737088" y="1397377"/>
                  <a:pt x="2741112" y="1400379"/>
                  <a:pt x="2745069" y="1403926"/>
                </a:cubicBezTo>
                <a:cubicBezTo>
                  <a:pt x="2749025" y="1407473"/>
                  <a:pt x="2752436" y="1411293"/>
                  <a:pt x="2755301" y="1415386"/>
                </a:cubicBezTo>
                <a:cubicBezTo>
                  <a:pt x="2758166" y="1419478"/>
                  <a:pt x="2760484" y="1423639"/>
                  <a:pt x="2762258" y="1427869"/>
                </a:cubicBezTo>
                <a:cubicBezTo>
                  <a:pt x="2764032" y="1432098"/>
                  <a:pt x="2764918" y="1436259"/>
                  <a:pt x="2764918" y="1440352"/>
                </a:cubicBezTo>
                <a:cubicBezTo>
                  <a:pt x="2764918" y="1443353"/>
                  <a:pt x="2764237" y="1446218"/>
                  <a:pt x="2762872" y="1448946"/>
                </a:cubicBezTo>
                <a:cubicBezTo>
                  <a:pt x="2760963" y="1447037"/>
                  <a:pt x="2758643" y="1444785"/>
                  <a:pt x="2755915" y="1442193"/>
                </a:cubicBezTo>
                <a:cubicBezTo>
                  <a:pt x="2753186" y="1439601"/>
                  <a:pt x="2749776" y="1437146"/>
                  <a:pt x="2745683" y="1434826"/>
                </a:cubicBezTo>
                <a:cubicBezTo>
                  <a:pt x="2741590" y="1432507"/>
                  <a:pt x="2736815" y="1430529"/>
                  <a:pt x="2731358" y="1428892"/>
                </a:cubicBezTo>
                <a:cubicBezTo>
                  <a:pt x="2725901" y="1427255"/>
                  <a:pt x="2719625" y="1426436"/>
                  <a:pt x="2712531" y="1426436"/>
                </a:cubicBezTo>
                <a:cubicBezTo>
                  <a:pt x="2702981" y="1426436"/>
                  <a:pt x="2694113" y="1428073"/>
                  <a:pt x="2685928" y="1431347"/>
                </a:cubicBezTo>
                <a:cubicBezTo>
                  <a:pt x="2677743" y="1434622"/>
                  <a:pt x="2670648" y="1439192"/>
                  <a:pt x="2664646" y="1445058"/>
                </a:cubicBezTo>
                <a:cubicBezTo>
                  <a:pt x="2658643" y="1450925"/>
                  <a:pt x="2653868" y="1457951"/>
                  <a:pt x="2650321" y="1466136"/>
                </a:cubicBezTo>
                <a:cubicBezTo>
                  <a:pt x="2646774" y="1474322"/>
                  <a:pt x="2645000" y="1483462"/>
                  <a:pt x="2645000" y="1493558"/>
                </a:cubicBezTo>
                <a:cubicBezTo>
                  <a:pt x="2645000" y="1503107"/>
                  <a:pt x="2646910" y="1511975"/>
                  <a:pt x="2650730" y="1520161"/>
                </a:cubicBezTo>
                <a:cubicBezTo>
                  <a:pt x="2654550" y="1528346"/>
                  <a:pt x="2659666" y="1535440"/>
                  <a:pt x="2666078" y="1541443"/>
                </a:cubicBezTo>
                <a:cubicBezTo>
                  <a:pt x="2672490" y="1547446"/>
                  <a:pt x="2679721" y="1552084"/>
                  <a:pt x="2687770" y="1555359"/>
                </a:cubicBezTo>
                <a:cubicBezTo>
                  <a:pt x="2695819" y="1558633"/>
                  <a:pt x="2704072" y="1560270"/>
                  <a:pt x="2712531" y="1560270"/>
                </a:cubicBezTo>
                <a:cubicBezTo>
                  <a:pt x="2725628" y="1560270"/>
                  <a:pt x="2737838" y="1558019"/>
                  <a:pt x="2749162" y="1553517"/>
                </a:cubicBezTo>
                <a:cubicBezTo>
                  <a:pt x="2760484" y="1549015"/>
                  <a:pt x="2770716" y="1542944"/>
                  <a:pt x="2779857" y="1535304"/>
                </a:cubicBezTo>
                <a:cubicBezTo>
                  <a:pt x="2788998" y="1527664"/>
                  <a:pt x="2796910" y="1518865"/>
                  <a:pt x="2803595" y="1508906"/>
                </a:cubicBezTo>
                <a:cubicBezTo>
                  <a:pt x="2810280" y="1498946"/>
                  <a:pt x="2815533" y="1488510"/>
                  <a:pt x="2819353" y="1477596"/>
                </a:cubicBezTo>
                <a:cubicBezTo>
                  <a:pt x="2826447" y="1483871"/>
                  <a:pt x="2831835" y="1492603"/>
                  <a:pt x="2835519" y="1503790"/>
                </a:cubicBezTo>
                <a:cubicBezTo>
                  <a:pt x="2839202" y="1514976"/>
                  <a:pt x="2841044" y="1527391"/>
                  <a:pt x="2841044" y="1541034"/>
                </a:cubicBezTo>
                <a:cubicBezTo>
                  <a:pt x="2841044" y="1553312"/>
                  <a:pt x="2838793" y="1565659"/>
                  <a:pt x="2834291" y="1578073"/>
                </a:cubicBezTo>
                <a:cubicBezTo>
                  <a:pt x="2829789" y="1590488"/>
                  <a:pt x="2823105" y="1601675"/>
                  <a:pt x="2814236" y="1611634"/>
                </a:cubicBezTo>
                <a:cubicBezTo>
                  <a:pt x="2805369" y="1621593"/>
                  <a:pt x="2794250" y="1629711"/>
                  <a:pt x="2780880" y="1635986"/>
                </a:cubicBezTo>
                <a:cubicBezTo>
                  <a:pt x="2767511" y="1642262"/>
                  <a:pt x="2751958" y="1645400"/>
                  <a:pt x="2734223" y="1645400"/>
                </a:cubicBezTo>
                <a:lnTo>
                  <a:pt x="2677334" y="1645400"/>
                </a:lnTo>
                <a:lnTo>
                  <a:pt x="2677334" y="1731348"/>
                </a:lnTo>
                <a:lnTo>
                  <a:pt x="2710485" y="1731348"/>
                </a:lnTo>
                <a:cubicBezTo>
                  <a:pt x="2740771" y="1731348"/>
                  <a:pt x="2771058" y="1733190"/>
                  <a:pt x="2801344" y="1736873"/>
                </a:cubicBezTo>
                <a:cubicBezTo>
                  <a:pt x="2831631" y="1740557"/>
                  <a:pt x="2860349" y="1747173"/>
                  <a:pt x="2887497" y="1756723"/>
                </a:cubicBezTo>
                <a:cubicBezTo>
                  <a:pt x="2914646" y="1766273"/>
                  <a:pt x="2939476" y="1779302"/>
                  <a:pt x="2961985" y="1795809"/>
                </a:cubicBezTo>
                <a:cubicBezTo>
                  <a:pt x="2984496" y="1812316"/>
                  <a:pt x="3003254" y="1833258"/>
                  <a:pt x="3018261" y="1858633"/>
                </a:cubicBezTo>
                <a:lnTo>
                  <a:pt x="3018261" y="1898742"/>
                </a:lnTo>
                <a:lnTo>
                  <a:pt x="3113213" y="1898742"/>
                </a:lnTo>
                <a:lnTo>
                  <a:pt x="3113213" y="1444444"/>
                </a:lnTo>
                <a:lnTo>
                  <a:pt x="3202808" y="1444444"/>
                </a:lnTo>
                <a:lnTo>
                  <a:pt x="3227811" y="1444444"/>
                </a:lnTo>
                <a:lnTo>
                  <a:pt x="3250285" y="1444444"/>
                </a:lnTo>
                <a:cubicBezTo>
                  <a:pt x="3260653" y="1444444"/>
                  <a:pt x="3269998" y="1446150"/>
                  <a:pt x="3278320" y="1449560"/>
                </a:cubicBezTo>
                <a:cubicBezTo>
                  <a:pt x="3286642" y="1452971"/>
                  <a:pt x="3293668" y="1457746"/>
                  <a:pt x="3299398" y="1463885"/>
                </a:cubicBezTo>
                <a:cubicBezTo>
                  <a:pt x="3305128" y="1470024"/>
                  <a:pt x="3309562" y="1477255"/>
                  <a:pt x="3312699" y="1485577"/>
                </a:cubicBezTo>
                <a:cubicBezTo>
                  <a:pt x="3315837" y="1493899"/>
                  <a:pt x="3317405" y="1502971"/>
                  <a:pt x="3317405" y="1512794"/>
                </a:cubicBezTo>
                <a:lnTo>
                  <a:pt x="3317405" y="1939670"/>
                </a:lnTo>
                <a:lnTo>
                  <a:pt x="3412358" y="1939670"/>
                </a:lnTo>
                <a:lnTo>
                  <a:pt x="3412358" y="1487418"/>
                </a:lnTo>
                <a:cubicBezTo>
                  <a:pt x="3412358" y="1483326"/>
                  <a:pt x="3412700" y="1478824"/>
                  <a:pt x="3413382" y="1473912"/>
                </a:cubicBezTo>
                <a:cubicBezTo>
                  <a:pt x="3414064" y="1469001"/>
                  <a:pt x="3415633" y="1464362"/>
                  <a:pt x="3418088" y="1459997"/>
                </a:cubicBezTo>
                <a:cubicBezTo>
                  <a:pt x="3420544" y="1455631"/>
                  <a:pt x="3424295" y="1451948"/>
                  <a:pt x="3429343" y="1448946"/>
                </a:cubicBezTo>
                <a:cubicBezTo>
                  <a:pt x="3434391" y="1445945"/>
                  <a:pt x="3441281" y="1444444"/>
                  <a:pt x="3450012" y="1444444"/>
                </a:cubicBezTo>
                <a:lnTo>
                  <a:pt x="3526956" y="1444444"/>
                </a:lnTo>
                <a:lnTo>
                  <a:pt x="3526956" y="1358496"/>
                </a:lnTo>
                <a:lnTo>
                  <a:pt x="3432003" y="1358496"/>
                </a:lnTo>
                <a:cubicBezTo>
                  <a:pt x="3412632" y="1358496"/>
                  <a:pt x="3396806" y="1361225"/>
                  <a:pt x="3384527" y="1366682"/>
                </a:cubicBezTo>
                <a:cubicBezTo>
                  <a:pt x="3372249" y="1372139"/>
                  <a:pt x="3361745" y="1379096"/>
                  <a:pt x="3353013" y="1387555"/>
                </a:cubicBezTo>
                <a:cubicBezTo>
                  <a:pt x="3343737" y="1379915"/>
                  <a:pt x="3332208" y="1373162"/>
                  <a:pt x="3318429" y="1367296"/>
                </a:cubicBezTo>
                <a:cubicBezTo>
                  <a:pt x="3304650" y="1361429"/>
                  <a:pt x="3289166" y="1358496"/>
                  <a:pt x="3271976" y="1358496"/>
                </a:cubicBezTo>
                <a:lnTo>
                  <a:pt x="3227811" y="1358496"/>
                </a:lnTo>
                <a:lnTo>
                  <a:pt x="3202808" y="1358496"/>
                </a:lnTo>
                <a:lnTo>
                  <a:pt x="3018261" y="1358496"/>
                </a:lnTo>
                <a:lnTo>
                  <a:pt x="3018261" y="1735031"/>
                </a:lnTo>
                <a:cubicBezTo>
                  <a:pt x="3011986" y="1729029"/>
                  <a:pt x="3004073" y="1722889"/>
                  <a:pt x="2994523" y="1716614"/>
                </a:cubicBezTo>
                <a:cubicBezTo>
                  <a:pt x="2984973" y="1710338"/>
                  <a:pt x="2974401" y="1704131"/>
                  <a:pt x="2962804" y="1697992"/>
                </a:cubicBezTo>
                <a:cubicBezTo>
                  <a:pt x="2951208" y="1691853"/>
                  <a:pt x="2938930" y="1685918"/>
                  <a:pt x="2925969" y="1680188"/>
                </a:cubicBezTo>
                <a:cubicBezTo>
                  <a:pt x="2913009" y="1674458"/>
                  <a:pt x="2899844" y="1669138"/>
                  <a:pt x="2886474" y="1664226"/>
                </a:cubicBezTo>
                <a:cubicBezTo>
                  <a:pt x="2902027" y="1651675"/>
                  <a:pt x="2914578" y="1634826"/>
                  <a:pt x="2924128" y="1613681"/>
                </a:cubicBezTo>
                <a:cubicBezTo>
                  <a:pt x="2933677" y="1592534"/>
                  <a:pt x="2938452" y="1567500"/>
                  <a:pt x="2938452" y="1538578"/>
                </a:cubicBezTo>
                <a:cubicBezTo>
                  <a:pt x="2938452" y="1521116"/>
                  <a:pt x="2934564" y="1502835"/>
                  <a:pt x="2926788" y="1483735"/>
                </a:cubicBezTo>
                <a:cubicBezTo>
                  <a:pt x="2919011" y="1464635"/>
                  <a:pt x="2908302" y="1446354"/>
                  <a:pt x="2894660" y="1428892"/>
                </a:cubicBezTo>
                <a:cubicBezTo>
                  <a:pt x="2881017" y="1411429"/>
                  <a:pt x="2864987" y="1395672"/>
                  <a:pt x="2846569" y="1381620"/>
                </a:cubicBezTo>
                <a:cubicBezTo>
                  <a:pt x="2828152" y="1367568"/>
                  <a:pt x="2808438" y="1356723"/>
                  <a:pt x="2787429" y="1349083"/>
                </a:cubicBezTo>
                <a:close/>
                <a:moveTo>
                  <a:pt x="3711056" y="1151811"/>
                </a:moveTo>
                <a:cubicBezTo>
                  <a:pt x="3720878" y="1191647"/>
                  <a:pt x="3741752" y="1222752"/>
                  <a:pt x="3773675" y="1245126"/>
                </a:cubicBezTo>
                <a:cubicBezTo>
                  <a:pt x="3805599" y="1267500"/>
                  <a:pt x="3850074" y="1281006"/>
                  <a:pt x="3907099" y="1285645"/>
                </a:cubicBezTo>
                <a:cubicBezTo>
                  <a:pt x="3928382" y="1287282"/>
                  <a:pt x="3945503" y="1290147"/>
                  <a:pt x="3958464" y="1294240"/>
                </a:cubicBezTo>
                <a:cubicBezTo>
                  <a:pt x="3971424" y="1298332"/>
                  <a:pt x="3981929" y="1303516"/>
                  <a:pt x="3989978" y="1309792"/>
                </a:cubicBezTo>
                <a:cubicBezTo>
                  <a:pt x="3998028" y="1316068"/>
                  <a:pt x="4004303" y="1323298"/>
                  <a:pt x="4008805" y="1331484"/>
                </a:cubicBezTo>
                <a:cubicBezTo>
                  <a:pt x="4013307" y="1339669"/>
                  <a:pt x="4017877" y="1348673"/>
                  <a:pt x="4022516" y="1358496"/>
                </a:cubicBezTo>
                <a:lnTo>
                  <a:pt x="3755257" y="1358496"/>
                </a:lnTo>
                <a:lnTo>
                  <a:pt x="3755257" y="1444444"/>
                </a:lnTo>
                <a:lnTo>
                  <a:pt x="3869037" y="1444444"/>
                </a:lnTo>
                <a:lnTo>
                  <a:pt x="3869037" y="1502971"/>
                </a:lnTo>
                <a:cubicBezTo>
                  <a:pt x="3857304" y="1507609"/>
                  <a:pt x="3847686" y="1515522"/>
                  <a:pt x="3840182" y="1526709"/>
                </a:cubicBezTo>
                <a:cubicBezTo>
                  <a:pt x="3832679" y="1537896"/>
                  <a:pt x="3828928" y="1550584"/>
                  <a:pt x="3828928" y="1564772"/>
                </a:cubicBezTo>
                <a:cubicBezTo>
                  <a:pt x="3828928" y="1573776"/>
                  <a:pt x="3830633" y="1582303"/>
                  <a:pt x="3834043" y="1590352"/>
                </a:cubicBezTo>
                <a:cubicBezTo>
                  <a:pt x="3837454" y="1598401"/>
                  <a:pt x="3842161" y="1605495"/>
                  <a:pt x="3848164" y="1611634"/>
                </a:cubicBezTo>
                <a:cubicBezTo>
                  <a:pt x="3854167" y="1617773"/>
                  <a:pt x="3861261" y="1622616"/>
                  <a:pt x="3869446" y="1626164"/>
                </a:cubicBezTo>
                <a:cubicBezTo>
                  <a:pt x="3877632" y="1629711"/>
                  <a:pt x="3886499" y="1631484"/>
                  <a:pt x="3896049" y="1631484"/>
                </a:cubicBezTo>
                <a:cubicBezTo>
                  <a:pt x="3906145" y="1631484"/>
                  <a:pt x="3915285" y="1629642"/>
                  <a:pt x="3923471" y="1625959"/>
                </a:cubicBezTo>
                <a:cubicBezTo>
                  <a:pt x="3931656" y="1622275"/>
                  <a:pt x="3938682" y="1617432"/>
                  <a:pt x="3944549" y="1611430"/>
                </a:cubicBezTo>
                <a:cubicBezTo>
                  <a:pt x="3950415" y="1605427"/>
                  <a:pt x="3954917" y="1598537"/>
                  <a:pt x="3958054" y="1590761"/>
                </a:cubicBezTo>
                <a:cubicBezTo>
                  <a:pt x="3961193" y="1582985"/>
                  <a:pt x="3962761" y="1575004"/>
                  <a:pt x="3962761" y="1566818"/>
                </a:cubicBezTo>
                <a:cubicBezTo>
                  <a:pt x="3962761" y="1564635"/>
                  <a:pt x="3962625" y="1562862"/>
                  <a:pt x="3962352" y="1561498"/>
                </a:cubicBezTo>
                <a:cubicBezTo>
                  <a:pt x="3974085" y="1561498"/>
                  <a:pt x="3983975" y="1563135"/>
                  <a:pt x="3992025" y="1566409"/>
                </a:cubicBezTo>
                <a:cubicBezTo>
                  <a:pt x="4000074" y="1569683"/>
                  <a:pt x="4006622" y="1574117"/>
                  <a:pt x="4011670" y="1579711"/>
                </a:cubicBezTo>
                <a:cubicBezTo>
                  <a:pt x="4016718" y="1585304"/>
                  <a:pt x="4020333" y="1591580"/>
                  <a:pt x="4022516" y="1598537"/>
                </a:cubicBezTo>
                <a:cubicBezTo>
                  <a:pt x="4024699" y="1605495"/>
                  <a:pt x="4025790" y="1612657"/>
                  <a:pt x="4025790" y="1620024"/>
                </a:cubicBezTo>
                <a:cubicBezTo>
                  <a:pt x="4025790" y="1635031"/>
                  <a:pt x="4022993" y="1647855"/>
                  <a:pt x="4017400" y="1658496"/>
                </a:cubicBezTo>
                <a:cubicBezTo>
                  <a:pt x="4011806" y="1669138"/>
                  <a:pt x="4004098" y="1677869"/>
                  <a:pt x="3994276" y="1684690"/>
                </a:cubicBezTo>
                <a:cubicBezTo>
                  <a:pt x="3984453" y="1691511"/>
                  <a:pt x="3972857" y="1696559"/>
                  <a:pt x="3959487" y="1699833"/>
                </a:cubicBezTo>
                <a:cubicBezTo>
                  <a:pt x="3946117" y="1703108"/>
                  <a:pt x="3931656" y="1704745"/>
                  <a:pt x="3916104" y="1704745"/>
                </a:cubicBezTo>
                <a:cubicBezTo>
                  <a:pt x="3891274" y="1704745"/>
                  <a:pt x="3869310" y="1703176"/>
                  <a:pt x="3850210" y="1700038"/>
                </a:cubicBezTo>
                <a:cubicBezTo>
                  <a:pt x="3831110" y="1696900"/>
                  <a:pt x="3816240" y="1694104"/>
                  <a:pt x="3805599" y="1691648"/>
                </a:cubicBezTo>
                <a:lnTo>
                  <a:pt x="3805599" y="1775550"/>
                </a:lnTo>
                <a:cubicBezTo>
                  <a:pt x="3817059" y="1778005"/>
                  <a:pt x="3830019" y="1780870"/>
                  <a:pt x="3844480" y="1784145"/>
                </a:cubicBezTo>
                <a:cubicBezTo>
                  <a:pt x="3858941" y="1787419"/>
                  <a:pt x="3874426" y="1791580"/>
                  <a:pt x="3890933" y="1796628"/>
                </a:cubicBezTo>
                <a:cubicBezTo>
                  <a:pt x="3907441" y="1801675"/>
                  <a:pt x="3924494" y="1807746"/>
                  <a:pt x="3942093" y="1814840"/>
                </a:cubicBezTo>
                <a:cubicBezTo>
                  <a:pt x="3959691" y="1821934"/>
                  <a:pt x="3977290" y="1830461"/>
                  <a:pt x="3994890" y="1840420"/>
                </a:cubicBezTo>
                <a:cubicBezTo>
                  <a:pt x="4012489" y="1850379"/>
                  <a:pt x="4029883" y="1862112"/>
                  <a:pt x="4047072" y="1875618"/>
                </a:cubicBezTo>
                <a:cubicBezTo>
                  <a:pt x="4064262" y="1889124"/>
                  <a:pt x="4080497" y="1904608"/>
                  <a:pt x="4095776" y="1922071"/>
                </a:cubicBezTo>
                <a:lnTo>
                  <a:pt x="4171493" y="1875004"/>
                </a:lnTo>
                <a:cubicBezTo>
                  <a:pt x="4162488" y="1861362"/>
                  <a:pt x="4152461" y="1848810"/>
                  <a:pt x="4141411" y="1837351"/>
                </a:cubicBezTo>
                <a:cubicBezTo>
                  <a:pt x="4130360" y="1825891"/>
                  <a:pt x="4119037" y="1815386"/>
                  <a:pt x="4107441" y="1805836"/>
                </a:cubicBezTo>
                <a:cubicBezTo>
                  <a:pt x="4095845" y="1796286"/>
                  <a:pt x="4084248" y="1787692"/>
                  <a:pt x="4072652" y="1780052"/>
                </a:cubicBezTo>
                <a:cubicBezTo>
                  <a:pt x="4061056" y="1772412"/>
                  <a:pt x="4050347" y="1765454"/>
                  <a:pt x="4040524" y="1759179"/>
                </a:cubicBezTo>
                <a:cubicBezTo>
                  <a:pt x="4052257" y="1753176"/>
                  <a:pt x="4063034" y="1745604"/>
                  <a:pt x="4072857" y="1736464"/>
                </a:cubicBezTo>
                <a:cubicBezTo>
                  <a:pt x="4082680" y="1727323"/>
                  <a:pt x="4091138" y="1716818"/>
                  <a:pt x="4098232" y="1704949"/>
                </a:cubicBezTo>
                <a:cubicBezTo>
                  <a:pt x="4105326" y="1693080"/>
                  <a:pt x="4110851" y="1679983"/>
                  <a:pt x="4114808" y="1665659"/>
                </a:cubicBezTo>
                <a:cubicBezTo>
                  <a:pt x="4118764" y="1651334"/>
                  <a:pt x="4120742" y="1635986"/>
                  <a:pt x="4120742" y="1619615"/>
                </a:cubicBezTo>
                <a:cubicBezTo>
                  <a:pt x="4120742" y="1601334"/>
                  <a:pt x="4117877" y="1583667"/>
                  <a:pt x="4112148" y="1566614"/>
                </a:cubicBezTo>
                <a:cubicBezTo>
                  <a:pt x="4106418" y="1549560"/>
                  <a:pt x="4097345" y="1534349"/>
                  <a:pt x="4084931" y="1520979"/>
                </a:cubicBezTo>
                <a:cubicBezTo>
                  <a:pt x="4072516" y="1507609"/>
                  <a:pt x="4056350" y="1496900"/>
                  <a:pt x="4036431" y="1488851"/>
                </a:cubicBezTo>
                <a:cubicBezTo>
                  <a:pt x="4016513" y="1480802"/>
                  <a:pt x="3992366" y="1476777"/>
                  <a:pt x="3963989" y="1476777"/>
                </a:cubicBezTo>
                <a:lnTo>
                  <a:pt x="3963989" y="1444444"/>
                </a:lnTo>
                <a:lnTo>
                  <a:pt x="4202933" y="1444444"/>
                </a:lnTo>
                <a:lnTo>
                  <a:pt x="4235340" y="1444444"/>
                </a:lnTo>
                <a:lnTo>
                  <a:pt x="4273328" y="1444444"/>
                </a:lnTo>
                <a:cubicBezTo>
                  <a:pt x="4274966" y="1460270"/>
                  <a:pt x="4278308" y="1474049"/>
                  <a:pt x="4283356" y="1485781"/>
                </a:cubicBezTo>
                <a:cubicBezTo>
                  <a:pt x="4288404" y="1497514"/>
                  <a:pt x="4294338" y="1508155"/>
                  <a:pt x="4301160" y="1517705"/>
                </a:cubicBezTo>
                <a:cubicBezTo>
                  <a:pt x="4307980" y="1527255"/>
                  <a:pt x="4315075" y="1536122"/>
                  <a:pt x="4322442" y="1544308"/>
                </a:cubicBezTo>
                <a:cubicBezTo>
                  <a:pt x="4329809" y="1552494"/>
                  <a:pt x="4336630" y="1560952"/>
                  <a:pt x="4342906" y="1569683"/>
                </a:cubicBezTo>
                <a:cubicBezTo>
                  <a:pt x="4349181" y="1578414"/>
                  <a:pt x="4354365" y="1587760"/>
                  <a:pt x="4358458" y="1597719"/>
                </a:cubicBezTo>
                <a:cubicBezTo>
                  <a:pt x="4362551" y="1607678"/>
                  <a:pt x="4364597" y="1619206"/>
                  <a:pt x="4364597" y="1632303"/>
                </a:cubicBezTo>
                <a:cubicBezTo>
                  <a:pt x="4364597" y="1639670"/>
                  <a:pt x="4363574" y="1646491"/>
                  <a:pt x="4361528" y="1652767"/>
                </a:cubicBezTo>
                <a:cubicBezTo>
                  <a:pt x="4359481" y="1659042"/>
                  <a:pt x="4356616" y="1664499"/>
                  <a:pt x="4352933" y="1669138"/>
                </a:cubicBezTo>
                <a:cubicBezTo>
                  <a:pt x="4349249" y="1673776"/>
                  <a:pt x="4344815" y="1677460"/>
                  <a:pt x="4339631" y="1680188"/>
                </a:cubicBezTo>
                <a:cubicBezTo>
                  <a:pt x="4334447" y="1682917"/>
                  <a:pt x="4328854" y="1684281"/>
                  <a:pt x="4322851" y="1684281"/>
                </a:cubicBezTo>
                <a:cubicBezTo>
                  <a:pt x="4315484" y="1684281"/>
                  <a:pt x="4307230" y="1683872"/>
                  <a:pt x="4298090" y="1683053"/>
                </a:cubicBezTo>
                <a:cubicBezTo>
                  <a:pt x="4288949" y="1682235"/>
                  <a:pt x="4277285" y="1679642"/>
                  <a:pt x="4263097" y="1675277"/>
                </a:cubicBezTo>
                <a:lnTo>
                  <a:pt x="4263097" y="1763681"/>
                </a:lnTo>
                <a:cubicBezTo>
                  <a:pt x="4276739" y="1766955"/>
                  <a:pt x="4287653" y="1769274"/>
                  <a:pt x="4295839" y="1770638"/>
                </a:cubicBezTo>
                <a:cubicBezTo>
                  <a:pt x="4304024" y="1772003"/>
                  <a:pt x="4311119" y="1772685"/>
                  <a:pt x="4317121" y="1772685"/>
                </a:cubicBezTo>
                <a:cubicBezTo>
                  <a:pt x="4340313" y="1772685"/>
                  <a:pt x="4360436" y="1770297"/>
                  <a:pt x="4377490" y="1765522"/>
                </a:cubicBezTo>
                <a:cubicBezTo>
                  <a:pt x="4394543" y="1760748"/>
                  <a:pt x="4408799" y="1753380"/>
                  <a:pt x="4420259" y="1743421"/>
                </a:cubicBezTo>
                <a:cubicBezTo>
                  <a:pt x="4431719" y="1733462"/>
                  <a:pt x="4440450" y="1720707"/>
                  <a:pt x="4446453" y="1705154"/>
                </a:cubicBezTo>
                <a:cubicBezTo>
                  <a:pt x="4452455" y="1689601"/>
                  <a:pt x="4455866" y="1671184"/>
                  <a:pt x="4456685" y="1649902"/>
                </a:cubicBezTo>
                <a:cubicBezTo>
                  <a:pt x="4463506" y="1648264"/>
                  <a:pt x="4469304" y="1647309"/>
                  <a:pt x="4474079" y="1647037"/>
                </a:cubicBezTo>
                <a:cubicBezTo>
                  <a:pt x="4478854" y="1646764"/>
                  <a:pt x="4483015" y="1646627"/>
                  <a:pt x="4486562" y="1646627"/>
                </a:cubicBezTo>
                <a:cubicBezTo>
                  <a:pt x="4493110" y="1646627"/>
                  <a:pt x="4500205" y="1648060"/>
                  <a:pt x="4507844" y="1650925"/>
                </a:cubicBezTo>
                <a:cubicBezTo>
                  <a:pt x="4515484" y="1653790"/>
                  <a:pt x="4523397" y="1659110"/>
                  <a:pt x="4531582" y="1666887"/>
                </a:cubicBezTo>
                <a:cubicBezTo>
                  <a:pt x="4539768" y="1674663"/>
                  <a:pt x="4548022" y="1685440"/>
                  <a:pt x="4556344" y="1699220"/>
                </a:cubicBezTo>
                <a:cubicBezTo>
                  <a:pt x="4564666" y="1712998"/>
                  <a:pt x="4572510" y="1730802"/>
                  <a:pt x="4579877" y="1752630"/>
                </a:cubicBezTo>
                <a:lnTo>
                  <a:pt x="4579877" y="1898742"/>
                </a:lnTo>
                <a:lnTo>
                  <a:pt x="4674830" y="1898742"/>
                </a:lnTo>
                <a:lnTo>
                  <a:pt x="4674830" y="1444444"/>
                </a:lnTo>
                <a:lnTo>
                  <a:pt x="4764908" y="1444444"/>
                </a:lnTo>
                <a:lnTo>
                  <a:pt x="4789427" y="1444444"/>
                </a:lnTo>
                <a:lnTo>
                  <a:pt x="5161088" y="1444444"/>
                </a:lnTo>
                <a:lnTo>
                  <a:pt x="5161088" y="1502562"/>
                </a:lnTo>
                <a:cubicBezTo>
                  <a:pt x="5158087" y="1502016"/>
                  <a:pt x="5152971" y="1501129"/>
                  <a:pt x="5145740" y="1499901"/>
                </a:cubicBezTo>
                <a:cubicBezTo>
                  <a:pt x="5138510" y="1498674"/>
                  <a:pt x="5131211" y="1498060"/>
                  <a:pt x="5123844" y="1498060"/>
                </a:cubicBezTo>
                <a:cubicBezTo>
                  <a:pt x="5109929" y="1498060"/>
                  <a:pt x="5095945" y="1499697"/>
                  <a:pt x="5081893" y="1502971"/>
                </a:cubicBezTo>
                <a:cubicBezTo>
                  <a:pt x="5067841" y="1506245"/>
                  <a:pt x="5055495" y="1512248"/>
                  <a:pt x="5044853" y="1520979"/>
                </a:cubicBezTo>
                <a:cubicBezTo>
                  <a:pt x="5034212" y="1511429"/>
                  <a:pt x="5020911" y="1503858"/>
                  <a:pt x="5004949" y="1498264"/>
                </a:cubicBezTo>
                <a:cubicBezTo>
                  <a:pt x="4988987" y="1492671"/>
                  <a:pt x="4971456" y="1489874"/>
                  <a:pt x="4952357" y="1489874"/>
                </a:cubicBezTo>
                <a:cubicBezTo>
                  <a:pt x="4934622" y="1489874"/>
                  <a:pt x="4917023" y="1492466"/>
                  <a:pt x="4899560" y="1497650"/>
                </a:cubicBezTo>
                <a:cubicBezTo>
                  <a:pt x="4882097" y="1502835"/>
                  <a:pt x="4866477" y="1511088"/>
                  <a:pt x="4852698" y="1522412"/>
                </a:cubicBezTo>
                <a:cubicBezTo>
                  <a:pt x="4838919" y="1533735"/>
                  <a:pt x="4827800" y="1548264"/>
                  <a:pt x="4819342" y="1566000"/>
                </a:cubicBezTo>
                <a:cubicBezTo>
                  <a:pt x="4810883" y="1583735"/>
                  <a:pt x="4806654" y="1605154"/>
                  <a:pt x="4806654" y="1630256"/>
                </a:cubicBezTo>
                <a:cubicBezTo>
                  <a:pt x="4806654" y="1649083"/>
                  <a:pt x="4809041" y="1666341"/>
                  <a:pt x="4813816" y="1682030"/>
                </a:cubicBezTo>
                <a:cubicBezTo>
                  <a:pt x="4818591" y="1697719"/>
                  <a:pt x="4825617" y="1711225"/>
                  <a:pt x="4834894" y="1722548"/>
                </a:cubicBezTo>
                <a:cubicBezTo>
                  <a:pt x="4844171" y="1733872"/>
                  <a:pt x="4855699" y="1742671"/>
                  <a:pt x="4869478" y="1748947"/>
                </a:cubicBezTo>
                <a:cubicBezTo>
                  <a:pt x="4883257" y="1755222"/>
                  <a:pt x="4899151" y="1758360"/>
                  <a:pt x="4917159" y="1758360"/>
                </a:cubicBezTo>
                <a:cubicBezTo>
                  <a:pt x="4927255" y="1758360"/>
                  <a:pt x="4936463" y="1756655"/>
                  <a:pt x="4944785" y="1753244"/>
                </a:cubicBezTo>
                <a:cubicBezTo>
                  <a:pt x="4953107" y="1749833"/>
                  <a:pt x="4960269" y="1745195"/>
                  <a:pt x="4966272" y="1739329"/>
                </a:cubicBezTo>
                <a:cubicBezTo>
                  <a:pt x="4972275" y="1733462"/>
                  <a:pt x="4976982" y="1726436"/>
                  <a:pt x="4980392" y="1718251"/>
                </a:cubicBezTo>
                <a:cubicBezTo>
                  <a:pt x="4983803" y="1710065"/>
                  <a:pt x="4985508" y="1701198"/>
                  <a:pt x="4985508" y="1691648"/>
                </a:cubicBezTo>
                <a:cubicBezTo>
                  <a:pt x="4985508" y="1683189"/>
                  <a:pt x="4983803" y="1675072"/>
                  <a:pt x="4980392" y="1667296"/>
                </a:cubicBezTo>
                <a:cubicBezTo>
                  <a:pt x="4976982" y="1659520"/>
                  <a:pt x="4972343" y="1652630"/>
                  <a:pt x="4966477" y="1646627"/>
                </a:cubicBezTo>
                <a:cubicBezTo>
                  <a:pt x="4960611" y="1640625"/>
                  <a:pt x="4953721" y="1635918"/>
                  <a:pt x="4945808" y="1632507"/>
                </a:cubicBezTo>
                <a:cubicBezTo>
                  <a:pt x="4937896" y="1629097"/>
                  <a:pt x="4929574" y="1627391"/>
                  <a:pt x="4920842" y="1627391"/>
                </a:cubicBezTo>
                <a:cubicBezTo>
                  <a:pt x="4917841" y="1627391"/>
                  <a:pt x="4915044" y="1627460"/>
                  <a:pt x="4912452" y="1627596"/>
                </a:cubicBezTo>
                <a:cubicBezTo>
                  <a:pt x="4909860" y="1627732"/>
                  <a:pt x="4907882" y="1627937"/>
                  <a:pt x="4906518" y="1628210"/>
                </a:cubicBezTo>
                <a:cubicBezTo>
                  <a:pt x="4904881" y="1623571"/>
                  <a:pt x="4904062" y="1618660"/>
                  <a:pt x="4904062" y="1613476"/>
                </a:cubicBezTo>
                <a:cubicBezTo>
                  <a:pt x="4904062" y="1604745"/>
                  <a:pt x="4905631" y="1597787"/>
                  <a:pt x="4908769" y="1592603"/>
                </a:cubicBezTo>
                <a:cubicBezTo>
                  <a:pt x="4911907" y="1587419"/>
                  <a:pt x="4915863" y="1583530"/>
                  <a:pt x="4920638" y="1580938"/>
                </a:cubicBezTo>
                <a:cubicBezTo>
                  <a:pt x="4925413" y="1578346"/>
                  <a:pt x="4930392" y="1576641"/>
                  <a:pt x="4935576" y="1575822"/>
                </a:cubicBezTo>
                <a:cubicBezTo>
                  <a:pt x="4940761" y="1575004"/>
                  <a:pt x="4945399" y="1574595"/>
                  <a:pt x="4949492" y="1574595"/>
                </a:cubicBezTo>
                <a:cubicBezTo>
                  <a:pt x="4957132" y="1574595"/>
                  <a:pt x="4963953" y="1576368"/>
                  <a:pt x="4969956" y="1579915"/>
                </a:cubicBezTo>
                <a:cubicBezTo>
                  <a:pt x="4975959" y="1583462"/>
                  <a:pt x="4981006" y="1588374"/>
                  <a:pt x="4985099" y="1594649"/>
                </a:cubicBezTo>
                <a:cubicBezTo>
                  <a:pt x="4989192" y="1600925"/>
                  <a:pt x="4992261" y="1608292"/>
                  <a:pt x="4994308" y="1616750"/>
                </a:cubicBezTo>
                <a:cubicBezTo>
                  <a:pt x="4996354" y="1625208"/>
                  <a:pt x="4997377" y="1634213"/>
                  <a:pt x="4997377" y="1643762"/>
                </a:cubicBezTo>
                <a:lnTo>
                  <a:pt x="5086190" y="1643762"/>
                </a:lnTo>
                <a:cubicBezTo>
                  <a:pt x="5086190" y="1634758"/>
                  <a:pt x="5086736" y="1626504"/>
                  <a:pt x="5087828" y="1619001"/>
                </a:cubicBezTo>
                <a:cubicBezTo>
                  <a:pt x="5088919" y="1611498"/>
                  <a:pt x="5090966" y="1605086"/>
                  <a:pt x="5093967" y="1599765"/>
                </a:cubicBezTo>
                <a:cubicBezTo>
                  <a:pt x="5096968" y="1594445"/>
                  <a:pt x="5100993" y="1590283"/>
                  <a:pt x="5106040" y="1587282"/>
                </a:cubicBezTo>
                <a:cubicBezTo>
                  <a:pt x="5111088" y="1584281"/>
                  <a:pt x="5117568" y="1582780"/>
                  <a:pt x="5125481" y="1582780"/>
                </a:cubicBezTo>
                <a:cubicBezTo>
                  <a:pt x="5137486" y="1582780"/>
                  <a:pt x="5146422" y="1587419"/>
                  <a:pt x="5152289" y="1596696"/>
                </a:cubicBezTo>
                <a:cubicBezTo>
                  <a:pt x="5158155" y="1605972"/>
                  <a:pt x="5161088" y="1619069"/>
                  <a:pt x="5161088" y="1635986"/>
                </a:cubicBezTo>
                <a:lnTo>
                  <a:pt x="5161088" y="1898742"/>
                </a:lnTo>
                <a:lnTo>
                  <a:pt x="5256041" y="1898742"/>
                </a:lnTo>
                <a:lnTo>
                  <a:pt x="5256041" y="1444444"/>
                </a:lnTo>
                <a:lnTo>
                  <a:pt x="5345933" y="1444444"/>
                </a:lnTo>
                <a:lnTo>
                  <a:pt x="5370638" y="1444444"/>
                </a:lnTo>
                <a:lnTo>
                  <a:pt x="5393409" y="1444444"/>
                </a:lnTo>
                <a:cubicBezTo>
                  <a:pt x="5403778" y="1444444"/>
                  <a:pt x="5413123" y="1446150"/>
                  <a:pt x="5421445" y="1449560"/>
                </a:cubicBezTo>
                <a:cubicBezTo>
                  <a:pt x="5429767" y="1452971"/>
                  <a:pt x="5436792" y="1457746"/>
                  <a:pt x="5442522" y="1463885"/>
                </a:cubicBezTo>
                <a:cubicBezTo>
                  <a:pt x="5448252" y="1470024"/>
                  <a:pt x="5452686" y="1477255"/>
                  <a:pt x="5455824" y="1485577"/>
                </a:cubicBezTo>
                <a:cubicBezTo>
                  <a:pt x="5458962" y="1493899"/>
                  <a:pt x="5460531" y="1502971"/>
                  <a:pt x="5460531" y="1512794"/>
                </a:cubicBezTo>
                <a:lnTo>
                  <a:pt x="5460531" y="1939670"/>
                </a:lnTo>
                <a:lnTo>
                  <a:pt x="5555483" y="1939670"/>
                </a:lnTo>
                <a:lnTo>
                  <a:pt x="5555483" y="1487418"/>
                </a:lnTo>
                <a:cubicBezTo>
                  <a:pt x="5555483" y="1483326"/>
                  <a:pt x="5555824" y="1478824"/>
                  <a:pt x="5556506" y="1473912"/>
                </a:cubicBezTo>
                <a:cubicBezTo>
                  <a:pt x="5557188" y="1469001"/>
                  <a:pt x="5558757" y="1464362"/>
                  <a:pt x="5561213" y="1459997"/>
                </a:cubicBezTo>
                <a:cubicBezTo>
                  <a:pt x="5563668" y="1455631"/>
                  <a:pt x="5567420" y="1451948"/>
                  <a:pt x="5572468" y="1448946"/>
                </a:cubicBezTo>
                <a:cubicBezTo>
                  <a:pt x="5577516" y="1445945"/>
                  <a:pt x="5584405" y="1444444"/>
                  <a:pt x="5593136" y="1444444"/>
                </a:cubicBezTo>
                <a:lnTo>
                  <a:pt x="5641208" y="1444444"/>
                </a:lnTo>
                <a:lnTo>
                  <a:pt x="5670081" y="1444444"/>
                </a:lnTo>
                <a:lnTo>
                  <a:pt x="5743936" y="1444444"/>
                </a:lnTo>
                <a:cubicBezTo>
                  <a:pt x="5733568" y="1460543"/>
                  <a:pt x="5725041" y="1476709"/>
                  <a:pt x="5718357" y="1492944"/>
                </a:cubicBezTo>
                <a:cubicBezTo>
                  <a:pt x="5711672" y="1509178"/>
                  <a:pt x="5706419" y="1525822"/>
                  <a:pt x="5702599" y="1542876"/>
                </a:cubicBezTo>
                <a:cubicBezTo>
                  <a:pt x="5698779" y="1559929"/>
                  <a:pt x="5696187" y="1577391"/>
                  <a:pt x="5694823" y="1595263"/>
                </a:cubicBezTo>
                <a:cubicBezTo>
                  <a:pt x="5693459" y="1613135"/>
                  <a:pt x="5692777" y="1631893"/>
                  <a:pt x="5692777" y="1651539"/>
                </a:cubicBezTo>
                <a:cubicBezTo>
                  <a:pt x="5692777" y="1675822"/>
                  <a:pt x="5694891" y="1700175"/>
                  <a:pt x="5699121" y="1724595"/>
                </a:cubicBezTo>
                <a:cubicBezTo>
                  <a:pt x="5703350" y="1749015"/>
                  <a:pt x="5709489" y="1772685"/>
                  <a:pt x="5717538" y="1795604"/>
                </a:cubicBezTo>
                <a:cubicBezTo>
                  <a:pt x="5725587" y="1818524"/>
                  <a:pt x="5735546" y="1840079"/>
                  <a:pt x="5747415" y="1860270"/>
                </a:cubicBezTo>
                <a:cubicBezTo>
                  <a:pt x="5759284" y="1880461"/>
                  <a:pt x="5772995" y="1898469"/>
                  <a:pt x="5788548" y="1914295"/>
                </a:cubicBezTo>
                <a:cubicBezTo>
                  <a:pt x="5800007" y="1925755"/>
                  <a:pt x="5812831" y="1935850"/>
                  <a:pt x="5827020" y="1944581"/>
                </a:cubicBezTo>
                <a:cubicBezTo>
                  <a:pt x="5841208" y="1953312"/>
                  <a:pt x="5856078" y="1957678"/>
                  <a:pt x="5871631" y="1957678"/>
                </a:cubicBezTo>
                <a:cubicBezTo>
                  <a:pt x="5881726" y="1957678"/>
                  <a:pt x="5890867" y="1955768"/>
                  <a:pt x="5899053" y="1951948"/>
                </a:cubicBezTo>
                <a:cubicBezTo>
                  <a:pt x="5907238" y="1948128"/>
                  <a:pt x="5914264" y="1943080"/>
                  <a:pt x="5920130" y="1936805"/>
                </a:cubicBezTo>
                <a:cubicBezTo>
                  <a:pt x="5925997" y="1930529"/>
                  <a:pt x="5930567" y="1923162"/>
                  <a:pt x="5933841" y="1914704"/>
                </a:cubicBezTo>
                <a:cubicBezTo>
                  <a:pt x="5937115" y="1906246"/>
                  <a:pt x="5938752" y="1897514"/>
                  <a:pt x="5938752" y="1888510"/>
                </a:cubicBezTo>
                <a:cubicBezTo>
                  <a:pt x="5938752" y="1880598"/>
                  <a:pt x="5937115" y="1872821"/>
                  <a:pt x="5933841" y="1865181"/>
                </a:cubicBezTo>
                <a:cubicBezTo>
                  <a:pt x="5930567" y="1857542"/>
                  <a:pt x="5925997" y="1850652"/>
                  <a:pt x="5920130" y="1844513"/>
                </a:cubicBezTo>
                <a:cubicBezTo>
                  <a:pt x="5914264" y="1838374"/>
                  <a:pt x="5907238" y="1833394"/>
                  <a:pt x="5899053" y="1829574"/>
                </a:cubicBezTo>
                <a:cubicBezTo>
                  <a:pt x="5890867" y="1825754"/>
                  <a:pt x="5881726" y="1823844"/>
                  <a:pt x="5871631" y="1823844"/>
                </a:cubicBezTo>
                <a:cubicBezTo>
                  <a:pt x="5866992" y="1823844"/>
                  <a:pt x="5862422" y="1824322"/>
                  <a:pt x="5857920" y="1825277"/>
                </a:cubicBezTo>
                <a:cubicBezTo>
                  <a:pt x="5853418" y="1826232"/>
                  <a:pt x="5849257" y="1827391"/>
                  <a:pt x="5845437" y="1828756"/>
                </a:cubicBezTo>
                <a:cubicBezTo>
                  <a:pt x="5838070" y="1819752"/>
                  <a:pt x="5831044" y="1808224"/>
                  <a:pt x="5824359" y="1794172"/>
                </a:cubicBezTo>
                <a:cubicBezTo>
                  <a:pt x="5817674" y="1780120"/>
                  <a:pt x="5811808" y="1764977"/>
                  <a:pt x="5806761" y="1748742"/>
                </a:cubicBezTo>
                <a:cubicBezTo>
                  <a:pt x="5801713" y="1732507"/>
                  <a:pt x="5797688" y="1715932"/>
                  <a:pt x="5794687" y="1699015"/>
                </a:cubicBezTo>
                <a:cubicBezTo>
                  <a:pt x="5791685" y="1682098"/>
                  <a:pt x="5790185" y="1666273"/>
                  <a:pt x="5790185" y="1651539"/>
                </a:cubicBezTo>
                <a:cubicBezTo>
                  <a:pt x="5790185" y="1634895"/>
                  <a:pt x="5791549" y="1616545"/>
                  <a:pt x="5794278" y="1596491"/>
                </a:cubicBezTo>
                <a:cubicBezTo>
                  <a:pt x="5797006" y="1576436"/>
                  <a:pt x="5801372" y="1556791"/>
                  <a:pt x="5807374" y="1537555"/>
                </a:cubicBezTo>
                <a:cubicBezTo>
                  <a:pt x="5813377" y="1518319"/>
                  <a:pt x="5821222" y="1500379"/>
                  <a:pt x="5830908" y="1483735"/>
                </a:cubicBezTo>
                <a:cubicBezTo>
                  <a:pt x="5840594" y="1467091"/>
                  <a:pt x="5852395" y="1453994"/>
                  <a:pt x="5866310" y="1444444"/>
                </a:cubicBezTo>
                <a:lnTo>
                  <a:pt x="5917433" y="1444444"/>
                </a:lnTo>
                <a:lnTo>
                  <a:pt x="5945710" y="1444444"/>
                </a:lnTo>
                <a:lnTo>
                  <a:pt x="5998470" y="1444444"/>
                </a:lnTo>
                <a:cubicBezTo>
                  <a:pt x="6008565" y="1444444"/>
                  <a:pt x="6019548" y="1448264"/>
                  <a:pt x="6031417" y="1455904"/>
                </a:cubicBezTo>
                <a:cubicBezTo>
                  <a:pt x="6043286" y="1463544"/>
                  <a:pt x="6054881" y="1473367"/>
                  <a:pt x="6066205" y="1485372"/>
                </a:cubicBezTo>
                <a:cubicBezTo>
                  <a:pt x="6077528" y="1497378"/>
                  <a:pt x="6088033" y="1511020"/>
                  <a:pt x="6097720" y="1526300"/>
                </a:cubicBezTo>
                <a:cubicBezTo>
                  <a:pt x="6107406" y="1541579"/>
                  <a:pt x="6114977" y="1556723"/>
                  <a:pt x="6120434" y="1571730"/>
                </a:cubicBezTo>
                <a:cubicBezTo>
                  <a:pt x="6113886" y="1571457"/>
                  <a:pt x="6108292" y="1571320"/>
                  <a:pt x="6103654" y="1571320"/>
                </a:cubicBezTo>
                <a:cubicBezTo>
                  <a:pt x="6086464" y="1571320"/>
                  <a:pt x="6070093" y="1574185"/>
                  <a:pt x="6054541" y="1579915"/>
                </a:cubicBezTo>
                <a:cubicBezTo>
                  <a:pt x="6038988" y="1585645"/>
                  <a:pt x="6025618" y="1593626"/>
                  <a:pt x="6014432" y="1603858"/>
                </a:cubicBezTo>
                <a:cubicBezTo>
                  <a:pt x="6003244" y="1614090"/>
                  <a:pt x="5994513" y="1626164"/>
                  <a:pt x="5988238" y="1640079"/>
                </a:cubicBezTo>
                <a:cubicBezTo>
                  <a:pt x="5981962" y="1653994"/>
                  <a:pt x="5978824" y="1669001"/>
                  <a:pt x="5978824" y="1685099"/>
                </a:cubicBezTo>
                <a:cubicBezTo>
                  <a:pt x="5978824" y="1704472"/>
                  <a:pt x="5982235" y="1721934"/>
                  <a:pt x="5989056" y="1737487"/>
                </a:cubicBezTo>
                <a:cubicBezTo>
                  <a:pt x="5995877" y="1753039"/>
                  <a:pt x="6005223" y="1766273"/>
                  <a:pt x="6017092" y="1777187"/>
                </a:cubicBezTo>
                <a:cubicBezTo>
                  <a:pt x="6028961" y="1788101"/>
                  <a:pt x="6042876" y="1796423"/>
                  <a:pt x="6058838" y="1802153"/>
                </a:cubicBezTo>
                <a:cubicBezTo>
                  <a:pt x="6074800" y="1807883"/>
                  <a:pt x="6091921" y="1810748"/>
                  <a:pt x="6110202" y="1810748"/>
                </a:cubicBezTo>
                <a:cubicBezTo>
                  <a:pt x="6130939" y="1810748"/>
                  <a:pt x="6148743" y="1807200"/>
                  <a:pt x="6163613" y="1800106"/>
                </a:cubicBezTo>
                <a:cubicBezTo>
                  <a:pt x="6178483" y="1793012"/>
                  <a:pt x="6190625" y="1783940"/>
                  <a:pt x="6200039" y="1772889"/>
                </a:cubicBezTo>
                <a:cubicBezTo>
                  <a:pt x="6209452" y="1761839"/>
                  <a:pt x="6216341" y="1749629"/>
                  <a:pt x="6220707" y="1736259"/>
                </a:cubicBezTo>
                <a:cubicBezTo>
                  <a:pt x="6225073" y="1722889"/>
                  <a:pt x="6227256" y="1710065"/>
                  <a:pt x="6227256" y="1697787"/>
                </a:cubicBezTo>
                <a:cubicBezTo>
                  <a:pt x="6238442" y="1703790"/>
                  <a:pt x="6249834" y="1712998"/>
                  <a:pt x="6261430" y="1725413"/>
                </a:cubicBezTo>
                <a:cubicBezTo>
                  <a:pt x="6273026" y="1737828"/>
                  <a:pt x="6283599" y="1751061"/>
                  <a:pt x="6293149" y="1765113"/>
                </a:cubicBezTo>
                <a:cubicBezTo>
                  <a:pt x="6302699" y="1779165"/>
                  <a:pt x="6310680" y="1792739"/>
                  <a:pt x="6317092" y="1805836"/>
                </a:cubicBezTo>
                <a:cubicBezTo>
                  <a:pt x="6323504" y="1818933"/>
                  <a:pt x="6327392" y="1829029"/>
                  <a:pt x="6328757" y="1836123"/>
                </a:cubicBezTo>
                <a:lnTo>
                  <a:pt x="6328757" y="1898742"/>
                </a:lnTo>
                <a:lnTo>
                  <a:pt x="6423709" y="1898742"/>
                </a:lnTo>
                <a:lnTo>
                  <a:pt x="6423709" y="1444444"/>
                </a:lnTo>
                <a:lnTo>
                  <a:pt x="6507983" y="1444444"/>
                </a:lnTo>
                <a:lnTo>
                  <a:pt x="6538307" y="1444444"/>
                </a:lnTo>
                <a:lnTo>
                  <a:pt x="6871012" y="1444444"/>
                </a:lnTo>
                <a:lnTo>
                  <a:pt x="6871012" y="1488237"/>
                </a:lnTo>
                <a:cubicBezTo>
                  <a:pt x="6849184" y="1488783"/>
                  <a:pt x="6826947" y="1490352"/>
                  <a:pt x="6804300" y="1492944"/>
                </a:cubicBezTo>
                <a:cubicBezTo>
                  <a:pt x="6781653" y="1495536"/>
                  <a:pt x="6759484" y="1499833"/>
                  <a:pt x="6737792" y="1505836"/>
                </a:cubicBezTo>
                <a:cubicBezTo>
                  <a:pt x="6716100" y="1511839"/>
                  <a:pt x="6695364" y="1519888"/>
                  <a:pt x="6675582" y="1529983"/>
                </a:cubicBezTo>
                <a:cubicBezTo>
                  <a:pt x="6655800" y="1540079"/>
                  <a:pt x="6637860" y="1552630"/>
                  <a:pt x="6621762" y="1567637"/>
                </a:cubicBezTo>
                <a:cubicBezTo>
                  <a:pt x="6605664" y="1582644"/>
                  <a:pt x="6591885" y="1600584"/>
                  <a:pt x="6580425" y="1621457"/>
                </a:cubicBezTo>
                <a:cubicBezTo>
                  <a:pt x="6568965" y="1642330"/>
                  <a:pt x="6560780" y="1666682"/>
                  <a:pt x="6555868" y="1694513"/>
                </a:cubicBezTo>
                <a:cubicBezTo>
                  <a:pt x="6571967" y="1695877"/>
                  <a:pt x="6589566" y="1698333"/>
                  <a:pt x="6608665" y="1701880"/>
                </a:cubicBezTo>
                <a:cubicBezTo>
                  <a:pt x="6627765" y="1705427"/>
                  <a:pt x="6647274" y="1710065"/>
                  <a:pt x="6667192" y="1715795"/>
                </a:cubicBezTo>
                <a:cubicBezTo>
                  <a:pt x="6687110" y="1721525"/>
                  <a:pt x="6707028" y="1728346"/>
                  <a:pt x="6726946" y="1736259"/>
                </a:cubicBezTo>
                <a:cubicBezTo>
                  <a:pt x="6746864" y="1744172"/>
                  <a:pt x="6765828" y="1753176"/>
                  <a:pt x="6783836" y="1763271"/>
                </a:cubicBezTo>
                <a:cubicBezTo>
                  <a:pt x="6801844" y="1773367"/>
                  <a:pt x="6818352" y="1784417"/>
                  <a:pt x="6833358" y="1796423"/>
                </a:cubicBezTo>
                <a:cubicBezTo>
                  <a:pt x="6848365" y="1808428"/>
                  <a:pt x="6860917" y="1821389"/>
                  <a:pt x="6871012" y="1835304"/>
                </a:cubicBezTo>
                <a:lnTo>
                  <a:pt x="6871012" y="1898742"/>
                </a:lnTo>
                <a:lnTo>
                  <a:pt x="6965964" y="1898742"/>
                </a:lnTo>
                <a:lnTo>
                  <a:pt x="6965964" y="1444444"/>
                </a:lnTo>
                <a:lnTo>
                  <a:pt x="7080562" y="1444444"/>
                </a:lnTo>
                <a:lnTo>
                  <a:pt x="7080562" y="1358496"/>
                </a:lnTo>
                <a:lnTo>
                  <a:pt x="6538307" y="1358496"/>
                </a:lnTo>
                <a:lnTo>
                  <a:pt x="6507983" y="1358496"/>
                </a:lnTo>
                <a:lnTo>
                  <a:pt x="5945710" y="1358496"/>
                </a:lnTo>
                <a:lnTo>
                  <a:pt x="5917433" y="1358496"/>
                </a:lnTo>
                <a:lnTo>
                  <a:pt x="5670081" y="1358496"/>
                </a:lnTo>
                <a:lnTo>
                  <a:pt x="5641208" y="1358496"/>
                </a:lnTo>
                <a:lnTo>
                  <a:pt x="5575128" y="1358496"/>
                </a:lnTo>
                <a:cubicBezTo>
                  <a:pt x="5555756" y="1358496"/>
                  <a:pt x="5539930" y="1361225"/>
                  <a:pt x="5527652" y="1366682"/>
                </a:cubicBezTo>
                <a:cubicBezTo>
                  <a:pt x="5515374" y="1372139"/>
                  <a:pt x="5504869" y="1379096"/>
                  <a:pt x="5496138" y="1387555"/>
                </a:cubicBezTo>
                <a:cubicBezTo>
                  <a:pt x="5486861" y="1379915"/>
                  <a:pt x="5475333" y="1373162"/>
                  <a:pt x="5461554" y="1367296"/>
                </a:cubicBezTo>
                <a:cubicBezTo>
                  <a:pt x="5447775" y="1361429"/>
                  <a:pt x="5432290" y="1358496"/>
                  <a:pt x="5415101" y="1358496"/>
                </a:cubicBezTo>
                <a:lnTo>
                  <a:pt x="5370638" y="1358496"/>
                </a:lnTo>
                <a:lnTo>
                  <a:pt x="5345933" y="1358496"/>
                </a:lnTo>
                <a:lnTo>
                  <a:pt x="4789427" y="1358496"/>
                </a:lnTo>
                <a:lnTo>
                  <a:pt x="4764908" y="1358496"/>
                </a:lnTo>
                <a:lnTo>
                  <a:pt x="4235340" y="1358496"/>
                </a:lnTo>
                <a:lnTo>
                  <a:pt x="4202933" y="1358496"/>
                </a:lnTo>
                <a:lnTo>
                  <a:pt x="4117059" y="1358496"/>
                </a:lnTo>
                <a:cubicBezTo>
                  <a:pt x="4112966" y="1337214"/>
                  <a:pt x="4105803" y="1317500"/>
                  <a:pt x="4095572" y="1299356"/>
                </a:cubicBezTo>
                <a:cubicBezTo>
                  <a:pt x="4085340" y="1281211"/>
                  <a:pt x="4072175" y="1265522"/>
                  <a:pt x="4056077" y="1252289"/>
                </a:cubicBezTo>
                <a:cubicBezTo>
                  <a:pt x="4039978" y="1239055"/>
                  <a:pt x="4020742" y="1228551"/>
                  <a:pt x="3998368" y="1220774"/>
                </a:cubicBezTo>
                <a:cubicBezTo>
                  <a:pt x="3975995" y="1212998"/>
                  <a:pt x="3950619" y="1208700"/>
                  <a:pt x="3922243" y="1207882"/>
                </a:cubicBezTo>
                <a:cubicBezTo>
                  <a:pt x="3903962" y="1207336"/>
                  <a:pt x="3888137" y="1205631"/>
                  <a:pt x="3874767" y="1202766"/>
                </a:cubicBezTo>
                <a:cubicBezTo>
                  <a:pt x="3861397" y="1199901"/>
                  <a:pt x="3849937" y="1196081"/>
                  <a:pt x="3840387" y="1191306"/>
                </a:cubicBezTo>
                <a:cubicBezTo>
                  <a:pt x="3830838" y="1186531"/>
                  <a:pt x="3822788" y="1180802"/>
                  <a:pt x="3816240" y="1174117"/>
                </a:cubicBezTo>
                <a:cubicBezTo>
                  <a:pt x="3809692" y="1167432"/>
                  <a:pt x="3804098" y="1159997"/>
                  <a:pt x="3799460" y="1151811"/>
                </a:cubicBezTo>
                <a:close/>
                <a:moveTo>
                  <a:pt x="7365531" y="889092"/>
                </a:moveTo>
                <a:cubicBezTo>
                  <a:pt x="7355981" y="889092"/>
                  <a:pt x="7347113" y="890797"/>
                  <a:pt x="7338927" y="894208"/>
                </a:cubicBezTo>
                <a:cubicBezTo>
                  <a:pt x="7330742" y="897619"/>
                  <a:pt x="7323648" y="902394"/>
                  <a:pt x="7317645" y="908533"/>
                </a:cubicBezTo>
                <a:cubicBezTo>
                  <a:pt x="7311643" y="914672"/>
                  <a:pt x="7306867" y="921834"/>
                  <a:pt x="7303320" y="930020"/>
                </a:cubicBezTo>
                <a:cubicBezTo>
                  <a:pt x="7299773" y="938205"/>
                  <a:pt x="7298000" y="946937"/>
                  <a:pt x="7298000" y="956214"/>
                </a:cubicBezTo>
                <a:cubicBezTo>
                  <a:pt x="7298000" y="965218"/>
                  <a:pt x="7299773" y="973744"/>
                  <a:pt x="7303320" y="981794"/>
                </a:cubicBezTo>
                <a:cubicBezTo>
                  <a:pt x="7306867" y="989843"/>
                  <a:pt x="7311642" y="996937"/>
                  <a:pt x="7317645" y="1003076"/>
                </a:cubicBezTo>
                <a:cubicBezTo>
                  <a:pt x="7323648" y="1009215"/>
                  <a:pt x="7330742" y="1014058"/>
                  <a:pt x="7338927" y="1017605"/>
                </a:cubicBezTo>
                <a:cubicBezTo>
                  <a:pt x="7347113" y="1021152"/>
                  <a:pt x="7355981" y="1022926"/>
                  <a:pt x="7365531" y="1022926"/>
                </a:cubicBezTo>
                <a:cubicBezTo>
                  <a:pt x="7374807" y="1022926"/>
                  <a:pt x="7383470" y="1021152"/>
                  <a:pt x="7391520" y="1017605"/>
                </a:cubicBezTo>
                <a:cubicBezTo>
                  <a:pt x="7399569" y="1014058"/>
                  <a:pt x="7406663" y="1009283"/>
                  <a:pt x="7412802" y="1003281"/>
                </a:cubicBezTo>
                <a:cubicBezTo>
                  <a:pt x="7418941" y="997278"/>
                  <a:pt x="7423784" y="990252"/>
                  <a:pt x="7427331" y="982203"/>
                </a:cubicBezTo>
                <a:cubicBezTo>
                  <a:pt x="7430878" y="974154"/>
                  <a:pt x="7432652" y="965491"/>
                  <a:pt x="7432652" y="956214"/>
                </a:cubicBezTo>
                <a:cubicBezTo>
                  <a:pt x="7432652" y="946937"/>
                  <a:pt x="7430946" y="938205"/>
                  <a:pt x="7427536" y="930020"/>
                </a:cubicBezTo>
                <a:cubicBezTo>
                  <a:pt x="7424125" y="921834"/>
                  <a:pt x="7419350" y="914672"/>
                  <a:pt x="7413211" y="908533"/>
                </a:cubicBezTo>
                <a:cubicBezTo>
                  <a:pt x="7407072" y="902394"/>
                  <a:pt x="7399910" y="897619"/>
                  <a:pt x="7391724" y="894208"/>
                </a:cubicBezTo>
                <a:cubicBezTo>
                  <a:pt x="7383539" y="890797"/>
                  <a:pt x="7374807" y="889092"/>
                  <a:pt x="7365531" y="889092"/>
                </a:cubicBezTo>
                <a:close/>
                <a:moveTo>
                  <a:pt x="6298731" y="889092"/>
                </a:moveTo>
                <a:cubicBezTo>
                  <a:pt x="6289181" y="889092"/>
                  <a:pt x="6280313" y="890797"/>
                  <a:pt x="6272127" y="894208"/>
                </a:cubicBezTo>
                <a:cubicBezTo>
                  <a:pt x="6263942" y="897619"/>
                  <a:pt x="6256848" y="902394"/>
                  <a:pt x="6250845" y="908533"/>
                </a:cubicBezTo>
                <a:cubicBezTo>
                  <a:pt x="6244842" y="914672"/>
                  <a:pt x="6240067" y="921834"/>
                  <a:pt x="6236520" y="930020"/>
                </a:cubicBezTo>
                <a:cubicBezTo>
                  <a:pt x="6232973" y="938205"/>
                  <a:pt x="6231200" y="946937"/>
                  <a:pt x="6231200" y="956214"/>
                </a:cubicBezTo>
                <a:cubicBezTo>
                  <a:pt x="6231200" y="965218"/>
                  <a:pt x="6232973" y="973744"/>
                  <a:pt x="6236520" y="981794"/>
                </a:cubicBezTo>
                <a:cubicBezTo>
                  <a:pt x="6240067" y="989843"/>
                  <a:pt x="6244842" y="996937"/>
                  <a:pt x="6250845" y="1003076"/>
                </a:cubicBezTo>
                <a:cubicBezTo>
                  <a:pt x="6256848" y="1009215"/>
                  <a:pt x="6263942" y="1014058"/>
                  <a:pt x="6272127" y="1017605"/>
                </a:cubicBezTo>
                <a:cubicBezTo>
                  <a:pt x="6280313" y="1021152"/>
                  <a:pt x="6289181" y="1022926"/>
                  <a:pt x="6298731" y="1022926"/>
                </a:cubicBezTo>
                <a:cubicBezTo>
                  <a:pt x="6308007" y="1022926"/>
                  <a:pt x="6316670" y="1021152"/>
                  <a:pt x="6324720" y="1017605"/>
                </a:cubicBezTo>
                <a:cubicBezTo>
                  <a:pt x="6332769" y="1014058"/>
                  <a:pt x="6339863" y="1009283"/>
                  <a:pt x="6346002" y="1003281"/>
                </a:cubicBezTo>
                <a:cubicBezTo>
                  <a:pt x="6352141" y="997278"/>
                  <a:pt x="6356984" y="990252"/>
                  <a:pt x="6360531" y="982203"/>
                </a:cubicBezTo>
                <a:cubicBezTo>
                  <a:pt x="6364078" y="974154"/>
                  <a:pt x="6365852" y="965491"/>
                  <a:pt x="6365852" y="956214"/>
                </a:cubicBezTo>
                <a:cubicBezTo>
                  <a:pt x="6365852" y="946937"/>
                  <a:pt x="6364146" y="938205"/>
                  <a:pt x="6360736" y="930020"/>
                </a:cubicBezTo>
                <a:cubicBezTo>
                  <a:pt x="6357325" y="921834"/>
                  <a:pt x="6352550" y="914672"/>
                  <a:pt x="6346411" y="908533"/>
                </a:cubicBezTo>
                <a:cubicBezTo>
                  <a:pt x="6340272" y="902394"/>
                  <a:pt x="6333110" y="897619"/>
                  <a:pt x="6324924" y="894208"/>
                </a:cubicBezTo>
                <a:cubicBezTo>
                  <a:pt x="6316739" y="890797"/>
                  <a:pt x="6308007" y="889092"/>
                  <a:pt x="6298731" y="889092"/>
                </a:cubicBezTo>
                <a:close/>
                <a:moveTo>
                  <a:pt x="2050581" y="889092"/>
                </a:moveTo>
                <a:cubicBezTo>
                  <a:pt x="2041031" y="889092"/>
                  <a:pt x="2032164" y="890797"/>
                  <a:pt x="2023978" y="894208"/>
                </a:cubicBezTo>
                <a:cubicBezTo>
                  <a:pt x="2015792" y="897619"/>
                  <a:pt x="2008699" y="902394"/>
                  <a:pt x="2002696" y="908533"/>
                </a:cubicBezTo>
                <a:cubicBezTo>
                  <a:pt x="1996693" y="914672"/>
                  <a:pt x="1991918" y="921834"/>
                  <a:pt x="1988371" y="930020"/>
                </a:cubicBezTo>
                <a:cubicBezTo>
                  <a:pt x="1984824" y="938205"/>
                  <a:pt x="1983051" y="946937"/>
                  <a:pt x="1983051" y="956214"/>
                </a:cubicBezTo>
                <a:cubicBezTo>
                  <a:pt x="1983051" y="965218"/>
                  <a:pt x="1984824" y="973744"/>
                  <a:pt x="1988371" y="981794"/>
                </a:cubicBezTo>
                <a:cubicBezTo>
                  <a:pt x="1991918" y="989843"/>
                  <a:pt x="1996693" y="996937"/>
                  <a:pt x="2002696" y="1003076"/>
                </a:cubicBezTo>
                <a:cubicBezTo>
                  <a:pt x="2008699" y="1009215"/>
                  <a:pt x="2015792" y="1014058"/>
                  <a:pt x="2023978" y="1017605"/>
                </a:cubicBezTo>
                <a:cubicBezTo>
                  <a:pt x="2032164" y="1021152"/>
                  <a:pt x="2041031" y="1022926"/>
                  <a:pt x="2050581" y="1022926"/>
                </a:cubicBezTo>
                <a:cubicBezTo>
                  <a:pt x="2059858" y="1022926"/>
                  <a:pt x="2068521" y="1021152"/>
                  <a:pt x="2076570" y="1017605"/>
                </a:cubicBezTo>
                <a:cubicBezTo>
                  <a:pt x="2084619" y="1014058"/>
                  <a:pt x="2091714" y="1009283"/>
                  <a:pt x="2097853" y="1003281"/>
                </a:cubicBezTo>
                <a:cubicBezTo>
                  <a:pt x="2103992" y="997278"/>
                  <a:pt x="2108835" y="990252"/>
                  <a:pt x="2112382" y="982203"/>
                </a:cubicBezTo>
                <a:cubicBezTo>
                  <a:pt x="2115929" y="974154"/>
                  <a:pt x="2117703" y="965491"/>
                  <a:pt x="2117703" y="956214"/>
                </a:cubicBezTo>
                <a:cubicBezTo>
                  <a:pt x="2117703" y="946937"/>
                  <a:pt x="2115998" y="938205"/>
                  <a:pt x="2112586" y="930020"/>
                </a:cubicBezTo>
                <a:cubicBezTo>
                  <a:pt x="2109176" y="921834"/>
                  <a:pt x="2104401" y="914672"/>
                  <a:pt x="2098262" y="908533"/>
                </a:cubicBezTo>
                <a:cubicBezTo>
                  <a:pt x="2092123" y="902394"/>
                  <a:pt x="2084961" y="897619"/>
                  <a:pt x="2076775" y="894208"/>
                </a:cubicBezTo>
                <a:cubicBezTo>
                  <a:pt x="2068589" y="890797"/>
                  <a:pt x="2059858" y="889092"/>
                  <a:pt x="2050581" y="889092"/>
                </a:cubicBezTo>
                <a:close/>
                <a:moveTo>
                  <a:pt x="4660244" y="648028"/>
                </a:moveTo>
                <a:cubicBezTo>
                  <a:pt x="4667338" y="648028"/>
                  <a:pt x="4673614" y="648983"/>
                  <a:pt x="4679071" y="650893"/>
                </a:cubicBezTo>
                <a:lnTo>
                  <a:pt x="4679071" y="672994"/>
                </a:lnTo>
                <a:cubicBezTo>
                  <a:pt x="4679071" y="699460"/>
                  <a:pt x="4670340" y="712694"/>
                  <a:pt x="4652877" y="712694"/>
                </a:cubicBezTo>
                <a:cubicBezTo>
                  <a:pt x="4649058" y="712694"/>
                  <a:pt x="4645169" y="711943"/>
                  <a:pt x="4641213" y="710443"/>
                </a:cubicBezTo>
                <a:cubicBezTo>
                  <a:pt x="4637257" y="708942"/>
                  <a:pt x="4633641" y="706691"/>
                  <a:pt x="4630367" y="703690"/>
                </a:cubicBezTo>
                <a:cubicBezTo>
                  <a:pt x="4627093" y="700688"/>
                  <a:pt x="4624364" y="696868"/>
                  <a:pt x="4622182" y="692230"/>
                </a:cubicBezTo>
                <a:cubicBezTo>
                  <a:pt x="4619999" y="687591"/>
                  <a:pt x="4618907" y="681998"/>
                  <a:pt x="4618907" y="675449"/>
                </a:cubicBezTo>
                <a:cubicBezTo>
                  <a:pt x="4618907" y="670811"/>
                  <a:pt x="4620135" y="666786"/>
                  <a:pt x="4622591" y="663376"/>
                </a:cubicBezTo>
                <a:cubicBezTo>
                  <a:pt x="4625047" y="659965"/>
                  <a:pt x="4628185" y="657100"/>
                  <a:pt x="4632004" y="654781"/>
                </a:cubicBezTo>
                <a:cubicBezTo>
                  <a:pt x="4635824" y="652462"/>
                  <a:pt x="4640258" y="650756"/>
                  <a:pt x="4645306" y="649665"/>
                </a:cubicBezTo>
                <a:cubicBezTo>
                  <a:pt x="4650353" y="648574"/>
                  <a:pt x="4655333" y="648028"/>
                  <a:pt x="4660244" y="648028"/>
                </a:cubicBezTo>
                <a:close/>
                <a:moveTo>
                  <a:pt x="2679045" y="648028"/>
                </a:moveTo>
                <a:cubicBezTo>
                  <a:pt x="2686139" y="648028"/>
                  <a:pt x="2692415" y="648983"/>
                  <a:pt x="2697871" y="650893"/>
                </a:cubicBezTo>
                <a:lnTo>
                  <a:pt x="2697871" y="672994"/>
                </a:lnTo>
                <a:cubicBezTo>
                  <a:pt x="2697871" y="699460"/>
                  <a:pt x="2689141" y="712694"/>
                  <a:pt x="2671677" y="712694"/>
                </a:cubicBezTo>
                <a:cubicBezTo>
                  <a:pt x="2667858" y="712694"/>
                  <a:pt x="2663970" y="711943"/>
                  <a:pt x="2660014" y="710443"/>
                </a:cubicBezTo>
                <a:cubicBezTo>
                  <a:pt x="2656057" y="708942"/>
                  <a:pt x="2652442" y="706691"/>
                  <a:pt x="2649167" y="703690"/>
                </a:cubicBezTo>
                <a:cubicBezTo>
                  <a:pt x="2645893" y="700688"/>
                  <a:pt x="2643165" y="696868"/>
                  <a:pt x="2640982" y="692230"/>
                </a:cubicBezTo>
                <a:cubicBezTo>
                  <a:pt x="2638799" y="687591"/>
                  <a:pt x="2637708" y="681998"/>
                  <a:pt x="2637708" y="675449"/>
                </a:cubicBezTo>
                <a:cubicBezTo>
                  <a:pt x="2637708" y="670811"/>
                  <a:pt x="2638935" y="666786"/>
                  <a:pt x="2641391" y="663376"/>
                </a:cubicBezTo>
                <a:cubicBezTo>
                  <a:pt x="2643847" y="659965"/>
                  <a:pt x="2646984" y="657100"/>
                  <a:pt x="2650804" y="654781"/>
                </a:cubicBezTo>
                <a:cubicBezTo>
                  <a:pt x="2654625" y="652462"/>
                  <a:pt x="2659058" y="650756"/>
                  <a:pt x="2664106" y="649665"/>
                </a:cubicBezTo>
                <a:cubicBezTo>
                  <a:pt x="2669154" y="648574"/>
                  <a:pt x="2674134" y="648028"/>
                  <a:pt x="2679045" y="648028"/>
                </a:cubicBezTo>
                <a:close/>
                <a:moveTo>
                  <a:pt x="7613962" y="564535"/>
                </a:moveTo>
                <a:lnTo>
                  <a:pt x="7613962" y="716377"/>
                </a:lnTo>
                <a:cubicBezTo>
                  <a:pt x="7600592" y="705736"/>
                  <a:pt x="7585380" y="695640"/>
                  <a:pt x="7568327" y="686091"/>
                </a:cubicBezTo>
                <a:cubicBezTo>
                  <a:pt x="7551274" y="676541"/>
                  <a:pt x="7533470" y="667810"/>
                  <a:pt x="7514917" y="659897"/>
                </a:cubicBezTo>
                <a:cubicBezTo>
                  <a:pt x="7496363" y="651984"/>
                  <a:pt x="7477809" y="645095"/>
                  <a:pt x="7459255" y="639228"/>
                </a:cubicBezTo>
                <a:cubicBezTo>
                  <a:pt x="7440701" y="633362"/>
                  <a:pt x="7423375" y="628792"/>
                  <a:pt x="7407277" y="625517"/>
                </a:cubicBezTo>
                <a:cubicBezTo>
                  <a:pt x="7421192" y="612148"/>
                  <a:pt x="7436540" y="601507"/>
                  <a:pt x="7453321" y="593594"/>
                </a:cubicBezTo>
                <a:cubicBezTo>
                  <a:pt x="7470101" y="585681"/>
                  <a:pt x="7487495" y="579542"/>
                  <a:pt x="7505503" y="575176"/>
                </a:cubicBezTo>
                <a:cubicBezTo>
                  <a:pt x="7523512" y="570811"/>
                  <a:pt x="7541792" y="567946"/>
                  <a:pt x="7560347" y="566582"/>
                </a:cubicBezTo>
                <a:cubicBezTo>
                  <a:pt x="7578901" y="565217"/>
                  <a:pt x="7596772" y="564535"/>
                  <a:pt x="7613962" y="564535"/>
                </a:cubicBezTo>
                <a:close/>
                <a:moveTo>
                  <a:pt x="6547162" y="564535"/>
                </a:moveTo>
                <a:lnTo>
                  <a:pt x="6547162" y="716377"/>
                </a:lnTo>
                <a:cubicBezTo>
                  <a:pt x="6533792" y="705736"/>
                  <a:pt x="6518580" y="695640"/>
                  <a:pt x="6501527" y="686091"/>
                </a:cubicBezTo>
                <a:cubicBezTo>
                  <a:pt x="6484474" y="676541"/>
                  <a:pt x="6466670" y="667810"/>
                  <a:pt x="6448117" y="659897"/>
                </a:cubicBezTo>
                <a:cubicBezTo>
                  <a:pt x="6429563" y="651984"/>
                  <a:pt x="6411009" y="645095"/>
                  <a:pt x="6392455" y="639228"/>
                </a:cubicBezTo>
                <a:cubicBezTo>
                  <a:pt x="6373901" y="633362"/>
                  <a:pt x="6356575" y="628792"/>
                  <a:pt x="6340477" y="625517"/>
                </a:cubicBezTo>
                <a:cubicBezTo>
                  <a:pt x="6354392" y="612148"/>
                  <a:pt x="6369740" y="601507"/>
                  <a:pt x="6386521" y="593594"/>
                </a:cubicBezTo>
                <a:cubicBezTo>
                  <a:pt x="6403301" y="585681"/>
                  <a:pt x="6420695" y="579542"/>
                  <a:pt x="6438703" y="575176"/>
                </a:cubicBezTo>
                <a:cubicBezTo>
                  <a:pt x="6456712" y="570811"/>
                  <a:pt x="6474992" y="567946"/>
                  <a:pt x="6493547" y="566582"/>
                </a:cubicBezTo>
                <a:cubicBezTo>
                  <a:pt x="6512100" y="565217"/>
                  <a:pt x="6529972" y="564535"/>
                  <a:pt x="6547162" y="564535"/>
                </a:cubicBezTo>
                <a:close/>
                <a:moveTo>
                  <a:pt x="2299012" y="564535"/>
                </a:moveTo>
                <a:lnTo>
                  <a:pt x="2299012" y="716377"/>
                </a:lnTo>
                <a:cubicBezTo>
                  <a:pt x="2285642" y="705736"/>
                  <a:pt x="2270431" y="695640"/>
                  <a:pt x="2253378" y="686091"/>
                </a:cubicBezTo>
                <a:cubicBezTo>
                  <a:pt x="2236324" y="676541"/>
                  <a:pt x="2218521" y="667810"/>
                  <a:pt x="2199967" y="659897"/>
                </a:cubicBezTo>
                <a:cubicBezTo>
                  <a:pt x="2181414" y="651984"/>
                  <a:pt x="2162860" y="645095"/>
                  <a:pt x="2144305" y="639228"/>
                </a:cubicBezTo>
                <a:cubicBezTo>
                  <a:pt x="2125751" y="633362"/>
                  <a:pt x="2108425" y="628792"/>
                  <a:pt x="2092328" y="625517"/>
                </a:cubicBezTo>
                <a:cubicBezTo>
                  <a:pt x="2106243" y="612148"/>
                  <a:pt x="2121591" y="601507"/>
                  <a:pt x="2138371" y="593594"/>
                </a:cubicBezTo>
                <a:cubicBezTo>
                  <a:pt x="2155151" y="585681"/>
                  <a:pt x="2172546" y="579542"/>
                  <a:pt x="2190554" y="575176"/>
                </a:cubicBezTo>
                <a:cubicBezTo>
                  <a:pt x="2208562" y="570811"/>
                  <a:pt x="2226843" y="567946"/>
                  <a:pt x="2245398" y="566582"/>
                </a:cubicBezTo>
                <a:cubicBezTo>
                  <a:pt x="2263950" y="565217"/>
                  <a:pt x="2281823" y="564535"/>
                  <a:pt x="2299012" y="564535"/>
                </a:cubicBezTo>
                <a:close/>
                <a:moveTo>
                  <a:pt x="8316282" y="434794"/>
                </a:moveTo>
                <a:lnTo>
                  <a:pt x="8472216" y="434794"/>
                </a:lnTo>
                <a:lnTo>
                  <a:pt x="8472216" y="712694"/>
                </a:lnTo>
                <a:cubicBezTo>
                  <a:pt x="8467305" y="705872"/>
                  <a:pt x="8459120" y="697346"/>
                  <a:pt x="8447660" y="687114"/>
                </a:cubicBezTo>
                <a:cubicBezTo>
                  <a:pt x="8436200" y="676882"/>
                  <a:pt x="8422557" y="666718"/>
                  <a:pt x="8406732" y="656623"/>
                </a:cubicBezTo>
                <a:cubicBezTo>
                  <a:pt x="8390906" y="646527"/>
                  <a:pt x="8373580" y="637455"/>
                  <a:pt x="8354754" y="629406"/>
                </a:cubicBezTo>
                <a:cubicBezTo>
                  <a:pt x="8335927" y="621356"/>
                  <a:pt x="8316691" y="616241"/>
                  <a:pt x="8297046" y="614058"/>
                </a:cubicBezTo>
                <a:cubicBezTo>
                  <a:pt x="8306050" y="606964"/>
                  <a:pt x="8313552" y="599324"/>
                  <a:pt x="8319556" y="591138"/>
                </a:cubicBezTo>
                <a:cubicBezTo>
                  <a:pt x="8325558" y="582953"/>
                  <a:pt x="8330333" y="574631"/>
                  <a:pt x="8333880" y="566172"/>
                </a:cubicBezTo>
                <a:cubicBezTo>
                  <a:pt x="8337428" y="557714"/>
                  <a:pt x="8339951" y="549256"/>
                  <a:pt x="8341452" y="540797"/>
                </a:cubicBezTo>
                <a:cubicBezTo>
                  <a:pt x="8342952" y="532339"/>
                  <a:pt x="8343703" y="524290"/>
                  <a:pt x="8343703" y="516650"/>
                </a:cubicBezTo>
                <a:cubicBezTo>
                  <a:pt x="8343703" y="513648"/>
                  <a:pt x="8343498" y="509010"/>
                  <a:pt x="8343089" y="502734"/>
                </a:cubicBezTo>
                <a:cubicBezTo>
                  <a:pt x="8342680" y="496459"/>
                  <a:pt x="8341588" y="489433"/>
                  <a:pt x="8339815" y="481657"/>
                </a:cubicBezTo>
                <a:cubicBezTo>
                  <a:pt x="8338042" y="473880"/>
                  <a:pt x="8335313" y="465831"/>
                  <a:pt x="8331630" y="457509"/>
                </a:cubicBezTo>
                <a:cubicBezTo>
                  <a:pt x="8327946" y="449187"/>
                  <a:pt x="8322830" y="441615"/>
                  <a:pt x="8316282" y="434794"/>
                </a:cubicBezTo>
                <a:close/>
                <a:moveTo>
                  <a:pt x="5788325" y="434794"/>
                </a:moveTo>
                <a:lnTo>
                  <a:pt x="5999103" y="434794"/>
                </a:lnTo>
                <a:lnTo>
                  <a:pt x="5999103" y="596459"/>
                </a:lnTo>
                <a:cubicBezTo>
                  <a:pt x="5994191" y="589910"/>
                  <a:pt x="5988188" y="583771"/>
                  <a:pt x="5981094" y="578041"/>
                </a:cubicBezTo>
                <a:cubicBezTo>
                  <a:pt x="5974000" y="572311"/>
                  <a:pt x="5966223" y="567264"/>
                  <a:pt x="5957766" y="562898"/>
                </a:cubicBezTo>
                <a:cubicBezTo>
                  <a:pt x="5949307" y="558532"/>
                  <a:pt x="5940439" y="555054"/>
                  <a:pt x="5931163" y="552462"/>
                </a:cubicBezTo>
                <a:cubicBezTo>
                  <a:pt x="5921885" y="549870"/>
                  <a:pt x="5912336" y="548573"/>
                  <a:pt x="5902513" y="548573"/>
                </a:cubicBezTo>
                <a:cubicBezTo>
                  <a:pt x="5899785" y="548573"/>
                  <a:pt x="5895078" y="548710"/>
                  <a:pt x="5888393" y="548983"/>
                </a:cubicBezTo>
                <a:cubicBezTo>
                  <a:pt x="5881708" y="549256"/>
                  <a:pt x="5875364" y="549938"/>
                  <a:pt x="5869362" y="551029"/>
                </a:cubicBezTo>
                <a:cubicBezTo>
                  <a:pt x="5863359" y="552121"/>
                  <a:pt x="5858720" y="553212"/>
                  <a:pt x="5855446" y="554303"/>
                </a:cubicBezTo>
                <a:cubicBezTo>
                  <a:pt x="5852718" y="545572"/>
                  <a:pt x="5848147" y="536363"/>
                  <a:pt x="5841735" y="526677"/>
                </a:cubicBezTo>
                <a:cubicBezTo>
                  <a:pt x="5835323" y="516991"/>
                  <a:pt x="5828639" y="507100"/>
                  <a:pt x="5821681" y="497004"/>
                </a:cubicBezTo>
                <a:cubicBezTo>
                  <a:pt x="5814723" y="486909"/>
                  <a:pt x="5808106" y="476677"/>
                  <a:pt x="5801831" y="466309"/>
                </a:cubicBezTo>
                <a:cubicBezTo>
                  <a:pt x="5795555" y="455940"/>
                  <a:pt x="5791053" y="445436"/>
                  <a:pt x="5788325" y="434794"/>
                </a:cubicBezTo>
                <a:close/>
                <a:moveTo>
                  <a:pt x="4691349" y="434794"/>
                </a:moveTo>
                <a:lnTo>
                  <a:pt x="4871431" y="434794"/>
                </a:lnTo>
                <a:lnTo>
                  <a:pt x="4871431" y="670947"/>
                </a:lnTo>
                <a:cubicBezTo>
                  <a:pt x="4864610" y="661398"/>
                  <a:pt x="4856425" y="651848"/>
                  <a:pt x="4846875" y="642298"/>
                </a:cubicBezTo>
                <a:cubicBezTo>
                  <a:pt x="4837325" y="632748"/>
                  <a:pt x="4827502" y="623880"/>
                  <a:pt x="4817407" y="615695"/>
                </a:cubicBezTo>
                <a:cubicBezTo>
                  <a:pt x="4807311" y="607509"/>
                  <a:pt x="4797557" y="600552"/>
                  <a:pt x="4788144" y="594822"/>
                </a:cubicBezTo>
                <a:cubicBezTo>
                  <a:pt x="4778730" y="589092"/>
                  <a:pt x="4771022" y="585136"/>
                  <a:pt x="4765019" y="582953"/>
                </a:cubicBezTo>
                <a:cubicBezTo>
                  <a:pt x="4762564" y="570674"/>
                  <a:pt x="4759153" y="557851"/>
                  <a:pt x="4754787" y="544481"/>
                </a:cubicBezTo>
                <a:cubicBezTo>
                  <a:pt x="4750422" y="531111"/>
                  <a:pt x="4745169" y="517946"/>
                  <a:pt x="4739030" y="504985"/>
                </a:cubicBezTo>
                <a:cubicBezTo>
                  <a:pt x="4732891" y="492025"/>
                  <a:pt x="4725865" y="479542"/>
                  <a:pt x="4717952" y="467537"/>
                </a:cubicBezTo>
                <a:cubicBezTo>
                  <a:pt x="4710040" y="455531"/>
                  <a:pt x="4701172" y="444617"/>
                  <a:pt x="4691349" y="434794"/>
                </a:cubicBezTo>
                <a:close/>
                <a:moveTo>
                  <a:pt x="3296608" y="434794"/>
                </a:moveTo>
                <a:lnTo>
                  <a:pt x="3452542" y="434794"/>
                </a:lnTo>
                <a:lnTo>
                  <a:pt x="3452542" y="712694"/>
                </a:lnTo>
                <a:cubicBezTo>
                  <a:pt x="3447631" y="705872"/>
                  <a:pt x="3439445" y="697346"/>
                  <a:pt x="3427985" y="687114"/>
                </a:cubicBezTo>
                <a:cubicBezTo>
                  <a:pt x="3416526" y="676882"/>
                  <a:pt x="3402883" y="666718"/>
                  <a:pt x="3387058" y="656623"/>
                </a:cubicBezTo>
                <a:cubicBezTo>
                  <a:pt x="3371232" y="646527"/>
                  <a:pt x="3353906" y="637455"/>
                  <a:pt x="3335079" y="629406"/>
                </a:cubicBezTo>
                <a:cubicBezTo>
                  <a:pt x="3316252" y="621356"/>
                  <a:pt x="3297017" y="616241"/>
                  <a:pt x="3277371" y="614058"/>
                </a:cubicBezTo>
                <a:cubicBezTo>
                  <a:pt x="3286375" y="606964"/>
                  <a:pt x="3293878" y="599324"/>
                  <a:pt x="3299882" y="591138"/>
                </a:cubicBezTo>
                <a:cubicBezTo>
                  <a:pt x="3305884" y="582953"/>
                  <a:pt x="3310659" y="574631"/>
                  <a:pt x="3314206" y="566172"/>
                </a:cubicBezTo>
                <a:cubicBezTo>
                  <a:pt x="3317753" y="557714"/>
                  <a:pt x="3320277" y="549256"/>
                  <a:pt x="3321778" y="540797"/>
                </a:cubicBezTo>
                <a:cubicBezTo>
                  <a:pt x="3323278" y="532339"/>
                  <a:pt x="3324029" y="524290"/>
                  <a:pt x="3324029" y="516650"/>
                </a:cubicBezTo>
                <a:cubicBezTo>
                  <a:pt x="3324029" y="513648"/>
                  <a:pt x="3323824" y="509010"/>
                  <a:pt x="3323415" y="502734"/>
                </a:cubicBezTo>
                <a:cubicBezTo>
                  <a:pt x="3323006" y="496459"/>
                  <a:pt x="3321914" y="489433"/>
                  <a:pt x="3320141" y="481657"/>
                </a:cubicBezTo>
                <a:cubicBezTo>
                  <a:pt x="3318367" y="473880"/>
                  <a:pt x="3315639" y="465831"/>
                  <a:pt x="3311956" y="457509"/>
                </a:cubicBezTo>
                <a:cubicBezTo>
                  <a:pt x="3308272" y="449187"/>
                  <a:pt x="3303156" y="441615"/>
                  <a:pt x="3296608" y="434794"/>
                </a:cubicBezTo>
                <a:close/>
                <a:moveTo>
                  <a:pt x="2710150" y="434794"/>
                </a:moveTo>
                <a:lnTo>
                  <a:pt x="2890232" y="434794"/>
                </a:lnTo>
                <a:lnTo>
                  <a:pt x="2890232" y="670947"/>
                </a:lnTo>
                <a:cubicBezTo>
                  <a:pt x="2883411" y="661398"/>
                  <a:pt x="2875225" y="651848"/>
                  <a:pt x="2865675" y="642298"/>
                </a:cubicBezTo>
                <a:cubicBezTo>
                  <a:pt x="2856126" y="632748"/>
                  <a:pt x="2846302" y="623880"/>
                  <a:pt x="2836207" y="615695"/>
                </a:cubicBezTo>
                <a:cubicBezTo>
                  <a:pt x="2826112" y="607509"/>
                  <a:pt x="2816357" y="600552"/>
                  <a:pt x="2806944" y="594822"/>
                </a:cubicBezTo>
                <a:cubicBezTo>
                  <a:pt x="2797531" y="589092"/>
                  <a:pt x="2789822" y="585136"/>
                  <a:pt x="2783820" y="582953"/>
                </a:cubicBezTo>
                <a:cubicBezTo>
                  <a:pt x="2781364" y="570674"/>
                  <a:pt x="2777953" y="557851"/>
                  <a:pt x="2773588" y="544481"/>
                </a:cubicBezTo>
                <a:cubicBezTo>
                  <a:pt x="2769222" y="531111"/>
                  <a:pt x="2763970" y="517946"/>
                  <a:pt x="2757830" y="504985"/>
                </a:cubicBezTo>
                <a:cubicBezTo>
                  <a:pt x="2751692" y="492025"/>
                  <a:pt x="2744665" y="479542"/>
                  <a:pt x="2736753" y="467537"/>
                </a:cubicBezTo>
                <a:cubicBezTo>
                  <a:pt x="2728840" y="455531"/>
                  <a:pt x="2719972" y="444617"/>
                  <a:pt x="2710150" y="434794"/>
                </a:cubicBezTo>
                <a:close/>
                <a:moveTo>
                  <a:pt x="7221614" y="348846"/>
                </a:moveTo>
                <a:cubicBezTo>
                  <a:pt x="7191600" y="348846"/>
                  <a:pt x="7164997" y="352939"/>
                  <a:pt x="7141805" y="361124"/>
                </a:cubicBezTo>
                <a:cubicBezTo>
                  <a:pt x="7118612" y="369310"/>
                  <a:pt x="7098285" y="380292"/>
                  <a:pt x="7080822" y="394071"/>
                </a:cubicBezTo>
                <a:cubicBezTo>
                  <a:pt x="7063360" y="407850"/>
                  <a:pt x="7048557" y="424017"/>
                  <a:pt x="7036416" y="442570"/>
                </a:cubicBezTo>
                <a:cubicBezTo>
                  <a:pt x="7024274" y="461124"/>
                  <a:pt x="7014451" y="480838"/>
                  <a:pt x="7006948" y="501711"/>
                </a:cubicBezTo>
                <a:cubicBezTo>
                  <a:pt x="6999444" y="522584"/>
                  <a:pt x="6993987" y="543935"/>
                  <a:pt x="6990577" y="565763"/>
                </a:cubicBezTo>
                <a:cubicBezTo>
                  <a:pt x="6987166" y="587591"/>
                  <a:pt x="6985461" y="608874"/>
                  <a:pt x="6985461" y="629610"/>
                </a:cubicBezTo>
                <a:cubicBezTo>
                  <a:pt x="6985461" y="653894"/>
                  <a:pt x="6987575" y="678246"/>
                  <a:pt x="6991804" y="702666"/>
                </a:cubicBezTo>
                <a:cubicBezTo>
                  <a:pt x="6996034" y="727087"/>
                  <a:pt x="7002173" y="750756"/>
                  <a:pt x="7010222" y="773676"/>
                </a:cubicBezTo>
                <a:cubicBezTo>
                  <a:pt x="7018271" y="796596"/>
                  <a:pt x="7028230" y="818151"/>
                  <a:pt x="7040099" y="838342"/>
                </a:cubicBezTo>
                <a:cubicBezTo>
                  <a:pt x="7051968" y="858533"/>
                  <a:pt x="7065679" y="876541"/>
                  <a:pt x="7081232" y="892366"/>
                </a:cubicBezTo>
                <a:cubicBezTo>
                  <a:pt x="7092691" y="903826"/>
                  <a:pt x="7105516" y="913922"/>
                  <a:pt x="7119704" y="922653"/>
                </a:cubicBezTo>
                <a:cubicBezTo>
                  <a:pt x="7133892" y="931384"/>
                  <a:pt x="7148762" y="935750"/>
                  <a:pt x="7164315" y="935750"/>
                </a:cubicBezTo>
                <a:cubicBezTo>
                  <a:pt x="7174410" y="935750"/>
                  <a:pt x="7183551" y="933840"/>
                  <a:pt x="7191736" y="930020"/>
                </a:cubicBezTo>
                <a:cubicBezTo>
                  <a:pt x="7199922" y="926200"/>
                  <a:pt x="7206948" y="921152"/>
                  <a:pt x="7212814" y="914877"/>
                </a:cubicBezTo>
                <a:cubicBezTo>
                  <a:pt x="7218681" y="908601"/>
                  <a:pt x="7223251" y="901234"/>
                  <a:pt x="7226525" y="892776"/>
                </a:cubicBezTo>
                <a:cubicBezTo>
                  <a:pt x="7229799" y="884317"/>
                  <a:pt x="7231436" y="875586"/>
                  <a:pt x="7231436" y="866582"/>
                </a:cubicBezTo>
                <a:cubicBezTo>
                  <a:pt x="7231436" y="858669"/>
                  <a:pt x="7229799" y="850893"/>
                  <a:pt x="7226525" y="843253"/>
                </a:cubicBezTo>
                <a:cubicBezTo>
                  <a:pt x="7223251" y="835613"/>
                  <a:pt x="7218681" y="828724"/>
                  <a:pt x="7212814" y="822585"/>
                </a:cubicBezTo>
                <a:cubicBezTo>
                  <a:pt x="7206948" y="816445"/>
                  <a:pt x="7199922" y="811466"/>
                  <a:pt x="7191736" y="807646"/>
                </a:cubicBezTo>
                <a:cubicBezTo>
                  <a:pt x="7183551" y="803826"/>
                  <a:pt x="7174410" y="801916"/>
                  <a:pt x="7164315" y="801916"/>
                </a:cubicBezTo>
                <a:cubicBezTo>
                  <a:pt x="7159676" y="801916"/>
                  <a:pt x="7155106" y="802393"/>
                  <a:pt x="7150604" y="803349"/>
                </a:cubicBezTo>
                <a:cubicBezTo>
                  <a:pt x="7146102" y="804303"/>
                  <a:pt x="7141941" y="805463"/>
                  <a:pt x="7138121" y="806827"/>
                </a:cubicBezTo>
                <a:cubicBezTo>
                  <a:pt x="7130754" y="797823"/>
                  <a:pt x="7123728" y="786295"/>
                  <a:pt x="7117043" y="772244"/>
                </a:cubicBezTo>
                <a:cubicBezTo>
                  <a:pt x="7110358" y="758192"/>
                  <a:pt x="7104492" y="743048"/>
                  <a:pt x="7099444" y="726814"/>
                </a:cubicBezTo>
                <a:cubicBezTo>
                  <a:pt x="7094396" y="710579"/>
                  <a:pt x="7090372" y="694003"/>
                  <a:pt x="7087371" y="677087"/>
                </a:cubicBezTo>
                <a:cubicBezTo>
                  <a:pt x="7084369" y="660170"/>
                  <a:pt x="7082869" y="644344"/>
                  <a:pt x="7082869" y="629610"/>
                </a:cubicBezTo>
                <a:cubicBezTo>
                  <a:pt x="7082869" y="618696"/>
                  <a:pt x="7083415" y="606213"/>
                  <a:pt x="7084506" y="592161"/>
                </a:cubicBezTo>
                <a:cubicBezTo>
                  <a:pt x="7085597" y="578110"/>
                  <a:pt x="7087848" y="563921"/>
                  <a:pt x="7091259" y="549597"/>
                </a:cubicBezTo>
                <a:cubicBezTo>
                  <a:pt x="7094670" y="535272"/>
                  <a:pt x="7099512" y="521220"/>
                  <a:pt x="7105788" y="507441"/>
                </a:cubicBezTo>
                <a:cubicBezTo>
                  <a:pt x="7112064" y="493662"/>
                  <a:pt x="7120386" y="481384"/>
                  <a:pt x="7130754" y="470606"/>
                </a:cubicBezTo>
                <a:cubicBezTo>
                  <a:pt x="7141123" y="459828"/>
                  <a:pt x="7153742" y="451165"/>
                  <a:pt x="7168612" y="444617"/>
                </a:cubicBezTo>
                <a:cubicBezTo>
                  <a:pt x="7183483" y="438069"/>
                  <a:pt x="7201150" y="434794"/>
                  <a:pt x="7221614" y="434794"/>
                </a:cubicBezTo>
                <a:lnTo>
                  <a:pt x="7250933" y="434794"/>
                </a:lnTo>
                <a:lnTo>
                  <a:pt x="7283415" y="434794"/>
                </a:lnTo>
                <a:lnTo>
                  <a:pt x="7613962" y="434794"/>
                </a:lnTo>
                <a:lnTo>
                  <a:pt x="7613962" y="478587"/>
                </a:lnTo>
                <a:cubicBezTo>
                  <a:pt x="7592134" y="479133"/>
                  <a:pt x="7569896" y="480702"/>
                  <a:pt x="7547250" y="483294"/>
                </a:cubicBezTo>
                <a:cubicBezTo>
                  <a:pt x="7524603" y="485886"/>
                  <a:pt x="7502434" y="490183"/>
                  <a:pt x="7480742" y="496186"/>
                </a:cubicBezTo>
                <a:cubicBezTo>
                  <a:pt x="7459050" y="502189"/>
                  <a:pt x="7438313" y="510238"/>
                  <a:pt x="7418532" y="520333"/>
                </a:cubicBezTo>
                <a:cubicBezTo>
                  <a:pt x="7398750" y="530429"/>
                  <a:pt x="7380810" y="542980"/>
                  <a:pt x="7364712" y="557987"/>
                </a:cubicBezTo>
                <a:cubicBezTo>
                  <a:pt x="7348614" y="572994"/>
                  <a:pt x="7334835" y="590934"/>
                  <a:pt x="7323375" y="611807"/>
                </a:cubicBezTo>
                <a:cubicBezTo>
                  <a:pt x="7311915" y="632680"/>
                  <a:pt x="7303730" y="657032"/>
                  <a:pt x="7298818" y="684863"/>
                </a:cubicBezTo>
                <a:cubicBezTo>
                  <a:pt x="7314917" y="686227"/>
                  <a:pt x="7332515" y="688683"/>
                  <a:pt x="7351615" y="692230"/>
                </a:cubicBezTo>
                <a:cubicBezTo>
                  <a:pt x="7370715" y="695777"/>
                  <a:pt x="7390223" y="700415"/>
                  <a:pt x="7410142" y="706145"/>
                </a:cubicBezTo>
                <a:cubicBezTo>
                  <a:pt x="7430060" y="711875"/>
                  <a:pt x="7449978" y="718696"/>
                  <a:pt x="7469896" y="726609"/>
                </a:cubicBezTo>
                <a:cubicBezTo>
                  <a:pt x="7489814" y="734522"/>
                  <a:pt x="7508778" y="743526"/>
                  <a:pt x="7526786" y="753621"/>
                </a:cubicBezTo>
                <a:cubicBezTo>
                  <a:pt x="7544794" y="763717"/>
                  <a:pt x="7561301" y="774767"/>
                  <a:pt x="7576308" y="786773"/>
                </a:cubicBezTo>
                <a:cubicBezTo>
                  <a:pt x="7591315" y="798778"/>
                  <a:pt x="7603866" y="811739"/>
                  <a:pt x="7613962" y="825654"/>
                </a:cubicBezTo>
                <a:lnTo>
                  <a:pt x="7613962" y="889092"/>
                </a:lnTo>
                <a:lnTo>
                  <a:pt x="7708914" y="889092"/>
                </a:lnTo>
                <a:lnTo>
                  <a:pt x="7708914" y="434794"/>
                </a:lnTo>
                <a:lnTo>
                  <a:pt x="7793858" y="434794"/>
                </a:lnTo>
                <a:lnTo>
                  <a:pt x="7823512" y="434794"/>
                </a:lnTo>
                <a:lnTo>
                  <a:pt x="7841334" y="434794"/>
                </a:lnTo>
                <a:cubicBezTo>
                  <a:pt x="7851702" y="434794"/>
                  <a:pt x="7861047" y="436500"/>
                  <a:pt x="7869370" y="439910"/>
                </a:cubicBezTo>
                <a:cubicBezTo>
                  <a:pt x="7877692" y="443321"/>
                  <a:pt x="7884717" y="448096"/>
                  <a:pt x="7890447" y="454235"/>
                </a:cubicBezTo>
                <a:cubicBezTo>
                  <a:pt x="7896177" y="460374"/>
                  <a:pt x="7900611" y="467605"/>
                  <a:pt x="7903748" y="475927"/>
                </a:cubicBezTo>
                <a:cubicBezTo>
                  <a:pt x="7906886" y="484249"/>
                  <a:pt x="7908456" y="493321"/>
                  <a:pt x="7908456" y="503144"/>
                </a:cubicBezTo>
                <a:lnTo>
                  <a:pt x="7908456" y="930020"/>
                </a:lnTo>
                <a:lnTo>
                  <a:pt x="8003408" y="930020"/>
                </a:lnTo>
                <a:lnTo>
                  <a:pt x="8003408" y="477768"/>
                </a:lnTo>
                <a:cubicBezTo>
                  <a:pt x="8003408" y="473676"/>
                  <a:pt x="8003749" y="469174"/>
                  <a:pt x="8004431" y="464262"/>
                </a:cubicBezTo>
                <a:cubicBezTo>
                  <a:pt x="8005112" y="459351"/>
                  <a:pt x="8006682" y="454712"/>
                  <a:pt x="8009138" y="450347"/>
                </a:cubicBezTo>
                <a:cubicBezTo>
                  <a:pt x="8011593" y="445981"/>
                  <a:pt x="8015344" y="442298"/>
                  <a:pt x="8020392" y="439296"/>
                </a:cubicBezTo>
                <a:cubicBezTo>
                  <a:pt x="8025440" y="436295"/>
                  <a:pt x="8032330" y="434794"/>
                  <a:pt x="8041061" y="434794"/>
                </a:cubicBezTo>
                <a:lnTo>
                  <a:pt x="8089132" y="434794"/>
                </a:lnTo>
                <a:lnTo>
                  <a:pt x="8118006" y="434794"/>
                </a:lnTo>
                <a:lnTo>
                  <a:pt x="8127196" y="434794"/>
                </a:lnTo>
                <a:cubicBezTo>
                  <a:pt x="8140838" y="434794"/>
                  <a:pt x="8154685" y="436431"/>
                  <a:pt x="8168737" y="439706"/>
                </a:cubicBezTo>
                <a:cubicBezTo>
                  <a:pt x="8182789" y="442980"/>
                  <a:pt x="8195544" y="448164"/>
                  <a:pt x="8207004" y="455258"/>
                </a:cubicBezTo>
                <a:cubicBezTo>
                  <a:pt x="8218464" y="462352"/>
                  <a:pt x="8227878" y="471493"/>
                  <a:pt x="8235244" y="482680"/>
                </a:cubicBezTo>
                <a:cubicBezTo>
                  <a:pt x="8242612" y="493867"/>
                  <a:pt x="8246295" y="507373"/>
                  <a:pt x="8246295" y="523198"/>
                </a:cubicBezTo>
                <a:cubicBezTo>
                  <a:pt x="8246295" y="533567"/>
                  <a:pt x="8243703" y="543389"/>
                  <a:pt x="8238519" y="552666"/>
                </a:cubicBezTo>
                <a:cubicBezTo>
                  <a:pt x="8233335" y="561943"/>
                  <a:pt x="8226786" y="569992"/>
                  <a:pt x="8218874" y="576813"/>
                </a:cubicBezTo>
                <a:cubicBezTo>
                  <a:pt x="8210960" y="583635"/>
                  <a:pt x="8202229" y="589024"/>
                  <a:pt x="8192680" y="592980"/>
                </a:cubicBezTo>
                <a:cubicBezTo>
                  <a:pt x="8183130" y="596936"/>
                  <a:pt x="8173853" y="598915"/>
                  <a:pt x="8164849" y="598915"/>
                </a:cubicBezTo>
                <a:lnTo>
                  <a:pt x="8139474" y="598915"/>
                </a:lnTo>
                <a:lnTo>
                  <a:pt x="8139474" y="684044"/>
                </a:lnTo>
                <a:cubicBezTo>
                  <a:pt x="8179310" y="684863"/>
                  <a:pt x="8214849" y="688000"/>
                  <a:pt x="8246090" y="693458"/>
                </a:cubicBezTo>
                <a:cubicBezTo>
                  <a:pt x="8277332" y="698915"/>
                  <a:pt x="8306050" y="707919"/>
                  <a:pt x="8332244" y="720470"/>
                </a:cubicBezTo>
                <a:cubicBezTo>
                  <a:pt x="8358437" y="733021"/>
                  <a:pt x="8382789" y="749665"/>
                  <a:pt x="8405300" y="770402"/>
                </a:cubicBezTo>
                <a:cubicBezTo>
                  <a:pt x="8427810" y="791138"/>
                  <a:pt x="8450115" y="816923"/>
                  <a:pt x="8472216" y="847755"/>
                </a:cubicBezTo>
                <a:lnTo>
                  <a:pt x="8472216" y="889092"/>
                </a:lnTo>
                <a:lnTo>
                  <a:pt x="8567168" y="889092"/>
                </a:lnTo>
                <a:lnTo>
                  <a:pt x="8567168" y="434794"/>
                </a:lnTo>
                <a:lnTo>
                  <a:pt x="8651108" y="434794"/>
                </a:lnTo>
                <a:lnTo>
                  <a:pt x="8681766" y="434794"/>
                </a:lnTo>
                <a:lnTo>
                  <a:pt x="8698584" y="434794"/>
                </a:lnTo>
                <a:cubicBezTo>
                  <a:pt x="8708952" y="434794"/>
                  <a:pt x="8718297" y="436500"/>
                  <a:pt x="8726620" y="439910"/>
                </a:cubicBezTo>
                <a:cubicBezTo>
                  <a:pt x="8734941" y="443321"/>
                  <a:pt x="8741967" y="448096"/>
                  <a:pt x="8747697" y="454235"/>
                </a:cubicBezTo>
                <a:cubicBezTo>
                  <a:pt x="8753427" y="460374"/>
                  <a:pt x="8757860" y="467605"/>
                  <a:pt x="8760998" y="475927"/>
                </a:cubicBezTo>
                <a:cubicBezTo>
                  <a:pt x="8764136" y="484249"/>
                  <a:pt x="8765706" y="493321"/>
                  <a:pt x="8765706" y="503144"/>
                </a:cubicBezTo>
                <a:lnTo>
                  <a:pt x="8765706" y="930020"/>
                </a:lnTo>
                <a:lnTo>
                  <a:pt x="8860658" y="930020"/>
                </a:lnTo>
                <a:lnTo>
                  <a:pt x="8860658" y="477768"/>
                </a:lnTo>
                <a:cubicBezTo>
                  <a:pt x="8860658" y="473676"/>
                  <a:pt x="8860998" y="469174"/>
                  <a:pt x="8861681" y="464262"/>
                </a:cubicBezTo>
                <a:cubicBezTo>
                  <a:pt x="8862362" y="459351"/>
                  <a:pt x="8863932" y="454712"/>
                  <a:pt x="8866388" y="450347"/>
                </a:cubicBezTo>
                <a:cubicBezTo>
                  <a:pt x="8868843" y="445981"/>
                  <a:pt x="8872594" y="442298"/>
                  <a:pt x="8877642" y="439296"/>
                </a:cubicBezTo>
                <a:cubicBezTo>
                  <a:pt x="8882690" y="436295"/>
                  <a:pt x="8889580" y="434794"/>
                  <a:pt x="8898311" y="434794"/>
                </a:cubicBezTo>
                <a:lnTo>
                  <a:pt x="8975256" y="434794"/>
                </a:lnTo>
                <a:lnTo>
                  <a:pt x="8975256" y="348846"/>
                </a:lnTo>
                <a:lnTo>
                  <a:pt x="8880303" y="348846"/>
                </a:lnTo>
                <a:cubicBezTo>
                  <a:pt x="8860930" y="348846"/>
                  <a:pt x="8845105" y="351575"/>
                  <a:pt x="8832827" y="357032"/>
                </a:cubicBezTo>
                <a:cubicBezTo>
                  <a:pt x="8820548" y="362489"/>
                  <a:pt x="8810044" y="369446"/>
                  <a:pt x="8801312" y="377905"/>
                </a:cubicBezTo>
                <a:cubicBezTo>
                  <a:pt x="8792035" y="370265"/>
                  <a:pt x="8780508" y="363512"/>
                  <a:pt x="8766728" y="357646"/>
                </a:cubicBezTo>
                <a:cubicBezTo>
                  <a:pt x="8752949" y="351779"/>
                  <a:pt x="8737465" y="348846"/>
                  <a:pt x="8720276" y="348846"/>
                </a:cubicBezTo>
                <a:lnTo>
                  <a:pt x="8681766" y="348846"/>
                </a:lnTo>
                <a:lnTo>
                  <a:pt x="8651108" y="348846"/>
                </a:lnTo>
                <a:lnTo>
                  <a:pt x="8118006" y="348846"/>
                </a:lnTo>
                <a:lnTo>
                  <a:pt x="8089132" y="348846"/>
                </a:lnTo>
                <a:lnTo>
                  <a:pt x="8023053" y="348846"/>
                </a:lnTo>
                <a:cubicBezTo>
                  <a:pt x="8003680" y="348846"/>
                  <a:pt x="7987855" y="351575"/>
                  <a:pt x="7975577" y="357032"/>
                </a:cubicBezTo>
                <a:cubicBezTo>
                  <a:pt x="7963298" y="362489"/>
                  <a:pt x="7952794" y="369446"/>
                  <a:pt x="7944062" y="377905"/>
                </a:cubicBezTo>
                <a:cubicBezTo>
                  <a:pt x="7934786" y="370265"/>
                  <a:pt x="7923258" y="363512"/>
                  <a:pt x="7909478" y="357646"/>
                </a:cubicBezTo>
                <a:cubicBezTo>
                  <a:pt x="7895700" y="351779"/>
                  <a:pt x="7880215" y="348846"/>
                  <a:pt x="7863026" y="348846"/>
                </a:cubicBezTo>
                <a:lnTo>
                  <a:pt x="7823512" y="348846"/>
                </a:lnTo>
                <a:lnTo>
                  <a:pt x="7793858" y="348846"/>
                </a:lnTo>
                <a:lnTo>
                  <a:pt x="7283415" y="348846"/>
                </a:lnTo>
                <a:lnTo>
                  <a:pt x="7250933" y="348846"/>
                </a:lnTo>
                <a:close/>
                <a:moveTo>
                  <a:pt x="4460108" y="348846"/>
                </a:moveTo>
                <a:lnTo>
                  <a:pt x="4460108" y="434794"/>
                </a:lnTo>
                <a:lnTo>
                  <a:pt x="4541145" y="434794"/>
                </a:lnTo>
                <a:cubicBezTo>
                  <a:pt x="4551240" y="434794"/>
                  <a:pt x="4562223" y="438614"/>
                  <a:pt x="4574091" y="446254"/>
                </a:cubicBezTo>
                <a:cubicBezTo>
                  <a:pt x="4585961" y="453894"/>
                  <a:pt x="4597557" y="463717"/>
                  <a:pt x="4608880" y="475722"/>
                </a:cubicBezTo>
                <a:cubicBezTo>
                  <a:pt x="4620204" y="487727"/>
                  <a:pt x="4630708" y="501370"/>
                  <a:pt x="4640395" y="516650"/>
                </a:cubicBezTo>
                <a:cubicBezTo>
                  <a:pt x="4650081" y="531930"/>
                  <a:pt x="4657652" y="547073"/>
                  <a:pt x="4663109" y="562079"/>
                </a:cubicBezTo>
                <a:cubicBezTo>
                  <a:pt x="4656561" y="561807"/>
                  <a:pt x="4650967" y="561670"/>
                  <a:pt x="4646329" y="561670"/>
                </a:cubicBezTo>
                <a:cubicBezTo>
                  <a:pt x="4629139" y="561670"/>
                  <a:pt x="4612768" y="564535"/>
                  <a:pt x="4597216" y="570265"/>
                </a:cubicBezTo>
                <a:cubicBezTo>
                  <a:pt x="4581663" y="575995"/>
                  <a:pt x="4568293" y="583976"/>
                  <a:pt x="4557106" y="594208"/>
                </a:cubicBezTo>
                <a:cubicBezTo>
                  <a:pt x="4545920" y="604440"/>
                  <a:pt x="4537188" y="616513"/>
                  <a:pt x="4530913" y="630429"/>
                </a:cubicBezTo>
                <a:cubicBezTo>
                  <a:pt x="4524637" y="644344"/>
                  <a:pt x="4521499" y="659351"/>
                  <a:pt x="4521499" y="675449"/>
                </a:cubicBezTo>
                <a:cubicBezTo>
                  <a:pt x="4521499" y="694822"/>
                  <a:pt x="4524910" y="712284"/>
                  <a:pt x="4531731" y="727837"/>
                </a:cubicBezTo>
                <a:cubicBezTo>
                  <a:pt x="4538553" y="743389"/>
                  <a:pt x="4547898" y="756623"/>
                  <a:pt x="4559767" y="767537"/>
                </a:cubicBezTo>
                <a:cubicBezTo>
                  <a:pt x="4571636" y="778451"/>
                  <a:pt x="4585552" y="786773"/>
                  <a:pt x="4601513" y="792503"/>
                </a:cubicBezTo>
                <a:cubicBezTo>
                  <a:pt x="4617475" y="798233"/>
                  <a:pt x="4634597" y="801097"/>
                  <a:pt x="4652877" y="801097"/>
                </a:cubicBezTo>
                <a:cubicBezTo>
                  <a:pt x="4673614" y="801097"/>
                  <a:pt x="4691418" y="797550"/>
                  <a:pt x="4706288" y="790456"/>
                </a:cubicBezTo>
                <a:cubicBezTo>
                  <a:pt x="4721158" y="783362"/>
                  <a:pt x="4733300" y="774290"/>
                  <a:pt x="4742714" y="763239"/>
                </a:cubicBezTo>
                <a:cubicBezTo>
                  <a:pt x="4752127" y="752189"/>
                  <a:pt x="4759017" y="739979"/>
                  <a:pt x="4763382" y="726609"/>
                </a:cubicBezTo>
                <a:cubicBezTo>
                  <a:pt x="4767748" y="713239"/>
                  <a:pt x="4769931" y="700415"/>
                  <a:pt x="4769931" y="688137"/>
                </a:cubicBezTo>
                <a:cubicBezTo>
                  <a:pt x="4781118" y="694140"/>
                  <a:pt x="4792510" y="703348"/>
                  <a:pt x="4804105" y="715763"/>
                </a:cubicBezTo>
                <a:cubicBezTo>
                  <a:pt x="4815701" y="728178"/>
                  <a:pt x="4826275" y="741411"/>
                  <a:pt x="4835824" y="755463"/>
                </a:cubicBezTo>
                <a:cubicBezTo>
                  <a:pt x="4845374" y="769515"/>
                  <a:pt x="4853355" y="783089"/>
                  <a:pt x="4859767" y="796186"/>
                </a:cubicBezTo>
                <a:cubicBezTo>
                  <a:pt x="4866179" y="809283"/>
                  <a:pt x="4870067" y="819379"/>
                  <a:pt x="4871431" y="826473"/>
                </a:cubicBezTo>
                <a:lnTo>
                  <a:pt x="4871431" y="889092"/>
                </a:lnTo>
                <a:lnTo>
                  <a:pt x="4966384" y="889092"/>
                </a:lnTo>
                <a:lnTo>
                  <a:pt x="4966384" y="434794"/>
                </a:lnTo>
                <a:lnTo>
                  <a:pt x="5050658" y="434794"/>
                </a:lnTo>
                <a:lnTo>
                  <a:pt x="5080981" y="434794"/>
                </a:lnTo>
                <a:lnTo>
                  <a:pt x="5098134" y="434794"/>
                </a:lnTo>
                <a:cubicBezTo>
                  <a:pt x="5108502" y="434794"/>
                  <a:pt x="5117848" y="436500"/>
                  <a:pt x="5126169" y="439910"/>
                </a:cubicBezTo>
                <a:cubicBezTo>
                  <a:pt x="5134491" y="443321"/>
                  <a:pt x="5141517" y="448096"/>
                  <a:pt x="5147247" y="454235"/>
                </a:cubicBezTo>
                <a:cubicBezTo>
                  <a:pt x="5152977" y="460374"/>
                  <a:pt x="5157411" y="467605"/>
                  <a:pt x="5160549" y="475927"/>
                </a:cubicBezTo>
                <a:cubicBezTo>
                  <a:pt x="5163687" y="484249"/>
                  <a:pt x="5165255" y="493321"/>
                  <a:pt x="5165255" y="503144"/>
                </a:cubicBezTo>
                <a:lnTo>
                  <a:pt x="5165255" y="930020"/>
                </a:lnTo>
                <a:lnTo>
                  <a:pt x="5260208" y="930020"/>
                </a:lnTo>
                <a:lnTo>
                  <a:pt x="5260208" y="477768"/>
                </a:lnTo>
                <a:cubicBezTo>
                  <a:pt x="5260208" y="473676"/>
                  <a:pt x="5260549" y="469174"/>
                  <a:pt x="5261231" y="464262"/>
                </a:cubicBezTo>
                <a:cubicBezTo>
                  <a:pt x="5261913" y="459351"/>
                  <a:pt x="5263482" y="454712"/>
                  <a:pt x="5265938" y="450347"/>
                </a:cubicBezTo>
                <a:cubicBezTo>
                  <a:pt x="5268393" y="445981"/>
                  <a:pt x="5272145" y="442298"/>
                  <a:pt x="5277193" y="439296"/>
                </a:cubicBezTo>
                <a:cubicBezTo>
                  <a:pt x="5282241" y="436295"/>
                  <a:pt x="5289130" y="434794"/>
                  <a:pt x="5297861" y="434794"/>
                </a:cubicBezTo>
                <a:lnTo>
                  <a:pt x="5345933" y="434794"/>
                </a:lnTo>
                <a:lnTo>
                  <a:pt x="5374806" y="434794"/>
                </a:lnTo>
                <a:lnTo>
                  <a:pt x="5448661" y="434794"/>
                </a:lnTo>
                <a:cubicBezTo>
                  <a:pt x="5438293" y="450892"/>
                  <a:pt x="5429766" y="467059"/>
                  <a:pt x="5423082" y="483294"/>
                </a:cubicBezTo>
                <a:cubicBezTo>
                  <a:pt x="5416397" y="499528"/>
                  <a:pt x="5411144" y="516172"/>
                  <a:pt x="5407325" y="533226"/>
                </a:cubicBezTo>
                <a:cubicBezTo>
                  <a:pt x="5403504" y="550279"/>
                  <a:pt x="5400912" y="567741"/>
                  <a:pt x="5399548" y="585613"/>
                </a:cubicBezTo>
                <a:cubicBezTo>
                  <a:pt x="5398184" y="603485"/>
                  <a:pt x="5397502" y="622243"/>
                  <a:pt x="5397502" y="641889"/>
                </a:cubicBezTo>
                <a:cubicBezTo>
                  <a:pt x="5397502" y="666172"/>
                  <a:pt x="5399616" y="690524"/>
                  <a:pt x="5403846" y="714945"/>
                </a:cubicBezTo>
                <a:cubicBezTo>
                  <a:pt x="5408075" y="739365"/>
                  <a:pt x="5414214" y="763035"/>
                  <a:pt x="5422263" y="785954"/>
                </a:cubicBezTo>
                <a:cubicBezTo>
                  <a:pt x="5430312" y="808874"/>
                  <a:pt x="5440271" y="830429"/>
                  <a:pt x="5452140" y="850620"/>
                </a:cubicBezTo>
                <a:cubicBezTo>
                  <a:pt x="5464009" y="870811"/>
                  <a:pt x="5477720" y="888819"/>
                  <a:pt x="5493273" y="904645"/>
                </a:cubicBezTo>
                <a:cubicBezTo>
                  <a:pt x="5504732" y="916104"/>
                  <a:pt x="5517556" y="926200"/>
                  <a:pt x="5531745" y="934931"/>
                </a:cubicBezTo>
                <a:cubicBezTo>
                  <a:pt x="5545933" y="943662"/>
                  <a:pt x="5560803" y="948028"/>
                  <a:pt x="5576356" y="948028"/>
                </a:cubicBezTo>
                <a:cubicBezTo>
                  <a:pt x="5586451" y="948028"/>
                  <a:pt x="5595592" y="946118"/>
                  <a:pt x="5603778" y="942298"/>
                </a:cubicBezTo>
                <a:cubicBezTo>
                  <a:pt x="5611963" y="938478"/>
                  <a:pt x="5618989" y="933431"/>
                  <a:pt x="5624855" y="927155"/>
                </a:cubicBezTo>
                <a:cubicBezTo>
                  <a:pt x="5630722" y="920879"/>
                  <a:pt x="5635292" y="913512"/>
                  <a:pt x="5638566" y="905054"/>
                </a:cubicBezTo>
                <a:cubicBezTo>
                  <a:pt x="5641840" y="896596"/>
                  <a:pt x="5643477" y="887864"/>
                  <a:pt x="5643477" y="878860"/>
                </a:cubicBezTo>
                <a:cubicBezTo>
                  <a:pt x="5643477" y="870947"/>
                  <a:pt x="5641840" y="863171"/>
                  <a:pt x="5638566" y="855531"/>
                </a:cubicBezTo>
                <a:cubicBezTo>
                  <a:pt x="5635292" y="847892"/>
                  <a:pt x="5630722" y="841002"/>
                  <a:pt x="5624855" y="834863"/>
                </a:cubicBezTo>
                <a:cubicBezTo>
                  <a:pt x="5618989" y="828724"/>
                  <a:pt x="5611963" y="823744"/>
                  <a:pt x="5603778" y="819924"/>
                </a:cubicBezTo>
                <a:cubicBezTo>
                  <a:pt x="5595592" y="816104"/>
                  <a:pt x="5586451" y="814194"/>
                  <a:pt x="5576356" y="814194"/>
                </a:cubicBezTo>
                <a:cubicBezTo>
                  <a:pt x="5571717" y="814194"/>
                  <a:pt x="5567147" y="814672"/>
                  <a:pt x="5562645" y="815627"/>
                </a:cubicBezTo>
                <a:cubicBezTo>
                  <a:pt x="5558143" y="816582"/>
                  <a:pt x="5553982" y="817741"/>
                  <a:pt x="5550162" y="819106"/>
                </a:cubicBezTo>
                <a:cubicBezTo>
                  <a:pt x="5542795" y="810102"/>
                  <a:pt x="5535769" y="798574"/>
                  <a:pt x="5529084" y="784522"/>
                </a:cubicBezTo>
                <a:cubicBezTo>
                  <a:pt x="5522399" y="770470"/>
                  <a:pt x="5516533" y="755327"/>
                  <a:pt x="5511486" y="739092"/>
                </a:cubicBezTo>
                <a:cubicBezTo>
                  <a:pt x="5506438" y="722857"/>
                  <a:pt x="5502413" y="706282"/>
                  <a:pt x="5499412" y="689365"/>
                </a:cubicBezTo>
                <a:cubicBezTo>
                  <a:pt x="5496410" y="672448"/>
                  <a:pt x="5494910" y="656623"/>
                  <a:pt x="5494910" y="641889"/>
                </a:cubicBezTo>
                <a:cubicBezTo>
                  <a:pt x="5494910" y="625245"/>
                  <a:pt x="5496274" y="606895"/>
                  <a:pt x="5499003" y="586841"/>
                </a:cubicBezTo>
                <a:cubicBezTo>
                  <a:pt x="5501731" y="566786"/>
                  <a:pt x="5506097" y="547141"/>
                  <a:pt x="5512099" y="527905"/>
                </a:cubicBezTo>
                <a:cubicBezTo>
                  <a:pt x="5518102" y="508669"/>
                  <a:pt x="5525947" y="490729"/>
                  <a:pt x="5535633" y="474085"/>
                </a:cubicBezTo>
                <a:cubicBezTo>
                  <a:pt x="5545319" y="457441"/>
                  <a:pt x="5557120" y="444344"/>
                  <a:pt x="5571035" y="434794"/>
                </a:cubicBezTo>
                <a:lnTo>
                  <a:pt x="5622158" y="434794"/>
                </a:lnTo>
                <a:lnTo>
                  <a:pt x="5650435" y="434794"/>
                </a:lnTo>
                <a:lnTo>
                  <a:pt x="5692554" y="434794"/>
                </a:lnTo>
                <a:cubicBezTo>
                  <a:pt x="5694191" y="450620"/>
                  <a:pt x="5697533" y="464399"/>
                  <a:pt x="5702581" y="476131"/>
                </a:cubicBezTo>
                <a:cubicBezTo>
                  <a:pt x="5707629" y="487864"/>
                  <a:pt x="5713563" y="498505"/>
                  <a:pt x="5720385" y="508055"/>
                </a:cubicBezTo>
                <a:cubicBezTo>
                  <a:pt x="5727206" y="517605"/>
                  <a:pt x="5734300" y="526472"/>
                  <a:pt x="5741667" y="534658"/>
                </a:cubicBezTo>
                <a:cubicBezTo>
                  <a:pt x="5749034" y="542844"/>
                  <a:pt x="5755855" y="551302"/>
                  <a:pt x="5762131" y="560033"/>
                </a:cubicBezTo>
                <a:cubicBezTo>
                  <a:pt x="5768406" y="568764"/>
                  <a:pt x="5773591" y="578110"/>
                  <a:pt x="5777684" y="588069"/>
                </a:cubicBezTo>
                <a:cubicBezTo>
                  <a:pt x="5781776" y="598028"/>
                  <a:pt x="5783823" y="609556"/>
                  <a:pt x="5783823" y="622653"/>
                </a:cubicBezTo>
                <a:cubicBezTo>
                  <a:pt x="5783823" y="630020"/>
                  <a:pt x="5782800" y="636841"/>
                  <a:pt x="5780753" y="643116"/>
                </a:cubicBezTo>
                <a:cubicBezTo>
                  <a:pt x="5778707" y="649392"/>
                  <a:pt x="5775842" y="654849"/>
                  <a:pt x="5772158" y="659488"/>
                </a:cubicBezTo>
                <a:cubicBezTo>
                  <a:pt x="5768475" y="664126"/>
                  <a:pt x="5764040" y="667810"/>
                  <a:pt x="5758857" y="670538"/>
                </a:cubicBezTo>
                <a:cubicBezTo>
                  <a:pt x="5753673" y="673267"/>
                  <a:pt x="5748079" y="674631"/>
                  <a:pt x="5742076" y="674631"/>
                </a:cubicBezTo>
                <a:cubicBezTo>
                  <a:pt x="5734709" y="674631"/>
                  <a:pt x="5726456" y="674222"/>
                  <a:pt x="5717315" y="673403"/>
                </a:cubicBezTo>
                <a:cubicBezTo>
                  <a:pt x="5708174" y="672584"/>
                  <a:pt x="5696510" y="669992"/>
                  <a:pt x="5682322" y="665627"/>
                </a:cubicBezTo>
                <a:lnTo>
                  <a:pt x="5682322" y="754031"/>
                </a:lnTo>
                <a:cubicBezTo>
                  <a:pt x="5695964" y="757305"/>
                  <a:pt x="5706879" y="759624"/>
                  <a:pt x="5715064" y="760988"/>
                </a:cubicBezTo>
                <a:cubicBezTo>
                  <a:pt x="5723250" y="762353"/>
                  <a:pt x="5730344" y="763035"/>
                  <a:pt x="5736347" y="763035"/>
                </a:cubicBezTo>
                <a:cubicBezTo>
                  <a:pt x="5759538" y="763035"/>
                  <a:pt x="5779662" y="760647"/>
                  <a:pt x="5796715" y="755872"/>
                </a:cubicBezTo>
                <a:cubicBezTo>
                  <a:pt x="5813768" y="751097"/>
                  <a:pt x="5828025" y="743730"/>
                  <a:pt x="5839484" y="733771"/>
                </a:cubicBezTo>
                <a:cubicBezTo>
                  <a:pt x="5850944" y="723812"/>
                  <a:pt x="5859675" y="711057"/>
                  <a:pt x="5865678" y="695504"/>
                </a:cubicBezTo>
                <a:cubicBezTo>
                  <a:pt x="5871680" y="679951"/>
                  <a:pt x="5875092" y="661534"/>
                  <a:pt x="5875910" y="640252"/>
                </a:cubicBezTo>
                <a:cubicBezTo>
                  <a:pt x="5882731" y="638614"/>
                  <a:pt x="5888529" y="637659"/>
                  <a:pt x="5893304" y="637387"/>
                </a:cubicBezTo>
                <a:cubicBezTo>
                  <a:pt x="5898079" y="637114"/>
                  <a:pt x="5902240" y="636977"/>
                  <a:pt x="5905787" y="636977"/>
                </a:cubicBezTo>
                <a:cubicBezTo>
                  <a:pt x="5912336" y="636977"/>
                  <a:pt x="5919430" y="638410"/>
                  <a:pt x="5927070" y="641275"/>
                </a:cubicBezTo>
                <a:cubicBezTo>
                  <a:pt x="5934709" y="644140"/>
                  <a:pt x="5942622" y="649460"/>
                  <a:pt x="5950808" y="657237"/>
                </a:cubicBezTo>
                <a:cubicBezTo>
                  <a:pt x="5958993" y="665013"/>
                  <a:pt x="5967247" y="675790"/>
                  <a:pt x="5975569" y="689569"/>
                </a:cubicBezTo>
                <a:cubicBezTo>
                  <a:pt x="5983891" y="703348"/>
                  <a:pt x="5991736" y="721152"/>
                  <a:pt x="5999103" y="742980"/>
                </a:cubicBezTo>
                <a:lnTo>
                  <a:pt x="5999103" y="889092"/>
                </a:lnTo>
                <a:lnTo>
                  <a:pt x="6094055" y="889092"/>
                </a:lnTo>
                <a:lnTo>
                  <a:pt x="6094055" y="434794"/>
                </a:lnTo>
                <a:lnTo>
                  <a:pt x="6184133" y="434794"/>
                </a:lnTo>
                <a:lnTo>
                  <a:pt x="6208652" y="434794"/>
                </a:lnTo>
                <a:lnTo>
                  <a:pt x="6547162" y="434794"/>
                </a:lnTo>
                <a:lnTo>
                  <a:pt x="6547162" y="478587"/>
                </a:lnTo>
                <a:cubicBezTo>
                  <a:pt x="6525334" y="479133"/>
                  <a:pt x="6503096" y="480702"/>
                  <a:pt x="6480450" y="483294"/>
                </a:cubicBezTo>
                <a:cubicBezTo>
                  <a:pt x="6457803" y="485886"/>
                  <a:pt x="6435634" y="490183"/>
                  <a:pt x="6413942" y="496186"/>
                </a:cubicBezTo>
                <a:cubicBezTo>
                  <a:pt x="6392250" y="502189"/>
                  <a:pt x="6371513" y="510238"/>
                  <a:pt x="6351732" y="520333"/>
                </a:cubicBezTo>
                <a:cubicBezTo>
                  <a:pt x="6331950" y="530429"/>
                  <a:pt x="6314010" y="542980"/>
                  <a:pt x="6297912" y="557987"/>
                </a:cubicBezTo>
                <a:cubicBezTo>
                  <a:pt x="6281814" y="572994"/>
                  <a:pt x="6268035" y="590934"/>
                  <a:pt x="6256575" y="611807"/>
                </a:cubicBezTo>
                <a:cubicBezTo>
                  <a:pt x="6245115" y="632680"/>
                  <a:pt x="6236930" y="657032"/>
                  <a:pt x="6232018" y="684863"/>
                </a:cubicBezTo>
                <a:cubicBezTo>
                  <a:pt x="6248116" y="686227"/>
                  <a:pt x="6265715" y="688683"/>
                  <a:pt x="6284815" y="692230"/>
                </a:cubicBezTo>
                <a:cubicBezTo>
                  <a:pt x="6303915" y="695777"/>
                  <a:pt x="6323423" y="700415"/>
                  <a:pt x="6343342" y="706145"/>
                </a:cubicBezTo>
                <a:cubicBezTo>
                  <a:pt x="6363260" y="711875"/>
                  <a:pt x="6383178" y="718696"/>
                  <a:pt x="6403096" y="726609"/>
                </a:cubicBezTo>
                <a:cubicBezTo>
                  <a:pt x="6423014" y="734522"/>
                  <a:pt x="6441978" y="743526"/>
                  <a:pt x="6459986" y="753621"/>
                </a:cubicBezTo>
                <a:cubicBezTo>
                  <a:pt x="6477994" y="763717"/>
                  <a:pt x="6494501" y="774767"/>
                  <a:pt x="6509508" y="786773"/>
                </a:cubicBezTo>
                <a:cubicBezTo>
                  <a:pt x="6524515" y="798778"/>
                  <a:pt x="6537066" y="811739"/>
                  <a:pt x="6547162" y="825654"/>
                </a:cubicBezTo>
                <a:lnTo>
                  <a:pt x="6547162" y="889092"/>
                </a:lnTo>
                <a:lnTo>
                  <a:pt x="6642114" y="889092"/>
                </a:lnTo>
                <a:lnTo>
                  <a:pt x="6642114" y="434794"/>
                </a:lnTo>
                <a:lnTo>
                  <a:pt x="6756712" y="434794"/>
                </a:lnTo>
                <a:lnTo>
                  <a:pt x="6756712" y="348846"/>
                </a:lnTo>
                <a:lnTo>
                  <a:pt x="6208652" y="348846"/>
                </a:lnTo>
                <a:lnTo>
                  <a:pt x="6184133" y="348846"/>
                </a:lnTo>
                <a:lnTo>
                  <a:pt x="5650435" y="348846"/>
                </a:lnTo>
                <a:lnTo>
                  <a:pt x="5622158" y="348846"/>
                </a:lnTo>
                <a:lnTo>
                  <a:pt x="5374806" y="348846"/>
                </a:lnTo>
                <a:lnTo>
                  <a:pt x="5345933" y="348846"/>
                </a:lnTo>
                <a:lnTo>
                  <a:pt x="5279853" y="348846"/>
                </a:lnTo>
                <a:cubicBezTo>
                  <a:pt x="5260481" y="348846"/>
                  <a:pt x="5244655" y="351575"/>
                  <a:pt x="5232377" y="357032"/>
                </a:cubicBezTo>
                <a:cubicBezTo>
                  <a:pt x="5220099" y="362489"/>
                  <a:pt x="5209594" y="369446"/>
                  <a:pt x="5200863" y="377905"/>
                </a:cubicBezTo>
                <a:cubicBezTo>
                  <a:pt x="5191585" y="370265"/>
                  <a:pt x="5180058" y="363512"/>
                  <a:pt x="5166279" y="357646"/>
                </a:cubicBezTo>
                <a:cubicBezTo>
                  <a:pt x="5152499" y="351779"/>
                  <a:pt x="5137015" y="348846"/>
                  <a:pt x="5119826" y="348846"/>
                </a:cubicBezTo>
                <a:lnTo>
                  <a:pt x="5080981" y="348846"/>
                </a:lnTo>
                <a:lnTo>
                  <a:pt x="5050658" y="348846"/>
                </a:lnTo>
                <a:close/>
                <a:moveTo>
                  <a:pt x="1935983" y="348846"/>
                </a:moveTo>
                <a:lnTo>
                  <a:pt x="1935983" y="434794"/>
                </a:lnTo>
                <a:lnTo>
                  <a:pt x="2299012" y="434794"/>
                </a:lnTo>
                <a:lnTo>
                  <a:pt x="2299012" y="478587"/>
                </a:lnTo>
                <a:cubicBezTo>
                  <a:pt x="2277184" y="479133"/>
                  <a:pt x="2254946" y="480702"/>
                  <a:pt x="2232300" y="483294"/>
                </a:cubicBezTo>
                <a:cubicBezTo>
                  <a:pt x="2209653" y="485886"/>
                  <a:pt x="2187484" y="490183"/>
                  <a:pt x="2165792" y="496186"/>
                </a:cubicBezTo>
                <a:cubicBezTo>
                  <a:pt x="2144101" y="502189"/>
                  <a:pt x="2123364" y="510238"/>
                  <a:pt x="2103583" y="520333"/>
                </a:cubicBezTo>
                <a:cubicBezTo>
                  <a:pt x="2083801" y="530429"/>
                  <a:pt x="2065861" y="542980"/>
                  <a:pt x="2049762" y="557987"/>
                </a:cubicBezTo>
                <a:cubicBezTo>
                  <a:pt x="2033664" y="572994"/>
                  <a:pt x="2019886" y="590934"/>
                  <a:pt x="2008426" y="611807"/>
                </a:cubicBezTo>
                <a:cubicBezTo>
                  <a:pt x="1996965" y="632680"/>
                  <a:pt x="1988781" y="657032"/>
                  <a:pt x="1983868" y="684863"/>
                </a:cubicBezTo>
                <a:cubicBezTo>
                  <a:pt x="1999967" y="686227"/>
                  <a:pt x="2017566" y="688683"/>
                  <a:pt x="2036666" y="692230"/>
                </a:cubicBezTo>
                <a:cubicBezTo>
                  <a:pt x="2055765" y="695777"/>
                  <a:pt x="2075274" y="700415"/>
                  <a:pt x="2095192" y="706145"/>
                </a:cubicBezTo>
                <a:cubicBezTo>
                  <a:pt x="2115110" y="711875"/>
                  <a:pt x="2135029" y="718696"/>
                  <a:pt x="2154947" y="726609"/>
                </a:cubicBezTo>
                <a:cubicBezTo>
                  <a:pt x="2174865" y="734522"/>
                  <a:pt x="2193828" y="743526"/>
                  <a:pt x="2211836" y="753621"/>
                </a:cubicBezTo>
                <a:cubicBezTo>
                  <a:pt x="2229845" y="763717"/>
                  <a:pt x="2246351" y="774767"/>
                  <a:pt x="2261358" y="786773"/>
                </a:cubicBezTo>
                <a:cubicBezTo>
                  <a:pt x="2276366" y="798778"/>
                  <a:pt x="2288917" y="811739"/>
                  <a:pt x="2299012" y="825654"/>
                </a:cubicBezTo>
                <a:lnTo>
                  <a:pt x="2299012" y="889092"/>
                </a:lnTo>
                <a:lnTo>
                  <a:pt x="2393964" y="889092"/>
                </a:lnTo>
                <a:lnTo>
                  <a:pt x="2393964" y="434794"/>
                </a:lnTo>
                <a:lnTo>
                  <a:pt x="2478908" y="434794"/>
                </a:lnTo>
                <a:lnTo>
                  <a:pt x="2508562" y="434794"/>
                </a:lnTo>
                <a:lnTo>
                  <a:pt x="2559945" y="434794"/>
                </a:lnTo>
                <a:cubicBezTo>
                  <a:pt x="2570040" y="434794"/>
                  <a:pt x="2581023" y="438614"/>
                  <a:pt x="2592892" y="446254"/>
                </a:cubicBezTo>
                <a:cubicBezTo>
                  <a:pt x="2604761" y="453894"/>
                  <a:pt x="2616357" y="463717"/>
                  <a:pt x="2627680" y="475722"/>
                </a:cubicBezTo>
                <a:cubicBezTo>
                  <a:pt x="2639004" y="487727"/>
                  <a:pt x="2649509" y="501370"/>
                  <a:pt x="2659195" y="516650"/>
                </a:cubicBezTo>
                <a:cubicBezTo>
                  <a:pt x="2668881" y="531930"/>
                  <a:pt x="2676453" y="547073"/>
                  <a:pt x="2681909" y="562079"/>
                </a:cubicBezTo>
                <a:cubicBezTo>
                  <a:pt x="2675361" y="561807"/>
                  <a:pt x="2669768" y="561670"/>
                  <a:pt x="2665129" y="561670"/>
                </a:cubicBezTo>
                <a:cubicBezTo>
                  <a:pt x="2647940" y="561670"/>
                  <a:pt x="2631568" y="564535"/>
                  <a:pt x="2616016" y="570265"/>
                </a:cubicBezTo>
                <a:cubicBezTo>
                  <a:pt x="2600464" y="575995"/>
                  <a:pt x="2587094" y="583976"/>
                  <a:pt x="2575907" y="594208"/>
                </a:cubicBezTo>
                <a:cubicBezTo>
                  <a:pt x="2564720" y="604440"/>
                  <a:pt x="2555988" y="616513"/>
                  <a:pt x="2549713" y="630429"/>
                </a:cubicBezTo>
                <a:cubicBezTo>
                  <a:pt x="2543437" y="644344"/>
                  <a:pt x="2540300" y="659351"/>
                  <a:pt x="2540300" y="675449"/>
                </a:cubicBezTo>
                <a:cubicBezTo>
                  <a:pt x="2540300" y="694822"/>
                  <a:pt x="2543710" y="712284"/>
                  <a:pt x="2550531" y="727837"/>
                </a:cubicBezTo>
                <a:cubicBezTo>
                  <a:pt x="2557353" y="743389"/>
                  <a:pt x="2566698" y="756623"/>
                  <a:pt x="2578567" y="767537"/>
                </a:cubicBezTo>
                <a:cubicBezTo>
                  <a:pt x="2590437" y="778451"/>
                  <a:pt x="2604352" y="786773"/>
                  <a:pt x="2620313" y="792503"/>
                </a:cubicBezTo>
                <a:cubicBezTo>
                  <a:pt x="2636275" y="798233"/>
                  <a:pt x="2653397" y="801097"/>
                  <a:pt x="2671677" y="801097"/>
                </a:cubicBezTo>
                <a:cubicBezTo>
                  <a:pt x="2692415" y="801097"/>
                  <a:pt x="2710218" y="797550"/>
                  <a:pt x="2725089" y="790456"/>
                </a:cubicBezTo>
                <a:cubicBezTo>
                  <a:pt x="2739959" y="783362"/>
                  <a:pt x="2752101" y="774290"/>
                  <a:pt x="2761514" y="763239"/>
                </a:cubicBezTo>
                <a:cubicBezTo>
                  <a:pt x="2770928" y="752189"/>
                  <a:pt x="2777817" y="739979"/>
                  <a:pt x="2782183" y="726609"/>
                </a:cubicBezTo>
                <a:cubicBezTo>
                  <a:pt x="2786548" y="713239"/>
                  <a:pt x="2788731" y="700415"/>
                  <a:pt x="2788731" y="688137"/>
                </a:cubicBezTo>
                <a:cubicBezTo>
                  <a:pt x="2799918" y="694140"/>
                  <a:pt x="2811309" y="703348"/>
                  <a:pt x="2822906" y="715763"/>
                </a:cubicBezTo>
                <a:cubicBezTo>
                  <a:pt x="2834503" y="728178"/>
                  <a:pt x="2845075" y="741411"/>
                  <a:pt x="2854625" y="755463"/>
                </a:cubicBezTo>
                <a:cubicBezTo>
                  <a:pt x="2864175" y="769515"/>
                  <a:pt x="2872156" y="783089"/>
                  <a:pt x="2878568" y="796186"/>
                </a:cubicBezTo>
                <a:cubicBezTo>
                  <a:pt x="2884980" y="809283"/>
                  <a:pt x="2888867" y="819379"/>
                  <a:pt x="2890232" y="826473"/>
                </a:cubicBezTo>
                <a:lnTo>
                  <a:pt x="2890232" y="889092"/>
                </a:lnTo>
                <a:lnTo>
                  <a:pt x="2985184" y="889092"/>
                </a:lnTo>
                <a:lnTo>
                  <a:pt x="2985184" y="434794"/>
                </a:lnTo>
                <a:lnTo>
                  <a:pt x="3069458" y="434794"/>
                </a:lnTo>
                <a:lnTo>
                  <a:pt x="3099782" y="434794"/>
                </a:lnTo>
                <a:lnTo>
                  <a:pt x="3107521" y="434794"/>
                </a:lnTo>
                <a:cubicBezTo>
                  <a:pt x="3121164" y="434794"/>
                  <a:pt x="3135011" y="436431"/>
                  <a:pt x="3149063" y="439706"/>
                </a:cubicBezTo>
                <a:cubicBezTo>
                  <a:pt x="3163115" y="442980"/>
                  <a:pt x="3175870" y="448164"/>
                  <a:pt x="3187330" y="455258"/>
                </a:cubicBezTo>
                <a:cubicBezTo>
                  <a:pt x="3198790" y="462352"/>
                  <a:pt x="3208203" y="471493"/>
                  <a:pt x="3215570" y="482680"/>
                </a:cubicBezTo>
                <a:cubicBezTo>
                  <a:pt x="3222937" y="493867"/>
                  <a:pt x="3226621" y="507373"/>
                  <a:pt x="3226621" y="523198"/>
                </a:cubicBezTo>
                <a:cubicBezTo>
                  <a:pt x="3226621" y="533567"/>
                  <a:pt x="3224029" y="543389"/>
                  <a:pt x="3218844" y="552666"/>
                </a:cubicBezTo>
                <a:cubicBezTo>
                  <a:pt x="3213661" y="561943"/>
                  <a:pt x="3207112" y="569992"/>
                  <a:pt x="3199199" y="576813"/>
                </a:cubicBezTo>
                <a:cubicBezTo>
                  <a:pt x="3191286" y="583635"/>
                  <a:pt x="3182555" y="589024"/>
                  <a:pt x="3173005" y="592980"/>
                </a:cubicBezTo>
                <a:cubicBezTo>
                  <a:pt x="3163456" y="596936"/>
                  <a:pt x="3154179" y="598915"/>
                  <a:pt x="3145175" y="598915"/>
                </a:cubicBezTo>
                <a:lnTo>
                  <a:pt x="3119799" y="598915"/>
                </a:lnTo>
                <a:lnTo>
                  <a:pt x="3119799" y="684044"/>
                </a:lnTo>
                <a:cubicBezTo>
                  <a:pt x="3159636" y="684863"/>
                  <a:pt x="3195175" y="688000"/>
                  <a:pt x="3226416" y="693458"/>
                </a:cubicBezTo>
                <a:cubicBezTo>
                  <a:pt x="3257658" y="698915"/>
                  <a:pt x="3286375" y="707919"/>
                  <a:pt x="3312569" y="720470"/>
                </a:cubicBezTo>
                <a:cubicBezTo>
                  <a:pt x="3338763" y="733021"/>
                  <a:pt x="3363115" y="749665"/>
                  <a:pt x="3385625" y="770402"/>
                </a:cubicBezTo>
                <a:cubicBezTo>
                  <a:pt x="3408135" y="791138"/>
                  <a:pt x="3430441" y="816923"/>
                  <a:pt x="3452542" y="847755"/>
                </a:cubicBezTo>
                <a:lnTo>
                  <a:pt x="3452542" y="889092"/>
                </a:lnTo>
                <a:lnTo>
                  <a:pt x="3547494" y="889092"/>
                </a:lnTo>
                <a:lnTo>
                  <a:pt x="3547494" y="434794"/>
                </a:lnTo>
                <a:lnTo>
                  <a:pt x="3631433" y="434794"/>
                </a:lnTo>
                <a:lnTo>
                  <a:pt x="3662091" y="434794"/>
                </a:lnTo>
                <a:lnTo>
                  <a:pt x="4012470" y="434794"/>
                </a:lnTo>
                <a:lnTo>
                  <a:pt x="4012470" y="565763"/>
                </a:lnTo>
                <a:cubicBezTo>
                  <a:pt x="4005103" y="555668"/>
                  <a:pt x="3996303" y="545708"/>
                  <a:pt x="3986072" y="535886"/>
                </a:cubicBezTo>
                <a:cubicBezTo>
                  <a:pt x="3975840" y="526063"/>
                  <a:pt x="3964244" y="517332"/>
                  <a:pt x="3951283" y="509692"/>
                </a:cubicBezTo>
                <a:cubicBezTo>
                  <a:pt x="3938323" y="502052"/>
                  <a:pt x="3923861" y="495845"/>
                  <a:pt x="3907900" y="491070"/>
                </a:cubicBezTo>
                <a:cubicBezTo>
                  <a:pt x="3891938" y="486295"/>
                  <a:pt x="3874543" y="483908"/>
                  <a:pt x="3855717" y="483908"/>
                </a:cubicBezTo>
                <a:cubicBezTo>
                  <a:pt x="3831433" y="483908"/>
                  <a:pt x="3808718" y="487386"/>
                  <a:pt x="3787572" y="494344"/>
                </a:cubicBezTo>
                <a:cubicBezTo>
                  <a:pt x="3766426" y="501302"/>
                  <a:pt x="3748009" y="511397"/>
                  <a:pt x="3732320" y="524631"/>
                </a:cubicBezTo>
                <a:cubicBezTo>
                  <a:pt x="3716631" y="537864"/>
                  <a:pt x="3704284" y="553962"/>
                  <a:pt x="3695280" y="572925"/>
                </a:cubicBezTo>
                <a:cubicBezTo>
                  <a:pt x="3686276" y="591889"/>
                  <a:pt x="3681774" y="613376"/>
                  <a:pt x="3681774" y="637387"/>
                </a:cubicBezTo>
                <a:cubicBezTo>
                  <a:pt x="3681774" y="654303"/>
                  <a:pt x="3683820" y="669378"/>
                  <a:pt x="3687913" y="682612"/>
                </a:cubicBezTo>
                <a:cubicBezTo>
                  <a:pt x="3692006" y="695845"/>
                  <a:pt x="3697531" y="707578"/>
                  <a:pt x="3704489" y="717810"/>
                </a:cubicBezTo>
                <a:cubicBezTo>
                  <a:pt x="3711446" y="728042"/>
                  <a:pt x="3719496" y="736773"/>
                  <a:pt x="3728636" y="744003"/>
                </a:cubicBezTo>
                <a:cubicBezTo>
                  <a:pt x="3737777" y="751234"/>
                  <a:pt x="3747258" y="757100"/>
                  <a:pt x="3757081" y="761602"/>
                </a:cubicBezTo>
                <a:cubicBezTo>
                  <a:pt x="3766904" y="766104"/>
                  <a:pt x="3776863" y="769447"/>
                  <a:pt x="3786958" y="771630"/>
                </a:cubicBezTo>
                <a:cubicBezTo>
                  <a:pt x="3797054" y="773812"/>
                  <a:pt x="3806467" y="774904"/>
                  <a:pt x="3815198" y="774904"/>
                </a:cubicBezTo>
                <a:cubicBezTo>
                  <a:pt x="3832934" y="774904"/>
                  <a:pt x="3849305" y="773267"/>
                  <a:pt x="3864312" y="769992"/>
                </a:cubicBezTo>
                <a:cubicBezTo>
                  <a:pt x="3879318" y="766718"/>
                  <a:pt x="3892210" y="761534"/>
                  <a:pt x="3902988" y="754440"/>
                </a:cubicBezTo>
                <a:cubicBezTo>
                  <a:pt x="3913766" y="747346"/>
                  <a:pt x="3922224" y="738001"/>
                  <a:pt x="3928363" y="726404"/>
                </a:cubicBezTo>
                <a:cubicBezTo>
                  <a:pt x="3934503" y="714808"/>
                  <a:pt x="3937572" y="700552"/>
                  <a:pt x="3937572" y="683635"/>
                </a:cubicBezTo>
                <a:cubicBezTo>
                  <a:pt x="3937572" y="675177"/>
                  <a:pt x="3935935" y="666923"/>
                  <a:pt x="3932661" y="658874"/>
                </a:cubicBezTo>
                <a:cubicBezTo>
                  <a:pt x="3929387" y="650825"/>
                  <a:pt x="3924817" y="643662"/>
                  <a:pt x="3918950" y="637387"/>
                </a:cubicBezTo>
                <a:cubicBezTo>
                  <a:pt x="3913084" y="631111"/>
                  <a:pt x="3906058" y="626063"/>
                  <a:pt x="3897872" y="622243"/>
                </a:cubicBezTo>
                <a:cubicBezTo>
                  <a:pt x="3889687" y="618423"/>
                  <a:pt x="3880546" y="616513"/>
                  <a:pt x="3870451" y="616513"/>
                </a:cubicBezTo>
                <a:cubicBezTo>
                  <a:pt x="3856808" y="616513"/>
                  <a:pt x="3845621" y="619174"/>
                  <a:pt x="3836890" y="624494"/>
                </a:cubicBezTo>
                <a:cubicBezTo>
                  <a:pt x="3828159" y="629815"/>
                  <a:pt x="3821269" y="636022"/>
                  <a:pt x="3816221" y="643116"/>
                </a:cubicBezTo>
                <a:cubicBezTo>
                  <a:pt x="3811174" y="650211"/>
                  <a:pt x="3807695" y="657578"/>
                  <a:pt x="3805785" y="665217"/>
                </a:cubicBezTo>
                <a:cubicBezTo>
                  <a:pt x="3803875" y="672857"/>
                  <a:pt x="3802920" y="679679"/>
                  <a:pt x="3802920" y="685681"/>
                </a:cubicBezTo>
                <a:cubicBezTo>
                  <a:pt x="3796644" y="685408"/>
                  <a:pt x="3791119" y="681452"/>
                  <a:pt x="3786344" y="673812"/>
                </a:cubicBezTo>
                <a:cubicBezTo>
                  <a:pt x="3781570" y="666172"/>
                  <a:pt x="3779182" y="655395"/>
                  <a:pt x="3779182" y="641479"/>
                </a:cubicBezTo>
                <a:cubicBezTo>
                  <a:pt x="3779182" y="630292"/>
                  <a:pt x="3780751" y="620811"/>
                  <a:pt x="3783889" y="613035"/>
                </a:cubicBezTo>
                <a:cubicBezTo>
                  <a:pt x="3787026" y="605258"/>
                  <a:pt x="3791869" y="598369"/>
                  <a:pt x="3798418" y="592366"/>
                </a:cubicBezTo>
                <a:cubicBezTo>
                  <a:pt x="3804966" y="586363"/>
                  <a:pt x="3813288" y="581520"/>
                  <a:pt x="3823384" y="577837"/>
                </a:cubicBezTo>
                <a:cubicBezTo>
                  <a:pt x="3833479" y="574153"/>
                  <a:pt x="3845348" y="572311"/>
                  <a:pt x="3858991" y="572311"/>
                </a:cubicBezTo>
                <a:cubicBezTo>
                  <a:pt x="3872361" y="572311"/>
                  <a:pt x="3885526" y="575108"/>
                  <a:pt x="3898486" y="580702"/>
                </a:cubicBezTo>
                <a:cubicBezTo>
                  <a:pt x="3911447" y="586295"/>
                  <a:pt x="3923589" y="593799"/>
                  <a:pt x="3934912" y="603212"/>
                </a:cubicBezTo>
                <a:cubicBezTo>
                  <a:pt x="3946235" y="612625"/>
                  <a:pt x="3956672" y="623471"/>
                  <a:pt x="3966222" y="635749"/>
                </a:cubicBezTo>
                <a:cubicBezTo>
                  <a:pt x="3975772" y="648028"/>
                  <a:pt x="3983957" y="660784"/>
                  <a:pt x="3990778" y="674017"/>
                </a:cubicBezTo>
                <a:cubicBezTo>
                  <a:pt x="3997600" y="687250"/>
                  <a:pt x="4002920" y="700483"/>
                  <a:pt x="4006740" y="713717"/>
                </a:cubicBezTo>
                <a:cubicBezTo>
                  <a:pt x="4010560" y="726950"/>
                  <a:pt x="4012470" y="739297"/>
                  <a:pt x="4012470" y="750756"/>
                </a:cubicBezTo>
                <a:lnTo>
                  <a:pt x="4012470" y="889092"/>
                </a:lnTo>
                <a:lnTo>
                  <a:pt x="4107422" y="889092"/>
                </a:lnTo>
                <a:lnTo>
                  <a:pt x="4107422" y="434794"/>
                </a:lnTo>
                <a:lnTo>
                  <a:pt x="4222020" y="434794"/>
                </a:lnTo>
                <a:lnTo>
                  <a:pt x="4222020" y="348846"/>
                </a:lnTo>
                <a:lnTo>
                  <a:pt x="3662091" y="348846"/>
                </a:lnTo>
                <a:lnTo>
                  <a:pt x="3631433" y="348846"/>
                </a:lnTo>
                <a:lnTo>
                  <a:pt x="3099782" y="348846"/>
                </a:lnTo>
                <a:lnTo>
                  <a:pt x="3069458" y="348846"/>
                </a:lnTo>
                <a:lnTo>
                  <a:pt x="2508562" y="348846"/>
                </a:lnTo>
                <a:lnTo>
                  <a:pt x="2478908" y="348846"/>
                </a:lnTo>
                <a:close/>
                <a:moveTo>
                  <a:pt x="0" y="0"/>
                </a:moveTo>
                <a:lnTo>
                  <a:pt x="10895064" y="0"/>
                </a:lnTo>
                <a:lnTo>
                  <a:pt x="10895064" y="5671580"/>
                </a:lnTo>
                <a:lnTo>
                  <a:pt x="0" y="567158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E79AFBBC-3D0F-4CDB-B3C5-A2352B10D3BB}"/>
              </a:ext>
            </a:extLst>
          </p:cNvPr>
          <p:cNvSpPr/>
          <p:nvPr/>
        </p:nvSpPr>
        <p:spPr>
          <a:xfrm>
            <a:off x="-12834" y="0"/>
            <a:ext cx="12192000" cy="6858000"/>
          </a:xfrm>
          <a:prstGeom prst="frame">
            <a:avLst>
              <a:gd name="adj1" fmla="val 10096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48693">
                <a:srgbClr val="00B050"/>
              </a:gs>
              <a:gs pos="92035">
                <a:srgbClr val="7030A0"/>
              </a:gs>
              <a:gs pos="33000">
                <a:srgbClr val="7030A0"/>
              </a:gs>
              <a:gs pos="68000">
                <a:srgbClr val="7030A0"/>
              </a:gs>
              <a:gs pos="12000">
                <a:srgbClr val="FF0000"/>
              </a:gs>
              <a:gs pos="84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A3CEF9E-FD4E-4D06-AF6D-CF41D141C744}"/>
              </a:ext>
            </a:extLst>
          </p:cNvPr>
          <p:cNvGrpSpPr/>
          <p:nvPr/>
        </p:nvGrpSpPr>
        <p:grpSpPr>
          <a:xfrm>
            <a:off x="3031338" y="4008779"/>
            <a:ext cx="5884823" cy="2146230"/>
            <a:chOff x="3574648" y="4398385"/>
            <a:chExt cx="5907925" cy="2161321"/>
          </a:xfrm>
        </p:grpSpPr>
        <p:pic>
          <p:nvPicPr>
            <p:cNvPr id="5124" name="Picture 4" descr="প্রথম রোজার সেহরি ও ইফতারের সময়সূচি | BD24Live.com">
              <a:extLst>
                <a:ext uri="{FF2B5EF4-FFF2-40B4-BE49-F238E27FC236}">
                  <a16:creationId xmlns:a16="http://schemas.microsoft.com/office/drawing/2014/main" id="{A13FE62A-CAE3-4DD6-A503-958C0C5741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9146" y="4461163"/>
              <a:ext cx="4943427" cy="2098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8098BE4-A5A3-4BA8-9AC7-B499999936FA}"/>
                </a:ext>
              </a:extLst>
            </p:cNvPr>
            <p:cNvSpPr/>
            <p:nvPr/>
          </p:nvSpPr>
          <p:spPr>
            <a:xfrm>
              <a:off x="3574648" y="4398385"/>
              <a:ext cx="927403" cy="84718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>
                  <a:solidFill>
                    <a:schemeClr val="bg1"/>
                  </a:solidFill>
                </a:rPr>
                <a:t>৫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058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484B8A8-DBA7-49D2-8EFE-20B636B4E590}"/>
              </a:ext>
            </a:extLst>
          </p:cNvPr>
          <p:cNvGrpSpPr/>
          <p:nvPr/>
        </p:nvGrpSpPr>
        <p:grpSpPr>
          <a:xfrm rot="10800000">
            <a:off x="738440" y="496183"/>
            <a:ext cx="5550837" cy="5219607"/>
            <a:chOff x="4132571" y="1465548"/>
            <a:chExt cx="3926858" cy="3926905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8906FA1-C95C-4F59-8C55-9731CA74426B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solidFill>
              <a:srgbClr val="FA35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3E546D3-111F-4DF7-933B-E9E4C04BF8F9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ADBF12F-4DD3-4775-B3CC-97437472355B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C8985B2-9E01-4E00-94D4-DC3A567436E4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solidFill>
              <a:srgbClr val="E51B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E5ADE33-93C7-4E67-A84D-07F322A920DC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solidFill>
              <a:srgbClr val="3C1F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F796C07-371A-42A0-951A-37D61E697551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solidFill>
              <a:srgbClr val="66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8628688-D1D9-462E-B7BB-E1EBADC420A6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9147995-ABC1-4184-9330-0275FCA842A1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410595E-E17B-43E8-8274-CB8AF9E9B8AD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6AE1B35-5921-4422-BC5A-D37D37DFA6FD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61E1146-B5A6-4D68-BE13-AD5C1E1174D7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3305C36-8DEE-4F31-A9B3-8958AE9E2412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5C5BB83-705E-4327-B0EC-A6ED90C5110F}"/>
              </a:ext>
            </a:extLst>
          </p:cNvPr>
          <p:cNvGrpSpPr/>
          <p:nvPr/>
        </p:nvGrpSpPr>
        <p:grpSpPr>
          <a:xfrm>
            <a:off x="6107483" y="496183"/>
            <a:ext cx="5550837" cy="5219607"/>
            <a:chOff x="4132571" y="1465548"/>
            <a:chExt cx="3926858" cy="3926905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1703275-95BC-4DCE-89C3-339F8C889949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solidFill>
              <a:srgbClr val="FA35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7C1ED99-B21B-42A4-8FC0-38666B98020A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BDC014-3EB1-4E0D-9EF8-C7C6E4FC9D8B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52681DA-4C7B-4A9E-9E4A-D9503FE96A3C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solidFill>
              <a:srgbClr val="E51B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C35E923-4A8F-4E89-A5CF-3267D3DC1560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solidFill>
              <a:srgbClr val="3C1F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0E9B298-2E15-4FFE-A275-967ADC2510BA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solidFill>
              <a:srgbClr val="66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BCCF02E-B554-4788-9499-BECC81B9D8DB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3A1564F-9F53-4307-9AB8-015B46BBABD0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AC386F2-19FD-446F-8EA0-81F3232CB567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D32FAA5-CFAC-4B59-9A51-9E3F98025547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DF5827F-DFAB-4B65-B7EA-F17BCC484CC2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CF0371A-B99E-4EA9-B597-A15DE75DEE6F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3" name="Frame 122">
            <a:extLst>
              <a:ext uri="{FF2B5EF4-FFF2-40B4-BE49-F238E27FC236}">
                <a16:creationId xmlns:a16="http://schemas.microsoft.com/office/drawing/2014/main" id="{ED46C3CA-8E40-41C3-99A1-F9F37F3E15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096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48693">
                <a:srgbClr val="00B050"/>
              </a:gs>
              <a:gs pos="92035">
                <a:srgbClr val="7030A0"/>
              </a:gs>
              <a:gs pos="33000">
                <a:srgbClr val="7030A0"/>
              </a:gs>
              <a:gs pos="68000">
                <a:srgbClr val="7030A0"/>
              </a:gs>
              <a:gs pos="12000">
                <a:srgbClr val="FF0000"/>
              </a:gs>
              <a:gs pos="84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C8097F-BF0D-42C8-8BC4-D83BE0CB2108}"/>
              </a:ext>
            </a:extLst>
          </p:cNvPr>
          <p:cNvGrpSpPr/>
          <p:nvPr/>
        </p:nvGrpSpPr>
        <p:grpSpPr>
          <a:xfrm>
            <a:off x="-279461" y="-11085"/>
            <a:ext cx="12471461" cy="6858000"/>
            <a:chOff x="-279461" y="-11085"/>
            <a:chExt cx="12471461" cy="6858000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A79A3FB-FD07-4448-8075-50A0AFF9ED71}"/>
                </a:ext>
              </a:extLst>
            </p:cNvPr>
            <p:cNvSpPr/>
            <p:nvPr/>
          </p:nvSpPr>
          <p:spPr>
            <a:xfrm>
              <a:off x="-279461" y="-11085"/>
              <a:ext cx="12471461" cy="6858000"/>
            </a:xfrm>
            <a:custGeom>
              <a:avLst/>
              <a:gdLst/>
              <a:ahLst/>
              <a:cxnLst/>
              <a:rect l="l" t="t" r="r" b="b"/>
              <a:pathLst>
                <a:path w="12471461" h="6858000">
                  <a:moveTo>
                    <a:pt x="2341319" y="5833343"/>
                  </a:moveTo>
                  <a:cubicBezTo>
                    <a:pt x="2337053" y="5833343"/>
                    <a:pt x="2333153" y="5834076"/>
                    <a:pt x="2329620" y="5835543"/>
                  </a:cubicBezTo>
                  <a:cubicBezTo>
                    <a:pt x="2326087" y="5837009"/>
                    <a:pt x="2323054" y="5839042"/>
                    <a:pt x="2320520" y="5841642"/>
                  </a:cubicBezTo>
                  <a:cubicBezTo>
                    <a:pt x="2317987" y="5844242"/>
                    <a:pt x="2315954" y="5847276"/>
                    <a:pt x="2314421" y="5850742"/>
                  </a:cubicBezTo>
                  <a:cubicBezTo>
                    <a:pt x="2312888" y="5854208"/>
                    <a:pt x="2312121" y="5857941"/>
                    <a:pt x="2312121" y="5861941"/>
                  </a:cubicBezTo>
                  <a:cubicBezTo>
                    <a:pt x="2312121" y="5866074"/>
                    <a:pt x="2312888" y="5869874"/>
                    <a:pt x="2314421" y="5873340"/>
                  </a:cubicBezTo>
                  <a:cubicBezTo>
                    <a:pt x="2315954" y="5876807"/>
                    <a:pt x="2317987" y="5879840"/>
                    <a:pt x="2320520" y="5882440"/>
                  </a:cubicBezTo>
                  <a:cubicBezTo>
                    <a:pt x="2323054" y="5885039"/>
                    <a:pt x="2326087" y="5887073"/>
                    <a:pt x="2329620" y="5888539"/>
                  </a:cubicBezTo>
                  <a:cubicBezTo>
                    <a:pt x="2333153" y="5890006"/>
                    <a:pt x="2337053" y="5890739"/>
                    <a:pt x="2341319" y="5890739"/>
                  </a:cubicBezTo>
                  <a:cubicBezTo>
                    <a:pt x="2345186" y="5890739"/>
                    <a:pt x="2348852" y="5890006"/>
                    <a:pt x="2352319" y="5888539"/>
                  </a:cubicBezTo>
                  <a:cubicBezTo>
                    <a:pt x="2355785" y="5887073"/>
                    <a:pt x="2358852" y="5885039"/>
                    <a:pt x="2361518" y="5882440"/>
                  </a:cubicBezTo>
                  <a:cubicBezTo>
                    <a:pt x="2364184" y="5879840"/>
                    <a:pt x="2366218" y="5876807"/>
                    <a:pt x="2367618" y="5873340"/>
                  </a:cubicBezTo>
                  <a:cubicBezTo>
                    <a:pt x="2369018" y="5869874"/>
                    <a:pt x="2369718" y="5866074"/>
                    <a:pt x="2369718" y="5861941"/>
                  </a:cubicBezTo>
                  <a:cubicBezTo>
                    <a:pt x="2369718" y="5853808"/>
                    <a:pt x="2367017" y="5847009"/>
                    <a:pt x="2361618" y="5841542"/>
                  </a:cubicBezTo>
                  <a:cubicBezTo>
                    <a:pt x="2356219" y="5836076"/>
                    <a:pt x="2349452" y="5833343"/>
                    <a:pt x="2341319" y="5833343"/>
                  </a:cubicBezTo>
                  <a:close/>
                  <a:moveTo>
                    <a:pt x="3057690" y="5715350"/>
                  </a:moveTo>
                  <a:lnTo>
                    <a:pt x="3057690" y="5815144"/>
                  </a:lnTo>
                  <a:cubicBezTo>
                    <a:pt x="3045957" y="5802611"/>
                    <a:pt x="3032424" y="5791712"/>
                    <a:pt x="3017092" y="5782446"/>
                  </a:cubicBezTo>
                  <a:cubicBezTo>
                    <a:pt x="3001760" y="5773180"/>
                    <a:pt x="2984694" y="5766947"/>
                    <a:pt x="2965895" y="5763747"/>
                  </a:cubicBezTo>
                  <a:cubicBezTo>
                    <a:pt x="2973761" y="5749615"/>
                    <a:pt x="2985094" y="5738248"/>
                    <a:pt x="2999893" y="5729649"/>
                  </a:cubicBezTo>
                  <a:cubicBezTo>
                    <a:pt x="3014692" y="5721049"/>
                    <a:pt x="3033957" y="5716284"/>
                    <a:pt x="3057690" y="5715350"/>
                  </a:cubicBezTo>
                  <a:close/>
                  <a:moveTo>
                    <a:pt x="2449713" y="5715350"/>
                  </a:moveTo>
                  <a:lnTo>
                    <a:pt x="2449713" y="5819743"/>
                  </a:lnTo>
                  <a:cubicBezTo>
                    <a:pt x="2442247" y="5812544"/>
                    <a:pt x="2433847" y="5805944"/>
                    <a:pt x="2424514" y="5799945"/>
                  </a:cubicBezTo>
                  <a:cubicBezTo>
                    <a:pt x="2415182" y="5793945"/>
                    <a:pt x="2405182" y="5788679"/>
                    <a:pt x="2394516" y="5784146"/>
                  </a:cubicBezTo>
                  <a:cubicBezTo>
                    <a:pt x="2383850" y="5779613"/>
                    <a:pt x="2372751" y="5775746"/>
                    <a:pt x="2361218" y="5772546"/>
                  </a:cubicBezTo>
                  <a:cubicBezTo>
                    <a:pt x="2349686" y="5769347"/>
                    <a:pt x="2338053" y="5766880"/>
                    <a:pt x="2326320" y="5765147"/>
                  </a:cubicBezTo>
                  <a:cubicBezTo>
                    <a:pt x="2336053" y="5746615"/>
                    <a:pt x="2353185" y="5733282"/>
                    <a:pt x="2377717" y="5725149"/>
                  </a:cubicBezTo>
                  <a:cubicBezTo>
                    <a:pt x="2396916" y="5718617"/>
                    <a:pt x="2420914" y="5715350"/>
                    <a:pt x="2449713" y="5715350"/>
                  </a:cubicBezTo>
                  <a:close/>
                  <a:moveTo>
                    <a:pt x="3524968" y="5628355"/>
                  </a:moveTo>
                  <a:lnTo>
                    <a:pt x="3524968" y="5890739"/>
                  </a:lnTo>
                  <a:lnTo>
                    <a:pt x="3552966" y="5906738"/>
                  </a:lnTo>
                  <a:lnTo>
                    <a:pt x="3552966" y="5643954"/>
                  </a:lnTo>
                  <a:close/>
                  <a:moveTo>
                    <a:pt x="2287541" y="5525161"/>
                  </a:moveTo>
                  <a:cubicBezTo>
                    <a:pt x="2276209" y="5525161"/>
                    <a:pt x="2265043" y="5526661"/>
                    <a:pt x="2254044" y="5529661"/>
                  </a:cubicBezTo>
                  <a:cubicBezTo>
                    <a:pt x="2243044" y="5532661"/>
                    <a:pt x="2233278" y="5537261"/>
                    <a:pt x="2224745" y="5543460"/>
                  </a:cubicBezTo>
                  <a:cubicBezTo>
                    <a:pt x="2216212" y="5549660"/>
                    <a:pt x="2209313" y="5557326"/>
                    <a:pt x="2204046" y="5566459"/>
                  </a:cubicBezTo>
                  <a:cubicBezTo>
                    <a:pt x="2198780" y="5575592"/>
                    <a:pt x="2196147" y="5586225"/>
                    <a:pt x="2196147" y="5598357"/>
                  </a:cubicBezTo>
                  <a:cubicBezTo>
                    <a:pt x="2196147" y="5603557"/>
                    <a:pt x="2196880" y="5608723"/>
                    <a:pt x="2198347" y="5613856"/>
                  </a:cubicBezTo>
                  <a:cubicBezTo>
                    <a:pt x="2199814" y="5618989"/>
                    <a:pt x="2202080" y="5623622"/>
                    <a:pt x="2205146" y="5627755"/>
                  </a:cubicBezTo>
                  <a:lnTo>
                    <a:pt x="2187808" y="5627755"/>
                  </a:lnTo>
                  <a:lnTo>
                    <a:pt x="2166549" y="5627755"/>
                  </a:lnTo>
                  <a:lnTo>
                    <a:pt x="2106813" y="5627755"/>
                  </a:lnTo>
                  <a:lnTo>
                    <a:pt x="2106813" y="5643154"/>
                  </a:lnTo>
                  <a:cubicBezTo>
                    <a:pt x="2101613" y="5639554"/>
                    <a:pt x="2096147" y="5636821"/>
                    <a:pt x="2090414" y="5634955"/>
                  </a:cubicBezTo>
                  <a:cubicBezTo>
                    <a:pt x="2084681" y="5633089"/>
                    <a:pt x="2079214" y="5632155"/>
                    <a:pt x="2074015" y="5632155"/>
                  </a:cubicBezTo>
                  <a:cubicBezTo>
                    <a:pt x="2053616" y="5632155"/>
                    <a:pt x="2037883" y="5639754"/>
                    <a:pt x="2026818" y="5654954"/>
                  </a:cubicBezTo>
                  <a:cubicBezTo>
                    <a:pt x="2024684" y="5651487"/>
                    <a:pt x="2021985" y="5648121"/>
                    <a:pt x="2018718" y="5644854"/>
                  </a:cubicBezTo>
                  <a:cubicBezTo>
                    <a:pt x="2015452" y="5641588"/>
                    <a:pt x="2011818" y="5638688"/>
                    <a:pt x="2007819" y="5636155"/>
                  </a:cubicBezTo>
                  <a:cubicBezTo>
                    <a:pt x="2003819" y="5633622"/>
                    <a:pt x="1999619" y="5631589"/>
                    <a:pt x="1995219" y="5630055"/>
                  </a:cubicBezTo>
                  <a:cubicBezTo>
                    <a:pt x="1990820" y="5628522"/>
                    <a:pt x="1986420" y="5627755"/>
                    <a:pt x="1982020" y="5627755"/>
                  </a:cubicBezTo>
                  <a:lnTo>
                    <a:pt x="1928423" y="5627755"/>
                  </a:lnTo>
                  <a:lnTo>
                    <a:pt x="1928423" y="5654954"/>
                  </a:lnTo>
                  <a:lnTo>
                    <a:pt x="1982020" y="5654954"/>
                  </a:lnTo>
                  <a:cubicBezTo>
                    <a:pt x="1986553" y="5654954"/>
                    <a:pt x="1990720" y="5656187"/>
                    <a:pt x="1994520" y="5658653"/>
                  </a:cubicBezTo>
                  <a:cubicBezTo>
                    <a:pt x="1998319" y="5661120"/>
                    <a:pt x="2001519" y="5664187"/>
                    <a:pt x="2004119" y="5667853"/>
                  </a:cubicBezTo>
                  <a:cubicBezTo>
                    <a:pt x="2006719" y="5671519"/>
                    <a:pt x="2008819" y="5675619"/>
                    <a:pt x="2010418" y="5680152"/>
                  </a:cubicBezTo>
                  <a:cubicBezTo>
                    <a:pt x="2012018" y="5684685"/>
                    <a:pt x="2012818" y="5689085"/>
                    <a:pt x="2012818" y="5693351"/>
                  </a:cubicBezTo>
                  <a:cubicBezTo>
                    <a:pt x="2008552" y="5691485"/>
                    <a:pt x="2004419" y="5690551"/>
                    <a:pt x="2000419" y="5690551"/>
                  </a:cubicBezTo>
                  <a:cubicBezTo>
                    <a:pt x="1992686" y="5690551"/>
                    <a:pt x="1986153" y="5693185"/>
                    <a:pt x="1980820" y="5698451"/>
                  </a:cubicBezTo>
                  <a:cubicBezTo>
                    <a:pt x="1975487" y="5703717"/>
                    <a:pt x="1972821" y="5710217"/>
                    <a:pt x="1972821" y="5717950"/>
                  </a:cubicBezTo>
                  <a:cubicBezTo>
                    <a:pt x="1972821" y="5719150"/>
                    <a:pt x="1972854" y="5720383"/>
                    <a:pt x="1972921" y="5721649"/>
                  </a:cubicBezTo>
                  <a:cubicBezTo>
                    <a:pt x="1972987" y="5722916"/>
                    <a:pt x="1973021" y="5724883"/>
                    <a:pt x="1973021" y="5727549"/>
                  </a:cubicBezTo>
                  <a:lnTo>
                    <a:pt x="1973021" y="5738148"/>
                  </a:lnTo>
                  <a:cubicBezTo>
                    <a:pt x="1973021" y="5742682"/>
                    <a:pt x="1972954" y="5748682"/>
                    <a:pt x="1972821" y="5756147"/>
                  </a:cubicBezTo>
                  <a:cubicBezTo>
                    <a:pt x="1996153" y="5756147"/>
                    <a:pt x="2014152" y="5747615"/>
                    <a:pt x="2026818" y="5730549"/>
                  </a:cubicBezTo>
                  <a:cubicBezTo>
                    <a:pt x="2037750" y="5746548"/>
                    <a:pt x="2055616" y="5755081"/>
                    <a:pt x="2080414" y="5756147"/>
                  </a:cubicBezTo>
                  <a:lnTo>
                    <a:pt x="2080414" y="5717950"/>
                  </a:lnTo>
                  <a:cubicBezTo>
                    <a:pt x="2080414" y="5710217"/>
                    <a:pt x="2077781" y="5703717"/>
                    <a:pt x="2072515" y="5698451"/>
                  </a:cubicBezTo>
                  <a:cubicBezTo>
                    <a:pt x="2067248" y="5693185"/>
                    <a:pt x="2060749" y="5690551"/>
                    <a:pt x="2053016" y="5690551"/>
                  </a:cubicBezTo>
                  <a:cubicBezTo>
                    <a:pt x="2048883" y="5690551"/>
                    <a:pt x="2044816" y="5691485"/>
                    <a:pt x="2040817" y="5693351"/>
                  </a:cubicBezTo>
                  <a:cubicBezTo>
                    <a:pt x="2040817" y="5688818"/>
                    <a:pt x="2041683" y="5684452"/>
                    <a:pt x="2043416" y="5680252"/>
                  </a:cubicBezTo>
                  <a:cubicBezTo>
                    <a:pt x="2045150" y="5676052"/>
                    <a:pt x="2047483" y="5672319"/>
                    <a:pt x="2050416" y="5669053"/>
                  </a:cubicBezTo>
                  <a:cubicBezTo>
                    <a:pt x="2053349" y="5665787"/>
                    <a:pt x="2056816" y="5663220"/>
                    <a:pt x="2060815" y="5661353"/>
                  </a:cubicBezTo>
                  <a:cubicBezTo>
                    <a:pt x="2064815" y="5659487"/>
                    <a:pt x="2069215" y="5658553"/>
                    <a:pt x="2074015" y="5658553"/>
                  </a:cubicBezTo>
                  <a:cubicBezTo>
                    <a:pt x="2077614" y="5658553"/>
                    <a:pt x="2081348" y="5659220"/>
                    <a:pt x="2085214" y="5660553"/>
                  </a:cubicBezTo>
                  <a:cubicBezTo>
                    <a:pt x="2089080" y="5661887"/>
                    <a:pt x="2092614" y="5663787"/>
                    <a:pt x="2095813" y="5666253"/>
                  </a:cubicBezTo>
                  <a:cubicBezTo>
                    <a:pt x="2099013" y="5668720"/>
                    <a:pt x="2101646" y="5671619"/>
                    <a:pt x="2103713" y="5674952"/>
                  </a:cubicBezTo>
                  <a:cubicBezTo>
                    <a:pt x="2105779" y="5678286"/>
                    <a:pt x="2106813" y="5681952"/>
                    <a:pt x="2106813" y="5685952"/>
                  </a:cubicBezTo>
                  <a:lnTo>
                    <a:pt x="2106813" y="5890739"/>
                  </a:lnTo>
                  <a:lnTo>
                    <a:pt x="2134811" y="5890739"/>
                  </a:lnTo>
                  <a:lnTo>
                    <a:pt x="2134811" y="5654954"/>
                  </a:lnTo>
                  <a:lnTo>
                    <a:pt x="2166549" y="5654954"/>
                  </a:lnTo>
                  <a:lnTo>
                    <a:pt x="2187808" y="5654954"/>
                  </a:lnTo>
                  <a:lnTo>
                    <a:pt x="2205347" y="5654954"/>
                  </a:lnTo>
                  <a:lnTo>
                    <a:pt x="2205347" y="5910138"/>
                  </a:lnTo>
                  <a:lnTo>
                    <a:pt x="2233545" y="5910138"/>
                  </a:lnTo>
                  <a:lnTo>
                    <a:pt x="2233545" y="5654954"/>
                  </a:lnTo>
                  <a:lnTo>
                    <a:pt x="2271323" y="5654954"/>
                  </a:lnTo>
                  <a:lnTo>
                    <a:pt x="2286541" y="5654954"/>
                  </a:lnTo>
                  <a:lnTo>
                    <a:pt x="2449713" y="5654954"/>
                  </a:lnTo>
                  <a:lnTo>
                    <a:pt x="2449713" y="5689151"/>
                  </a:lnTo>
                  <a:cubicBezTo>
                    <a:pt x="2413981" y="5689151"/>
                    <a:pt x="2385250" y="5692951"/>
                    <a:pt x="2363518" y="5700551"/>
                  </a:cubicBezTo>
                  <a:cubicBezTo>
                    <a:pt x="2344852" y="5707484"/>
                    <a:pt x="2329387" y="5718083"/>
                    <a:pt x="2317121" y="5732349"/>
                  </a:cubicBezTo>
                  <a:cubicBezTo>
                    <a:pt x="2304855" y="5746615"/>
                    <a:pt x="2297055" y="5763614"/>
                    <a:pt x="2293722" y="5783346"/>
                  </a:cubicBezTo>
                  <a:cubicBezTo>
                    <a:pt x="2309588" y="5786012"/>
                    <a:pt x="2325087" y="5789345"/>
                    <a:pt x="2340219" y="5793345"/>
                  </a:cubicBezTo>
                  <a:cubicBezTo>
                    <a:pt x="2355352" y="5797345"/>
                    <a:pt x="2369684" y="5802378"/>
                    <a:pt x="2383217" y="5808444"/>
                  </a:cubicBezTo>
                  <a:cubicBezTo>
                    <a:pt x="2396749" y="5814511"/>
                    <a:pt x="2409149" y="5821810"/>
                    <a:pt x="2420415" y="5830343"/>
                  </a:cubicBezTo>
                  <a:cubicBezTo>
                    <a:pt x="2431681" y="5838876"/>
                    <a:pt x="2441446" y="5849009"/>
                    <a:pt x="2449713" y="5860741"/>
                  </a:cubicBezTo>
                  <a:lnTo>
                    <a:pt x="2449713" y="5890739"/>
                  </a:lnTo>
                  <a:lnTo>
                    <a:pt x="2477711" y="5890739"/>
                  </a:lnTo>
                  <a:lnTo>
                    <a:pt x="2477711" y="5654954"/>
                  </a:lnTo>
                  <a:lnTo>
                    <a:pt x="2509449" y="5654954"/>
                  </a:lnTo>
                  <a:cubicBezTo>
                    <a:pt x="2517848" y="5654554"/>
                    <a:pt x="2527114" y="5655120"/>
                    <a:pt x="2537247" y="5656653"/>
                  </a:cubicBezTo>
                  <a:cubicBezTo>
                    <a:pt x="2547379" y="5658187"/>
                    <a:pt x="2556879" y="5660920"/>
                    <a:pt x="2565745" y="5664853"/>
                  </a:cubicBezTo>
                  <a:cubicBezTo>
                    <a:pt x="2574611" y="5668786"/>
                    <a:pt x="2582044" y="5674086"/>
                    <a:pt x="2588044" y="5680752"/>
                  </a:cubicBezTo>
                  <a:cubicBezTo>
                    <a:pt x="2594043" y="5687418"/>
                    <a:pt x="2597043" y="5695751"/>
                    <a:pt x="2597043" y="5705750"/>
                  </a:cubicBezTo>
                  <a:cubicBezTo>
                    <a:pt x="2597043" y="5713217"/>
                    <a:pt x="2595043" y="5720250"/>
                    <a:pt x="2591044" y="5726849"/>
                  </a:cubicBezTo>
                  <a:cubicBezTo>
                    <a:pt x="2587044" y="5733449"/>
                    <a:pt x="2581878" y="5739215"/>
                    <a:pt x="2575545" y="5744148"/>
                  </a:cubicBezTo>
                  <a:cubicBezTo>
                    <a:pt x="2569212" y="5749082"/>
                    <a:pt x="2562179" y="5752981"/>
                    <a:pt x="2554446" y="5755847"/>
                  </a:cubicBezTo>
                  <a:cubicBezTo>
                    <a:pt x="2546713" y="5758714"/>
                    <a:pt x="2539247" y="5759947"/>
                    <a:pt x="2532047" y="5759547"/>
                  </a:cubicBezTo>
                  <a:lnTo>
                    <a:pt x="2532047" y="5785946"/>
                  </a:lnTo>
                  <a:cubicBezTo>
                    <a:pt x="2550846" y="5785946"/>
                    <a:pt x="2567045" y="5787412"/>
                    <a:pt x="2580644" y="5790345"/>
                  </a:cubicBezTo>
                  <a:cubicBezTo>
                    <a:pt x="2594244" y="5793279"/>
                    <a:pt x="2606509" y="5798212"/>
                    <a:pt x="2617442" y="5805144"/>
                  </a:cubicBezTo>
                  <a:cubicBezTo>
                    <a:pt x="2626642" y="5811011"/>
                    <a:pt x="2635074" y="5818677"/>
                    <a:pt x="2642741" y="5828143"/>
                  </a:cubicBezTo>
                  <a:cubicBezTo>
                    <a:pt x="2650407" y="5837609"/>
                    <a:pt x="2657906" y="5849209"/>
                    <a:pt x="2665239" y="5862941"/>
                  </a:cubicBezTo>
                  <a:lnTo>
                    <a:pt x="2665239" y="5890739"/>
                  </a:lnTo>
                  <a:lnTo>
                    <a:pt x="2693237" y="5890739"/>
                  </a:lnTo>
                  <a:lnTo>
                    <a:pt x="2693237" y="5745548"/>
                  </a:lnTo>
                  <a:lnTo>
                    <a:pt x="2696837" y="5745548"/>
                  </a:lnTo>
                  <a:cubicBezTo>
                    <a:pt x="2704037" y="5745548"/>
                    <a:pt x="2711003" y="5746848"/>
                    <a:pt x="2717736" y="5749448"/>
                  </a:cubicBezTo>
                  <a:cubicBezTo>
                    <a:pt x="2724469" y="5752048"/>
                    <a:pt x="2730435" y="5755614"/>
                    <a:pt x="2735635" y="5760147"/>
                  </a:cubicBezTo>
                  <a:cubicBezTo>
                    <a:pt x="2740835" y="5764681"/>
                    <a:pt x="2744967" y="5770113"/>
                    <a:pt x="2748034" y="5776446"/>
                  </a:cubicBezTo>
                  <a:cubicBezTo>
                    <a:pt x="2751101" y="5782779"/>
                    <a:pt x="2752634" y="5789612"/>
                    <a:pt x="2752634" y="5796945"/>
                  </a:cubicBezTo>
                  <a:cubicBezTo>
                    <a:pt x="2752634" y="5800678"/>
                    <a:pt x="2752533" y="5803911"/>
                    <a:pt x="2752334" y="5806644"/>
                  </a:cubicBezTo>
                  <a:cubicBezTo>
                    <a:pt x="2752134" y="5809378"/>
                    <a:pt x="2751500" y="5812278"/>
                    <a:pt x="2750434" y="5815344"/>
                  </a:cubicBezTo>
                  <a:cubicBezTo>
                    <a:pt x="2746834" y="5813211"/>
                    <a:pt x="2742834" y="5812144"/>
                    <a:pt x="2738434" y="5812144"/>
                  </a:cubicBezTo>
                  <a:cubicBezTo>
                    <a:pt x="2734968" y="5812144"/>
                    <a:pt x="2731702" y="5812778"/>
                    <a:pt x="2728635" y="5814044"/>
                  </a:cubicBezTo>
                  <a:cubicBezTo>
                    <a:pt x="2725569" y="5815311"/>
                    <a:pt x="2722903" y="5817077"/>
                    <a:pt x="2720636" y="5819343"/>
                  </a:cubicBezTo>
                  <a:cubicBezTo>
                    <a:pt x="2718369" y="5821610"/>
                    <a:pt x="2716603" y="5824243"/>
                    <a:pt x="2715336" y="5827243"/>
                  </a:cubicBezTo>
                  <a:cubicBezTo>
                    <a:pt x="2714069" y="5830243"/>
                    <a:pt x="2713436" y="5833476"/>
                    <a:pt x="2713436" y="5836942"/>
                  </a:cubicBezTo>
                  <a:cubicBezTo>
                    <a:pt x="2713436" y="5840409"/>
                    <a:pt x="2714069" y="5843609"/>
                    <a:pt x="2715336" y="5846542"/>
                  </a:cubicBezTo>
                  <a:cubicBezTo>
                    <a:pt x="2716603" y="5849475"/>
                    <a:pt x="2718369" y="5852075"/>
                    <a:pt x="2720636" y="5854341"/>
                  </a:cubicBezTo>
                  <a:cubicBezTo>
                    <a:pt x="2722903" y="5856608"/>
                    <a:pt x="2725569" y="5858375"/>
                    <a:pt x="2728635" y="5859641"/>
                  </a:cubicBezTo>
                  <a:cubicBezTo>
                    <a:pt x="2731702" y="5860908"/>
                    <a:pt x="2734968" y="5861541"/>
                    <a:pt x="2738434" y="5861541"/>
                  </a:cubicBezTo>
                  <a:cubicBezTo>
                    <a:pt x="2744834" y="5861541"/>
                    <a:pt x="2750600" y="5859975"/>
                    <a:pt x="2755734" y="5856841"/>
                  </a:cubicBezTo>
                  <a:cubicBezTo>
                    <a:pt x="2760867" y="5853708"/>
                    <a:pt x="2765266" y="5849275"/>
                    <a:pt x="2768933" y="5843542"/>
                  </a:cubicBezTo>
                  <a:cubicBezTo>
                    <a:pt x="2772599" y="5837809"/>
                    <a:pt x="2775432" y="5831010"/>
                    <a:pt x="2777432" y="5823143"/>
                  </a:cubicBezTo>
                  <a:cubicBezTo>
                    <a:pt x="2779432" y="5815277"/>
                    <a:pt x="2780432" y="5806544"/>
                    <a:pt x="2780432" y="5796945"/>
                  </a:cubicBezTo>
                  <a:cubicBezTo>
                    <a:pt x="2780432" y="5785479"/>
                    <a:pt x="2778232" y="5774980"/>
                    <a:pt x="2773833" y="5765447"/>
                  </a:cubicBezTo>
                  <a:cubicBezTo>
                    <a:pt x="2769433" y="5755914"/>
                    <a:pt x="2763400" y="5747715"/>
                    <a:pt x="2755734" y="5740848"/>
                  </a:cubicBezTo>
                  <a:cubicBezTo>
                    <a:pt x="2748067" y="5733982"/>
                    <a:pt x="2738935" y="5728649"/>
                    <a:pt x="2728335" y="5724849"/>
                  </a:cubicBezTo>
                  <a:cubicBezTo>
                    <a:pt x="2717736" y="5721049"/>
                    <a:pt x="2706036" y="5719150"/>
                    <a:pt x="2693237" y="5719150"/>
                  </a:cubicBezTo>
                  <a:lnTo>
                    <a:pt x="2665239" y="5719150"/>
                  </a:lnTo>
                  <a:lnTo>
                    <a:pt x="2665239" y="5816544"/>
                  </a:lnTo>
                  <a:cubicBezTo>
                    <a:pt x="2661506" y="5809611"/>
                    <a:pt x="2656940" y="5803344"/>
                    <a:pt x="2651540" y="5797745"/>
                  </a:cubicBezTo>
                  <a:cubicBezTo>
                    <a:pt x="2646140" y="5792145"/>
                    <a:pt x="2640374" y="5787079"/>
                    <a:pt x="2634241" y="5782546"/>
                  </a:cubicBezTo>
                  <a:cubicBezTo>
                    <a:pt x="2627041" y="5777213"/>
                    <a:pt x="2619675" y="5772913"/>
                    <a:pt x="2612142" y="5769647"/>
                  </a:cubicBezTo>
                  <a:cubicBezTo>
                    <a:pt x="2604610" y="5766380"/>
                    <a:pt x="2597643" y="5764347"/>
                    <a:pt x="2591244" y="5763547"/>
                  </a:cubicBezTo>
                  <a:cubicBezTo>
                    <a:pt x="2613776" y="5748615"/>
                    <a:pt x="2625042" y="5729349"/>
                    <a:pt x="2625042" y="5705750"/>
                  </a:cubicBezTo>
                  <a:cubicBezTo>
                    <a:pt x="2625042" y="5696018"/>
                    <a:pt x="2623141" y="5686918"/>
                    <a:pt x="2619342" y="5678452"/>
                  </a:cubicBezTo>
                  <a:cubicBezTo>
                    <a:pt x="2615542" y="5669986"/>
                    <a:pt x="2608909" y="5662153"/>
                    <a:pt x="2599443" y="5654954"/>
                  </a:cubicBezTo>
                  <a:lnTo>
                    <a:pt x="2804724" y="5654954"/>
                  </a:lnTo>
                  <a:lnTo>
                    <a:pt x="2820029" y="5654954"/>
                  </a:lnTo>
                  <a:lnTo>
                    <a:pt x="2867520" y="5654954"/>
                  </a:lnTo>
                  <a:cubicBezTo>
                    <a:pt x="2860453" y="5662420"/>
                    <a:pt x="2854354" y="5670753"/>
                    <a:pt x="2849221" y="5679952"/>
                  </a:cubicBezTo>
                  <a:cubicBezTo>
                    <a:pt x="2844088" y="5689151"/>
                    <a:pt x="2839788" y="5698751"/>
                    <a:pt x="2836322" y="5708750"/>
                  </a:cubicBezTo>
                  <a:cubicBezTo>
                    <a:pt x="2832855" y="5718750"/>
                    <a:pt x="2830255" y="5728783"/>
                    <a:pt x="2828522" y="5738848"/>
                  </a:cubicBezTo>
                  <a:cubicBezTo>
                    <a:pt x="2826789" y="5748915"/>
                    <a:pt x="2825923" y="5758414"/>
                    <a:pt x="2825923" y="5767347"/>
                  </a:cubicBezTo>
                  <a:cubicBezTo>
                    <a:pt x="2825923" y="5772146"/>
                    <a:pt x="2826289" y="5778080"/>
                    <a:pt x="2827022" y="5785146"/>
                  </a:cubicBezTo>
                  <a:cubicBezTo>
                    <a:pt x="2827756" y="5792212"/>
                    <a:pt x="2828889" y="5799778"/>
                    <a:pt x="2830422" y="5807844"/>
                  </a:cubicBezTo>
                  <a:cubicBezTo>
                    <a:pt x="2831955" y="5815911"/>
                    <a:pt x="2833888" y="5824210"/>
                    <a:pt x="2836222" y="5832743"/>
                  </a:cubicBezTo>
                  <a:cubicBezTo>
                    <a:pt x="2838555" y="5841276"/>
                    <a:pt x="2841421" y="5849575"/>
                    <a:pt x="2844821" y="5857641"/>
                  </a:cubicBezTo>
                  <a:cubicBezTo>
                    <a:pt x="2848221" y="5865708"/>
                    <a:pt x="2852054" y="5873274"/>
                    <a:pt x="2856320" y="5880340"/>
                  </a:cubicBezTo>
                  <a:cubicBezTo>
                    <a:pt x="2860587" y="5887406"/>
                    <a:pt x="2865387" y="5893473"/>
                    <a:pt x="2870719" y="5898539"/>
                  </a:cubicBezTo>
                  <a:cubicBezTo>
                    <a:pt x="2875119" y="5902805"/>
                    <a:pt x="2879853" y="5906638"/>
                    <a:pt x="2884919" y="5910038"/>
                  </a:cubicBezTo>
                  <a:cubicBezTo>
                    <a:pt x="2889985" y="5913438"/>
                    <a:pt x="2895452" y="5915138"/>
                    <a:pt x="2901317" y="5915138"/>
                  </a:cubicBezTo>
                  <a:cubicBezTo>
                    <a:pt x="2908117" y="5915138"/>
                    <a:pt x="2913950" y="5912738"/>
                    <a:pt x="2918817" y="5907938"/>
                  </a:cubicBezTo>
                  <a:cubicBezTo>
                    <a:pt x="2923683" y="5903138"/>
                    <a:pt x="2926116" y="5897339"/>
                    <a:pt x="2926116" y="5890539"/>
                  </a:cubicBezTo>
                  <a:cubicBezTo>
                    <a:pt x="2926116" y="5883606"/>
                    <a:pt x="2923683" y="5877740"/>
                    <a:pt x="2918817" y="5872940"/>
                  </a:cubicBezTo>
                  <a:cubicBezTo>
                    <a:pt x="2913950" y="5868141"/>
                    <a:pt x="2908117" y="5865741"/>
                    <a:pt x="2901317" y="5865741"/>
                  </a:cubicBezTo>
                  <a:cubicBezTo>
                    <a:pt x="2898251" y="5865741"/>
                    <a:pt x="2895318" y="5866241"/>
                    <a:pt x="2892518" y="5867241"/>
                  </a:cubicBezTo>
                  <a:cubicBezTo>
                    <a:pt x="2889718" y="5868241"/>
                    <a:pt x="2887185" y="5869540"/>
                    <a:pt x="2884919" y="5871140"/>
                  </a:cubicBezTo>
                  <a:cubicBezTo>
                    <a:pt x="2879319" y="5866474"/>
                    <a:pt x="2874519" y="5860141"/>
                    <a:pt x="2870520" y="5852141"/>
                  </a:cubicBezTo>
                  <a:cubicBezTo>
                    <a:pt x="2866520" y="5844142"/>
                    <a:pt x="2863286" y="5835376"/>
                    <a:pt x="2860820" y="5825843"/>
                  </a:cubicBezTo>
                  <a:cubicBezTo>
                    <a:pt x="2858354" y="5816311"/>
                    <a:pt x="2856587" y="5806478"/>
                    <a:pt x="2855520" y="5796345"/>
                  </a:cubicBezTo>
                  <a:cubicBezTo>
                    <a:pt x="2854454" y="5786212"/>
                    <a:pt x="2853920" y="5776546"/>
                    <a:pt x="2853920" y="5767347"/>
                  </a:cubicBezTo>
                  <a:cubicBezTo>
                    <a:pt x="2853920" y="5757881"/>
                    <a:pt x="2855154" y="5747715"/>
                    <a:pt x="2857620" y="5736849"/>
                  </a:cubicBezTo>
                  <a:cubicBezTo>
                    <a:pt x="2860087" y="5725983"/>
                    <a:pt x="2863620" y="5715417"/>
                    <a:pt x="2868220" y="5705150"/>
                  </a:cubicBezTo>
                  <a:cubicBezTo>
                    <a:pt x="2872819" y="5694885"/>
                    <a:pt x="2878452" y="5685352"/>
                    <a:pt x="2885118" y="5676552"/>
                  </a:cubicBezTo>
                  <a:cubicBezTo>
                    <a:pt x="2891785" y="5667753"/>
                    <a:pt x="2899318" y="5660553"/>
                    <a:pt x="2907717" y="5654954"/>
                  </a:cubicBezTo>
                  <a:lnTo>
                    <a:pt x="2909499" y="5654954"/>
                  </a:lnTo>
                  <a:lnTo>
                    <a:pt x="2925516" y="5654954"/>
                  </a:lnTo>
                  <a:lnTo>
                    <a:pt x="3057690" y="5654954"/>
                  </a:lnTo>
                  <a:lnTo>
                    <a:pt x="3057690" y="5689151"/>
                  </a:lnTo>
                  <a:cubicBezTo>
                    <a:pt x="3040357" y="5690085"/>
                    <a:pt x="3024558" y="5692918"/>
                    <a:pt x="3010293" y="5697651"/>
                  </a:cubicBezTo>
                  <a:cubicBezTo>
                    <a:pt x="2996026" y="5702384"/>
                    <a:pt x="2983594" y="5708784"/>
                    <a:pt x="2972995" y="5716850"/>
                  </a:cubicBezTo>
                  <a:cubicBezTo>
                    <a:pt x="2962395" y="5724916"/>
                    <a:pt x="2953595" y="5734549"/>
                    <a:pt x="2946596" y="5745748"/>
                  </a:cubicBezTo>
                  <a:cubicBezTo>
                    <a:pt x="2939597" y="5756947"/>
                    <a:pt x="2934697" y="5769480"/>
                    <a:pt x="2931897" y="5783346"/>
                  </a:cubicBezTo>
                  <a:cubicBezTo>
                    <a:pt x="2944297" y="5785879"/>
                    <a:pt x="2956529" y="5788912"/>
                    <a:pt x="2968595" y="5792445"/>
                  </a:cubicBezTo>
                  <a:cubicBezTo>
                    <a:pt x="2980661" y="5795979"/>
                    <a:pt x="2992094" y="5800645"/>
                    <a:pt x="3002893" y="5806444"/>
                  </a:cubicBezTo>
                  <a:cubicBezTo>
                    <a:pt x="3013692" y="5812244"/>
                    <a:pt x="3023758" y="5819543"/>
                    <a:pt x="3033091" y="5828343"/>
                  </a:cubicBezTo>
                  <a:cubicBezTo>
                    <a:pt x="3042423" y="5837142"/>
                    <a:pt x="3050623" y="5847942"/>
                    <a:pt x="3057690" y="5860741"/>
                  </a:cubicBezTo>
                  <a:lnTo>
                    <a:pt x="3057690" y="5890739"/>
                  </a:lnTo>
                  <a:lnTo>
                    <a:pt x="3085688" y="5890739"/>
                  </a:lnTo>
                  <a:lnTo>
                    <a:pt x="3085688" y="5715350"/>
                  </a:lnTo>
                  <a:cubicBezTo>
                    <a:pt x="3093021" y="5715084"/>
                    <a:pt x="3100520" y="5716017"/>
                    <a:pt x="3108187" y="5718150"/>
                  </a:cubicBezTo>
                  <a:cubicBezTo>
                    <a:pt x="3115852" y="5720283"/>
                    <a:pt x="3122785" y="5723416"/>
                    <a:pt x="3128985" y="5727549"/>
                  </a:cubicBezTo>
                  <a:cubicBezTo>
                    <a:pt x="3135185" y="5731683"/>
                    <a:pt x="3140285" y="5736849"/>
                    <a:pt x="3144284" y="5743048"/>
                  </a:cubicBezTo>
                  <a:cubicBezTo>
                    <a:pt x="3148284" y="5749248"/>
                    <a:pt x="3150284" y="5756214"/>
                    <a:pt x="3150284" y="5763947"/>
                  </a:cubicBezTo>
                  <a:cubicBezTo>
                    <a:pt x="3150284" y="5767014"/>
                    <a:pt x="3150217" y="5769613"/>
                    <a:pt x="3150084" y="5771746"/>
                  </a:cubicBezTo>
                  <a:cubicBezTo>
                    <a:pt x="3149951" y="5773880"/>
                    <a:pt x="3149417" y="5776080"/>
                    <a:pt x="3148484" y="5778346"/>
                  </a:cubicBezTo>
                  <a:cubicBezTo>
                    <a:pt x="3146351" y="5776213"/>
                    <a:pt x="3143851" y="5774513"/>
                    <a:pt x="3140985" y="5773246"/>
                  </a:cubicBezTo>
                  <a:cubicBezTo>
                    <a:pt x="3138118" y="5771980"/>
                    <a:pt x="3134952" y="5771346"/>
                    <a:pt x="3131485" y="5771346"/>
                  </a:cubicBezTo>
                  <a:cubicBezTo>
                    <a:pt x="3128019" y="5771346"/>
                    <a:pt x="3124752" y="5771980"/>
                    <a:pt x="3121686" y="5773246"/>
                  </a:cubicBezTo>
                  <a:cubicBezTo>
                    <a:pt x="3118619" y="5774513"/>
                    <a:pt x="3115952" y="5776280"/>
                    <a:pt x="3113686" y="5778546"/>
                  </a:cubicBezTo>
                  <a:cubicBezTo>
                    <a:pt x="3111420" y="5780813"/>
                    <a:pt x="3109653" y="5783446"/>
                    <a:pt x="3108387" y="5786445"/>
                  </a:cubicBezTo>
                  <a:cubicBezTo>
                    <a:pt x="3107120" y="5789445"/>
                    <a:pt x="3106487" y="5792679"/>
                    <a:pt x="3106487" y="5796145"/>
                  </a:cubicBezTo>
                  <a:cubicBezTo>
                    <a:pt x="3106487" y="5799612"/>
                    <a:pt x="3107120" y="5802811"/>
                    <a:pt x="3108387" y="5805744"/>
                  </a:cubicBezTo>
                  <a:cubicBezTo>
                    <a:pt x="3109653" y="5808678"/>
                    <a:pt x="3111420" y="5811278"/>
                    <a:pt x="3113686" y="5813544"/>
                  </a:cubicBezTo>
                  <a:cubicBezTo>
                    <a:pt x="3115952" y="5815811"/>
                    <a:pt x="3118619" y="5817577"/>
                    <a:pt x="3121686" y="5818844"/>
                  </a:cubicBezTo>
                  <a:cubicBezTo>
                    <a:pt x="3124752" y="5820110"/>
                    <a:pt x="3128019" y="5820743"/>
                    <a:pt x="3131485" y="5820743"/>
                  </a:cubicBezTo>
                  <a:cubicBezTo>
                    <a:pt x="3137218" y="5820743"/>
                    <a:pt x="3142918" y="5819543"/>
                    <a:pt x="3148584" y="5817144"/>
                  </a:cubicBezTo>
                  <a:cubicBezTo>
                    <a:pt x="3154251" y="5814744"/>
                    <a:pt x="3159250" y="5811144"/>
                    <a:pt x="3163583" y="5806344"/>
                  </a:cubicBezTo>
                  <a:cubicBezTo>
                    <a:pt x="3167916" y="5801545"/>
                    <a:pt x="3171449" y="5795612"/>
                    <a:pt x="3174182" y="5788545"/>
                  </a:cubicBezTo>
                  <a:cubicBezTo>
                    <a:pt x="3176916" y="5781480"/>
                    <a:pt x="3178282" y="5773280"/>
                    <a:pt x="3178282" y="5763947"/>
                  </a:cubicBezTo>
                  <a:cubicBezTo>
                    <a:pt x="3178282" y="5752214"/>
                    <a:pt x="3175515" y="5741615"/>
                    <a:pt x="3169983" y="5732149"/>
                  </a:cubicBezTo>
                  <a:cubicBezTo>
                    <a:pt x="3164450" y="5722683"/>
                    <a:pt x="3157283" y="5714684"/>
                    <a:pt x="3148484" y="5708150"/>
                  </a:cubicBezTo>
                  <a:cubicBezTo>
                    <a:pt x="3139685" y="5701618"/>
                    <a:pt x="3129752" y="5696751"/>
                    <a:pt x="3118686" y="5693551"/>
                  </a:cubicBezTo>
                  <a:cubicBezTo>
                    <a:pt x="3107620" y="5690351"/>
                    <a:pt x="3096621" y="5688885"/>
                    <a:pt x="3085688" y="5689151"/>
                  </a:cubicBezTo>
                  <a:lnTo>
                    <a:pt x="3085688" y="5654954"/>
                  </a:lnTo>
                  <a:lnTo>
                    <a:pt x="3218680" y="5654954"/>
                  </a:lnTo>
                  <a:lnTo>
                    <a:pt x="3218680" y="5627755"/>
                  </a:lnTo>
                  <a:lnTo>
                    <a:pt x="2925516" y="5627755"/>
                  </a:lnTo>
                  <a:lnTo>
                    <a:pt x="2909499" y="5627755"/>
                  </a:lnTo>
                  <a:lnTo>
                    <a:pt x="2820029" y="5627755"/>
                  </a:lnTo>
                  <a:lnTo>
                    <a:pt x="2804724" y="5627755"/>
                  </a:lnTo>
                  <a:lnTo>
                    <a:pt x="2530707" y="5627755"/>
                  </a:lnTo>
                  <a:lnTo>
                    <a:pt x="2509449" y="5627755"/>
                  </a:lnTo>
                  <a:lnTo>
                    <a:pt x="2286541" y="5627755"/>
                  </a:lnTo>
                  <a:lnTo>
                    <a:pt x="2271323" y="5627755"/>
                  </a:lnTo>
                  <a:lnTo>
                    <a:pt x="2242744" y="5627755"/>
                  </a:lnTo>
                  <a:cubicBezTo>
                    <a:pt x="2235811" y="5625222"/>
                    <a:pt x="2230611" y="5621689"/>
                    <a:pt x="2227145" y="5617156"/>
                  </a:cubicBezTo>
                  <a:cubicBezTo>
                    <a:pt x="2223678" y="5612623"/>
                    <a:pt x="2221945" y="5606356"/>
                    <a:pt x="2221945" y="5598357"/>
                  </a:cubicBezTo>
                  <a:cubicBezTo>
                    <a:pt x="2221945" y="5589424"/>
                    <a:pt x="2224145" y="5581925"/>
                    <a:pt x="2228545" y="5575858"/>
                  </a:cubicBezTo>
                  <a:cubicBezTo>
                    <a:pt x="2232945" y="5569792"/>
                    <a:pt x="2238411" y="5564859"/>
                    <a:pt x="2244944" y="5561059"/>
                  </a:cubicBezTo>
                  <a:cubicBezTo>
                    <a:pt x="2251477" y="5557259"/>
                    <a:pt x="2258543" y="5554493"/>
                    <a:pt x="2266142" y="5552760"/>
                  </a:cubicBezTo>
                  <a:cubicBezTo>
                    <a:pt x="2273742" y="5551027"/>
                    <a:pt x="2280875" y="5550160"/>
                    <a:pt x="2287541" y="5550160"/>
                  </a:cubicBezTo>
                  <a:cubicBezTo>
                    <a:pt x="2314606" y="5550160"/>
                    <a:pt x="2338771" y="5554627"/>
                    <a:pt x="2360037" y="5563559"/>
                  </a:cubicBezTo>
                  <a:cubicBezTo>
                    <a:pt x="2381302" y="5572492"/>
                    <a:pt x="2399668" y="5585891"/>
                    <a:pt x="2415133" y="5603757"/>
                  </a:cubicBezTo>
                  <a:lnTo>
                    <a:pt x="2433132" y="5584958"/>
                  </a:lnTo>
                  <a:cubicBezTo>
                    <a:pt x="2422067" y="5573892"/>
                    <a:pt x="2411233" y="5564559"/>
                    <a:pt x="2400634" y="5556960"/>
                  </a:cubicBezTo>
                  <a:cubicBezTo>
                    <a:pt x="2390035" y="5549360"/>
                    <a:pt x="2378936" y="5543194"/>
                    <a:pt x="2367336" y="5538461"/>
                  </a:cubicBezTo>
                  <a:cubicBezTo>
                    <a:pt x="2355737" y="5533728"/>
                    <a:pt x="2343438" y="5530328"/>
                    <a:pt x="2330439" y="5528261"/>
                  </a:cubicBezTo>
                  <a:cubicBezTo>
                    <a:pt x="2317439" y="5526195"/>
                    <a:pt x="2303140" y="5525161"/>
                    <a:pt x="2287541" y="5525161"/>
                  </a:cubicBezTo>
                  <a:close/>
                  <a:moveTo>
                    <a:pt x="4080754" y="5432637"/>
                  </a:moveTo>
                  <a:cubicBezTo>
                    <a:pt x="4084087" y="5432637"/>
                    <a:pt x="4087020" y="5432971"/>
                    <a:pt x="4089553" y="5433637"/>
                  </a:cubicBezTo>
                  <a:cubicBezTo>
                    <a:pt x="4092087" y="5434304"/>
                    <a:pt x="4094686" y="5435370"/>
                    <a:pt x="4097353" y="5436837"/>
                  </a:cubicBezTo>
                  <a:cubicBezTo>
                    <a:pt x="4099220" y="5439370"/>
                    <a:pt x="4100619" y="5442270"/>
                    <a:pt x="4101553" y="5445536"/>
                  </a:cubicBezTo>
                  <a:cubicBezTo>
                    <a:pt x="4102486" y="5448803"/>
                    <a:pt x="4102952" y="5452036"/>
                    <a:pt x="4102952" y="5455235"/>
                  </a:cubicBezTo>
                  <a:cubicBezTo>
                    <a:pt x="4102952" y="5462169"/>
                    <a:pt x="4100953" y="5467568"/>
                    <a:pt x="4096953" y="5471434"/>
                  </a:cubicBezTo>
                  <a:cubicBezTo>
                    <a:pt x="4092954" y="5475301"/>
                    <a:pt x="4087553" y="5477234"/>
                    <a:pt x="4080754" y="5477234"/>
                  </a:cubicBezTo>
                  <a:cubicBezTo>
                    <a:pt x="4073687" y="5477234"/>
                    <a:pt x="4068121" y="5475168"/>
                    <a:pt x="4064055" y="5471035"/>
                  </a:cubicBezTo>
                  <a:cubicBezTo>
                    <a:pt x="4059989" y="5466902"/>
                    <a:pt x="4057955" y="5461635"/>
                    <a:pt x="4057955" y="5455235"/>
                  </a:cubicBezTo>
                  <a:cubicBezTo>
                    <a:pt x="4057955" y="5449770"/>
                    <a:pt x="4060055" y="5444636"/>
                    <a:pt x="4064255" y="5439836"/>
                  </a:cubicBezTo>
                  <a:cubicBezTo>
                    <a:pt x="4068455" y="5435037"/>
                    <a:pt x="4073955" y="5432637"/>
                    <a:pt x="4080754" y="5432637"/>
                  </a:cubicBezTo>
                  <a:close/>
                  <a:moveTo>
                    <a:pt x="6995044" y="5388440"/>
                  </a:moveTo>
                  <a:cubicBezTo>
                    <a:pt x="6991711" y="5388440"/>
                    <a:pt x="6988478" y="5389073"/>
                    <a:pt x="6985345" y="5390339"/>
                  </a:cubicBezTo>
                  <a:cubicBezTo>
                    <a:pt x="6982212" y="5391606"/>
                    <a:pt x="6979512" y="5393373"/>
                    <a:pt x="6977245" y="5395639"/>
                  </a:cubicBezTo>
                  <a:cubicBezTo>
                    <a:pt x="6974979" y="5397906"/>
                    <a:pt x="6973212" y="5400539"/>
                    <a:pt x="6971945" y="5403539"/>
                  </a:cubicBezTo>
                  <a:cubicBezTo>
                    <a:pt x="6970679" y="5406538"/>
                    <a:pt x="6970046" y="5409772"/>
                    <a:pt x="6970046" y="5413238"/>
                  </a:cubicBezTo>
                  <a:cubicBezTo>
                    <a:pt x="6970046" y="5416705"/>
                    <a:pt x="6970679" y="5419905"/>
                    <a:pt x="6971945" y="5422837"/>
                  </a:cubicBezTo>
                  <a:cubicBezTo>
                    <a:pt x="6973212" y="5425771"/>
                    <a:pt x="6974979" y="5428371"/>
                    <a:pt x="6977245" y="5430637"/>
                  </a:cubicBezTo>
                  <a:cubicBezTo>
                    <a:pt x="6979512" y="5432904"/>
                    <a:pt x="6982212" y="5434704"/>
                    <a:pt x="6985345" y="5436037"/>
                  </a:cubicBezTo>
                  <a:cubicBezTo>
                    <a:pt x="6988478" y="5437370"/>
                    <a:pt x="6991711" y="5438037"/>
                    <a:pt x="6995044" y="5438037"/>
                  </a:cubicBezTo>
                  <a:cubicBezTo>
                    <a:pt x="7001977" y="5438037"/>
                    <a:pt x="7007843" y="5435604"/>
                    <a:pt x="7012643" y="5430737"/>
                  </a:cubicBezTo>
                  <a:cubicBezTo>
                    <a:pt x="7017443" y="5425871"/>
                    <a:pt x="7019842" y="5420038"/>
                    <a:pt x="7019842" y="5413238"/>
                  </a:cubicBezTo>
                  <a:cubicBezTo>
                    <a:pt x="7019842" y="5406305"/>
                    <a:pt x="7017443" y="5400439"/>
                    <a:pt x="7012643" y="5395639"/>
                  </a:cubicBezTo>
                  <a:cubicBezTo>
                    <a:pt x="7007843" y="5390839"/>
                    <a:pt x="7001977" y="5388440"/>
                    <a:pt x="6995044" y="5388440"/>
                  </a:cubicBezTo>
                  <a:close/>
                  <a:moveTo>
                    <a:pt x="9123518" y="5339443"/>
                  </a:moveTo>
                  <a:cubicBezTo>
                    <a:pt x="9119786" y="5339443"/>
                    <a:pt x="9116186" y="5340176"/>
                    <a:pt x="9112719" y="5341642"/>
                  </a:cubicBezTo>
                  <a:cubicBezTo>
                    <a:pt x="9109253" y="5343109"/>
                    <a:pt x="9106253" y="5345142"/>
                    <a:pt x="9103720" y="5347742"/>
                  </a:cubicBezTo>
                  <a:cubicBezTo>
                    <a:pt x="9101186" y="5350342"/>
                    <a:pt x="9099187" y="5353309"/>
                    <a:pt x="9097720" y="5356642"/>
                  </a:cubicBezTo>
                  <a:cubicBezTo>
                    <a:pt x="9096254" y="5359975"/>
                    <a:pt x="9095520" y="5363575"/>
                    <a:pt x="9095520" y="5367441"/>
                  </a:cubicBezTo>
                  <a:cubicBezTo>
                    <a:pt x="9095520" y="5371174"/>
                    <a:pt x="9096254" y="5374740"/>
                    <a:pt x="9097720" y="5378140"/>
                  </a:cubicBezTo>
                  <a:cubicBezTo>
                    <a:pt x="9099187" y="5381540"/>
                    <a:pt x="9101186" y="5384540"/>
                    <a:pt x="9103720" y="5387140"/>
                  </a:cubicBezTo>
                  <a:cubicBezTo>
                    <a:pt x="9106253" y="5389739"/>
                    <a:pt x="9109253" y="5391773"/>
                    <a:pt x="9112719" y="5393239"/>
                  </a:cubicBezTo>
                  <a:cubicBezTo>
                    <a:pt x="9116186" y="5394706"/>
                    <a:pt x="9119786" y="5395439"/>
                    <a:pt x="9123518" y="5395439"/>
                  </a:cubicBezTo>
                  <a:cubicBezTo>
                    <a:pt x="9127385" y="5395439"/>
                    <a:pt x="9130985" y="5394706"/>
                    <a:pt x="9134318" y="5393239"/>
                  </a:cubicBezTo>
                  <a:cubicBezTo>
                    <a:pt x="9137652" y="5391773"/>
                    <a:pt x="9140651" y="5389739"/>
                    <a:pt x="9143318" y="5387140"/>
                  </a:cubicBezTo>
                  <a:cubicBezTo>
                    <a:pt x="9145984" y="5384540"/>
                    <a:pt x="9148017" y="5381540"/>
                    <a:pt x="9149417" y="5378140"/>
                  </a:cubicBezTo>
                  <a:cubicBezTo>
                    <a:pt x="9150817" y="5374740"/>
                    <a:pt x="9151517" y="5371174"/>
                    <a:pt x="9151517" y="5367441"/>
                  </a:cubicBezTo>
                  <a:cubicBezTo>
                    <a:pt x="9151517" y="5363575"/>
                    <a:pt x="9150817" y="5359975"/>
                    <a:pt x="9149417" y="5356642"/>
                  </a:cubicBezTo>
                  <a:cubicBezTo>
                    <a:pt x="9148017" y="5353309"/>
                    <a:pt x="9145984" y="5350342"/>
                    <a:pt x="9143318" y="5347742"/>
                  </a:cubicBezTo>
                  <a:cubicBezTo>
                    <a:pt x="9140651" y="5345142"/>
                    <a:pt x="9137652" y="5343109"/>
                    <a:pt x="9134318" y="5341642"/>
                  </a:cubicBezTo>
                  <a:cubicBezTo>
                    <a:pt x="9130985" y="5340176"/>
                    <a:pt x="9127385" y="5339443"/>
                    <a:pt x="9123518" y="5339443"/>
                  </a:cubicBezTo>
                  <a:close/>
                  <a:moveTo>
                    <a:pt x="3456146" y="5339443"/>
                  </a:moveTo>
                  <a:cubicBezTo>
                    <a:pt x="3452413" y="5339443"/>
                    <a:pt x="3448812" y="5340176"/>
                    <a:pt x="3445346" y="5341642"/>
                  </a:cubicBezTo>
                  <a:cubicBezTo>
                    <a:pt x="3441880" y="5343109"/>
                    <a:pt x="3438880" y="5345142"/>
                    <a:pt x="3436347" y="5347742"/>
                  </a:cubicBezTo>
                  <a:cubicBezTo>
                    <a:pt x="3433814" y="5350342"/>
                    <a:pt x="3431814" y="5353309"/>
                    <a:pt x="3430347" y="5356642"/>
                  </a:cubicBezTo>
                  <a:cubicBezTo>
                    <a:pt x="3428880" y="5359975"/>
                    <a:pt x="3428147" y="5363575"/>
                    <a:pt x="3428147" y="5367441"/>
                  </a:cubicBezTo>
                  <a:cubicBezTo>
                    <a:pt x="3428147" y="5371174"/>
                    <a:pt x="3428880" y="5374740"/>
                    <a:pt x="3430347" y="5378140"/>
                  </a:cubicBezTo>
                  <a:cubicBezTo>
                    <a:pt x="3431814" y="5381540"/>
                    <a:pt x="3433814" y="5384540"/>
                    <a:pt x="3436347" y="5387140"/>
                  </a:cubicBezTo>
                  <a:cubicBezTo>
                    <a:pt x="3438880" y="5389739"/>
                    <a:pt x="3441880" y="5391773"/>
                    <a:pt x="3445346" y="5393239"/>
                  </a:cubicBezTo>
                  <a:cubicBezTo>
                    <a:pt x="3448812" y="5394706"/>
                    <a:pt x="3452413" y="5395439"/>
                    <a:pt x="3456146" y="5395439"/>
                  </a:cubicBezTo>
                  <a:cubicBezTo>
                    <a:pt x="3460012" y="5395439"/>
                    <a:pt x="3463612" y="5394706"/>
                    <a:pt x="3466945" y="5393239"/>
                  </a:cubicBezTo>
                  <a:cubicBezTo>
                    <a:pt x="3470278" y="5391773"/>
                    <a:pt x="3473277" y="5389739"/>
                    <a:pt x="3475944" y="5387140"/>
                  </a:cubicBezTo>
                  <a:cubicBezTo>
                    <a:pt x="3478610" y="5384540"/>
                    <a:pt x="3480644" y="5381540"/>
                    <a:pt x="3482044" y="5378140"/>
                  </a:cubicBezTo>
                  <a:cubicBezTo>
                    <a:pt x="3483444" y="5374740"/>
                    <a:pt x="3484144" y="5371174"/>
                    <a:pt x="3484144" y="5367441"/>
                  </a:cubicBezTo>
                  <a:cubicBezTo>
                    <a:pt x="3484144" y="5363575"/>
                    <a:pt x="3483444" y="5359975"/>
                    <a:pt x="3482044" y="5356642"/>
                  </a:cubicBezTo>
                  <a:cubicBezTo>
                    <a:pt x="3480644" y="5353309"/>
                    <a:pt x="3478610" y="5350342"/>
                    <a:pt x="3475944" y="5347742"/>
                  </a:cubicBezTo>
                  <a:cubicBezTo>
                    <a:pt x="3473277" y="5345142"/>
                    <a:pt x="3470278" y="5343109"/>
                    <a:pt x="3466945" y="5341642"/>
                  </a:cubicBezTo>
                  <a:cubicBezTo>
                    <a:pt x="3463612" y="5340176"/>
                    <a:pt x="3460012" y="5339443"/>
                    <a:pt x="3456146" y="5339443"/>
                  </a:cubicBezTo>
                  <a:close/>
                  <a:moveTo>
                    <a:pt x="10085144" y="5338043"/>
                  </a:moveTo>
                  <a:cubicBezTo>
                    <a:pt x="10080878" y="5338043"/>
                    <a:pt x="10076978" y="5338776"/>
                    <a:pt x="10073444" y="5340243"/>
                  </a:cubicBezTo>
                  <a:cubicBezTo>
                    <a:pt x="10069912" y="5341709"/>
                    <a:pt x="10066878" y="5343742"/>
                    <a:pt x="10064345" y="5346342"/>
                  </a:cubicBezTo>
                  <a:cubicBezTo>
                    <a:pt x="10061812" y="5348942"/>
                    <a:pt x="10059779" y="5351975"/>
                    <a:pt x="10058245" y="5355442"/>
                  </a:cubicBezTo>
                  <a:cubicBezTo>
                    <a:pt x="10056712" y="5358908"/>
                    <a:pt x="10055946" y="5362641"/>
                    <a:pt x="10055946" y="5366641"/>
                  </a:cubicBezTo>
                  <a:cubicBezTo>
                    <a:pt x="10055946" y="5370774"/>
                    <a:pt x="10056712" y="5374574"/>
                    <a:pt x="10058245" y="5378040"/>
                  </a:cubicBezTo>
                  <a:cubicBezTo>
                    <a:pt x="10059779" y="5381507"/>
                    <a:pt x="10061812" y="5384540"/>
                    <a:pt x="10064345" y="5387140"/>
                  </a:cubicBezTo>
                  <a:cubicBezTo>
                    <a:pt x="10066878" y="5389739"/>
                    <a:pt x="10069912" y="5391773"/>
                    <a:pt x="10073444" y="5393239"/>
                  </a:cubicBezTo>
                  <a:cubicBezTo>
                    <a:pt x="10076978" y="5394706"/>
                    <a:pt x="10080878" y="5395439"/>
                    <a:pt x="10085144" y="5395439"/>
                  </a:cubicBezTo>
                  <a:cubicBezTo>
                    <a:pt x="10089010" y="5395439"/>
                    <a:pt x="10092677" y="5394706"/>
                    <a:pt x="10096143" y="5393239"/>
                  </a:cubicBezTo>
                  <a:cubicBezTo>
                    <a:pt x="10099610" y="5391773"/>
                    <a:pt x="10102676" y="5389739"/>
                    <a:pt x="10105342" y="5387140"/>
                  </a:cubicBezTo>
                  <a:cubicBezTo>
                    <a:pt x="10108009" y="5384540"/>
                    <a:pt x="10110042" y="5381507"/>
                    <a:pt x="10111442" y="5378040"/>
                  </a:cubicBezTo>
                  <a:cubicBezTo>
                    <a:pt x="10112842" y="5374574"/>
                    <a:pt x="10113542" y="5370774"/>
                    <a:pt x="10113542" y="5366641"/>
                  </a:cubicBezTo>
                  <a:cubicBezTo>
                    <a:pt x="10113542" y="5358508"/>
                    <a:pt x="10110842" y="5351709"/>
                    <a:pt x="10105442" y="5346242"/>
                  </a:cubicBezTo>
                  <a:cubicBezTo>
                    <a:pt x="10100042" y="5340776"/>
                    <a:pt x="10093276" y="5338043"/>
                    <a:pt x="10085144" y="5338043"/>
                  </a:cubicBezTo>
                  <a:close/>
                  <a:moveTo>
                    <a:pt x="8018219" y="5338043"/>
                  </a:moveTo>
                  <a:cubicBezTo>
                    <a:pt x="8013953" y="5338043"/>
                    <a:pt x="8010053" y="5338776"/>
                    <a:pt x="8006519" y="5340243"/>
                  </a:cubicBezTo>
                  <a:cubicBezTo>
                    <a:pt x="8002987" y="5341709"/>
                    <a:pt x="7999954" y="5343742"/>
                    <a:pt x="7997420" y="5346342"/>
                  </a:cubicBezTo>
                  <a:cubicBezTo>
                    <a:pt x="7994887" y="5348942"/>
                    <a:pt x="7992854" y="5351975"/>
                    <a:pt x="7991320" y="5355442"/>
                  </a:cubicBezTo>
                  <a:cubicBezTo>
                    <a:pt x="7989787" y="5358908"/>
                    <a:pt x="7989021" y="5362641"/>
                    <a:pt x="7989021" y="5366641"/>
                  </a:cubicBezTo>
                  <a:cubicBezTo>
                    <a:pt x="7989021" y="5370774"/>
                    <a:pt x="7989787" y="5374574"/>
                    <a:pt x="7991320" y="5378040"/>
                  </a:cubicBezTo>
                  <a:cubicBezTo>
                    <a:pt x="7992854" y="5381507"/>
                    <a:pt x="7994887" y="5384540"/>
                    <a:pt x="7997420" y="5387140"/>
                  </a:cubicBezTo>
                  <a:cubicBezTo>
                    <a:pt x="7999954" y="5389739"/>
                    <a:pt x="8002987" y="5391773"/>
                    <a:pt x="8006519" y="5393239"/>
                  </a:cubicBezTo>
                  <a:cubicBezTo>
                    <a:pt x="8010053" y="5394706"/>
                    <a:pt x="8013953" y="5395439"/>
                    <a:pt x="8018219" y="5395439"/>
                  </a:cubicBezTo>
                  <a:cubicBezTo>
                    <a:pt x="8022085" y="5395439"/>
                    <a:pt x="8025752" y="5394706"/>
                    <a:pt x="8029218" y="5393239"/>
                  </a:cubicBezTo>
                  <a:cubicBezTo>
                    <a:pt x="8032685" y="5391773"/>
                    <a:pt x="8035751" y="5389739"/>
                    <a:pt x="8038418" y="5387140"/>
                  </a:cubicBezTo>
                  <a:cubicBezTo>
                    <a:pt x="8041084" y="5384540"/>
                    <a:pt x="8043117" y="5381507"/>
                    <a:pt x="8044517" y="5378040"/>
                  </a:cubicBezTo>
                  <a:cubicBezTo>
                    <a:pt x="8045917" y="5374574"/>
                    <a:pt x="8046617" y="5370774"/>
                    <a:pt x="8046617" y="5366641"/>
                  </a:cubicBezTo>
                  <a:cubicBezTo>
                    <a:pt x="8046617" y="5358508"/>
                    <a:pt x="8043917" y="5351709"/>
                    <a:pt x="8038518" y="5346242"/>
                  </a:cubicBezTo>
                  <a:cubicBezTo>
                    <a:pt x="8033118" y="5340776"/>
                    <a:pt x="8026352" y="5338043"/>
                    <a:pt x="8018219" y="5338043"/>
                  </a:cubicBezTo>
                  <a:close/>
                  <a:moveTo>
                    <a:pt x="2341320" y="5338043"/>
                  </a:moveTo>
                  <a:cubicBezTo>
                    <a:pt x="2337054" y="5338043"/>
                    <a:pt x="2333154" y="5338776"/>
                    <a:pt x="2329622" y="5340243"/>
                  </a:cubicBezTo>
                  <a:cubicBezTo>
                    <a:pt x="2326089" y="5341709"/>
                    <a:pt x="2323055" y="5343742"/>
                    <a:pt x="2320522" y="5346342"/>
                  </a:cubicBezTo>
                  <a:cubicBezTo>
                    <a:pt x="2317988" y="5348942"/>
                    <a:pt x="2315956" y="5351975"/>
                    <a:pt x="2314422" y="5355442"/>
                  </a:cubicBezTo>
                  <a:cubicBezTo>
                    <a:pt x="2312889" y="5358908"/>
                    <a:pt x="2312123" y="5362641"/>
                    <a:pt x="2312123" y="5366641"/>
                  </a:cubicBezTo>
                  <a:cubicBezTo>
                    <a:pt x="2312123" y="5370774"/>
                    <a:pt x="2312889" y="5374574"/>
                    <a:pt x="2314422" y="5378040"/>
                  </a:cubicBezTo>
                  <a:cubicBezTo>
                    <a:pt x="2315956" y="5381507"/>
                    <a:pt x="2317988" y="5384540"/>
                    <a:pt x="2320522" y="5387140"/>
                  </a:cubicBezTo>
                  <a:cubicBezTo>
                    <a:pt x="2323055" y="5389739"/>
                    <a:pt x="2326089" y="5391773"/>
                    <a:pt x="2329622" y="5393239"/>
                  </a:cubicBezTo>
                  <a:cubicBezTo>
                    <a:pt x="2333154" y="5394706"/>
                    <a:pt x="2337054" y="5395439"/>
                    <a:pt x="2341320" y="5395439"/>
                  </a:cubicBezTo>
                  <a:cubicBezTo>
                    <a:pt x="2345187" y="5395439"/>
                    <a:pt x="2348854" y="5394706"/>
                    <a:pt x="2352319" y="5393239"/>
                  </a:cubicBezTo>
                  <a:cubicBezTo>
                    <a:pt x="2355787" y="5391773"/>
                    <a:pt x="2358853" y="5389739"/>
                    <a:pt x="2361519" y="5387140"/>
                  </a:cubicBezTo>
                  <a:cubicBezTo>
                    <a:pt x="2364186" y="5384540"/>
                    <a:pt x="2366220" y="5381507"/>
                    <a:pt x="2367619" y="5378040"/>
                  </a:cubicBezTo>
                  <a:cubicBezTo>
                    <a:pt x="2369019" y="5374574"/>
                    <a:pt x="2369719" y="5370774"/>
                    <a:pt x="2369719" y="5366641"/>
                  </a:cubicBezTo>
                  <a:cubicBezTo>
                    <a:pt x="2369719" y="5358508"/>
                    <a:pt x="2367019" y="5351709"/>
                    <a:pt x="2361620" y="5346242"/>
                  </a:cubicBezTo>
                  <a:cubicBezTo>
                    <a:pt x="2356219" y="5340776"/>
                    <a:pt x="2349454" y="5338043"/>
                    <a:pt x="2341320" y="5338043"/>
                  </a:cubicBezTo>
                  <a:close/>
                  <a:moveTo>
                    <a:pt x="10193537" y="5220050"/>
                  </a:moveTo>
                  <a:lnTo>
                    <a:pt x="10193537" y="5324443"/>
                  </a:lnTo>
                  <a:cubicBezTo>
                    <a:pt x="10186071" y="5317244"/>
                    <a:pt x="10177672" y="5310644"/>
                    <a:pt x="10168338" y="5304645"/>
                  </a:cubicBezTo>
                  <a:cubicBezTo>
                    <a:pt x="10159006" y="5298645"/>
                    <a:pt x="10149006" y="5293379"/>
                    <a:pt x="10138340" y="5288846"/>
                  </a:cubicBezTo>
                  <a:cubicBezTo>
                    <a:pt x="10127674" y="5284313"/>
                    <a:pt x="10116576" y="5280446"/>
                    <a:pt x="10105042" y="5277246"/>
                  </a:cubicBezTo>
                  <a:cubicBezTo>
                    <a:pt x="10093510" y="5274047"/>
                    <a:pt x="10081878" y="5271580"/>
                    <a:pt x="10070144" y="5269847"/>
                  </a:cubicBezTo>
                  <a:cubicBezTo>
                    <a:pt x="10079878" y="5251315"/>
                    <a:pt x="10097010" y="5237982"/>
                    <a:pt x="10121542" y="5229849"/>
                  </a:cubicBezTo>
                  <a:cubicBezTo>
                    <a:pt x="10140740" y="5223317"/>
                    <a:pt x="10164738" y="5220050"/>
                    <a:pt x="10193537" y="5220050"/>
                  </a:cubicBezTo>
                  <a:close/>
                  <a:moveTo>
                    <a:pt x="9507737" y="5220050"/>
                  </a:moveTo>
                  <a:lnTo>
                    <a:pt x="9507737" y="5324443"/>
                  </a:lnTo>
                  <a:cubicBezTo>
                    <a:pt x="9500271" y="5317244"/>
                    <a:pt x="9491872" y="5310644"/>
                    <a:pt x="9482538" y="5304645"/>
                  </a:cubicBezTo>
                  <a:cubicBezTo>
                    <a:pt x="9473206" y="5298645"/>
                    <a:pt x="9463206" y="5293379"/>
                    <a:pt x="9452540" y="5288846"/>
                  </a:cubicBezTo>
                  <a:cubicBezTo>
                    <a:pt x="9441874" y="5284313"/>
                    <a:pt x="9430776" y="5280446"/>
                    <a:pt x="9419242" y="5277246"/>
                  </a:cubicBezTo>
                  <a:cubicBezTo>
                    <a:pt x="9407710" y="5274047"/>
                    <a:pt x="9396078" y="5271580"/>
                    <a:pt x="9384344" y="5269847"/>
                  </a:cubicBezTo>
                  <a:cubicBezTo>
                    <a:pt x="9394078" y="5251315"/>
                    <a:pt x="9411210" y="5237982"/>
                    <a:pt x="9435742" y="5229849"/>
                  </a:cubicBezTo>
                  <a:cubicBezTo>
                    <a:pt x="9454940" y="5223317"/>
                    <a:pt x="9478938" y="5220050"/>
                    <a:pt x="9507737" y="5220050"/>
                  </a:cubicBezTo>
                  <a:close/>
                  <a:moveTo>
                    <a:pt x="8126612" y="5220050"/>
                  </a:moveTo>
                  <a:lnTo>
                    <a:pt x="8126612" y="5324443"/>
                  </a:lnTo>
                  <a:cubicBezTo>
                    <a:pt x="8119146" y="5317244"/>
                    <a:pt x="8110747" y="5310644"/>
                    <a:pt x="8101414" y="5304645"/>
                  </a:cubicBezTo>
                  <a:cubicBezTo>
                    <a:pt x="8092081" y="5298645"/>
                    <a:pt x="8082082" y="5293379"/>
                    <a:pt x="8071415" y="5288846"/>
                  </a:cubicBezTo>
                  <a:cubicBezTo>
                    <a:pt x="8060750" y="5284313"/>
                    <a:pt x="8049651" y="5280446"/>
                    <a:pt x="8038118" y="5277246"/>
                  </a:cubicBezTo>
                  <a:cubicBezTo>
                    <a:pt x="8026585" y="5274047"/>
                    <a:pt x="8014953" y="5271580"/>
                    <a:pt x="8003220" y="5269847"/>
                  </a:cubicBezTo>
                  <a:cubicBezTo>
                    <a:pt x="8012953" y="5251315"/>
                    <a:pt x="8030085" y="5237982"/>
                    <a:pt x="8054617" y="5229849"/>
                  </a:cubicBezTo>
                  <a:cubicBezTo>
                    <a:pt x="8073815" y="5223317"/>
                    <a:pt x="8097814" y="5220050"/>
                    <a:pt x="8126612" y="5220050"/>
                  </a:cubicBezTo>
                  <a:close/>
                  <a:moveTo>
                    <a:pt x="4088014" y="5220050"/>
                  </a:moveTo>
                  <a:lnTo>
                    <a:pt x="4088014" y="5324443"/>
                  </a:lnTo>
                  <a:cubicBezTo>
                    <a:pt x="4080548" y="5317244"/>
                    <a:pt x="4072148" y="5310644"/>
                    <a:pt x="4062815" y="5304645"/>
                  </a:cubicBezTo>
                  <a:cubicBezTo>
                    <a:pt x="4053482" y="5298645"/>
                    <a:pt x="4043483" y="5293379"/>
                    <a:pt x="4032817" y="5288846"/>
                  </a:cubicBezTo>
                  <a:cubicBezTo>
                    <a:pt x="4022151" y="5284313"/>
                    <a:pt x="4011052" y="5280446"/>
                    <a:pt x="3999519" y="5277246"/>
                  </a:cubicBezTo>
                  <a:cubicBezTo>
                    <a:pt x="3987986" y="5274047"/>
                    <a:pt x="3976354" y="5271580"/>
                    <a:pt x="3964622" y="5269847"/>
                  </a:cubicBezTo>
                  <a:cubicBezTo>
                    <a:pt x="3974355" y="5251315"/>
                    <a:pt x="3991487" y="5237982"/>
                    <a:pt x="4016018" y="5229849"/>
                  </a:cubicBezTo>
                  <a:cubicBezTo>
                    <a:pt x="4035217" y="5223317"/>
                    <a:pt x="4059216" y="5220050"/>
                    <a:pt x="4088014" y="5220050"/>
                  </a:cubicBezTo>
                  <a:close/>
                  <a:moveTo>
                    <a:pt x="2449714" y="5220050"/>
                  </a:moveTo>
                  <a:lnTo>
                    <a:pt x="2449714" y="5324443"/>
                  </a:lnTo>
                  <a:cubicBezTo>
                    <a:pt x="2442248" y="5317244"/>
                    <a:pt x="2433848" y="5310644"/>
                    <a:pt x="2424515" y="5304645"/>
                  </a:cubicBezTo>
                  <a:cubicBezTo>
                    <a:pt x="2415183" y="5298645"/>
                    <a:pt x="2405183" y="5293379"/>
                    <a:pt x="2394517" y="5288846"/>
                  </a:cubicBezTo>
                  <a:cubicBezTo>
                    <a:pt x="2383852" y="5284313"/>
                    <a:pt x="2372752" y="5280446"/>
                    <a:pt x="2361219" y="5277246"/>
                  </a:cubicBezTo>
                  <a:cubicBezTo>
                    <a:pt x="2349687" y="5274047"/>
                    <a:pt x="2338054" y="5271580"/>
                    <a:pt x="2326321" y="5269847"/>
                  </a:cubicBezTo>
                  <a:cubicBezTo>
                    <a:pt x="2336055" y="5251315"/>
                    <a:pt x="2353187" y="5237982"/>
                    <a:pt x="2377718" y="5229849"/>
                  </a:cubicBezTo>
                  <a:cubicBezTo>
                    <a:pt x="2396917" y="5223317"/>
                    <a:pt x="2420916" y="5220050"/>
                    <a:pt x="2449714" y="5220050"/>
                  </a:cubicBezTo>
                  <a:close/>
                  <a:moveTo>
                    <a:pt x="8893793" y="5159654"/>
                  </a:moveTo>
                  <a:lnTo>
                    <a:pt x="8993387" y="5159654"/>
                  </a:lnTo>
                  <a:lnTo>
                    <a:pt x="8993387" y="5326843"/>
                  </a:lnTo>
                  <a:cubicBezTo>
                    <a:pt x="8980588" y="5311778"/>
                    <a:pt x="8965256" y="5300112"/>
                    <a:pt x="8947390" y="5291845"/>
                  </a:cubicBezTo>
                  <a:cubicBezTo>
                    <a:pt x="8935524" y="5285979"/>
                    <a:pt x="8922958" y="5281713"/>
                    <a:pt x="8909692" y="5279046"/>
                  </a:cubicBezTo>
                  <a:cubicBezTo>
                    <a:pt x="8896426" y="5276380"/>
                    <a:pt x="8882728" y="5274846"/>
                    <a:pt x="8868594" y="5274447"/>
                  </a:cubicBezTo>
                  <a:cubicBezTo>
                    <a:pt x="8871128" y="5267380"/>
                    <a:pt x="8874694" y="5261181"/>
                    <a:pt x="8879294" y="5255848"/>
                  </a:cubicBezTo>
                  <a:cubicBezTo>
                    <a:pt x="8883894" y="5250515"/>
                    <a:pt x="8889160" y="5246048"/>
                    <a:pt x="8895093" y="5242448"/>
                  </a:cubicBezTo>
                  <a:cubicBezTo>
                    <a:pt x="8901026" y="5238849"/>
                    <a:pt x="8907526" y="5236216"/>
                    <a:pt x="8914592" y="5234549"/>
                  </a:cubicBezTo>
                  <a:cubicBezTo>
                    <a:pt x="8921658" y="5232882"/>
                    <a:pt x="8928924" y="5232049"/>
                    <a:pt x="8936390" y="5232049"/>
                  </a:cubicBezTo>
                  <a:cubicBezTo>
                    <a:pt x="8943590" y="5232049"/>
                    <a:pt x="8950723" y="5232849"/>
                    <a:pt x="8957789" y="5234449"/>
                  </a:cubicBezTo>
                  <a:lnTo>
                    <a:pt x="8957789" y="5208051"/>
                  </a:lnTo>
                  <a:cubicBezTo>
                    <a:pt x="8947656" y="5206451"/>
                    <a:pt x="8940790" y="5205651"/>
                    <a:pt x="8937190" y="5205651"/>
                  </a:cubicBezTo>
                  <a:cubicBezTo>
                    <a:pt x="8928791" y="5205651"/>
                    <a:pt x="8921292" y="5206684"/>
                    <a:pt x="8914692" y="5208751"/>
                  </a:cubicBezTo>
                  <a:cubicBezTo>
                    <a:pt x="8908092" y="5210817"/>
                    <a:pt x="8902326" y="5212584"/>
                    <a:pt x="8897392" y="5214050"/>
                  </a:cubicBezTo>
                  <a:cubicBezTo>
                    <a:pt x="8894193" y="5214050"/>
                    <a:pt x="8891227" y="5213317"/>
                    <a:pt x="8888494" y="5211850"/>
                  </a:cubicBezTo>
                  <a:cubicBezTo>
                    <a:pt x="8885760" y="5210384"/>
                    <a:pt x="8883360" y="5208417"/>
                    <a:pt x="8881294" y="5205951"/>
                  </a:cubicBezTo>
                  <a:cubicBezTo>
                    <a:pt x="8879228" y="5203484"/>
                    <a:pt x="8877594" y="5200784"/>
                    <a:pt x="8876394" y="5197851"/>
                  </a:cubicBezTo>
                  <a:cubicBezTo>
                    <a:pt x="8875194" y="5194918"/>
                    <a:pt x="8874594" y="5191852"/>
                    <a:pt x="8874594" y="5188652"/>
                  </a:cubicBezTo>
                  <a:cubicBezTo>
                    <a:pt x="8874594" y="5172386"/>
                    <a:pt x="8880994" y="5162720"/>
                    <a:pt x="8893793" y="5159654"/>
                  </a:cubicBezTo>
                  <a:close/>
                  <a:moveTo>
                    <a:pt x="7034242" y="5159654"/>
                  </a:moveTo>
                  <a:lnTo>
                    <a:pt x="7107437" y="5159654"/>
                  </a:lnTo>
                  <a:lnTo>
                    <a:pt x="7107437" y="5318644"/>
                  </a:lnTo>
                  <a:cubicBezTo>
                    <a:pt x="7095305" y="5302778"/>
                    <a:pt x="7081372" y="5290179"/>
                    <a:pt x="7065640" y="5280846"/>
                  </a:cubicBezTo>
                  <a:cubicBezTo>
                    <a:pt x="7052974" y="5273647"/>
                    <a:pt x="7039641" y="5268714"/>
                    <a:pt x="7025642" y="5266047"/>
                  </a:cubicBezTo>
                  <a:cubicBezTo>
                    <a:pt x="7031109" y="5263114"/>
                    <a:pt x="7036108" y="5259514"/>
                    <a:pt x="7040641" y="5255248"/>
                  </a:cubicBezTo>
                  <a:cubicBezTo>
                    <a:pt x="7045175" y="5250981"/>
                    <a:pt x="7049074" y="5246415"/>
                    <a:pt x="7052340" y="5241549"/>
                  </a:cubicBezTo>
                  <a:cubicBezTo>
                    <a:pt x="7055607" y="5236682"/>
                    <a:pt x="7058140" y="5231649"/>
                    <a:pt x="7059940" y="5226449"/>
                  </a:cubicBezTo>
                  <a:cubicBezTo>
                    <a:pt x="7061740" y="5221250"/>
                    <a:pt x="7062640" y="5216317"/>
                    <a:pt x="7062640" y="5211650"/>
                  </a:cubicBezTo>
                  <a:cubicBezTo>
                    <a:pt x="7062640" y="5207251"/>
                    <a:pt x="7062174" y="5202784"/>
                    <a:pt x="7061240" y="5198251"/>
                  </a:cubicBezTo>
                  <a:cubicBezTo>
                    <a:pt x="7060307" y="5193718"/>
                    <a:pt x="7058774" y="5189185"/>
                    <a:pt x="7056640" y="5184652"/>
                  </a:cubicBezTo>
                  <a:cubicBezTo>
                    <a:pt x="7054507" y="5180119"/>
                    <a:pt x="7051607" y="5175719"/>
                    <a:pt x="7047941" y="5171453"/>
                  </a:cubicBezTo>
                  <a:cubicBezTo>
                    <a:pt x="7044275" y="5167186"/>
                    <a:pt x="7039708" y="5163253"/>
                    <a:pt x="7034242" y="5159654"/>
                  </a:cubicBezTo>
                  <a:close/>
                  <a:moveTo>
                    <a:pt x="6647145" y="5159654"/>
                  </a:moveTo>
                  <a:lnTo>
                    <a:pt x="6764537" y="5159654"/>
                  </a:lnTo>
                  <a:lnTo>
                    <a:pt x="6764537" y="5264247"/>
                  </a:lnTo>
                  <a:cubicBezTo>
                    <a:pt x="6757871" y="5254381"/>
                    <a:pt x="6749938" y="5246548"/>
                    <a:pt x="6740739" y="5240749"/>
                  </a:cubicBezTo>
                  <a:cubicBezTo>
                    <a:pt x="6731539" y="5234949"/>
                    <a:pt x="6722607" y="5232049"/>
                    <a:pt x="6713940" y="5232049"/>
                  </a:cubicBezTo>
                  <a:cubicBezTo>
                    <a:pt x="6710341" y="5232049"/>
                    <a:pt x="6706308" y="5232549"/>
                    <a:pt x="6701841" y="5233549"/>
                  </a:cubicBezTo>
                  <a:cubicBezTo>
                    <a:pt x="6697375" y="5234549"/>
                    <a:pt x="6693342" y="5236182"/>
                    <a:pt x="6689742" y="5238449"/>
                  </a:cubicBezTo>
                  <a:cubicBezTo>
                    <a:pt x="6685742" y="5229916"/>
                    <a:pt x="6681309" y="5222750"/>
                    <a:pt x="6676443" y="5216950"/>
                  </a:cubicBezTo>
                  <a:cubicBezTo>
                    <a:pt x="6671576" y="5211150"/>
                    <a:pt x="6666977" y="5205551"/>
                    <a:pt x="6662644" y="5200151"/>
                  </a:cubicBezTo>
                  <a:cubicBezTo>
                    <a:pt x="6658310" y="5194751"/>
                    <a:pt x="6654644" y="5188952"/>
                    <a:pt x="6651644" y="5182752"/>
                  </a:cubicBezTo>
                  <a:cubicBezTo>
                    <a:pt x="6648644" y="5176552"/>
                    <a:pt x="6647145" y="5168853"/>
                    <a:pt x="6647145" y="5159654"/>
                  </a:cubicBezTo>
                  <a:close/>
                  <a:moveTo>
                    <a:pt x="9329348" y="5132455"/>
                  </a:moveTo>
                  <a:lnTo>
                    <a:pt x="9329348" y="5159654"/>
                  </a:lnTo>
                  <a:lnTo>
                    <a:pt x="9507737" y="5159654"/>
                  </a:lnTo>
                  <a:lnTo>
                    <a:pt x="9507737" y="5193851"/>
                  </a:lnTo>
                  <a:cubicBezTo>
                    <a:pt x="9472006" y="5193851"/>
                    <a:pt x="9443274" y="5197651"/>
                    <a:pt x="9421542" y="5205251"/>
                  </a:cubicBezTo>
                  <a:cubicBezTo>
                    <a:pt x="9402877" y="5212184"/>
                    <a:pt x="9387411" y="5222783"/>
                    <a:pt x="9375145" y="5237049"/>
                  </a:cubicBezTo>
                  <a:cubicBezTo>
                    <a:pt x="9362880" y="5251315"/>
                    <a:pt x="9355080" y="5268314"/>
                    <a:pt x="9351746" y="5288046"/>
                  </a:cubicBezTo>
                  <a:cubicBezTo>
                    <a:pt x="9367612" y="5290712"/>
                    <a:pt x="9383112" y="5294045"/>
                    <a:pt x="9398244" y="5298045"/>
                  </a:cubicBezTo>
                  <a:cubicBezTo>
                    <a:pt x="9413376" y="5302045"/>
                    <a:pt x="9427708" y="5307078"/>
                    <a:pt x="9441241" y="5313144"/>
                  </a:cubicBezTo>
                  <a:cubicBezTo>
                    <a:pt x="9454774" y="5319211"/>
                    <a:pt x="9467173" y="5326510"/>
                    <a:pt x="9478438" y="5335043"/>
                  </a:cubicBezTo>
                  <a:cubicBezTo>
                    <a:pt x="9489705" y="5343576"/>
                    <a:pt x="9499471" y="5353709"/>
                    <a:pt x="9507737" y="5365441"/>
                  </a:cubicBezTo>
                  <a:lnTo>
                    <a:pt x="9507737" y="5395439"/>
                  </a:lnTo>
                  <a:lnTo>
                    <a:pt x="9535735" y="5395439"/>
                  </a:lnTo>
                  <a:lnTo>
                    <a:pt x="9535735" y="5159654"/>
                  </a:lnTo>
                  <a:lnTo>
                    <a:pt x="9567473" y="5159654"/>
                  </a:lnTo>
                  <a:lnTo>
                    <a:pt x="9586472" y="5159654"/>
                  </a:lnTo>
                  <a:cubicBezTo>
                    <a:pt x="9592471" y="5159654"/>
                    <a:pt x="9597738" y="5161187"/>
                    <a:pt x="9602270" y="5164253"/>
                  </a:cubicBezTo>
                  <a:cubicBezTo>
                    <a:pt x="9606804" y="5167320"/>
                    <a:pt x="9610570" y="5171320"/>
                    <a:pt x="9613570" y="5176253"/>
                  </a:cubicBezTo>
                  <a:cubicBezTo>
                    <a:pt x="9616570" y="5181186"/>
                    <a:pt x="9618836" y="5186752"/>
                    <a:pt x="9620370" y="5192951"/>
                  </a:cubicBezTo>
                  <a:cubicBezTo>
                    <a:pt x="9621903" y="5199151"/>
                    <a:pt x="9622670" y="5205518"/>
                    <a:pt x="9622670" y="5212050"/>
                  </a:cubicBezTo>
                  <a:lnTo>
                    <a:pt x="9622670" y="5414838"/>
                  </a:lnTo>
                  <a:lnTo>
                    <a:pt x="9650468" y="5414838"/>
                  </a:lnTo>
                  <a:lnTo>
                    <a:pt x="9650468" y="5186052"/>
                  </a:lnTo>
                  <a:cubicBezTo>
                    <a:pt x="9650468" y="5178986"/>
                    <a:pt x="9652134" y="5172920"/>
                    <a:pt x="9655468" y="5167853"/>
                  </a:cubicBezTo>
                  <a:cubicBezTo>
                    <a:pt x="9658801" y="5162787"/>
                    <a:pt x="9664667" y="5160054"/>
                    <a:pt x="9673066" y="5159654"/>
                  </a:cubicBezTo>
                  <a:lnTo>
                    <a:pt x="9692065" y="5159654"/>
                  </a:lnTo>
                  <a:lnTo>
                    <a:pt x="9692065" y="5132455"/>
                  </a:lnTo>
                  <a:lnTo>
                    <a:pt x="9672666" y="5132455"/>
                  </a:lnTo>
                  <a:cubicBezTo>
                    <a:pt x="9662000" y="5132455"/>
                    <a:pt x="9653002" y="5134855"/>
                    <a:pt x="9645668" y="5139655"/>
                  </a:cubicBezTo>
                  <a:cubicBezTo>
                    <a:pt x="9638336" y="5144454"/>
                    <a:pt x="9633602" y="5150188"/>
                    <a:pt x="9631469" y="5156854"/>
                  </a:cubicBezTo>
                  <a:cubicBezTo>
                    <a:pt x="9630269" y="5154321"/>
                    <a:pt x="9628369" y="5151654"/>
                    <a:pt x="9625769" y="5148854"/>
                  </a:cubicBezTo>
                  <a:cubicBezTo>
                    <a:pt x="9623170" y="5146054"/>
                    <a:pt x="9619936" y="5143421"/>
                    <a:pt x="9616070" y="5140955"/>
                  </a:cubicBezTo>
                  <a:cubicBezTo>
                    <a:pt x="9612204" y="5138488"/>
                    <a:pt x="9607770" y="5136455"/>
                    <a:pt x="9602770" y="5134855"/>
                  </a:cubicBezTo>
                  <a:lnTo>
                    <a:pt x="9588732" y="5132788"/>
                  </a:lnTo>
                  <a:lnTo>
                    <a:pt x="9588732" y="5132455"/>
                  </a:lnTo>
                  <a:lnTo>
                    <a:pt x="9586472" y="5132455"/>
                  </a:lnTo>
                  <a:lnTo>
                    <a:pt x="9567473" y="5132455"/>
                  </a:lnTo>
                  <a:close/>
                  <a:moveTo>
                    <a:pt x="9285392" y="5132455"/>
                  </a:moveTo>
                  <a:cubicBezTo>
                    <a:pt x="9272727" y="5134588"/>
                    <a:pt x="9259494" y="5142021"/>
                    <a:pt x="9245694" y="5154754"/>
                  </a:cubicBezTo>
                  <a:cubicBezTo>
                    <a:pt x="9231896" y="5167486"/>
                    <a:pt x="9221630" y="5180552"/>
                    <a:pt x="9214896" y="5193951"/>
                  </a:cubicBezTo>
                  <a:cubicBezTo>
                    <a:pt x="9208164" y="5207351"/>
                    <a:pt x="9203431" y="5220117"/>
                    <a:pt x="9200698" y="5232249"/>
                  </a:cubicBezTo>
                  <a:cubicBezTo>
                    <a:pt x="9197964" y="5244382"/>
                    <a:pt x="9196598" y="5256381"/>
                    <a:pt x="9196598" y="5268247"/>
                  </a:cubicBezTo>
                  <a:cubicBezTo>
                    <a:pt x="9196598" y="5277580"/>
                    <a:pt x="9197232" y="5287346"/>
                    <a:pt x="9198498" y="5297545"/>
                  </a:cubicBezTo>
                  <a:cubicBezTo>
                    <a:pt x="9199764" y="5307744"/>
                    <a:pt x="9201898" y="5318011"/>
                    <a:pt x="9204897" y="5328343"/>
                  </a:cubicBezTo>
                  <a:cubicBezTo>
                    <a:pt x="9207897" y="5338676"/>
                    <a:pt x="9211797" y="5348909"/>
                    <a:pt x="9216596" y="5359041"/>
                  </a:cubicBezTo>
                  <a:cubicBezTo>
                    <a:pt x="9221396" y="5369174"/>
                    <a:pt x="9227330" y="5378974"/>
                    <a:pt x="9234396" y="5388440"/>
                  </a:cubicBezTo>
                  <a:cubicBezTo>
                    <a:pt x="9236129" y="5390706"/>
                    <a:pt x="9238262" y="5393439"/>
                    <a:pt x="9240795" y="5396639"/>
                  </a:cubicBezTo>
                  <a:cubicBezTo>
                    <a:pt x="9243328" y="5399839"/>
                    <a:pt x="9246194" y="5402839"/>
                    <a:pt x="9249394" y="5405639"/>
                  </a:cubicBezTo>
                  <a:cubicBezTo>
                    <a:pt x="9252594" y="5408438"/>
                    <a:pt x="9255961" y="5410838"/>
                    <a:pt x="9259494" y="5412838"/>
                  </a:cubicBezTo>
                  <a:cubicBezTo>
                    <a:pt x="9263028" y="5414838"/>
                    <a:pt x="9266594" y="5415838"/>
                    <a:pt x="9270193" y="5415838"/>
                  </a:cubicBezTo>
                  <a:cubicBezTo>
                    <a:pt x="9277126" y="5415838"/>
                    <a:pt x="9282992" y="5413438"/>
                    <a:pt x="9287792" y="5408638"/>
                  </a:cubicBezTo>
                  <a:cubicBezTo>
                    <a:pt x="9292592" y="5403839"/>
                    <a:pt x="9294992" y="5397972"/>
                    <a:pt x="9294992" y="5391039"/>
                  </a:cubicBezTo>
                  <a:cubicBezTo>
                    <a:pt x="9294992" y="5384240"/>
                    <a:pt x="9292592" y="5378407"/>
                    <a:pt x="9287792" y="5373540"/>
                  </a:cubicBezTo>
                  <a:cubicBezTo>
                    <a:pt x="9282992" y="5368674"/>
                    <a:pt x="9277126" y="5366241"/>
                    <a:pt x="9270193" y="5366241"/>
                  </a:cubicBezTo>
                  <a:cubicBezTo>
                    <a:pt x="9267394" y="5366241"/>
                    <a:pt x="9264760" y="5366708"/>
                    <a:pt x="9262294" y="5367641"/>
                  </a:cubicBezTo>
                  <a:cubicBezTo>
                    <a:pt x="9259828" y="5368574"/>
                    <a:pt x="9257594" y="5369774"/>
                    <a:pt x="9255594" y="5371241"/>
                  </a:cubicBezTo>
                  <a:cubicBezTo>
                    <a:pt x="9244662" y="5355108"/>
                    <a:pt x="9236762" y="5338243"/>
                    <a:pt x="9231896" y="5320644"/>
                  </a:cubicBezTo>
                  <a:cubicBezTo>
                    <a:pt x="9227030" y="5303045"/>
                    <a:pt x="9224596" y="5285579"/>
                    <a:pt x="9224596" y="5268247"/>
                  </a:cubicBezTo>
                  <a:cubicBezTo>
                    <a:pt x="9224596" y="5258914"/>
                    <a:pt x="9225896" y="5248448"/>
                    <a:pt x="9228496" y="5236849"/>
                  </a:cubicBezTo>
                  <a:cubicBezTo>
                    <a:pt x="9231096" y="5225250"/>
                    <a:pt x="9235162" y="5214517"/>
                    <a:pt x="9240695" y="5204651"/>
                  </a:cubicBezTo>
                  <a:cubicBezTo>
                    <a:pt x="9246228" y="5194785"/>
                    <a:pt x="9254061" y="5185219"/>
                    <a:pt x="9264194" y="5175953"/>
                  </a:cubicBezTo>
                  <a:cubicBezTo>
                    <a:pt x="9274326" y="5166687"/>
                    <a:pt x="9286459" y="5161253"/>
                    <a:pt x="9300592" y="5159654"/>
                  </a:cubicBezTo>
                  <a:lnTo>
                    <a:pt x="9325990" y="5159654"/>
                  </a:lnTo>
                  <a:lnTo>
                    <a:pt x="9325990" y="5132455"/>
                  </a:lnTo>
                  <a:close/>
                  <a:moveTo>
                    <a:pt x="8814998" y="5132455"/>
                  </a:moveTo>
                  <a:lnTo>
                    <a:pt x="8814998" y="5159654"/>
                  </a:lnTo>
                  <a:lnTo>
                    <a:pt x="8854396" y="5159654"/>
                  </a:lnTo>
                  <a:cubicBezTo>
                    <a:pt x="8849196" y="5170453"/>
                    <a:pt x="8846596" y="5180119"/>
                    <a:pt x="8846596" y="5188652"/>
                  </a:cubicBezTo>
                  <a:cubicBezTo>
                    <a:pt x="8846596" y="5207184"/>
                    <a:pt x="8853396" y="5221650"/>
                    <a:pt x="8866994" y="5232049"/>
                  </a:cubicBezTo>
                  <a:cubicBezTo>
                    <a:pt x="8848596" y="5247115"/>
                    <a:pt x="8839130" y="5269647"/>
                    <a:pt x="8838596" y="5299645"/>
                  </a:cubicBezTo>
                  <a:cubicBezTo>
                    <a:pt x="8856595" y="5299912"/>
                    <a:pt x="8873128" y="5300878"/>
                    <a:pt x="8888194" y="5302545"/>
                  </a:cubicBezTo>
                  <a:cubicBezTo>
                    <a:pt x="8903259" y="5304212"/>
                    <a:pt x="8917458" y="5307978"/>
                    <a:pt x="8930790" y="5313844"/>
                  </a:cubicBezTo>
                  <a:cubicBezTo>
                    <a:pt x="8942257" y="5318511"/>
                    <a:pt x="8953123" y="5324977"/>
                    <a:pt x="8963388" y="5333243"/>
                  </a:cubicBezTo>
                  <a:cubicBezTo>
                    <a:pt x="8973655" y="5341509"/>
                    <a:pt x="8983654" y="5352175"/>
                    <a:pt x="8993387" y="5365241"/>
                  </a:cubicBezTo>
                  <a:lnTo>
                    <a:pt x="8993387" y="5395439"/>
                  </a:lnTo>
                  <a:lnTo>
                    <a:pt x="9021385" y="5395439"/>
                  </a:lnTo>
                  <a:lnTo>
                    <a:pt x="9021385" y="5159654"/>
                  </a:lnTo>
                  <a:lnTo>
                    <a:pt x="9074782" y="5159654"/>
                  </a:lnTo>
                  <a:lnTo>
                    <a:pt x="9074782" y="5132455"/>
                  </a:lnTo>
                  <a:close/>
                  <a:moveTo>
                    <a:pt x="5791764" y="5132455"/>
                  </a:moveTo>
                  <a:cubicBezTo>
                    <a:pt x="5781498" y="5132455"/>
                    <a:pt x="5772265" y="5134255"/>
                    <a:pt x="5764066" y="5137855"/>
                  </a:cubicBezTo>
                  <a:cubicBezTo>
                    <a:pt x="5755866" y="5141455"/>
                    <a:pt x="5748767" y="5146388"/>
                    <a:pt x="5742767" y="5152654"/>
                  </a:cubicBezTo>
                  <a:cubicBezTo>
                    <a:pt x="5736767" y="5158920"/>
                    <a:pt x="5732134" y="5166187"/>
                    <a:pt x="5728868" y="5174453"/>
                  </a:cubicBezTo>
                  <a:cubicBezTo>
                    <a:pt x="5725601" y="5182719"/>
                    <a:pt x="5723968" y="5191452"/>
                    <a:pt x="5723968" y="5200651"/>
                  </a:cubicBezTo>
                  <a:cubicBezTo>
                    <a:pt x="5723968" y="5204118"/>
                    <a:pt x="5724601" y="5207351"/>
                    <a:pt x="5725868" y="5210350"/>
                  </a:cubicBezTo>
                  <a:cubicBezTo>
                    <a:pt x="5727135" y="5213350"/>
                    <a:pt x="5728902" y="5215984"/>
                    <a:pt x="5731168" y="5218250"/>
                  </a:cubicBezTo>
                  <a:cubicBezTo>
                    <a:pt x="5733435" y="5220517"/>
                    <a:pt x="5736101" y="5222283"/>
                    <a:pt x="5739167" y="5223550"/>
                  </a:cubicBezTo>
                  <a:cubicBezTo>
                    <a:pt x="5742234" y="5224816"/>
                    <a:pt x="5745500" y="5225450"/>
                    <a:pt x="5748967" y="5225450"/>
                  </a:cubicBezTo>
                  <a:cubicBezTo>
                    <a:pt x="5755900" y="5225450"/>
                    <a:pt x="5761766" y="5223050"/>
                    <a:pt x="5766566" y="5218250"/>
                  </a:cubicBezTo>
                  <a:cubicBezTo>
                    <a:pt x="5771365" y="5213450"/>
                    <a:pt x="5773766" y="5207584"/>
                    <a:pt x="5773766" y="5200651"/>
                  </a:cubicBezTo>
                  <a:cubicBezTo>
                    <a:pt x="5773766" y="5195185"/>
                    <a:pt x="5772165" y="5190352"/>
                    <a:pt x="5768966" y="5186152"/>
                  </a:cubicBezTo>
                  <a:cubicBezTo>
                    <a:pt x="5765766" y="5181952"/>
                    <a:pt x="5761699" y="5178986"/>
                    <a:pt x="5756766" y="5177252"/>
                  </a:cubicBezTo>
                  <a:cubicBezTo>
                    <a:pt x="5760499" y="5171786"/>
                    <a:pt x="5765066" y="5167353"/>
                    <a:pt x="5770465" y="5163953"/>
                  </a:cubicBezTo>
                  <a:cubicBezTo>
                    <a:pt x="5775866" y="5160553"/>
                    <a:pt x="5782299" y="5158854"/>
                    <a:pt x="5789764" y="5158854"/>
                  </a:cubicBezTo>
                  <a:cubicBezTo>
                    <a:pt x="5795764" y="5158854"/>
                    <a:pt x="5801397" y="5160220"/>
                    <a:pt x="5806663" y="5162953"/>
                  </a:cubicBezTo>
                  <a:cubicBezTo>
                    <a:pt x="5811929" y="5165687"/>
                    <a:pt x="5816463" y="5169253"/>
                    <a:pt x="5820263" y="5173653"/>
                  </a:cubicBezTo>
                  <a:cubicBezTo>
                    <a:pt x="5824062" y="5178052"/>
                    <a:pt x="5827062" y="5183086"/>
                    <a:pt x="5829263" y="5188752"/>
                  </a:cubicBezTo>
                  <a:cubicBezTo>
                    <a:pt x="5831462" y="5194418"/>
                    <a:pt x="5832562" y="5200118"/>
                    <a:pt x="5832562" y="5205851"/>
                  </a:cubicBezTo>
                  <a:cubicBezTo>
                    <a:pt x="5832562" y="5211317"/>
                    <a:pt x="5831462" y="5216817"/>
                    <a:pt x="5829263" y="5222350"/>
                  </a:cubicBezTo>
                  <a:cubicBezTo>
                    <a:pt x="5827062" y="5227883"/>
                    <a:pt x="5824062" y="5232816"/>
                    <a:pt x="5820263" y="5237149"/>
                  </a:cubicBezTo>
                  <a:cubicBezTo>
                    <a:pt x="5816463" y="5241482"/>
                    <a:pt x="5812029" y="5245015"/>
                    <a:pt x="5806963" y="5247748"/>
                  </a:cubicBezTo>
                  <a:cubicBezTo>
                    <a:pt x="5801897" y="5250481"/>
                    <a:pt x="5796497" y="5251848"/>
                    <a:pt x="5790764" y="5251848"/>
                  </a:cubicBezTo>
                  <a:lnTo>
                    <a:pt x="5773365" y="5251848"/>
                  </a:lnTo>
                  <a:lnTo>
                    <a:pt x="5773365" y="5278246"/>
                  </a:lnTo>
                  <a:lnTo>
                    <a:pt x="5794164" y="5278246"/>
                  </a:lnTo>
                  <a:cubicBezTo>
                    <a:pt x="5801231" y="5278246"/>
                    <a:pt x="5807896" y="5279480"/>
                    <a:pt x="5814163" y="5281946"/>
                  </a:cubicBezTo>
                  <a:cubicBezTo>
                    <a:pt x="5820429" y="5284413"/>
                    <a:pt x="5825895" y="5287846"/>
                    <a:pt x="5830562" y="5292245"/>
                  </a:cubicBezTo>
                  <a:cubicBezTo>
                    <a:pt x="5835229" y="5296645"/>
                    <a:pt x="5838928" y="5301878"/>
                    <a:pt x="5841662" y="5307944"/>
                  </a:cubicBezTo>
                  <a:cubicBezTo>
                    <a:pt x="5844394" y="5314011"/>
                    <a:pt x="5845762" y="5320577"/>
                    <a:pt x="5845762" y="5327643"/>
                  </a:cubicBezTo>
                  <a:cubicBezTo>
                    <a:pt x="5845762" y="5333910"/>
                    <a:pt x="5844628" y="5339943"/>
                    <a:pt x="5842361" y="5345742"/>
                  </a:cubicBezTo>
                  <a:cubicBezTo>
                    <a:pt x="5840094" y="5351542"/>
                    <a:pt x="5836828" y="5356741"/>
                    <a:pt x="5832562" y="5361341"/>
                  </a:cubicBezTo>
                  <a:cubicBezTo>
                    <a:pt x="5828295" y="5365941"/>
                    <a:pt x="5823095" y="5369641"/>
                    <a:pt x="5816963" y="5372441"/>
                  </a:cubicBezTo>
                  <a:cubicBezTo>
                    <a:pt x="5810830" y="5375240"/>
                    <a:pt x="5803830" y="5376640"/>
                    <a:pt x="5795964" y="5376640"/>
                  </a:cubicBezTo>
                  <a:cubicBezTo>
                    <a:pt x="5780631" y="5376640"/>
                    <a:pt x="5767333" y="5372741"/>
                    <a:pt x="5756066" y="5364941"/>
                  </a:cubicBezTo>
                  <a:cubicBezTo>
                    <a:pt x="5744800" y="5357141"/>
                    <a:pt x="5734435" y="5345309"/>
                    <a:pt x="5724968" y="5329443"/>
                  </a:cubicBezTo>
                  <a:cubicBezTo>
                    <a:pt x="5722968" y="5326110"/>
                    <a:pt x="5720435" y="5321177"/>
                    <a:pt x="5717369" y="5314644"/>
                  </a:cubicBezTo>
                  <a:cubicBezTo>
                    <a:pt x="5714302" y="5308111"/>
                    <a:pt x="5711102" y="5300778"/>
                    <a:pt x="5707769" y="5292645"/>
                  </a:cubicBezTo>
                  <a:cubicBezTo>
                    <a:pt x="5704437" y="5284513"/>
                    <a:pt x="5701136" y="5275980"/>
                    <a:pt x="5697870" y="5267047"/>
                  </a:cubicBezTo>
                  <a:cubicBezTo>
                    <a:pt x="5694603" y="5258114"/>
                    <a:pt x="5691770" y="5249715"/>
                    <a:pt x="5689370" y="5241849"/>
                  </a:cubicBezTo>
                  <a:lnTo>
                    <a:pt x="5661972" y="5249448"/>
                  </a:lnTo>
                  <a:cubicBezTo>
                    <a:pt x="5663705" y="5255715"/>
                    <a:pt x="5666172" y="5263147"/>
                    <a:pt x="5669372" y="5271747"/>
                  </a:cubicBezTo>
                  <a:cubicBezTo>
                    <a:pt x="5672571" y="5280346"/>
                    <a:pt x="5675972" y="5289012"/>
                    <a:pt x="5679571" y="5297745"/>
                  </a:cubicBezTo>
                  <a:cubicBezTo>
                    <a:pt x="5683171" y="5306478"/>
                    <a:pt x="5686737" y="5314711"/>
                    <a:pt x="5690270" y="5322444"/>
                  </a:cubicBezTo>
                  <a:cubicBezTo>
                    <a:pt x="5693803" y="5330177"/>
                    <a:pt x="5696770" y="5336310"/>
                    <a:pt x="5699170" y="5340842"/>
                  </a:cubicBezTo>
                  <a:cubicBezTo>
                    <a:pt x="5704503" y="5350709"/>
                    <a:pt x="5710236" y="5359508"/>
                    <a:pt x="5716369" y="5367241"/>
                  </a:cubicBezTo>
                  <a:cubicBezTo>
                    <a:pt x="5722501" y="5374974"/>
                    <a:pt x="5729435" y="5381507"/>
                    <a:pt x="5737167" y="5386840"/>
                  </a:cubicBezTo>
                  <a:cubicBezTo>
                    <a:pt x="5744900" y="5392173"/>
                    <a:pt x="5753566" y="5396206"/>
                    <a:pt x="5763166" y="5398939"/>
                  </a:cubicBezTo>
                  <a:cubicBezTo>
                    <a:pt x="5772766" y="5401672"/>
                    <a:pt x="5783698" y="5403039"/>
                    <a:pt x="5795964" y="5403039"/>
                  </a:cubicBezTo>
                  <a:cubicBezTo>
                    <a:pt x="5808496" y="5403039"/>
                    <a:pt x="5819562" y="5400906"/>
                    <a:pt x="5829162" y="5396639"/>
                  </a:cubicBezTo>
                  <a:cubicBezTo>
                    <a:pt x="5838762" y="5392373"/>
                    <a:pt x="5846827" y="5386740"/>
                    <a:pt x="5853360" y="5379740"/>
                  </a:cubicBezTo>
                  <a:cubicBezTo>
                    <a:pt x="5859893" y="5372741"/>
                    <a:pt x="5864893" y="5364708"/>
                    <a:pt x="5868359" y="5355642"/>
                  </a:cubicBezTo>
                  <a:cubicBezTo>
                    <a:pt x="5871826" y="5346576"/>
                    <a:pt x="5873559" y="5337243"/>
                    <a:pt x="5873559" y="5327643"/>
                  </a:cubicBezTo>
                  <a:cubicBezTo>
                    <a:pt x="5873559" y="5321111"/>
                    <a:pt x="5872660" y="5314644"/>
                    <a:pt x="5870859" y="5308244"/>
                  </a:cubicBezTo>
                  <a:cubicBezTo>
                    <a:pt x="5869059" y="5301845"/>
                    <a:pt x="5866526" y="5295779"/>
                    <a:pt x="5863260" y="5290046"/>
                  </a:cubicBezTo>
                  <a:cubicBezTo>
                    <a:pt x="5859993" y="5284313"/>
                    <a:pt x="5856027" y="5279046"/>
                    <a:pt x="5851360" y="5274247"/>
                  </a:cubicBezTo>
                  <a:cubicBezTo>
                    <a:pt x="5846694" y="5269447"/>
                    <a:pt x="5841561" y="5265447"/>
                    <a:pt x="5835961" y="5262247"/>
                  </a:cubicBezTo>
                  <a:cubicBezTo>
                    <a:pt x="5852360" y="5244782"/>
                    <a:pt x="5860560" y="5226183"/>
                    <a:pt x="5860560" y="5206451"/>
                  </a:cubicBezTo>
                  <a:cubicBezTo>
                    <a:pt x="5860560" y="5197118"/>
                    <a:pt x="5858993" y="5188085"/>
                    <a:pt x="5855860" y="5179352"/>
                  </a:cubicBezTo>
                  <a:cubicBezTo>
                    <a:pt x="5852728" y="5170620"/>
                    <a:pt x="5848227" y="5162753"/>
                    <a:pt x="5842361" y="5155754"/>
                  </a:cubicBezTo>
                  <a:cubicBezTo>
                    <a:pt x="5836495" y="5148754"/>
                    <a:pt x="5829295" y="5143121"/>
                    <a:pt x="5820762" y="5138855"/>
                  </a:cubicBezTo>
                  <a:cubicBezTo>
                    <a:pt x="5812229" y="5134588"/>
                    <a:pt x="5802563" y="5132455"/>
                    <a:pt x="5791764" y="5132455"/>
                  </a:cubicBezTo>
                  <a:close/>
                  <a:moveTo>
                    <a:pt x="3519099" y="5132455"/>
                  </a:moveTo>
                  <a:lnTo>
                    <a:pt x="3519099" y="5159654"/>
                  </a:lnTo>
                  <a:lnTo>
                    <a:pt x="3769285" y="5159654"/>
                  </a:lnTo>
                  <a:lnTo>
                    <a:pt x="3769285" y="5318244"/>
                  </a:lnTo>
                  <a:cubicBezTo>
                    <a:pt x="3762085" y="5310111"/>
                    <a:pt x="3749152" y="5301378"/>
                    <a:pt x="3730487" y="5292045"/>
                  </a:cubicBezTo>
                  <a:cubicBezTo>
                    <a:pt x="3732087" y="5282313"/>
                    <a:pt x="3732887" y="5273713"/>
                    <a:pt x="3732887" y="5266247"/>
                  </a:cubicBezTo>
                  <a:cubicBezTo>
                    <a:pt x="3732887" y="5257314"/>
                    <a:pt x="3731653" y="5248282"/>
                    <a:pt x="3729186" y="5239149"/>
                  </a:cubicBezTo>
                  <a:cubicBezTo>
                    <a:pt x="3726720" y="5230016"/>
                    <a:pt x="3722954" y="5221683"/>
                    <a:pt x="3717888" y="5214150"/>
                  </a:cubicBezTo>
                  <a:cubicBezTo>
                    <a:pt x="3712821" y="5206618"/>
                    <a:pt x="3706422" y="5200484"/>
                    <a:pt x="3698688" y="5195751"/>
                  </a:cubicBezTo>
                  <a:cubicBezTo>
                    <a:pt x="3690956" y="5191018"/>
                    <a:pt x="3681889" y="5188652"/>
                    <a:pt x="3671490" y="5188652"/>
                  </a:cubicBezTo>
                  <a:cubicBezTo>
                    <a:pt x="3663224" y="5188652"/>
                    <a:pt x="3655525" y="5190252"/>
                    <a:pt x="3648392" y="5193451"/>
                  </a:cubicBezTo>
                  <a:cubicBezTo>
                    <a:pt x="3641259" y="5196651"/>
                    <a:pt x="3635026" y="5201018"/>
                    <a:pt x="3629693" y="5206551"/>
                  </a:cubicBezTo>
                  <a:cubicBezTo>
                    <a:pt x="3624360" y="5212084"/>
                    <a:pt x="3620093" y="5218483"/>
                    <a:pt x="3616894" y="5225749"/>
                  </a:cubicBezTo>
                  <a:cubicBezTo>
                    <a:pt x="3613694" y="5233016"/>
                    <a:pt x="3612094" y="5240715"/>
                    <a:pt x="3612094" y="5248848"/>
                  </a:cubicBezTo>
                  <a:cubicBezTo>
                    <a:pt x="3612094" y="5252315"/>
                    <a:pt x="3612727" y="5255548"/>
                    <a:pt x="3613994" y="5258547"/>
                  </a:cubicBezTo>
                  <a:cubicBezTo>
                    <a:pt x="3615260" y="5261547"/>
                    <a:pt x="3617027" y="5264181"/>
                    <a:pt x="3619294" y="5266447"/>
                  </a:cubicBezTo>
                  <a:cubicBezTo>
                    <a:pt x="3621560" y="5268714"/>
                    <a:pt x="3624227" y="5270480"/>
                    <a:pt x="3627293" y="5271747"/>
                  </a:cubicBezTo>
                  <a:cubicBezTo>
                    <a:pt x="3630360" y="5273013"/>
                    <a:pt x="3633626" y="5273647"/>
                    <a:pt x="3637093" y="5273647"/>
                  </a:cubicBezTo>
                  <a:cubicBezTo>
                    <a:pt x="3644025" y="5273647"/>
                    <a:pt x="3649892" y="5271247"/>
                    <a:pt x="3654692" y="5266447"/>
                  </a:cubicBezTo>
                  <a:cubicBezTo>
                    <a:pt x="3659491" y="5261647"/>
                    <a:pt x="3661891" y="5255781"/>
                    <a:pt x="3661891" y="5248848"/>
                  </a:cubicBezTo>
                  <a:cubicBezTo>
                    <a:pt x="3661891" y="5243782"/>
                    <a:pt x="3660524" y="5239282"/>
                    <a:pt x="3657791" y="5235349"/>
                  </a:cubicBezTo>
                  <a:cubicBezTo>
                    <a:pt x="3655058" y="5231416"/>
                    <a:pt x="3651625" y="5228449"/>
                    <a:pt x="3647492" y="5226449"/>
                  </a:cubicBezTo>
                  <a:cubicBezTo>
                    <a:pt x="3653492" y="5218850"/>
                    <a:pt x="3661491" y="5215050"/>
                    <a:pt x="3671490" y="5215050"/>
                  </a:cubicBezTo>
                  <a:cubicBezTo>
                    <a:pt x="3677357" y="5215050"/>
                    <a:pt x="3682423" y="5216750"/>
                    <a:pt x="3686690" y="5220150"/>
                  </a:cubicBezTo>
                  <a:cubicBezTo>
                    <a:pt x="3690956" y="5223550"/>
                    <a:pt x="3694456" y="5227816"/>
                    <a:pt x="3697189" y="5232949"/>
                  </a:cubicBezTo>
                  <a:cubicBezTo>
                    <a:pt x="3699922" y="5238082"/>
                    <a:pt x="3701889" y="5243648"/>
                    <a:pt x="3703088" y="5249648"/>
                  </a:cubicBezTo>
                  <a:cubicBezTo>
                    <a:pt x="3704288" y="5255648"/>
                    <a:pt x="3704888" y="5261181"/>
                    <a:pt x="3704888" y="5266247"/>
                  </a:cubicBezTo>
                  <a:cubicBezTo>
                    <a:pt x="3704888" y="5274780"/>
                    <a:pt x="3703756" y="5283246"/>
                    <a:pt x="3701489" y="5291645"/>
                  </a:cubicBezTo>
                  <a:cubicBezTo>
                    <a:pt x="3699222" y="5300045"/>
                    <a:pt x="3695822" y="5307644"/>
                    <a:pt x="3691289" y="5314444"/>
                  </a:cubicBezTo>
                  <a:cubicBezTo>
                    <a:pt x="3686756" y="5321244"/>
                    <a:pt x="3681090" y="5326743"/>
                    <a:pt x="3674290" y="5330943"/>
                  </a:cubicBezTo>
                  <a:cubicBezTo>
                    <a:pt x="3667491" y="5335143"/>
                    <a:pt x="3659491" y="5337243"/>
                    <a:pt x="3650292" y="5337243"/>
                  </a:cubicBezTo>
                  <a:cubicBezTo>
                    <a:pt x="3639492" y="5337243"/>
                    <a:pt x="3629260" y="5334843"/>
                    <a:pt x="3619594" y="5330043"/>
                  </a:cubicBezTo>
                  <a:cubicBezTo>
                    <a:pt x="3609928" y="5325243"/>
                    <a:pt x="3601428" y="5319644"/>
                    <a:pt x="3594095" y="5313244"/>
                  </a:cubicBezTo>
                  <a:cubicBezTo>
                    <a:pt x="3591029" y="5310578"/>
                    <a:pt x="3587362" y="5306578"/>
                    <a:pt x="3583096" y="5301245"/>
                  </a:cubicBezTo>
                  <a:cubicBezTo>
                    <a:pt x="3578829" y="5295912"/>
                    <a:pt x="3574529" y="5290112"/>
                    <a:pt x="3570197" y="5283846"/>
                  </a:cubicBezTo>
                  <a:cubicBezTo>
                    <a:pt x="3565863" y="5277580"/>
                    <a:pt x="3561664" y="5271280"/>
                    <a:pt x="3557598" y="5264947"/>
                  </a:cubicBezTo>
                  <a:cubicBezTo>
                    <a:pt x="3553531" y="5258614"/>
                    <a:pt x="3550097" y="5253048"/>
                    <a:pt x="3547299" y="5248248"/>
                  </a:cubicBezTo>
                  <a:lnTo>
                    <a:pt x="3526699" y="5264247"/>
                  </a:lnTo>
                  <a:cubicBezTo>
                    <a:pt x="3533633" y="5275046"/>
                    <a:pt x="3541232" y="5286346"/>
                    <a:pt x="3549498" y="5298145"/>
                  </a:cubicBezTo>
                  <a:cubicBezTo>
                    <a:pt x="3557764" y="5309944"/>
                    <a:pt x="3566763" y="5320644"/>
                    <a:pt x="3576497" y="5330243"/>
                  </a:cubicBezTo>
                  <a:cubicBezTo>
                    <a:pt x="3580363" y="5333843"/>
                    <a:pt x="3584829" y="5337643"/>
                    <a:pt x="3589896" y="5341642"/>
                  </a:cubicBezTo>
                  <a:cubicBezTo>
                    <a:pt x="3594962" y="5345642"/>
                    <a:pt x="3600628" y="5349275"/>
                    <a:pt x="3606894" y="5352542"/>
                  </a:cubicBezTo>
                  <a:cubicBezTo>
                    <a:pt x="3613161" y="5355808"/>
                    <a:pt x="3619894" y="5358475"/>
                    <a:pt x="3627093" y="5360541"/>
                  </a:cubicBezTo>
                  <a:cubicBezTo>
                    <a:pt x="3634293" y="5362608"/>
                    <a:pt x="3641892" y="5363641"/>
                    <a:pt x="3649892" y="5363641"/>
                  </a:cubicBezTo>
                  <a:cubicBezTo>
                    <a:pt x="3679890" y="5363641"/>
                    <a:pt x="3703555" y="5347575"/>
                    <a:pt x="3720887" y="5315444"/>
                  </a:cubicBezTo>
                  <a:cubicBezTo>
                    <a:pt x="3725554" y="5316244"/>
                    <a:pt x="3730387" y="5317911"/>
                    <a:pt x="3735387" y="5320444"/>
                  </a:cubicBezTo>
                  <a:cubicBezTo>
                    <a:pt x="3740386" y="5322977"/>
                    <a:pt x="3745086" y="5326043"/>
                    <a:pt x="3749486" y="5329643"/>
                  </a:cubicBezTo>
                  <a:cubicBezTo>
                    <a:pt x="3753885" y="5333243"/>
                    <a:pt x="3757852" y="5337210"/>
                    <a:pt x="3761385" y="5341542"/>
                  </a:cubicBezTo>
                  <a:cubicBezTo>
                    <a:pt x="3764918" y="5345876"/>
                    <a:pt x="3767551" y="5350242"/>
                    <a:pt x="3769285" y="5354642"/>
                  </a:cubicBezTo>
                  <a:lnTo>
                    <a:pt x="3769285" y="5395439"/>
                  </a:lnTo>
                  <a:lnTo>
                    <a:pt x="3797283" y="5395439"/>
                  </a:lnTo>
                  <a:lnTo>
                    <a:pt x="3797283" y="5159654"/>
                  </a:lnTo>
                  <a:lnTo>
                    <a:pt x="3807482" y="5159654"/>
                  </a:lnTo>
                  <a:cubicBezTo>
                    <a:pt x="3821615" y="5160187"/>
                    <a:pt x="3832747" y="5165187"/>
                    <a:pt x="3840881" y="5174653"/>
                  </a:cubicBezTo>
                  <a:cubicBezTo>
                    <a:pt x="3848480" y="5184252"/>
                    <a:pt x="3852280" y="5196718"/>
                    <a:pt x="3852280" y="5212050"/>
                  </a:cubicBezTo>
                  <a:lnTo>
                    <a:pt x="3852280" y="5414838"/>
                  </a:lnTo>
                  <a:lnTo>
                    <a:pt x="3880278" y="5414838"/>
                  </a:lnTo>
                  <a:lnTo>
                    <a:pt x="3880278" y="5186052"/>
                  </a:lnTo>
                  <a:cubicBezTo>
                    <a:pt x="3880278" y="5181519"/>
                    <a:pt x="3880611" y="5177552"/>
                    <a:pt x="3881278" y="5174153"/>
                  </a:cubicBezTo>
                  <a:cubicBezTo>
                    <a:pt x="3881944" y="5170753"/>
                    <a:pt x="3883111" y="5167986"/>
                    <a:pt x="3884777" y="5165853"/>
                  </a:cubicBezTo>
                  <a:cubicBezTo>
                    <a:pt x="3886444" y="5163720"/>
                    <a:pt x="3888911" y="5162153"/>
                    <a:pt x="3892177" y="5161153"/>
                  </a:cubicBezTo>
                  <a:cubicBezTo>
                    <a:pt x="3895443" y="5160153"/>
                    <a:pt x="3899743" y="5159654"/>
                    <a:pt x="3905076" y="5159654"/>
                  </a:cubicBezTo>
                  <a:lnTo>
                    <a:pt x="3909625" y="5159654"/>
                  </a:lnTo>
                  <a:lnTo>
                    <a:pt x="3928075" y="5159654"/>
                  </a:lnTo>
                  <a:lnTo>
                    <a:pt x="4088014" y="5159654"/>
                  </a:lnTo>
                  <a:lnTo>
                    <a:pt x="4088014" y="5193851"/>
                  </a:lnTo>
                  <a:cubicBezTo>
                    <a:pt x="4052283" y="5193851"/>
                    <a:pt x="4023551" y="5197651"/>
                    <a:pt x="4001819" y="5205251"/>
                  </a:cubicBezTo>
                  <a:cubicBezTo>
                    <a:pt x="3983153" y="5212184"/>
                    <a:pt x="3967688" y="5222783"/>
                    <a:pt x="3955422" y="5237049"/>
                  </a:cubicBezTo>
                  <a:cubicBezTo>
                    <a:pt x="3943156" y="5251315"/>
                    <a:pt x="3935357" y="5268314"/>
                    <a:pt x="3932024" y="5288046"/>
                  </a:cubicBezTo>
                  <a:cubicBezTo>
                    <a:pt x="3947889" y="5290712"/>
                    <a:pt x="3963388" y="5294045"/>
                    <a:pt x="3978521" y="5298045"/>
                  </a:cubicBezTo>
                  <a:cubicBezTo>
                    <a:pt x="3993653" y="5302045"/>
                    <a:pt x="4007985" y="5307078"/>
                    <a:pt x="4021518" y="5313144"/>
                  </a:cubicBezTo>
                  <a:cubicBezTo>
                    <a:pt x="4035051" y="5319211"/>
                    <a:pt x="4047450" y="5326510"/>
                    <a:pt x="4058716" y="5335043"/>
                  </a:cubicBezTo>
                  <a:cubicBezTo>
                    <a:pt x="4069981" y="5343576"/>
                    <a:pt x="4079747" y="5353709"/>
                    <a:pt x="4088014" y="5365441"/>
                  </a:cubicBezTo>
                  <a:lnTo>
                    <a:pt x="4088014" y="5385840"/>
                  </a:lnTo>
                  <a:lnTo>
                    <a:pt x="4085554" y="5385840"/>
                  </a:lnTo>
                  <a:lnTo>
                    <a:pt x="4085554" y="5412638"/>
                  </a:lnTo>
                  <a:lnTo>
                    <a:pt x="4080754" y="5412238"/>
                  </a:lnTo>
                  <a:cubicBezTo>
                    <a:pt x="4075021" y="5412238"/>
                    <a:pt x="4069521" y="5413438"/>
                    <a:pt x="4064255" y="5415838"/>
                  </a:cubicBezTo>
                  <a:cubicBezTo>
                    <a:pt x="4058988" y="5418238"/>
                    <a:pt x="4054356" y="5421371"/>
                    <a:pt x="4050356" y="5425237"/>
                  </a:cubicBezTo>
                  <a:cubicBezTo>
                    <a:pt x="4046356" y="5429104"/>
                    <a:pt x="4043190" y="5433671"/>
                    <a:pt x="4040856" y="5438936"/>
                  </a:cubicBezTo>
                  <a:cubicBezTo>
                    <a:pt x="4038523" y="5444203"/>
                    <a:pt x="4037356" y="5449636"/>
                    <a:pt x="4037356" y="5455235"/>
                  </a:cubicBezTo>
                  <a:cubicBezTo>
                    <a:pt x="4037356" y="5462169"/>
                    <a:pt x="4038523" y="5468268"/>
                    <a:pt x="4040856" y="5473534"/>
                  </a:cubicBezTo>
                  <a:cubicBezTo>
                    <a:pt x="4043190" y="5478801"/>
                    <a:pt x="4046389" y="5483234"/>
                    <a:pt x="4050456" y="5486834"/>
                  </a:cubicBezTo>
                  <a:cubicBezTo>
                    <a:pt x="4054522" y="5490433"/>
                    <a:pt x="4059155" y="5493200"/>
                    <a:pt x="4064355" y="5495133"/>
                  </a:cubicBezTo>
                  <a:cubicBezTo>
                    <a:pt x="4069554" y="5497067"/>
                    <a:pt x="4075021" y="5498033"/>
                    <a:pt x="4080754" y="5498033"/>
                  </a:cubicBezTo>
                  <a:cubicBezTo>
                    <a:pt x="4085954" y="5498033"/>
                    <a:pt x="4091086" y="5497067"/>
                    <a:pt x="4096153" y="5495133"/>
                  </a:cubicBezTo>
                  <a:cubicBezTo>
                    <a:pt x="4101219" y="5493200"/>
                    <a:pt x="4105786" y="5490433"/>
                    <a:pt x="4109852" y="5486834"/>
                  </a:cubicBezTo>
                  <a:cubicBezTo>
                    <a:pt x="4113919" y="5483234"/>
                    <a:pt x="4117218" y="5478801"/>
                    <a:pt x="4119751" y="5473534"/>
                  </a:cubicBezTo>
                  <a:cubicBezTo>
                    <a:pt x="4122285" y="5468268"/>
                    <a:pt x="4123552" y="5462169"/>
                    <a:pt x="4123552" y="5455235"/>
                  </a:cubicBezTo>
                  <a:cubicBezTo>
                    <a:pt x="4123552" y="5452969"/>
                    <a:pt x="4123385" y="5451136"/>
                    <a:pt x="4123051" y="5449736"/>
                  </a:cubicBezTo>
                  <a:cubicBezTo>
                    <a:pt x="4122718" y="5448336"/>
                    <a:pt x="4122218" y="5446303"/>
                    <a:pt x="4121551" y="5443636"/>
                  </a:cubicBezTo>
                  <a:cubicBezTo>
                    <a:pt x="4126085" y="5445236"/>
                    <a:pt x="4130617" y="5447803"/>
                    <a:pt x="4135150" y="5451336"/>
                  </a:cubicBezTo>
                  <a:cubicBezTo>
                    <a:pt x="4139683" y="5454869"/>
                    <a:pt x="4144083" y="5458769"/>
                    <a:pt x="4148350" y="5463035"/>
                  </a:cubicBezTo>
                  <a:cubicBezTo>
                    <a:pt x="4152616" y="5467302"/>
                    <a:pt x="4156716" y="5471601"/>
                    <a:pt x="4160649" y="5475934"/>
                  </a:cubicBezTo>
                  <a:cubicBezTo>
                    <a:pt x="4164582" y="5480268"/>
                    <a:pt x="4168148" y="5484167"/>
                    <a:pt x="4171348" y="5487634"/>
                  </a:cubicBezTo>
                  <a:cubicBezTo>
                    <a:pt x="4176415" y="5493100"/>
                    <a:pt x="4181681" y="5498100"/>
                    <a:pt x="4187148" y="5502633"/>
                  </a:cubicBezTo>
                  <a:cubicBezTo>
                    <a:pt x="4192614" y="5507166"/>
                    <a:pt x="4198280" y="5511066"/>
                    <a:pt x="4204146" y="5514332"/>
                  </a:cubicBezTo>
                  <a:cubicBezTo>
                    <a:pt x="4210012" y="5517599"/>
                    <a:pt x="4216046" y="5520032"/>
                    <a:pt x="4222245" y="5521631"/>
                  </a:cubicBezTo>
                  <a:cubicBezTo>
                    <a:pt x="4228445" y="5523231"/>
                    <a:pt x="4235411" y="5524031"/>
                    <a:pt x="4243144" y="5524031"/>
                  </a:cubicBezTo>
                  <a:lnTo>
                    <a:pt x="4243144" y="5502033"/>
                  </a:lnTo>
                  <a:cubicBezTo>
                    <a:pt x="4231811" y="5502033"/>
                    <a:pt x="4221679" y="5499333"/>
                    <a:pt x="4212746" y="5493933"/>
                  </a:cubicBezTo>
                  <a:cubicBezTo>
                    <a:pt x="4203813" y="5488533"/>
                    <a:pt x="4195547" y="5481834"/>
                    <a:pt x="4187947" y="5473834"/>
                  </a:cubicBezTo>
                  <a:cubicBezTo>
                    <a:pt x="4182348" y="5468235"/>
                    <a:pt x="4176781" y="5462369"/>
                    <a:pt x="4171248" y="5456235"/>
                  </a:cubicBezTo>
                  <a:cubicBezTo>
                    <a:pt x="4165715" y="5450103"/>
                    <a:pt x="4159950" y="5444270"/>
                    <a:pt x="4153949" y="5438736"/>
                  </a:cubicBezTo>
                  <a:cubicBezTo>
                    <a:pt x="4147950" y="5433204"/>
                    <a:pt x="4141650" y="5428337"/>
                    <a:pt x="4135050" y="5424137"/>
                  </a:cubicBezTo>
                  <a:cubicBezTo>
                    <a:pt x="4128451" y="5419938"/>
                    <a:pt x="4121285" y="5416905"/>
                    <a:pt x="4113552" y="5415038"/>
                  </a:cubicBezTo>
                  <a:lnTo>
                    <a:pt x="4113552" y="5395439"/>
                  </a:lnTo>
                  <a:lnTo>
                    <a:pt x="4116012" y="5395439"/>
                  </a:lnTo>
                  <a:lnTo>
                    <a:pt x="4116012" y="5159654"/>
                  </a:lnTo>
                  <a:lnTo>
                    <a:pt x="4169009" y="5159654"/>
                  </a:lnTo>
                  <a:lnTo>
                    <a:pt x="4169009" y="5132455"/>
                  </a:lnTo>
                  <a:lnTo>
                    <a:pt x="3928075" y="5132455"/>
                  </a:lnTo>
                  <a:lnTo>
                    <a:pt x="3909625" y="5132455"/>
                  </a:lnTo>
                  <a:lnTo>
                    <a:pt x="3894676" y="5132455"/>
                  </a:lnTo>
                  <a:cubicBezTo>
                    <a:pt x="3889744" y="5132455"/>
                    <a:pt x="3885344" y="5133222"/>
                    <a:pt x="3881477" y="5134755"/>
                  </a:cubicBezTo>
                  <a:cubicBezTo>
                    <a:pt x="3877611" y="5136288"/>
                    <a:pt x="3874211" y="5138288"/>
                    <a:pt x="3871278" y="5140755"/>
                  </a:cubicBezTo>
                  <a:cubicBezTo>
                    <a:pt x="3868345" y="5143221"/>
                    <a:pt x="3865911" y="5145854"/>
                    <a:pt x="3863979" y="5148654"/>
                  </a:cubicBezTo>
                  <a:cubicBezTo>
                    <a:pt x="3862046" y="5151454"/>
                    <a:pt x="3860612" y="5154187"/>
                    <a:pt x="3859679" y="5156854"/>
                  </a:cubicBezTo>
                  <a:cubicBezTo>
                    <a:pt x="3845280" y="5140588"/>
                    <a:pt x="3828281" y="5132455"/>
                    <a:pt x="3808682" y="5132455"/>
                  </a:cubicBezTo>
                  <a:close/>
                  <a:moveTo>
                    <a:pt x="3252419" y="5132455"/>
                  </a:moveTo>
                  <a:cubicBezTo>
                    <a:pt x="3239886" y="5132455"/>
                    <a:pt x="3228454" y="5134255"/>
                    <a:pt x="3218121" y="5137855"/>
                  </a:cubicBezTo>
                  <a:cubicBezTo>
                    <a:pt x="3207788" y="5141455"/>
                    <a:pt x="3198856" y="5146654"/>
                    <a:pt x="3191322" y="5153454"/>
                  </a:cubicBezTo>
                  <a:cubicBezTo>
                    <a:pt x="3183789" y="5160253"/>
                    <a:pt x="3177924" y="5168653"/>
                    <a:pt x="3173724" y="5178652"/>
                  </a:cubicBezTo>
                  <a:cubicBezTo>
                    <a:pt x="3169524" y="5188652"/>
                    <a:pt x="3167424" y="5199918"/>
                    <a:pt x="3167424" y="5212450"/>
                  </a:cubicBezTo>
                  <a:cubicBezTo>
                    <a:pt x="3167424" y="5221650"/>
                    <a:pt x="3168957" y="5231316"/>
                    <a:pt x="3172023" y="5241449"/>
                  </a:cubicBezTo>
                  <a:cubicBezTo>
                    <a:pt x="3178023" y="5238382"/>
                    <a:pt x="3184756" y="5236182"/>
                    <a:pt x="3192222" y="5234849"/>
                  </a:cubicBezTo>
                  <a:cubicBezTo>
                    <a:pt x="3199688" y="5233516"/>
                    <a:pt x="3206021" y="5232849"/>
                    <a:pt x="3211220" y="5232849"/>
                  </a:cubicBezTo>
                  <a:cubicBezTo>
                    <a:pt x="3217221" y="5232849"/>
                    <a:pt x="3222887" y="5233716"/>
                    <a:pt x="3228220" y="5235449"/>
                  </a:cubicBezTo>
                  <a:cubicBezTo>
                    <a:pt x="3233553" y="5237182"/>
                    <a:pt x="3238286" y="5239682"/>
                    <a:pt x="3242419" y="5242948"/>
                  </a:cubicBezTo>
                  <a:cubicBezTo>
                    <a:pt x="3246552" y="5246215"/>
                    <a:pt x="3249786" y="5250148"/>
                    <a:pt x="3252119" y="5254748"/>
                  </a:cubicBezTo>
                  <a:cubicBezTo>
                    <a:pt x="3254452" y="5259347"/>
                    <a:pt x="3255619" y="5264514"/>
                    <a:pt x="3255619" y="5270247"/>
                  </a:cubicBezTo>
                  <a:cubicBezTo>
                    <a:pt x="3255619" y="5275313"/>
                    <a:pt x="3254652" y="5279946"/>
                    <a:pt x="3252719" y="5284146"/>
                  </a:cubicBezTo>
                  <a:cubicBezTo>
                    <a:pt x="3250785" y="5288346"/>
                    <a:pt x="3248153" y="5291945"/>
                    <a:pt x="3244819" y="5294945"/>
                  </a:cubicBezTo>
                  <a:cubicBezTo>
                    <a:pt x="3241486" y="5297945"/>
                    <a:pt x="3237553" y="5300245"/>
                    <a:pt x="3233020" y="5301845"/>
                  </a:cubicBezTo>
                  <a:cubicBezTo>
                    <a:pt x="3228486" y="5303445"/>
                    <a:pt x="3223687" y="5304245"/>
                    <a:pt x="3218621" y="5304245"/>
                  </a:cubicBezTo>
                  <a:cubicBezTo>
                    <a:pt x="3213688" y="5304245"/>
                    <a:pt x="3210088" y="5303912"/>
                    <a:pt x="3207821" y="5303245"/>
                  </a:cubicBezTo>
                  <a:lnTo>
                    <a:pt x="3200022" y="5328043"/>
                  </a:lnTo>
                  <a:cubicBezTo>
                    <a:pt x="3205488" y="5329777"/>
                    <a:pt x="3211355" y="5330643"/>
                    <a:pt x="3217620" y="5330643"/>
                  </a:cubicBezTo>
                  <a:cubicBezTo>
                    <a:pt x="3226287" y="5330643"/>
                    <a:pt x="3234553" y="5329210"/>
                    <a:pt x="3242419" y="5326343"/>
                  </a:cubicBezTo>
                  <a:cubicBezTo>
                    <a:pt x="3250285" y="5323477"/>
                    <a:pt x="3257251" y="5319411"/>
                    <a:pt x="3263318" y="5314144"/>
                  </a:cubicBezTo>
                  <a:cubicBezTo>
                    <a:pt x="3269385" y="5308878"/>
                    <a:pt x="3274184" y="5302578"/>
                    <a:pt x="3277717" y="5295245"/>
                  </a:cubicBezTo>
                  <a:cubicBezTo>
                    <a:pt x="3281250" y="5287913"/>
                    <a:pt x="3283017" y="5279713"/>
                    <a:pt x="3283017" y="5270647"/>
                  </a:cubicBezTo>
                  <a:cubicBezTo>
                    <a:pt x="3283017" y="5260514"/>
                    <a:pt x="3281117" y="5251448"/>
                    <a:pt x="3277317" y="5243448"/>
                  </a:cubicBezTo>
                  <a:cubicBezTo>
                    <a:pt x="3273518" y="5235449"/>
                    <a:pt x="3268417" y="5228716"/>
                    <a:pt x="3262018" y="5223250"/>
                  </a:cubicBezTo>
                  <a:cubicBezTo>
                    <a:pt x="3255619" y="5217783"/>
                    <a:pt x="3248052" y="5213617"/>
                    <a:pt x="3239319" y="5210750"/>
                  </a:cubicBezTo>
                  <a:cubicBezTo>
                    <a:pt x="3230586" y="5207884"/>
                    <a:pt x="3221354" y="5206451"/>
                    <a:pt x="3211621" y="5206451"/>
                  </a:cubicBezTo>
                  <a:cubicBezTo>
                    <a:pt x="3205755" y="5206451"/>
                    <a:pt x="3200288" y="5206918"/>
                    <a:pt x="3195222" y="5207851"/>
                  </a:cubicBezTo>
                  <a:cubicBezTo>
                    <a:pt x="3195756" y="5200384"/>
                    <a:pt x="3197655" y="5193651"/>
                    <a:pt x="3200922" y="5187652"/>
                  </a:cubicBezTo>
                  <a:cubicBezTo>
                    <a:pt x="3204189" y="5181652"/>
                    <a:pt x="3208455" y="5176519"/>
                    <a:pt x="3213721" y="5172253"/>
                  </a:cubicBezTo>
                  <a:cubicBezTo>
                    <a:pt x="3218987" y="5167986"/>
                    <a:pt x="3224987" y="5164687"/>
                    <a:pt x="3231720" y="5162353"/>
                  </a:cubicBezTo>
                  <a:cubicBezTo>
                    <a:pt x="3238452" y="5160020"/>
                    <a:pt x="3245353" y="5158854"/>
                    <a:pt x="3252419" y="5158854"/>
                  </a:cubicBezTo>
                  <a:cubicBezTo>
                    <a:pt x="3259218" y="5158854"/>
                    <a:pt x="3266384" y="5160220"/>
                    <a:pt x="3273917" y="5162953"/>
                  </a:cubicBezTo>
                  <a:cubicBezTo>
                    <a:pt x="3281450" y="5165687"/>
                    <a:pt x="3288616" y="5169453"/>
                    <a:pt x="3295416" y="5174253"/>
                  </a:cubicBezTo>
                  <a:cubicBezTo>
                    <a:pt x="3302216" y="5179052"/>
                    <a:pt x="3308348" y="5184652"/>
                    <a:pt x="3313816" y="5191052"/>
                  </a:cubicBezTo>
                  <a:cubicBezTo>
                    <a:pt x="3319281" y="5197451"/>
                    <a:pt x="3323347" y="5204384"/>
                    <a:pt x="3326014" y="5211850"/>
                  </a:cubicBezTo>
                  <a:lnTo>
                    <a:pt x="3326014" y="5395439"/>
                  </a:lnTo>
                  <a:lnTo>
                    <a:pt x="3354013" y="5395439"/>
                  </a:lnTo>
                  <a:lnTo>
                    <a:pt x="3354013" y="5159654"/>
                  </a:lnTo>
                  <a:lnTo>
                    <a:pt x="3407009" y="5159654"/>
                  </a:lnTo>
                  <a:lnTo>
                    <a:pt x="3407009" y="5132455"/>
                  </a:lnTo>
                  <a:lnTo>
                    <a:pt x="3326014" y="5132455"/>
                  </a:lnTo>
                  <a:lnTo>
                    <a:pt x="3326014" y="5167453"/>
                  </a:lnTo>
                  <a:cubicBezTo>
                    <a:pt x="3322281" y="5162653"/>
                    <a:pt x="3317714" y="5158120"/>
                    <a:pt x="3312315" y="5153854"/>
                  </a:cubicBezTo>
                  <a:cubicBezTo>
                    <a:pt x="3306915" y="5149588"/>
                    <a:pt x="3301049" y="5145854"/>
                    <a:pt x="3294715" y="5142655"/>
                  </a:cubicBezTo>
                  <a:cubicBezTo>
                    <a:pt x="3288383" y="5139455"/>
                    <a:pt x="3281584" y="5136955"/>
                    <a:pt x="3274318" y="5135155"/>
                  </a:cubicBezTo>
                  <a:cubicBezTo>
                    <a:pt x="3267051" y="5133355"/>
                    <a:pt x="3259752" y="5132455"/>
                    <a:pt x="3252419" y="5132455"/>
                  </a:cubicBezTo>
                  <a:close/>
                  <a:moveTo>
                    <a:pt x="10183877" y="5034261"/>
                  </a:moveTo>
                  <a:cubicBezTo>
                    <a:pt x="10221208" y="5034261"/>
                    <a:pt x="10249407" y="5041861"/>
                    <a:pt x="10268472" y="5057060"/>
                  </a:cubicBezTo>
                  <a:cubicBezTo>
                    <a:pt x="10273538" y="5061193"/>
                    <a:pt x="10277605" y="5065493"/>
                    <a:pt x="10280671" y="5069959"/>
                  </a:cubicBezTo>
                  <a:cubicBezTo>
                    <a:pt x="10283738" y="5074426"/>
                    <a:pt x="10286138" y="5079525"/>
                    <a:pt x="10287871" y="5085258"/>
                  </a:cubicBezTo>
                  <a:cubicBezTo>
                    <a:pt x="10289604" y="5090991"/>
                    <a:pt x="10290804" y="5097657"/>
                    <a:pt x="10291470" y="5105257"/>
                  </a:cubicBezTo>
                  <a:cubicBezTo>
                    <a:pt x="10292137" y="5112856"/>
                    <a:pt x="10292670" y="5121923"/>
                    <a:pt x="10293070" y="5132455"/>
                  </a:cubicBezTo>
                  <a:lnTo>
                    <a:pt x="10274532" y="5132455"/>
                  </a:lnTo>
                  <a:lnTo>
                    <a:pt x="10253273" y="5132455"/>
                  </a:lnTo>
                  <a:lnTo>
                    <a:pt x="10219275" y="5132455"/>
                  </a:lnTo>
                  <a:lnTo>
                    <a:pt x="10219275" y="5111456"/>
                  </a:lnTo>
                  <a:cubicBezTo>
                    <a:pt x="10219275" y="5105457"/>
                    <a:pt x="10218042" y="5100257"/>
                    <a:pt x="10215575" y="5095857"/>
                  </a:cubicBezTo>
                  <a:cubicBezTo>
                    <a:pt x="10213109" y="5091458"/>
                    <a:pt x="10209842" y="5087825"/>
                    <a:pt x="10205776" y="5084958"/>
                  </a:cubicBezTo>
                  <a:cubicBezTo>
                    <a:pt x="10201710" y="5082092"/>
                    <a:pt x="10197110" y="5079992"/>
                    <a:pt x="10191976" y="5078658"/>
                  </a:cubicBezTo>
                  <a:cubicBezTo>
                    <a:pt x="10186844" y="5077325"/>
                    <a:pt x="10181411" y="5076659"/>
                    <a:pt x="10175678" y="5076659"/>
                  </a:cubicBezTo>
                  <a:lnTo>
                    <a:pt x="10128080" y="5076659"/>
                  </a:lnTo>
                  <a:cubicBezTo>
                    <a:pt x="10116748" y="5076659"/>
                    <a:pt x="10107248" y="5075925"/>
                    <a:pt x="10099582" y="5074459"/>
                  </a:cubicBezTo>
                  <a:cubicBezTo>
                    <a:pt x="10091916" y="5072992"/>
                    <a:pt x="10088083" y="5070726"/>
                    <a:pt x="10088083" y="5067659"/>
                  </a:cubicBezTo>
                  <a:cubicBezTo>
                    <a:pt x="10088083" y="5061126"/>
                    <a:pt x="10091350" y="5055693"/>
                    <a:pt x="10097882" y="5051360"/>
                  </a:cubicBezTo>
                  <a:cubicBezTo>
                    <a:pt x="10104416" y="5047027"/>
                    <a:pt x="10112515" y="5043594"/>
                    <a:pt x="10122181" y="5041061"/>
                  </a:cubicBezTo>
                  <a:cubicBezTo>
                    <a:pt x="10131847" y="5038528"/>
                    <a:pt x="10142246" y="5036761"/>
                    <a:pt x="10153379" y="5035761"/>
                  </a:cubicBezTo>
                  <a:cubicBezTo>
                    <a:pt x="10164512" y="5034761"/>
                    <a:pt x="10174678" y="5034261"/>
                    <a:pt x="10183877" y="5034261"/>
                  </a:cubicBezTo>
                  <a:close/>
                  <a:moveTo>
                    <a:pt x="7097777" y="5034261"/>
                  </a:moveTo>
                  <a:cubicBezTo>
                    <a:pt x="7135109" y="5034261"/>
                    <a:pt x="7163307" y="5041861"/>
                    <a:pt x="7182372" y="5057060"/>
                  </a:cubicBezTo>
                  <a:cubicBezTo>
                    <a:pt x="7187439" y="5061193"/>
                    <a:pt x="7191505" y="5065493"/>
                    <a:pt x="7194571" y="5069959"/>
                  </a:cubicBezTo>
                  <a:cubicBezTo>
                    <a:pt x="7197638" y="5074426"/>
                    <a:pt x="7200038" y="5079525"/>
                    <a:pt x="7201771" y="5085258"/>
                  </a:cubicBezTo>
                  <a:cubicBezTo>
                    <a:pt x="7203505" y="5090991"/>
                    <a:pt x="7204704" y="5097657"/>
                    <a:pt x="7205371" y="5105257"/>
                  </a:cubicBezTo>
                  <a:cubicBezTo>
                    <a:pt x="7206038" y="5112856"/>
                    <a:pt x="7206571" y="5121923"/>
                    <a:pt x="7206971" y="5132455"/>
                  </a:cubicBezTo>
                  <a:lnTo>
                    <a:pt x="7188432" y="5132455"/>
                  </a:lnTo>
                  <a:lnTo>
                    <a:pt x="7167173" y="5132455"/>
                  </a:lnTo>
                  <a:lnTo>
                    <a:pt x="7133175" y="5132455"/>
                  </a:lnTo>
                  <a:lnTo>
                    <a:pt x="7133175" y="5111456"/>
                  </a:lnTo>
                  <a:cubicBezTo>
                    <a:pt x="7133175" y="5105457"/>
                    <a:pt x="7131942" y="5100257"/>
                    <a:pt x="7129475" y="5095857"/>
                  </a:cubicBezTo>
                  <a:cubicBezTo>
                    <a:pt x="7127009" y="5091458"/>
                    <a:pt x="7123743" y="5087825"/>
                    <a:pt x="7119676" y="5084958"/>
                  </a:cubicBezTo>
                  <a:cubicBezTo>
                    <a:pt x="7115610" y="5082092"/>
                    <a:pt x="7111010" y="5079992"/>
                    <a:pt x="7105877" y="5078658"/>
                  </a:cubicBezTo>
                  <a:cubicBezTo>
                    <a:pt x="7100744" y="5077325"/>
                    <a:pt x="7095311" y="5076659"/>
                    <a:pt x="7089578" y="5076659"/>
                  </a:cubicBezTo>
                  <a:lnTo>
                    <a:pt x="7041981" y="5076659"/>
                  </a:lnTo>
                  <a:cubicBezTo>
                    <a:pt x="7030648" y="5076659"/>
                    <a:pt x="7021149" y="5075925"/>
                    <a:pt x="7013482" y="5074459"/>
                  </a:cubicBezTo>
                  <a:cubicBezTo>
                    <a:pt x="7005817" y="5072992"/>
                    <a:pt x="7001983" y="5070726"/>
                    <a:pt x="7001983" y="5067659"/>
                  </a:cubicBezTo>
                  <a:cubicBezTo>
                    <a:pt x="7001983" y="5061126"/>
                    <a:pt x="7005250" y="5055693"/>
                    <a:pt x="7011783" y="5051360"/>
                  </a:cubicBezTo>
                  <a:cubicBezTo>
                    <a:pt x="7018316" y="5047027"/>
                    <a:pt x="7026415" y="5043594"/>
                    <a:pt x="7036081" y="5041061"/>
                  </a:cubicBezTo>
                  <a:cubicBezTo>
                    <a:pt x="7045747" y="5038528"/>
                    <a:pt x="7056147" y="5036761"/>
                    <a:pt x="7067279" y="5035761"/>
                  </a:cubicBezTo>
                  <a:cubicBezTo>
                    <a:pt x="7078412" y="5034761"/>
                    <a:pt x="7088578" y="5034261"/>
                    <a:pt x="7097777" y="5034261"/>
                  </a:cubicBezTo>
                  <a:close/>
                  <a:moveTo>
                    <a:pt x="7964441" y="5029861"/>
                  </a:moveTo>
                  <a:cubicBezTo>
                    <a:pt x="7953108" y="5029861"/>
                    <a:pt x="7941942" y="5031361"/>
                    <a:pt x="7930943" y="5034361"/>
                  </a:cubicBezTo>
                  <a:cubicBezTo>
                    <a:pt x="7919943" y="5037361"/>
                    <a:pt x="7910178" y="5041961"/>
                    <a:pt x="7901644" y="5048160"/>
                  </a:cubicBezTo>
                  <a:cubicBezTo>
                    <a:pt x="7893112" y="5054360"/>
                    <a:pt x="7886212" y="5062026"/>
                    <a:pt x="7880946" y="5071159"/>
                  </a:cubicBezTo>
                  <a:cubicBezTo>
                    <a:pt x="7875680" y="5080292"/>
                    <a:pt x="7873046" y="5090925"/>
                    <a:pt x="7873046" y="5103057"/>
                  </a:cubicBezTo>
                  <a:cubicBezTo>
                    <a:pt x="7873046" y="5108257"/>
                    <a:pt x="7873780" y="5113423"/>
                    <a:pt x="7875246" y="5118556"/>
                  </a:cubicBezTo>
                  <a:cubicBezTo>
                    <a:pt x="7876713" y="5123689"/>
                    <a:pt x="7878980" y="5128322"/>
                    <a:pt x="7882046" y="5132455"/>
                  </a:cubicBezTo>
                  <a:lnTo>
                    <a:pt x="7874232" y="5132455"/>
                  </a:lnTo>
                  <a:lnTo>
                    <a:pt x="7843448" y="5132455"/>
                  </a:lnTo>
                  <a:lnTo>
                    <a:pt x="7793237" y="5132455"/>
                  </a:lnTo>
                  <a:lnTo>
                    <a:pt x="7793237" y="5147854"/>
                  </a:lnTo>
                  <a:cubicBezTo>
                    <a:pt x="7788037" y="5144254"/>
                    <a:pt x="7782572" y="5141521"/>
                    <a:pt x="7776838" y="5139655"/>
                  </a:cubicBezTo>
                  <a:cubicBezTo>
                    <a:pt x="7771105" y="5137788"/>
                    <a:pt x="7765639" y="5136855"/>
                    <a:pt x="7760439" y="5136855"/>
                  </a:cubicBezTo>
                  <a:cubicBezTo>
                    <a:pt x="7740040" y="5136855"/>
                    <a:pt x="7724308" y="5144454"/>
                    <a:pt x="7713242" y="5159654"/>
                  </a:cubicBezTo>
                  <a:cubicBezTo>
                    <a:pt x="7711109" y="5156187"/>
                    <a:pt x="7708409" y="5152821"/>
                    <a:pt x="7705143" y="5149554"/>
                  </a:cubicBezTo>
                  <a:cubicBezTo>
                    <a:pt x="7701876" y="5146288"/>
                    <a:pt x="7698243" y="5143388"/>
                    <a:pt x="7694243" y="5140855"/>
                  </a:cubicBezTo>
                  <a:cubicBezTo>
                    <a:pt x="7690243" y="5138322"/>
                    <a:pt x="7686044" y="5136288"/>
                    <a:pt x="7681644" y="5134755"/>
                  </a:cubicBezTo>
                  <a:cubicBezTo>
                    <a:pt x="7677244" y="5133222"/>
                    <a:pt x="7672844" y="5132455"/>
                    <a:pt x="7668445" y="5132455"/>
                  </a:cubicBezTo>
                  <a:lnTo>
                    <a:pt x="7614848" y="5132455"/>
                  </a:lnTo>
                  <a:lnTo>
                    <a:pt x="7614848" y="5159654"/>
                  </a:lnTo>
                  <a:lnTo>
                    <a:pt x="7668445" y="5159654"/>
                  </a:lnTo>
                  <a:cubicBezTo>
                    <a:pt x="7672978" y="5159654"/>
                    <a:pt x="7677144" y="5160887"/>
                    <a:pt x="7680944" y="5163353"/>
                  </a:cubicBezTo>
                  <a:cubicBezTo>
                    <a:pt x="7684744" y="5165820"/>
                    <a:pt x="7687944" y="5168886"/>
                    <a:pt x="7690543" y="5172553"/>
                  </a:cubicBezTo>
                  <a:cubicBezTo>
                    <a:pt x="7693143" y="5176219"/>
                    <a:pt x="7695243" y="5180319"/>
                    <a:pt x="7696843" y="5184852"/>
                  </a:cubicBezTo>
                  <a:cubicBezTo>
                    <a:pt x="7698443" y="5189385"/>
                    <a:pt x="7699243" y="5193785"/>
                    <a:pt x="7699243" y="5198051"/>
                  </a:cubicBezTo>
                  <a:cubicBezTo>
                    <a:pt x="7694977" y="5196185"/>
                    <a:pt x="7690843" y="5195251"/>
                    <a:pt x="7686844" y="5195251"/>
                  </a:cubicBezTo>
                  <a:cubicBezTo>
                    <a:pt x="7679111" y="5195251"/>
                    <a:pt x="7672578" y="5197885"/>
                    <a:pt x="7667245" y="5203151"/>
                  </a:cubicBezTo>
                  <a:cubicBezTo>
                    <a:pt x="7661912" y="5208417"/>
                    <a:pt x="7659245" y="5214917"/>
                    <a:pt x="7659245" y="5222650"/>
                  </a:cubicBezTo>
                  <a:cubicBezTo>
                    <a:pt x="7659245" y="5223850"/>
                    <a:pt x="7659279" y="5225083"/>
                    <a:pt x="7659345" y="5226349"/>
                  </a:cubicBezTo>
                  <a:cubicBezTo>
                    <a:pt x="7659412" y="5227616"/>
                    <a:pt x="7659445" y="5229583"/>
                    <a:pt x="7659445" y="5232249"/>
                  </a:cubicBezTo>
                  <a:lnTo>
                    <a:pt x="7659445" y="5242848"/>
                  </a:lnTo>
                  <a:cubicBezTo>
                    <a:pt x="7659445" y="5247382"/>
                    <a:pt x="7659379" y="5253381"/>
                    <a:pt x="7659245" y="5260847"/>
                  </a:cubicBezTo>
                  <a:cubicBezTo>
                    <a:pt x="7682578" y="5260847"/>
                    <a:pt x="7700577" y="5252315"/>
                    <a:pt x="7713242" y="5235249"/>
                  </a:cubicBezTo>
                  <a:cubicBezTo>
                    <a:pt x="7724175" y="5251248"/>
                    <a:pt x="7742040" y="5259781"/>
                    <a:pt x="7766839" y="5260847"/>
                  </a:cubicBezTo>
                  <a:lnTo>
                    <a:pt x="7766839" y="5222650"/>
                  </a:lnTo>
                  <a:cubicBezTo>
                    <a:pt x="7766839" y="5214917"/>
                    <a:pt x="7764206" y="5208417"/>
                    <a:pt x="7758939" y="5203151"/>
                  </a:cubicBezTo>
                  <a:cubicBezTo>
                    <a:pt x="7753673" y="5197885"/>
                    <a:pt x="7747174" y="5195251"/>
                    <a:pt x="7739440" y="5195251"/>
                  </a:cubicBezTo>
                  <a:cubicBezTo>
                    <a:pt x="7735308" y="5195251"/>
                    <a:pt x="7731241" y="5196185"/>
                    <a:pt x="7727241" y="5198051"/>
                  </a:cubicBezTo>
                  <a:cubicBezTo>
                    <a:pt x="7727241" y="5193518"/>
                    <a:pt x="7728108" y="5189152"/>
                    <a:pt x="7729841" y="5184952"/>
                  </a:cubicBezTo>
                  <a:cubicBezTo>
                    <a:pt x="7731575" y="5180752"/>
                    <a:pt x="7733908" y="5177019"/>
                    <a:pt x="7736841" y="5173753"/>
                  </a:cubicBezTo>
                  <a:cubicBezTo>
                    <a:pt x="7739774" y="5170486"/>
                    <a:pt x="7743240" y="5167920"/>
                    <a:pt x="7747240" y="5166053"/>
                  </a:cubicBezTo>
                  <a:cubicBezTo>
                    <a:pt x="7751240" y="5164187"/>
                    <a:pt x="7755639" y="5163253"/>
                    <a:pt x="7760439" y="5163253"/>
                  </a:cubicBezTo>
                  <a:cubicBezTo>
                    <a:pt x="7764039" y="5163253"/>
                    <a:pt x="7767772" y="5163920"/>
                    <a:pt x="7771638" y="5165253"/>
                  </a:cubicBezTo>
                  <a:cubicBezTo>
                    <a:pt x="7775505" y="5166587"/>
                    <a:pt x="7779038" y="5168486"/>
                    <a:pt x="7782238" y="5170953"/>
                  </a:cubicBezTo>
                  <a:cubicBezTo>
                    <a:pt x="7785438" y="5173420"/>
                    <a:pt x="7788071" y="5176319"/>
                    <a:pt x="7790137" y="5179652"/>
                  </a:cubicBezTo>
                  <a:cubicBezTo>
                    <a:pt x="7792204" y="5182986"/>
                    <a:pt x="7793237" y="5186652"/>
                    <a:pt x="7793237" y="5190652"/>
                  </a:cubicBezTo>
                  <a:lnTo>
                    <a:pt x="7793237" y="5395439"/>
                  </a:lnTo>
                  <a:lnTo>
                    <a:pt x="7821235" y="5395439"/>
                  </a:lnTo>
                  <a:lnTo>
                    <a:pt x="7821235" y="5159654"/>
                  </a:lnTo>
                  <a:lnTo>
                    <a:pt x="7843448" y="5159654"/>
                  </a:lnTo>
                  <a:lnTo>
                    <a:pt x="7874232" y="5159654"/>
                  </a:lnTo>
                  <a:lnTo>
                    <a:pt x="7882246" y="5159654"/>
                  </a:lnTo>
                  <a:lnTo>
                    <a:pt x="7882246" y="5414838"/>
                  </a:lnTo>
                  <a:lnTo>
                    <a:pt x="7910444" y="5414838"/>
                  </a:lnTo>
                  <a:lnTo>
                    <a:pt x="7910444" y="5159654"/>
                  </a:lnTo>
                  <a:lnTo>
                    <a:pt x="7948223" y="5159654"/>
                  </a:lnTo>
                  <a:lnTo>
                    <a:pt x="7963441" y="5159654"/>
                  </a:lnTo>
                  <a:lnTo>
                    <a:pt x="8126612" y="5159654"/>
                  </a:lnTo>
                  <a:lnTo>
                    <a:pt x="8126612" y="5193851"/>
                  </a:lnTo>
                  <a:cubicBezTo>
                    <a:pt x="8090881" y="5193851"/>
                    <a:pt x="8062150" y="5197651"/>
                    <a:pt x="8040417" y="5205251"/>
                  </a:cubicBezTo>
                  <a:cubicBezTo>
                    <a:pt x="8021752" y="5212184"/>
                    <a:pt x="8006286" y="5222783"/>
                    <a:pt x="7994020" y="5237049"/>
                  </a:cubicBezTo>
                  <a:cubicBezTo>
                    <a:pt x="7981755" y="5251315"/>
                    <a:pt x="7973955" y="5268314"/>
                    <a:pt x="7970622" y="5288046"/>
                  </a:cubicBezTo>
                  <a:cubicBezTo>
                    <a:pt x="7986488" y="5290712"/>
                    <a:pt x="8001987" y="5294045"/>
                    <a:pt x="8017119" y="5298045"/>
                  </a:cubicBezTo>
                  <a:cubicBezTo>
                    <a:pt x="8032252" y="5302045"/>
                    <a:pt x="8046584" y="5307078"/>
                    <a:pt x="8060116" y="5313144"/>
                  </a:cubicBezTo>
                  <a:cubicBezTo>
                    <a:pt x="8073649" y="5319211"/>
                    <a:pt x="8086048" y="5326510"/>
                    <a:pt x="8097314" y="5335043"/>
                  </a:cubicBezTo>
                  <a:cubicBezTo>
                    <a:pt x="8108580" y="5343576"/>
                    <a:pt x="8118346" y="5353709"/>
                    <a:pt x="8126612" y="5365441"/>
                  </a:cubicBezTo>
                  <a:lnTo>
                    <a:pt x="8126612" y="5395439"/>
                  </a:lnTo>
                  <a:lnTo>
                    <a:pt x="8154610" y="5395439"/>
                  </a:lnTo>
                  <a:lnTo>
                    <a:pt x="8154610" y="5159654"/>
                  </a:lnTo>
                  <a:lnTo>
                    <a:pt x="8186348" y="5159654"/>
                  </a:lnTo>
                  <a:cubicBezTo>
                    <a:pt x="8194748" y="5159254"/>
                    <a:pt x="8204014" y="5159820"/>
                    <a:pt x="8214146" y="5161353"/>
                  </a:cubicBezTo>
                  <a:cubicBezTo>
                    <a:pt x="8224279" y="5162887"/>
                    <a:pt x="8233779" y="5165620"/>
                    <a:pt x="8242645" y="5169553"/>
                  </a:cubicBezTo>
                  <a:cubicBezTo>
                    <a:pt x="8251511" y="5173486"/>
                    <a:pt x="8258944" y="5178786"/>
                    <a:pt x="8264943" y="5185452"/>
                  </a:cubicBezTo>
                  <a:cubicBezTo>
                    <a:pt x="8270943" y="5192118"/>
                    <a:pt x="8273943" y="5200451"/>
                    <a:pt x="8273943" y="5210450"/>
                  </a:cubicBezTo>
                  <a:cubicBezTo>
                    <a:pt x="8273943" y="5217917"/>
                    <a:pt x="8271943" y="5224950"/>
                    <a:pt x="8267943" y="5231549"/>
                  </a:cubicBezTo>
                  <a:cubicBezTo>
                    <a:pt x="8263943" y="5238149"/>
                    <a:pt x="8258777" y="5243915"/>
                    <a:pt x="8252444" y="5248848"/>
                  </a:cubicBezTo>
                  <a:cubicBezTo>
                    <a:pt x="8246111" y="5253781"/>
                    <a:pt x="8239079" y="5257681"/>
                    <a:pt x="8231345" y="5260547"/>
                  </a:cubicBezTo>
                  <a:cubicBezTo>
                    <a:pt x="8223613" y="5263414"/>
                    <a:pt x="8216146" y="5264647"/>
                    <a:pt x="8208947" y="5264247"/>
                  </a:cubicBezTo>
                  <a:lnTo>
                    <a:pt x="8208947" y="5290646"/>
                  </a:lnTo>
                  <a:cubicBezTo>
                    <a:pt x="8227745" y="5290646"/>
                    <a:pt x="8243945" y="5292112"/>
                    <a:pt x="8257544" y="5295045"/>
                  </a:cubicBezTo>
                  <a:cubicBezTo>
                    <a:pt x="8271143" y="5297979"/>
                    <a:pt x="8283409" y="5302912"/>
                    <a:pt x="8294341" y="5309844"/>
                  </a:cubicBezTo>
                  <a:cubicBezTo>
                    <a:pt x="8303541" y="5315711"/>
                    <a:pt x="8311974" y="5323377"/>
                    <a:pt x="8319640" y="5332843"/>
                  </a:cubicBezTo>
                  <a:cubicBezTo>
                    <a:pt x="8327306" y="5342309"/>
                    <a:pt x="8334806" y="5353909"/>
                    <a:pt x="8342139" y="5367641"/>
                  </a:cubicBezTo>
                  <a:lnTo>
                    <a:pt x="8342139" y="5395439"/>
                  </a:lnTo>
                  <a:lnTo>
                    <a:pt x="8370137" y="5395439"/>
                  </a:lnTo>
                  <a:lnTo>
                    <a:pt x="8370137" y="5250248"/>
                  </a:lnTo>
                  <a:lnTo>
                    <a:pt x="8373737" y="5250248"/>
                  </a:lnTo>
                  <a:cubicBezTo>
                    <a:pt x="8380936" y="5250248"/>
                    <a:pt x="8387903" y="5251548"/>
                    <a:pt x="8394635" y="5254148"/>
                  </a:cubicBezTo>
                  <a:cubicBezTo>
                    <a:pt x="8401369" y="5256748"/>
                    <a:pt x="8407335" y="5260314"/>
                    <a:pt x="8412534" y="5264847"/>
                  </a:cubicBezTo>
                  <a:cubicBezTo>
                    <a:pt x="8417734" y="5269380"/>
                    <a:pt x="8421867" y="5274813"/>
                    <a:pt x="8424933" y="5281146"/>
                  </a:cubicBezTo>
                  <a:cubicBezTo>
                    <a:pt x="8428000" y="5287479"/>
                    <a:pt x="8429533" y="5294312"/>
                    <a:pt x="8429533" y="5301645"/>
                  </a:cubicBezTo>
                  <a:cubicBezTo>
                    <a:pt x="8429533" y="5305378"/>
                    <a:pt x="8429433" y="5308611"/>
                    <a:pt x="8429233" y="5311344"/>
                  </a:cubicBezTo>
                  <a:cubicBezTo>
                    <a:pt x="8429033" y="5314078"/>
                    <a:pt x="8428400" y="5316977"/>
                    <a:pt x="8427333" y="5320044"/>
                  </a:cubicBezTo>
                  <a:cubicBezTo>
                    <a:pt x="8423734" y="5317911"/>
                    <a:pt x="8419734" y="5316844"/>
                    <a:pt x="8415334" y="5316844"/>
                  </a:cubicBezTo>
                  <a:cubicBezTo>
                    <a:pt x="8411868" y="5316844"/>
                    <a:pt x="8408601" y="5317477"/>
                    <a:pt x="8405535" y="5318744"/>
                  </a:cubicBezTo>
                  <a:cubicBezTo>
                    <a:pt x="8402469" y="5320011"/>
                    <a:pt x="8399802" y="5321777"/>
                    <a:pt x="8397535" y="5324043"/>
                  </a:cubicBezTo>
                  <a:cubicBezTo>
                    <a:pt x="8395269" y="5326310"/>
                    <a:pt x="8393502" y="5328943"/>
                    <a:pt x="8392235" y="5331943"/>
                  </a:cubicBezTo>
                  <a:cubicBezTo>
                    <a:pt x="8390969" y="5334943"/>
                    <a:pt x="8390336" y="5338176"/>
                    <a:pt x="8390336" y="5341642"/>
                  </a:cubicBezTo>
                  <a:cubicBezTo>
                    <a:pt x="8390336" y="5345109"/>
                    <a:pt x="8390969" y="5348309"/>
                    <a:pt x="8392235" y="5351242"/>
                  </a:cubicBezTo>
                  <a:cubicBezTo>
                    <a:pt x="8393502" y="5354175"/>
                    <a:pt x="8395269" y="5356775"/>
                    <a:pt x="8397535" y="5359041"/>
                  </a:cubicBezTo>
                  <a:cubicBezTo>
                    <a:pt x="8399802" y="5361308"/>
                    <a:pt x="8402469" y="5363075"/>
                    <a:pt x="8405535" y="5364341"/>
                  </a:cubicBezTo>
                  <a:cubicBezTo>
                    <a:pt x="8408601" y="5365608"/>
                    <a:pt x="8411868" y="5366241"/>
                    <a:pt x="8415334" y="5366241"/>
                  </a:cubicBezTo>
                  <a:cubicBezTo>
                    <a:pt x="8421734" y="5366241"/>
                    <a:pt x="8427500" y="5364674"/>
                    <a:pt x="8432633" y="5361541"/>
                  </a:cubicBezTo>
                  <a:cubicBezTo>
                    <a:pt x="8437766" y="5358408"/>
                    <a:pt x="8442166" y="5353975"/>
                    <a:pt x="8445832" y="5348242"/>
                  </a:cubicBezTo>
                  <a:cubicBezTo>
                    <a:pt x="8449498" y="5342509"/>
                    <a:pt x="8452332" y="5335710"/>
                    <a:pt x="8454332" y="5327843"/>
                  </a:cubicBezTo>
                  <a:cubicBezTo>
                    <a:pt x="8456332" y="5319977"/>
                    <a:pt x="8457331" y="5311244"/>
                    <a:pt x="8457331" y="5301645"/>
                  </a:cubicBezTo>
                  <a:cubicBezTo>
                    <a:pt x="8457331" y="5290179"/>
                    <a:pt x="8455132" y="5279680"/>
                    <a:pt x="8450732" y="5270147"/>
                  </a:cubicBezTo>
                  <a:cubicBezTo>
                    <a:pt x="8446332" y="5260614"/>
                    <a:pt x="8440299" y="5252415"/>
                    <a:pt x="8432633" y="5245548"/>
                  </a:cubicBezTo>
                  <a:cubicBezTo>
                    <a:pt x="8424967" y="5238682"/>
                    <a:pt x="8415834" y="5233349"/>
                    <a:pt x="8405235" y="5229549"/>
                  </a:cubicBezTo>
                  <a:cubicBezTo>
                    <a:pt x="8394635" y="5225749"/>
                    <a:pt x="8382936" y="5223850"/>
                    <a:pt x="8370137" y="5223850"/>
                  </a:cubicBezTo>
                  <a:lnTo>
                    <a:pt x="8342139" y="5223850"/>
                  </a:lnTo>
                  <a:lnTo>
                    <a:pt x="8342139" y="5321244"/>
                  </a:lnTo>
                  <a:cubicBezTo>
                    <a:pt x="8338406" y="5314311"/>
                    <a:pt x="8333839" y="5308044"/>
                    <a:pt x="8328439" y="5302445"/>
                  </a:cubicBezTo>
                  <a:cubicBezTo>
                    <a:pt x="8323040" y="5296845"/>
                    <a:pt x="8317274" y="5291779"/>
                    <a:pt x="8311140" y="5287246"/>
                  </a:cubicBezTo>
                  <a:cubicBezTo>
                    <a:pt x="8303941" y="5281913"/>
                    <a:pt x="8296575" y="5277613"/>
                    <a:pt x="8289042" y="5274347"/>
                  </a:cubicBezTo>
                  <a:cubicBezTo>
                    <a:pt x="8281509" y="5271080"/>
                    <a:pt x="8274543" y="5269047"/>
                    <a:pt x="8268143" y="5268247"/>
                  </a:cubicBezTo>
                  <a:cubicBezTo>
                    <a:pt x="8290675" y="5253315"/>
                    <a:pt x="8301941" y="5234049"/>
                    <a:pt x="8301941" y="5210450"/>
                  </a:cubicBezTo>
                  <a:cubicBezTo>
                    <a:pt x="8301941" y="5200718"/>
                    <a:pt x="8300041" y="5191618"/>
                    <a:pt x="8296241" y="5183152"/>
                  </a:cubicBezTo>
                  <a:cubicBezTo>
                    <a:pt x="8292442" y="5174686"/>
                    <a:pt x="8285809" y="5166853"/>
                    <a:pt x="8276343" y="5159654"/>
                  </a:cubicBezTo>
                  <a:lnTo>
                    <a:pt x="8496929" y="5159654"/>
                  </a:lnTo>
                  <a:lnTo>
                    <a:pt x="8496929" y="5132455"/>
                  </a:lnTo>
                  <a:lnTo>
                    <a:pt x="8207607" y="5132455"/>
                  </a:lnTo>
                  <a:lnTo>
                    <a:pt x="8186348" y="5132455"/>
                  </a:lnTo>
                  <a:lnTo>
                    <a:pt x="7963441" y="5132455"/>
                  </a:lnTo>
                  <a:lnTo>
                    <a:pt x="7948223" y="5132455"/>
                  </a:lnTo>
                  <a:lnTo>
                    <a:pt x="7919643" y="5132455"/>
                  </a:lnTo>
                  <a:cubicBezTo>
                    <a:pt x="7912711" y="5129922"/>
                    <a:pt x="7907511" y="5126389"/>
                    <a:pt x="7904044" y="5121856"/>
                  </a:cubicBezTo>
                  <a:cubicBezTo>
                    <a:pt x="7900578" y="5117323"/>
                    <a:pt x="7898845" y="5111056"/>
                    <a:pt x="7898845" y="5103057"/>
                  </a:cubicBezTo>
                  <a:cubicBezTo>
                    <a:pt x="7898845" y="5094124"/>
                    <a:pt x="7901045" y="5086625"/>
                    <a:pt x="7905444" y="5080558"/>
                  </a:cubicBezTo>
                  <a:cubicBezTo>
                    <a:pt x="7909844" y="5074492"/>
                    <a:pt x="7915310" y="5069559"/>
                    <a:pt x="7921843" y="5065759"/>
                  </a:cubicBezTo>
                  <a:cubicBezTo>
                    <a:pt x="7928377" y="5061959"/>
                    <a:pt x="7935442" y="5059193"/>
                    <a:pt x="7943042" y="5057460"/>
                  </a:cubicBezTo>
                  <a:cubicBezTo>
                    <a:pt x="7950641" y="5055727"/>
                    <a:pt x="7957775" y="5054860"/>
                    <a:pt x="7964441" y="5054860"/>
                  </a:cubicBezTo>
                  <a:cubicBezTo>
                    <a:pt x="7991506" y="5054860"/>
                    <a:pt x="8015671" y="5059327"/>
                    <a:pt x="8036936" y="5068259"/>
                  </a:cubicBezTo>
                  <a:cubicBezTo>
                    <a:pt x="8058202" y="5077192"/>
                    <a:pt x="8076568" y="5090591"/>
                    <a:pt x="8092033" y="5108457"/>
                  </a:cubicBezTo>
                  <a:lnTo>
                    <a:pt x="8110032" y="5089658"/>
                  </a:lnTo>
                  <a:cubicBezTo>
                    <a:pt x="8098966" y="5078592"/>
                    <a:pt x="8088133" y="5069259"/>
                    <a:pt x="8077534" y="5061660"/>
                  </a:cubicBezTo>
                  <a:cubicBezTo>
                    <a:pt x="8066934" y="5054060"/>
                    <a:pt x="8055835" y="5047894"/>
                    <a:pt x="8044236" y="5043161"/>
                  </a:cubicBezTo>
                  <a:cubicBezTo>
                    <a:pt x="8032636" y="5038428"/>
                    <a:pt x="8020337" y="5035028"/>
                    <a:pt x="8007338" y="5032961"/>
                  </a:cubicBezTo>
                  <a:cubicBezTo>
                    <a:pt x="7994339" y="5030895"/>
                    <a:pt x="7980040" y="5029861"/>
                    <a:pt x="7964441" y="5029861"/>
                  </a:cubicBezTo>
                  <a:close/>
                  <a:moveTo>
                    <a:pt x="2287543" y="5029861"/>
                  </a:moveTo>
                  <a:cubicBezTo>
                    <a:pt x="2276211" y="5029861"/>
                    <a:pt x="2265044" y="5031361"/>
                    <a:pt x="2254045" y="5034361"/>
                  </a:cubicBezTo>
                  <a:cubicBezTo>
                    <a:pt x="2243045" y="5037361"/>
                    <a:pt x="2233280" y="5041961"/>
                    <a:pt x="2224747" y="5048160"/>
                  </a:cubicBezTo>
                  <a:cubicBezTo>
                    <a:pt x="2216214" y="5054360"/>
                    <a:pt x="2209314" y="5062026"/>
                    <a:pt x="2204048" y="5071159"/>
                  </a:cubicBezTo>
                  <a:cubicBezTo>
                    <a:pt x="2198781" y="5080292"/>
                    <a:pt x="2196149" y="5090925"/>
                    <a:pt x="2196149" y="5103057"/>
                  </a:cubicBezTo>
                  <a:cubicBezTo>
                    <a:pt x="2196149" y="5108257"/>
                    <a:pt x="2196882" y="5113423"/>
                    <a:pt x="2198348" y="5118556"/>
                  </a:cubicBezTo>
                  <a:cubicBezTo>
                    <a:pt x="2199814" y="5123689"/>
                    <a:pt x="2202082" y="5128322"/>
                    <a:pt x="2205148" y="5132455"/>
                  </a:cubicBezTo>
                  <a:lnTo>
                    <a:pt x="2187809" y="5132455"/>
                  </a:lnTo>
                  <a:lnTo>
                    <a:pt x="2166550" y="5132455"/>
                  </a:lnTo>
                  <a:lnTo>
                    <a:pt x="2106814" y="5132455"/>
                  </a:lnTo>
                  <a:lnTo>
                    <a:pt x="2106814" y="5147854"/>
                  </a:lnTo>
                  <a:cubicBezTo>
                    <a:pt x="2101614" y="5144254"/>
                    <a:pt x="2096148" y="5141521"/>
                    <a:pt x="2090415" y="5139655"/>
                  </a:cubicBezTo>
                  <a:cubicBezTo>
                    <a:pt x="2084682" y="5137788"/>
                    <a:pt x="2079216" y="5136855"/>
                    <a:pt x="2074016" y="5136855"/>
                  </a:cubicBezTo>
                  <a:cubicBezTo>
                    <a:pt x="2053617" y="5136855"/>
                    <a:pt x="2037885" y="5144454"/>
                    <a:pt x="2026819" y="5159654"/>
                  </a:cubicBezTo>
                  <a:cubicBezTo>
                    <a:pt x="2024686" y="5156187"/>
                    <a:pt x="2021986" y="5152821"/>
                    <a:pt x="2018720" y="5149554"/>
                  </a:cubicBezTo>
                  <a:cubicBezTo>
                    <a:pt x="2015453" y="5146288"/>
                    <a:pt x="2011820" y="5143388"/>
                    <a:pt x="2007820" y="5140855"/>
                  </a:cubicBezTo>
                  <a:cubicBezTo>
                    <a:pt x="2003820" y="5138322"/>
                    <a:pt x="1999621" y="5136288"/>
                    <a:pt x="1995221" y="5134755"/>
                  </a:cubicBezTo>
                  <a:cubicBezTo>
                    <a:pt x="1990821" y="5133222"/>
                    <a:pt x="1986421" y="5132455"/>
                    <a:pt x="1982022" y="5132455"/>
                  </a:cubicBezTo>
                  <a:lnTo>
                    <a:pt x="1928425" y="5132455"/>
                  </a:lnTo>
                  <a:lnTo>
                    <a:pt x="1928425" y="5159654"/>
                  </a:lnTo>
                  <a:lnTo>
                    <a:pt x="1982022" y="5159654"/>
                  </a:lnTo>
                  <a:cubicBezTo>
                    <a:pt x="1986555" y="5159654"/>
                    <a:pt x="1990721" y="5160887"/>
                    <a:pt x="1994521" y="5163353"/>
                  </a:cubicBezTo>
                  <a:cubicBezTo>
                    <a:pt x="1998321" y="5165820"/>
                    <a:pt x="2001521" y="5168886"/>
                    <a:pt x="2004120" y="5172553"/>
                  </a:cubicBezTo>
                  <a:cubicBezTo>
                    <a:pt x="2006720" y="5176219"/>
                    <a:pt x="2008820" y="5180319"/>
                    <a:pt x="2010420" y="5184852"/>
                  </a:cubicBezTo>
                  <a:cubicBezTo>
                    <a:pt x="2012020" y="5189385"/>
                    <a:pt x="2012820" y="5193785"/>
                    <a:pt x="2012820" y="5198051"/>
                  </a:cubicBezTo>
                  <a:cubicBezTo>
                    <a:pt x="2008553" y="5196185"/>
                    <a:pt x="2004420" y="5195251"/>
                    <a:pt x="2000421" y="5195251"/>
                  </a:cubicBezTo>
                  <a:cubicBezTo>
                    <a:pt x="1992688" y="5195251"/>
                    <a:pt x="1986155" y="5197885"/>
                    <a:pt x="1980822" y="5203151"/>
                  </a:cubicBezTo>
                  <a:cubicBezTo>
                    <a:pt x="1975489" y="5208417"/>
                    <a:pt x="1972822" y="5214917"/>
                    <a:pt x="1972822" y="5222650"/>
                  </a:cubicBezTo>
                  <a:cubicBezTo>
                    <a:pt x="1972822" y="5223850"/>
                    <a:pt x="1972856" y="5225083"/>
                    <a:pt x="1972922" y="5226349"/>
                  </a:cubicBezTo>
                  <a:cubicBezTo>
                    <a:pt x="1972989" y="5227616"/>
                    <a:pt x="1973022" y="5229583"/>
                    <a:pt x="1973022" y="5232249"/>
                  </a:cubicBezTo>
                  <a:lnTo>
                    <a:pt x="1973022" y="5242848"/>
                  </a:lnTo>
                  <a:cubicBezTo>
                    <a:pt x="1973022" y="5247382"/>
                    <a:pt x="1972956" y="5253381"/>
                    <a:pt x="1972822" y="5260847"/>
                  </a:cubicBezTo>
                  <a:cubicBezTo>
                    <a:pt x="1996154" y="5260847"/>
                    <a:pt x="2014153" y="5252315"/>
                    <a:pt x="2026819" y="5235249"/>
                  </a:cubicBezTo>
                  <a:cubicBezTo>
                    <a:pt x="2037752" y="5251248"/>
                    <a:pt x="2055617" y="5259781"/>
                    <a:pt x="2080416" y="5260847"/>
                  </a:cubicBezTo>
                  <a:lnTo>
                    <a:pt x="2080416" y="5222650"/>
                  </a:lnTo>
                  <a:cubicBezTo>
                    <a:pt x="2080416" y="5214917"/>
                    <a:pt x="2077782" y="5208417"/>
                    <a:pt x="2072516" y="5203151"/>
                  </a:cubicBezTo>
                  <a:cubicBezTo>
                    <a:pt x="2067250" y="5197885"/>
                    <a:pt x="2060750" y="5195251"/>
                    <a:pt x="2053017" y="5195251"/>
                  </a:cubicBezTo>
                  <a:cubicBezTo>
                    <a:pt x="2048884" y="5195251"/>
                    <a:pt x="2044818" y="5196185"/>
                    <a:pt x="2040818" y="5198051"/>
                  </a:cubicBezTo>
                  <a:cubicBezTo>
                    <a:pt x="2040818" y="5193518"/>
                    <a:pt x="2041685" y="5189152"/>
                    <a:pt x="2043418" y="5184952"/>
                  </a:cubicBezTo>
                  <a:cubicBezTo>
                    <a:pt x="2045151" y="5180752"/>
                    <a:pt x="2047484" y="5177019"/>
                    <a:pt x="2050418" y="5173753"/>
                  </a:cubicBezTo>
                  <a:cubicBezTo>
                    <a:pt x="2053351" y="5170486"/>
                    <a:pt x="2056817" y="5167920"/>
                    <a:pt x="2060817" y="5166053"/>
                  </a:cubicBezTo>
                  <a:cubicBezTo>
                    <a:pt x="2064817" y="5164187"/>
                    <a:pt x="2069216" y="5163253"/>
                    <a:pt x="2074016" y="5163253"/>
                  </a:cubicBezTo>
                  <a:cubicBezTo>
                    <a:pt x="2077616" y="5163253"/>
                    <a:pt x="2081349" y="5163920"/>
                    <a:pt x="2085216" y="5165253"/>
                  </a:cubicBezTo>
                  <a:cubicBezTo>
                    <a:pt x="2089082" y="5166587"/>
                    <a:pt x="2092615" y="5168486"/>
                    <a:pt x="2095815" y="5170953"/>
                  </a:cubicBezTo>
                  <a:cubicBezTo>
                    <a:pt x="2099015" y="5173420"/>
                    <a:pt x="2101648" y="5176319"/>
                    <a:pt x="2103714" y="5179652"/>
                  </a:cubicBezTo>
                  <a:cubicBezTo>
                    <a:pt x="2105781" y="5182986"/>
                    <a:pt x="2106814" y="5186652"/>
                    <a:pt x="2106814" y="5190652"/>
                  </a:cubicBezTo>
                  <a:lnTo>
                    <a:pt x="2106814" y="5395439"/>
                  </a:lnTo>
                  <a:lnTo>
                    <a:pt x="2134812" y="5395439"/>
                  </a:lnTo>
                  <a:lnTo>
                    <a:pt x="2134812" y="5159654"/>
                  </a:lnTo>
                  <a:lnTo>
                    <a:pt x="2166550" y="5159654"/>
                  </a:lnTo>
                  <a:lnTo>
                    <a:pt x="2187809" y="5159654"/>
                  </a:lnTo>
                  <a:lnTo>
                    <a:pt x="2205348" y="5159654"/>
                  </a:lnTo>
                  <a:lnTo>
                    <a:pt x="2205348" y="5414838"/>
                  </a:lnTo>
                  <a:lnTo>
                    <a:pt x="2233546" y="5414838"/>
                  </a:lnTo>
                  <a:lnTo>
                    <a:pt x="2233546" y="5159654"/>
                  </a:lnTo>
                  <a:lnTo>
                    <a:pt x="2271325" y="5159654"/>
                  </a:lnTo>
                  <a:lnTo>
                    <a:pt x="2286543" y="5159654"/>
                  </a:lnTo>
                  <a:lnTo>
                    <a:pt x="2449714" y="5159654"/>
                  </a:lnTo>
                  <a:lnTo>
                    <a:pt x="2449714" y="5193851"/>
                  </a:lnTo>
                  <a:cubicBezTo>
                    <a:pt x="2413983" y="5193851"/>
                    <a:pt x="2385252" y="5197651"/>
                    <a:pt x="2363520" y="5205251"/>
                  </a:cubicBezTo>
                  <a:cubicBezTo>
                    <a:pt x="2344854" y="5212184"/>
                    <a:pt x="2329389" y="5222783"/>
                    <a:pt x="2317122" y="5237049"/>
                  </a:cubicBezTo>
                  <a:cubicBezTo>
                    <a:pt x="2304857" y="5251315"/>
                    <a:pt x="2297057" y="5268314"/>
                    <a:pt x="2293724" y="5288046"/>
                  </a:cubicBezTo>
                  <a:cubicBezTo>
                    <a:pt x="2309589" y="5290712"/>
                    <a:pt x="2325089" y="5294045"/>
                    <a:pt x="2340221" y="5298045"/>
                  </a:cubicBezTo>
                  <a:cubicBezTo>
                    <a:pt x="2355354" y="5302045"/>
                    <a:pt x="2369686" y="5307078"/>
                    <a:pt x="2383218" y="5313144"/>
                  </a:cubicBezTo>
                  <a:cubicBezTo>
                    <a:pt x="2396750" y="5319211"/>
                    <a:pt x="2409150" y="5326510"/>
                    <a:pt x="2420416" y="5335043"/>
                  </a:cubicBezTo>
                  <a:cubicBezTo>
                    <a:pt x="2431682" y="5343576"/>
                    <a:pt x="2441448" y="5353709"/>
                    <a:pt x="2449714" y="5365441"/>
                  </a:cubicBezTo>
                  <a:lnTo>
                    <a:pt x="2449714" y="5395439"/>
                  </a:lnTo>
                  <a:lnTo>
                    <a:pt x="2477713" y="5395439"/>
                  </a:lnTo>
                  <a:lnTo>
                    <a:pt x="2477713" y="5159654"/>
                  </a:lnTo>
                  <a:lnTo>
                    <a:pt x="2509451" y="5159654"/>
                  </a:lnTo>
                  <a:cubicBezTo>
                    <a:pt x="2517849" y="5159254"/>
                    <a:pt x="2527116" y="5159820"/>
                    <a:pt x="2537249" y="5161353"/>
                  </a:cubicBezTo>
                  <a:cubicBezTo>
                    <a:pt x="2547381" y="5162887"/>
                    <a:pt x="2556881" y="5165620"/>
                    <a:pt x="2565747" y="5169553"/>
                  </a:cubicBezTo>
                  <a:cubicBezTo>
                    <a:pt x="2574613" y="5173486"/>
                    <a:pt x="2582045" y="5178786"/>
                    <a:pt x="2588046" y="5185452"/>
                  </a:cubicBezTo>
                  <a:cubicBezTo>
                    <a:pt x="2594044" y="5192118"/>
                    <a:pt x="2597044" y="5200451"/>
                    <a:pt x="2597044" y="5210450"/>
                  </a:cubicBezTo>
                  <a:cubicBezTo>
                    <a:pt x="2597044" y="5217917"/>
                    <a:pt x="2595044" y="5224950"/>
                    <a:pt x="2591045" y="5231549"/>
                  </a:cubicBezTo>
                  <a:cubicBezTo>
                    <a:pt x="2587045" y="5238149"/>
                    <a:pt x="2581879" y="5243915"/>
                    <a:pt x="2575547" y="5248848"/>
                  </a:cubicBezTo>
                  <a:cubicBezTo>
                    <a:pt x="2569213" y="5253781"/>
                    <a:pt x="2562180" y="5257681"/>
                    <a:pt x="2554448" y="5260547"/>
                  </a:cubicBezTo>
                  <a:cubicBezTo>
                    <a:pt x="2546714" y="5263414"/>
                    <a:pt x="2539248" y="5264647"/>
                    <a:pt x="2532049" y="5264247"/>
                  </a:cubicBezTo>
                  <a:lnTo>
                    <a:pt x="2532049" y="5290646"/>
                  </a:lnTo>
                  <a:cubicBezTo>
                    <a:pt x="2550848" y="5290646"/>
                    <a:pt x="2567047" y="5292112"/>
                    <a:pt x="2580645" y="5295045"/>
                  </a:cubicBezTo>
                  <a:cubicBezTo>
                    <a:pt x="2594245" y="5297979"/>
                    <a:pt x="2606511" y="5302912"/>
                    <a:pt x="2617444" y="5309844"/>
                  </a:cubicBezTo>
                  <a:cubicBezTo>
                    <a:pt x="2626643" y="5315711"/>
                    <a:pt x="2635076" y="5323377"/>
                    <a:pt x="2642742" y="5332843"/>
                  </a:cubicBezTo>
                  <a:cubicBezTo>
                    <a:pt x="2650408" y="5342309"/>
                    <a:pt x="2657908" y="5353909"/>
                    <a:pt x="2665241" y="5367641"/>
                  </a:cubicBezTo>
                  <a:lnTo>
                    <a:pt x="2665241" y="5395439"/>
                  </a:lnTo>
                  <a:lnTo>
                    <a:pt x="2693238" y="5395439"/>
                  </a:lnTo>
                  <a:lnTo>
                    <a:pt x="2693238" y="5250248"/>
                  </a:lnTo>
                  <a:lnTo>
                    <a:pt x="2696838" y="5250248"/>
                  </a:lnTo>
                  <a:cubicBezTo>
                    <a:pt x="2704039" y="5250248"/>
                    <a:pt x="2711005" y="5251548"/>
                    <a:pt x="2717737" y="5254148"/>
                  </a:cubicBezTo>
                  <a:cubicBezTo>
                    <a:pt x="2724470" y="5256748"/>
                    <a:pt x="2730437" y="5260314"/>
                    <a:pt x="2735637" y="5264847"/>
                  </a:cubicBezTo>
                  <a:cubicBezTo>
                    <a:pt x="2740836" y="5269380"/>
                    <a:pt x="2744969" y="5274813"/>
                    <a:pt x="2748036" y="5281146"/>
                  </a:cubicBezTo>
                  <a:cubicBezTo>
                    <a:pt x="2751102" y="5287479"/>
                    <a:pt x="2752635" y="5294312"/>
                    <a:pt x="2752635" y="5301645"/>
                  </a:cubicBezTo>
                  <a:cubicBezTo>
                    <a:pt x="2752635" y="5305378"/>
                    <a:pt x="2752535" y="5308611"/>
                    <a:pt x="2752335" y="5311344"/>
                  </a:cubicBezTo>
                  <a:cubicBezTo>
                    <a:pt x="2752135" y="5314078"/>
                    <a:pt x="2751502" y="5316977"/>
                    <a:pt x="2750435" y="5320044"/>
                  </a:cubicBezTo>
                  <a:cubicBezTo>
                    <a:pt x="2746836" y="5317911"/>
                    <a:pt x="2742836" y="5316844"/>
                    <a:pt x="2738436" y="5316844"/>
                  </a:cubicBezTo>
                  <a:cubicBezTo>
                    <a:pt x="2734969" y="5316844"/>
                    <a:pt x="2731703" y="5317477"/>
                    <a:pt x="2728637" y="5318744"/>
                  </a:cubicBezTo>
                  <a:cubicBezTo>
                    <a:pt x="2725570" y="5320011"/>
                    <a:pt x="2722904" y="5321777"/>
                    <a:pt x="2720637" y="5324043"/>
                  </a:cubicBezTo>
                  <a:cubicBezTo>
                    <a:pt x="2718370" y="5326310"/>
                    <a:pt x="2716604" y="5328943"/>
                    <a:pt x="2715337" y="5331943"/>
                  </a:cubicBezTo>
                  <a:cubicBezTo>
                    <a:pt x="2714071" y="5334943"/>
                    <a:pt x="2713437" y="5338176"/>
                    <a:pt x="2713437" y="5341642"/>
                  </a:cubicBezTo>
                  <a:cubicBezTo>
                    <a:pt x="2713437" y="5345109"/>
                    <a:pt x="2714071" y="5348309"/>
                    <a:pt x="2715337" y="5351242"/>
                  </a:cubicBezTo>
                  <a:cubicBezTo>
                    <a:pt x="2716604" y="5354175"/>
                    <a:pt x="2718370" y="5356775"/>
                    <a:pt x="2720637" y="5359041"/>
                  </a:cubicBezTo>
                  <a:cubicBezTo>
                    <a:pt x="2722904" y="5361308"/>
                    <a:pt x="2725570" y="5363075"/>
                    <a:pt x="2728637" y="5364341"/>
                  </a:cubicBezTo>
                  <a:cubicBezTo>
                    <a:pt x="2731703" y="5365608"/>
                    <a:pt x="2734969" y="5366241"/>
                    <a:pt x="2738436" y="5366241"/>
                  </a:cubicBezTo>
                  <a:cubicBezTo>
                    <a:pt x="2744836" y="5366241"/>
                    <a:pt x="2750602" y="5364674"/>
                    <a:pt x="2755735" y="5361541"/>
                  </a:cubicBezTo>
                  <a:cubicBezTo>
                    <a:pt x="2760868" y="5358408"/>
                    <a:pt x="2765267" y="5353975"/>
                    <a:pt x="2768934" y="5348242"/>
                  </a:cubicBezTo>
                  <a:cubicBezTo>
                    <a:pt x="2772601" y="5342509"/>
                    <a:pt x="2775434" y="5335710"/>
                    <a:pt x="2777433" y="5327843"/>
                  </a:cubicBezTo>
                  <a:cubicBezTo>
                    <a:pt x="2779433" y="5319977"/>
                    <a:pt x="2780433" y="5311244"/>
                    <a:pt x="2780433" y="5301645"/>
                  </a:cubicBezTo>
                  <a:cubicBezTo>
                    <a:pt x="2780433" y="5290179"/>
                    <a:pt x="2778233" y="5279680"/>
                    <a:pt x="2773834" y="5270147"/>
                  </a:cubicBezTo>
                  <a:cubicBezTo>
                    <a:pt x="2769434" y="5260614"/>
                    <a:pt x="2763401" y="5252415"/>
                    <a:pt x="2755735" y="5245548"/>
                  </a:cubicBezTo>
                  <a:cubicBezTo>
                    <a:pt x="2748068" y="5238682"/>
                    <a:pt x="2738936" y="5233349"/>
                    <a:pt x="2728337" y="5229549"/>
                  </a:cubicBezTo>
                  <a:cubicBezTo>
                    <a:pt x="2717737" y="5225749"/>
                    <a:pt x="2706038" y="5223850"/>
                    <a:pt x="2693238" y="5223850"/>
                  </a:cubicBezTo>
                  <a:lnTo>
                    <a:pt x="2665241" y="5223850"/>
                  </a:lnTo>
                  <a:lnTo>
                    <a:pt x="2665241" y="5321244"/>
                  </a:lnTo>
                  <a:cubicBezTo>
                    <a:pt x="2661508" y="5314311"/>
                    <a:pt x="2656941" y="5308044"/>
                    <a:pt x="2651541" y="5302445"/>
                  </a:cubicBezTo>
                  <a:cubicBezTo>
                    <a:pt x="2646142" y="5296845"/>
                    <a:pt x="2640375" y="5291779"/>
                    <a:pt x="2634243" y="5287246"/>
                  </a:cubicBezTo>
                  <a:cubicBezTo>
                    <a:pt x="2627043" y="5281913"/>
                    <a:pt x="2619677" y="5277613"/>
                    <a:pt x="2612144" y="5274347"/>
                  </a:cubicBezTo>
                  <a:cubicBezTo>
                    <a:pt x="2604611" y="5271080"/>
                    <a:pt x="2597645" y="5269047"/>
                    <a:pt x="2591245" y="5268247"/>
                  </a:cubicBezTo>
                  <a:cubicBezTo>
                    <a:pt x="2613777" y="5253315"/>
                    <a:pt x="2625043" y="5234049"/>
                    <a:pt x="2625043" y="5210450"/>
                  </a:cubicBezTo>
                  <a:cubicBezTo>
                    <a:pt x="2625043" y="5200718"/>
                    <a:pt x="2623143" y="5191618"/>
                    <a:pt x="2619344" y="5183152"/>
                  </a:cubicBezTo>
                  <a:cubicBezTo>
                    <a:pt x="2615543" y="5174686"/>
                    <a:pt x="2608910" y="5166853"/>
                    <a:pt x="2599445" y="5159654"/>
                  </a:cubicBezTo>
                  <a:lnTo>
                    <a:pt x="2820031" y="5159654"/>
                  </a:lnTo>
                  <a:lnTo>
                    <a:pt x="2820031" y="5132455"/>
                  </a:lnTo>
                  <a:lnTo>
                    <a:pt x="2530709" y="5132455"/>
                  </a:lnTo>
                  <a:lnTo>
                    <a:pt x="2509451" y="5132455"/>
                  </a:lnTo>
                  <a:lnTo>
                    <a:pt x="2286543" y="5132455"/>
                  </a:lnTo>
                  <a:lnTo>
                    <a:pt x="2271325" y="5132455"/>
                  </a:lnTo>
                  <a:lnTo>
                    <a:pt x="2242745" y="5132455"/>
                  </a:lnTo>
                  <a:cubicBezTo>
                    <a:pt x="2235813" y="5129922"/>
                    <a:pt x="2230613" y="5126389"/>
                    <a:pt x="2227146" y="5121856"/>
                  </a:cubicBezTo>
                  <a:cubicBezTo>
                    <a:pt x="2223679" y="5117323"/>
                    <a:pt x="2221947" y="5111056"/>
                    <a:pt x="2221947" y="5103057"/>
                  </a:cubicBezTo>
                  <a:cubicBezTo>
                    <a:pt x="2221947" y="5094124"/>
                    <a:pt x="2224146" y="5086625"/>
                    <a:pt x="2228547" y="5080558"/>
                  </a:cubicBezTo>
                  <a:cubicBezTo>
                    <a:pt x="2232946" y="5074492"/>
                    <a:pt x="2238412" y="5069559"/>
                    <a:pt x="2244945" y="5065759"/>
                  </a:cubicBezTo>
                  <a:cubicBezTo>
                    <a:pt x="2251478" y="5061959"/>
                    <a:pt x="2258545" y="5059193"/>
                    <a:pt x="2266144" y="5057460"/>
                  </a:cubicBezTo>
                  <a:cubicBezTo>
                    <a:pt x="2273743" y="5055727"/>
                    <a:pt x="2280877" y="5054860"/>
                    <a:pt x="2287543" y="5054860"/>
                  </a:cubicBezTo>
                  <a:cubicBezTo>
                    <a:pt x="2314607" y="5054860"/>
                    <a:pt x="2338773" y="5059327"/>
                    <a:pt x="2360038" y="5068259"/>
                  </a:cubicBezTo>
                  <a:cubicBezTo>
                    <a:pt x="2381303" y="5077192"/>
                    <a:pt x="2399669" y="5090591"/>
                    <a:pt x="2415135" y="5108457"/>
                  </a:cubicBezTo>
                  <a:lnTo>
                    <a:pt x="2433133" y="5089658"/>
                  </a:lnTo>
                  <a:cubicBezTo>
                    <a:pt x="2422068" y="5078592"/>
                    <a:pt x="2411236" y="5069259"/>
                    <a:pt x="2400636" y="5061660"/>
                  </a:cubicBezTo>
                  <a:cubicBezTo>
                    <a:pt x="2390037" y="5054060"/>
                    <a:pt x="2378937" y="5047894"/>
                    <a:pt x="2367338" y="5043161"/>
                  </a:cubicBezTo>
                  <a:cubicBezTo>
                    <a:pt x="2355738" y="5038428"/>
                    <a:pt x="2343439" y="5035028"/>
                    <a:pt x="2330440" y="5032961"/>
                  </a:cubicBezTo>
                  <a:cubicBezTo>
                    <a:pt x="2317441" y="5030895"/>
                    <a:pt x="2303142" y="5029861"/>
                    <a:pt x="2287543" y="5029861"/>
                  </a:cubicBezTo>
                  <a:close/>
                  <a:moveTo>
                    <a:pt x="4840572" y="5021462"/>
                  </a:moveTo>
                  <a:lnTo>
                    <a:pt x="4822172" y="5040261"/>
                  </a:lnTo>
                  <a:cubicBezTo>
                    <a:pt x="4833771" y="5059993"/>
                    <a:pt x="4853903" y="5073126"/>
                    <a:pt x="4882568" y="5079658"/>
                  </a:cubicBezTo>
                  <a:cubicBezTo>
                    <a:pt x="4898701" y="5083258"/>
                    <a:pt x="4923766" y="5085325"/>
                    <a:pt x="4957765" y="5085858"/>
                  </a:cubicBezTo>
                  <a:cubicBezTo>
                    <a:pt x="4966697" y="5085858"/>
                    <a:pt x="4975596" y="5086125"/>
                    <a:pt x="4984462" y="5086658"/>
                  </a:cubicBezTo>
                  <a:cubicBezTo>
                    <a:pt x="4993328" y="5087191"/>
                    <a:pt x="5001361" y="5088558"/>
                    <a:pt x="5008561" y="5090758"/>
                  </a:cubicBezTo>
                  <a:cubicBezTo>
                    <a:pt x="5015760" y="5092958"/>
                    <a:pt x="5021627" y="5096357"/>
                    <a:pt x="5026160" y="5100957"/>
                  </a:cubicBezTo>
                  <a:cubicBezTo>
                    <a:pt x="5030693" y="5105557"/>
                    <a:pt x="5032959" y="5112056"/>
                    <a:pt x="5032959" y="5120456"/>
                  </a:cubicBezTo>
                  <a:lnTo>
                    <a:pt x="5032959" y="5132455"/>
                  </a:lnTo>
                  <a:lnTo>
                    <a:pt x="4824791" y="5132455"/>
                  </a:lnTo>
                  <a:lnTo>
                    <a:pt x="4805393" y="5132455"/>
                  </a:lnTo>
                  <a:lnTo>
                    <a:pt x="4804973" y="5132455"/>
                  </a:lnTo>
                  <a:lnTo>
                    <a:pt x="4804973" y="5132506"/>
                  </a:lnTo>
                  <a:lnTo>
                    <a:pt x="4790643" y="5134255"/>
                  </a:lnTo>
                  <a:cubicBezTo>
                    <a:pt x="4786143" y="5135455"/>
                    <a:pt x="4782060" y="5137255"/>
                    <a:pt x="4778393" y="5139655"/>
                  </a:cubicBezTo>
                  <a:cubicBezTo>
                    <a:pt x="4771060" y="5144454"/>
                    <a:pt x="4766327" y="5150188"/>
                    <a:pt x="4764194" y="5156854"/>
                  </a:cubicBezTo>
                  <a:cubicBezTo>
                    <a:pt x="4762994" y="5154321"/>
                    <a:pt x="4761094" y="5151654"/>
                    <a:pt x="4758495" y="5148854"/>
                  </a:cubicBezTo>
                  <a:cubicBezTo>
                    <a:pt x="4755896" y="5146054"/>
                    <a:pt x="4752662" y="5143421"/>
                    <a:pt x="4748795" y="5140955"/>
                  </a:cubicBezTo>
                  <a:cubicBezTo>
                    <a:pt x="4744929" y="5138488"/>
                    <a:pt x="4740496" y="5136455"/>
                    <a:pt x="4735497" y="5134855"/>
                  </a:cubicBezTo>
                  <a:lnTo>
                    <a:pt x="4722434" y="5132932"/>
                  </a:lnTo>
                  <a:lnTo>
                    <a:pt x="4722434" y="5132455"/>
                  </a:lnTo>
                  <a:lnTo>
                    <a:pt x="4719197" y="5132455"/>
                  </a:lnTo>
                  <a:lnTo>
                    <a:pt x="4700198" y="5132455"/>
                  </a:lnTo>
                  <a:lnTo>
                    <a:pt x="4490648" y="5132455"/>
                  </a:lnTo>
                  <a:lnTo>
                    <a:pt x="4490648" y="5159654"/>
                  </a:lnTo>
                  <a:lnTo>
                    <a:pt x="4524046" y="5159654"/>
                  </a:lnTo>
                  <a:lnTo>
                    <a:pt x="4524046" y="5232049"/>
                  </a:lnTo>
                  <a:cubicBezTo>
                    <a:pt x="4524046" y="5241782"/>
                    <a:pt x="4524880" y="5250548"/>
                    <a:pt x="4526546" y="5258348"/>
                  </a:cubicBezTo>
                  <a:cubicBezTo>
                    <a:pt x="4528213" y="5266147"/>
                    <a:pt x="4530846" y="5273180"/>
                    <a:pt x="4534446" y="5279446"/>
                  </a:cubicBezTo>
                  <a:cubicBezTo>
                    <a:pt x="4538045" y="5285713"/>
                    <a:pt x="4542812" y="5291479"/>
                    <a:pt x="4548745" y="5296745"/>
                  </a:cubicBezTo>
                  <a:cubicBezTo>
                    <a:pt x="4554678" y="5302012"/>
                    <a:pt x="4561977" y="5306911"/>
                    <a:pt x="4570644" y="5311444"/>
                  </a:cubicBezTo>
                  <a:cubicBezTo>
                    <a:pt x="4578644" y="5291845"/>
                    <a:pt x="4588842" y="5276346"/>
                    <a:pt x="4601241" y="5264947"/>
                  </a:cubicBezTo>
                  <a:cubicBezTo>
                    <a:pt x="4613641" y="5253548"/>
                    <a:pt x="4629640" y="5246648"/>
                    <a:pt x="4649239" y="5244248"/>
                  </a:cubicBezTo>
                  <a:lnTo>
                    <a:pt x="4649239" y="5395439"/>
                  </a:lnTo>
                  <a:lnTo>
                    <a:pt x="4677237" y="5395439"/>
                  </a:lnTo>
                  <a:lnTo>
                    <a:pt x="4677237" y="5217050"/>
                  </a:lnTo>
                  <a:cubicBezTo>
                    <a:pt x="4621907" y="5217050"/>
                    <a:pt x="4584176" y="5235182"/>
                    <a:pt x="4564044" y="5271447"/>
                  </a:cubicBezTo>
                  <a:cubicBezTo>
                    <a:pt x="4559911" y="5267314"/>
                    <a:pt x="4556878" y="5262247"/>
                    <a:pt x="4554944" y="5256248"/>
                  </a:cubicBezTo>
                  <a:cubicBezTo>
                    <a:pt x="4553011" y="5250248"/>
                    <a:pt x="4552044" y="5241715"/>
                    <a:pt x="4552044" y="5230649"/>
                  </a:cubicBezTo>
                  <a:lnTo>
                    <a:pt x="4552044" y="5159654"/>
                  </a:lnTo>
                  <a:lnTo>
                    <a:pt x="4700198" y="5159654"/>
                  </a:lnTo>
                  <a:lnTo>
                    <a:pt x="4719197" y="5159654"/>
                  </a:lnTo>
                  <a:cubicBezTo>
                    <a:pt x="4725197" y="5159654"/>
                    <a:pt x="4730463" y="5161187"/>
                    <a:pt x="4734996" y="5164253"/>
                  </a:cubicBezTo>
                  <a:cubicBezTo>
                    <a:pt x="4739529" y="5167320"/>
                    <a:pt x="4743296" y="5171320"/>
                    <a:pt x="4746295" y="5176253"/>
                  </a:cubicBezTo>
                  <a:cubicBezTo>
                    <a:pt x="4749295" y="5181186"/>
                    <a:pt x="4751562" y="5186752"/>
                    <a:pt x="4753095" y="5192951"/>
                  </a:cubicBezTo>
                  <a:cubicBezTo>
                    <a:pt x="4754628" y="5199151"/>
                    <a:pt x="4755395" y="5205518"/>
                    <a:pt x="4755395" y="5212050"/>
                  </a:cubicBezTo>
                  <a:lnTo>
                    <a:pt x="4755395" y="5414838"/>
                  </a:lnTo>
                  <a:lnTo>
                    <a:pt x="4783193" y="5414838"/>
                  </a:lnTo>
                  <a:lnTo>
                    <a:pt x="4783193" y="5186052"/>
                  </a:lnTo>
                  <a:cubicBezTo>
                    <a:pt x="4783193" y="5178986"/>
                    <a:pt x="4784860" y="5172920"/>
                    <a:pt x="4788193" y="5167853"/>
                  </a:cubicBezTo>
                  <a:cubicBezTo>
                    <a:pt x="4791526" y="5162787"/>
                    <a:pt x="4797392" y="5160054"/>
                    <a:pt x="4805792" y="5159654"/>
                  </a:cubicBezTo>
                  <a:lnTo>
                    <a:pt x="4824791" y="5159654"/>
                  </a:lnTo>
                  <a:lnTo>
                    <a:pt x="4911567" y="5159654"/>
                  </a:lnTo>
                  <a:lnTo>
                    <a:pt x="4911567" y="5239649"/>
                  </a:lnTo>
                  <a:cubicBezTo>
                    <a:pt x="4911567" y="5248715"/>
                    <a:pt x="4912833" y="5257214"/>
                    <a:pt x="4915366" y="5265147"/>
                  </a:cubicBezTo>
                  <a:cubicBezTo>
                    <a:pt x="4917900" y="5273080"/>
                    <a:pt x="4921633" y="5280113"/>
                    <a:pt x="4926566" y="5286246"/>
                  </a:cubicBezTo>
                  <a:cubicBezTo>
                    <a:pt x="4931499" y="5292379"/>
                    <a:pt x="4937532" y="5297212"/>
                    <a:pt x="4944665" y="5300745"/>
                  </a:cubicBezTo>
                  <a:cubicBezTo>
                    <a:pt x="4951798" y="5304278"/>
                    <a:pt x="4960097" y="5306045"/>
                    <a:pt x="4969563" y="5306045"/>
                  </a:cubicBezTo>
                  <a:cubicBezTo>
                    <a:pt x="4975029" y="5306045"/>
                    <a:pt x="4980462" y="5305345"/>
                    <a:pt x="4985862" y="5303945"/>
                  </a:cubicBezTo>
                  <a:cubicBezTo>
                    <a:pt x="4991262" y="5302545"/>
                    <a:pt x="4996328" y="5300545"/>
                    <a:pt x="5001061" y="5297945"/>
                  </a:cubicBezTo>
                  <a:cubicBezTo>
                    <a:pt x="5005794" y="5295345"/>
                    <a:pt x="5010061" y="5292079"/>
                    <a:pt x="5013860" y="5288146"/>
                  </a:cubicBezTo>
                  <a:cubicBezTo>
                    <a:pt x="5017661" y="5284213"/>
                    <a:pt x="5020560" y="5279646"/>
                    <a:pt x="5022560" y="5274447"/>
                  </a:cubicBezTo>
                  <a:cubicBezTo>
                    <a:pt x="5030160" y="5288579"/>
                    <a:pt x="5033959" y="5302912"/>
                    <a:pt x="5033959" y="5317444"/>
                  </a:cubicBezTo>
                  <a:cubicBezTo>
                    <a:pt x="5033959" y="5326643"/>
                    <a:pt x="5032459" y="5334876"/>
                    <a:pt x="5029459" y="5342142"/>
                  </a:cubicBezTo>
                  <a:cubicBezTo>
                    <a:pt x="5026460" y="5349409"/>
                    <a:pt x="5022293" y="5355608"/>
                    <a:pt x="5016960" y="5360741"/>
                  </a:cubicBezTo>
                  <a:cubicBezTo>
                    <a:pt x="5011627" y="5365874"/>
                    <a:pt x="5005228" y="5369808"/>
                    <a:pt x="4997761" y="5372541"/>
                  </a:cubicBezTo>
                  <a:cubicBezTo>
                    <a:pt x="4990295" y="5375274"/>
                    <a:pt x="4982029" y="5376640"/>
                    <a:pt x="4972963" y="5376640"/>
                  </a:cubicBezTo>
                  <a:cubicBezTo>
                    <a:pt x="4938699" y="5376640"/>
                    <a:pt x="4910700" y="5361508"/>
                    <a:pt x="4888969" y="5331243"/>
                  </a:cubicBezTo>
                  <a:cubicBezTo>
                    <a:pt x="4871236" y="5306178"/>
                    <a:pt x="4859370" y="5275113"/>
                    <a:pt x="4853370" y="5238049"/>
                  </a:cubicBezTo>
                  <a:lnTo>
                    <a:pt x="4828172" y="5241249"/>
                  </a:lnTo>
                  <a:cubicBezTo>
                    <a:pt x="4833905" y="5284579"/>
                    <a:pt x="4848371" y="5321111"/>
                    <a:pt x="4871569" y="5350842"/>
                  </a:cubicBezTo>
                  <a:cubicBezTo>
                    <a:pt x="4898368" y="5385640"/>
                    <a:pt x="4932165" y="5403039"/>
                    <a:pt x="4972963" y="5403039"/>
                  </a:cubicBezTo>
                  <a:cubicBezTo>
                    <a:pt x="4986029" y="5403039"/>
                    <a:pt x="4998028" y="5401006"/>
                    <a:pt x="5008961" y="5396939"/>
                  </a:cubicBezTo>
                  <a:cubicBezTo>
                    <a:pt x="5019893" y="5392873"/>
                    <a:pt x="5029293" y="5387107"/>
                    <a:pt x="5037160" y="5379640"/>
                  </a:cubicBezTo>
                  <a:cubicBezTo>
                    <a:pt x="5045026" y="5372174"/>
                    <a:pt x="5051125" y="5363108"/>
                    <a:pt x="5055458" y="5352442"/>
                  </a:cubicBezTo>
                  <a:cubicBezTo>
                    <a:pt x="5059791" y="5341776"/>
                    <a:pt x="5061958" y="5329843"/>
                    <a:pt x="5061958" y="5316644"/>
                  </a:cubicBezTo>
                  <a:cubicBezTo>
                    <a:pt x="5061958" y="5291046"/>
                    <a:pt x="5050358" y="5262847"/>
                    <a:pt x="5027160" y="5232049"/>
                  </a:cubicBezTo>
                  <a:cubicBezTo>
                    <a:pt x="5021960" y="5233782"/>
                    <a:pt x="5017294" y="5235349"/>
                    <a:pt x="5013160" y="5236749"/>
                  </a:cubicBezTo>
                  <a:cubicBezTo>
                    <a:pt x="5009027" y="5238149"/>
                    <a:pt x="5005695" y="5239249"/>
                    <a:pt x="5003162" y="5240049"/>
                  </a:cubicBezTo>
                  <a:lnTo>
                    <a:pt x="5003162" y="5249848"/>
                  </a:lnTo>
                  <a:cubicBezTo>
                    <a:pt x="5003162" y="5254248"/>
                    <a:pt x="5002328" y="5258248"/>
                    <a:pt x="5000661" y="5261847"/>
                  </a:cubicBezTo>
                  <a:cubicBezTo>
                    <a:pt x="4998995" y="5265447"/>
                    <a:pt x="4996661" y="5268580"/>
                    <a:pt x="4993662" y="5271247"/>
                  </a:cubicBezTo>
                  <a:cubicBezTo>
                    <a:pt x="4990663" y="5273913"/>
                    <a:pt x="4987262" y="5275980"/>
                    <a:pt x="4983462" y="5277446"/>
                  </a:cubicBezTo>
                  <a:cubicBezTo>
                    <a:pt x="4979663" y="5278913"/>
                    <a:pt x="4975629" y="5279646"/>
                    <a:pt x="4971363" y="5279646"/>
                  </a:cubicBezTo>
                  <a:cubicBezTo>
                    <a:pt x="4967097" y="5279646"/>
                    <a:pt x="4962997" y="5278913"/>
                    <a:pt x="4959064" y="5277446"/>
                  </a:cubicBezTo>
                  <a:cubicBezTo>
                    <a:pt x="4955131" y="5275980"/>
                    <a:pt x="4951765" y="5273847"/>
                    <a:pt x="4948964" y="5271047"/>
                  </a:cubicBezTo>
                  <a:cubicBezTo>
                    <a:pt x="4946165" y="5268247"/>
                    <a:pt x="4943898" y="5264814"/>
                    <a:pt x="4942165" y="5260747"/>
                  </a:cubicBezTo>
                  <a:cubicBezTo>
                    <a:pt x="4940431" y="5256681"/>
                    <a:pt x="4939565" y="5252048"/>
                    <a:pt x="4939565" y="5246848"/>
                  </a:cubicBezTo>
                  <a:lnTo>
                    <a:pt x="4939565" y="5159654"/>
                  </a:lnTo>
                  <a:lnTo>
                    <a:pt x="5090723" y="5159654"/>
                  </a:lnTo>
                  <a:lnTo>
                    <a:pt x="5111154" y="5159654"/>
                  </a:lnTo>
                  <a:lnTo>
                    <a:pt x="5124121" y="5159654"/>
                  </a:lnTo>
                  <a:lnTo>
                    <a:pt x="5124121" y="5232049"/>
                  </a:lnTo>
                  <a:cubicBezTo>
                    <a:pt x="5124121" y="5241782"/>
                    <a:pt x="5124955" y="5250548"/>
                    <a:pt x="5126621" y="5258348"/>
                  </a:cubicBezTo>
                  <a:cubicBezTo>
                    <a:pt x="5128287" y="5266147"/>
                    <a:pt x="5130921" y="5273180"/>
                    <a:pt x="5134521" y="5279446"/>
                  </a:cubicBezTo>
                  <a:cubicBezTo>
                    <a:pt x="5138120" y="5285713"/>
                    <a:pt x="5142887" y="5291479"/>
                    <a:pt x="5148820" y="5296745"/>
                  </a:cubicBezTo>
                  <a:cubicBezTo>
                    <a:pt x="5154753" y="5302012"/>
                    <a:pt x="5162052" y="5306911"/>
                    <a:pt x="5170718" y="5311444"/>
                  </a:cubicBezTo>
                  <a:cubicBezTo>
                    <a:pt x="5178718" y="5291845"/>
                    <a:pt x="5188918" y="5276346"/>
                    <a:pt x="5201317" y="5264947"/>
                  </a:cubicBezTo>
                  <a:cubicBezTo>
                    <a:pt x="5213716" y="5253548"/>
                    <a:pt x="5229715" y="5246648"/>
                    <a:pt x="5249314" y="5244248"/>
                  </a:cubicBezTo>
                  <a:lnTo>
                    <a:pt x="5249314" y="5395439"/>
                  </a:lnTo>
                  <a:lnTo>
                    <a:pt x="5277313" y="5395439"/>
                  </a:lnTo>
                  <a:lnTo>
                    <a:pt x="5277313" y="5217050"/>
                  </a:lnTo>
                  <a:cubicBezTo>
                    <a:pt x="5221982" y="5217050"/>
                    <a:pt x="5184251" y="5235182"/>
                    <a:pt x="5164119" y="5271447"/>
                  </a:cubicBezTo>
                  <a:cubicBezTo>
                    <a:pt x="5159986" y="5267314"/>
                    <a:pt x="5156953" y="5262247"/>
                    <a:pt x="5155020" y="5256248"/>
                  </a:cubicBezTo>
                  <a:cubicBezTo>
                    <a:pt x="5153086" y="5250248"/>
                    <a:pt x="5152119" y="5241715"/>
                    <a:pt x="5152119" y="5230649"/>
                  </a:cubicBezTo>
                  <a:lnTo>
                    <a:pt x="5152119" y="5159654"/>
                  </a:lnTo>
                  <a:lnTo>
                    <a:pt x="5322509" y="5159654"/>
                  </a:lnTo>
                  <a:lnTo>
                    <a:pt x="5322509" y="5132455"/>
                  </a:lnTo>
                  <a:lnTo>
                    <a:pt x="5111154" y="5132455"/>
                  </a:lnTo>
                  <a:lnTo>
                    <a:pt x="5090723" y="5132455"/>
                  </a:lnTo>
                  <a:lnTo>
                    <a:pt x="5060958" y="5132455"/>
                  </a:lnTo>
                  <a:lnTo>
                    <a:pt x="5060958" y="5123456"/>
                  </a:lnTo>
                  <a:cubicBezTo>
                    <a:pt x="5060958" y="5081592"/>
                    <a:pt x="5032026" y="5060660"/>
                    <a:pt x="4974163" y="5060660"/>
                  </a:cubicBezTo>
                  <a:cubicBezTo>
                    <a:pt x="4958164" y="5060660"/>
                    <a:pt x="4943565" y="5060193"/>
                    <a:pt x="4930366" y="5059260"/>
                  </a:cubicBezTo>
                  <a:cubicBezTo>
                    <a:pt x="4917166" y="5058327"/>
                    <a:pt x="4905300" y="5056593"/>
                    <a:pt x="4894768" y="5054060"/>
                  </a:cubicBezTo>
                  <a:cubicBezTo>
                    <a:pt x="4881169" y="5050860"/>
                    <a:pt x="4869937" y="5046494"/>
                    <a:pt x="4861070" y="5040961"/>
                  </a:cubicBezTo>
                  <a:cubicBezTo>
                    <a:pt x="4852203" y="5035428"/>
                    <a:pt x="4845371" y="5028928"/>
                    <a:pt x="4840572" y="5021462"/>
                  </a:cubicBezTo>
                  <a:close/>
                  <a:moveTo>
                    <a:pt x="10183877" y="5007863"/>
                  </a:moveTo>
                  <a:cubicBezTo>
                    <a:pt x="10170278" y="5007863"/>
                    <a:pt x="10156246" y="5008763"/>
                    <a:pt x="10141780" y="5010563"/>
                  </a:cubicBezTo>
                  <a:cubicBezTo>
                    <a:pt x="10127314" y="5012363"/>
                    <a:pt x="10114048" y="5015529"/>
                    <a:pt x="10101982" y="5020062"/>
                  </a:cubicBezTo>
                  <a:cubicBezTo>
                    <a:pt x="10089916" y="5024595"/>
                    <a:pt x="10079984" y="5030828"/>
                    <a:pt x="10072184" y="5038761"/>
                  </a:cubicBezTo>
                  <a:cubicBezTo>
                    <a:pt x="10064384" y="5046694"/>
                    <a:pt x="10060484" y="5056593"/>
                    <a:pt x="10060484" y="5068459"/>
                  </a:cubicBezTo>
                  <a:cubicBezTo>
                    <a:pt x="10060484" y="5073926"/>
                    <a:pt x="10061552" y="5078692"/>
                    <a:pt x="10063684" y="5082758"/>
                  </a:cubicBezTo>
                  <a:cubicBezTo>
                    <a:pt x="10065818" y="5086825"/>
                    <a:pt x="10069518" y="5090225"/>
                    <a:pt x="10074784" y="5092958"/>
                  </a:cubicBezTo>
                  <a:cubicBezTo>
                    <a:pt x="10080050" y="5095691"/>
                    <a:pt x="10087050" y="5097724"/>
                    <a:pt x="10095782" y="5099057"/>
                  </a:cubicBezTo>
                  <a:cubicBezTo>
                    <a:pt x="10104516" y="5100391"/>
                    <a:pt x="10115281" y="5101057"/>
                    <a:pt x="10128080" y="5101057"/>
                  </a:cubicBezTo>
                  <a:lnTo>
                    <a:pt x="10175678" y="5101057"/>
                  </a:lnTo>
                  <a:cubicBezTo>
                    <a:pt x="10180611" y="5101057"/>
                    <a:pt x="10184177" y="5102790"/>
                    <a:pt x="10186377" y="5106257"/>
                  </a:cubicBezTo>
                  <a:cubicBezTo>
                    <a:pt x="10188576" y="5109723"/>
                    <a:pt x="10190044" y="5113823"/>
                    <a:pt x="10190776" y="5118556"/>
                  </a:cubicBezTo>
                  <a:lnTo>
                    <a:pt x="10191534" y="5132455"/>
                  </a:lnTo>
                  <a:lnTo>
                    <a:pt x="10034966" y="5132455"/>
                  </a:lnTo>
                  <a:lnTo>
                    <a:pt x="10015567" y="5132455"/>
                  </a:lnTo>
                  <a:lnTo>
                    <a:pt x="10015148" y="5132455"/>
                  </a:lnTo>
                  <a:lnTo>
                    <a:pt x="10015148" y="5132567"/>
                  </a:lnTo>
                  <a:lnTo>
                    <a:pt x="9988568" y="5139655"/>
                  </a:lnTo>
                  <a:cubicBezTo>
                    <a:pt x="9981236" y="5144454"/>
                    <a:pt x="9976502" y="5150188"/>
                    <a:pt x="9974369" y="5156854"/>
                  </a:cubicBezTo>
                  <a:cubicBezTo>
                    <a:pt x="9973169" y="5154321"/>
                    <a:pt x="9971269" y="5151654"/>
                    <a:pt x="9968669" y="5148854"/>
                  </a:cubicBezTo>
                  <a:cubicBezTo>
                    <a:pt x="9966070" y="5146054"/>
                    <a:pt x="9962836" y="5143421"/>
                    <a:pt x="9958970" y="5140955"/>
                  </a:cubicBezTo>
                  <a:cubicBezTo>
                    <a:pt x="9955104" y="5138488"/>
                    <a:pt x="9950670" y="5136455"/>
                    <a:pt x="9945670" y="5134855"/>
                  </a:cubicBezTo>
                  <a:lnTo>
                    <a:pt x="9931632" y="5132788"/>
                  </a:lnTo>
                  <a:lnTo>
                    <a:pt x="9931632" y="5132455"/>
                  </a:lnTo>
                  <a:lnTo>
                    <a:pt x="9929372" y="5132455"/>
                  </a:lnTo>
                  <a:lnTo>
                    <a:pt x="9910373" y="5132455"/>
                  </a:lnTo>
                  <a:lnTo>
                    <a:pt x="9850637" y="5132455"/>
                  </a:lnTo>
                  <a:lnTo>
                    <a:pt x="9850637" y="5318644"/>
                  </a:lnTo>
                  <a:cubicBezTo>
                    <a:pt x="9838372" y="5303312"/>
                    <a:pt x="9825506" y="5291379"/>
                    <a:pt x="9812039" y="5282846"/>
                  </a:cubicBezTo>
                  <a:cubicBezTo>
                    <a:pt x="9798840" y="5274180"/>
                    <a:pt x="9784441" y="5268580"/>
                    <a:pt x="9768842" y="5266047"/>
                  </a:cubicBezTo>
                  <a:cubicBezTo>
                    <a:pt x="9798040" y="5247648"/>
                    <a:pt x="9812639" y="5227516"/>
                    <a:pt x="9812639" y="5205651"/>
                  </a:cubicBezTo>
                  <a:cubicBezTo>
                    <a:pt x="9812639" y="5197118"/>
                    <a:pt x="9810306" y="5188252"/>
                    <a:pt x="9805640" y="5179052"/>
                  </a:cubicBezTo>
                  <a:cubicBezTo>
                    <a:pt x="9800974" y="5169853"/>
                    <a:pt x="9795040" y="5161553"/>
                    <a:pt x="9787840" y="5154154"/>
                  </a:cubicBezTo>
                  <a:cubicBezTo>
                    <a:pt x="9780641" y="5146754"/>
                    <a:pt x="9772742" y="5140922"/>
                    <a:pt x="9764142" y="5136655"/>
                  </a:cubicBezTo>
                  <a:cubicBezTo>
                    <a:pt x="9755542" y="5132389"/>
                    <a:pt x="9746310" y="5130255"/>
                    <a:pt x="9736444" y="5130255"/>
                  </a:cubicBezTo>
                  <a:lnTo>
                    <a:pt x="9722244" y="5146254"/>
                  </a:lnTo>
                  <a:cubicBezTo>
                    <a:pt x="9730244" y="5151721"/>
                    <a:pt x="9734244" y="5159187"/>
                    <a:pt x="9734244" y="5168653"/>
                  </a:cubicBezTo>
                  <a:cubicBezTo>
                    <a:pt x="9734244" y="5172253"/>
                    <a:pt x="9733311" y="5175853"/>
                    <a:pt x="9731444" y="5179452"/>
                  </a:cubicBezTo>
                  <a:cubicBezTo>
                    <a:pt x="9729711" y="5174786"/>
                    <a:pt x="9726812" y="5171053"/>
                    <a:pt x="9722744" y="5168253"/>
                  </a:cubicBezTo>
                  <a:cubicBezTo>
                    <a:pt x="9718678" y="5165453"/>
                    <a:pt x="9713979" y="5164053"/>
                    <a:pt x="9708646" y="5164053"/>
                  </a:cubicBezTo>
                  <a:cubicBezTo>
                    <a:pt x="9705180" y="5164053"/>
                    <a:pt x="9701913" y="5164687"/>
                    <a:pt x="9698846" y="5165953"/>
                  </a:cubicBezTo>
                  <a:cubicBezTo>
                    <a:pt x="9695780" y="5167220"/>
                    <a:pt x="9693114" y="5168986"/>
                    <a:pt x="9690846" y="5171253"/>
                  </a:cubicBezTo>
                  <a:cubicBezTo>
                    <a:pt x="9688580" y="5173520"/>
                    <a:pt x="9686814" y="5176153"/>
                    <a:pt x="9685547" y="5179152"/>
                  </a:cubicBezTo>
                  <a:cubicBezTo>
                    <a:pt x="9684281" y="5182152"/>
                    <a:pt x="9683647" y="5185319"/>
                    <a:pt x="9683647" y="5188652"/>
                  </a:cubicBezTo>
                  <a:cubicBezTo>
                    <a:pt x="9683647" y="5195451"/>
                    <a:pt x="9686147" y="5201284"/>
                    <a:pt x="9691146" y="5206151"/>
                  </a:cubicBezTo>
                  <a:cubicBezTo>
                    <a:pt x="9696146" y="5211017"/>
                    <a:pt x="9701980" y="5213450"/>
                    <a:pt x="9708646" y="5213450"/>
                  </a:cubicBezTo>
                  <a:cubicBezTo>
                    <a:pt x="9715445" y="5213450"/>
                    <a:pt x="9721778" y="5212550"/>
                    <a:pt x="9727644" y="5210750"/>
                  </a:cubicBezTo>
                  <a:cubicBezTo>
                    <a:pt x="9733511" y="5208951"/>
                    <a:pt x="9738678" y="5206318"/>
                    <a:pt x="9743144" y="5202851"/>
                  </a:cubicBezTo>
                  <a:cubicBezTo>
                    <a:pt x="9747610" y="5199385"/>
                    <a:pt x="9751143" y="5195218"/>
                    <a:pt x="9753743" y="5190352"/>
                  </a:cubicBezTo>
                  <a:cubicBezTo>
                    <a:pt x="9756342" y="5185485"/>
                    <a:pt x="9757642" y="5179986"/>
                    <a:pt x="9757642" y="5173853"/>
                  </a:cubicBezTo>
                  <a:cubicBezTo>
                    <a:pt x="9757642" y="5170653"/>
                    <a:pt x="9757176" y="5166987"/>
                    <a:pt x="9756242" y="5162853"/>
                  </a:cubicBezTo>
                  <a:cubicBezTo>
                    <a:pt x="9759842" y="5164720"/>
                    <a:pt x="9763376" y="5167220"/>
                    <a:pt x="9766842" y="5170353"/>
                  </a:cubicBezTo>
                  <a:cubicBezTo>
                    <a:pt x="9770308" y="5173486"/>
                    <a:pt x="9773376" y="5176986"/>
                    <a:pt x="9776042" y="5180852"/>
                  </a:cubicBezTo>
                  <a:cubicBezTo>
                    <a:pt x="9778708" y="5184719"/>
                    <a:pt x="9780808" y="5188752"/>
                    <a:pt x="9782341" y="5192951"/>
                  </a:cubicBezTo>
                  <a:cubicBezTo>
                    <a:pt x="9783874" y="5197151"/>
                    <a:pt x="9784641" y="5201384"/>
                    <a:pt x="9784641" y="5205651"/>
                  </a:cubicBezTo>
                  <a:cubicBezTo>
                    <a:pt x="9784641" y="5211917"/>
                    <a:pt x="9782408" y="5218183"/>
                    <a:pt x="9777942" y="5224450"/>
                  </a:cubicBezTo>
                  <a:cubicBezTo>
                    <a:pt x="9773476" y="5230716"/>
                    <a:pt x="9768009" y="5236382"/>
                    <a:pt x="9761542" y="5241449"/>
                  </a:cubicBezTo>
                  <a:cubicBezTo>
                    <a:pt x="9755076" y="5246515"/>
                    <a:pt x="9748177" y="5250648"/>
                    <a:pt x="9740844" y="5253848"/>
                  </a:cubicBezTo>
                  <a:cubicBezTo>
                    <a:pt x="9733511" y="5257048"/>
                    <a:pt x="9726978" y="5258647"/>
                    <a:pt x="9721245" y="5258647"/>
                  </a:cubicBezTo>
                  <a:lnTo>
                    <a:pt x="9694846" y="5258647"/>
                  </a:lnTo>
                  <a:lnTo>
                    <a:pt x="9694846" y="5285046"/>
                  </a:lnTo>
                  <a:cubicBezTo>
                    <a:pt x="9716179" y="5284779"/>
                    <a:pt x="9735344" y="5286213"/>
                    <a:pt x="9752343" y="5289346"/>
                  </a:cubicBezTo>
                  <a:cubicBezTo>
                    <a:pt x="9769342" y="5292479"/>
                    <a:pt x="9784708" y="5298179"/>
                    <a:pt x="9798440" y="5306445"/>
                  </a:cubicBezTo>
                  <a:cubicBezTo>
                    <a:pt x="9808573" y="5312711"/>
                    <a:pt x="9817906" y="5320444"/>
                    <a:pt x="9826438" y="5329643"/>
                  </a:cubicBezTo>
                  <a:cubicBezTo>
                    <a:pt x="9834972" y="5338843"/>
                    <a:pt x="9843038" y="5350175"/>
                    <a:pt x="9850637" y="5363641"/>
                  </a:cubicBezTo>
                  <a:lnTo>
                    <a:pt x="9850637" y="5395439"/>
                  </a:lnTo>
                  <a:lnTo>
                    <a:pt x="9878635" y="5395439"/>
                  </a:lnTo>
                  <a:lnTo>
                    <a:pt x="9878635" y="5159654"/>
                  </a:lnTo>
                  <a:lnTo>
                    <a:pt x="9910373" y="5159654"/>
                  </a:lnTo>
                  <a:lnTo>
                    <a:pt x="9929372" y="5159654"/>
                  </a:lnTo>
                  <a:cubicBezTo>
                    <a:pt x="9935371" y="5159654"/>
                    <a:pt x="9940638" y="5161187"/>
                    <a:pt x="9945170" y="5164253"/>
                  </a:cubicBezTo>
                  <a:cubicBezTo>
                    <a:pt x="9949704" y="5167320"/>
                    <a:pt x="9953470" y="5171320"/>
                    <a:pt x="9956470" y="5176253"/>
                  </a:cubicBezTo>
                  <a:cubicBezTo>
                    <a:pt x="9959470" y="5181186"/>
                    <a:pt x="9961736" y="5186752"/>
                    <a:pt x="9963270" y="5192951"/>
                  </a:cubicBezTo>
                  <a:cubicBezTo>
                    <a:pt x="9964803" y="5199151"/>
                    <a:pt x="9965570" y="5205518"/>
                    <a:pt x="9965570" y="5212050"/>
                  </a:cubicBezTo>
                  <a:lnTo>
                    <a:pt x="9965570" y="5414838"/>
                  </a:lnTo>
                  <a:lnTo>
                    <a:pt x="9993368" y="5414838"/>
                  </a:lnTo>
                  <a:lnTo>
                    <a:pt x="9993368" y="5186052"/>
                  </a:lnTo>
                  <a:cubicBezTo>
                    <a:pt x="9993368" y="5178986"/>
                    <a:pt x="9995034" y="5172920"/>
                    <a:pt x="9998368" y="5167853"/>
                  </a:cubicBezTo>
                  <a:cubicBezTo>
                    <a:pt x="10001701" y="5162787"/>
                    <a:pt x="10007567" y="5160054"/>
                    <a:pt x="10015967" y="5159654"/>
                  </a:cubicBezTo>
                  <a:lnTo>
                    <a:pt x="10034966" y="5159654"/>
                  </a:lnTo>
                  <a:lnTo>
                    <a:pt x="10193537" y="5159654"/>
                  </a:lnTo>
                  <a:lnTo>
                    <a:pt x="10193537" y="5193851"/>
                  </a:lnTo>
                  <a:cubicBezTo>
                    <a:pt x="10157806" y="5193851"/>
                    <a:pt x="10129074" y="5197651"/>
                    <a:pt x="10107342" y="5205251"/>
                  </a:cubicBezTo>
                  <a:cubicBezTo>
                    <a:pt x="10088677" y="5212184"/>
                    <a:pt x="10073211" y="5222783"/>
                    <a:pt x="10060945" y="5237049"/>
                  </a:cubicBezTo>
                  <a:cubicBezTo>
                    <a:pt x="10048680" y="5251315"/>
                    <a:pt x="10040880" y="5268314"/>
                    <a:pt x="10037546" y="5288046"/>
                  </a:cubicBezTo>
                  <a:cubicBezTo>
                    <a:pt x="10053412" y="5290712"/>
                    <a:pt x="10068912" y="5294045"/>
                    <a:pt x="10084044" y="5298045"/>
                  </a:cubicBezTo>
                  <a:cubicBezTo>
                    <a:pt x="10099176" y="5302045"/>
                    <a:pt x="10113508" y="5307078"/>
                    <a:pt x="10127041" y="5313144"/>
                  </a:cubicBezTo>
                  <a:cubicBezTo>
                    <a:pt x="10140574" y="5319211"/>
                    <a:pt x="10152973" y="5326510"/>
                    <a:pt x="10164238" y="5335043"/>
                  </a:cubicBezTo>
                  <a:cubicBezTo>
                    <a:pt x="10175505" y="5343576"/>
                    <a:pt x="10185271" y="5353709"/>
                    <a:pt x="10193537" y="5365441"/>
                  </a:cubicBezTo>
                  <a:lnTo>
                    <a:pt x="10193537" y="5395439"/>
                  </a:lnTo>
                  <a:lnTo>
                    <a:pt x="10221535" y="5395439"/>
                  </a:lnTo>
                  <a:lnTo>
                    <a:pt x="10221535" y="5159654"/>
                  </a:lnTo>
                  <a:lnTo>
                    <a:pt x="10253273" y="5159654"/>
                  </a:lnTo>
                  <a:lnTo>
                    <a:pt x="10274532" y="5159654"/>
                  </a:lnTo>
                  <a:lnTo>
                    <a:pt x="10292070" y="5159654"/>
                  </a:lnTo>
                  <a:lnTo>
                    <a:pt x="10292070" y="5414838"/>
                  </a:lnTo>
                  <a:lnTo>
                    <a:pt x="10320269" y="5414838"/>
                  </a:lnTo>
                  <a:lnTo>
                    <a:pt x="10320269" y="5159654"/>
                  </a:lnTo>
                  <a:lnTo>
                    <a:pt x="10373265" y="5159654"/>
                  </a:lnTo>
                  <a:lnTo>
                    <a:pt x="10373265" y="5132455"/>
                  </a:lnTo>
                  <a:lnTo>
                    <a:pt x="10320269" y="5132455"/>
                  </a:lnTo>
                  <a:cubicBezTo>
                    <a:pt x="10320802" y="5123256"/>
                    <a:pt x="10320636" y="5113890"/>
                    <a:pt x="10319769" y="5104357"/>
                  </a:cubicBezTo>
                  <a:cubicBezTo>
                    <a:pt x="10318902" y="5094824"/>
                    <a:pt x="10317069" y="5085691"/>
                    <a:pt x="10314269" y="5076959"/>
                  </a:cubicBezTo>
                  <a:cubicBezTo>
                    <a:pt x="10311469" y="5068226"/>
                    <a:pt x="10307369" y="5060093"/>
                    <a:pt x="10301970" y="5052560"/>
                  </a:cubicBezTo>
                  <a:cubicBezTo>
                    <a:pt x="10296570" y="5045027"/>
                    <a:pt x="10289471" y="5038461"/>
                    <a:pt x="10280671" y="5032861"/>
                  </a:cubicBezTo>
                  <a:cubicBezTo>
                    <a:pt x="10274138" y="5028462"/>
                    <a:pt x="10266906" y="5024729"/>
                    <a:pt x="10258972" y="5021662"/>
                  </a:cubicBezTo>
                  <a:cubicBezTo>
                    <a:pt x="10251040" y="5018596"/>
                    <a:pt x="10242807" y="5016029"/>
                    <a:pt x="10234274" y="5013962"/>
                  </a:cubicBezTo>
                  <a:cubicBezTo>
                    <a:pt x="10225741" y="5011896"/>
                    <a:pt x="10217175" y="5010363"/>
                    <a:pt x="10208576" y="5009363"/>
                  </a:cubicBezTo>
                  <a:cubicBezTo>
                    <a:pt x="10199976" y="5008363"/>
                    <a:pt x="10191744" y="5007863"/>
                    <a:pt x="10183877" y="5007863"/>
                  </a:cubicBezTo>
                  <a:close/>
                  <a:moveTo>
                    <a:pt x="7097777" y="5007863"/>
                  </a:moveTo>
                  <a:cubicBezTo>
                    <a:pt x="7084178" y="5007863"/>
                    <a:pt x="7070146" y="5008763"/>
                    <a:pt x="7055680" y="5010563"/>
                  </a:cubicBezTo>
                  <a:cubicBezTo>
                    <a:pt x="7041214" y="5012363"/>
                    <a:pt x="7027948" y="5015529"/>
                    <a:pt x="7015882" y="5020062"/>
                  </a:cubicBezTo>
                  <a:cubicBezTo>
                    <a:pt x="7003817" y="5024595"/>
                    <a:pt x="6993884" y="5030828"/>
                    <a:pt x="6986084" y="5038761"/>
                  </a:cubicBezTo>
                  <a:cubicBezTo>
                    <a:pt x="6978285" y="5046694"/>
                    <a:pt x="6974385" y="5056593"/>
                    <a:pt x="6974385" y="5068459"/>
                  </a:cubicBezTo>
                  <a:cubicBezTo>
                    <a:pt x="6974385" y="5073926"/>
                    <a:pt x="6975452" y="5078692"/>
                    <a:pt x="6977585" y="5082758"/>
                  </a:cubicBezTo>
                  <a:cubicBezTo>
                    <a:pt x="6979718" y="5086825"/>
                    <a:pt x="6983418" y="5090225"/>
                    <a:pt x="6988684" y="5092958"/>
                  </a:cubicBezTo>
                  <a:cubicBezTo>
                    <a:pt x="6993950" y="5095691"/>
                    <a:pt x="7000950" y="5097724"/>
                    <a:pt x="7009683" y="5099057"/>
                  </a:cubicBezTo>
                  <a:cubicBezTo>
                    <a:pt x="7018416" y="5100391"/>
                    <a:pt x="7029181" y="5101057"/>
                    <a:pt x="7041981" y="5101057"/>
                  </a:cubicBezTo>
                  <a:lnTo>
                    <a:pt x="7089578" y="5101057"/>
                  </a:lnTo>
                  <a:cubicBezTo>
                    <a:pt x="7094511" y="5101057"/>
                    <a:pt x="7098077" y="5102790"/>
                    <a:pt x="7100277" y="5106257"/>
                  </a:cubicBezTo>
                  <a:cubicBezTo>
                    <a:pt x="7102477" y="5109723"/>
                    <a:pt x="7103944" y="5113823"/>
                    <a:pt x="7104677" y="5118556"/>
                  </a:cubicBezTo>
                  <a:lnTo>
                    <a:pt x="7105433" y="5132455"/>
                  </a:lnTo>
                  <a:lnTo>
                    <a:pt x="6948865" y="5132455"/>
                  </a:lnTo>
                  <a:lnTo>
                    <a:pt x="6929467" y="5132455"/>
                  </a:lnTo>
                  <a:lnTo>
                    <a:pt x="6929048" y="5132455"/>
                  </a:lnTo>
                  <a:lnTo>
                    <a:pt x="6929048" y="5132506"/>
                  </a:lnTo>
                  <a:lnTo>
                    <a:pt x="6914717" y="5134255"/>
                  </a:lnTo>
                  <a:cubicBezTo>
                    <a:pt x="6910218" y="5135455"/>
                    <a:pt x="6906135" y="5137255"/>
                    <a:pt x="6902468" y="5139655"/>
                  </a:cubicBezTo>
                  <a:cubicBezTo>
                    <a:pt x="6895136" y="5144454"/>
                    <a:pt x="6890403" y="5150188"/>
                    <a:pt x="6888269" y="5156854"/>
                  </a:cubicBezTo>
                  <a:cubicBezTo>
                    <a:pt x="6887069" y="5154321"/>
                    <a:pt x="6885169" y="5151654"/>
                    <a:pt x="6882569" y="5148854"/>
                  </a:cubicBezTo>
                  <a:cubicBezTo>
                    <a:pt x="6879970" y="5146054"/>
                    <a:pt x="6876737" y="5143421"/>
                    <a:pt x="6872870" y="5140955"/>
                  </a:cubicBezTo>
                  <a:cubicBezTo>
                    <a:pt x="6869004" y="5138488"/>
                    <a:pt x="6864571" y="5136455"/>
                    <a:pt x="6859571" y="5134855"/>
                  </a:cubicBezTo>
                  <a:lnTo>
                    <a:pt x="6845932" y="5132847"/>
                  </a:lnTo>
                  <a:lnTo>
                    <a:pt x="6845932" y="5132455"/>
                  </a:lnTo>
                  <a:lnTo>
                    <a:pt x="6843272" y="5132455"/>
                  </a:lnTo>
                  <a:lnTo>
                    <a:pt x="6824273" y="5132455"/>
                  </a:lnTo>
                  <a:lnTo>
                    <a:pt x="6605966" y="5132455"/>
                  </a:lnTo>
                  <a:lnTo>
                    <a:pt x="6586567" y="5132455"/>
                  </a:lnTo>
                  <a:lnTo>
                    <a:pt x="6586148" y="5132455"/>
                  </a:lnTo>
                  <a:lnTo>
                    <a:pt x="6586148" y="5132506"/>
                  </a:lnTo>
                  <a:lnTo>
                    <a:pt x="6571818" y="5134255"/>
                  </a:lnTo>
                  <a:cubicBezTo>
                    <a:pt x="6567318" y="5135455"/>
                    <a:pt x="6563235" y="5137255"/>
                    <a:pt x="6559569" y="5139655"/>
                  </a:cubicBezTo>
                  <a:cubicBezTo>
                    <a:pt x="6552236" y="5144454"/>
                    <a:pt x="6547503" y="5150188"/>
                    <a:pt x="6545369" y="5156854"/>
                  </a:cubicBezTo>
                  <a:cubicBezTo>
                    <a:pt x="6544169" y="5154321"/>
                    <a:pt x="6542270" y="5151654"/>
                    <a:pt x="6539670" y="5148854"/>
                  </a:cubicBezTo>
                  <a:cubicBezTo>
                    <a:pt x="6537070" y="5146054"/>
                    <a:pt x="6533837" y="5143421"/>
                    <a:pt x="6529970" y="5140955"/>
                  </a:cubicBezTo>
                  <a:cubicBezTo>
                    <a:pt x="6526104" y="5138488"/>
                    <a:pt x="6521671" y="5136455"/>
                    <a:pt x="6516671" y="5134855"/>
                  </a:cubicBezTo>
                  <a:lnTo>
                    <a:pt x="6502632" y="5132788"/>
                  </a:lnTo>
                  <a:lnTo>
                    <a:pt x="6502632" y="5132455"/>
                  </a:lnTo>
                  <a:lnTo>
                    <a:pt x="6500372" y="5132455"/>
                  </a:lnTo>
                  <a:lnTo>
                    <a:pt x="6481373" y="5132455"/>
                  </a:lnTo>
                  <a:lnTo>
                    <a:pt x="6243248" y="5132455"/>
                  </a:lnTo>
                  <a:lnTo>
                    <a:pt x="6243248" y="5159654"/>
                  </a:lnTo>
                  <a:lnTo>
                    <a:pt x="6421637" y="5159654"/>
                  </a:lnTo>
                  <a:lnTo>
                    <a:pt x="6421637" y="5268247"/>
                  </a:lnTo>
                  <a:cubicBezTo>
                    <a:pt x="6412038" y="5248915"/>
                    <a:pt x="6399772" y="5233682"/>
                    <a:pt x="6384840" y="5222550"/>
                  </a:cubicBezTo>
                  <a:cubicBezTo>
                    <a:pt x="6369907" y="5211417"/>
                    <a:pt x="6353175" y="5205851"/>
                    <a:pt x="6334643" y="5205851"/>
                  </a:cubicBezTo>
                  <a:cubicBezTo>
                    <a:pt x="6325176" y="5205851"/>
                    <a:pt x="6316244" y="5207484"/>
                    <a:pt x="6307844" y="5210750"/>
                  </a:cubicBezTo>
                  <a:cubicBezTo>
                    <a:pt x="6299445" y="5214017"/>
                    <a:pt x="6292112" y="5218550"/>
                    <a:pt x="6285846" y="5224350"/>
                  </a:cubicBezTo>
                  <a:cubicBezTo>
                    <a:pt x="6279580" y="5230149"/>
                    <a:pt x="6274646" y="5237082"/>
                    <a:pt x="6271047" y="5245148"/>
                  </a:cubicBezTo>
                  <a:cubicBezTo>
                    <a:pt x="6267447" y="5253215"/>
                    <a:pt x="6265647" y="5262047"/>
                    <a:pt x="6265647" y="5271647"/>
                  </a:cubicBezTo>
                  <a:cubicBezTo>
                    <a:pt x="6265647" y="5279780"/>
                    <a:pt x="6267047" y="5287213"/>
                    <a:pt x="6269847" y="5293945"/>
                  </a:cubicBezTo>
                  <a:cubicBezTo>
                    <a:pt x="6272647" y="5300678"/>
                    <a:pt x="6276346" y="5306445"/>
                    <a:pt x="6280946" y="5311244"/>
                  </a:cubicBezTo>
                  <a:cubicBezTo>
                    <a:pt x="6285546" y="5316044"/>
                    <a:pt x="6290779" y="5319711"/>
                    <a:pt x="6296645" y="5322244"/>
                  </a:cubicBezTo>
                  <a:cubicBezTo>
                    <a:pt x="6302511" y="5324777"/>
                    <a:pt x="6308644" y="5326043"/>
                    <a:pt x="6315044" y="5326043"/>
                  </a:cubicBezTo>
                  <a:cubicBezTo>
                    <a:pt x="6319977" y="5326043"/>
                    <a:pt x="6325377" y="5325143"/>
                    <a:pt x="6331243" y="5323344"/>
                  </a:cubicBezTo>
                  <a:cubicBezTo>
                    <a:pt x="6337109" y="5321544"/>
                    <a:pt x="6342542" y="5318744"/>
                    <a:pt x="6347542" y="5314944"/>
                  </a:cubicBezTo>
                  <a:cubicBezTo>
                    <a:pt x="6352542" y="5311144"/>
                    <a:pt x="6356775" y="5306345"/>
                    <a:pt x="6360241" y="5300545"/>
                  </a:cubicBezTo>
                  <a:cubicBezTo>
                    <a:pt x="6363708" y="5294745"/>
                    <a:pt x="6365441" y="5287846"/>
                    <a:pt x="6365441" y="5279846"/>
                  </a:cubicBezTo>
                  <a:cubicBezTo>
                    <a:pt x="6365441" y="5272913"/>
                    <a:pt x="6363041" y="5267047"/>
                    <a:pt x="6358241" y="5262247"/>
                  </a:cubicBezTo>
                  <a:cubicBezTo>
                    <a:pt x="6353442" y="5257448"/>
                    <a:pt x="6347575" y="5255048"/>
                    <a:pt x="6340642" y="5255048"/>
                  </a:cubicBezTo>
                  <a:cubicBezTo>
                    <a:pt x="6337176" y="5255048"/>
                    <a:pt x="6333909" y="5255681"/>
                    <a:pt x="6330843" y="5256948"/>
                  </a:cubicBezTo>
                  <a:cubicBezTo>
                    <a:pt x="6327777" y="5258214"/>
                    <a:pt x="6325110" y="5259981"/>
                    <a:pt x="6322843" y="5262247"/>
                  </a:cubicBezTo>
                  <a:cubicBezTo>
                    <a:pt x="6320577" y="5264514"/>
                    <a:pt x="6318810" y="5267147"/>
                    <a:pt x="6317544" y="5270147"/>
                  </a:cubicBezTo>
                  <a:cubicBezTo>
                    <a:pt x="6316277" y="5273147"/>
                    <a:pt x="6315644" y="5276380"/>
                    <a:pt x="6315644" y="5279846"/>
                  </a:cubicBezTo>
                  <a:cubicBezTo>
                    <a:pt x="6315644" y="5283713"/>
                    <a:pt x="6316377" y="5287213"/>
                    <a:pt x="6317844" y="5290346"/>
                  </a:cubicBezTo>
                  <a:cubicBezTo>
                    <a:pt x="6319310" y="5293479"/>
                    <a:pt x="6321310" y="5296112"/>
                    <a:pt x="6323843" y="5298245"/>
                  </a:cubicBezTo>
                  <a:cubicBezTo>
                    <a:pt x="6322510" y="5298912"/>
                    <a:pt x="6321110" y="5299312"/>
                    <a:pt x="6319644" y="5299445"/>
                  </a:cubicBezTo>
                  <a:cubicBezTo>
                    <a:pt x="6318177" y="5299578"/>
                    <a:pt x="6316644" y="5299645"/>
                    <a:pt x="6315044" y="5299645"/>
                  </a:cubicBezTo>
                  <a:cubicBezTo>
                    <a:pt x="6311977" y="5299645"/>
                    <a:pt x="6309077" y="5298778"/>
                    <a:pt x="6306344" y="5297045"/>
                  </a:cubicBezTo>
                  <a:cubicBezTo>
                    <a:pt x="6303611" y="5295312"/>
                    <a:pt x="6301311" y="5293145"/>
                    <a:pt x="6299445" y="5290546"/>
                  </a:cubicBezTo>
                  <a:cubicBezTo>
                    <a:pt x="6297578" y="5287946"/>
                    <a:pt x="6296079" y="5284979"/>
                    <a:pt x="6294945" y="5281646"/>
                  </a:cubicBezTo>
                  <a:cubicBezTo>
                    <a:pt x="6293812" y="5278313"/>
                    <a:pt x="6293245" y="5274980"/>
                    <a:pt x="6293245" y="5271647"/>
                  </a:cubicBezTo>
                  <a:cubicBezTo>
                    <a:pt x="6293245" y="5259114"/>
                    <a:pt x="6297012" y="5249415"/>
                    <a:pt x="6304545" y="5242548"/>
                  </a:cubicBezTo>
                  <a:cubicBezTo>
                    <a:pt x="6312077" y="5235682"/>
                    <a:pt x="6322110" y="5232249"/>
                    <a:pt x="6334643" y="5232249"/>
                  </a:cubicBezTo>
                  <a:cubicBezTo>
                    <a:pt x="6342242" y="5232249"/>
                    <a:pt x="6349675" y="5234116"/>
                    <a:pt x="6356941" y="5237849"/>
                  </a:cubicBezTo>
                  <a:cubicBezTo>
                    <a:pt x="6364207" y="5241582"/>
                    <a:pt x="6371041" y="5246482"/>
                    <a:pt x="6377440" y="5252548"/>
                  </a:cubicBezTo>
                  <a:cubicBezTo>
                    <a:pt x="6383840" y="5258614"/>
                    <a:pt x="6389773" y="5265547"/>
                    <a:pt x="6395239" y="5273347"/>
                  </a:cubicBezTo>
                  <a:cubicBezTo>
                    <a:pt x="6400705" y="5281146"/>
                    <a:pt x="6405405" y="5289246"/>
                    <a:pt x="6409338" y="5297645"/>
                  </a:cubicBezTo>
                  <a:cubicBezTo>
                    <a:pt x="6413271" y="5306045"/>
                    <a:pt x="6416304" y="5314378"/>
                    <a:pt x="6418438" y="5322644"/>
                  </a:cubicBezTo>
                  <a:cubicBezTo>
                    <a:pt x="6420571" y="5330910"/>
                    <a:pt x="6421637" y="5338509"/>
                    <a:pt x="6421637" y="5345442"/>
                  </a:cubicBezTo>
                  <a:lnTo>
                    <a:pt x="6421637" y="5395439"/>
                  </a:lnTo>
                  <a:lnTo>
                    <a:pt x="6449636" y="5395439"/>
                  </a:lnTo>
                  <a:lnTo>
                    <a:pt x="6449636" y="5159654"/>
                  </a:lnTo>
                  <a:lnTo>
                    <a:pt x="6481373" y="5159654"/>
                  </a:lnTo>
                  <a:lnTo>
                    <a:pt x="6500372" y="5159654"/>
                  </a:lnTo>
                  <a:cubicBezTo>
                    <a:pt x="6506372" y="5159654"/>
                    <a:pt x="6511638" y="5161187"/>
                    <a:pt x="6516171" y="5164253"/>
                  </a:cubicBezTo>
                  <a:cubicBezTo>
                    <a:pt x="6520704" y="5167320"/>
                    <a:pt x="6524471" y="5171320"/>
                    <a:pt x="6527470" y="5176253"/>
                  </a:cubicBezTo>
                  <a:cubicBezTo>
                    <a:pt x="6530470" y="5181186"/>
                    <a:pt x="6532737" y="5186752"/>
                    <a:pt x="6534270" y="5192951"/>
                  </a:cubicBezTo>
                  <a:cubicBezTo>
                    <a:pt x="6535803" y="5199151"/>
                    <a:pt x="6536570" y="5205518"/>
                    <a:pt x="6536570" y="5212050"/>
                  </a:cubicBezTo>
                  <a:lnTo>
                    <a:pt x="6536570" y="5414838"/>
                  </a:lnTo>
                  <a:lnTo>
                    <a:pt x="6564368" y="5414838"/>
                  </a:lnTo>
                  <a:lnTo>
                    <a:pt x="6564368" y="5186052"/>
                  </a:lnTo>
                  <a:cubicBezTo>
                    <a:pt x="6564368" y="5178986"/>
                    <a:pt x="6566035" y="5172920"/>
                    <a:pt x="6569368" y="5167853"/>
                  </a:cubicBezTo>
                  <a:cubicBezTo>
                    <a:pt x="6572701" y="5162787"/>
                    <a:pt x="6578567" y="5160054"/>
                    <a:pt x="6586967" y="5159654"/>
                  </a:cubicBezTo>
                  <a:lnTo>
                    <a:pt x="6605966" y="5159654"/>
                  </a:lnTo>
                  <a:lnTo>
                    <a:pt x="6619146" y="5159654"/>
                  </a:lnTo>
                  <a:cubicBezTo>
                    <a:pt x="6619146" y="5169120"/>
                    <a:pt x="6620346" y="5177319"/>
                    <a:pt x="6622746" y="5184252"/>
                  </a:cubicBezTo>
                  <a:cubicBezTo>
                    <a:pt x="6625146" y="5191185"/>
                    <a:pt x="6628212" y="5197485"/>
                    <a:pt x="6631946" y="5203151"/>
                  </a:cubicBezTo>
                  <a:cubicBezTo>
                    <a:pt x="6635679" y="5208817"/>
                    <a:pt x="6639678" y="5214084"/>
                    <a:pt x="6643945" y="5218950"/>
                  </a:cubicBezTo>
                  <a:cubicBezTo>
                    <a:pt x="6648211" y="5223816"/>
                    <a:pt x="6652211" y="5228883"/>
                    <a:pt x="6655944" y="5234149"/>
                  </a:cubicBezTo>
                  <a:cubicBezTo>
                    <a:pt x="6659677" y="5239416"/>
                    <a:pt x="6662744" y="5245082"/>
                    <a:pt x="6665143" y="5251148"/>
                  </a:cubicBezTo>
                  <a:cubicBezTo>
                    <a:pt x="6667543" y="5257214"/>
                    <a:pt x="6668743" y="5264314"/>
                    <a:pt x="6668743" y="5272447"/>
                  </a:cubicBezTo>
                  <a:cubicBezTo>
                    <a:pt x="6668743" y="5278313"/>
                    <a:pt x="6667910" y="5283113"/>
                    <a:pt x="6666243" y="5286846"/>
                  </a:cubicBezTo>
                  <a:cubicBezTo>
                    <a:pt x="6664577" y="5290579"/>
                    <a:pt x="6662244" y="5293512"/>
                    <a:pt x="6659244" y="5295645"/>
                  </a:cubicBezTo>
                  <a:cubicBezTo>
                    <a:pt x="6656244" y="5297779"/>
                    <a:pt x="6652611" y="5299245"/>
                    <a:pt x="6648345" y="5300045"/>
                  </a:cubicBezTo>
                  <a:cubicBezTo>
                    <a:pt x="6644078" y="5300845"/>
                    <a:pt x="6639478" y="5301245"/>
                    <a:pt x="6634545" y="5301245"/>
                  </a:cubicBezTo>
                  <a:cubicBezTo>
                    <a:pt x="6625479" y="5301245"/>
                    <a:pt x="6617946" y="5300378"/>
                    <a:pt x="6611947" y="5298645"/>
                  </a:cubicBezTo>
                  <a:lnTo>
                    <a:pt x="6611947" y="5325043"/>
                  </a:lnTo>
                  <a:cubicBezTo>
                    <a:pt x="6619813" y="5326777"/>
                    <a:pt x="6626346" y="5327643"/>
                    <a:pt x="6631546" y="5327643"/>
                  </a:cubicBezTo>
                  <a:cubicBezTo>
                    <a:pt x="6653544" y="5327643"/>
                    <a:pt x="6669643" y="5322310"/>
                    <a:pt x="6679843" y="5311644"/>
                  </a:cubicBezTo>
                  <a:cubicBezTo>
                    <a:pt x="6690042" y="5300978"/>
                    <a:pt x="6695142" y="5284779"/>
                    <a:pt x="6695142" y="5263047"/>
                  </a:cubicBezTo>
                  <a:cubicBezTo>
                    <a:pt x="6697675" y="5261581"/>
                    <a:pt x="6700441" y="5260447"/>
                    <a:pt x="6703441" y="5259647"/>
                  </a:cubicBezTo>
                  <a:cubicBezTo>
                    <a:pt x="6706441" y="5258847"/>
                    <a:pt x="6709941" y="5258447"/>
                    <a:pt x="6713940" y="5258447"/>
                  </a:cubicBezTo>
                  <a:cubicBezTo>
                    <a:pt x="6719407" y="5258447"/>
                    <a:pt x="6724740" y="5260014"/>
                    <a:pt x="6729939" y="5263147"/>
                  </a:cubicBezTo>
                  <a:cubicBezTo>
                    <a:pt x="6735139" y="5266280"/>
                    <a:pt x="6739939" y="5270380"/>
                    <a:pt x="6744338" y="5275446"/>
                  </a:cubicBezTo>
                  <a:cubicBezTo>
                    <a:pt x="6748738" y="5280513"/>
                    <a:pt x="6752672" y="5286279"/>
                    <a:pt x="6756138" y="5292745"/>
                  </a:cubicBezTo>
                  <a:cubicBezTo>
                    <a:pt x="6759604" y="5299212"/>
                    <a:pt x="6762404" y="5305778"/>
                    <a:pt x="6764537" y="5312444"/>
                  </a:cubicBezTo>
                  <a:lnTo>
                    <a:pt x="6764537" y="5395439"/>
                  </a:lnTo>
                  <a:lnTo>
                    <a:pt x="6792535" y="5395439"/>
                  </a:lnTo>
                  <a:lnTo>
                    <a:pt x="6792535" y="5159654"/>
                  </a:lnTo>
                  <a:lnTo>
                    <a:pt x="6824273" y="5159654"/>
                  </a:lnTo>
                  <a:lnTo>
                    <a:pt x="6843272" y="5159654"/>
                  </a:lnTo>
                  <a:cubicBezTo>
                    <a:pt x="6849271" y="5159654"/>
                    <a:pt x="6854538" y="5161187"/>
                    <a:pt x="6859071" y="5164253"/>
                  </a:cubicBezTo>
                  <a:cubicBezTo>
                    <a:pt x="6863604" y="5167320"/>
                    <a:pt x="6867370" y="5171320"/>
                    <a:pt x="6870370" y="5176253"/>
                  </a:cubicBezTo>
                  <a:cubicBezTo>
                    <a:pt x="6873370" y="5181186"/>
                    <a:pt x="6875637" y="5186752"/>
                    <a:pt x="6877170" y="5192951"/>
                  </a:cubicBezTo>
                  <a:cubicBezTo>
                    <a:pt x="6878703" y="5199151"/>
                    <a:pt x="6879470" y="5205518"/>
                    <a:pt x="6879470" y="5212050"/>
                  </a:cubicBezTo>
                  <a:lnTo>
                    <a:pt x="6879470" y="5414838"/>
                  </a:lnTo>
                  <a:lnTo>
                    <a:pt x="6907268" y="5414838"/>
                  </a:lnTo>
                  <a:lnTo>
                    <a:pt x="6907268" y="5186052"/>
                  </a:lnTo>
                  <a:cubicBezTo>
                    <a:pt x="6907268" y="5178986"/>
                    <a:pt x="6908935" y="5172920"/>
                    <a:pt x="6912268" y="5167853"/>
                  </a:cubicBezTo>
                  <a:cubicBezTo>
                    <a:pt x="6915601" y="5162787"/>
                    <a:pt x="6921467" y="5160054"/>
                    <a:pt x="6929867" y="5159654"/>
                  </a:cubicBezTo>
                  <a:lnTo>
                    <a:pt x="6948865" y="5159654"/>
                  </a:lnTo>
                  <a:lnTo>
                    <a:pt x="6950047" y="5159654"/>
                  </a:lnTo>
                  <a:cubicBezTo>
                    <a:pt x="6958580" y="5159654"/>
                    <a:pt x="6967779" y="5160420"/>
                    <a:pt x="6977645" y="5161953"/>
                  </a:cubicBezTo>
                  <a:cubicBezTo>
                    <a:pt x="6987511" y="5163487"/>
                    <a:pt x="6996644" y="5166187"/>
                    <a:pt x="7005043" y="5170053"/>
                  </a:cubicBezTo>
                  <a:cubicBezTo>
                    <a:pt x="7013443" y="5173920"/>
                    <a:pt x="7020476" y="5179219"/>
                    <a:pt x="7026142" y="5185952"/>
                  </a:cubicBezTo>
                  <a:cubicBezTo>
                    <a:pt x="7031809" y="5192685"/>
                    <a:pt x="7034642" y="5201318"/>
                    <a:pt x="7034642" y="5211850"/>
                  </a:cubicBezTo>
                  <a:cubicBezTo>
                    <a:pt x="7034642" y="5218383"/>
                    <a:pt x="7032809" y="5224450"/>
                    <a:pt x="7029142" y="5230049"/>
                  </a:cubicBezTo>
                  <a:cubicBezTo>
                    <a:pt x="7025476" y="5235649"/>
                    <a:pt x="7020876" y="5240582"/>
                    <a:pt x="7015343" y="5244848"/>
                  </a:cubicBezTo>
                  <a:cubicBezTo>
                    <a:pt x="7009810" y="5249115"/>
                    <a:pt x="7003743" y="5252481"/>
                    <a:pt x="6997144" y="5254948"/>
                  </a:cubicBezTo>
                  <a:cubicBezTo>
                    <a:pt x="6990544" y="5257414"/>
                    <a:pt x="6984178" y="5258647"/>
                    <a:pt x="6978045" y="5258647"/>
                  </a:cubicBezTo>
                  <a:lnTo>
                    <a:pt x="6951647" y="5258647"/>
                  </a:lnTo>
                  <a:lnTo>
                    <a:pt x="6951647" y="5285046"/>
                  </a:lnTo>
                  <a:cubicBezTo>
                    <a:pt x="6962313" y="5285046"/>
                    <a:pt x="6972212" y="5285413"/>
                    <a:pt x="6981345" y="5286146"/>
                  </a:cubicBezTo>
                  <a:cubicBezTo>
                    <a:pt x="6990478" y="5286879"/>
                    <a:pt x="6999044" y="5288013"/>
                    <a:pt x="7007043" y="5289546"/>
                  </a:cubicBezTo>
                  <a:cubicBezTo>
                    <a:pt x="7015043" y="5291079"/>
                    <a:pt x="7022676" y="5293012"/>
                    <a:pt x="7029942" y="5295345"/>
                  </a:cubicBezTo>
                  <a:cubicBezTo>
                    <a:pt x="7037208" y="5297679"/>
                    <a:pt x="7044308" y="5300578"/>
                    <a:pt x="7051241" y="5304045"/>
                  </a:cubicBezTo>
                  <a:cubicBezTo>
                    <a:pt x="7074706" y="5316711"/>
                    <a:pt x="7093438" y="5336576"/>
                    <a:pt x="7107437" y="5363641"/>
                  </a:cubicBezTo>
                  <a:lnTo>
                    <a:pt x="7107437" y="5395439"/>
                  </a:lnTo>
                  <a:lnTo>
                    <a:pt x="7135435" y="5395439"/>
                  </a:lnTo>
                  <a:lnTo>
                    <a:pt x="7135435" y="5159654"/>
                  </a:lnTo>
                  <a:lnTo>
                    <a:pt x="7167173" y="5159654"/>
                  </a:lnTo>
                  <a:lnTo>
                    <a:pt x="7188432" y="5159654"/>
                  </a:lnTo>
                  <a:lnTo>
                    <a:pt x="7205971" y="5159654"/>
                  </a:lnTo>
                  <a:lnTo>
                    <a:pt x="7205971" y="5414838"/>
                  </a:lnTo>
                  <a:lnTo>
                    <a:pt x="7234169" y="5414838"/>
                  </a:lnTo>
                  <a:lnTo>
                    <a:pt x="7234169" y="5159654"/>
                  </a:lnTo>
                  <a:lnTo>
                    <a:pt x="7287166" y="5159654"/>
                  </a:lnTo>
                  <a:lnTo>
                    <a:pt x="7287166" y="5132455"/>
                  </a:lnTo>
                  <a:lnTo>
                    <a:pt x="7234169" y="5132455"/>
                  </a:lnTo>
                  <a:cubicBezTo>
                    <a:pt x="7234703" y="5123256"/>
                    <a:pt x="7234536" y="5113890"/>
                    <a:pt x="7233669" y="5104357"/>
                  </a:cubicBezTo>
                  <a:cubicBezTo>
                    <a:pt x="7232803" y="5094824"/>
                    <a:pt x="7230969" y="5085691"/>
                    <a:pt x="7228169" y="5076959"/>
                  </a:cubicBezTo>
                  <a:cubicBezTo>
                    <a:pt x="7225369" y="5068226"/>
                    <a:pt x="7221270" y="5060093"/>
                    <a:pt x="7215870" y="5052560"/>
                  </a:cubicBezTo>
                  <a:cubicBezTo>
                    <a:pt x="7210470" y="5045027"/>
                    <a:pt x="7203371" y="5038461"/>
                    <a:pt x="7194571" y="5032861"/>
                  </a:cubicBezTo>
                  <a:cubicBezTo>
                    <a:pt x="7188039" y="5028462"/>
                    <a:pt x="7180806" y="5024729"/>
                    <a:pt x="7172873" y="5021662"/>
                  </a:cubicBezTo>
                  <a:cubicBezTo>
                    <a:pt x="7164940" y="5018596"/>
                    <a:pt x="7156707" y="5016029"/>
                    <a:pt x="7148174" y="5013962"/>
                  </a:cubicBezTo>
                  <a:cubicBezTo>
                    <a:pt x="7139642" y="5011896"/>
                    <a:pt x="7131075" y="5010363"/>
                    <a:pt x="7122476" y="5009363"/>
                  </a:cubicBezTo>
                  <a:cubicBezTo>
                    <a:pt x="7113876" y="5008363"/>
                    <a:pt x="7105644" y="5007863"/>
                    <a:pt x="7097777" y="5007863"/>
                  </a:cubicBezTo>
                  <a:close/>
                  <a:moveTo>
                    <a:pt x="9462377" y="4956387"/>
                  </a:moveTo>
                  <a:cubicBezTo>
                    <a:pt x="9465710" y="4956387"/>
                    <a:pt x="9468644" y="4956720"/>
                    <a:pt x="9471176" y="4957387"/>
                  </a:cubicBezTo>
                  <a:cubicBezTo>
                    <a:pt x="9473710" y="4958054"/>
                    <a:pt x="9476310" y="4959120"/>
                    <a:pt x="9478976" y="4960587"/>
                  </a:cubicBezTo>
                  <a:cubicBezTo>
                    <a:pt x="9480842" y="4963120"/>
                    <a:pt x="9482242" y="4966020"/>
                    <a:pt x="9483176" y="4969286"/>
                  </a:cubicBezTo>
                  <a:cubicBezTo>
                    <a:pt x="9484110" y="4972553"/>
                    <a:pt x="9484576" y="4975786"/>
                    <a:pt x="9484576" y="4978985"/>
                  </a:cubicBezTo>
                  <a:cubicBezTo>
                    <a:pt x="9484576" y="4985918"/>
                    <a:pt x="9482576" y="4991318"/>
                    <a:pt x="9478576" y="4995184"/>
                  </a:cubicBezTo>
                  <a:cubicBezTo>
                    <a:pt x="9474576" y="4999051"/>
                    <a:pt x="9469176" y="5000984"/>
                    <a:pt x="9462377" y="5000984"/>
                  </a:cubicBezTo>
                  <a:cubicBezTo>
                    <a:pt x="9455311" y="5000984"/>
                    <a:pt x="9449744" y="4998918"/>
                    <a:pt x="9445678" y="4994785"/>
                  </a:cubicBezTo>
                  <a:cubicBezTo>
                    <a:pt x="9441612" y="4990652"/>
                    <a:pt x="9439578" y="4985385"/>
                    <a:pt x="9439578" y="4978985"/>
                  </a:cubicBezTo>
                  <a:cubicBezTo>
                    <a:pt x="9439578" y="4973519"/>
                    <a:pt x="9441678" y="4968386"/>
                    <a:pt x="9445878" y="4963586"/>
                  </a:cubicBezTo>
                  <a:cubicBezTo>
                    <a:pt x="9450078" y="4958787"/>
                    <a:pt x="9455578" y="4956387"/>
                    <a:pt x="9462377" y="4956387"/>
                  </a:cubicBezTo>
                  <a:close/>
                  <a:moveTo>
                    <a:pt x="7008969" y="4863193"/>
                  </a:moveTo>
                  <a:cubicBezTo>
                    <a:pt x="7005236" y="4863193"/>
                    <a:pt x="7001636" y="4863926"/>
                    <a:pt x="6998169" y="4865392"/>
                  </a:cubicBezTo>
                  <a:cubicBezTo>
                    <a:pt x="6994703" y="4866859"/>
                    <a:pt x="6991703" y="4868892"/>
                    <a:pt x="6989170" y="4871492"/>
                  </a:cubicBezTo>
                  <a:cubicBezTo>
                    <a:pt x="6986637" y="4874092"/>
                    <a:pt x="6984637" y="4877059"/>
                    <a:pt x="6983170" y="4880392"/>
                  </a:cubicBezTo>
                  <a:cubicBezTo>
                    <a:pt x="6981704" y="4883725"/>
                    <a:pt x="6980970" y="4887325"/>
                    <a:pt x="6980970" y="4891191"/>
                  </a:cubicBezTo>
                  <a:cubicBezTo>
                    <a:pt x="6980970" y="4894924"/>
                    <a:pt x="6981704" y="4898490"/>
                    <a:pt x="6983170" y="4901890"/>
                  </a:cubicBezTo>
                  <a:cubicBezTo>
                    <a:pt x="6984637" y="4905290"/>
                    <a:pt x="6986637" y="4908290"/>
                    <a:pt x="6989170" y="4910890"/>
                  </a:cubicBezTo>
                  <a:cubicBezTo>
                    <a:pt x="6991703" y="4913489"/>
                    <a:pt x="6994703" y="4915523"/>
                    <a:pt x="6998169" y="4916989"/>
                  </a:cubicBezTo>
                  <a:cubicBezTo>
                    <a:pt x="7001636" y="4918456"/>
                    <a:pt x="7005236" y="4919189"/>
                    <a:pt x="7008969" y="4919189"/>
                  </a:cubicBezTo>
                  <a:cubicBezTo>
                    <a:pt x="7012835" y="4919189"/>
                    <a:pt x="7016435" y="4918456"/>
                    <a:pt x="7019768" y="4916989"/>
                  </a:cubicBezTo>
                  <a:cubicBezTo>
                    <a:pt x="7023102" y="4915523"/>
                    <a:pt x="7026101" y="4913489"/>
                    <a:pt x="7028768" y="4910890"/>
                  </a:cubicBezTo>
                  <a:cubicBezTo>
                    <a:pt x="7031434" y="4908290"/>
                    <a:pt x="7033467" y="4905290"/>
                    <a:pt x="7034867" y="4901890"/>
                  </a:cubicBezTo>
                  <a:cubicBezTo>
                    <a:pt x="7036267" y="4898490"/>
                    <a:pt x="7036967" y="4894924"/>
                    <a:pt x="7036967" y="4891191"/>
                  </a:cubicBezTo>
                  <a:cubicBezTo>
                    <a:pt x="7036967" y="4887325"/>
                    <a:pt x="7036267" y="4883725"/>
                    <a:pt x="7034867" y="4880392"/>
                  </a:cubicBezTo>
                  <a:cubicBezTo>
                    <a:pt x="7033467" y="4877059"/>
                    <a:pt x="7031434" y="4874092"/>
                    <a:pt x="7028768" y="4871492"/>
                  </a:cubicBezTo>
                  <a:cubicBezTo>
                    <a:pt x="7026101" y="4868892"/>
                    <a:pt x="7023102" y="4866859"/>
                    <a:pt x="7019768" y="4865392"/>
                  </a:cubicBezTo>
                  <a:cubicBezTo>
                    <a:pt x="7016435" y="4863926"/>
                    <a:pt x="7012835" y="4863193"/>
                    <a:pt x="7008969" y="4863193"/>
                  </a:cubicBezTo>
                  <a:close/>
                  <a:moveTo>
                    <a:pt x="2284572" y="4863193"/>
                  </a:moveTo>
                  <a:cubicBezTo>
                    <a:pt x="2280839" y="4863193"/>
                    <a:pt x="2277239" y="4863926"/>
                    <a:pt x="2273773" y="4865392"/>
                  </a:cubicBezTo>
                  <a:cubicBezTo>
                    <a:pt x="2270306" y="4866859"/>
                    <a:pt x="2267306" y="4868892"/>
                    <a:pt x="2264774" y="4871492"/>
                  </a:cubicBezTo>
                  <a:cubicBezTo>
                    <a:pt x="2262240" y="4874092"/>
                    <a:pt x="2260240" y="4877059"/>
                    <a:pt x="2258774" y="4880392"/>
                  </a:cubicBezTo>
                  <a:cubicBezTo>
                    <a:pt x="2257308" y="4883725"/>
                    <a:pt x="2256575" y="4887325"/>
                    <a:pt x="2256575" y="4891191"/>
                  </a:cubicBezTo>
                  <a:cubicBezTo>
                    <a:pt x="2256575" y="4894924"/>
                    <a:pt x="2257308" y="4898490"/>
                    <a:pt x="2258774" y="4901890"/>
                  </a:cubicBezTo>
                  <a:cubicBezTo>
                    <a:pt x="2260240" y="4905290"/>
                    <a:pt x="2262240" y="4908290"/>
                    <a:pt x="2264774" y="4910890"/>
                  </a:cubicBezTo>
                  <a:cubicBezTo>
                    <a:pt x="2267306" y="4913489"/>
                    <a:pt x="2270306" y="4915523"/>
                    <a:pt x="2273773" y="4916989"/>
                  </a:cubicBezTo>
                  <a:cubicBezTo>
                    <a:pt x="2277239" y="4918456"/>
                    <a:pt x="2280839" y="4919189"/>
                    <a:pt x="2284572" y="4919189"/>
                  </a:cubicBezTo>
                  <a:cubicBezTo>
                    <a:pt x="2288439" y="4919189"/>
                    <a:pt x="2292038" y="4918456"/>
                    <a:pt x="2295371" y="4916989"/>
                  </a:cubicBezTo>
                  <a:cubicBezTo>
                    <a:pt x="2298704" y="4915523"/>
                    <a:pt x="2301704" y="4913489"/>
                    <a:pt x="2304371" y="4910890"/>
                  </a:cubicBezTo>
                  <a:cubicBezTo>
                    <a:pt x="2307038" y="4908290"/>
                    <a:pt x="2309070" y="4905290"/>
                    <a:pt x="2310471" y="4901890"/>
                  </a:cubicBezTo>
                  <a:cubicBezTo>
                    <a:pt x="2311870" y="4898490"/>
                    <a:pt x="2312571" y="4894924"/>
                    <a:pt x="2312571" y="4891191"/>
                  </a:cubicBezTo>
                  <a:cubicBezTo>
                    <a:pt x="2312571" y="4887325"/>
                    <a:pt x="2311870" y="4883725"/>
                    <a:pt x="2310471" y="4880392"/>
                  </a:cubicBezTo>
                  <a:cubicBezTo>
                    <a:pt x="2309070" y="4877059"/>
                    <a:pt x="2307038" y="4874092"/>
                    <a:pt x="2304371" y="4871492"/>
                  </a:cubicBezTo>
                  <a:cubicBezTo>
                    <a:pt x="2301704" y="4868892"/>
                    <a:pt x="2298704" y="4866859"/>
                    <a:pt x="2295371" y="4865392"/>
                  </a:cubicBezTo>
                  <a:cubicBezTo>
                    <a:pt x="2292038" y="4863926"/>
                    <a:pt x="2288439" y="4863193"/>
                    <a:pt x="2284572" y="4863193"/>
                  </a:cubicBezTo>
                  <a:close/>
                  <a:moveTo>
                    <a:pt x="8237294" y="4861793"/>
                  </a:moveTo>
                  <a:cubicBezTo>
                    <a:pt x="8233028" y="4861793"/>
                    <a:pt x="8229128" y="4862526"/>
                    <a:pt x="8225594" y="4863993"/>
                  </a:cubicBezTo>
                  <a:cubicBezTo>
                    <a:pt x="8222062" y="4865459"/>
                    <a:pt x="8219029" y="4867492"/>
                    <a:pt x="8216495" y="4870092"/>
                  </a:cubicBezTo>
                  <a:cubicBezTo>
                    <a:pt x="8213962" y="4872692"/>
                    <a:pt x="8211929" y="4875725"/>
                    <a:pt x="8210395" y="4879192"/>
                  </a:cubicBezTo>
                  <a:cubicBezTo>
                    <a:pt x="8208862" y="4882658"/>
                    <a:pt x="8208096" y="4886391"/>
                    <a:pt x="8208096" y="4890391"/>
                  </a:cubicBezTo>
                  <a:cubicBezTo>
                    <a:pt x="8208096" y="4894524"/>
                    <a:pt x="8208862" y="4898324"/>
                    <a:pt x="8210395" y="4901790"/>
                  </a:cubicBezTo>
                  <a:cubicBezTo>
                    <a:pt x="8211929" y="4905257"/>
                    <a:pt x="8213962" y="4908290"/>
                    <a:pt x="8216495" y="4910890"/>
                  </a:cubicBezTo>
                  <a:cubicBezTo>
                    <a:pt x="8219029" y="4913489"/>
                    <a:pt x="8222062" y="4915523"/>
                    <a:pt x="8225594" y="4916989"/>
                  </a:cubicBezTo>
                  <a:cubicBezTo>
                    <a:pt x="8229128" y="4918456"/>
                    <a:pt x="8233028" y="4919189"/>
                    <a:pt x="8237294" y="4919189"/>
                  </a:cubicBezTo>
                  <a:cubicBezTo>
                    <a:pt x="8241160" y="4919189"/>
                    <a:pt x="8244827" y="4918456"/>
                    <a:pt x="8248293" y="4916989"/>
                  </a:cubicBezTo>
                  <a:cubicBezTo>
                    <a:pt x="8251760" y="4915523"/>
                    <a:pt x="8254826" y="4913489"/>
                    <a:pt x="8257493" y="4910890"/>
                  </a:cubicBezTo>
                  <a:cubicBezTo>
                    <a:pt x="8260159" y="4908290"/>
                    <a:pt x="8262192" y="4905257"/>
                    <a:pt x="8263592" y="4901790"/>
                  </a:cubicBezTo>
                  <a:cubicBezTo>
                    <a:pt x="8264992" y="4898324"/>
                    <a:pt x="8265692" y="4894524"/>
                    <a:pt x="8265692" y="4890391"/>
                  </a:cubicBezTo>
                  <a:cubicBezTo>
                    <a:pt x="8265692" y="4882258"/>
                    <a:pt x="8262992" y="4875459"/>
                    <a:pt x="8257593" y="4869992"/>
                  </a:cubicBezTo>
                  <a:cubicBezTo>
                    <a:pt x="8252193" y="4864526"/>
                    <a:pt x="8245427" y="4861793"/>
                    <a:pt x="8237294" y="4861793"/>
                  </a:cubicBezTo>
                  <a:close/>
                  <a:moveTo>
                    <a:pt x="10191993" y="4788997"/>
                  </a:moveTo>
                  <a:cubicBezTo>
                    <a:pt x="10199992" y="4788997"/>
                    <a:pt x="10205859" y="4789864"/>
                    <a:pt x="10209592" y="4791597"/>
                  </a:cubicBezTo>
                  <a:lnTo>
                    <a:pt x="10209592" y="4802996"/>
                  </a:lnTo>
                  <a:cubicBezTo>
                    <a:pt x="10209592" y="4821662"/>
                    <a:pt x="10202259" y="4830995"/>
                    <a:pt x="10187593" y="4830995"/>
                  </a:cubicBezTo>
                  <a:cubicBezTo>
                    <a:pt x="10184127" y="4830995"/>
                    <a:pt x="10181127" y="4830361"/>
                    <a:pt x="10178594" y="4829095"/>
                  </a:cubicBezTo>
                  <a:cubicBezTo>
                    <a:pt x="10176060" y="4827828"/>
                    <a:pt x="10173928" y="4826162"/>
                    <a:pt x="10172194" y="4824095"/>
                  </a:cubicBezTo>
                  <a:cubicBezTo>
                    <a:pt x="10170461" y="4822028"/>
                    <a:pt x="10169161" y="4819695"/>
                    <a:pt x="10168294" y="4817095"/>
                  </a:cubicBezTo>
                  <a:cubicBezTo>
                    <a:pt x="10167428" y="4814496"/>
                    <a:pt x="10166994" y="4811796"/>
                    <a:pt x="10166994" y="4808996"/>
                  </a:cubicBezTo>
                  <a:cubicBezTo>
                    <a:pt x="10166994" y="4805263"/>
                    <a:pt x="10167728" y="4802130"/>
                    <a:pt x="10169194" y="4799596"/>
                  </a:cubicBezTo>
                  <a:cubicBezTo>
                    <a:pt x="10170661" y="4797063"/>
                    <a:pt x="10172594" y="4794964"/>
                    <a:pt x="10174994" y="4793297"/>
                  </a:cubicBezTo>
                  <a:cubicBezTo>
                    <a:pt x="10177394" y="4791630"/>
                    <a:pt x="10180060" y="4790497"/>
                    <a:pt x="10182994" y="4789897"/>
                  </a:cubicBezTo>
                  <a:cubicBezTo>
                    <a:pt x="10185927" y="4789297"/>
                    <a:pt x="10188926" y="4788997"/>
                    <a:pt x="10191993" y="4788997"/>
                  </a:cubicBezTo>
                  <a:close/>
                  <a:moveTo>
                    <a:pt x="9372843" y="4788997"/>
                  </a:moveTo>
                  <a:cubicBezTo>
                    <a:pt x="9380842" y="4788997"/>
                    <a:pt x="9386709" y="4789864"/>
                    <a:pt x="9390442" y="4791597"/>
                  </a:cubicBezTo>
                  <a:lnTo>
                    <a:pt x="9390442" y="4802996"/>
                  </a:lnTo>
                  <a:cubicBezTo>
                    <a:pt x="9390442" y="4821662"/>
                    <a:pt x="9383109" y="4830995"/>
                    <a:pt x="9368443" y="4830995"/>
                  </a:cubicBezTo>
                  <a:cubicBezTo>
                    <a:pt x="9364977" y="4830995"/>
                    <a:pt x="9361977" y="4830361"/>
                    <a:pt x="9359444" y="4829095"/>
                  </a:cubicBezTo>
                  <a:cubicBezTo>
                    <a:pt x="9356910" y="4827828"/>
                    <a:pt x="9354778" y="4826162"/>
                    <a:pt x="9353044" y="4824095"/>
                  </a:cubicBezTo>
                  <a:cubicBezTo>
                    <a:pt x="9351311" y="4822028"/>
                    <a:pt x="9350011" y="4819695"/>
                    <a:pt x="9349144" y="4817095"/>
                  </a:cubicBezTo>
                  <a:cubicBezTo>
                    <a:pt x="9348278" y="4814496"/>
                    <a:pt x="9347844" y="4811796"/>
                    <a:pt x="9347844" y="4808996"/>
                  </a:cubicBezTo>
                  <a:cubicBezTo>
                    <a:pt x="9347844" y="4805263"/>
                    <a:pt x="9348578" y="4802130"/>
                    <a:pt x="9350044" y="4799596"/>
                  </a:cubicBezTo>
                  <a:cubicBezTo>
                    <a:pt x="9351511" y="4797063"/>
                    <a:pt x="9353444" y="4794964"/>
                    <a:pt x="9355844" y="4793297"/>
                  </a:cubicBezTo>
                  <a:cubicBezTo>
                    <a:pt x="9358244" y="4791630"/>
                    <a:pt x="9360910" y="4790497"/>
                    <a:pt x="9363844" y="4789897"/>
                  </a:cubicBezTo>
                  <a:cubicBezTo>
                    <a:pt x="9366777" y="4789297"/>
                    <a:pt x="9369776" y="4788997"/>
                    <a:pt x="9372843" y="4788997"/>
                  </a:cubicBezTo>
                  <a:close/>
                  <a:moveTo>
                    <a:pt x="5791443" y="4788997"/>
                  </a:moveTo>
                  <a:cubicBezTo>
                    <a:pt x="5799443" y="4788997"/>
                    <a:pt x="5805310" y="4789864"/>
                    <a:pt x="5809042" y="4791597"/>
                  </a:cubicBezTo>
                  <a:lnTo>
                    <a:pt x="5809042" y="4802996"/>
                  </a:lnTo>
                  <a:cubicBezTo>
                    <a:pt x="5809042" y="4821662"/>
                    <a:pt x="5801709" y="4830995"/>
                    <a:pt x="5787043" y="4830995"/>
                  </a:cubicBezTo>
                  <a:cubicBezTo>
                    <a:pt x="5783577" y="4830995"/>
                    <a:pt x="5780577" y="4830361"/>
                    <a:pt x="5778044" y="4829095"/>
                  </a:cubicBezTo>
                  <a:cubicBezTo>
                    <a:pt x="5775511" y="4827828"/>
                    <a:pt x="5773378" y="4826162"/>
                    <a:pt x="5771644" y="4824095"/>
                  </a:cubicBezTo>
                  <a:cubicBezTo>
                    <a:pt x="5769911" y="4822028"/>
                    <a:pt x="5768611" y="4819695"/>
                    <a:pt x="5767745" y="4817095"/>
                  </a:cubicBezTo>
                  <a:cubicBezTo>
                    <a:pt x="5766879" y="4814496"/>
                    <a:pt x="5766445" y="4811796"/>
                    <a:pt x="5766445" y="4808996"/>
                  </a:cubicBezTo>
                  <a:cubicBezTo>
                    <a:pt x="5766445" y="4805263"/>
                    <a:pt x="5767178" y="4802130"/>
                    <a:pt x="5768645" y="4799596"/>
                  </a:cubicBezTo>
                  <a:cubicBezTo>
                    <a:pt x="5770111" y="4797063"/>
                    <a:pt x="5772044" y="4794964"/>
                    <a:pt x="5774444" y="4793297"/>
                  </a:cubicBezTo>
                  <a:cubicBezTo>
                    <a:pt x="5776845" y="4791630"/>
                    <a:pt x="5779511" y="4790497"/>
                    <a:pt x="5782444" y="4789897"/>
                  </a:cubicBezTo>
                  <a:cubicBezTo>
                    <a:pt x="5785378" y="4789297"/>
                    <a:pt x="5788377" y="4788997"/>
                    <a:pt x="5791443" y="4788997"/>
                  </a:cubicBezTo>
                  <a:close/>
                  <a:moveTo>
                    <a:pt x="2838695" y="4788997"/>
                  </a:moveTo>
                  <a:cubicBezTo>
                    <a:pt x="2846696" y="4788997"/>
                    <a:pt x="2852562" y="4789864"/>
                    <a:pt x="2856296" y="4791597"/>
                  </a:cubicBezTo>
                  <a:lnTo>
                    <a:pt x="2856296" y="4802996"/>
                  </a:lnTo>
                  <a:cubicBezTo>
                    <a:pt x="2856296" y="4821662"/>
                    <a:pt x="2848962" y="4830995"/>
                    <a:pt x="2834296" y="4830995"/>
                  </a:cubicBezTo>
                  <a:cubicBezTo>
                    <a:pt x="2830831" y="4830995"/>
                    <a:pt x="2827831" y="4830361"/>
                    <a:pt x="2825297" y="4829095"/>
                  </a:cubicBezTo>
                  <a:cubicBezTo>
                    <a:pt x="2822764" y="4827828"/>
                    <a:pt x="2820631" y="4826162"/>
                    <a:pt x="2818897" y="4824095"/>
                  </a:cubicBezTo>
                  <a:cubicBezTo>
                    <a:pt x="2817164" y="4822028"/>
                    <a:pt x="2815864" y="4819695"/>
                    <a:pt x="2814998" y="4817095"/>
                  </a:cubicBezTo>
                  <a:cubicBezTo>
                    <a:pt x="2814131" y="4814496"/>
                    <a:pt x="2813697" y="4811796"/>
                    <a:pt x="2813697" y="4808996"/>
                  </a:cubicBezTo>
                  <a:cubicBezTo>
                    <a:pt x="2813697" y="4805263"/>
                    <a:pt x="2814431" y="4802130"/>
                    <a:pt x="2815898" y="4799596"/>
                  </a:cubicBezTo>
                  <a:cubicBezTo>
                    <a:pt x="2817364" y="4797063"/>
                    <a:pt x="2819297" y="4794964"/>
                    <a:pt x="2821698" y="4793297"/>
                  </a:cubicBezTo>
                  <a:cubicBezTo>
                    <a:pt x="2824097" y="4791630"/>
                    <a:pt x="2826764" y="4790497"/>
                    <a:pt x="2829697" y="4789897"/>
                  </a:cubicBezTo>
                  <a:cubicBezTo>
                    <a:pt x="2832630" y="4789297"/>
                    <a:pt x="2835629" y="4788997"/>
                    <a:pt x="2838695" y="4788997"/>
                  </a:cubicBezTo>
                  <a:close/>
                  <a:moveTo>
                    <a:pt x="8345687" y="4743800"/>
                  </a:moveTo>
                  <a:lnTo>
                    <a:pt x="8345687" y="4848193"/>
                  </a:lnTo>
                  <a:cubicBezTo>
                    <a:pt x="8338221" y="4840994"/>
                    <a:pt x="8329822" y="4834394"/>
                    <a:pt x="8320489" y="4828395"/>
                  </a:cubicBezTo>
                  <a:cubicBezTo>
                    <a:pt x="8311156" y="4822395"/>
                    <a:pt x="8301157" y="4817129"/>
                    <a:pt x="8290490" y="4812596"/>
                  </a:cubicBezTo>
                  <a:cubicBezTo>
                    <a:pt x="8279825" y="4808063"/>
                    <a:pt x="8268726" y="4804196"/>
                    <a:pt x="8257193" y="4800996"/>
                  </a:cubicBezTo>
                  <a:cubicBezTo>
                    <a:pt x="8245660" y="4797797"/>
                    <a:pt x="8234028" y="4795330"/>
                    <a:pt x="8222295" y="4793597"/>
                  </a:cubicBezTo>
                  <a:cubicBezTo>
                    <a:pt x="8232028" y="4775065"/>
                    <a:pt x="8249160" y="4761732"/>
                    <a:pt x="8273692" y="4753599"/>
                  </a:cubicBezTo>
                  <a:cubicBezTo>
                    <a:pt x="8292890" y="4747067"/>
                    <a:pt x="8316889" y="4743800"/>
                    <a:pt x="8345687" y="4743800"/>
                  </a:cubicBezTo>
                  <a:close/>
                  <a:moveTo>
                    <a:pt x="7659887" y="4743800"/>
                  </a:moveTo>
                  <a:lnTo>
                    <a:pt x="7659887" y="4848193"/>
                  </a:lnTo>
                  <a:cubicBezTo>
                    <a:pt x="7652421" y="4840994"/>
                    <a:pt x="7644022" y="4834394"/>
                    <a:pt x="7634689" y="4828395"/>
                  </a:cubicBezTo>
                  <a:cubicBezTo>
                    <a:pt x="7625356" y="4822395"/>
                    <a:pt x="7615357" y="4817129"/>
                    <a:pt x="7604690" y="4812596"/>
                  </a:cubicBezTo>
                  <a:cubicBezTo>
                    <a:pt x="7594025" y="4808063"/>
                    <a:pt x="7582926" y="4804196"/>
                    <a:pt x="7571393" y="4800996"/>
                  </a:cubicBezTo>
                  <a:cubicBezTo>
                    <a:pt x="7559860" y="4797797"/>
                    <a:pt x="7548228" y="4795330"/>
                    <a:pt x="7536495" y="4793597"/>
                  </a:cubicBezTo>
                  <a:cubicBezTo>
                    <a:pt x="7546228" y="4775065"/>
                    <a:pt x="7563360" y="4761732"/>
                    <a:pt x="7587892" y="4753599"/>
                  </a:cubicBezTo>
                  <a:cubicBezTo>
                    <a:pt x="7607090" y="4747067"/>
                    <a:pt x="7631089" y="4743800"/>
                    <a:pt x="7659887" y="4743800"/>
                  </a:cubicBezTo>
                  <a:close/>
                  <a:moveTo>
                    <a:pt x="5040512" y="4743800"/>
                  </a:moveTo>
                  <a:lnTo>
                    <a:pt x="5040512" y="4848193"/>
                  </a:lnTo>
                  <a:cubicBezTo>
                    <a:pt x="5033047" y="4840994"/>
                    <a:pt x="5024647" y="4834394"/>
                    <a:pt x="5015314" y="4828395"/>
                  </a:cubicBezTo>
                  <a:cubicBezTo>
                    <a:pt x="5005981" y="4822395"/>
                    <a:pt x="4995982" y="4817129"/>
                    <a:pt x="4985316" y="4812596"/>
                  </a:cubicBezTo>
                  <a:cubicBezTo>
                    <a:pt x="4974650" y="4808063"/>
                    <a:pt x="4963550" y="4804196"/>
                    <a:pt x="4952018" y="4800996"/>
                  </a:cubicBezTo>
                  <a:cubicBezTo>
                    <a:pt x="4940485" y="4797797"/>
                    <a:pt x="4928853" y="4795330"/>
                    <a:pt x="4917120" y="4793597"/>
                  </a:cubicBezTo>
                  <a:cubicBezTo>
                    <a:pt x="4926853" y="4775065"/>
                    <a:pt x="4943985" y="4761732"/>
                    <a:pt x="4968517" y="4753599"/>
                  </a:cubicBezTo>
                  <a:cubicBezTo>
                    <a:pt x="4987716" y="4747067"/>
                    <a:pt x="5011714" y="4743800"/>
                    <a:pt x="5040512" y="4743800"/>
                  </a:cubicBezTo>
                  <a:close/>
                  <a:moveTo>
                    <a:pt x="3381543" y="4743800"/>
                  </a:moveTo>
                  <a:lnTo>
                    <a:pt x="3381543" y="4843594"/>
                  </a:lnTo>
                  <a:cubicBezTo>
                    <a:pt x="3369810" y="4831061"/>
                    <a:pt x="3356278" y="4820162"/>
                    <a:pt x="3340945" y="4810896"/>
                  </a:cubicBezTo>
                  <a:cubicBezTo>
                    <a:pt x="3325612" y="4801630"/>
                    <a:pt x="3308547" y="4795397"/>
                    <a:pt x="3289748" y="4792197"/>
                  </a:cubicBezTo>
                  <a:cubicBezTo>
                    <a:pt x="3297615" y="4778065"/>
                    <a:pt x="3308947" y="4766698"/>
                    <a:pt x="3323746" y="4758099"/>
                  </a:cubicBezTo>
                  <a:cubicBezTo>
                    <a:pt x="3338545" y="4749499"/>
                    <a:pt x="3357810" y="4744733"/>
                    <a:pt x="3381543" y="4743800"/>
                  </a:cubicBezTo>
                  <a:close/>
                  <a:moveTo>
                    <a:pt x="2076618" y="4743800"/>
                  </a:moveTo>
                  <a:lnTo>
                    <a:pt x="2076618" y="4843594"/>
                  </a:lnTo>
                  <a:cubicBezTo>
                    <a:pt x="2064885" y="4831061"/>
                    <a:pt x="2051352" y="4820162"/>
                    <a:pt x="2036020" y="4810896"/>
                  </a:cubicBezTo>
                  <a:cubicBezTo>
                    <a:pt x="2020688" y="4801630"/>
                    <a:pt x="2003622" y="4795397"/>
                    <a:pt x="1984823" y="4792197"/>
                  </a:cubicBezTo>
                  <a:cubicBezTo>
                    <a:pt x="1992689" y="4778065"/>
                    <a:pt x="2004022" y="4766698"/>
                    <a:pt x="2018821" y="4758099"/>
                  </a:cubicBezTo>
                  <a:cubicBezTo>
                    <a:pt x="2033620" y="4749499"/>
                    <a:pt x="2052886" y="4744733"/>
                    <a:pt x="2076618" y="4743800"/>
                  </a:cubicBezTo>
                  <a:close/>
                  <a:moveTo>
                    <a:pt x="3791867" y="4716801"/>
                  </a:moveTo>
                  <a:cubicBezTo>
                    <a:pt x="3784267" y="4716801"/>
                    <a:pt x="3777034" y="4718135"/>
                    <a:pt x="3770168" y="4720801"/>
                  </a:cubicBezTo>
                  <a:cubicBezTo>
                    <a:pt x="3763301" y="4723468"/>
                    <a:pt x="3757202" y="4727134"/>
                    <a:pt x="3751869" y="4731800"/>
                  </a:cubicBezTo>
                  <a:cubicBezTo>
                    <a:pt x="3746536" y="4736467"/>
                    <a:pt x="3742336" y="4742067"/>
                    <a:pt x="3739269" y="4748600"/>
                  </a:cubicBezTo>
                  <a:cubicBezTo>
                    <a:pt x="3736202" y="4755133"/>
                    <a:pt x="3734669" y="4762332"/>
                    <a:pt x="3734669" y="4770198"/>
                  </a:cubicBezTo>
                  <a:cubicBezTo>
                    <a:pt x="3734669" y="4777931"/>
                    <a:pt x="3735837" y="4785197"/>
                    <a:pt x="3738170" y="4791997"/>
                  </a:cubicBezTo>
                  <a:cubicBezTo>
                    <a:pt x="3740503" y="4798796"/>
                    <a:pt x="3743903" y="4804730"/>
                    <a:pt x="3748369" y="4809796"/>
                  </a:cubicBezTo>
                  <a:cubicBezTo>
                    <a:pt x="3752835" y="4814862"/>
                    <a:pt x="3758234" y="4818862"/>
                    <a:pt x="3764568" y="4821795"/>
                  </a:cubicBezTo>
                  <a:cubicBezTo>
                    <a:pt x="3770901" y="4824728"/>
                    <a:pt x="3778067" y="4826195"/>
                    <a:pt x="3786067" y="4826195"/>
                  </a:cubicBezTo>
                  <a:cubicBezTo>
                    <a:pt x="3798332" y="4826195"/>
                    <a:pt x="3808198" y="4822795"/>
                    <a:pt x="3815665" y="4815995"/>
                  </a:cubicBezTo>
                  <a:cubicBezTo>
                    <a:pt x="3823131" y="4809196"/>
                    <a:pt x="3826864" y="4800463"/>
                    <a:pt x="3826864" y="4789797"/>
                  </a:cubicBezTo>
                  <a:cubicBezTo>
                    <a:pt x="3826864" y="4786864"/>
                    <a:pt x="3826264" y="4783897"/>
                    <a:pt x="3825064" y="4780898"/>
                  </a:cubicBezTo>
                  <a:cubicBezTo>
                    <a:pt x="3823864" y="4777898"/>
                    <a:pt x="3822164" y="4775231"/>
                    <a:pt x="3819965" y="4772898"/>
                  </a:cubicBezTo>
                  <a:cubicBezTo>
                    <a:pt x="3817765" y="4770565"/>
                    <a:pt x="3815165" y="4768665"/>
                    <a:pt x="3812165" y="4767198"/>
                  </a:cubicBezTo>
                  <a:cubicBezTo>
                    <a:pt x="3809165" y="4765732"/>
                    <a:pt x="3805799" y="4764999"/>
                    <a:pt x="3802065" y="4764999"/>
                  </a:cubicBezTo>
                  <a:cubicBezTo>
                    <a:pt x="3798599" y="4764999"/>
                    <a:pt x="3795332" y="4765632"/>
                    <a:pt x="3792266" y="4766898"/>
                  </a:cubicBezTo>
                  <a:cubicBezTo>
                    <a:pt x="3789200" y="4768165"/>
                    <a:pt x="3786533" y="4769932"/>
                    <a:pt x="3784267" y="4772198"/>
                  </a:cubicBezTo>
                  <a:cubicBezTo>
                    <a:pt x="3782000" y="4774465"/>
                    <a:pt x="3780233" y="4777098"/>
                    <a:pt x="3778967" y="4780098"/>
                  </a:cubicBezTo>
                  <a:cubicBezTo>
                    <a:pt x="3777700" y="4783097"/>
                    <a:pt x="3777067" y="4786331"/>
                    <a:pt x="3777067" y="4789797"/>
                  </a:cubicBezTo>
                  <a:cubicBezTo>
                    <a:pt x="3777067" y="4792997"/>
                    <a:pt x="3777601" y="4795997"/>
                    <a:pt x="3778667" y="4798796"/>
                  </a:cubicBezTo>
                  <a:cubicBezTo>
                    <a:pt x="3773201" y="4796130"/>
                    <a:pt x="3769168" y="4792264"/>
                    <a:pt x="3766568" y="4787197"/>
                  </a:cubicBezTo>
                  <a:cubicBezTo>
                    <a:pt x="3763968" y="4782131"/>
                    <a:pt x="3762668" y="4776465"/>
                    <a:pt x="3762668" y="4770198"/>
                  </a:cubicBezTo>
                  <a:cubicBezTo>
                    <a:pt x="3762668" y="4762599"/>
                    <a:pt x="3765368" y="4756199"/>
                    <a:pt x="3770767" y="4750999"/>
                  </a:cubicBezTo>
                  <a:cubicBezTo>
                    <a:pt x="3776167" y="4745800"/>
                    <a:pt x="3783200" y="4743200"/>
                    <a:pt x="3791867" y="4743200"/>
                  </a:cubicBezTo>
                  <a:cubicBezTo>
                    <a:pt x="3802399" y="4743200"/>
                    <a:pt x="3811665" y="4745667"/>
                    <a:pt x="3819665" y="4750599"/>
                  </a:cubicBezTo>
                  <a:cubicBezTo>
                    <a:pt x="3827664" y="4755533"/>
                    <a:pt x="3834297" y="4762032"/>
                    <a:pt x="3839563" y="4770098"/>
                  </a:cubicBezTo>
                  <a:cubicBezTo>
                    <a:pt x="3844830" y="4778165"/>
                    <a:pt x="3848763" y="4787297"/>
                    <a:pt x="3851362" y="4797497"/>
                  </a:cubicBezTo>
                  <a:cubicBezTo>
                    <a:pt x="3853963" y="4807696"/>
                    <a:pt x="3855263" y="4818062"/>
                    <a:pt x="3855263" y="4828595"/>
                  </a:cubicBezTo>
                  <a:cubicBezTo>
                    <a:pt x="3855263" y="4838461"/>
                    <a:pt x="3853596" y="4847727"/>
                    <a:pt x="3850262" y="4856393"/>
                  </a:cubicBezTo>
                  <a:cubicBezTo>
                    <a:pt x="3846930" y="4865059"/>
                    <a:pt x="3842263" y="4872659"/>
                    <a:pt x="3836263" y="4879192"/>
                  </a:cubicBezTo>
                  <a:cubicBezTo>
                    <a:pt x="3830264" y="4885725"/>
                    <a:pt x="3823198" y="4890891"/>
                    <a:pt x="3815065" y="4894691"/>
                  </a:cubicBezTo>
                  <a:cubicBezTo>
                    <a:pt x="3806932" y="4898490"/>
                    <a:pt x="3798066" y="4900390"/>
                    <a:pt x="3788467" y="4900390"/>
                  </a:cubicBezTo>
                  <a:cubicBezTo>
                    <a:pt x="3770335" y="4900390"/>
                    <a:pt x="3754102" y="4895057"/>
                    <a:pt x="3739769" y="4884391"/>
                  </a:cubicBezTo>
                  <a:cubicBezTo>
                    <a:pt x="3725437" y="4873725"/>
                    <a:pt x="3713204" y="4857660"/>
                    <a:pt x="3703072" y="4836194"/>
                  </a:cubicBezTo>
                  <a:cubicBezTo>
                    <a:pt x="3698805" y="4826995"/>
                    <a:pt x="3694005" y="4813196"/>
                    <a:pt x="3688673" y="4794797"/>
                  </a:cubicBezTo>
                  <a:cubicBezTo>
                    <a:pt x="3683339" y="4776398"/>
                    <a:pt x="3677340" y="4753199"/>
                    <a:pt x="3670674" y="4725201"/>
                  </a:cubicBezTo>
                  <a:lnTo>
                    <a:pt x="3643676" y="4730801"/>
                  </a:lnTo>
                  <a:cubicBezTo>
                    <a:pt x="3657141" y="4791864"/>
                    <a:pt x="3670473" y="4834728"/>
                    <a:pt x="3683673" y="4859393"/>
                  </a:cubicBezTo>
                  <a:cubicBezTo>
                    <a:pt x="3708205" y="4904323"/>
                    <a:pt x="3743136" y="4926789"/>
                    <a:pt x="3788467" y="4926789"/>
                  </a:cubicBezTo>
                  <a:cubicBezTo>
                    <a:pt x="3801532" y="4926789"/>
                    <a:pt x="3813798" y="4924356"/>
                    <a:pt x="3825264" y="4919489"/>
                  </a:cubicBezTo>
                  <a:cubicBezTo>
                    <a:pt x="3836731" y="4914623"/>
                    <a:pt x="3846797" y="4907790"/>
                    <a:pt x="3855463" y="4898990"/>
                  </a:cubicBezTo>
                  <a:cubicBezTo>
                    <a:pt x="3864128" y="4890191"/>
                    <a:pt x="3870928" y="4879792"/>
                    <a:pt x="3875861" y="4867792"/>
                  </a:cubicBezTo>
                  <a:cubicBezTo>
                    <a:pt x="3880794" y="4855793"/>
                    <a:pt x="3883261" y="4842727"/>
                    <a:pt x="3883261" y="4828595"/>
                  </a:cubicBezTo>
                  <a:cubicBezTo>
                    <a:pt x="3883261" y="4814062"/>
                    <a:pt x="3881228" y="4800096"/>
                    <a:pt x="3877161" y="4786697"/>
                  </a:cubicBezTo>
                  <a:cubicBezTo>
                    <a:pt x="3873095" y="4773298"/>
                    <a:pt x="3867162" y="4761432"/>
                    <a:pt x="3859362" y="4751099"/>
                  </a:cubicBezTo>
                  <a:cubicBezTo>
                    <a:pt x="3851562" y="4740767"/>
                    <a:pt x="3841996" y="4732467"/>
                    <a:pt x="3830664" y="4726201"/>
                  </a:cubicBezTo>
                  <a:cubicBezTo>
                    <a:pt x="3819332" y="4719935"/>
                    <a:pt x="3806399" y="4716801"/>
                    <a:pt x="3791867" y="4716801"/>
                  </a:cubicBezTo>
                  <a:close/>
                  <a:moveTo>
                    <a:pt x="10176994" y="4683403"/>
                  </a:moveTo>
                  <a:lnTo>
                    <a:pt x="10288787" y="4683403"/>
                  </a:lnTo>
                  <a:lnTo>
                    <a:pt x="10288787" y="4817995"/>
                  </a:lnTo>
                  <a:cubicBezTo>
                    <a:pt x="10286254" y="4813596"/>
                    <a:pt x="10282854" y="4809096"/>
                    <a:pt x="10278588" y="4804496"/>
                  </a:cubicBezTo>
                  <a:cubicBezTo>
                    <a:pt x="10274321" y="4799896"/>
                    <a:pt x="10269655" y="4795530"/>
                    <a:pt x="10264588" y="4791397"/>
                  </a:cubicBezTo>
                  <a:cubicBezTo>
                    <a:pt x="10259522" y="4787264"/>
                    <a:pt x="10254323" y="4783497"/>
                    <a:pt x="10248989" y="4780098"/>
                  </a:cubicBezTo>
                  <a:cubicBezTo>
                    <a:pt x="10243656" y="4776698"/>
                    <a:pt x="10238590" y="4773998"/>
                    <a:pt x="10233790" y="4771998"/>
                  </a:cubicBezTo>
                  <a:cubicBezTo>
                    <a:pt x="10230990" y="4754933"/>
                    <a:pt x="10224858" y="4738700"/>
                    <a:pt x="10215392" y="4723301"/>
                  </a:cubicBezTo>
                  <a:cubicBezTo>
                    <a:pt x="10205926" y="4707902"/>
                    <a:pt x="10193126" y="4694603"/>
                    <a:pt x="10176994" y="4683403"/>
                  </a:cubicBezTo>
                  <a:close/>
                  <a:moveTo>
                    <a:pt x="9590369" y="4683403"/>
                  </a:moveTo>
                  <a:lnTo>
                    <a:pt x="9707762" y="4683403"/>
                  </a:lnTo>
                  <a:lnTo>
                    <a:pt x="9707762" y="4787997"/>
                  </a:lnTo>
                  <a:cubicBezTo>
                    <a:pt x="9701096" y="4778131"/>
                    <a:pt x="9693163" y="4770298"/>
                    <a:pt x="9683964" y="4764499"/>
                  </a:cubicBezTo>
                  <a:cubicBezTo>
                    <a:pt x="9674764" y="4758699"/>
                    <a:pt x="9665832" y="4755799"/>
                    <a:pt x="9657165" y="4755799"/>
                  </a:cubicBezTo>
                  <a:cubicBezTo>
                    <a:pt x="9653565" y="4755799"/>
                    <a:pt x="9649532" y="4756299"/>
                    <a:pt x="9645066" y="4757299"/>
                  </a:cubicBezTo>
                  <a:cubicBezTo>
                    <a:pt x="9640600" y="4758299"/>
                    <a:pt x="9636566" y="4759932"/>
                    <a:pt x="9632966" y="4762199"/>
                  </a:cubicBezTo>
                  <a:cubicBezTo>
                    <a:pt x="9628966" y="4753666"/>
                    <a:pt x="9624534" y="4746500"/>
                    <a:pt x="9619668" y="4740700"/>
                  </a:cubicBezTo>
                  <a:cubicBezTo>
                    <a:pt x="9614802" y="4734900"/>
                    <a:pt x="9610202" y="4729301"/>
                    <a:pt x="9605868" y="4723901"/>
                  </a:cubicBezTo>
                  <a:cubicBezTo>
                    <a:pt x="9601535" y="4718501"/>
                    <a:pt x="9597868" y="4712702"/>
                    <a:pt x="9594869" y="4706502"/>
                  </a:cubicBezTo>
                  <a:cubicBezTo>
                    <a:pt x="9591869" y="4700302"/>
                    <a:pt x="9590369" y="4692603"/>
                    <a:pt x="9590369" y="4683403"/>
                  </a:cubicBezTo>
                  <a:close/>
                  <a:moveTo>
                    <a:pt x="9357844" y="4683403"/>
                  </a:moveTo>
                  <a:lnTo>
                    <a:pt x="9469637" y="4683403"/>
                  </a:lnTo>
                  <a:lnTo>
                    <a:pt x="9469637" y="4817995"/>
                  </a:lnTo>
                  <a:cubicBezTo>
                    <a:pt x="9467104" y="4813596"/>
                    <a:pt x="9463704" y="4809096"/>
                    <a:pt x="9459438" y="4804496"/>
                  </a:cubicBezTo>
                  <a:cubicBezTo>
                    <a:pt x="9455172" y="4799896"/>
                    <a:pt x="9450505" y="4795530"/>
                    <a:pt x="9445438" y="4791397"/>
                  </a:cubicBezTo>
                  <a:cubicBezTo>
                    <a:pt x="9440372" y="4787264"/>
                    <a:pt x="9435172" y="4783497"/>
                    <a:pt x="9429840" y="4780098"/>
                  </a:cubicBezTo>
                  <a:cubicBezTo>
                    <a:pt x="9424506" y="4776698"/>
                    <a:pt x="9419440" y="4773998"/>
                    <a:pt x="9414640" y="4771998"/>
                  </a:cubicBezTo>
                  <a:cubicBezTo>
                    <a:pt x="9411840" y="4754933"/>
                    <a:pt x="9405708" y="4738700"/>
                    <a:pt x="9396242" y="4723301"/>
                  </a:cubicBezTo>
                  <a:cubicBezTo>
                    <a:pt x="9386776" y="4707902"/>
                    <a:pt x="9373976" y="4694603"/>
                    <a:pt x="9357844" y="4683403"/>
                  </a:cubicBezTo>
                  <a:close/>
                  <a:moveTo>
                    <a:pt x="5776444" y="4683403"/>
                  </a:moveTo>
                  <a:lnTo>
                    <a:pt x="5888237" y="4683403"/>
                  </a:lnTo>
                  <a:lnTo>
                    <a:pt x="5888237" y="4817995"/>
                  </a:lnTo>
                  <a:cubicBezTo>
                    <a:pt x="5885704" y="4813596"/>
                    <a:pt x="5882304" y="4809096"/>
                    <a:pt x="5878038" y="4804496"/>
                  </a:cubicBezTo>
                  <a:cubicBezTo>
                    <a:pt x="5873771" y="4799896"/>
                    <a:pt x="5869106" y="4795530"/>
                    <a:pt x="5864039" y="4791397"/>
                  </a:cubicBezTo>
                  <a:cubicBezTo>
                    <a:pt x="5858973" y="4787264"/>
                    <a:pt x="5853773" y="4783497"/>
                    <a:pt x="5848440" y="4780098"/>
                  </a:cubicBezTo>
                  <a:cubicBezTo>
                    <a:pt x="5843107" y="4776698"/>
                    <a:pt x="5838040" y="4773998"/>
                    <a:pt x="5833241" y="4771998"/>
                  </a:cubicBezTo>
                  <a:cubicBezTo>
                    <a:pt x="5830441" y="4754933"/>
                    <a:pt x="5824308" y="4738700"/>
                    <a:pt x="5814843" y="4723301"/>
                  </a:cubicBezTo>
                  <a:cubicBezTo>
                    <a:pt x="5805375" y="4707902"/>
                    <a:pt x="5792577" y="4694603"/>
                    <a:pt x="5776444" y="4683403"/>
                  </a:cubicBezTo>
                  <a:close/>
                  <a:moveTo>
                    <a:pt x="2823698" y="4683403"/>
                  </a:moveTo>
                  <a:lnTo>
                    <a:pt x="2935489" y="4683403"/>
                  </a:lnTo>
                  <a:lnTo>
                    <a:pt x="2935489" y="4817995"/>
                  </a:lnTo>
                  <a:cubicBezTo>
                    <a:pt x="2932957" y="4813596"/>
                    <a:pt x="2929556" y="4809096"/>
                    <a:pt x="2925291" y="4804496"/>
                  </a:cubicBezTo>
                  <a:cubicBezTo>
                    <a:pt x="2921026" y="4799896"/>
                    <a:pt x="2916359" y="4795530"/>
                    <a:pt x="2911292" y="4791397"/>
                  </a:cubicBezTo>
                  <a:cubicBezTo>
                    <a:pt x="2906225" y="4787264"/>
                    <a:pt x="2901025" y="4783497"/>
                    <a:pt x="2895692" y="4780098"/>
                  </a:cubicBezTo>
                  <a:cubicBezTo>
                    <a:pt x="2890361" y="4776698"/>
                    <a:pt x="2885294" y="4773998"/>
                    <a:pt x="2880494" y="4771998"/>
                  </a:cubicBezTo>
                  <a:cubicBezTo>
                    <a:pt x="2877694" y="4754933"/>
                    <a:pt x="2871560" y="4738700"/>
                    <a:pt x="2862095" y="4723301"/>
                  </a:cubicBezTo>
                  <a:cubicBezTo>
                    <a:pt x="2852629" y="4707902"/>
                    <a:pt x="2839829" y="4694603"/>
                    <a:pt x="2823698" y="4683403"/>
                  </a:cubicBezTo>
                  <a:close/>
                  <a:moveTo>
                    <a:pt x="8915964" y="4656205"/>
                  </a:moveTo>
                  <a:cubicBezTo>
                    <a:pt x="8905698" y="4656205"/>
                    <a:pt x="8896465" y="4658005"/>
                    <a:pt x="8888266" y="4661605"/>
                  </a:cubicBezTo>
                  <a:cubicBezTo>
                    <a:pt x="8880066" y="4665205"/>
                    <a:pt x="8872966" y="4670138"/>
                    <a:pt x="8866966" y="4676404"/>
                  </a:cubicBezTo>
                  <a:cubicBezTo>
                    <a:pt x="8860967" y="4682670"/>
                    <a:pt x="8856334" y="4689936"/>
                    <a:pt x="8853068" y="4698202"/>
                  </a:cubicBezTo>
                  <a:cubicBezTo>
                    <a:pt x="8849802" y="4706469"/>
                    <a:pt x="8848168" y="4715201"/>
                    <a:pt x="8848168" y="4724401"/>
                  </a:cubicBezTo>
                  <a:cubicBezTo>
                    <a:pt x="8848168" y="4727868"/>
                    <a:pt x="8848802" y="4731100"/>
                    <a:pt x="8850068" y="4734100"/>
                  </a:cubicBezTo>
                  <a:cubicBezTo>
                    <a:pt x="8851334" y="4737100"/>
                    <a:pt x="8853102" y="4739733"/>
                    <a:pt x="8855368" y="4742000"/>
                  </a:cubicBezTo>
                  <a:cubicBezTo>
                    <a:pt x="8857634" y="4744267"/>
                    <a:pt x="8860301" y="4746033"/>
                    <a:pt x="8863367" y="4747300"/>
                  </a:cubicBezTo>
                  <a:cubicBezTo>
                    <a:pt x="8866434" y="4748566"/>
                    <a:pt x="8869700" y="4749200"/>
                    <a:pt x="8873166" y="4749200"/>
                  </a:cubicBezTo>
                  <a:cubicBezTo>
                    <a:pt x="8880100" y="4749200"/>
                    <a:pt x="8885966" y="4746800"/>
                    <a:pt x="8890765" y="4742000"/>
                  </a:cubicBezTo>
                  <a:cubicBezTo>
                    <a:pt x="8895565" y="4737200"/>
                    <a:pt x="8897965" y="4731334"/>
                    <a:pt x="8897965" y="4724401"/>
                  </a:cubicBezTo>
                  <a:cubicBezTo>
                    <a:pt x="8897965" y="4718935"/>
                    <a:pt x="8896365" y="4714102"/>
                    <a:pt x="8893165" y="4709902"/>
                  </a:cubicBezTo>
                  <a:cubicBezTo>
                    <a:pt x="8889966" y="4705702"/>
                    <a:pt x="8885900" y="4702736"/>
                    <a:pt x="8880966" y="4701002"/>
                  </a:cubicBezTo>
                  <a:cubicBezTo>
                    <a:pt x="8884700" y="4695536"/>
                    <a:pt x="8889266" y="4691103"/>
                    <a:pt x="8894665" y="4687703"/>
                  </a:cubicBezTo>
                  <a:cubicBezTo>
                    <a:pt x="8900064" y="4684303"/>
                    <a:pt x="8906498" y="4682603"/>
                    <a:pt x="8913964" y="4682603"/>
                  </a:cubicBezTo>
                  <a:cubicBezTo>
                    <a:pt x="8919964" y="4682603"/>
                    <a:pt x="8925597" y="4683970"/>
                    <a:pt x="8930863" y="4686703"/>
                  </a:cubicBezTo>
                  <a:cubicBezTo>
                    <a:pt x="8936130" y="4689436"/>
                    <a:pt x="8940662" y="4693003"/>
                    <a:pt x="8944462" y="4697403"/>
                  </a:cubicBezTo>
                  <a:cubicBezTo>
                    <a:pt x="8948262" y="4701802"/>
                    <a:pt x="8951262" y="4706835"/>
                    <a:pt x="8953462" y="4712502"/>
                  </a:cubicBezTo>
                  <a:cubicBezTo>
                    <a:pt x="8955662" y="4718168"/>
                    <a:pt x="8956761" y="4723868"/>
                    <a:pt x="8956761" y="4729601"/>
                  </a:cubicBezTo>
                  <a:cubicBezTo>
                    <a:pt x="8956761" y="4735067"/>
                    <a:pt x="8955662" y="4740567"/>
                    <a:pt x="8953462" y="4746100"/>
                  </a:cubicBezTo>
                  <a:cubicBezTo>
                    <a:pt x="8951262" y="4751633"/>
                    <a:pt x="8948262" y="4756566"/>
                    <a:pt x="8944462" y="4760899"/>
                  </a:cubicBezTo>
                  <a:cubicBezTo>
                    <a:pt x="8940662" y="4765232"/>
                    <a:pt x="8936230" y="4768765"/>
                    <a:pt x="8931163" y="4771498"/>
                  </a:cubicBezTo>
                  <a:cubicBezTo>
                    <a:pt x="8926097" y="4774231"/>
                    <a:pt x="8920697" y="4775598"/>
                    <a:pt x="8914964" y="4775598"/>
                  </a:cubicBezTo>
                  <a:lnTo>
                    <a:pt x="8897565" y="4775598"/>
                  </a:lnTo>
                  <a:lnTo>
                    <a:pt x="8897565" y="4801996"/>
                  </a:lnTo>
                  <a:lnTo>
                    <a:pt x="8918364" y="4801996"/>
                  </a:lnTo>
                  <a:cubicBezTo>
                    <a:pt x="8925430" y="4801996"/>
                    <a:pt x="8932096" y="4803230"/>
                    <a:pt x="8938362" y="4805696"/>
                  </a:cubicBezTo>
                  <a:cubicBezTo>
                    <a:pt x="8944629" y="4808163"/>
                    <a:pt x="8950096" y="4811596"/>
                    <a:pt x="8954762" y="4815995"/>
                  </a:cubicBezTo>
                  <a:cubicBezTo>
                    <a:pt x="8959428" y="4820395"/>
                    <a:pt x="8963128" y="4825628"/>
                    <a:pt x="8965860" y="4831694"/>
                  </a:cubicBezTo>
                  <a:cubicBezTo>
                    <a:pt x="8968594" y="4837761"/>
                    <a:pt x="8969960" y="4844327"/>
                    <a:pt x="8969960" y="4851393"/>
                  </a:cubicBezTo>
                  <a:cubicBezTo>
                    <a:pt x="8969960" y="4857660"/>
                    <a:pt x="8968828" y="4863693"/>
                    <a:pt x="8966560" y="4869492"/>
                  </a:cubicBezTo>
                  <a:cubicBezTo>
                    <a:pt x="8964294" y="4875292"/>
                    <a:pt x="8961028" y="4880491"/>
                    <a:pt x="8956761" y="4885091"/>
                  </a:cubicBezTo>
                  <a:cubicBezTo>
                    <a:pt x="8952495" y="4889691"/>
                    <a:pt x="8947296" y="4893391"/>
                    <a:pt x="8941162" y="4896191"/>
                  </a:cubicBezTo>
                  <a:cubicBezTo>
                    <a:pt x="8935030" y="4898990"/>
                    <a:pt x="8928030" y="4900390"/>
                    <a:pt x="8920164" y="4900390"/>
                  </a:cubicBezTo>
                  <a:cubicBezTo>
                    <a:pt x="8904831" y="4900390"/>
                    <a:pt x="8891532" y="4896491"/>
                    <a:pt x="8880266" y="4888691"/>
                  </a:cubicBezTo>
                  <a:cubicBezTo>
                    <a:pt x="8869000" y="4880891"/>
                    <a:pt x="8858634" y="4869059"/>
                    <a:pt x="8849168" y="4853193"/>
                  </a:cubicBezTo>
                  <a:cubicBezTo>
                    <a:pt x="8847168" y="4849860"/>
                    <a:pt x="8844635" y="4844927"/>
                    <a:pt x="8841568" y="4838394"/>
                  </a:cubicBezTo>
                  <a:cubicBezTo>
                    <a:pt x="8838502" y="4831861"/>
                    <a:pt x="8835302" y="4824528"/>
                    <a:pt x="8831969" y="4816395"/>
                  </a:cubicBezTo>
                  <a:cubicBezTo>
                    <a:pt x="8828636" y="4808263"/>
                    <a:pt x="8825336" y="4799730"/>
                    <a:pt x="8822070" y="4790797"/>
                  </a:cubicBezTo>
                  <a:cubicBezTo>
                    <a:pt x="8818804" y="4781864"/>
                    <a:pt x="8815970" y="4773465"/>
                    <a:pt x="8813570" y="4765599"/>
                  </a:cubicBezTo>
                  <a:lnTo>
                    <a:pt x="8786172" y="4773198"/>
                  </a:lnTo>
                  <a:cubicBezTo>
                    <a:pt x="8787905" y="4779465"/>
                    <a:pt x="8790372" y="4786897"/>
                    <a:pt x="8793571" y="4795497"/>
                  </a:cubicBezTo>
                  <a:cubicBezTo>
                    <a:pt x="8796771" y="4804096"/>
                    <a:pt x="8800171" y="4812762"/>
                    <a:pt x="8803770" y="4821495"/>
                  </a:cubicBezTo>
                  <a:cubicBezTo>
                    <a:pt x="8807370" y="4830228"/>
                    <a:pt x="8810937" y="4838461"/>
                    <a:pt x="8814470" y="4846194"/>
                  </a:cubicBezTo>
                  <a:cubicBezTo>
                    <a:pt x="8818004" y="4853927"/>
                    <a:pt x="8820970" y="4860060"/>
                    <a:pt x="8823370" y="4864592"/>
                  </a:cubicBezTo>
                  <a:cubicBezTo>
                    <a:pt x="8828702" y="4874459"/>
                    <a:pt x="8834436" y="4883258"/>
                    <a:pt x="8840568" y="4890991"/>
                  </a:cubicBezTo>
                  <a:cubicBezTo>
                    <a:pt x="8846702" y="4898724"/>
                    <a:pt x="8853634" y="4905257"/>
                    <a:pt x="8861367" y="4910590"/>
                  </a:cubicBezTo>
                  <a:cubicBezTo>
                    <a:pt x="8869100" y="4915923"/>
                    <a:pt x="8877766" y="4919956"/>
                    <a:pt x="8887366" y="4922689"/>
                  </a:cubicBezTo>
                  <a:cubicBezTo>
                    <a:pt x="8896965" y="4925422"/>
                    <a:pt x="8907898" y="4926789"/>
                    <a:pt x="8920164" y="4926789"/>
                  </a:cubicBezTo>
                  <a:cubicBezTo>
                    <a:pt x="8932696" y="4926789"/>
                    <a:pt x="8943762" y="4924656"/>
                    <a:pt x="8953362" y="4920389"/>
                  </a:cubicBezTo>
                  <a:cubicBezTo>
                    <a:pt x="8962961" y="4916123"/>
                    <a:pt x="8971027" y="4910490"/>
                    <a:pt x="8977560" y="4903490"/>
                  </a:cubicBezTo>
                  <a:cubicBezTo>
                    <a:pt x="8984094" y="4896491"/>
                    <a:pt x="8989093" y="4888458"/>
                    <a:pt x="8992559" y="4879392"/>
                  </a:cubicBezTo>
                  <a:cubicBezTo>
                    <a:pt x="8996026" y="4870326"/>
                    <a:pt x="8997758" y="4860993"/>
                    <a:pt x="8997758" y="4851393"/>
                  </a:cubicBezTo>
                  <a:cubicBezTo>
                    <a:pt x="8997758" y="4844861"/>
                    <a:pt x="8996859" y="4838394"/>
                    <a:pt x="8995059" y="4831994"/>
                  </a:cubicBezTo>
                  <a:cubicBezTo>
                    <a:pt x="8993259" y="4825595"/>
                    <a:pt x="8990726" y="4819529"/>
                    <a:pt x="8987460" y="4813796"/>
                  </a:cubicBezTo>
                  <a:cubicBezTo>
                    <a:pt x="8984194" y="4808063"/>
                    <a:pt x="8980226" y="4802796"/>
                    <a:pt x="8975560" y="4797997"/>
                  </a:cubicBezTo>
                  <a:cubicBezTo>
                    <a:pt x="8970894" y="4793197"/>
                    <a:pt x="8965760" y="4789197"/>
                    <a:pt x="8960161" y="4785997"/>
                  </a:cubicBezTo>
                  <a:cubicBezTo>
                    <a:pt x="8976560" y="4768532"/>
                    <a:pt x="8984760" y="4749933"/>
                    <a:pt x="8984760" y="4730201"/>
                  </a:cubicBezTo>
                  <a:cubicBezTo>
                    <a:pt x="8984760" y="4720868"/>
                    <a:pt x="8983194" y="4711835"/>
                    <a:pt x="8980060" y="4703102"/>
                  </a:cubicBezTo>
                  <a:cubicBezTo>
                    <a:pt x="8976927" y="4694370"/>
                    <a:pt x="8972427" y="4686503"/>
                    <a:pt x="8966560" y="4679504"/>
                  </a:cubicBezTo>
                  <a:cubicBezTo>
                    <a:pt x="8960694" y="4672504"/>
                    <a:pt x="8953495" y="4666871"/>
                    <a:pt x="8944962" y="4662605"/>
                  </a:cubicBezTo>
                  <a:cubicBezTo>
                    <a:pt x="8936430" y="4658338"/>
                    <a:pt x="8926763" y="4656205"/>
                    <a:pt x="8915964" y="4656205"/>
                  </a:cubicBezTo>
                  <a:close/>
                  <a:moveTo>
                    <a:pt x="7481498" y="4656205"/>
                  </a:moveTo>
                  <a:lnTo>
                    <a:pt x="7481498" y="4683403"/>
                  </a:lnTo>
                  <a:lnTo>
                    <a:pt x="7659887" y="4683403"/>
                  </a:lnTo>
                  <a:lnTo>
                    <a:pt x="7659887" y="4717601"/>
                  </a:lnTo>
                  <a:cubicBezTo>
                    <a:pt x="7624156" y="4717601"/>
                    <a:pt x="7595425" y="4721401"/>
                    <a:pt x="7573692" y="4729001"/>
                  </a:cubicBezTo>
                  <a:cubicBezTo>
                    <a:pt x="7555027" y="4735934"/>
                    <a:pt x="7539561" y="4746533"/>
                    <a:pt x="7527295" y="4760799"/>
                  </a:cubicBezTo>
                  <a:cubicBezTo>
                    <a:pt x="7515030" y="4775065"/>
                    <a:pt x="7507230" y="4792064"/>
                    <a:pt x="7503897" y="4811796"/>
                  </a:cubicBezTo>
                  <a:cubicBezTo>
                    <a:pt x="7519763" y="4814462"/>
                    <a:pt x="7535262" y="4817795"/>
                    <a:pt x="7550394" y="4821795"/>
                  </a:cubicBezTo>
                  <a:cubicBezTo>
                    <a:pt x="7565527" y="4825795"/>
                    <a:pt x="7579859" y="4830828"/>
                    <a:pt x="7593391" y="4836894"/>
                  </a:cubicBezTo>
                  <a:cubicBezTo>
                    <a:pt x="7606924" y="4842961"/>
                    <a:pt x="7619323" y="4850260"/>
                    <a:pt x="7630589" y="4858793"/>
                  </a:cubicBezTo>
                  <a:cubicBezTo>
                    <a:pt x="7641855" y="4867326"/>
                    <a:pt x="7651621" y="4877459"/>
                    <a:pt x="7659887" y="4889191"/>
                  </a:cubicBezTo>
                  <a:lnTo>
                    <a:pt x="7659887" y="4919189"/>
                  </a:lnTo>
                  <a:lnTo>
                    <a:pt x="7687885" y="4919189"/>
                  </a:lnTo>
                  <a:lnTo>
                    <a:pt x="7687885" y="4683403"/>
                  </a:lnTo>
                  <a:lnTo>
                    <a:pt x="7719623" y="4683403"/>
                  </a:lnTo>
                  <a:lnTo>
                    <a:pt x="7738622" y="4683403"/>
                  </a:lnTo>
                  <a:cubicBezTo>
                    <a:pt x="7744621" y="4683403"/>
                    <a:pt x="7749888" y="4684937"/>
                    <a:pt x="7754421" y="4688003"/>
                  </a:cubicBezTo>
                  <a:cubicBezTo>
                    <a:pt x="7758954" y="4691070"/>
                    <a:pt x="7762720" y="4695070"/>
                    <a:pt x="7765720" y="4700002"/>
                  </a:cubicBezTo>
                  <a:cubicBezTo>
                    <a:pt x="7768720" y="4704936"/>
                    <a:pt x="7770987" y="4710502"/>
                    <a:pt x="7772520" y="4716701"/>
                  </a:cubicBezTo>
                  <a:cubicBezTo>
                    <a:pt x="7774053" y="4722901"/>
                    <a:pt x="7774820" y="4729267"/>
                    <a:pt x="7774820" y="4735800"/>
                  </a:cubicBezTo>
                  <a:lnTo>
                    <a:pt x="7774820" y="4938588"/>
                  </a:lnTo>
                  <a:lnTo>
                    <a:pt x="7802618" y="4938588"/>
                  </a:lnTo>
                  <a:lnTo>
                    <a:pt x="7802618" y="4709802"/>
                  </a:lnTo>
                  <a:cubicBezTo>
                    <a:pt x="7802618" y="4702736"/>
                    <a:pt x="7804285" y="4696669"/>
                    <a:pt x="7807618" y="4691603"/>
                  </a:cubicBezTo>
                  <a:cubicBezTo>
                    <a:pt x="7810951" y="4686537"/>
                    <a:pt x="7816817" y="4683803"/>
                    <a:pt x="7825217" y="4683403"/>
                  </a:cubicBezTo>
                  <a:lnTo>
                    <a:pt x="7844215" y="4683403"/>
                  </a:lnTo>
                  <a:lnTo>
                    <a:pt x="7844215" y="4656205"/>
                  </a:lnTo>
                  <a:lnTo>
                    <a:pt x="7824817" y="4656205"/>
                  </a:lnTo>
                  <a:cubicBezTo>
                    <a:pt x="7814151" y="4656205"/>
                    <a:pt x="7805152" y="4658605"/>
                    <a:pt x="7797818" y="4663405"/>
                  </a:cubicBezTo>
                  <a:cubicBezTo>
                    <a:pt x="7790486" y="4668204"/>
                    <a:pt x="7785753" y="4673937"/>
                    <a:pt x="7783619" y="4680604"/>
                  </a:cubicBezTo>
                  <a:cubicBezTo>
                    <a:pt x="7782419" y="4678071"/>
                    <a:pt x="7780519" y="4675404"/>
                    <a:pt x="7777919" y="4672604"/>
                  </a:cubicBezTo>
                  <a:cubicBezTo>
                    <a:pt x="7775320" y="4669804"/>
                    <a:pt x="7772087" y="4667171"/>
                    <a:pt x="7768220" y="4664705"/>
                  </a:cubicBezTo>
                  <a:cubicBezTo>
                    <a:pt x="7764354" y="4662238"/>
                    <a:pt x="7759921" y="4660205"/>
                    <a:pt x="7754921" y="4658605"/>
                  </a:cubicBezTo>
                  <a:lnTo>
                    <a:pt x="7740882" y="4656538"/>
                  </a:lnTo>
                  <a:lnTo>
                    <a:pt x="7740882" y="4656205"/>
                  </a:lnTo>
                  <a:lnTo>
                    <a:pt x="7738622" y="4656205"/>
                  </a:lnTo>
                  <a:lnTo>
                    <a:pt x="7719623" y="4656205"/>
                  </a:lnTo>
                  <a:close/>
                  <a:moveTo>
                    <a:pt x="7437543" y="4656205"/>
                  </a:moveTo>
                  <a:cubicBezTo>
                    <a:pt x="7424877" y="4658338"/>
                    <a:pt x="7411644" y="4665771"/>
                    <a:pt x="7397845" y="4678504"/>
                  </a:cubicBezTo>
                  <a:cubicBezTo>
                    <a:pt x="7384046" y="4691236"/>
                    <a:pt x="7373780" y="4704302"/>
                    <a:pt x="7367047" y="4717701"/>
                  </a:cubicBezTo>
                  <a:cubicBezTo>
                    <a:pt x="7360314" y="4731100"/>
                    <a:pt x="7355581" y="4743867"/>
                    <a:pt x="7352848" y="4755999"/>
                  </a:cubicBezTo>
                  <a:cubicBezTo>
                    <a:pt x="7350115" y="4768132"/>
                    <a:pt x="7348748" y="4780131"/>
                    <a:pt x="7348748" y="4791997"/>
                  </a:cubicBezTo>
                  <a:cubicBezTo>
                    <a:pt x="7348748" y="4801330"/>
                    <a:pt x="7349382" y="4811096"/>
                    <a:pt x="7350648" y="4821295"/>
                  </a:cubicBezTo>
                  <a:cubicBezTo>
                    <a:pt x="7351915" y="4831494"/>
                    <a:pt x="7354048" y="4841761"/>
                    <a:pt x="7357047" y="4852093"/>
                  </a:cubicBezTo>
                  <a:cubicBezTo>
                    <a:pt x="7360047" y="4862426"/>
                    <a:pt x="7363947" y="4872659"/>
                    <a:pt x="7368747" y="4882791"/>
                  </a:cubicBezTo>
                  <a:cubicBezTo>
                    <a:pt x="7373546" y="4892924"/>
                    <a:pt x="7379480" y="4902724"/>
                    <a:pt x="7386546" y="4912190"/>
                  </a:cubicBezTo>
                  <a:cubicBezTo>
                    <a:pt x="7388279" y="4914456"/>
                    <a:pt x="7390412" y="4917189"/>
                    <a:pt x="7392945" y="4920389"/>
                  </a:cubicBezTo>
                  <a:cubicBezTo>
                    <a:pt x="7395479" y="4923589"/>
                    <a:pt x="7398345" y="4926589"/>
                    <a:pt x="7401545" y="4929389"/>
                  </a:cubicBezTo>
                  <a:cubicBezTo>
                    <a:pt x="7404745" y="4932188"/>
                    <a:pt x="7408111" y="4934588"/>
                    <a:pt x="7411644" y="4936588"/>
                  </a:cubicBezTo>
                  <a:cubicBezTo>
                    <a:pt x="7415178" y="4938588"/>
                    <a:pt x="7418744" y="4939588"/>
                    <a:pt x="7422343" y="4939588"/>
                  </a:cubicBezTo>
                  <a:cubicBezTo>
                    <a:pt x="7429277" y="4939588"/>
                    <a:pt x="7435143" y="4937188"/>
                    <a:pt x="7439942" y="4932388"/>
                  </a:cubicBezTo>
                  <a:cubicBezTo>
                    <a:pt x="7444742" y="4927589"/>
                    <a:pt x="7447142" y="4921722"/>
                    <a:pt x="7447142" y="4914789"/>
                  </a:cubicBezTo>
                  <a:cubicBezTo>
                    <a:pt x="7447142" y="4907990"/>
                    <a:pt x="7444742" y="4902157"/>
                    <a:pt x="7439942" y="4897290"/>
                  </a:cubicBezTo>
                  <a:cubicBezTo>
                    <a:pt x="7435143" y="4892424"/>
                    <a:pt x="7429277" y="4889991"/>
                    <a:pt x="7422343" y="4889991"/>
                  </a:cubicBezTo>
                  <a:cubicBezTo>
                    <a:pt x="7419544" y="4889991"/>
                    <a:pt x="7416911" y="4890458"/>
                    <a:pt x="7414444" y="4891391"/>
                  </a:cubicBezTo>
                  <a:cubicBezTo>
                    <a:pt x="7411978" y="4892324"/>
                    <a:pt x="7409744" y="4893524"/>
                    <a:pt x="7407744" y="4894991"/>
                  </a:cubicBezTo>
                  <a:cubicBezTo>
                    <a:pt x="7396812" y="4878858"/>
                    <a:pt x="7388912" y="4861993"/>
                    <a:pt x="7384046" y="4844394"/>
                  </a:cubicBezTo>
                  <a:cubicBezTo>
                    <a:pt x="7379180" y="4826795"/>
                    <a:pt x="7376746" y="4809329"/>
                    <a:pt x="7376746" y="4791997"/>
                  </a:cubicBezTo>
                  <a:cubicBezTo>
                    <a:pt x="7376746" y="4782664"/>
                    <a:pt x="7378046" y="4772198"/>
                    <a:pt x="7380646" y="4760599"/>
                  </a:cubicBezTo>
                  <a:cubicBezTo>
                    <a:pt x="7383246" y="4749000"/>
                    <a:pt x="7387312" y="4738267"/>
                    <a:pt x="7392845" y="4728401"/>
                  </a:cubicBezTo>
                  <a:cubicBezTo>
                    <a:pt x="7398379" y="4718535"/>
                    <a:pt x="7406211" y="4708969"/>
                    <a:pt x="7416344" y="4699702"/>
                  </a:cubicBezTo>
                  <a:cubicBezTo>
                    <a:pt x="7426477" y="4690436"/>
                    <a:pt x="7438609" y="4685003"/>
                    <a:pt x="7452742" y="4683403"/>
                  </a:cubicBezTo>
                  <a:lnTo>
                    <a:pt x="7478140" y="4683403"/>
                  </a:lnTo>
                  <a:lnTo>
                    <a:pt x="7478140" y="4656205"/>
                  </a:lnTo>
                  <a:close/>
                  <a:moveTo>
                    <a:pt x="5709848" y="4656205"/>
                  </a:moveTo>
                  <a:lnTo>
                    <a:pt x="5709848" y="4683403"/>
                  </a:lnTo>
                  <a:lnTo>
                    <a:pt x="5723448" y="4683403"/>
                  </a:lnTo>
                  <a:cubicBezTo>
                    <a:pt x="5731580" y="4683403"/>
                    <a:pt x="5740080" y="4686103"/>
                    <a:pt x="5748947" y="4691503"/>
                  </a:cubicBezTo>
                  <a:cubicBezTo>
                    <a:pt x="5757812" y="4696903"/>
                    <a:pt x="5766111" y="4703669"/>
                    <a:pt x="5773845" y="4711802"/>
                  </a:cubicBezTo>
                  <a:cubicBezTo>
                    <a:pt x="5781577" y="4719935"/>
                    <a:pt x="5788310" y="4728701"/>
                    <a:pt x="5794043" y="4738100"/>
                  </a:cubicBezTo>
                  <a:cubicBezTo>
                    <a:pt x="5799777" y="4747500"/>
                    <a:pt x="5803442" y="4756066"/>
                    <a:pt x="5805042" y="4763799"/>
                  </a:cubicBezTo>
                  <a:cubicBezTo>
                    <a:pt x="5799976" y="4762999"/>
                    <a:pt x="5795443" y="4762599"/>
                    <a:pt x="5791443" y="4762599"/>
                  </a:cubicBezTo>
                  <a:cubicBezTo>
                    <a:pt x="5784244" y="4762732"/>
                    <a:pt x="5777511" y="4763932"/>
                    <a:pt x="5771244" y="4766198"/>
                  </a:cubicBezTo>
                  <a:cubicBezTo>
                    <a:pt x="5764978" y="4768465"/>
                    <a:pt x="5759512" y="4771598"/>
                    <a:pt x="5754845" y="4775598"/>
                  </a:cubicBezTo>
                  <a:cubicBezTo>
                    <a:pt x="5750179" y="4779598"/>
                    <a:pt x="5746546" y="4784464"/>
                    <a:pt x="5743947" y="4790197"/>
                  </a:cubicBezTo>
                  <a:cubicBezTo>
                    <a:pt x="5741346" y="4795930"/>
                    <a:pt x="5740046" y="4802196"/>
                    <a:pt x="5740046" y="4808996"/>
                  </a:cubicBezTo>
                  <a:cubicBezTo>
                    <a:pt x="5740046" y="4815529"/>
                    <a:pt x="5741180" y="4821695"/>
                    <a:pt x="5743446" y="4827495"/>
                  </a:cubicBezTo>
                  <a:cubicBezTo>
                    <a:pt x="5745713" y="4833294"/>
                    <a:pt x="5748947" y="4838427"/>
                    <a:pt x="5753146" y="4842894"/>
                  </a:cubicBezTo>
                  <a:cubicBezTo>
                    <a:pt x="5757346" y="4847360"/>
                    <a:pt x="5762278" y="4850893"/>
                    <a:pt x="5767945" y="4853493"/>
                  </a:cubicBezTo>
                  <a:cubicBezTo>
                    <a:pt x="5773611" y="4856093"/>
                    <a:pt x="5779977" y="4857393"/>
                    <a:pt x="5787043" y="4857393"/>
                  </a:cubicBezTo>
                  <a:cubicBezTo>
                    <a:pt x="5794910" y="4857393"/>
                    <a:pt x="5801743" y="4855960"/>
                    <a:pt x="5807542" y="4853093"/>
                  </a:cubicBezTo>
                  <a:cubicBezTo>
                    <a:pt x="5813342" y="4850227"/>
                    <a:pt x="5818175" y="4846327"/>
                    <a:pt x="5822041" y="4841394"/>
                  </a:cubicBezTo>
                  <a:cubicBezTo>
                    <a:pt x="5825908" y="4836461"/>
                    <a:pt x="5828907" y="4830695"/>
                    <a:pt x="5831041" y="4824095"/>
                  </a:cubicBezTo>
                  <a:cubicBezTo>
                    <a:pt x="5833174" y="4817495"/>
                    <a:pt x="5834374" y="4810463"/>
                    <a:pt x="5834641" y="4802996"/>
                  </a:cubicBezTo>
                  <a:cubicBezTo>
                    <a:pt x="5840240" y="4804730"/>
                    <a:pt x="5846106" y="4808129"/>
                    <a:pt x="5852239" y="4813196"/>
                  </a:cubicBezTo>
                  <a:cubicBezTo>
                    <a:pt x="5858373" y="4818262"/>
                    <a:pt x="5864005" y="4824062"/>
                    <a:pt x="5869138" y="4830595"/>
                  </a:cubicBezTo>
                  <a:cubicBezTo>
                    <a:pt x="5874272" y="4837128"/>
                    <a:pt x="5878605" y="4843927"/>
                    <a:pt x="5882138" y="4850993"/>
                  </a:cubicBezTo>
                  <a:cubicBezTo>
                    <a:pt x="5885671" y="4858060"/>
                    <a:pt x="5887705" y="4864392"/>
                    <a:pt x="5888237" y="4869992"/>
                  </a:cubicBezTo>
                  <a:lnTo>
                    <a:pt x="5888237" y="4919189"/>
                  </a:lnTo>
                  <a:lnTo>
                    <a:pt x="5916236" y="4919189"/>
                  </a:lnTo>
                  <a:lnTo>
                    <a:pt x="5916236" y="4683403"/>
                  </a:lnTo>
                  <a:lnTo>
                    <a:pt x="5947973" y="4683403"/>
                  </a:lnTo>
                  <a:lnTo>
                    <a:pt x="5966972" y="4683403"/>
                  </a:lnTo>
                  <a:cubicBezTo>
                    <a:pt x="5972972" y="4683403"/>
                    <a:pt x="5978239" y="4684937"/>
                    <a:pt x="5982771" y="4688003"/>
                  </a:cubicBezTo>
                  <a:cubicBezTo>
                    <a:pt x="5987304" y="4691070"/>
                    <a:pt x="5991071" y="4695070"/>
                    <a:pt x="5994071" y="4700002"/>
                  </a:cubicBezTo>
                  <a:cubicBezTo>
                    <a:pt x="5997070" y="4704936"/>
                    <a:pt x="5999337" y="4710502"/>
                    <a:pt x="6000870" y="4716701"/>
                  </a:cubicBezTo>
                  <a:cubicBezTo>
                    <a:pt x="6002403" y="4722901"/>
                    <a:pt x="6003171" y="4729267"/>
                    <a:pt x="6003171" y="4735800"/>
                  </a:cubicBezTo>
                  <a:lnTo>
                    <a:pt x="6003171" y="4938588"/>
                  </a:lnTo>
                  <a:lnTo>
                    <a:pt x="6030968" y="4938588"/>
                  </a:lnTo>
                  <a:lnTo>
                    <a:pt x="6030968" y="4709802"/>
                  </a:lnTo>
                  <a:cubicBezTo>
                    <a:pt x="6030968" y="4702736"/>
                    <a:pt x="6032635" y="4696669"/>
                    <a:pt x="6035968" y="4691603"/>
                  </a:cubicBezTo>
                  <a:cubicBezTo>
                    <a:pt x="6039301" y="4686537"/>
                    <a:pt x="6045167" y="4683803"/>
                    <a:pt x="6053567" y="4683403"/>
                  </a:cubicBezTo>
                  <a:lnTo>
                    <a:pt x="6072566" y="4683403"/>
                  </a:lnTo>
                  <a:lnTo>
                    <a:pt x="6151817" y="4683403"/>
                  </a:lnTo>
                  <a:cubicBezTo>
                    <a:pt x="6132218" y="4703002"/>
                    <a:pt x="6121885" y="4732934"/>
                    <a:pt x="6120819" y="4773198"/>
                  </a:cubicBezTo>
                  <a:lnTo>
                    <a:pt x="6157816" y="4773198"/>
                  </a:lnTo>
                  <a:cubicBezTo>
                    <a:pt x="6165682" y="4773198"/>
                    <a:pt x="6172849" y="4774365"/>
                    <a:pt x="6179315" y="4776698"/>
                  </a:cubicBezTo>
                  <a:cubicBezTo>
                    <a:pt x="6185781" y="4779031"/>
                    <a:pt x="6191314" y="4782431"/>
                    <a:pt x="6195914" y="4786897"/>
                  </a:cubicBezTo>
                  <a:cubicBezTo>
                    <a:pt x="6200514" y="4791364"/>
                    <a:pt x="6204080" y="4796730"/>
                    <a:pt x="6206613" y="4802996"/>
                  </a:cubicBezTo>
                  <a:cubicBezTo>
                    <a:pt x="6209146" y="4809263"/>
                    <a:pt x="6210413" y="4816262"/>
                    <a:pt x="6210413" y="4823995"/>
                  </a:cubicBezTo>
                  <a:cubicBezTo>
                    <a:pt x="6210413" y="4830528"/>
                    <a:pt x="6209146" y="4836461"/>
                    <a:pt x="6206613" y="4841794"/>
                  </a:cubicBezTo>
                  <a:cubicBezTo>
                    <a:pt x="6204080" y="4847127"/>
                    <a:pt x="6200680" y="4851760"/>
                    <a:pt x="6196414" y="4855693"/>
                  </a:cubicBezTo>
                  <a:cubicBezTo>
                    <a:pt x="6192147" y="4859626"/>
                    <a:pt x="6187215" y="4862659"/>
                    <a:pt x="6181615" y="4864792"/>
                  </a:cubicBezTo>
                  <a:cubicBezTo>
                    <a:pt x="6176016" y="4866926"/>
                    <a:pt x="6170149" y="4867992"/>
                    <a:pt x="6164016" y="4867992"/>
                  </a:cubicBezTo>
                  <a:cubicBezTo>
                    <a:pt x="6154150" y="4867992"/>
                    <a:pt x="6144551" y="4864826"/>
                    <a:pt x="6135218" y="4858493"/>
                  </a:cubicBezTo>
                  <a:cubicBezTo>
                    <a:pt x="6125885" y="4852160"/>
                    <a:pt x="6116885" y="4841927"/>
                    <a:pt x="6108219" y="4827795"/>
                  </a:cubicBezTo>
                  <a:cubicBezTo>
                    <a:pt x="6093553" y="4804730"/>
                    <a:pt x="6084554" y="4781998"/>
                    <a:pt x="6081221" y="4759599"/>
                  </a:cubicBezTo>
                  <a:lnTo>
                    <a:pt x="6056023" y="4764399"/>
                  </a:lnTo>
                  <a:cubicBezTo>
                    <a:pt x="6062555" y="4799063"/>
                    <a:pt x="6074355" y="4828062"/>
                    <a:pt x="6091420" y="4851393"/>
                  </a:cubicBezTo>
                  <a:cubicBezTo>
                    <a:pt x="6101953" y="4866459"/>
                    <a:pt x="6112919" y="4877725"/>
                    <a:pt x="6124318" y="4885191"/>
                  </a:cubicBezTo>
                  <a:cubicBezTo>
                    <a:pt x="6135718" y="4892658"/>
                    <a:pt x="6148950" y="4896391"/>
                    <a:pt x="6164016" y="4896391"/>
                  </a:cubicBezTo>
                  <a:cubicBezTo>
                    <a:pt x="6174682" y="4896391"/>
                    <a:pt x="6184548" y="4894624"/>
                    <a:pt x="6193614" y="4891091"/>
                  </a:cubicBezTo>
                  <a:cubicBezTo>
                    <a:pt x="6202680" y="4887558"/>
                    <a:pt x="6210580" y="4882625"/>
                    <a:pt x="6217313" y="4876292"/>
                  </a:cubicBezTo>
                  <a:cubicBezTo>
                    <a:pt x="6224045" y="4869959"/>
                    <a:pt x="6229245" y="4862326"/>
                    <a:pt x="6232912" y="4853393"/>
                  </a:cubicBezTo>
                  <a:cubicBezTo>
                    <a:pt x="6236578" y="4844461"/>
                    <a:pt x="6238411" y="4834661"/>
                    <a:pt x="6238411" y="4823995"/>
                  </a:cubicBezTo>
                  <a:cubicBezTo>
                    <a:pt x="6238411" y="4813596"/>
                    <a:pt x="6236745" y="4803730"/>
                    <a:pt x="6233412" y="4794397"/>
                  </a:cubicBezTo>
                  <a:cubicBezTo>
                    <a:pt x="6230078" y="4785064"/>
                    <a:pt x="6225379" y="4776865"/>
                    <a:pt x="6219313" y="4769798"/>
                  </a:cubicBezTo>
                  <a:cubicBezTo>
                    <a:pt x="6213246" y="4762732"/>
                    <a:pt x="6205847" y="4757132"/>
                    <a:pt x="6197114" y="4752999"/>
                  </a:cubicBezTo>
                  <a:cubicBezTo>
                    <a:pt x="6188381" y="4748866"/>
                    <a:pt x="6178682" y="4746800"/>
                    <a:pt x="6168016" y="4746800"/>
                  </a:cubicBezTo>
                  <a:lnTo>
                    <a:pt x="6151817" y="4746800"/>
                  </a:lnTo>
                  <a:cubicBezTo>
                    <a:pt x="6152617" y="4734134"/>
                    <a:pt x="6155650" y="4722801"/>
                    <a:pt x="6160916" y="4712802"/>
                  </a:cubicBezTo>
                  <a:cubicBezTo>
                    <a:pt x="6166182" y="4702802"/>
                    <a:pt x="6174549" y="4693003"/>
                    <a:pt x="6186015" y="4683403"/>
                  </a:cubicBezTo>
                  <a:lnTo>
                    <a:pt x="6210014" y="4683403"/>
                  </a:lnTo>
                  <a:cubicBezTo>
                    <a:pt x="6210680" y="4691936"/>
                    <a:pt x="6212880" y="4701136"/>
                    <a:pt x="6216613" y="4711002"/>
                  </a:cubicBezTo>
                  <a:cubicBezTo>
                    <a:pt x="6220346" y="4720868"/>
                    <a:pt x="6225112" y="4730234"/>
                    <a:pt x="6230912" y="4739100"/>
                  </a:cubicBezTo>
                  <a:cubicBezTo>
                    <a:pt x="6236711" y="4747966"/>
                    <a:pt x="6243311" y="4755766"/>
                    <a:pt x="6250711" y="4762499"/>
                  </a:cubicBezTo>
                  <a:cubicBezTo>
                    <a:pt x="6258110" y="4769232"/>
                    <a:pt x="6266076" y="4773598"/>
                    <a:pt x="6274609" y="4775598"/>
                  </a:cubicBezTo>
                  <a:lnTo>
                    <a:pt x="6274609" y="4919189"/>
                  </a:lnTo>
                  <a:lnTo>
                    <a:pt x="6302607" y="4919189"/>
                  </a:lnTo>
                  <a:lnTo>
                    <a:pt x="6302607" y="4752799"/>
                  </a:lnTo>
                  <a:lnTo>
                    <a:pt x="6294008" y="4752799"/>
                  </a:lnTo>
                  <a:cubicBezTo>
                    <a:pt x="6286408" y="4752799"/>
                    <a:pt x="6279309" y="4750533"/>
                    <a:pt x="6272709" y="4746000"/>
                  </a:cubicBezTo>
                  <a:cubicBezTo>
                    <a:pt x="6266110" y="4741467"/>
                    <a:pt x="6260310" y="4735734"/>
                    <a:pt x="6255310" y="4728801"/>
                  </a:cubicBezTo>
                  <a:cubicBezTo>
                    <a:pt x="6250311" y="4721868"/>
                    <a:pt x="6246244" y="4714368"/>
                    <a:pt x="6243111" y="4706302"/>
                  </a:cubicBezTo>
                  <a:cubicBezTo>
                    <a:pt x="6239978" y="4698236"/>
                    <a:pt x="6238145" y="4690603"/>
                    <a:pt x="6237611" y="4683403"/>
                  </a:cubicBezTo>
                  <a:lnTo>
                    <a:pt x="6328973" y="4683403"/>
                  </a:lnTo>
                  <a:lnTo>
                    <a:pt x="6344605" y="4683403"/>
                  </a:lnTo>
                  <a:lnTo>
                    <a:pt x="6347972" y="4683403"/>
                  </a:lnTo>
                  <a:cubicBezTo>
                    <a:pt x="6353972" y="4683403"/>
                    <a:pt x="6359238" y="4684937"/>
                    <a:pt x="6363771" y="4688003"/>
                  </a:cubicBezTo>
                  <a:cubicBezTo>
                    <a:pt x="6368304" y="4691070"/>
                    <a:pt x="6372071" y="4695070"/>
                    <a:pt x="6375070" y="4700002"/>
                  </a:cubicBezTo>
                  <a:cubicBezTo>
                    <a:pt x="6378070" y="4704936"/>
                    <a:pt x="6380337" y="4710502"/>
                    <a:pt x="6381870" y="4716701"/>
                  </a:cubicBezTo>
                  <a:cubicBezTo>
                    <a:pt x="6383403" y="4722901"/>
                    <a:pt x="6384170" y="4729267"/>
                    <a:pt x="6384170" y="4735800"/>
                  </a:cubicBezTo>
                  <a:lnTo>
                    <a:pt x="6384170" y="4938588"/>
                  </a:lnTo>
                  <a:lnTo>
                    <a:pt x="6411968" y="4938588"/>
                  </a:lnTo>
                  <a:lnTo>
                    <a:pt x="6411968" y="4709802"/>
                  </a:lnTo>
                  <a:cubicBezTo>
                    <a:pt x="6411968" y="4702736"/>
                    <a:pt x="6413635" y="4696669"/>
                    <a:pt x="6416968" y="4691603"/>
                  </a:cubicBezTo>
                  <a:cubicBezTo>
                    <a:pt x="6420301" y="4686537"/>
                    <a:pt x="6426167" y="4683803"/>
                    <a:pt x="6434567" y="4683403"/>
                  </a:cubicBezTo>
                  <a:lnTo>
                    <a:pt x="6453566" y="4683403"/>
                  </a:lnTo>
                  <a:lnTo>
                    <a:pt x="6453566" y="4656205"/>
                  </a:lnTo>
                  <a:lnTo>
                    <a:pt x="6434167" y="4656205"/>
                  </a:lnTo>
                  <a:cubicBezTo>
                    <a:pt x="6423501" y="4656205"/>
                    <a:pt x="6414502" y="4658605"/>
                    <a:pt x="6407169" y="4663405"/>
                  </a:cubicBezTo>
                  <a:cubicBezTo>
                    <a:pt x="6399836" y="4668204"/>
                    <a:pt x="6395103" y="4673937"/>
                    <a:pt x="6392969" y="4680604"/>
                  </a:cubicBezTo>
                  <a:cubicBezTo>
                    <a:pt x="6391769" y="4678071"/>
                    <a:pt x="6389870" y="4675404"/>
                    <a:pt x="6387270" y="4672604"/>
                  </a:cubicBezTo>
                  <a:cubicBezTo>
                    <a:pt x="6384670" y="4669804"/>
                    <a:pt x="6381437" y="4667171"/>
                    <a:pt x="6377570" y="4664705"/>
                  </a:cubicBezTo>
                  <a:cubicBezTo>
                    <a:pt x="6373704" y="4662238"/>
                    <a:pt x="6369271" y="4660205"/>
                    <a:pt x="6364271" y="4658605"/>
                  </a:cubicBezTo>
                  <a:cubicBezTo>
                    <a:pt x="6359271" y="4657005"/>
                    <a:pt x="6353838" y="4656205"/>
                    <a:pt x="6347972" y="4656205"/>
                  </a:cubicBezTo>
                  <a:lnTo>
                    <a:pt x="6344605" y="4656205"/>
                  </a:lnTo>
                  <a:lnTo>
                    <a:pt x="6328973" y="4656205"/>
                  </a:lnTo>
                  <a:lnTo>
                    <a:pt x="6072566" y="4656205"/>
                  </a:lnTo>
                  <a:lnTo>
                    <a:pt x="6053167" y="4656205"/>
                  </a:lnTo>
                  <a:lnTo>
                    <a:pt x="6043224" y="4656205"/>
                  </a:lnTo>
                  <a:lnTo>
                    <a:pt x="6043224" y="4657419"/>
                  </a:lnTo>
                  <a:lnTo>
                    <a:pt x="6038418" y="4658005"/>
                  </a:lnTo>
                  <a:cubicBezTo>
                    <a:pt x="6033918" y="4659205"/>
                    <a:pt x="6029835" y="4661005"/>
                    <a:pt x="6026168" y="4663405"/>
                  </a:cubicBezTo>
                  <a:cubicBezTo>
                    <a:pt x="6018835" y="4668204"/>
                    <a:pt x="6014103" y="4673937"/>
                    <a:pt x="6011969" y="4680604"/>
                  </a:cubicBezTo>
                  <a:cubicBezTo>
                    <a:pt x="6010769" y="4678071"/>
                    <a:pt x="6008869" y="4675404"/>
                    <a:pt x="6006270" y="4672604"/>
                  </a:cubicBezTo>
                  <a:cubicBezTo>
                    <a:pt x="6003670" y="4669804"/>
                    <a:pt x="6000437" y="4667171"/>
                    <a:pt x="5996570" y="4664705"/>
                  </a:cubicBezTo>
                  <a:cubicBezTo>
                    <a:pt x="5992704" y="4662238"/>
                    <a:pt x="5988271" y="4660205"/>
                    <a:pt x="5983271" y="4658605"/>
                  </a:cubicBezTo>
                  <a:lnTo>
                    <a:pt x="5969232" y="4656538"/>
                  </a:lnTo>
                  <a:lnTo>
                    <a:pt x="5969232" y="4656205"/>
                  </a:lnTo>
                  <a:lnTo>
                    <a:pt x="5966972" y="4656205"/>
                  </a:lnTo>
                  <a:lnTo>
                    <a:pt x="5947973" y="4656205"/>
                  </a:lnTo>
                  <a:close/>
                  <a:moveTo>
                    <a:pt x="4286814" y="4656205"/>
                  </a:moveTo>
                  <a:cubicBezTo>
                    <a:pt x="4276548" y="4656205"/>
                    <a:pt x="4267315" y="4658005"/>
                    <a:pt x="4259116" y="4661605"/>
                  </a:cubicBezTo>
                  <a:cubicBezTo>
                    <a:pt x="4250920" y="4665205"/>
                    <a:pt x="4243820" y="4670138"/>
                    <a:pt x="4237820" y="4676404"/>
                  </a:cubicBezTo>
                  <a:cubicBezTo>
                    <a:pt x="4231821" y="4682670"/>
                    <a:pt x="4227187" y="4689936"/>
                    <a:pt x="4223921" y="4698202"/>
                  </a:cubicBezTo>
                  <a:cubicBezTo>
                    <a:pt x="4220654" y="4706469"/>
                    <a:pt x="4219021" y="4715201"/>
                    <a:pt x="4219021" y="4724401"/>
                  </a:cubicBezTo>
                  <a:cubicBezTo>
                    <a:pt x="4219021" y="4727868"/>
                    <a:pt x="4219654" y="4731100"/>
                    <a:pt x="4220922" y="4734100"/>
                  </a:cubicBezTo>
                  <a:cubicBezTo>
                    <a:pt x="4222188" y="4737100"/>
                    <a:pt x="4223954" y="4739733"/>
                    <a:pt x="4226221" y="4742000"/>
                  </a:cubicBezTo>
                  <a:cubicBezTo>
                    <a:pt x="4228487" y="4744267"/>
                    <a:pt x="4231154" y="4746033"/>
                    <a:pt x="4234220" y="4747300"/>
                  </a:cubicBezTo>
                  <a:cubicBezTo>
                    <a:pt x="4237287" y="4748566"/>
                    <a:pt x="4240553" y="4749200"/>
                    <a:pt x="4244020" y="4749200"/>
                  </a:cubicBezTo>
                  <a:cubicBezTo>
                    <a:pt x="4250952" y="4749200"/>
                    <a:pt x="4256816" y="4746800"/>
                    <a:pt x="4261616" y="4742000"/>
                  </a:cubicBezTo>
                  <a:cubicBezTo>
                    <a:pt x="4266415" y="4737200"/>
                    <a:pt x="4268815" y="4731334"/>
                    <a:pt x="4268815" y="4724401"/>
                  </a:cubicBezTo>
                  <a:cubicBezTo>
                    <a:pt x="4268815" y="4718935"/>
                    <a:pt x="4267215" y="4714102"/>
                    <a:pt x="4264016" y="4709902"/>
                  </a:cubicBezTo>
                  <a:cubicBezTo>
                    <a:pt x="4260816" y="4705702"/>
                    <a:pt x="4256750" y="4702736"/>
                    <a:pt x="4251819" y="4701002"/>
                  </a:cubicBezTo>
                  <a:cubicBezTo>
                    <a:pt x="4255549" y="4695536"/>
                    <a:pt x="4260116" y="4691103"/>
                    <a:pt x="4265515" y="4687703"/>
                  </a:cubicBezTo>
                  <a:cubicBezTo>
                    <a:pt x="4270915" y="4684303"/>
                    <a:pt x="4277348" y="4682603"/>
                    <a:pt x="4284814" y="4682603"/>
                  </a:cubicBezTo>
                  <a:cubicBezTo>
                    <a:pt x="4290814" y="4682603"/>
                    <a:pt x="4296447" y="4683970"/>
                    <a:pt x="4301713" y="4686703"/>
                  </a:cubicBezTo>
                  <a:cubicBezTo>
                    <a:pt x="4306979" y="4689436"/>
                    <a:pt x="4311513" y="4693003"/>
                    <a:pt x="4315312" y="4697403"/>
                  </a:cubicBezTo>
                  <a:cubicBezTo>
                    <a:pt x="4319113" y="4701802"/>
                    <a:pt x="4322113" y="4706835"/>
                    <a:pt x="4324312" y="4712502"/>
                  </a:cubicBezTo>
                  <a:cubicBezTo>
                    <a:pt x="4326512" y="4718168"/>
                    <a:pt x="4327612" y="4723868"/>
                    <a:pt x="4327612" y="4729601"/>
                  </a:cubicBezTo>
                  <a:cubicBezTo>
                    <a:pt x="4327612" y="4735067"/>
                    <a:pt x="4326512" y="4740567"/>
                    <a:pt x="4324312" y="4746100"/>
                  </a:cubicBezTo>
                  <a:cubicBezTo>
                    <a:pt x="4322113" y="4751633"/>
                    <a:pt x="4319113" y="4756566"/>
                    <a:pt x="4315312" y="4760899"/>
                  </a:cubicBezTo>
                  <a:cubicBezTo>
                    <a:pt x="4311513" y="4765232"/>
                    <a:pt x="4307079" y="4768765"/>
                    <a:pt x="4302013" y="4771498"/>
                  </a:cubicBezTo>
                  <a:cubicBezTo>
                    <a:pt x="4296947" y="4774231"/>
                    <a:pt x="4291547" y="4775598"/>
                    <a:pt x="4285814" y="4775598"/>
                  </a:cubicBezTo>
                  <a:lnTo>
                    <a:pt x="4268415" y="4775598"/>
                  </a:lnTo>
                  <a:lnTo>
                    <a:pt x="4268415" y="4801996"/>
                  </a:lnTo>
                  <a:lnTo>
                    <a:pt x="4289215" y="4801996"/>
                  </a:lnTo>
                  <a:cubicBezTo>
                    <a:pt x="4296280" y="4801996"/>
                    <a:pt x="4302946" y="4803230"/>
                    <a:pt x="4309213" y="4805696"/>
                  </a:cubicBezTo>
                  <a:cubicBezTo>
                    <a:pt x="4315479" y="4808163"/>
                    <a:pt x="4320945" y="4811596"/>
                    <a:pt x="4325612" y="4815995"/>
                  </a:cubicBezTo>
                  <a:cubicBezTo>
                    <a:pt x="4330278" y="4820395"/>
                    <a:pt x="4333978" y="4825628"/>
                    <a:pt x="4336711" y="4831694"/>
                  </a:cubicBezTo>
                  <a:cubicBezTo>
                    <a:pt x="4339444" y="4837761"/>
                    <a:pt x="4340811" y="4844327"/>
                    <a:pt x="4340811" y="4851393"/>
                  </a:cubicBezTo>
                  <a:cubicBezTo>
                    <a:pt x="4340811" y="4857660"/>
                    <a:pt x="4339677" y="4863693"/>
                    <a:pt x="4337411" y="4869492"/>
                  </a:cubicBezTo>
                  <a:cubicBezTo>
                    <a:pt x="4335144" y="4875292"/>
                    <a:pt x="4331878" y="4880491"/>
                    <a:pt x="4327612" y="4885091"/>
                  </a:cubicBezTo>
                  <a:cubicBezTo>
                    <a:pt x="4323345" y="4889691"/>
                    <a:pt x="4318145" y="4893391"/>
                    <a:pt x="4312013" y="4896191"/>
                  </a:cubicBezTo>
                  <a:cubicBezTo>
                    <a:pt x="4305880" y="4898990"/>
                    <a:pt x="4298880" y="4900390"/>
                    <a:pt x="4291014" y="4900390"/>
                  </a:cubicBezTo>
                  <a:cubicBezTo>
                    <a:pt x="4275682" y="4900390"/>
                    <a:pt x="4262382" y="4896491"/>
                    <a:pt x="4251119" y="4888691"/>
                  </a:cubicBezTo>
                  <a:cubicBezTo>
                    <a:pt x="4239854" y="4880891"/>
                    <a:pt x="4229487" y="4869059"/>
                    <a:pt x="4220022" y="4853193"/>
                  </a:cubicBezTo>
                  <a:cubicBezTo>
                    <a:pt x="4218021" y="4849860"/>
                    <a:pt x="4215488" y="4844927"/>
                    <a:pt x="4212422" y="4838394"/>
                  </a:cubicBezTo>
                  <a:cubicBezTo>
                    <a:pt x="4209355" y="4831861"/>
                    <a:pt x="4206156" y="4824528"/>
                    <a:pt x="4202822" y="4816395"/>
                  </a:cubicBezTo>
                  <a:cubicBezTo>
                    <a:pt x="4199489" y="4808263"/>
                    <a:pt x="4196189" y="4799730"/>
                    <a:pt x="4192923" y="4790797"/>
                  </a:cubicBezTo>
                  <a:cubicBezTo>
                    <a:pt x="4189656" y="4781864"/>
                    <a:pt x="4186823" y="4773465"/>
                    <a:pt x="4184423" y="4765599"/>
                  </a:cubicBezTo>
                  <a:lnTo>
                    <a:pt x="4157025" y="4773198"/>
                  </a:lnTo>
                  <a:cubicBezTo>
                    <a:pt x="4158758" y="4779465"/>
                    <a:pt x="4161225" y="4786897"/>
                    <a:pt x="4164425" y="4795497"/>
                  </a:cubicBezTo>
                  <a:cubicBezTo>
                    <a:pt x="4167625" y="4804096"/>
                    <a:pt x="4171025" y="4812762"/>
                    <a:pt x="4174624" y="4821495"/>
                  </a:cubicBezTo>
                  <a:cubicBezTo>
                    <a:pt x="4178224" y="4830228"/>
                    <a:pt x="4181790" y="4838461"/>
                    <a:pt x="4185324" y="4846194"/>
                  </a:cubicBezTo>
                  <a:cubicBezTo>
                    <a:pt x="4188857" y="4853927"/>
                    <a:pt x="4191823" y="4860060"/>
                    <a:pt x="4194223" y="4864592"/>
                  </a:cubicBezTo>
                  <a:cubicBezTo>
                    <a:pt x="4199556" y="4874459"/>
                    <a:pt x="4205289" y="4883258"/>
                    <a:pt x="4211422" y="4890991"/>
                  </a:cubicBezTo>
                  <a:cubicBezTo>
                    <a:pt x="4217555" y="4898724"/>
                    <a:pt x="4224487" y="4905257"/>
                    <a:pt x="4232221" y="4910590"/>
                  </a:cubicBezTo>
                  <a:cubicBezTo>
                    <a:pt x="4239954" y="4915923"/>
                    <a:pt x="4248619" y="4919956"/>
                    <a:pt x="4258217" y="4922689"/>
                  </a:cubicBezTo>
                  <a:cubicBezTo>
                    <a:pt x="4267815" y="4925422"/>
                    <a:pt x="4278748" y="4926789"/>
                    <a:pt x="4291014" y="4926789"/>
                  </a:cubicBezTo>
                  <a:cubicBezTo>
                    <a:pt x="4303546" y="4926789"/>
                    <a:pt x="4314612" y="4924656"/>
                    <a:pt x="4324212" y="4920389"/>
                  </a:cubicBezTo>
                  <a:cubicBezTo>
                    <a:pt x="4333811" y="4916123"/>
                    <a:pt x="4341877" y="4910490"/>
                    <a:pt x="4348410" y="4903490"/>
                  </a:cubicBezTo>
                  <a:cubicBezTo>
                    <a:pt x="4354943" y="4896491"/>
                    <a:pt x="4359943" y="4888458"/>
                    <a:pt x="4363410" y="4879392"/>
                  </a:cubicBezTo>
                  <a:cubicBezTo>
                    <a:pt x="4366876" y="4870326"/>
                    <a:pt x="4368609" y="4860993"/>
                    <a:pt x="4368609" y="4851393"/>
                  </a:cubicBezTo>
                  <a:cubicBezTo>
                    <a:pt x="4368609" y="4844861"/>
                    <a:pt x="4367709" y="4838394"/>
                    <a:pt x="4365909" y="4831994"/>
                  </a:cubicBezTo>
                  <a:cubicBezTo>
                    <a:pt x="4364109" y="4825595"/>
                    <a:pt x="4361576" y="4819529"/>
                    <a:pt x="4358310" y="4813796"/>
                  </a:cubicBezTo>
                  <a:cubicBezTo>
                    <a:pt x="4355043" y="4808063"/>
                    <a:pt x="4351077" y="4802796"/>
                    <a:pt x="4346410" y="4797997"/>
                  </a:cubicBezTo>
                  <a:cubicBezTo>
                    <a:pt x="4341744" y="4793197"/>
                    <a:pt x="4336612" y="4789197"/>
                    <a:pt x="4331011" y="4785997"/>
                  </a:cubicBezTo>
                  <a:cubicBezTo>
                    <a:pt x="4347410" y="4768532"/>
                    <a:pt x="4355610" y="4749933"/>
                    <a:pt x="4355610" y="4730201"/>
                  </a:cubicBezTo>
                  <a:cubicBezTo>
                    <a:pt x="4355610" y="4720868"/>
                    <a:pt x="4354043" y="4711835"/>
                    <a:pt x="4350910" y="4703102"/>
                  </a:cubicBezTo>
                  <a:cubicBezTo>
                    <a:pt x="4347777" y="4694370"/>
                    <a:pt x="4343277" y="4686503"/>
                    <a:pt x="4337411" y="4679504"/>
                  </a:cubicBezTo>
                  <a:cubicBezTo>
                    <a:pt x="4331545" y="4672504"/>
                    <a:pt x="4324345" y="4666871"/>
                    <a:pt x="4315812" y="4662605"/>
                  </a:cubicBezTo>
                  <a:cubicBezTo>
                    <a:pt x="4307279" y="4658338"/>
                    <a:pt x="4297614" y="4656205"/>
                    <a:pt x="4286814" y="4656205"/>
                  </a:cubicBezTo>
                  <a:close/>
                  <a:moveTo>
                    <a:pt x="2757101" y="4656205"/>
                  </a:moveTo>
                  <a:lnTo>
                    <a:pt x="2757101" y="4683403"/>
                  </a:lnTo>
                  <a:lnTo>
                    <a:pt x="2770701" y="4683403"/>
                  </a:lnTo>
                  <a:cubicBezTo>
                    <a:pt x="2778832" y="4683403"/>
                    <a:pt x="2787333" y="4686103"/>
                    <a:pt x="2796199" y="4691503"/>
                  </a:cubicBezTo>
                  <a:cubicBezTo>
                    <a:pt x="2805065" y="4696903"/>
                    <a:pt x="2813364" y="4703669"/>
                    <a:pt x="2821098" y="4711802"/>
                  </a:cubicBezTo>
                  <a:cubicBezTo>
                    <a:pt x="2828831" y="4719935"/>
                    <a:pt x="2835563" y="4728701"/>
                    <a:pt x="2841296" y="4738100"/>
                  </a:cubicBezTo>
                  <a:cubicBezTo>
                    <a:pt x="2847029" y="4747500"/>
                    <a:pt x="2850696" y="4756066"/>
                    <a:pt x="2852296" y="4763799"/>
                  </a:cubicBezTo>
                  <a:cubicBezTo>
                    <a:pt x="2847229" y="4762999"/>
                    <a:pt x="2842695" y="4762599"/>
                    <a:pt x="2838695" y="4762599"/>
                  </a:cubicBezTo>
                  <a:cubicBezTo>
                    <a:pt x="2831497" y="4762732"/>
                    <a:pt x="2824764" y="4763932"/>
                    <a:pt x="2818497" y="4766198"/>
                  </a:cubicBezTo>
                  <a:cubicBezTo>
                    <a:pt x="2812231" y="4768465"/>
                    <a:pt x="2806764" y="4771598"/>
                    <a:pt x="2802099" y="4775598"/>
                  </a:cubicBezTo>
                  <a:cubicBezTo>
                    <a:pt x="2797433" y="4779598"/>
                    <a:pt x="2793799" y="4784464"/>
                    <a:pt x="2791199" y="4790197"/>
                  </a:cubicBezTo>
                  <a:cubicBezTo>
                    <a:pt x="2788599" y="4795930"/>
                    <a:pt x="2787299" y="4802196"/>
                    <a:pt x="2787299" y="4808996"/>
                  </a:cubicBezTo>
                  <a:cubicBezTo>
                    <a:pt x="2787299" y="4815529"/>
                    <a:pt x="2788433" y="4821695"/>
                    <a:pt x="2790699" y="4827495"/>
                  </a:cubicBezTo>
                  <a:cubicBezTo>
                    <a:pt x="2792966" y="4833294"/>
                    <a:pt x="2796199" y="4838427"/>
                    <a:pt x="2800399" y="4842894"/>
                  </a:cubicBezTo>
                  <a:cubicBezTo>
                    <a:pt x="2804598" y="4847360"/>
                    <a:pt x="2809530" y="4850893"/>
                    <a:pt x="2815197" y="4853493"/>
                  </a:cubicBezTo>
                  <a:cubicBezTo>
                    <a:pt x="2820864" y="4856093"/>
                    <a:pt x="2827231" y="4857393"/>
                    <a:pt x="2834296" y="4857393"/>
                  </a:cubicBezTo>
                  <a:cubicBezTo>
                    <a:pt x="2842162" y="4857393"/>
                    <a:pt x="2848996" y="4855960"/>
                    <a:pt x="2854796" y="4853093"/>
                  </a:cubicBezTo>
                  <a:cubicBezTo>
                    <a:pt x="2860596" y="4850227"/>
                    <a:pt x="2865428" y="4846327"/>
                    <a:pt x="2869293" y="4841394"/>
                  </a:cubicBezTo>
                  <a:cubicBezTo>
                    <a:pt x="2873160" y="4836461"/>
                    <a:pt x="2876160" y="4830695"/>
                    <a:pt x="2878294" y="4824095"/>
                  </a:cubicBezTo>
                  <a:cubicBezTo>
                    <a:pt x="2880427" y="4817495"/>
                    <a:pt x="2881627" y="4810463"/>
                    <a:pt x="2881894" y="4802996"/>
                  </a:cubicBezTo>
                  <a:cubicBezTo>
                    <a:pt x="2887494" y="4804730"/>
                    <a:pt x="2893360" y="4808129"/>
                    <a:pt x="2899492" y="4813196"/>
                  </a:cubicBezTo>
                  <a:cubicBezTo>
                    <a:pt x="2905625" y="4818262"/>
                    <a:pt x="2911259" y="4824062"/>
                    <a:pt x="2916392" y="4830595"/>
                  </a:cubicBezTo>
                  <a:cubicBezTo>
                    <a:pt x="2921526" y="4837128"/>
                    <a:pt x="2925858" y="4843927"/>
                    <a:pt x="2929390" y="4850993"/>
                  </a:cubicBezTo>
                  <a:cubicBezTo>
                    <a:pt x="2932923" y="4858060"/>
                    <a:pt x="2934956" y="4864392"/>
                    <a:pt x="2935489" y="4869992"/>
                  </a:cubicBezTo>
                  <a:lnTo>
                    <a:pt x="2935489" y="4919189"/>
                  </a:lnTo>
                  <a:lnTo>
                    <a:pt x="2963488" y="4919189"/>
                  </a:lnTo>
                  <a:lnTo>
                    <a:pt x="2963488" y="4683403"/>
                  </a:lnTo>
                  <a:lnTo>
                    <a:pt x="2995226" y="4683403"/>
                  </a:lnTo>
                  <a:lnTo>
                    <a:pt x="3016486" y="4683403"/>
                  </a:lnTo>
                  <a:lnTo>
                    <a:pt x="3048822" y="4683403"/>
                  </a:lnTo>
                  <a:cubicBezTo>
                    <a:pt x="3053356" y="4683403"/>
                    <a:pt x="3057522" y="4684637"/>
                    <a:pt x="3061322" y="4687103"/>
                  </a:cubicBezTo>
                  <a:cubicBezTo>
                    <a:pt x="3065123" y="4689570"/>
                    <a:pt x="3068322" y="4692636"/>
                    <a:pt x="3070923" y="4696303"/>
                  </a:cubicBezTo>
                  <a:cubicBezTo>
                    <a:pt x="3073522" y="4699969"/>
                    <a:pt x="3075622" y="4704069"/>
                    <a:pt x="3077222" y="4708602"/>
                  </a:cubicBezTo>
                  <a:cubicBezTo>
                    <a:pt x="3078822" y="4713135"/>
                    <a:pt x="3079622" y="4717535"/>
                    <a:pt x="3079622" y="4721801"/>
                  </a:cubicBezTo>
                  <a:cubicBezTo>
                    <a:pt x="3075355" y="4719935"/>
                    <a:pt x="3071223" y="4719001"/>
                    <a:pt x="3067222" y="4719001"/>
                  </a:cubicBezTo>
                  <a:cubicBezTo>
                    <a:pt x="3059489" y="4719001"/>
                    <a:pt x="3052956" y="4721634"/>
                    <a:pt x="3047623" y="4726901"/>
                  </a:cubicBezTo>
                  <a:cubicBezTo>
                    <a:pt x="3042291" y="4732167"/>
                    <a:pt x="3039624" y="4738667"/>
                    <a:pt x="3039624" y="4746400"/>
                  </a:cubicBezTo>
                  <a:cubicBezTo>
                    <a:pt x="3039624" y="4747600"/>
                    <a:pt x="3039657" y="4748833"/>
                    <a:pt x="3039725" y="4750099"/>
                  </a:cubicBezTo>
                  <a:cubicBezTo>
                    <a:pt x="3039791" y="4751366"/>
                    <a:pt x="3039825" y="4753333"/>
                    <a:pt x="3039825" y="4755999"/>
                  </a:cubicBezTo>
                  <a:lnTo>
                    <a:pt x="3039825" y="4766598"/>
                  </a:lnTo>
                  <a:cubicBezTo>
                    <a:pt x="3039825" y="4771132"/>
                    <a:pt x="3039757" y="4777131"/>
                    <a:pt x="3039624" y="4784597"/>
                  </a:cubicBezTo>
                  <a:cubicBezTo>
                    <a:pt x="3062956" y="4784597"/>
                    <a:pt x="3080954" y="4776065"/>
                    <a:pt x="3093621" y="4758999"/>
                  </a:cubicBezTo>
                  <a:cubicBezTo>
                    <a:pt x="3104553" y="4774998"/>
                    <a:pt x="3122419" y="4783531"/>
                    <a:pt x="3147218" y="4784597"/>
                  </a:cubicBezTo>
                  <a:lnTo>
                    <a:pt x="3147218" y="4746400"/>
                  </a:lnTo>
                  <a:cubicBezTo>
                    <a:pt x="3147218" y="4738667"/>
                    <a:pt x="3144584" y="4732167"/>
                    <a:pt x="3139317" y="4726901"/>
                  </a:cubicBezTo>
                  <a:cubicBezTo>
                    <a:pt x="3134052" y="4721634"/>
                    <a:pt x="3127552" y="4719001"/>
                    <a:pt x="3119818" y="4719001"/>
                  </a:cubicBezTo>
                  <a:cubicBezTo>
                    <a:pt x="3115686" y="4719001"/>
                    <a:pt x="3111619" y="4719935"/>
                    <a:pt x="3107620" y="4721801"/>
                  </a:cubicBezTo>
                  <a:cubicBezTo>
                    <a:pt x="3107620" y="4717268"/>
                    <a:pt x="3108486" y="4712902"/>
                    <a:pt x="3110219" y="4708702"/>
                  </a:cubicBezTo>
                  <a:cubicBezTo>
                    <a:pt x="3111952" y="4704502"/>
                    <a:pt x="3114286" y="4700769"/>
                    <a:pt x="3117219" y="4697503"/>
                  </a:cubicBezTo>
                  <a:cubicBezTo>
                    <a:pt x="3120152" y="4694236"/>
                    <a:pt x="3123619" y="4691670"/>
                    <a:pt x="3127619" y="4689803"/>
                  </a:cubicBezTo>
                  <a:cubicBezTo>
                    <a:pt x="3131619" y="4687937"/>
                    <a:pt x="3136018" y="4687003"/>
                    <a:pt x="3140818" y="4687003"/>
                  </a:cubicBezTo>
                  <a:cubicBezTo>
                    <a:pt x="3144417" y="4687003"/>
                    <a:pt x="3148151" y="4687670"/>
                    <a:pt x="3152017" y="4689003"/>
                  </a:cubicBezTo>
                  <a:cubicBezTo>
                    <a:pt x="3155883" y="4690336"/>
                    <a:pt x="3159417" y="4692236"/>
                    <a:pt x="3162617" y="4694703"/>
                  </a:cubicBezTo>
                  <a:cubicBezTo>
                    <a:pt x="3165816" y="4697169"/>
                    <a:pt x="3168449" y="4700069"/>
                    <a:pt x="3170516" y="4703402"/>
                  </a:cubicBezTo>
                  <a:cubicBezTo>
                    <a:pt x="3172582" y="4706735"/>
                    <a:pt x="3173616" y="4710402"/>
                    <a:pt x="3173616" y="4714402"/>
                  </a:cubicBezTo>
                  <a:lnTo>
                    <a:pt x="3173616" y="4919189"/>
                  </a:lnTo>
                  <a:lnTo>
                    <a:pt x="3201614" y="4919189"/>
                  </a:lnTo>
                  <a:lnTo>
                    <a:pt x="3201614" y="4683403"/>
                  </a:lnTo>
                  <a:lnTo>
                    <a:pt x="3233351" y="4683403"/>
                  </a:lnTo>
                  <a:lnTo>
                    <a:pt x="3254611" y="4683403"/>
                  </a:lnTo>
                  <a:lnTo>
                    <a:pt x="3381543" y="4683403"/>
                  </a:lnTo>
                  <a:lnTo>
                    <a:pt x="3381543" y="4717601"/>
                  </a:lnTo>
                  <a:cubicBezTo>
                    <a:pt x="3364209" y="4718535"/>
                    <a:pt x="3348411" y="4721368"/>
                    <a:pt x="3334146" y="4726101"/>
                  </a:cubicBezTo>
                  <a:cubicBezTo>
                    <a:pt x="3319880" y="4730834"/>
                    <a:pt x="3307447" y="4737234"/>
                    <a:pt x="3296848" y="4745300"/>
                  </a:cubicBezTo>
                  <a:cubicBezTo>
                    <a:pt x="3286248" y="4753366"/>
                    <a:pt x="3277449" y="4762999"/>
                    <a:pt x="3270449" y="4774198"/>
                  </a:cubicBezTo>
                  <a:cubicBezTo>
                    <a:pt x="3263450" y="4785397"/>
                    <a:pt x="3258550" y="4797930"/>
                    <a:pt x="3255750" y="4811796"/>
                  </a:cubicBezTo>
                  <a:cubicBezTo>
                    <a:pt x="3268150" y="4814329"/>
                    <a:pt x="3280382" y="4817362"/>
                    <a:pt x="3292448" y="4820895"/>
                  </a:cubicBezTo>
                  <a:cubicBezTo>
                    <a:pt x="3304514" y="4824428"/>
                    <a:pt x="3315946" y="4829095"/>
                    <a:pt x="3326746" y="4834894"/>
                  </a:cubicBezTo>
                  <a:cubicBezTo>
                    <a:pt x="3337545" y="4840694"/>
                    <a:pt x="3347611" y="4847993"/>
                    <a:pt x="3356944" y="4856793"/>
                  </a:cubicBezTo>
                  <a:cubicBezTo>
                    <a:pt x="3366277" y="4865592"/>
                    <a:pt x="3374475" y="4876392"/>
                    <a:pt x="3381543" y="4889191"/>
                  </a:cubicBezTo>
                  <a:lnTo>
                    <a:pt x="3381543" y="4919189"/>
                  </a:lnTo>
                  <a:lnTo>
                    <a:pt x="3409540" y="4919189"/>
                  </a:lnTo>
                  <a:lnTo>
                    <a:pt x="3409540" y="4743800"/>
                  </a:lnTo>
                  <a:cubicBezTo>
                    <a:pt x="3416874" y="4743533"/>
                    <a:pt x="3424373" y="4744467"/>
                    <a:pt x="3432039" y="4746600"/>
                  </a:cubicBezTo>
                  <a:cubicBezTo>
                    <a:pt x="3439705" y="4748733"/>
                    <a:pt x="3446638" y="4751866"/>
                    <a:pt x="3452838" y="4755999"/>
                  </a:cubicBezTo>
                  <a:cubicBezTo>
                    <a:pt x="3459038" y="4760132"/>
                    <a:pt x="3464137" y="4765299"/>
                    <a:pt x="3468137" y="4771498"/>
                  </a:cubicBezTo>
                  <a:cubicBezTo>
                    <a:pt x="3472137" y="4777698"/>
                    <a:pt x="3474137" y="4784664"/>
                    <a:pt x="3474137" y="4792397"/>
                  </a:cubicBezTo>
                  <a:cubicBezTo>
                    <a:pt x="3474137" y="4795464"/>
                    <a:pt x="3474070" y="4798063"/>
                    <a:pt x="3473937" y="4800196"/>
                  </a:cubicBezTo>
                  <a:cubicBezTo>
                    <a:pt x="3473803" y="4802330"/>
                    <a:pt x="3473270" y="4804530"/>
                    <a:pt x="3472337" y="4806796"/>
                  </a:cubicBezTo>
                  <a:cubicBezTo>
                    <a:pt x="3470204" y="4804663"/>
                    <a:pt x="3467704" y="4802963"/>
                    <a:pt x="3464837" y="4801696"/>
                  </a:cubicBezTo>
                  <a:cubicBezTo>
                    <a:pt x="3461970" y="4800430"/>
                    <a:pt x="3458804" y="4799796"/>
                    <a:pt x="3455338" y="4799796"/>
                  </a:cubicBezTo>
                  <a:cubicBezTo>
                    <a:pt x="3451871" y="4799796"/>
                    <a:pt x="3448605" y="4800430"/>
                    <a:pt x="3445538" y="4801696"/>
                  </a:cubicBezTo>
                  <a:cubicBezTo>
                    <a:pt x="3442472" y="4802963"/>
                    <a:pt x="3439805" y="4804730"/>
                    <a:pt x="3437539" y="4806996"/>
                  </a:cubicBezTo>
                  <a:cubicBezTo>
                    <a:pt x="3435273" y="4809263"/>
                    <a:pt x="3433506" y="4811896"/>
                    <a:pt x="3432239" y="4814895"/>
                  </a:cubicBezTo>
                  <a:cubicBezTo>
                    <a:pt x="3430973" y="4817895"/>
                    <a:pt x="3430339" y="4821129"/>
                    <a:pt x="3430339" y="4824595"/>
                  </a:cubicBezTo>
                  <a:cubicBezTo>
                    <a:pt x="3430339" y="4828062"/>
                    <a:pt x="3430973" y="4831261"/>
                    <a:pt x="3432239" y="4834194"/>
                  </a:cubicBezTo>
                  <a:cubicBezTo>
                    <a:pt x="3433506" y="4837128"/>
                    <a:pt x="3435273" y="4839727"/>
                    <a:pt x="3437539" y="4841994"/>
                  </a:cubicBezTo>
                  <a:cubicBezTo>
                    <a:pt x="3439805" y="4844261"/>
                    <a:pt x="3442472" y="4846027"/>
                    <a:pt x="3445538" y="4847294"/>
                  </a:cubicBezTo>
                  <a:cubicBezTo>
                    <a:pt x="3448605" y="4848560"/>
                    <a:pt x="3451871" y="4849193"/>
                    <a:pt x="3455338" y="4849193"/>
                  </a:cubicBezTo>
                  <a:cubicBezTo>
                    <a:pt x="3461071" y="4849193"/>
                    <a:pt x="3466770" y="4847993"/>
                    <a:pt x="3472437" y="4845594"/>
                  </a:cubicBezTo>
                  <a:cubicBezTo>
                    <a:pt x="3478103" y="4843194"/>
                    <a:pt x="3483103" y="4839594"/>
                    <a:pt x="3487436" y="4834794"/>
                  </a:cubicBezTo>
                  <a:cubicBezTo>
                    <a:pt x="3491768" y="4829995"/>
                    <a:pt x="3495302" y="4824062"/>
                    <a:pt x="3498035" y="4816995"/>
                  </a:cubicBezTo>
                  <a:cubicBezTo>
                    <a:pt x="3500769" y="4809929"/>
                    <a:pt x="3502135" y="4801730"/>
                    <a:pt x="3502135" y="4792397"/>
                  </a:cubicBezTo>
                  <a:cubicBezTo>
                    <a:pt x="3502135" y="4780664"/>
                    <a:pt x="3499368" y="4770065"/>
                    <a:pt x="3493836" y="4760599"/>
                  </a:cubicBezTo>
                  <a:cubicBezTo>
                    <a:pt x="3488303" y="4751133"/>
                    <a:pt x="3481137" y="4743133"/>
                    <a:pt x="3472337" y="4736600"/>
                  </a:cubicBezTo>
                  <a:cubicBezTo>
                    <a:pt x="3463537" y="4730067"/>
                    <a:pt x="3453605" y="4725201"/>
                    <a:pt x="3442539" y="4722001"/>
                  </a:cubicBezTo>
                  <a:cubicBezTo>
                    <a:pt x="3431473" y="4718801"/>
                    <a:pt x="3420473" y="4717335"/>
                    <a:pt x="3409540" y="4717601"/>
                  </a:cubicBezTo>
                  <a:lnTo>
                    <a:pt x="3409540" y="4683403"/>
                  </a:lnTo>
                  <a:lnTo>
                    <a:pt x="3519101" y="4683403"/>
                  </a:lnTo>
                  <a:lnTo>
                    <a:pt x="3538100" y="4683403"/>
                  </a:lnTo>
                  <a:cubicBezTo>
                    <a:pt x="3544100" y="4683403"/>
                    <a:pt x="3549366" y="4684937"/>
                    <a:pt x="3553899" y="4688003"/>
                  </a:cubicBezTo>
                  <a:cubicBezTo>
                    <a:pt x="3558433" y="4691070"/>
                    <a:pt x="3562199" y="4695070"/>
                    <a:pt x="3565199" y="4700002"/>
                  </a:cubicBezTo>
                  <a:cubicBezTo>
                    <a:pt x="3568199" y="4704936"/>
                    <a:pt x="3570465" y="4710502"/>
                    <a:pt x="3571998" y="4716701"/>
                  </a:cubicBezTo>
                  <a:cubicBezTo>
                    <a:pt x="3573532" y="4722901"/>
                    <a:pt x="3574298" y="4729267"/>
                    <a:pt x="3574298" y="4735800"/>
                  </a:cubicBezTo>
                  <a:lnTo>
                    <a:pt x="3574298" y="4938588"/>
                  </a:lnTo>
                  <a:lnTo>
                    <a:pt x="3602097" y="4938588"/>
                  </a:lnTo>
                  <a:lnTo>
                    <a:pt x="3602097" y="4709802"/>
                  </a:lnTo>
                  <a:cubicBezTo>
                    <a:pt x="3602097" y="4702736"/>
                    <a:pt x="3603763" y="4696669"/>
                    <a:pt x="3607096" y="4691603"/>
                  </a:cubicBezTo>
                  <a:cubicBezTo>
                    <a:pt x="3610429" y="4686537"/>
                    <a:pt x="3616295" y="4683803"/>
                    <a:pt x="3624695" y="4683403"/>
                  </a:cubicBezTo>
                  <a:lnTo>
                    <a:pt x="3643694" y="4683403"/>
                  </a:lnTo>
                  <a:lnTo>
                    <a:pt x="3928858" y="4683403"/>
                  </a:lnTo>
                  <a:lnTo>
                    <a:pt x="3928858" y="4656205"/>
                  </a:lnTo>
                  <a:lnTo>
                    <a:pt x="3643694" y="4656205"/>
                  </a:lnTo>
                  <a:lnTo>
                    <a:pt x="3624295" y="4656205"/>
                  </a:lnTo>
                  <a:lnTo>
                    <a:pt x="3623877" y="4656205"/>
                  </a:lnTo>
                  <a:lnTo>
                    <a:pt x="3623877" y="4656256"/>
                  </a:lnTo>
                  <a:lnTo>
                    <a:pt x="3609546" y="4658005"/>
                  </a:lnTo>
                  <a:cubicBezTo>
                    <a:pt x="3605046" y="4659205"/>
                    <a:pt x="3600963" y="4661005"/>
                    <a:pt x="3597297" y="4663405"/>
                  </a:cubicBezTo>
                  <a:cubicBezTo>
                    <a:pt x="3589963" y="4668204"/>
                    <a:pt x="3585231" y="4673937"/>
                    <a:pt x="3583098" y="4680604"/>
                  </a:cubicBezTo>
                  <a:cubicBezTo>
                    <a:pt x="3581898" y="4678071"/>
                    <a:pt x="3579998" y="4675404"/>
                    <a:pt x="3577398" y="4672604"/>
                  </a:cubicBezTo>
                  <a:cubicBezTo>
                    <a:pt x="3574798" y="4669804"/>
                    <a:pt x="3571565" y="4667171"/>
                    <a:pt x="3567698" y="4664705"/>
                  </a:cubicBezTo>
                  <a:cubicBezTo>
                    <a:pt x="3563832" y="4662238"/>
                    <a:pt x="3559399" y="4660205"/>
                    <a:pt x="3554399" y="4658605"/>
                  </a:cubicBezTo>
                  <a:lnTo>
                    <a:pt x="3542533" y="4656858"/>
                  </a:lnTo>
                  <a:lnTo>
                    <a:pt x="3542533" y="4656205"/>
                  </a:lnTo>
                  <a:lnTo>
                    <a:pt x="3538100" y="4656205"/>
                  </a:lnTo>
                  <a:lnTo>
                    <a:pt x="3519101" y="4656205"/>
                  </a:lnTo>
                  <a:lnTo>
                    <a:pt x="3254611" y="4656205"/>
                  </a:lnTo>
                  <a:lnTo>
                    <a:pt x="3233351" y="4656205"/>
                  </a:lnTo>
                  <a:lnTo>
                    <a:pt x="3173616" y="4656205"/>
                  </a:lnTo>
                  <a:lnTo>
                    <a:pt x="3173616" y="4671604"/>
                  </a:lnTo>
                  <a:cubicBezTo>
                    <a:pt x="3168416" y="4668004"/>
                    <a:pt x="3162950" y="4665271"/>
                    <a:pt x="3157217" y="4663405"/>
                  </a:cubicBezTo>
                  <a:cubicBezTo>
                    <a:pt x="3151484" y="4661538"/>
                    <a:pt x="3146018" y="4660605"/>
                    <a:pt x="3140818" y="4660605"/>
                  </a:cubicBezTo>
                  <a:cubicBezTo>
                    <a:pt x="3120419" y="4660605"/>
                    <a:pt x="3104687" y="4668204"/>
                    <a:pt x="3093621" y="4683403"/>
                  </a:cubicBezTo>
                  <a:cubicBezTo>
                    <a:pt x="3091487" y="4679937"/>
                    <a:pt x="3088787" y="4676571"/>
                    <a:pt x="3085521" y="4673304"/>
                  </a:cubicBezTo>
                  <a:cubicBezTo>
                    <a:pt x="3082253" y="4670038"/>
                    <a:pt x="3078622" y="4667138"/>
                    <a:pt x="3074622" y="4664605"/>
                  </a:cubicBezTo>
                  <a:cubicBezTo>
                    <a:pt x="3070623" y="4662072"/>
                    <a:pt x="3066423" y="4660038"/>
                    <a:pt x="3062022" y="4658505"/>
                  </a:cubicBezTo>
                  <a:cubicBezTo>
                    <a:pt x="3057622" y="4656972"/>
                    <a:pt x="3053223" y="4656205"/>
                    <a:pt x="3048822" y="4656205"/>
                  </a:cubicBezTo>
                  <a:lnTo>
                    <a:pt x="3016486" y="4656205"/>
                  </a:lnTo>
                  <a:lnTo>
                    <a:pt x="2995226" y="4656205"/>
                  </a:lnTo>
                  <a:close/>
                  <a:moveTo>
                    <a:pt x="2713146" y="4656205"/>
                  </a:moveTo>
                  <a:cubicBezTo>
                    <a:pt x="2700480" y="4658338"/>
                    <a:pt x="2687248" y="4665771"/>
                    <a:pt x="2673448" y="4678504"/>
                  </a:cubicBezTo>
                  <a:cubicBezTo>
                    <a:pt x="2659649" y="4691236"/>
                    <a:pt x="2649383" y="4704302"/>
                    <a:pt x="2642650" y="4717701"/>
                  </a:cubicBezTo>
                  <a:cubicBezTo>
                    <a:pt x="2635918" y="4731100"/>
                    <a:pt x="2631185" y="4743867"/>
                    <a:pt x="2628451" y="4755999"/>
                  </a:cubicBezTo>
                  <a:cubicBezTo>
                    <a:pt x="2625718" y="4768132"/>
                    <a:pt x="2624352" y="4780131"/>
                    <a:pt x="2624352" y="4791997"/>
                  </a:cubicBezTo>
                  <a:cubicBezTo>
                    <a:pt x="2624352" y="4801330"/>
                    <a:pt x="2624984" y="4811096"/>
                    <a:pt x="2626251" y="4821295"/>
                  </a:cubicBezTo>
                  <a:cubicBezTo>
                    <a:pt x="2627518" y="4831494"/>
                    <a:pt x="2629651" y="4841761"/>
                    <a:pt x="2632651" y="4852093"/>
                  </a:cubicBezTo>
                  <a:cubicBezTo>
                    <a:pt x="2635651" y="4862426"/>
                    <a:pt x="2639550" y="4872659"/>
                    <a:pt x="2644350" y="4882791"/>
                  </a:cubicBezTo>
                  <a:cubicBezTo>
                    <a:pt x="2649150" y="4892924"/>
                    <a:pt x="2655083" y="4902724"/>
                    <a:pt x="2662149" y="4912190"/>
                  </a:cubicBezTo>
                  <a:cubicBezTo>
                    <a:pt x="2663883" y="4914456"/>
                    <a:pt x="2666015" y="4917189"/>
                    <a:pt x="2668549" y="4920389"/>
                  </a:cubicBezTo>
                  <a:cubicBezTo>
                    <a:pt x="2671082" y="4923589"/>
                    <a:pt x="2673948" y="4926589"/>
                    <a:pt x="2677148" y="4929389"/>
                  </a:cubicBezTo>
                  <a:cubicBezTo>
                    <a:pt x="2680348" y="4932188"/>
                    <a:pt x="2683714" y="4934588"/>
                    <a:pt x="2687248" y="4936588"/>
                  </a:cubicBezTo>
                  <a:cubicBezTo>
                    <a:pt x="2690780" y="4938588"/>
                    <a:pt x="2694347" y="4939588"/>
                    <a:pt x="2697946" y="4939588"/>
                  </a:cubicBezTo>
                  <a:cubicBezTo>
                    <a:pt x="2704880" y="4939588"/>
                    <a:pt x="2710746" y="4937188"/>
                    <a:pt x="2715546" y="4932388"/>
                  </a:cubicBezTo>
                  <a:cubicBezTo>
                    <a:pt x="2720345" y="4927589"/>
                    <a:pt x="2722745" y="4921722"/>
                    <a:pt x="2722745" y="4914789"/>
                  </a:cubicBezTo>
                  <a:cubicBezTo>
                    <a:pt x="2722745" y="4907990"/>
                    <a:pt x="2720345" y="4902157"/>
                    <a:pt x="2715546" y="4897290"/>
                  </a:cubicBezTo>
                  <a:cubicBezTo>
                    <a:pt x="2710746" y="4892424"/>
                    <a:pt x="2704880" y="4889991"/>
                    <a:pt x="2697946" y="4889991"/>
                  </a:cubicBezTo>
                  <a:cubicBezTo>
                    <a:pt x="2695147" y="4889991"/>
                    <a:pt x="2692514" y="4890458"/>
                    <a:pt x="2690047" y="4891391"/>
                  </a:cubicBezTo>
                  <a:cubicBezTo>
                    <a:pt x="2687581" y="4892324"/>
                    <a:pt x="2685348" y="4893524"/>
                    <a:pt x="2683348" y="4894991"/>
                  </a:cubicBezTo>
                  <a:cubicBezTo>
                    <a:pt x="2672415" y="4878858"/>
                    <a:pt x="2664515" y="4861993"/>
                    <a:pt x="2659649" y="4844394"/>
                  </a:cubicBezTo>
                  <a:cubicBezTo>
                    <a:pt x="2654783" y="4826795"/>
                    <a:pt x="2652349" y="4809329"/>
                    <a:pt x="2652349" y="4791997"/>
                  </a:cubicBezTo>
                  <a:cubicBezTo>
                    <a:pt x="2652349" y="4782664"/>
                    <a:pt x="2653649" y="4772198"/>
                    <a:pt x="2656249" y="4760599"/>
                  </a:cubicBezTo>
                  <a:cubicBezTo>
                    <a:pt x="2658849" y="4749000"/>
                    <a:pt x="2662916" y="4738267"/>
                    <a:pt x="2668449" y="4728401"/>
                  </a:cubicBezTo>
                  <a:cubicBezTo>
                    <a:pt x="2673981" y="4718535"/>
                    <a:pt x="2681815" y="4708969"/>
                    <a:pt x="2691947" y="4699702"/>
                  </a:cubicBezTo>
                  <a:cubicBezTo>
                    <a:pt x="2702080" y="4690436"/>
                    <a:pt x="2714213" y="4685003"/>
                    <a:pt x="2728345" y="4683403"/>
                  </a:cubicBezTo>
                  <a:lnTo>
                    <a:pt x="2753743" y="4683403"/>
                  </a:lnTo>
                  <a:lnTo>
                    <a:pt x="2753743" y="4656205"/>
                  </a:lnTo>
                  <a:close/>
                  <a:moveTo>
                    <a:pt x="1928427" y="4656205"/>
                  </a:moveTo>
                  <a:lnTo>
                    <a:pt x="1928427" y="4683403"/>
                  </a:lnTo>
                  <a:lnTo>
                    <a:pt x="2076618" y="4683403"/>
                  </a:lnTo>
                  <a:lnTo>
                    <a:pt x="2076618" y="4717601"/>
                  </a:lnTo>
                  <a:cubicBezTo>
                    <a:pt x="2059285" y="4718535"/>
                    <a:pt x="2043486" y="4721368"/>
                    <a:pt x="2029221" y="4726101"/>
                  </a:cubicBezTo>
                  <a:cubicBezTo>
                    <a:pt x="2014954" y="4730834"/>
                    <a:pt x="2002522" y="4737234"/>
                    <a:pt x="1991923" y="4745300"/>
                  </a:cubicBezTo>
                  <a:cubicBezTo>
                    <a:pt x="1981323" y="4753366"/>
                    <a:pt x="1972524" y="4762999"/>
                    <a:pt x="1965524" y="4774198"/>
                  </a:cubicBezTo>
                  <a:cubicBezTo>
                    <a:pt x="1958525" y="4785397"/>
                    <a:pt x="1953625" y="4797930"/>
                    <a:pt x="1950825" y="4811796"/>
                  </a:cubicBezTo>
                  <a:cubicBezTo>
                    <a:pt x="1963224" y="4814329"/>
                    <a:pt x="1975457" y="4817362"/>
                    <a:pt x="1987523" y="4820895"/>
                  </a:cubicBezTo>
                  <a:cubicBezTo>
                    <a:pt x="1999589" y="4824428"/>
                    <a:pt x="2011022" y="4829095"/>
                    <a:pt x="2021821" y="4834894"/>
                  </a:cubicBezTo>
                  <a:cubicBezTo>
                    <a:pt x="2032620" y="4840694"/>
                    <a:pt x="2042686" y="4847993"/>
                    <a:pt x="2052019" y="4856793"/>
                  </a:cubicBezTo>
                  <a:cubicBezTo>
                    <a:pt x="2061352" y="4865592"/>
                    <a:pt x="2069551" y="4876392"/>
                    <a:pt x="2076618" y="4889191"/>
                  </a:cubicBezTo>
                  <a:lnTo>
                    <a:pt x="2076618" y="4919189"/>
                  </a:lnTo>
                  <a:lnTo>
                    <a:pt x="2104616" y="4919189"/>
                  </a:lnTo>
                  <a:lnTo>
                    <a:pt x="2104616" y="4743800"/>
                  </a:lnTo>
                  <a:cubicBezTo>
                    <a:pt x="2111949" y="4743533"/>
                    <a:pt x="2119448" y="4744467"/>
                    <a:pt x="2127114" y="4746600"/>
                  </a:cubicBezTo>
                  <a:cubicBezTo>
                    <a:pt x="2134781" y="4748733"/>
                    <a:pt x="2141714" y="4751866"/>
                    <a:pt x="2147913" y="4755999"/>
                  </a:cubicBezTo>
                  <a:cubicBezTo>
                    <a:pt x="2154113" y="4760132"/>
                    <a:pt x="2159213" y="4765299"/>
                    <a:pt x="2163212" y="4771498"/>
                  </a:cubicBezTo>
                  <a:cubicBezTo>
                    <a:pt x="2167212" y="4777698"/>
                    <a:pt x="2169212" y="4784664"/>
                    <a:pt x="2169212" y="4792397"/>
                  </a:cubicBezTo>
                  <a:cubicBezTo>
                    <a:pt x="2169212" y="4795464"/>
                    <a:pt x="2169145" y="4798063"/>
                    <a:pt x="2169012" y="4800196"/>
                  </a:cubicBezTo>
                  <a:cubicBezTo>
                    <a:pt x="2168879" y="4802330"/>
                    <a:pt x="2168345" y="4804530"/>
                    <a:pt x="2167412" y="4806796"/>
                  </a:cubicBezTo>
                  <a:cubicBezTo>
                    <a:pt x="2165279" y="4804663"/>
                    <a:pt x="2162779" y="4802963"/>
                    <a:pt x="2159912" y="4801696"/>
                  </a:cubicBezTo>
                  <a:cubicBezTo>
                    <a:pt x="2157046" y="4800430"/>
                    <a:pt x="2153879" y="4799796"/>
                    <a:pt x="2150413" y="4799796"/>
                  </a:cubicBezTo>
                  <a:cubicBezTo>
                    <a:pt x="2146946" y="4799796"/>
                    <a:pt x="2143680" y="4800430"/>
                    <a:pt x="2140614" y="4801696"/>
                  </a:cubicBezTo>
                  <a:cubicBezTo>
                    <a:pt x="2137547" y="4802963"/>
                    <a:pt x="2134881" y="4804730"/>
                    <a:pt x="2132614" y="4806996"/>
                  </a:cubicBezTo>
                  <a:cubicBezTo>
                    <a:pt x="2130347" y="4809263"/>
                    <a:pt x="2128581" y="4811896"/>
                    <a:pt x="2127314" y="4814895"/>
                  </a:cubicBezTo>
                  <a:cubicBezTo>
                    <a:pt x="2126048" y="4817895"/>
                    <a:pt x="2125415" y="4821129"/>
                    <a:pt x="2125415" y="4824595"/>
                  </a:cubicBezTo>
                  <a:cubicBezTo>
                    <a:pt x="2125415" y="4828062"/>
                    <a:pt x="2126048" y="4831261"/>
                    <a:pt x="2127314" y="4834194"/>
                  </a:cubicBezTo>
                  <a:cubicBezTo>
                    <a:pt x="2128581" y="4837128"/>
                    <a:pt x="2130347" y="4839727"/>
                    <a:pt x="2132614" y="4841994"/>
                  </a:cubicBezTo>
                  <a:cubicBezTo>
                    <a:pt x="2134881" y="4844261"/>
                    <a:pt x="2137547" y="4846027"/>
                    <a:pt x="2140614" y="4847294"/>
                  </a:cubicBezTo>
                  <a:cubicBezTo>
                    <a:pt x="2143680" y="4848560"/>
                    <a:pt x="2146946" y="4849193"/>
                    <a:pt x="2150413" y="4849193"/>
                  </a:cubicBezTo>
                  <a:cubicBezTo>
                    <a:pt x="2156146" y="4849193"/>
                    <a:pt x="2161845" y="4847993"/>
                    <a:pt x="2167512" y="4845594"/>
                  </a:cubicBezTo>
                  <a:cubicBezTo>
                    <a:pt x="2173178" y="4843194"/>
                    <a:pt x="2178178" y="4839594"/>
                    <a:pt x="2182511" y="4834794"/>
                  </a:cubicBezTo>
                  <a:cubicBezTo>
                    <a:pt x="2186844" y="4829995"/>
                    <a:pt x="2190377" y="4824062"/>
                    <a:pt x="2193110" y="4816995"/>
                  </a:cubicBezTo>
                  <a:cubicBezTo>
                    <a:pt x="2195844" y="4809929"/>
                    <a:pt x="2197210" y="4801730"/>
                    <a:pt x="2197210" y="4792397"/>
                  </a:cubicBezTo>
                  <a:cubicBezTo>
                    <a:pt x="2197210" y="4780664"/>
                    <a:pt x="2194444" y="4770065"/>
                    <a:pt x="2188910" y="4760599"/>
                  </a:cubicBezTo>
                  <a:cubicBezTo>
                    <a:pt x="2183377" y="4751133"/>
                    <a:pt x="2176212" y="4743133"/>
                    <a:pt x="2167412" y="4736600"/>
                  </a:cubicBezTo>
                  <a:cubicBezTo>
                    <a:pt x="2158613" y="4730067"/>
                    <a:pt x="2148680" y="4725201"/>
                    <a:pt x="2137614" y="4722001"/>
                  </a:cubicBezTo>
                  <a:cubicBezTo>
                    <a:pt x="2126548" y="4718801"/>
                    <a:pt x="2115548" y="4717335"/>
                    <a:pt x="2104616" y="4717601"/>
                  </a:cubicBezTo>
                  <a:lnTo>
                    <a:pt x="2104616" y="4683403"/>
                  </a:lnTo>
                  <a:lnTo>
                    <a:pt x="2237608" y="4683403"/>
                  </a:lnTo>
                  <a:lnTo>
                    <a:pt x="2237608" y="4656205"/>
                  </a:lnTo>
                  <a:close/>
                  <a:moveTo>
                    <a:pt x="6764644" y="4654005"/>
                  </a:moveTo>
                  <a:lnTo>
                    <a:pt x="6750445" y="4670004"/>
                  </a:lnTo>
                  <a:cubicBezTo>
                    <a:pt x="6758444" y="4675471"/>
                    <a:pt x="6762444" y="4682937"/>
                    <a:pt x="6762444" y="4692403"/>
                  </a:cubicBezTo>
                  <a:cubicBezTo>
                    <a:pt x="6762444" y="4696003"/>
                    <a:pt x="6761511" y="4699602"/>
                    <a:pt x="6759644" y="4703202"/>
                  </a:cubicBezTo>
                  <a:cubicBezTo>
                    <a:pt x="6757911" y="4698536"/>
                    <a:pt x="6755012" y="4694803"/>
                    <a:pt x="6750945" y="4692003"/>
                  </a:cubicBezTo>
                  <a:cubicBezTo>
                    <a:pt x="6746879" y="4689203"/>
                    <a:pt x="6742179" y="4687803"/>
                    <a:pt x="6736846" y="4687803"/>
                  </a:cubicBezTo>
                  <a:cubicBezTo>
                    <a:pt x="6733380" y="4687803"/>
                    <a:pt x="6730113" y="4688437"/>
                    <a:pt x="6727046" y="4689703"/>
                  </a:cubicBezTo>
                  <a:cubicBezTo>
                    <a:pt x="6723980" y="4690970"/>
                    <a:pt x="6721314" y="4692736"/>
                    <a:pt x="6719047" y="4695003"/>
                  </a:cubicBezTo>
                  <a:cubicBezTo>
                    <a:pt x="6716781" y="4697269"/>
                    <a:pt x="6715014" y="4699902"/>
                    <a:pt x="6713747" y="4702902"/>
                  </a:cubicBezTo>
                  <a:cubicBezTo>
                    <a:pt x="6712481" y="4705902"/>
                    <a:pt x="6711848" y="4709069"/>
                    <a:pt x="6711848" y="4712402"/>
                  </a:cubicBezTo>
                  <a:cubicBezTo>
                    <a:pt x="6711848" y="4719201"/>
                    <a:pt x="6714347" y="4725034"/>
                    <a:pt x="6719347" y="4729901"/>
                  </a:cubicBezTo>
                  <a:cubicBezTo>
                    <a:pt x="6724347" y="4734767"/>
                    <a:pt x="6730180" y="4737200"/>
                    <a:pt x="6736846" y="4737200"/>
                  </a:cubicBezTo>
                  <a:cubicBezTo>
                    <a:pt x="6743645" y="4737200"/>
                    <a:pt x="6749979" y="4736300"/>
                    <a:pt x="6755845" y="4734500"/>
                  </a:cubicBezTo>
                  <a:cubicBezTo>
                    <a:pt x="6761711" y="4732700"/>
                    <a:pt x="6766878" y="4730067"/>
                    <a:pt x="6771344" y="4726601"/>
                  </a:cubicBezTo>
                  <a:cubicBezTo>
                    <a:pt x="6775810" y="4723134"/>
                    <a:pt x="6779343" y="4718968"/>
                    <a:pt x="6781943" y="4714102"/>
                  </a:cubicBezTo>
                  <a:cubicBezTo>
                    <a:pt x="6784543" y="4709235"/>
                    <a:pt x="6785843" y="4703736"/>
                    <a:pt x="6785843" y="4697603"/>
                  </a:cubicBezTo>
                  <a:cubicBezTo>
                    <a:pt x="6785843" y="4694403"/>
                    <a:pt x="6785377" y="4690736"/>
                    <a:pt x="6784443" y="4686603"/>
                  </a:cubicBezTo>
                  <a:cubicBezTo>
                    <a:pt x="6788043" y="4688470"/>
                    <a:pt x="6791576" y="4690970"/>
                    <a:pt x="6795042" y="4694103"/>
                  </a:cubicBezTo>
                  <a:cubicBezTo>
                    <a:pt x="6798509" y="4697236"/>
                    <a:pt x="6801576" y="4700736"/>
                    <a:pt x="6804242" y="4704602"/>
                  </a:cubicBezTo>
                  <a:cubicBezTo>
                    <a:pt x="6806908" y="4708469"/>
                    <a:pt x="6809008" y="4712502"/>
                    <a:pt x="6810541" y="4716701"/>
                  </a:cubicBezTo>
                  <a:cubicBezTo>
                    <a:pt x="6812075" y="4720901"/>
                    <a:pt x="6812841" y="4725134"/>
                    <a:pt x="6812841" y="4729401"/>
                  </a:cubicBezTo>
                  <a:cubicBezTo>
                    <a:pt x="6812841" y="4735667"/>
                    <a:pt x="6810608" y="4741933"/>
                    <a:pt x="6806142" y="4748200"/>
                  </a:cubicBezTo>
                  <a:cubicBezTo>
                    <a:pt x="6801676" y="4754466"/>
                    <a:pt x="6796209" y="4760132"/>
                    <a:pt x="6789743" y="4765199"/>
                  </a:cubicBezTo>
                  <a:cubicBezTo>
                    <a:pt x="6783277" y="4770265"/>
                    <a:pt x="6776377" y="4774398"/>
                    <a:pt x="6769044" y="4777598"/>
                  </a:cubicBezTo>
                  <a:cubicBezTo>
                    <a:pt x="6761711" y="4780798"/>
                    <a:pt x="6755178" y="4782397"/>
                    <a:pt x="6749445" y="4782397"/>
                  </a:cubicBezTo>
                  <a:lnTo>
                    <a:pt x="6723047" y="4782397"/>
                  </a:lnTo>
                  <a:lnTo>
                    <a:pt x="6723047" y="4808796"/>
                  </a:lnTo>
                  <a:cubicBezTo>
                    <a:pt x="6744379" y="4808529"/>
                    <a:pt x="6763544" y="4809963"/>
                    <a:pt x="6780543" y="4813096"/>
                  </a:cubicBezTo>
                  <a:cubicBezTo>
                    <a:pt x="6797542" y="4816229"/>
                    <a:pt x="6812908" y="4821929"/>
                    <a:pt x="6826640" y="4830195"/>
                  </a:cubicBezTo>
                  <a:cubicBezTo>
                    <a:pt x="6836773" y="4836461"/>
                    <a:pt x="6846106" y="4844194"/>
                    <a:pt x="6854639" y="4853393"/>
                  </a:cubicBezTo>
                  <a:cubicBezTo>
                    <a:pt x="6863172" y="4862593"/>
                    <a:pt x="6871238" y="4873925"/>
                    <a:pt x="6878837" y="4887391"/>
                  </a:cubicBezTo>
                  <a:lnTo>
                    <a:pt x="6878837" y="4919189"/>
                  </a:lnTo>
                  <a:lnTo>
                    <a:pt x="6906835" y="4919189"/>
                  </a:lnTo>
                  <a:lnTo>
                    <a:pt x="6906835" y="4683403"/>
                  </a:lnTo>
                  <a:lnTo>
                    <a:pt x="6959832" y="4683403"/>
                  </a:lnTo>
                  <a:lnTo>
                    <a:pt x="6959832" y="4656205"/>
                  </a:lnTo>
                  <a:lnTo>
                    <a:pt x="6878837" y="4656205"/>
                  </a:lnTo>
                  <a:lnTo>
                    <a:pt x="6878837" y="4842394"/>
                  </a:lnTo>
                  <a:cubicBezTo>
                    <a:pt x="6866572" y="4827062"/>
                    <a:pt x="6853706" y="4815129"/>
                    <a:pt x="6840239" y="4806596"/>
                  </a:cubicBezTo>
                  <a:cubicBezTo>
                    <a:pt x="6827040" y="4797930"/>
                    <a:pt x="6812641" y="4792330"/>
                    <a:pt x="6797042" y="4789797"/>
                  </a:cubicBezTo>
                  <a:cubicBezTo>
                    <a:pt x="6826240" y="4771398"/>
                    <a:pt x="6840839" y="4751266"/>
                    <a:pt x="6840839" y="4729401"/>
                  </a:cubicBezTo>
                  <a:cubicBezTo>
                    <a:pt x="6840839" y="4720868"/>
                    <a:pt x="6838506" y="4712002"/>
                    <a:pt x="6833840" y="4702802"/>
                  </a:cubicBezTo>
                  <a:cubicBezTo>
                    <a:pt x="6829174" y="4693603"/>
                    <a:pt x="6823241" y="4685303"/>
                    <a:pt x="6816041" y="4677904"/>
                  </a:cubicBezTo>
                  <a:cubicBezTo>
                    <a:pt x="6808841" y="4670504"/>
                    <a:pt x="6800942" y="4664671"/>
                    <a:pt x="6792342" y="4660405"/>
                  </a:cubicBezTo>
                  <a:cubicBezTo>
                    <a:pt x="6783743" y="4656138"/>
                    <a:pt x="6774510" y="4654005"/>
                    <a:pt x="6764644" y="4654005"/>
                  </a:cubicBezTo>
                  <a:close/>
                  <a:moveTo>
                    <a:pt x="8336027" y="4558011"/>
                  </a:moveTo>
                  <a:cubicBezTo>
                    <a:pt x="8373359" y="4558011"/>
                    <a:pt x="8401557" y="4565611"/>
                    <a:pt x="8420622" y="4580810"/>
                  </a:cubicBezTo>
                  <a:cubicBezTo>
                    <a:pt x="8425689" y="4584943"/>
                    <a:pt x="8429755" y="4589243"/>
                    <a:pt x="8432821" y="4593709"/>
                  </a:cubicBezTo>
                  <a:cubicBezTo>
                    <a:pt x="8435888" y="4598175"/>
                    <a:pt x="8438288" y="4603275"/>
                    <a:pt x="8440021" y="4609008"/>
                  </a:cubicBezTo>
                  <a:cubicBezTo>
                    <a:pt x="8441755" y="4614741"/>
                    <a:pt x="8442954" y="4621407"/>
                    <a:pt x="8443621" y="4629007"/>
                  </a:cubicBezTo>
                  <a:cubicBezTo>
                    <a:pt x="8444288" y="4636606"/>
                    <a:pt x="8444821" y="4645673"/>
                    <a:pt x="8445221" y="4656205"/>
                  </a:cubicBezTo>
                  <a:lnTo>
                    <a:pt x="8426682" y="4656205"/>
                  </a:lnTo>
                  <a:lnTo>
                    <a:pt x="8405423" y="4656205"/>
                  </a:lnTo>
                  <a:lnTo>
                    <a:pt x="8371425" y="4656205"/>
                  </a:lnTo>
                  <a:lnTo>
                    <a:pt x="8371425" y="4635206"/>
                  </a:lnTo>
                  <a:cubicBezTo>
                    <a:pt x="8371425" y="4629207"/>
                    <a:pt x="8370192" y="4624007"/>
                    <a:pt x="8367725" y="4619607"/>
                  </a:cubicBezTo>
                  <a:cubicBezTo>
                    <a:pt x="8365259" y="4615208"/>
                    <a:pt x="8361993" y="4611575"/>
                    <a:pt x="8357926" y="4608708"/>
                  </a:cubicBezTo>
                  <a:cubicBezTo>
                    <a:pt x="8353860" y="4605842"/>
                    <a:pt x="8349260" y="4603742"/>
                    <a:pt x="8344127" y="4602408"/>
                  </a:cubicBezTo>
                  <a:cubicBezTo>
                    <a:pt x="8338994" y="4601075"/>
                    <a:pt x="8333561" y="4600408"/>
                    <a:pt x="8327828" y="4600408"/>
                  </a:cubicBezTo>
                  <a:lnTo>
                    <a:pt x="8280231" y="4600408"/>
                  </a:lnTo>
                  <a:cubicBezTo>
                    <a:pt x="8268898" y="4600408"/>
                    <a:pt x="8259399" y="4599675"/>
                    <a:pt x="8251732" y="4598209"/>
                  </a:cubicBezTo>
                  <a:cubicBezTo>
                    <a:pt x="8244067" y="4596742"/>
                    <a:pt x="8240233" y="4594476"/>
                    <a:pt x="8240233" y="4591409"/>
                  </a:cubicBezTo>
                  <a:cubicBezTo>
                    <a:pt x="8240233" y="4584876"/>
                    <a:pt x="8243500" y="4579443"/>
                    <a:pt x="8250033" y="4575110"/>
                  </a:cubicBezTo>
                  <a:cubicBezTo>
                    <a:pt x="8256566" y="4570777"/>
                    <a:pt x="8264665" y="4567344"/>
                    <a:pt x="8274331" y="4564811"/>
                  </a:cubicBezTo>
                  <a:cubicBezTo>
                    <a:pt x="8283997" y="4562278"/>
                    <a:pt x="8294397" y="4560511"/>
                    <a:pt x="8305529" y="4559511"/>
                  </a:cubicBezTo>
                  <a:cubicBezTo>
                    <a:pt x="8316662" y="4558511"/>
                    <a:pt x="8326828" y="4558011"/>
                    <a:pt x="8336027" y="4558011"/>
                  </a:cubicBezTo>
                  <a:close/>
                  <a:moveTo>
                    <a:pt x="9888490" y="4553611"/>
                  </a:moveTo>
                  <a:cubicBezTo>
                    <a:pt x="9877158" y="4553611"/>
                    <a:pt x="9865992" y="4555111"/>
                    <a:pt x="9854992" y="4558111"/>
                  </a:cubicBezTo>
                  <a:cubicBezTo>
                    <a:pt x="9843993" y="4561111"/>
                    <a:pt x="9834228" y="4565711"/>
                    <a:pt x="9825694" y="4571910"/>
                  </a:cubicBezTo>
                  <a:cubicBezTo>
                    <a:pt x="9817162" y="4578110"/>
                    <a:pt x="9810262" y="4585776"/>
                    <a:pt x="9804996" y="4594909"/>
                  </a:cubicBezTo>
                  <a:cubicBezTo>
                    <a:pt x="9799730" y="4604042"/>
                    <a:pt x="9797096" y="4614674"/>
                    <a:pt x="9797096" y="4626807"/>
                  </a:cubicBezTo>
                  <a:cubicBezTo>
                    <a:pt x="9797096" y="4632007"/>
                    <a:pt x="9797830" y="4637173"/>
                    <a:pt x="9799296" y="4642306"/>
                  </a:cubicBezTo>
                  <a:cubicBezTo>
                    <a:pt x="9800762" y="4647439"/>
                    <a:pt x="9803030" y="4652072"/>
                    <a:pt x="9806096" y="4656205"/>
                  </a:cubicBezTo>
                  <a:lnTo>
                    <a:pt x="9789157" y="4656205"/>
                  </a:lnTo>
                  <a:lnTo>
                    <a:pt x="9767498" y="4656205"/>
                  </a:lnTo>
                  <a:lnTo>
                    <a:pt x="9550632" y="4656205"/>
                  </a:lnTo>
                  <a:lnTo>
                    <a:pt x="9529373" y="4656205"/>
                  </a:lnTo>
                  <a:lnTo>
                    <a:pt x="9291248" y="4656205"/>
                  </a:lnTo>
                  <a:lnTo>
                    <a:pt x="9291248" y="4683403"/>
                  </a:lnTo>
                  <a:lnTo>
                    <a:pt x="9304847" y="4683403"/>
                  </a:lnTo>
                  <a:cubicBezTo>
                    <a:pt x="9312980" y="4683403"/>
                    <a:pt x="9321480" y="4686103"/>
                    <a:pt x="9330346" y="4691503"/>
                  </a:cubicBezTo>
                  <a:cubicBezTo>
                    <a:pt x="9339212" y="4696903"/>
                    <a:pt x="9347511" y="4703669"/>
                    <a:pt x="9355244" y="4711802"/>
                  </a:cubicBezTo>
                  <a:cubicBezTo>
                    <a:pt x="9362977" y="4719935"/>
                    <a:pt x="9369710" y="4728701"/>
                    <a:pt x="9375442" y="4738100"/>
                  </a:cubicBezTo>
                  <a:cubicBezTo>
                    <a:pt x="9381176" y="4747500"/>
                    <a:pt x="9384842" y="4756066"/>
                    <a:pt x="9386442" y="4763799"/>
                  </a:cubicBezTo>
                  <a:cubicBezTo>
                    <a:pt x="9381376" y="4762999"/>
                    <a:pt x="9376842" y="4762599"/>
                    <a:pt x="9372843" y="4762599"/>
                  </a:cubicBezTo>
                  <a:cubicBezTo>
                    <a:pt x="9365643" y="4762732"/>
                    <a:pt x="9358910" y="4763932"/>
                    <a:pt x="9352644" y="4766198"/>
                  </a:cubicBezTo>
                  <a:cubicBezTo>
                    <a:pt x="9346378" y="4768465"/>
                    <a:pt x="9340912" y="4771598"/>
                    <a:pt x="9336245" y="4775598"/>
                  </a:cubicBezTo>
                  <a:cubicBezTo>
                    <a:pt x="9331579" y="4779598"/>
                    <a:pt x="9327946" y="4784464"/>
                    <a:pt x="9325346" y="4790197"/>
                  </a:cubicBezTo>
                  <a:cubicBezTo>
                    <a:pt x="9322746" y="4795930"/>
                    <a:pt x="9321446" y="4802196"/>
                    <a:pt x="9321446" y="4808996"/>
                  </a:cubicBezTo>
                  <a:cubicBezTo>
                    <a:pt x="9321446" y="4815529"/>
                    <a:pt x="9322580" y="4821695"/>
                    <a:pt x="9324846" y="4827495"/>
                  </a:cubicBezTo>
                  <a:cubicBezTo>
                    <a:pt x="9327112" y="4833294"/>
                    <a:pt x="9330346" y="4838427"/>
                    <a:pt x="9334545" y="4842894"/>
                  </a:cubicBezTo>
                  <a:cubicBezTo>
                    <a:pt x="9338745" y="4847360"/>
                    <a:pt x="9343678" y="4850893"/>
                    <a:pt x="9349344" y="4853493"/>
                  </a:cubicBezTo>
                  <a:cubicBezTo>
                    <a:pt x="9355010" y="4856093"/>
                    <a:pt x="9361377" y="4857393"/>
                    <a:pt x="9368443" y="4857393"/>
                  </a:cubicBezTo>
                  <a:cubicBezTo>
                    <a:pt x="9376310" y="4857393"/>
                    <a:pt x="9383142" y="4855960"/>
                    <a:pt x="9388942" y="4853093"/>
                  </a:cubicBezTo>
                  <a:cubicBezTo>
                    <a:pt x="9394742" y="4850227"/>
                    <a:pt x="9399575" y="4846327"/>
                    <a:pt x="9403441" y="4841394"/>
                  </a:cubicBezTo>
                  <a:cubicBezTo>
                    <a:pt x="9407308" y="4836461"/>
                    <a:pt x="9410308" y="4830695"/>
                    <a:pt x="9412440" y="4824095"/>
                  </a:cubicBezTo>
                  <a:cubicBezTo>
                    <a:pt x="9414574" y="4817495"/>
                    <a:pt x="9415774" y="4810463"/>
                    <a:pt x="9416040" y="4802996"/>
                  </a:cubicBezTo>
                  <a:cubicBezTo>
                    <a:pt x="9421640" y="4804730"/>
                    <a:pt x="9427506" y="4808129"/>
                    <a:pt x="9433639" y="4813196"/>
                  </a:cubicBezTo>
                  <a:cubicBezTo>
                    <a:pt x="9439772" y="4818262"/>
                    <a:pt x="9445405" y="4824062"/>
                    <a:pt x="9450538" y="4830595"/>
                  </a:cubicBezTo>
                  <a:cubicBezTo>
                    <a:pt x="9455672" y="4837128"/>
                    <a:pt x="9460004" y="4843927"/>
                    <a:pt x="9463538" y="4850993"/>
                  </a:cubicBezTo>
                  <a:cubicBezTo>
                    <a:pt x="9467071" y="4858060"/>
                    <a:pt x="9469104" y="4864392"/>
                    <a:pt x="9469637" y="4869992"/>
                  </a:cubicBezTo>
                  <a:lnTo>
                    <a:pt x="9469637" y="4909590"/>
                  </a:lnTo>
                  <a:lnTo>
                    <a:pt x="9467176" y="4909590"/>
                  </a:lnTo>
                  <a:lnTo>
                    <a:pt x="9467176" y="4936388"/>
                  </a:lnTo>
                  <a:lnTo>
                    <a:pt x="9462377" y="4935988"/>
                  </a:lnTo>
                  <a:cubicBezTo>
                    <a:pt x="9456644" y="4935988"/>
                    <a:pt x="9451144" y="4937188"/>
                    <a:pt x="9445878" y="4939588"/>
                  </a:cubicBezTo>
                  <a:cubicBezTo>
                    <a:pt x="9440612" y="4941988"/>
                    <a:pt x="9435978" y="4945121"/>
                    <a:pt x="9431978" y="4948987"/>
                  </a:cubicBezTo>
                  <a:cubicBezTo>
                    <a:pt x="9427979" y="4952854"/>
                    <a:pt x="9424813" y="4957420"/>
                    <a:pt x="9422480" y="4962686"/>
                  </a:cubicBezTo>
                  <a:cubicBezTo>
                    <a:pt x="9420146" y="4967953"/>
                    <a:pt x="9418980" y="4973386"/>
                    <a:pt x="9418980" y="4978985"/>
                  </a:cubicBezTo>
                  <a:cubicBezTo>
                    <a:pt x="9418980" y="4985918"/>
                    <a:pt x="9420146" y="4992018"/>
                    <a:pt x="9422480" y="4997284"/>
                  </a:cubicBezTo>
                  <a:cubicBezTo>
                    <a:pt x="9424813" y="5002551"/>
                    <a:pt x="9428012" y="5006984"/>
                    <a:pt x="9432078" y="5010584"/>
                  </a:cubicBezTo>
                  <a:cubicBezTo>
                    <a:pt x="9436146" y="5014183"/>
                    <a:pt x="9440778" y="5016950"/>
                    <a:pt x="9445978" y="5018883"/>
                  </a:cubicBezTo>
                  <a:cubicBezTo>
                    <a:pt x="9451178" y="5020816"/>
                    <a:pt x="9456644" y="5021783"/>
                    <a:pt x="9462377" y="5021783"/>
                  </a:cubicBezTo>
                  <a:cubicBezTo>
                    <a:pt x="9467576" y="5021783"/>
                    <a:pt x="9472710" y="5020816"/>
                    <a:pt x="9477776" y="5018883"/>
                  </a:cubicBezTo>
                  <a:cubicBezTo>
                    <a:pt x="9482842" y="5016950"/>
                    <a:pt x="9487409" y="5014183"/>
                    <a:pt x="9491475" y="5010584"/>
                  </a:cubicBezTo>
                  <a:cubicBezTo>
                    <a:pt x="9495542" y="5006984"/>
                    <a:pt x="9498842" y="5002551"/>
                    <a:pt x="9501374" y="4997284"/>
                  </a:cubicBezTo>
                  <a:cubicBezTo>
                    <a:pt x="9503908" y="4992018"/>
                    <a:pt x="9505174" y="4985918"/>
                    <a:pt x="9505174" y="4978985"/>
                  </a:cubicBezTo>
                  <a:cubicBezTo>
                    <a:pt x="9505174" y="4976719"/>
                    <a:pt x="9505008" y="4974886"/>
                    <a:pt x="9504674" y="4973486"/>
                  </a:cubicBezTo>
                  <a:cubicBezTo>
                    <a:pt x="9504341" y="4972086"/>
                    <a:pt x="9503841" y="4970053"/>
                    <a:pt x="9503174" y="4967386"/>
                  </a:cubicBezTo>
                  <a:cubicBezTo>
                    <a:pt x="9507708" y="4968986"/>
                    <a:pt x="9512240" y="4971553"/>
                    <a:pt x="9516774" y="4975086"/>
                  </a:cubicBezTo>
                  <a:cubicBezTo>
                    <a:pt x="9521307" y="4978619"/>
                    <a:pt x="9525706" y="4982519"/>
                    <a:pt x="9529972" y="4986785"/>
                  </a:cubicBezTo>
                  <a:cubicBezTo>
                    <a:pt x="9534240" y="4991052"/>
                    <a:pt x="9538339" y="4995351"/>
                    <a:pt x="9542272" y="4999684"/>
                  </a:cubicBezTo>
                  <a:cubicBezTo>
                    <a:pt x="9546206" y="5004017"/>
                    <a:pt x="9549772" y="5007917"/>
                    <a:pt x="9552972" y="5011384"/>
                  </a:cubicBezTo>
                  <a:cubicBezTo>
                    <a:pt x="9558038" y="5016850"/>
                    <a:pt x="9563304" y="5021850"/>
                    <a:pt x="9568770" y="5026383"/>
                  </a:cubicBezTo>
                  <a:cubicBezTo>
                    <a:pt x="9574237" y="5030916"/>
                    <a:pt x="9579904" y="5034816"/>
                    <a:pt x="9585770" y="5038082"/>
                  </a:cubicBezTo>
                  <a:cubicBezTo>
                    <a:pt x="9591636" y="5041349"/>
                    <a:pt x="9597668" y="5043782"/>
                    <a:pt x="9603868" y="5045381"/>
                  </a:cubicBezTo>
                  <a:cubicBezTo>
                    <a:pt x="9610068" y="5046981"/>
                    <a:pt x="9617034" y="5047781"/>
                    <a:pt x="9624767" y="5047781"/>
                  </a:cubicBezTo>
                  <a:lnTo>
                    <a:pt x="9624767" y="5025783"/>
                  </a:lnTo>
                  <a:cubicBezTo>
                    <a:pt x="9613434" y="5025783"/>
                    <a:pt x="9603302" y="5023083"/>
                    <a:pt x="9594369" y="5017683"/>
                  </a:cubicBezTo>
                  <a:cubicBezTo>
                    <a:pt x="9585436" y="5012283"/>
                    <a:pt x="9577170" y="5005584"/>
                    <a:pt x="9569570" y="4997584"/>
                  </a:cubicBezTo>
                  <a:cubicBezTo>
                    <a:pt x="9563970" y="4991985"/>
                    <a:pt x="9558404" y="4986118"/>
                    <a:pt x="9552872" y="4979985"/>
                  </a:cubicBezTo>
                  <a:cubicBezTo>
                    <a:pt x="9547338" y="4973853"/>
                    <a:pt x="9541572" y="4968020"/>
                    <a:pt x="9535572" y="4962486"/>
                  </a:cubicBezTo>
                  <a:cubicBezTo>
                    <a:pt x="9529573" y="4956954"/>
                    <a:pt x="9523273" y="4952087"/>
                    <a:pt x="9516674" y="4947887"/>
                  </a:cubicBezTo>
                  <a:cubicBezTo>
                    <a:pt x="9510074" y="4943688"/>
                    <a:pt x="9502908" y="4940655"/>
                    <a:pt x="9495175" y="4938788"/>
                  </a:cubicBezTo>
                  <a:lnTo>
                    <a:pt x="9495175" y="4919189"/>
                  </a:lnTo>
                  <a:lnTo>
                    <a:pt x="9497635" y="4919189"/>
                  </a:lnTo>
                  <a:lnTo>
                    <a:pt x="9497635" y="4683403"/>
                  </a:lnTo>
                  <a:lnTo>
                    <a:pt x="9529373" y="4683403"/>
                  </a:lnTo>
                  <a:lnTo>
                    <a:pt x="9550632" y="4683403"/>
                  </a:lnTo>
                  <a:lnTo>
                    <a:pt x="9562371" y="4683403"/>
                  </a:lnTo>
                  <a:cubicBezTo>
                    <a:pt x="9562371" y="4692870"/>
                    <a:pt x="9563570" y="4701069"/>
                    <a:pt x="9565970" y="4708002"/>
                  </a:cubicBezTo>
                  <a:cubicBezTo>
                    <a:pt x="9568370" y="4714935"/>
                    <a:pt x="9571437" y="4721235"/>
                    <a:pt x="9575170" y="4726901"/>
                  </a:cubicBezTo>
                  <a:cubicBezTo>
                    <a:pt x="9578904" y="4732567"/>
                    <a:pt x="9582903" y="4737834"/>
                    <a:pt x="9587169" y="4742700"/>
                  </a:cubicBezTo>
                  <a:cubicBezTo>
                    <a:pt x="9591436" y="4747566"/>
                    <a:pt x="9595436" y="4752633"/>
                    <a:pt x="9599168" y="4757899"/>
                  </a:cubicBezTo>
                  <a:cubicBezTo>
                    <a:pt x="9602902" y="4763166"/>
                    <a:pt x="9605968" y="4768832"/>
                    <a:pt x="9608368" y="4774898"/>
                  </a:cubicBezTo>
                  <a:cubicBezTo>
                    <a:pt x="9610768" y="4780964"/>
                    <a:pt x="9611968" y="4788064"/>
                    <a:pt x="9611968" y="4796197"/>
                  </a:cubicBezTo>
                  <a:cubicBezTo>
                    <a:pt x="9611968" y="4802063"/>
                    <a:pt x="9611134" y="4806863"/>
                    <a:pt x="9609468" y="4810596"/>
                  </a:cubicBezTo>
                  <a:cubicBezTo>
                    <a:pt x="9607802" y="4814329"/>
                    <a:pt x="9605468" y="4817262"/>
                    <a:pt x="9602468" y="4819395"/>
                  </a:cubicBezTo>
                  <a:cubicBezTo>
                    <a:pt x="9599468" y="4821529"/>
                    <a:pt x="9595836" y="4822995"/>
                    <a:pt x="9591569" y="4823795"/>
                  </a:cubicBezTo>
                  <a:cubicBezTo>
                    <a:pt x="9587303" y="4824595"/>
                    <a:pt x="9582703" y="4824995"/>
                    <a:pt x="9577770" y="4824995"/>
                  </a:cubicBezTo>
                  <a:cubicBezTo>
                    <a:pt x="9568704" y="4824995"/>
                    <a:pt x="9561171" y="4824128"/>
                    <a:pt x="9555171" y="4822395"/>
                  </a:cubicBezTo>
                  <a:lnTo>
                    <a:pt x="9555171" y="4848793"/>
                  </a:lnTo>
                  <a:cubicBezTo>
                    <a:pt x="9563038" y="4850527"/>
                    <a:pt x="9569570" y="4851393"/>
                    <a:pt x="9574770" y="4851393"/>
                  </a:cubicBezTo>
                  <a:cubicBezTo>
                    <a:pt x="9596768" y="4851393"/>
                    <a:pt x="9612868" y="4846060"/>
                    <a:pt x="9623067" y="4835394"/>
                  </a:cubicBezTo>
                  <a:cubicBezTo>
                    <a:pt x="9633266" y="4824728"/>
                    <a:pt x="9638366" y="4808529"/>
                    <a:pt x="9638366" y="4786797"/>
                  </a:cubicBezTo>
                  <a:cubicBezTo>
                    <a:pt x="9640900" y="4785331"/>
                    <a:pt x="9643666" y="4784197"/>
                    <a:pt x="9646666" y="4783397"/>
                  </a:cubicBezTo>
                  <a:cubicBezTo>
                    <a:pt x="9649666" y="4782597"/>
                    <a:pt x="9653165" y="4782197"/>
                    <a:pt x="9657165" y="4782197"/>
                  </a:cubicBezTo>
                  <a:cubicBezTo>
                    <a:pt x="9662632" y="4782197"/>
                    <a:pt x="9667964" y="4783764"/>
                    <a:pt x="9673164" y="4786897"/>
                  </a:cubicBezTo>
                  <a:cubicBezTo>
                    <a:pt x="9678364" y="4790030"/>
                    <a:pt x="9683164" y="4794130"/>
                    <a:pt x="9687563" y="4799196"/>
                  </a:cubicBezTo>
                  <a:cubicBezTo>
                    <a:pt x="9691963" y="4804263"/>
                    <a:pt x="9695896" y="4810029"/>
                    <a:pt x="9699362" y="4816495"/>
                  </a:cubicBezTo>
                  <a:cubicBezTo>
                    <a:pt x="9702829" y="4822962"/>
                    <a:pt x="9705629" y="4829528"/>
                    <a:pt x="9707762" y="4836194"/>
                  </a:cubicBezTo>
                  <a:lnTo>
                    <a:pt x="9707762" y="4919189"/>
                  </a:lnTo>
                  <a:lnTo>
                    <a:pt x="9735760" y="4919189"/>
                  </a:lnTo>
                  <a:lnTo>
                    <a:pt x="9735760" y="4683403"/>
                  </a:lnTo>
                  <a:lnTo>
                    <a:pt x="9767498" y="4683403"/>
                  </a:lnTo>
                  <a:lnTo>
                    <a:pt x="9789157" y="4683403"/>
                  </a:lnTo>
                  <a:lnTo>
                    <a:pt x="9806296" y="4683403"/>
                  </a:lnTo>
                  <a:lnTo>
                    <a:pt x="9806296" y="4938588"/>
                  </a:lnTo>
                  <a:lnTo>
                    <a:pt x="9834494" y="4938588"/>
                  </a:lnTo>
                  <a:lnTo>
                    <a:pt x="9834494" y="4683403"/>
                  </a:lnTo>
                  <a:lnTo>
                    <a:pt x="9872273" y="4683403"/>
                  </a:lnTo>
                  <a:lnTo>
                    <a:pt x="9887490" y="4683403"/>
                  </a:lnTo>
                  <a:lnTo>
                    <a:pt x="10050662" y="4683403"/>
                  </a:lnTo>
                  <a:lnTo>
                    <a:pt x="10050662" y="4722601"/>
                  </a:lnTo>
                  <a:cubicBezTo>
                    <a:pt x="10043596" y="4719535"/>
                    <a:pt x="10036462" y="4718001"/>
                    <a:pt x="10029263" y="4718001"/>
                  </a:cubicBezTo>
                  <a:cubicBezTo>
                    <a:pt x="10013131" y="4718001"/>
                    <a:pt x="10000598" y="4723401"/>
                    <a:pt x="9991666" y="4734200"/>
                  </a:cubicBezTo>
                  <a:cubicBezTo>
                    <a:pt x="9986466" y="4727401"/>
                    <a:pt x="9980333" y="4722268"/>
                    <a:pt x="9973266" y="4718801"/>
                  </a:cubicBezTo>
                  <a:cubicBezTo>
                    <a:pt x="9966201" y="4715335"/>
                    <a:pt x="9958401" y="4713602"/>
                    <a:pt x="9949868" y="4713602"/>
                  </a:cubicBezTo>
                  <a:cubicBezTo>
                    <a:pt x="9941868" y="4713602"/>
                    <a:pt x="9934602" y="4715168"/>
                    <a:pt x="9928070" y="4718301"/>
                  </a:cubicBezTo>
                  <a:cubicBezTo>
                    <a:pt x="9921536" y="4721435"/>
                    <a:pt x="9915870" y="4725868"/>
                    <a:pt x="9911070" y="4731600"/>
                  </a:cubicBezTo>
                  <a:cubicBezTo>
                    <a:pt x="9906270" y="4737334"/>
                    <a:pt x="9902538" y="4744100"/>
                    <a:pt x="9899871" y="4751899"/>
                  </a:cubicBezTo>
                  <a:cubicBezTo>
                    <a:pt x="9897205" y="4759699"/>
                    <a:pt x="9895872" y="4768332"/>
                    <a:pt x="9895872" y="4777798"/>
                  </a:cubicBezTo>
                  <a:cubicBezTo>
                    <a:pt x="9895872" y="4785264"/>
                    <a:pt x="9897005" y="4792797"/>
                    <a:pt x="9899271" y="4800396"/>
                  </a:cubicBezTo>
                  <a:cubicBezTo>
                    <a:pt x="9901538" y="4807996"/>
                    <a:pt x="9904771" y="4814962"/>
                    <a:pt x="9908970" y="4821295"/>
                  </a:cubicBezTo>
                  <a:cubicBezTo>
                    <a:pt x="9913170" y="4827628"/>
                    <a:pt x="9918204" y="4832794"/>
                    <a:pt x="9924070" y="4836794"/>
                  </a:cubicBezTo>
                  <a:cubicBezTo>
                    <a:pt x="9929936" y="4840794"/>
                    <a:pt x="9936536" y="4842794"/>
                    <a:pt x="9943868" y="4842794"/>
                  </a:cubicBezTo>
                  <a:cubicBezTo>
                    <a:pt x="9950668" y="4842794"/>
                    <a:pt x="9956468" y="4840394"/>
                    <a:pt x="9961268" y="4835594"/>
                  </a:cubicBezTo>
                  <a:cubicBezTo>
                    <a:pt x="9966067" y="4830795"/>
                    <a:pt x="9968467" y="4824928"/>
                    <a:pt x="9968467" y="4817995"/>
                  </a:cubicBezTo>
                  <a:cubicBezTo>
                    <a:pt x="9968467" y="4811063"/>
                    <a:pt x="9966067" y="4805196"/>
                    <a:pt x="9961268" y="4800396"/>
                  </a:cubicBezTo>
                  <a:cubicBezTo>
                    <a:pt x="9956468" y="4795597"/>
                    <a:pt x="9950668" y="4793197"/>
                    <a:pt x="9943868" y="4793197"/>
                  </a:cubicBezTo>
                  <a:cubicBezTo>
                    <a:pt x="9941068" y="4793197"/>
                    <a:pt x="9938468" y="4793630"/>
                    <a:pt x="9936069" y="4794497"/>
                  </a:cubicBezTo>
                  <a:cubicBezTo>
                    <a:pt x="9933669" y="4795364"/>
                    <a:pt x="9931469" y="4796463"/>
                    <a:pt x="9929470" y="4797797"/>
                  </a:cubicBezTo>
                  <a:cubicBezTo>
                    <a:pt x="9927603" y="4794597"/>
                    <a:pt x="9926203" y="4791464"/>
                    <a:pt x="9925270" y="4788397"/>
                  </a:cubicBezTo>
                  <a:cubicBezTo>
                    <a:pt x="9924336" y="4785331"/>
                    <a:pt x="9923870" y="4781664"/>
                    <a:pt x="9923870" y="4777398"/>
                  </a:cubicBezTo>
                  <a:cubicBezTo>
                    <a:pt x="9923870" y="4773131"/>
                    <a:pt x="9924336" y="4768765"/>
                    <a:pt x="9925270" y="4764299"/>
                  </a:cubicBezTo>
                  <a:cubicBezTo>
                    <a:pt x="9926203" y="4759832"/>
                    <a:pt x="9927670" y="4755799"/>
                    <a:pt x="9929670" y="4752199"/>
                  </a:cubicBezTo>
                  <a:cubicBezTo>
                    <a:pt x="9931669" y="4748600"/>
                    <a:pt x="9934336" y="4745667"/>
                    <a:pt x="9937669" y="4743400"/>
                  </a:cubicBezTo>
                  <a:cubicBezTo>
                    <a:pt x="9941002" y="4741133"/>
                    <a:pt x="9945068" y="4740000"/>
                    <a:pt x="9949868" y="4740000"/>
                  </a:cubicBezTo>
                  <a:cubicBezTo>
                    <a:pt x="9958668" y="4740000"/>
                    <a:pt x="9965534" y="4743433"/>
                    <a:pt x="9970467" y="4750299"/>
                  </a:cubicBezTo>
                  <a:cubicBezTo>
                    <a:pt x="9975400" y="4757166"/>
                    <a:pt x="9977866" y="4767598"/>
                    <a:pt x="9977866" y="4781598"/>
                  </a:cubicBezTo>
                  <a:lnTo>
                    <a:pt x="10005864" y="4781598"/>
                  </a:lnTo>
                  <a:cubicBezTo>
                    <a:pt x="10005864" y="4756799"/>
                    <a:pt x="10013264" y="4744400"/>
                    <a:pt x="10028064" y="4744400"/>
                  </a:cubicBezTo>
                  <a:cubicBezTo>
                    <a:pt x="10034996" y="4744400"/>
                    <a:pt x="10040496" y="4746500"/>
                    <a:pt x="10044562" y="4750699"/>
                  </a:cubicBezTo>
                  <a:cubicBezTo>
                    <a:pt x="10048629" y="4754899"/>
                    <a:pt x="10050662" y="4760466"/>
                    <a:pt x="10050662" y="4767398"/>
                  </a:cubicBezTo>
                  <a:lnTo>
                    <a:pt x="10050662" y="4919189"/>
                  </a:lnTo>
                  <a:lnTo>
                    <a:pt x="10078660" y="4919189"/>
                  </a:lnTo>
                  <a:lnTo>
                    <a:pt x="10078660" y="4683403"/>
                  </a:lnTo>
                  <a:lnTo>
                    <a:pt x="10110398" y="4683403"/>
                  </a:lnTo>
                  <a:lnTo>
                    <a:pt x="10123997" y="4683403"/>
                  </a:lnTo>
                  <a:cubicBezTo>
                    <a:pt x="10132130" y="4683403"/>
                    <a:pt x="10140630" y="4686103"/>
                    <a:pt x="10149496" y="4691503"/>
                  </a:cubicBezTo>
                  <a:cubicBezTo>
                    <a:pt x="10158362" y="4696903"/>
                    <a:pt x="10166661" y="4703669"/>
                    <a:pt x="10174394" y="4711802"/>
                  </a:cubicBezTo>
                  <a:cubicBezTo>
                    <a:pt x="10182127" y="4719935"/>
                    <a:pt x="10188860" y="4728701"/>
                    <a:pt x="10194592" y="4738100"/>
                  </a:cubicBezTo>
                  <a:cubicBezTo>
                    <a:pt x="10200326" y="4747500"/>
                    <a:pt x="10203992" y="4756066"/>
                    <a:pt x="10205592" y="4763799"/>
                  </a:cubicBezTo>
                  <a:cubicBezTo>
                    <a:pt x="10200526" y="4762999"/>
                    <a:pt x="10195992" y="4762599"/>
                    <a:pt x="10191993" y="4762599"/>
                  </a:cubicBezTo>
                  <a:cubicBezTo>
                    <a:pt x="10184793" y="4762732"/>
                    <a:pt x="10178060" y="4763932"/>
                    <a:pt x="10171794" y="4766198"/>
                  </a:cubicBezTo>
                  <a:cubicBezTo>
                    <a:pt x="10165528" y="4768465"/>
                    <a:pt x="10160062" y="4771598"/>
                    <a:pt x="10155395" y="4775598"/>
                  </a:cubicBezTo>
                  <a:cubicBezTo>
                    <a:pt x="10150729" y="4779598"/>
                    <a:pt x="10147096" y="4784464"/>
                    <a:pt x="10144496" y="4790197"/>
                  </a:cubicBezTo>
                  <a:cubicBezTo>
                    <a:pt x="10141896" y="4795930"/>
                    <a:pt x="10140596" y="4802196"/>
                    <a:pt x="10140596" y="4808996"/>
                  </a:cubicBezTo>
                  <a:cubicBezTo>
                    <a:pt x="10140596" y="4815529"/>
                    <a:pt x="10141730" y="4821695"/>
                    <a:pt x="10143996" y="4827495"/>
                  </a:cubicBezTo>
                  <a:cubicBezTo>
                    <a:pt x="10146262" y="4833294"/>
                    <a:pt x="10149496" y="4838427"/>
                    <a:pt x="10153695" y="4842894"/>
                  </a:cubicBezTo>
                  <a:cubicBezTo>
                    <a:pt x="10157895" y="4847360"/>
                    <a:pt x="10162828" y="4850893"/>
                    <a:pt x="10168494" y="4853493"/>
                  </a:cubicBezTo>
                  <a:cubicBezTo>
                    <a:pt x="10174160" y="4856093"/>
                    <a:pt x="10180527" y="4857393"/>
                    <a:pt x="10187593" y="4857393"/>
                  </a:cubicBezTo>
                  <a:cubicBezTo>
                    <a:pt x="10195460" y="4857393"/>
                    <a:pt x="10202292" y="4855960"/>
                    <a:pt x="10208092" y="4853093"/>
                  </a:cubicBezTo>
                  <a:cubicBezTo>
                    <a:pt x="10213892" y="4850227"/>
                    <a:pt x="10218725" y="4846327"/>
                    <a:pt x="10222591" y="4841394"/>
                  </a:cubicBezTo>
                  <a:cubicBezTo>
                    <a:pt x="10226458" y="4836461"/>
                    <a:pt x="10229457" y="4830695"/>
                    <a:pt x="10231590" y="4824095"/>
                  </a:cubicBezTo>
                  <a:cubicBezTo>
                    <a:pt x="10233724" y="4817495"/>
                    <a:pt x="10234924" y="4810463"/>
                    <a:pt x="10235190" y="4802996"/>
                  </a:cubicBezTo>
                  <a:cubicBezTo>
                    <a:pt x="10240790" y="4804730"/>
                    <a:pt x="10246656" y="4808129"/>
                    <a:pt x="10252789" y="4813196"/>
                  </a:cubicBezTo>
                  <a:cubicBezTo>
                    <a:pt x="10258922" y="4818262"/>
                    <a:pt x="10264555" y="4824062"/>
                    <a:pt x="10269688" y="4830595"/>
                  </a:cubicBezTo>
                  <a:cubicBezTo>
                    <a:pt x="10274821" y="4837128"/>
                    <a:pt x="10279154" y="4843927"/>
                    <a:pt x="10282687" y="4850993"/>
                  </a:cubicBezTo>
                  <a:cubicBezTo>
                    <a:pt x="10286221" y="4858060"/>
                    <a:pt x="10288254" y="4864392"/>
                    <a:pt x="10288787" y="4869992"/>
                  </a:cubicBezTo>
                  <a:lnTo>
                    <a:pt x="10288787" y="4919189"/>
                  </a:lnTo>
                  <a:lnTo>
                    <a:pt x="10316785" y="4919189"/>
                  </a:lnTo>
                  <a:lnTo>
                    <a:pt x="10316785" y="4683403"/>
                  </a:lnTo>
                  <a:lnTo>
                    <a:pt x="10369782" y="4683403"/>
                  </a:lnTo>
                  <a:lnTo>
                    <a:pt x="10369782" y="4656205"/>
                  </a:lnTo>
                  <a:lnTo>
                    <a:pt x="10131657" y="4656205"/>
                  </a:lnTo>
                  <a:lnTo>
                    <a:pt x="10110398" y="4656205"/>
                  </a:lnTo>
                  <a:lnTo>
                    <a:pt x="9887490" y="4656205"/>
                  </a:lnTo>
                  <a:lnTo>
                    <a:pt x="9872273" y="4656205"/>
                  </a:lnTo>
                  <a:lnTo>
                    <a:pt x="9843693" y="4656205"/>
                  </a:lnTo>
                  <a:cubicBezTo>
                    <a:pt x="9836760" y="4653672"/>
                    <a:pt x="9831560" y="4650139"/>
                    <a:pt x="9828094" y="4645606"/>
                  </a:cubicBezTo>
                  <a:cubicBezTo>
                    <a:pt x="9824628" y="4641073"/>
                    <a:pt x="9822894" y="4634806"/>
                    <a:pt x="9822894" y="4626807"/>
                  </a:cubicBezTo>
                  <a:cubicBezTo>
                    <a:pt x="9822894" y="4617874"/>
                    <a:pt x="9825094" y="4610375"/>
                    <a:pt x="9829494" y="4604308"/>
                  </a:cubicBezTo>
                  <a:cubicBezTo>
                    <a:pt x="9833894" y="4598242"/>
                    <a:pt x="9839360" y="4593309"/>
                    <a:pt x="9845893" y="4589509"/>
                  </a:cubicBezTo>
                  <a:cubicBezTo>
                    <a:pt x="9852426" y="4585709"/>
                    <a:pt x="9859492" y="4582943"/>
                    <a:pt x="9867092" y="4581210"/>
                  </a:cubicBezTo>
                  <a:cubicBezTo>
                    <a:pt x="9874691" y="4579477"/>
                    <a:pt x="9881824" y="4578610"/>
                    <a:pt x="9888490" y="4578610"/>
                  </a:cubicBezTo>
                  <a:cubicBezTo>
                    <a:pt x="9915556" y="4578610"/>
                    <a:pt x="9939721" y="4583076"/>
                    <a:pt x="9960986" y="4592009"/>
                  </a:cubicBezTo>
                  <a:cubicBezTo>
                    <a:pt x="9982252" y="4600942"/>
                    <a:pt x="10000618" y="4614341"/>
                    <a:pt x="10016082" y="4632207"/>
                  </a:cubicBezTo>
                  <a:lnTo>
                    <a:pt x="10034082" y="4613408"/>
                  </a:lnTo>
                  <a:cubicBezTo>
                    <a:pt x="10023016" y="4602342"/>
                    <a:pt x="10012183" y="4593009"/>
                    <a:pt x="10001584" y="4585409"/>
                  </a:cubicBezTo>
                  <a:cubicBezTo>
                    <a:pt x="9990984" y="4577810"/>
                    <a:pt x="9979885" y="4571644"/>
                    <a:pt x="9968286" y="4566911"/>
                  </a:cubicBezTo>
                  <a:cubicBezTo>
                    <a:pt x="9956686" y="4562178"/>
                    <a:pt x="9944387" y="4558778"/>
                    <a:pt x="9931388" y="4556711"/>
                  </a:cubicBezTo>
                  <a:cubicBezTo>
                    <a:pt x="9918388" y="4554645"/>
                    <a:pt x="9904090" y="4553611"/>
                    <a:pt x="9888490" y="4553611"/>
                  </a:cubicBezTo>
                  <a:close/>
                  <a:moveTo>
                    <a:pt x="4654824" y="4553611"/>
                  </a:moveTo>
                  <a:cubicBezTo>
                    <a:pt x="4662157" y="4583743"/>
                    <a:pt x="4692155" y="4600808"/>
                    <a:pt x="4744819" y="4604808"/>
                  </a:cubicBezTo>
                  <a:cubicBezTo>
                    <a:pt x="4787616" y="4608408"/>
                    <a:pt x="4811281" y="4625540"/>
                    <a:pt x="4815814" y="4656205"/>
                  </a:cubicBezTo>
                  <a:lnTo>
                    <a:pt x="4671423" y="4656205"/>
                  </a:lnTo>
                  <a:lnTo>
                    <a:pt x="4671423" y="4683403"/>
                  </a:lnTo>
                  <a:lnTo>
                    <a:pt x="4730820" y="4683403"/>
                  </a:lnTo>
                  <a:lnTo>
                    <a:pt x="4730820" y="4719601"/>
                  </a:lnTo>
                  <a:cubicBezTo>
                    <a:pt x="4728286" y="4721335"/>
                    <a:pt x="4725686" y="4723268"/>
                    <a:pt x="4723020" y="4725401"/>
                  </a:cubicBezTo>
                  <a:cubicBezTo>
                    <a:pt x="4720354" y="4727534"/>
                    <a:pt x="4717920" y="4729867"/>
                    <a:pt x="4715720" y="4732400"/>
                  </a:cubicBezTo>
                  <a:cubicBezTo>
                    <a:pt x="4713521" y="4734934"/>
                    <a:pt x="4711754" y="4737700"/>
                    <a:pt x="4710421" y="4740700"/>
                  </a:cubicBezTo>
                  <a:cubicBezTo>
                    <a:pt x="4709087" y="4743700"/>
                    <a:pt x="4708421" y="4746867"/>
                    <a:pt x="4708421" y="4750199"/>
                  </a:cubicBezTo>
                  <a:cubicBezTo>
                    <a:pt x="4708421" y="4753666"/>
                    <a:pt x="4709054" y="4756899"/>
                    <a:pt x="4710321" y="4759899"/>
                  </a:cubicBezTo>
                  <a:cubicBezTo>
                    <a:pt x="4711587" y="4762899"/>
                    <a:pt x="4713354" y="4765532"/>
                    <a:pt x="4715620" y="4767798"/>
                  </a:cubicBezTo>
                  <a:cubicBezTo>
                    <a:pt x="4717887" y="4770065"/>
                    <a:pt x="4720554" y="4771832"/>
                    <a:pt x="4723620" y="4773098"/>
                  </a:cubicBezTo>
                  <a:cubicBezTo>
                    <a:pt x="4726686" y="4774365"/>
                    <a:pt x="4729953" y="4774998"/>
                    <a:pt x="4733419" y="4774998"/>
                  </a:cubicBezTo>
                  <a:cubicBezTo>
                    <a:pt x="4740219" y="4774998"/>
                    <a:pt x="4746019" y="4772598"/>
                    <a:pt x="4750818" y="4767798"/>
                  </a:cubicBezTo>
                  <a:cubicBezTo>
                    <a:pt x="4755618" y="4762999"/>
                    <a:pt x="4758018" y="4757132"/>
                    <a:pt x="4758018" y="4750199"/>
                  </a:cubicBezTo>
                  <a:cubicBezTo>
                    <a:pt x="4758018" y="4746467"/>
                    <a:pt x="4757219" y="4743067"/>
                    <a:pt x="4755618" y="4740000"/>
                  </a:cubicBezTo>
                  <a:cubicBezTo>
                    <a:pt x="4760551" y="4738533"/>
                    <a:pt x="4765085" y="4737800"/>
                    <a:pt x="4769217" y="4737800"/>
                  </a:cubicBezTo>
                  <a:cubicBezTo>
                    <a:pt x="4774683" y="4737800"/>
                    <a:pt x="4779684" y="4738967"/>
                    <a:pt x="4784216" y="4741300"/>
                  </a:cubicBezTo>
                  <a:cubicBezTo>
                    <a:pt x="4788749" y="4743633"/>
                    <a:pt x="4792650" y="4746700"/>
                    <a:pt x="4795916" y="4750499"/>
                  </a:cubicBezTo>
                  <a:cubicBezTo>
                    <a:pt x="4799182" y="4754299"/>
                    <a:pt x="4801715" y="4758666"/>
                    <a:pt x="4803516" y="4763599"/>
                  </a:cubicBezTo>
                  <a:cubicBezTo>
                    <a:pt x="4805315" y="4768532"/>
                    <a:pt x="4806215" y="4773598"/>
                    <a:pt x="4806215" y="4778798"/>
                  </a:cubicBezTo>
                  <a:cubicBezTo>
                    <a:pt x="4806215" y="4786931"/>
                    <a:pt x="4803915" y="4793897"/>
                    <a:pt x="4799315" y="4799696"/>
                  </a:cubicBezTo>
                  <a:cubicBezTo>
                    <a:pt x="4794716" y="4805496"/>
                    <a:pt x="4788883" y="4810263"/>
                    <a:pt x="4781816" y="4813996"/>
                  </a:cubicBezTo>
                  <a:cubicBezTo>
                    <a:pt x="4774750" y="4817729"/>
                    <a:pt x="4767085" y="4820462"/>
                    <a:pt x="4758818" y="4822195"/>
                  </a:cubicBezTo>
                  <a:cubicBezTo>
                    <a:pt x="4750552" y="4823928"/>
                    <a:pt x="4742819" y="4824795"/>
                    <a:pt x="4735620" y="4824795"/>
                  </a:cubicBezTo>
                  <a:cubicBezTo>
                    <a:pt x="4733620" y="4824795"/>
                    <a:pt x="4730786" y="4824628"/>
                    <a:pt x="4727120" y="4824295"/>
                  </a:cubicBezTo>
                  <a:cubicBezTo>
                    <a:pt x="4723453" y="4823962"/>
                    <a:pt x="4719620" y="4823562"/>
                    <a:pt x="4715620" y="4823095"/>
                  </a:cubicBezTo>
                  <a:cubicBezTo>
                    <a:pt x="4711621" y="4822628"/>
                    <a:pt x="4707854" y="4822162"/>
                    <a:pt x="4704321" y="4821695"/>
                  </a:cubicBezTo>
                  <a:cubicBezTo>
                    <a:pt x="4700788" y="4821229"/>
                    <a:pt x="4698222" y="4820795"/>
                    <a:pt x="4696622" y="4820395"/>
                  </a:cubicBezTo>
                  <a:lnTo>
                    <a:pt x="4696622" y="4846594"/>
                  </a:lnTo>
                  <a:cubicBezTo>
                    <a:pt x="4715287" y="4852727"/>
                    <a:pt x="4731053" y="4858160"/>
                    <a:pt x="4743919" y="4862893"/>
                  </a:cubicBezTo>
                  <a:cubicBezTo>
                    <a:pt x="4756785" y="4867626"/>
                    <a:pt x="4766884" y="4871792"/>
                    <a:pt x="4774217" y="4875392"/>
                  </a:cubicBezTo>
                  <a:cubicBezTo>
                    <a:pt x="4803149" y="4889524"/>
                    <a:pt x="4823814" y="4906657"/>
                    <a:pt x="4836213" y="4926789"/>
                  </a:cubicBezTo>
                  <a:lnTo>
                    <a:pt x="4858412" y="4912990"/>
                  </a:lnTo>
                  <a:cubicBezTo>
                    <a:pt x="4851879" y="4901524"/>
                    <a:pt x="4839679" y="4888524"/>
                    <a:pt x="4821814" y="4873992"/>
                  </a:cubicBezTo>
                  <a:cubicBezTo>
                    <a:pt x="4805148" y="4860660"/>
                    <a:pt x="4790016" y="4850993"/>
                    <a:pt x="4776417" y="4844994"/>
                  </a:cubicBezTo>
                  <a:cubicBezTo>
                    <a:pt x="4785083" y="4844194"/>
                    <a:pt x="4792949" y="4841861"/>
                    <a:pt x="4800015" y="4837994"/>
                  </a:cubicBezTo>
                  <a:cubicBezTo>
                    <a:pt x="4807081" y="4834128"/>
                    <a:pt x="4813149" y="4829195"/>
                    <a:pt x="4818214" y="4823195"/>
                  </a:cubicBezTo>
                  <a:cubicBezTo>
                    <a:pt x="4823280" y="4817195"/>
                    <a:pt x="4827214" y="4810329"/>
                    <a:pt x="4830014" y="4802596"/>
                  </a:cubicBezTo>
                  <a:cubicBezTo>
                    <a:pt x="4832813" y="4794864"/>
                    <a:pt x="4834213" y="4786864"/>
                    <a:pt x="4834213" y="4778598"/>
                  </a:cubicBezTo>
                  <a:cubicBezTo>
                    <a:pt x="4834213" y="4769932"/>
                    <a:pt x="4832713" y="4761566"/>
                    <a:pt x="4829714" y="4753499"/>
                  </a:cubicBezTo>
                  <a:cubicBezTo>
                    <a:pt x="4826714" y="4745433"/>
                    <a:pt x="4822414" y="4738267"/>
                    <a:pt x="4816814" y="4732000"/>
                  </a:cubicBezTo>
                  <a:cubicBezTo>
                    <a:pt x="4811215" y="4725734"/>
                    <a:pt x="4804382" y="4720735"/>
                    <a:pt x="4796316" y="4717001"/>
                  </a:cubicBezTo>
                  <a:cubicBezTo>
                    <a:pt x="4788249" y="4713268"/>
                    <a:pt x="4779217" y="4711402"/>
                    <a:pt x="4769217" y="4711402"/>
                  </a:cubicBezTo>
                  <a:cubicBezTo>
                    <a:pt x="4765484" y="4711402"/>
                    <a:pt x="4762085" y="4711735"/>
                    <a:pt x="4759018" y="4712402"/>
                  </a:cubicBezTo>
                  <a:lnTo>
                    <a:pt x="4759018" y="4683403"/>
                  </a:lnTo>
                  <a:lnTo>
                    <a:pt x="4862123" y="4683403"/>
                  </a:lnTo>
                  <a:lnTo>
                    <a:pt x="4885210" y="4683403"/>
                  </a:lnTo>
                  <a:lnTo>
                    <a:pt x="5040512" y="4683403"/>
                  </a:lnTo>
                  <a:lnTo>
                    <a:pt x="5040512" y="4717601"/>
                  </a:lnTo>
                  <a:cubicBezTo>
                    <a:pt x="5004781" y="4717601"/>
                    <a:pt x="4976050" y="4721401"/>
                    <a:pt x="4954318" y="4729001"/>
                  </a:cubicBezTo>
                  <a:cubicBezTo>
                    <a:pt x="4935652" y="4735934"/>
                    <a:pt x="4920187" y="4746533"/>
                    <a:pt x="4907920" y="4760799"/>
                  </a:cubicBezTo>
                  <a:cubicBezTo>
                    <a:pt x="4895654" y="4775065"/>
                    <a:pt x="4887856" y="4792064"/>
                    <a:pt x="4884522" y="4811796"/>
                  </a:cubicBezTo>
                  <a:cubicBezTo>
                    <a:pt x="4900387" y="4814462"/>
                    <a:pt x="4915886" y="4817795"/>
                    <a:pt x="4931019" y="4821795"/>
                  </a:cubicBezTo>
                  <a:cubicBezTo>
                    <a:pt x="4946151" y="4825795"/>
                    <a:pt x="4960484" y="4830828"/>
                    <a:pt x="4974016" y="4836894"/>
                  </a:cubicBezTo>
                  <a:cubicBezTo>
                    <a:pt x="4987549" y="4842961"/>
                    <a:pt x="4999948" y="4850260"/>
                    <a:pt x="5011214" y="4858793"/>
                  </a:cubicBezTo>
                  <a:cubicBezTo>
                    <a:pt x="5022480" y="4867326"/>
                    <a:pt x="5032246" y="4877459"/>
                    <a:pt x="5040512" y="4889191"/>
                  </a:cubicBezTo>
                  <a:lnTo>
                    <a:pt x="5040512" y="4919189"/>
                  </a:lnTo>
                  <a:lnTo>
                    <a:pt x="5068511" y="4919189"/>
                  </a:lnTo>
                  <a:lnTo>
                    <a:pt x="5068511" y="4683403"/>
                  </a:lnTo>
                  <a:lnTo>
                    <a:pt x="5100248" y="4683403"/>
                  </a:lnTo>
                  <a:lnTo>
                    <a:pt x="5121507" y="4683403"/>
                  </a:lnTo>
                  <a:lnTo>
                    <a:pt x="5163044" y="4683403"/>
                  </a:lnTo>
                  <a:cubicBezTo>
                    <a:pt x="5155978" y="4690870"/>
                    <a:pt x="5149879" y="4699202"/>
                    <a:pt x="5144745" y="4708402"/>
                  </a:cubicBezTo>
                  <a:cubicBezTo>
                    <a:pt x="5139613" y="4717601"/>
                    <a:pt x="5135313" y="4727201"/>
                    <a:pt x="5131846" y="4737200"/>
                  </a:cubicBezTo>
                  <a:cubicBezTo>
                    <a:pt x="5128380" y="4747200"/>
                    <a:pt x="5125780" y="4757232"/>
                    <a:pt x="5124047" y="4767298"/>
                  </a:cubicBezTo>
                  <a:cubicBezTo>
                    <a:pt x="5122313" y="4777365"/>
                    <a:pt x="5121447" y="4786864"/>
                    <a:pt x="5121447" y="4795797"/>
                  </a:cubicBezTo>
                  <a:cubicBezTo>
                    <a:pt x="5121447" y="4800596"/>
                    <a:pt x="5121813" y="4806529"/>
                    <a:pt x="5122547" y="4813596"/>
                  </a:cubicBezTo>
                  <a:cubicBezTo>
                    <a:pt x="5123280" y="4820662"/>
                    <a:pt x="5124413" y="4828228"/>
                    <a:pt x="5125947" y="4836294"/>
                  </a:cubicBezTo>
                  <a:cubicBezTo>
                    <a:pt x="5127480" y="4844361"/>
                    <a:pt x="5129413" y="4852660"/>
                    <a:pt x="5131746" y="4861193"/>
                  </a:cubicBezTo>
                  <a:cubicBezTo>
                    <a:pt x="5134080" y="4869726"/>
                    <a:pt x="5136946" y="4878025"/>
                    <a:pt x="5140346" y="4886091"/>
                  </a:cubicBezTo>
                  <a:cubicBezTo>
                    <a:pt x="5143746" y="4894158"/>
                    <a:pt x="5147579" y="4901724"/>
                    <a:pt x="5151845" y="4908790"/>
                  </a:cubicBezTo>
                  <a:cubicBezTo>
                    <a:pt x="5156111" y="4915856"/>
                    <a:pt x="5160911" y="4921922"/>
                    <a:pt x="5166244" y="4926989"/>
                  </a:cubicBezTo>
                  <a:cubicBezTo>
                    <a:pt x="5170644" y="4931255"/>
                    <a:pt x="5175377" y="4935088"/>
                    <a:pt x="5180443" y="4938488"/>
                  </a:cubicBezTo>
                  <a:cubicBezTo>
                    <a:pt x="5185510" y="4941888"/>
                    <a:pt x="5190976" y="4943588"/>
                    <a:pt x="5196842" y="4943588"/>
                  </a:cubicBezTo>
                  <a:cubicBezTo>
                    <a:pt x="5203642" y="4943588"/>
                    <a:pt x="5209475" y="4941188"/>
                    <a:pt x="5214341" y="4936388"/>
                  </a:cubicBezTo>
                  <a:cubicBezTo>
                    <a:pt x="5219207" y="4931588"/>
                    <a:pt x="5221641" y="4925789"/>
                    <a:pt x="5221641" y="4918989"/>
                  </a:cubicBezTo>
                  <a:cubicBezTo>
                    <a:pt x="5221641" y="4912056"/>
                    <a:pt x="5219207" y="4906190"/>
                    <a:pt x="5214341" y="4901390"/>
                  </a:cubicBezTo>
                  <a:cubicBezTo>
                    <a:pt x="5209475" y="4896591"/>
                    <a:pt x="5203642" y="4894191"/>
                    <a:pt x="5196842" y="4894191"/>
                  </a:cubicBezTo>
                  <a:cubicBezTo>
                    <a:pt x="5193776" y="4894191"/>
                    <a:pt x="5190843" y="4894691"/>
                    <a:pt x="5188044" y="4895691"/>
                  </a:cubicBezTo>
                  <a:cubicBezTo>
                    <a:pt x="5185243" y="4896691"/>
                    <a:pt x="5182710" y="4897990"/>
                    <a:pt x="5180443" y="4899590"/>
                  </a:cubicBezTo>
                  <a:cubicBezTo>
                    <a:pt x="5174844" y="4894924"/>
                    <a:pt x="5170044" y="4888591"/>
                    <a:pt x="5166044" y="4880591"/>
                  </a:cubicBezTo>
                  <a:cubicBezTo>
                    <a:pt x="5162044" y="4872592"/>
                    <a:pt x="5158811" y="4863826"/>
                    <a:pt x="5156345" y="4854293"/>
                  </a:cubicBezTo>
                  <a:cubicBezTo>
                    <a:pt x="5153878" y="4844761"/>
                    <a:pt x="5152112" y="4834928"/>
                    <a:pt x="5151046" y="4824795"/>
                  </a:cubicBezTo>
                  <a:cubicBezTo>
                    <a:pt x="5149978" y="4814662"/>
                    <a:pt x="5149445" y="4804996"/>
                    <a:pt x="5149445" y="4795797"/>
                  </a:cubicBezTo>
                  <a:cubicBezTo>
                    <a:pt x="5149445" y="4786331"/>
                    <a:pt x="5150679" y="4776165"/>
                    <a:pt x="5153146" y="4765299"/>
                  </a:cubicBezTo>
                  <a:cubicBezTo>
                    <a:pt x="5155611" y="4754433"/>
                    <a:pt x="5159145" y="4743867"/>
                    <a:pt x="5163744" y="4733600"/>
                  </a:cubicBezTo>
                  <a:cubicBezTo>
                    <a:pt x="5168344" y="4723334"/>
                    <a:pt x="5173978" y="4713802"/>
                    <a:pt x="5180643" y="4705002"/>
                  </a:cubicBezTo>
                  <a:cubicBezTo>
                    <a:pt x="5187309" y="4696203"/>
                    <a:pt x="5194842" y="4689003"/>
                    <a:pt x="5203242" y="4683403"/>
                  </a:cubicBezTo>
                  <a:lnTo>
                    <a:pt x="5205023" y="4683403"/>
                  </a:lnTo>
                  <a:lnTo>
                    <a:pt x="5221041" y="4683403"/>
                  </a:lnTo>
                  <a:lnTo>
                    <a:pt x="5383412" y="4683403"/>
                  </a:lnTo>
                  <a:lnTo>
                    <a:pt x="5383412" y="4791997"/>
                  </a:lnTo>
                  <a:cubicBezTo>
                    <a:pt x="5373813" y="4772665"/>
                    <a:pt x="5361547" y="4757432"/>
                    <a:pt x="5346615" y="4746300"/>
                  </a:cubicBezTo>
                  <a:cubicBezTo>
                    <a:pt x="5331682" y="4735167"/>
                    <a:pt x="5314950" y="4729601"/>
                    <a:pt x="5296418" y="4729601"/>
                  </a:cubicBezTo>
                  <a:cubicBezTo>
                    <a:pt x="5286951" y="4729601"/>
                    <a:pt x="5278019" y="4731234"/>
                    <a:pt x="5269620" y="4734500"/>
                  </a:cubicBezTo>
                  <a:cubicBezTo>
                    <a:pt x="5261221" y="4737767"/>
                    <a:pt x="5253887" y="4742300"/>
                    <a:pt x="5247621" y="4748100"/>
                  </a:cubicBezTo>
                  <a:cubicBezTo>
                    <a:pt x="5241354" y="4753899"/>
                    <a:pt x="5236421" y="4760832"/>
                    <a:pt x="5232821" y="4768898"/>
                  </a:cubicBezTo>
                  <a:cubicBezTo>
                    <a:pt x="5229222" y="4776965"/>
                    <a:pt x="5227422" y="4785797"/>
                    <a:pt x="5227422" y="4795397"/>
                  </a:cubicBezTo>
                  <a:cubicBezTo>
                    <a:pt x="5227422" y="4803530"/>
                    <a:pt x="5228822" y="4810963"/>
                    <a:pt x="5231622" y="4817695"/>
                  </a:cubicBezTo>
                  <a:cubicBezTo>
                    <a:pt x="5234421" y="4824428"/>
                    <a:pt x="5238121" y="4830195"/>
                    <a:pt x="5242722" y="4834994"/>
                  </a:cubicBezTo>
                  <a:cubicBezTo>
                    <a:pt x="5247321" y="4839794"/>
                    <a:pt x="5252554" y="4843461"/>
                    <a:pt x="5258420" y="4845994"/>
                  </a:cubicBezTo>
                  <a:cubicBezTo>
                    <a:pt x="5264286" y="4848527"/>
                    <a:pt x="5270419" y="4849793"/>
                    <a:pt x="5276819" y="4849793"/>
                  </a:cubicBezTo>
                  <a:cubicBezTo>
                    <a:pt x="5281752" y="4849793"/>
                    <a:pt x="5287152" y="4848893"/>
                    <a:pt x="5293019" y="4847094"/>
                  </a:cubicBezTo>
                  <a:cubicBezTo>
                    <a:pt x="5298884" y="4845294"/>
                    <a:pt x="5304317" y="4842494"/>
                    <a:pt x="5309317" y="4838694"/>
                  </a:cubicBezTo>
                  <a:cubicBezTo>
                    <a:pt x="5314317" y="4834894"/>
                    <a:pt x="5318550" y="4830095"/>
                    <a:pt x="5322017" y="4824295"/>
                  </a:cubicBezTo>
                  <a:cubicBezTo>
                    <a:pt x="5325482" y="4818495"/>
                    <a:pt x="5327216" y="4811596"/>
                    <a:pt x="5327216" y="4803596"/>
                  </a:cubicBezTo>
                  <a:cubicBezTo>
                    <a:pt x="5327216" y="4796663"/>
                    <a:pt x="5324816" y="4790797"/>
                    <a:pt x="5320017" y="4785997"/>
                  </a:cubicBezTo>
                  <a:cubicBezTo>
                    <a:pt x="5315216" y="4781198"/>
                    <a:pt x="5309350" y="4778798"/>
                    <a:pt x="5302417" y="4778798"/>
                  </a:cubicBezTo>
                  <a:cubicBezTo>
                    <a:pt x="5298951" y="4778798"/>
                    <a:pt x="5295684" y="4779431"/>
                    <a:pt x="5292618" y="4780698"/>
                  </a:cubicBezTo>
                  <a:cubicBezTo>
                    <a:pt x="5289552" y="4781964"/>
                    <a:pt x="5286885" y="4783731"/>
                    <a:pt x="5284618" y="4785997"/>
                  </a:cubicBezTo>
                  <a:cubicBezTo>
                    <a:pt x="5282352" y="4788264"/>
                    <a:pt x="5280586" y="4790897"/>
                    <a:pt x="5279319" y="4793897"/>
                  </a:cubicBezTo>
                  <a:cubicBezTo>
                    <a:pt x="5278053" y="4796897"/>
                    <a:pt x="5277419" y="4800130"/>
                    <a:pt x="5277419" y="4803596"/>
                  </a:cubicBezTo>
                  <a:cubicBezTo>
                    <a:pt x="5277419" y="4807463"/>
                    <a:pt x="5278153" y="4810963"/>
                    <a:pt x="5279619" y="4814096"/>
                  </a:cubicBezTo>
                  <a:cubicBezTo>
                    <a:pt x="5281085" y="4817229"/>
                    <a:pt x="5283085" y="4819862"/>
                    <a:pt x="5285618" y="4821995"/>
                  </a:cubicBezTo>
                  <a:cubicBezTo>
                    <a:pt x="5284285" y="4822662"/>
                    <a:pt x="5282885" y="4823062"/>
                    <a:pt x="5281419" y="4823195"/>
                  </a:cubicBezTo>
                  <a:cubicBezTo>
                    <a:pt x="5279952" y="4823328"/>
                    <a:pt x="5278419" y="4823395"/>
                    <a:pt x="5276819" y="4823395"/>
                  </a:cubicBezTo>
                  <a:cubicBezTo>
                    <a:pt x="5273752" y="4823395"/>
                    <a:pt x="5270853" y="4822528"/>
                    <a:pt x="5268119" y="4820795"/>
                  </a:cubicBezTo>
                  <a:cubicBezTo>
                    <a:pt x="5265386" y="4819062"/>
                    <a:pt x="5263087" y="4816895"/>
                    <a:pt x="5261221" y="4814296"/>
                  </a:cubicBezTo>
                  <a:cubicBezTo>
                    <a:pt x="5259353" y="4811696"/>
                    <a:pt x="5257853" y="4808729"/>
                    <a:pt x="5256720" y="4805396"/>
                  </a:cubicBezTo>
                  <a:cubicBezTo>
                    <a:pt x="5255587" y="4802063"/>
                    <a:pt x="5255020" y="4798730"/>
                    <a:pt x="5255020" y="4795397"/>
                  </a:cubicBezTo>
                  <a:cubicBezTo>
                    <a:pt x="5255020" y="4782864"/>
                    <a:pt x="5258786" y="4773165"/>
                    <a:pt x="5266319" y="4766298"/>
                  </a:cubicBezTo>
                  <a:cubicBezTo>
                    <a:pt x="5273852" y="4759432"/>
                    <a:pt x="5283885" y="4755999"/>
                    <a:pt x="5296418" y="4755999"/>
                  </a:cubicBezTo>
                  <a:cubicBezTo>
                    <a:pt x="5304017" y="4755999"/>
                    <a:pt x="5311450" y="4757866"/>
                    <a:pt x="5318716" y="4761599"/>
                  </a:cubicBezTo>
                  <a:cubicBezTo>
                    <a:pt x="5325983" y="4765332"/>
                    <a:pt x="5332815" y="4770232"/>
                    <a:pt x="5339215" y="4776298"/>
                  </a:cubicBezTo>
                  <a:cubicBezTo>
                    <a:pt x="5345615" y="4782364"/>
                    <a:pt x="5351548" y="4789297"/>
                    <a:pt x="5357015" y="4797097"/>
                  </a:cubicBezTo>
                  <a:cubicBezTo>
                    <a:pt x="5362480" y="4804896"/>
                    <a:pt x="5367180" y="4812996"/>
                    <a:pt x="5371113" y="4821395"/>
                  </a:cubicBezTo>
                  <a:cubicBezTo>
                    <a:pt x="5375046" y="4829795"/>
                    <a:pt x="5378079" y="4838128"/>
                    <a:pt x="5380212" y="4846394"/>
                  </a:cubicBezTo>
                  <a:cubicBezTo>
                    <a:pt x="5382346" y="4854660"/>
                    <a:pt x="5383412" y="4862259"/>
                    <a:pt x="5383412" y="4869192"/>
                  </a:cubicBezTo>
                  <a:lnTo>
                    <a:pt x="5383412" y="4919189"/>
                  </a:lnTo>
                  <a:lnTo>
                    <a:pt x="5411411" y="4919189"/>
                  </a:lnTo>
                  <a:lnTo>
                    <a:pt x="5411411" y="4683403"/>
                  </a:lnTo>
                  <a:lnTo>
                    <a:pt x="5464407" y="4683403"/>
                  </a:lnTo>
                  <a:lnTo>
                    <a:pt x="5464407" y="4656205"/>
                  </a:lnTo>
                  <a:lnTo>
                    <a:pt x="5221041" y="4656205"/>
                  </a:lnTo>
                  <a:lnTo>
                    <a:pt x="5205023" y="4656205"/>
                  </a:lnTo>
                  <a:lnTo>
                    <a:pt x="5121507" y="4656205"/>
                  </a:lnTo>
                  <a:lnTo>
                    <a:pt x="5100248" y="4656205"/>
                  </a:lnTo>
                  <a:lnTo>
                    <a:pt x="4885210" y="4656205"/>
                  </a:lnTo>
                  <a:lnTo>
                    <a:pt x="4862123" y="4656205"/>
                  </a:lnTo>
                  <a:lnTo>
                    <a:pt x="4842413" y="4656205"/>
                  </a:lnTo>
                  <a:cubicBezTo>
                    <a:pt x="4836947" y="4609008"/>
                    <a:pt x="4805148" y="4583076"/>
                    <a:pt x="4747019" y="4578410"/>
                  </a:cubicBezTo>
                  <a:cubicBezTo>
                    <a:pt x="4712887" y="4576010"/>
                    <a:pt x="4691089" y="4567744"/>
                    <a:pt x="4681623" y="4553611"/>
                  </a:cubicBezTo>
                  <a:close/>
                  <a:moveTo>
                    <a:pt x="8336027" y="4531613"/>
                  </a:moveTo>
                  <a:cubicBezTo>
                    <a:pt x="8322428" y="4531613"/>
                    <a:pt x="8308396" y="4532513"/>
                    <a:pt x="8293930" y="4534313"/>
                  </a:cubicBezTo>
                  <a:cubicBezTo>
                    <a:pt x="8279464" y="4536112"/>
                    <a:pt x="8266198" y="4539279"/>
                    <a:pt x="8254132" y="4543812"/>
                  </a:cubicBezTo>
                  <a:cubicBezTo>
                    <a:pt x="8242067" y="4548345"/>
                    <a:pt x="8232134" y="4554578"/>
                    <a:pt x="8224334" y="4562511"/>
                  </a:cubicBezTo>
                  <a:cubicBezTo>
                    <a:pt x="8216535" y="4570444"/>
                    <a:pt x="8212635" y="4580343"/>
                    <a:pt x="8212635" y="4592209"/>
                  </a:cubicBezTo>
                  <a:cubicBezTo>
                    <a:pt x="8212635" y="4597675"/>
                    <a:pt x="8213702" y="4602442"/>
                    <a:pt x="8215835" y="4606508"/>
                  </a:cubicBezTo>
                  <a:cubicBezTo>
                    <a:pt x="8217968" y="4610575"/>
                    <a:pt x="8221668" y="4613974"/>
                    <a:pt x="8226934" y="4616707"/>
                  </a:cubicBezTo>
                  <a:cubicBezTo>
                    <a:pt x="8232200" y="4619441"/>
                    <a:pt x="8239200" y="4621474"/>
                    <a:pt x="8247933" y="4622807"/>
                  </a:cubicBezTo>
                  <a:cubicBezTo>
                    <a:pt x="8256666" y="4624140"/>
                    <a:pt x="8267431" y="4624807"/>
                    <a:pt x="8280231" y="4624807"/>
                  </a:cubicBezTo>
                  <a:lnTo>
                    <a:pt x="8327828" y="4624807"/>
                  </a:lnTo>
                  <a:cubicBezTo>
                    <a:pt x="8332761" y="4624807"/>
                    <a:pt x="8336327" y="4626540"/>
                    <a:pt x="8338527" y="4630007"/>
                  </a:cubicBezTo>
                  <a:cubicBezTo>
                    <a:pt x="8340727" y="4633473"/>
                    <a:pt x="8342194" y="4637573"/>
                    <a:pt x="8342927" y="4642306"/>
                  </a:cubicBezTo>
                  <a:lnTo>
                    <a:pt x="8343684" y="4656205"/>
                  </a:lnTo>
                  <a:lnTo>
                    <a:pt x="8187116" y="4656205"/>
                  </a:lnTo>
                  <a:lnTo>
                    <a:pt x="8167717" y="4656205"/>
                  </a:lnTo>
                  <a:lnTo>
                    <a:pt x="8167298" y="4656205"/>
                  </a:lnTo>
                  <a:lnTo>
                    <a:pt x="8167298" y="4656256"/>
                  </a:lnTo>
                  <a:lnTo>
                    <a:pt x="8152967" y="4658005"/>
                  </a:lnTo>
                  <a:cubicBezTo>
                    <a:pt x="8148468" y="4659205"/>
                    <a:pt x="8144385" y="4661005"/>
                    <a:pt x="8140718" y="4663405"/>
                  </a:cubicBezTo>
                  <a:cubicBezTo>
                    <a:pt x="8133386" y="4668204"/>
                    <a:pt x="8128653" y="4673937"/>
                    <a:pt x="8126519" y="4680604"/>
                  </a:cubicBezTo>
                  <a:cubicBezTo>
                    <a:pt x="8125319" y="4678071"/>
                    <a:pt x="8123419" y="4675404"/>
                    <a:pt x="8120819" y="4672604"/>
                  </a:cubicBezTo>
                  <a:cubicBezTo>
                    <a:pt x="8118220" y="4669804"/>
                    <a:pt x="8114987" y="4667171"/>
                    <a:pt x="8111120" y="4664705"/>
                  </a:cubicBezTo>
                  <a:cubicBezTo>
                    <a:pt x="8107254" y="4662238"/>
                    <a:pt x="8102821" y="4660205"/>
                    <a:pt x="8097821" y="4658605"/>
                  </a:cubicBezTo>
                  <a:lnTo>
                    <a:pt x="8083782" y="4656538"/>
                  </a:lnTo>
                  <a:lnTo>
                    <a:pt x="8083782" y="4656205"/>
                  </a:lnTo>
                  <a:lnTo>
                    <a:pt x="8081522" y="4656205"/>
                  </a:lnTo>
                  <a:lnTo>
                    <a:pt x="8062523" y="4656205"/>
                  </a:lnTo>
                  <a:lnTo>
                    <a:pt x="8002787" y="4656205"/>
                  </a:lnTo>
                  <a:lnTo>
                    <a:pt x="8002787" y="4842394"/>
                  </a:lnTo>
                  <a:cubicBezTo>
                    <a:pt x="7990522" y="4827062"/>
                    <a:pt x="7977656" y="4815129"/>
                    <a:pt x="7964189" y="4806596"/>
                  </a:cubicBezTo>
                  <a:cubicBezTo>
                    <a:pt x="7950990" y="4797930"/>
                    <a:pt x="7936591" y="4792330"/>
                    <a:pt x="7920992" y="4789797"/>
                  </a:cubicBezTo>
                  <a:cubicBezTo>
                    <a:pt x="7950190" y="4771398"/>
                    <a:pt x="7964789" y="4751266"/>
                    <a:pt x="7964789" y="4729401"/>
                  </a:cubicBezTo>
                  <a:cubicBezTo>
                    <a:pt x="7964789" y="4720868"/>
                    <a:pt x="7962456" y="4712002"/>
                    <a:pt x="7957790" y="4702802"/>
                  </a:cubicBezTo>
                  <a:cubicBezTo>
                    <a:pt x="7953124" y="4693603"/>
                    <a:pt x="7947191" y="4685303"/>
                    <a:pt x="7939991" y="4677904"/>
                  </a:cubicBezTo>
                  <a:cubicBezTo>
                    <a:pt x="7932791" y="4670504"/>
                    <a:pt x="7924892" y="4664671"/>
                    <a:pt x="7916292" y="4660405"/>
                  </a:cubicBezTo>
                  <a:cubicBezTo>
                    <a:pt x="7907693" y="4656138"/>
                    <a:pt x="7898460" y="4654005"/>
                    <a:pt x="7888594" y="4654005"/>
                  </a:cubicBezTo>
                  <a:lnTo>
                    <a:pt x="7874395" y="4670004"/>
                  </a:lnTo>
                  <a:cubicBezTo>
                    <a:pt x="7882394" y="4675471"/>
                    <a:pt x="7886394" y="4682937"/>
                    <a:pt x="7886394" y="4692403"/>
                  </a:cubicBezTo>
                  <a:cubicBezTo>
                    <a:pt x="7886394" y="4696003"/>
                    <a:pt x="7885461" y="4699602"/>
                    <a:pt x="7883594" y="4703202"/>
                  </a:cubicBezTo>
                  <a:cubicBezTo>
                    <a:pt x="7881861" y="4698536"/>
                    <a:pt x="7878962" y="4694803"/>
                    <a:pt x="7874895" y="4692003"/>
                  </a:cubicBezTo>
                  <a:cubicBezTo>
                    <a:pt x="7870829" y="4689203"/>
                    <a:pt x="7866129" y="4687803"/>
                    <a:pt x="7860796" y="4687803"/>
                  </a:cubicBezTo>
                  <a:cubicBezTo>
                    <a:pt x="7857330" y="4687803"/>
                    <a:pt x="7854063" y="4688437"/>
                    <a:pt x="7850996" y="4689703"/>
                  </a:cubicBezTo>
                  <a:cubicBezTo>
                    <a:pt x="7847930" y="4690970"/>
                    <a:pt x="7845264" y="4692736"/>
                    <a:pt x="7842997" y="4695003"/>
                  </a:cubicBezTo>
                  <a:cubicBezTo>
                    <a:pt x="7840731" y="4697269"/>
                    <a:pt x="7838964" y="4699902"/>
                    <a:pt x="7837697" y="4702902"/>
                  </a:cubicBezTo>
                  <a:cubicBezTo>
                    <a:pt x="7836431" y="4705902"/>
                    <a:pt x="7835797" y="4709069"/>
                    <a:pt x="7835797" y="4712402"/>
                  </a:cubicBezTo>
                  <a:cubicBezTo>
                    <a:pt x="7835797" y="4719201"/>
                    <a:pt x="7838297" y="4725034"/>
                    <a:pt x="7843297" y="4729901"/>
                  </a:cubicBezTo>
                  <a:cubicBezTo>
                    <a:pt x="7848297" y="4734767"/>
                    <a:pt x="7854130" y="4737200"/>
                    <a:pt x="7860796" y="4737200"/>
                  </a:cubicBezTo>
                  <a:cubicBezTo>
                    <a:pt x="7867595" y="4737200"/>
                    <a:pt x="7873929" y="4736300"/>
                    <a:pt x="7879795" y="4734500"/>
                  </a:cubicBezTo>
                  <a:cubicBezTo>
                    <a:pt x="7885661" y="4732700"/>
                    <a:pt x="7890828" y="4730067"/>
                    <a:pt x="7895294" y="4726601"/>
                  </a:cubicBezTo>
                  <a:cubicBezTo>
                    <a:pt x="7899760" y="4723134"/>
                    <a:pt x="7903293" y="4718968"/>
                    <a:pt x="7905893" y="4714102"/>
                  </a:cubicBezTo>
                  <a:cubicBezTo>
                    <a:pt x="7908493" y="4709235"/>
                    <a:pt x="7909793" y="4703736"/>
                    <a:pt x="7909793" y="4697603"/>
                  </a:cubicBezTo>
                  <a:cubicBezTo>
                    <a:pt x="7909793" y="4694403"/>
                    <a:pt x="7909327" y="4690736"/>
                    <a:pt x="7908393" y="4686603"/>
                  </a:cubicBezTo>
                  <a:cubicBezTo>
                    <a:pt x="7911993" y="4688470"/>
                    <a:pt x="7915526" y="4690970"/>
                    <a:pt x="7918992" y="4694103"/>
                  </a:cubicBezTo>
                  <a:cubicBezTo>
                    <a:pt x="7922459" y="4697236"/>
                    <a:pt x="7925526" y="4700736"/>
                    <a:pt x="7928192" y="4704602"/>
                  </a:cubicBezTo>
                  <a:cubicBezTo>
                    <a:pt x="7930858" y="4708469"/>
                    <a:pt x="7932958" y="4712502"/>
                    <a:pt x="7934491" y="4716701"/>
                  </a:cubicBezTo>
                  <a:cubicBezTo>
                    <a:pt x="7936025" y="4720901"/>
                    <a:pt x="7936791" y="4725134"/>
                    <a:pt x="7936791" y="4729401"/>
                  </a:cubicBezTo>
                  <a:cubicBezTo>
                    <a:pt x="7936791" y="4735667"/>
                    <a:pt x="7934558" y="4741933"/>
                    <a:pt x="7930092" y="4748200"/>
                  </a:cubicBezTo>
                  <a:cubicBezTo>
                    <a:pt x="7925626" y="4754466"/>
                    <a:pt x="7920159" y="4760132"/>
                    <a:pt x="7913693" y="4765199"/>
                  </a:cubicBezTo>
                  <a:cubicBezTo>
                    <a:pt x="7907227" y="4770265"/>
                    <a:pt x="7900327" y="4774398"/>
                    <a:pt x="7892994" y="4777598"/>
                  </a:cubicBezTo>
                  <a:cubicBezTo>
                    <a:pt x="7885661" y="4780798"/>
                    <a:pt x="7879128" y="4782397"/>
                    <a:pt x="7873395" y="4782397"/>
                  </a:cubicBezTo>
                  <a:lnTo>
                    <a:pt x="7846997" y="4782397"/>
                  </a:lnTo>
                  <a:lnTo>
                    <a:pt x="7846997" y="4808796"/>
                  </a:lnTo>
                  <a:cubicBezTo>
                    <a:pt x="7868329" y="4808529"/>
                    <a:pt x="7887494" y="4809963"/>
                    <a:pt x="7904493" y="4813096"/>
                  </a:cubicBezTo>
                  <a:cubicBezTo>
                    <a:pt x="7921492" y="4816229"/>
                    <a:pt x="7936858" y="4821929"/>
                    <a:pt x="7950590" y="4830195"/>
                  </a:cubicBezTo>
                  <a:cubicBezTo>
                    <a:pt x="7960723" y="4836461"/>
                    <a:pt x="7970056" y="4844194"/>
                    <a:pt x="7978589" y="4853393"/>
                  </a:cubicBezTo>
                  <a:cubicBezTo>
                    <a:pt x="7987122" y="4862593"/>
                    <a:pt x="7995188" y="4873925"/>
                    <a:pt x="8002787" y="4887391"/>
                  </a:cubicBezTo>
                  <a:lnTo>
                    <a:pt x="8002787" y="4919189"/>
                  </a:lnTo>
                  <a:lnTo>
                    <a:pt x="8030785" y="4919189"/>
                  </a:lnTo>
                  <a:lnTo>
                    <a:pt x="8030785" y="4683403"/>
                  </a:lnTo>
                  <a:lnTo>
                    <a:pt x="8062523" y="4683403"/>
                  </a:lnTo>
                  <a:lnTo>
                    <a:pt x="8081522" y="4683403"/>
                  </a:lnTo>
                  <a:cubicBezTo>
                    <a:pt x="8087521" y="4683403"/>
                    <a:pt x="8092788" y="4684937"/>
                    <a:pt x="8097321" y="4688003"/>
                  </a:cubicBezTo>
                  <a:cubicBezTo>
                    <a:pt x="8101854" y="4691070"/>
                    <a:pt x="8105620" y="4695070"/>
                    <a:pt x="8108620" y="4700002"/>
                  </a:cubicBezTo>
                  <a:cubicBezTo>
                    <a:pt x="8111620" y="4704936"/>
                    <a:pt x="8113887" y="4710502"/>
                    <a:pt x="8115420" y="4716701"/>
                  </a:cubicBezTo>
                  <a:cubicBezTo>
                    <a:pt x="8116953" y="4722901"/>
                    <a:pt x="8117720" y="4729267"/>
                    <a:pt x="8117720" y="4735800"/>
                  </a:cubicBezTo>
                  <a:lnTo>
                    <a:pt x="8117720" y="4938588"/>
                  </a:lnTo>
                  <a:lnTo>
                    <a:pt x="8145518" y="4938588"/>
                  </a:lnTo>
                  <a:lnTo>
                    <a:pt x="8145518" y="4709802"/>
                  </a:lnTo>
                  <a:cubicBezTo>
                    <a:pt x="8145518" y="4702736"/>
                    <a:pt x="8147185" y="4696669"/>
                    <a:pt x="8150518" y="4691603"/>
                  </a:cubicBezTo>
                  <a:cubicBezTo>
                    <a:pt x="8153851" y="4686537"/>
                    <a:pt x="8159717" y="4683803"/>
                    <a:pt x="8168117" y="4683403"/>
                  </a:cubicBezTo>
                  <a:lnTo>
                    <a:pt x="8187116" y="4683403"/>
                  </a:lnTo>
                  <a:lnTo>
                    <a:pt x="8345687" y="4683403"/>
                  </a:lnTo>
                  <a:lnTo>
                    <a:pt x="8345687" y="4717601"/>
                  </a:lnTo>
                  <a:cubicBezTo>
                    <a:pt x="8309956" y="4717601"/>
                    <a:pt x="8281225" y="4721401"/>
                    <a:pt x="8259492" y="4729001"/>
                  </a:cubicBezTo>
                  <a:cubicBezTo>
                    <a:pt x="8240827" y="4735934"/>
                    <a:pt x="8225361" y="4746533"/>
                    <a:pt x="8213095" y="4760799"/>
                  </a:cubicBezTo>
                  <a:cubicBezTo>
                    <a:pt x="8200830" y="4775065"/>
                    <a:pt x="8193030" y="4792064"/>
                    <a:pt x="8189697" y="4811796"/>
                  </a:cubicBezTo>
                  <a:cubicBezTo>
                    <a:pt x="8205563" y="4814462"/>
                    <a:pt x="8221062" y="4817795"/>
                    <a:pt x="8236194" y="4821795"/>
                  </a:cubicBezTo>
                  <a:cubicBezTo>
                    <a:pt x="8251327" y="4825795"/>
                    <a:pt x="8265659" y="4830828"/>
                    <a:pt x="8279191" y="4836894"/>
                  </a:cubicBezTo>
                  <a:cubicBezTo>
                    <a:pt x="8292724" y="4842961"/>
                    <a:pt x="8305123" y="4850260"/>
                    <a:pt x="8316389" y="4858793"/>
                  </a:cubicBezTo>
                  <a:cubicBezTo>
                    <a:pt x="8327655" y="4867326"/>
                    <a:pt x="8337421" y="4877459"/>
                    <a:pt x="8345687" y="4889191"/>
                  </a:cubicBezTo>
                  <a:lnTo>
                    <a:pt x="8345687" y="4919189"/>
                  </a:lnTo>
                  <a:lnTo>
                    <a:pt x="8373685" y="4919189"/>
                  </a:lnTo>
                  <a:lnTo>
                    <a:pt x="8373685" y="4683403"/>
                  </a:lnTo>
                  <a:lnTo>
                    <a:pt x="8405423" y="4683403"/>
                  </a:lnTo>
                  <a:lnTo>
                    <a:pt x="8426682" y="4683403"/>
                  </a:lnTo>
                  <a:lnTo>
                    <a:pt x="8444221" y="4683403"/>
                  </a:lnTo>
                  <a:lnTo>
                    <a:pt x="8444221" y="4938588"/>
                  </a:lnTo>
                  <a:lnTo>
                    <a:pt x="8472418" y="4938588"/>
                  </a:lnTo>
                  <a:lnTo>
                    <a:pt x="8472418" y="4683403"/>
                  </a:lnTo>
                  <a:lnTo>
                    <a:pt x="8525416" y="4683403"/>
                  </a:lnTo>
                  <a:lnTo>
                    <a:pt x="8525416" y="4656205"/>
                  </a:lnTo>
                  <a:lnTo>
                    <a:pt x="8472418" y="4656205"/>
                  </a:lnTo>
                  <a:cubicBezTo>
                    <a:pt x="8472952" y="4647006"/>
                    <a:pt x="8472786" y="4637640"/>
                    <a:pt x="8471918" y="4628107"/>
                  </a:cubicBezTo>
                  <a:cubicBezTo>
                    <a:pt x="8471052" y="4618574"/>
                    <a:pt x="8469219" y="4609441"/>
                    <a:pt x="8466419" y="4600708"/>
                  </a:cubicBezTo>
                  <a:cubicBezTo>
                    <a:pt x="8463619" y="4591976"/>
                    <a:pt x="8459520" y="4583843"/>
                    <a:pt x="8454120" y="4576310"/>
                  </a:cubicBezTo>
                  <a:cubicBezTo>
                    <a:pt x="8448720" y="4568777"/>
                    <a:pt x="8441621" y="4562211"/>
                    <a:pt x="8432821" y="4556611"/>
                  </a:cubicBezTo>
                  <a:cubicBezTo>
                    <a:pt x="8426289" y="4552211"/>
                    <a:pt x="8419056" y="4548478"/>
                    <a:pt x="8411123" y="4545412"/>
                  </a:cubicBezTo>
                  <a:cubicBezTo>
                    <a:pt x="8403190" y="4542345"/>
                    <a:pt x="8394957" y="4539779"/>
                    <a:pt x="8386424" y="4537712"/>
                  </a:cubicBezTo>
                  <a:cubicBezTo>
                    <a:pt x="8377892" y="4535646"/>
                    <a:pt x="8369325" y="4534113"/>
                    <a:pt x="8360726" y="4533113"/>
                  </a:cubicBezTo>
                  <a:cubicBezTo>
                    <a:pt x="8352126" y="4532113"/>
                    <a:pt x="8343894" y="4531613"/>
                    <a:pt x="8336027" y="4531613"/>
                  </a:cubicBezTo>
                  <a:close/>
                  <a:moveTo>
                    <a:pt x="9738244" y="4426414"/>
                  </a:moveTo>
                  <a:cubicBezTo>
                    <a:pt x="9734911" y="4426414"/>
                    <a:pt x="9731678" y="4427048"/>
                    <a:pt x="9728544" y="4428314"/>
                  </a:cubicBezTo>
                  <a:cubicBezTo>
                    <a:pt x="9725412" y="4429581"/>
                    <a:pt x="9722712" y="4431348"/>
                    <a:pt x="9720445" y="4433614"/>
                  </a:cubicBezTo>
                  <a:cubicBezTo>
                    <a:pt x="9718178" y="4435881"/>
                    <a:pt x="9716412" y="4438514"/>
                    <a:pt x="9715145" y="4441514"/>
                  </a:cubicBezTo>
                  <a:cubicBezTo>
                    <a:pt x="9713879" y="4444513"/>
                    <a:pt x="9713246" y="4447747"/>
                    <a:pt x="9713246" y="4451213"/>
                  </a:cubicBezTo>
                  <a:cubicBezTo>
                    <a:pt x="9713246" y="4454680"/>
                    <a:pt x="9713879" y="4457879"/>
                    <a:pt x="9715145" y="4460812"/>
                  </a:cubicBezTo>
                  <a:cubicBezTo>
                    <a:pt x="9716412" y="4463746"/>
                    <a:pt x="9718178" y="4466345"/>
                    <a:pt x="9720445" y="4468612"/>
                  </a:cubicBezTo>
                  <a:cubicBezTo>
                    <a:pt x="9722712" y="4470879"/>
                    <a:pt x="9725412" y="4472678"/>
                    <a:pt x="9728544" y="4474012"/>
                  </a:cubicBezTo>
                  <a:cubicBezTo>
                    <a:pt x="9731678" y="4475345"/>
                    <a:pt x="9734911" y="4476011"/>
                    <a:pt x="9738244" y="4476011"/>
                  </a:cubicBezTo>
                  <a:cubicBezTo>
                    <a:pt x="9745177" y="4476011"/>
                    <a:pt x="9751043" y="4473578"/>
                    <a:pt x="9755842" y="4468712"/>
                  </a:cubicBezTo>
                  <a:cubicBezTo>
                    <a:pt x="9760642" y="4463846"/>
                    <a:pt x="9763042" y="4458013"/>
                    <a:pt x="9763042" y="4451213"/>
                  </a:cubicBezTo>
                  <a:cubicBezTo>
                    <a:pt x="9763042" y="4444280"/>
                    <a:pt x="9760642" y="4438414"/>
                    <a:pt x="9755842" y="4433614"/>
                  </a:cubicBezTo>
                  <a:cubicBezTo>
                    <a:pt x="9751043" y="4428814"/>
                    <a:pt x="9745177" y="4426414"/>
                    <a:pt x="9738244" y="4426414"/>
                  </a:cubicBezTo>
                  <a:close/>
                  <a:moveTo>
                    <a:pt x="2796351" y="4415815"/>
                  </a:moveTo>
                  <a:lnTo>
                    <a:pt x="2780752" y="4444613"/>
                  </a:lnTo>
                  <a:lnTo>
                    <a:pt x="2813751" y="4461612"/>
                  </a:lnTo>
                  <a:lnTo>
                    <a:pt x="2828750" y="4433014"/>
                  </a:lnTo>
                  <a:close/>
                  <a:moveTo>
                    <a:pt x="2841948" y="4397616"/>
                  </a:moveTo>
                  <a:lnTo>
                    <a:pt x="2826750" y="4426614"/>
                  </a:lnTo>
                  <a:lnTo>
                    <a:pt x="2859548" y="4443413"/>
                  </a:lnTo>
                  <a:lnTo>
                    <a:pt x="2874346" y="4414415"/>
                  </a:lnTo>
                  <a:close/>
                  <a:moveTo>
                    <a:pt x="10245017" y="4389817"/>
                  </a:moveTo>
                  <a:cubicBezTo>
                    <a:pt x="10240751" y="4389817"/>
                    <a:pt x="10237285" y="4390184"/>
                    <a:pt x="10234618" y="4390917"/>
                  </a:cubicBezTo>
                  <a:cubicBezTo>
                    <a:pt x="10231952" y="4391650"/>
                    <a:pt x="10229785" y="4392850"/>
                    <a:pt x="10228118" y="4394516"/>
                  </a:cubicBezTo>
                  <a:cubicBezTo>
                    <a:pt x="10226452" y="4396183"/>
                    <a:pt x="10225318" y="4398516"/>
                    <a:pt x="10224718" y="4401516"/>
                  </a:cubicBezTo>
                  <a:cubicBezTo>
                    <a:pt x="10224118" y="4404516"/>
                    <a:pt x="10223819" y="4408216"/>
                    <a:pt x="10223819" y="4412615"/>
                  </a:cubicBezTo>
                  <a:cubicBezTo>
                    <a:pt x="10223819" y="4417015"/>
                    <a:pt x="10224118" y="4420648"/>
                    <a:pt x="10224718" y="4423515"/>
                  </a:cubicBezTo>
                  <a:cubicBezTo>
                    <a:pt x="10225318" y="4426381"/>
                    <a:pt x="10226452" y="4428714"/>
                    <a:pt x="10228118" y="4430514"/>
                  </a:cubicBezTo>
                  <a:cubicBezTo>
                    <a:pt x="10229785" y="4432314"/>
                    <a:pt x="10231952" y="4433581"/>
                    <a:pt x="10234618" y="4434314"/>
                  </a:cubicBezTo>
                  <a:cubicBezTo>
                    <a:pt x="10237285" y="4435047"/>
                    <a:pt x="10240751" y="4435414"/>
                    <a:pt x="10245017" y="4435414"/>
                  </a:cubicBezTo>
                  <a:cubicBezTo>
                    <a:pt x="10249017" y="4435414"/>
                    <a:pt x="10252384" y="4435047"/>
                    <a:pt x="10255117" y="4434314"/>
                  </a:cubicBezTo>
                  <a:cubicBezTo>
                    <a:pt x="10257850" y="4433581"/>
                    <a:pt x="10260017" y="4432314"/>
                    <a:pt x="10261616" y="4430514"/>
                  </a:cubicBezTo>
                  <a:cubicBezTo>
                    <a:pt x="10263216" y="4428714"/>
                    <a:pt x="10264316" y="4426381"/>
                    <a:pt x="10264916" y="4423515"/>
                  </a:cubicBezTo>
                  <a:cubicBezTo>
                    <a:pt x="10265516" y="4420648"/>
                    <a:pt x="10265816" y="4417015"/>
                    <a:pt x="10265816" y="4412615"/>
                  </a:cubicBezTo>
                  <a:cubicBezTo>
                    <a:pt x="10265816" y="4408216"/>
                    <a:pt x="10265516" y="4404516"/>
                    <a:pt x="10264916" y="4401516"/>
                  </a:cubicBezTo>
                  <a:cubicBezTo>
                    <a:pt x="10264316" y="4398516"/>
                    <a:pt x="10263216" y="4396183"/>
                    <a:pt x="10261616" y="4394516"/>
                  </a:cubicBezTo>
                  <a:cubicBezTo>
                    <a:pt x="10260017" y="4392850"/>
                    <a:pt x="10257850" y="4391650"/>
                    <a:pt x="10255117" y="4390917"/>
                  </a:cubicBezTo>
                  <a:cubicBezTo>
                    <a:pt x="10252384" y="4390184"/>
                    <a:pt x="10249017" y="4389817"/>
                    <a:pt x="10245017" y="4389817"/>
                  </a:cubicBezTo>
                  <a:close/>
                  <a:moveTo>
                    <a:pt x="2031222" y="4316221"/>
                  </a:moveTo>
                  <a:cubicBezTo>
                    <a:pt x="2045354" y="4316221"/>
                    <a:pt x="2056654" y="4320254"/>
                    <a:pt x="2065120" y="4328320"/>
                  </a:cubicBezTo>
                  <a:cubicBezTo>
                    <a:pt x="2073586" y="4336387"/>
                    <a:pt x="2077819" y="4347486"/>
                    <a:pt x="2077819" y="4361618"/>
                  </a:cubicBezTo>
                  <a:cubicBezTo>
                    <a:pt x="2077819" y="4375751"/>
                    <a:pt x="2073586" y="4386850"/>
                    <a:pt x="2065120" y="4394916"/>
                  </a:cubicBezTo>
                  <a:cubicBezTo>
                    <a:pt x="2056654" y="4402983"/>
                    <a:pt x="2045354" y="4407016"/>
                    <a:pt x="2031222" y="4407016"/>
                  </a:cubicBezTo>
                  <a:cubicBezTo>
                    <a:pt x="2017090" y="4407016"/>
                    <a:pt x="2005990" y="4402983"/>
                    <a:pt x="1997924" y="4394916"/>
                  </a:cubicBezTo>
                  <a:cubicBezTo>
                    <a:pt x="1989858" y="4386850"/>
                    <a:pt x="1985825" y="4375751"/>
                    <a:pt x="1985825" y="4361618"/>
                  </a:cubicBezTo>
                  <a:cubicBezTo>
                    <a:pt x="1985825" y="4347486"/>
                    <a:pt x="1989858" y="4336387"/>
                    <a:pt x="1997924" y="4328320"/>
                  </a:cubicBezTo>
                  <a:cubicBezTo>
                    <a:pt x="2005990" y="4320254"/>
                    <a:pt x="2017090" y="4316221"/>
                    <a:pt x="2031222" y="4316221"/>
                  </a:cubicBezTo>
                  <a:close/>
                  <a:moveTo>
                    <a:pt x="3596317" y="4306422"/>
                  </a:moveTo>
                  <a:cubicBezTo>
                    <a:pt x="3598984" y="4306422"/>
                    <a:pt x="3601917" y="4307355"/>
                    <a:pt x="3605117" y="4309222"/>
                  </a:cubicBezTo>
                  <a:cubicBezTo>
                    <a:pt x="3608316" y="4311088"/>
                    <a:pt x="3610916" y="4313355"/>
                    <a:pt x="3612916" y="4316021"/>
                  </a:cubicBezTo>
                  <a:cubicBezTo>
                    <a:pt x="3614783" y="4318421"/>
                    <a:pt x="3616615" y="4321754"/>
                    <a:pt x="3618416" y="4326021"/>
                  </a:cubicBezTo>
                  <a:cubicBezTo>
                    <a:pt x="3620216" y="4330287"/>
                    <a:pt x="3621715" y="4334753"/>
                    <a:pt x="3622915" y="4339420"/>
                  </a:cubicBezTo>
                  <a:cubicBezTo>
                    <a:pt x="3621449" y="4339420"/>
                    <a:pt x="3619682" y="4339387"/>
                    <a:pt x="3617615" y="4339320"/>
                  </a:cubicBezTo>
                  <a:cubicBezTo>
                    <a:pt x="3615549" y="4339253"/>
                    <a:pt x="3613416" y="4339187"/>
                    <a:pt x="3611216" y="4339120"/>
                  </a:cubicBezTo>
                  <a:cubicBezTo>
                    <a:pt x="3609015" y="4339053"/>
                    <a:pt x="3606883" y="4338920"/>
                    <a:pt x="3604817" y="4338720"/>
                  </a:cubicBezTo>
                  <a:cubicBezTo>
                    <a:pt x="3602750" y="4338520"/>
                    <a:pt x="3601050" y="4338287"/>
                    <a:pt x="3599717" y="4338020"/>
                  </a:cubicBezTo>
                  <a:cubicBezTo>
                    <a:pt x="3594651" y="4337220"/>
                    <a:pt x="3590384" y="4335753"/>
                    <a:pt x="3586918" y="4333620"/>
                  </a:cubicBezTo>
                  <a:cubicBezTo>
                    <a:pt x="3582785" y="4331087"/>
                    <a:pt x="3580718" y="4327754"/>
                    <a:pt x="3580718" y="4323621"/>
                  </a:cubicBezTo>
                  <a:cubicBezTo>
                    <a:pt x="3580718" y="4322021"/>
                    <a:pt x="3581051" y="4320221"/>
                    <a:pt x="3581718" y="4318221"/>
                  </a:cubicBezTo>
                  <a:cubicBezTo>
                    <a:pt x="3582385" y="4316221"/>
                    <a:pt x="3583351" y="4314355"/>
                    <a:pt x="3584617" y="4312621"/>
                  </a:cubicBezTo>
                  <a:cubicBezTo>
                    <a:pt x="3585884" y="4310888"/>
                    <a:pt x="3587484" y="4309422"/>
                    <a:pt x="3589418" y="4308222"/>
                  </a:cubicBezTo>
                  <a:cubicBezTo>
                    <a:pt x="3591351" y="4307022"/>
                    <a:pt x="3593651" y="4306422"/>
                    <a:pt x="3596317" y="4306422"/>
                  </a:cubicBezTo>
                  <a:close/>
                  <a:moveTo>
                    <a:pt x="3980195" y="4293223"/>
                  </a:moveTo>
                  <a:cubicBezTo>
                    <a:pt x="3985262" y="4299889"/>
                    <a:pt x="3989329" y="4306355"/>
                    <a:pt x="3992395" y="4312621"/>
                  </a:cubicBezTo>
                  <a:cubicBezTo>
                    <a:pt x="3995995" y="4320088"/>
                    <a:pt x="3998662" y="4327687"/>
                    <a:pt x="4000395" y="4335420"/>
                  </a:cubicBezTo>
                  <a:lnTo>
                    <a:pt x="3998594" y="4338020"/>
                  </a:lnTo>
                  <a:cubicBezTo>
                    <a:pt x="3990862" y="4337087"/>
                    <a:pt x="3982628" y="4334553"/>
                    <a:pt x="3973896" y="4330420"/>
                  </a:cubicBezTo>
                  <a:cubicBezTo>
                    <a:pt x="3965163" y="4326287"/>
                    <a:pt x="3958397" y="4321621"/>
                    <a:pt x="3953598" y="4316421"/>
                  </a:cubicBezTo>
                  <a:cubicBezTo>
                    <a:pt x="3957597" y="4309755"/>
                    <a:pt x="3961064" y="4305022"/>
                    <a:pt x="3963997" y="4302222"/>
                  </a:cubicBezTo>
                  <a:cubicBezTo>
                    <a:pt x="3968397" y="4297822"/>
                    <a:pt x="3973796" y="4294822"/>
                    <a:pt x="3980195" y="4293223"/>
                  </a:cubicBezTo>
                  <a:close/>
                  <a:moveTo>
                    <a:pt x="3713449" y="4266224"/>
                  </a:moveTo>
                  <a:cubicBezTo>
                    <a:pt x="3721181" y="4266224"/>
                    <a:pt x="3727782" y="4271224"/>
                    <a:pt x="3733248" y="4281223"/>
                  </a:cubicBezTo>
                  <a:cubicBezTo>
                    <a:pt x="3736048" y="4286423"/>
                    <a:pt x="3738981" y="4294356"/>
                    <a:pt x="3742048" y="4305022"/>
                  </a:cubicBezTo>
                  <a:cubicBezTo>
                    <a:pt x="3728182" y="4303822"/>
                    <a:pt x="3719382" y="4302622"/>
                    <a:pt x="3715649" y="4301422"/>
                  </a:cubicBezTo>
                  <a:cubicBezTo>
                    <a:pt x="3705117" y="4297956"/>
                    <a:pt x="3699850" y="4291156"/>
                    <a:pt x="3699850" y="4281023"/>
                  </a:cubicBezTo>
                  <a:cubicBezTo>
                    <a:pt x="3699850" y="4277024"/>
                    <a:pt x="3701183" y="4273557"/>
                    <a:pt x="3703850" y="4270624"/>
                  </a:cubicBezTo>
                  <a:cubicBezTo>
                    <a:pt x="3706516" y="4267691"/>
                    <a:pt x="3709716" y="4266224"/>
                    <a:pt x="3713449" y="4266224"/>
                  </a:cubicBezTo>
                  <a:close/>
                  <a:moveTo>
                    <a:pt x="2703747" y="4263624"/>
                  </a:moveTo>
                  <a:lnTo>
                    <a:pt x="2707547" y="4285423"/>
                  </a:lnTo>
                  <a:cubicBezTo>
                    <a:pt x="2700348" y="4293823"/>
                    <a:pt x="2692749" y="4298022"/>
                    <a:pt x="2684749" y="4298022"/>
                  </a:cubicBezTo>
                  <a:cubicBezTo>
                    <a:pt x="2678216" y="4298022"/>
                    <a:pt x="2673083" y="4297689"/>
                    <a:pt x="2669351" y="4297022"/>
                  </a:cubicBezTo>
                  <a:cubicBezTo>
                    <a:pt x="2665617" y="4296356"/>
                    <a:pt x="2662351" y="4295422"/>
                    <a:pt x="2659551" y="4294223"/>
                  </a:cubicBezTo>
                  <a:cubicBezTo>
                    <a:pt x="2664084" y="4286890"/>
                    <a:pt x="2669683" y="4280990"/>
                    <a:pt x="2676350" y="4276524"/>
                  </a:cubicBezTo>
                  <a:cubicBezTo>
                    <a:pt x="2683016" y="4272057"/>
                    <a:pt x="2692148" y="4267758"/>
                    <a:pt x="2703747" y="4263624"/>
                  </a:cubicBezTo>
                  <a:close/>
                  <a:moveTo>
                    <a:pt x="9429714" y="4258625"/>
                  </a:moveTo>
                  <a:lnTo>
                    <a:pt x="9429714" y="4359619"/>
                  </a:lnTo>
                  <a:cubicBezTo>
                    <a:pt x="9425581" y="4354419"/>
                    <a:pt x="9419881" y="4349286"/>
                    <a:pt x="9412615" y="4344219"/>
                  </a:cubicBezTo>
                  <a:cubicBezTo>
                    <a:pt x="9405349" y="4339153"/>
                    <a:pt x="9396516" y="4334087"/>
                    <a:pt x="9386116" y="4329020"/>
                  </a:cubicBezTo>
                  <a:cubicBezTo>
                    <a:pt x="9368918" y="4321021"/>
                    <a:pt x="9351986" y="4314755"/>
                    <a:pt x="9335320" y="4310222"/>
                  </a:cubicBezTo>
                  <a:cubicBezTo>
                    <a:pt x="9339853" y="4302222"/>
                    <a:pt x="9345552" y="4295222"/>
                    <a:pt x="9352418" y="4289223"/>
                  </a:cubicBezTo>
                  <a:cubicBezTo>
                    <a:pt x="9359285" y="4283223"/>
                    <a:pt x="9366884" y="4278157"/>
                    <a:pt x="9375217" y="4274024"/>
                  </a:cubicBezTo>
                  <a:cubicBezTo>
                    <a:pt x="9383550" y="4269891"/>
                    <a:pt x="9392383" y="4266558"/>
                    <a:pt x="9401716" y="4264024"/>
                  </a:cubicBezTo>
                  <a:cubicBezTo>
                    <a:pt x="9411048" y="4261491"/>
                    <a:pt x="9420381" y="4259691"/>
                    <a:pt x="9429714" y="4258625"/>
                  </a:cubicBezTo>
                  <a:close/>
                  <a:moveTo>
                    <a:pt x="9117212" y="4258025"/>
                  </a:moveTo>
                  <a:lnTo>
                    <a:pt x="9117212" y="4362418"/>
                  </a:lnTo>
                  <a:cubicBezTo>
                    <a:pt x="9109746" y="4355219"/>
                    <a:pt x="9101346" y="4348619"/>
                    <a:pt x="9092014" y="4342620"/>
                  </a:cubicBezTo>
                  <a:cubicBezTo>
                    <a:pt x="9082681" y="4336620"/>
                    <a:pt x="9072682" y="4331354"/>
                    <a:pt x="9062015" y="4326821"/>
                  </a:cubicBezTo>
                  <a:cubicBezTo>
                    <a:pt x="9051350" y="4322288"/>
                    <a:pt x="9040250" y="4318421"/>
                    <a:pt x="9028718" y="4315221"/>
                  </a:cubicBezTo>
                  <a:cubicBezTo>
                    <a:pt x="9017185" y="4312021"/>
                    <a:pt x="9005552" y="4309555"/>
                    <a:pt x="8993820" y="4307822"/>
                  </a:cubicBezTo>
                  <a:cubicBezTo>
                    <a:pt x="9003552" y="4289290"/>
                    <a:pt x="9020684" y="4275957"/>
                    <a:pt x="9045216" y="4267824"/>
                  </a:cubicBezTo>
                  <a:cubicBezTo>
                    <a:pt x="9064415" y="4261291"/>
                    <a:pt x="9088414" y="4258025"/>
                    <a:pt x="9117212" y="4258025"/>
                  </a:cubicBezTo>
                  <a:close/>
                  <a:moveTo>
                    <a:pt x="8382164" y="4258025"/>
                  </a:moveTo>
                  <a:lnTo>
                    <a:pt x="8382164" y="4357819"/>
                  </a:lnTo>
                  <a:cubicBezTo>
                    <a:pt x="8370432" y="4345286"/>
                    <a:pt x="8356899" y="4334387"/>
                    <a:pt x="8341566" y="4325121"/>
                  </a:cubicBezTo>
                  <a:cubicBezTo>
                    <a:pt x="8326234" y="4315855"/>
                    <a:pt x="8309168" y="4309622"/>
                    <a:pt x="8290370" y="4306422"/>
                  </a:cubicBezTo>
                  <a:cubicBezTo>
                    <a:pt x="8298236" y="4292289"/>
                    <a:pt x="8309568" y="4280923"/>
                    <a:pt x="8324367" y="4272324"/>
                  </a:cubicBezTo>
                  <a:cubicBezTo>
                    <a:pt x="8339167" y="4263724"/>
                    <a:pt x="8358432" y="4258958"/>
                    <a:pt x="8382164" y="4258025"/>
                  </a:cubicBezTo>
                  <a:close/>
                  <a:moveTo>
                    <a:pt x="5743739" y="4258025"/>
                  </a:moveTo>
                  <a:lnTo>
                    <a:pt x="5743739" y="4357819"/>
                  </a:lnTo>
                  <a:cubicBezTo>
                    <a:pt x="5732007" y="4345286"/>
                    <a:pt x="5718474" y="4334387"/>
                    <a:pt x="5703142" y="4325121"/>
                  </a:cubicBezTo>
                  <a:cubicBezTo>
                    <a:pt x="5687809" y="4315855"/>
                    <a:pt x="5670744" y="4309622"/>
                    <a:pt x="5651945" y="4306422"/>
                  </a:cubicBezTo>
                  <a:cubicBezTo>
                    <a:pt x="5659812" y="4292289"/>
                    <a:pt x="5671144" y="4280923"/>
                    <a:pt x="5685943" y="4272324"/>
                  </a:cubicBezTo>
                  <a:cubicBezTo>
                    <a:pt x="5700742" y="4263724"/>
                    <a:pt x="5720007" y="4258958"/>
                    <a:pt x="5743739" y="4258025"/>
                  </a:cubicBezTo>
                  <a:close/>
                  <a:moveTo>
                    <a:pt x="4497588" y="4258025"/>
                  </a:moveTo>
                  <a:lnTo>
                    <a:pt x="4497588" y="4362418"/>
                  </a:lnTo>
                  <a:cubicBezTo>
                    <a:pt x="4490121" y="4355219"/>
                    <a:pt x="4481721" y="4348619"/>
                    <a:pt x="4472389" y="4342620"/>
                  </a:cubicBezTo>
                  <a:cubicBezTo>
                    <a:pt x="4463056" y="4336620"/>
                    <a:pt x="4453057" y="4331354"/>
                    <a:pt x="4442391" y="4326821"/>
                  </a:cubicBezTo>
                  <a:cubicBezTo>
                    <a:pt x="4431725" y="4322288"/>
                    <a:pt x="4420626" y="4318421"/>
                    <a:pt x="4409093" y="4315221"/>
                  </a:cubicBezTo>
                  <a:cubicBezTo>
                    <a:pt x="4397560" y="4312021"/>
                    <a:pt x="4385927" y="4309555"/>
                    <a:pt x="4374195" y="4307822"/>
                  </a:cubicBezTo>
                  <a:cubicBezTo>
                    <a:pt x="4383927" y="4289290"/>
                    <a:pt x="4401060" y="4275957"/>
                    <a:pt x="4425592" y="4267824"/>
                  </a:cubicBezTo>
                  <a:cubicBezTo>
                    <a:pt x="4444791" y="4261291"/>
                    <a:pt x="4468789" y="4258025"/>
                    <a:pt x="4497588" y="4258025"/>
                  </a:cubicBezTo>
                  <a:close/>
                  <a:moveTo>
                    <a:pt x="3720649" y="4231226"/>
                  </a:moveTo>
                  <a:cubicBezTo>
                    <a:pt x="3708783" y="4231226"/>
                    <a:pt x="3698717" y="4238226"/>
                    <a:pt x="3690451" y="4252225"/>
                  </a:cubicBezTo>
                  <a:cubicBezTo>
                    <a:pt x="3683118" y="4264624"/>
                    <a:pt x="3679452" y="4277824"/>
                    <a:pt x="3679452" y="4291823"/>
                  </a:cubicBezTo>
                  <a:cubicBezTo>
                    <a:pt x="3679452" y="4307822"/>
                    <a:pt x="3687118" y="4319154"/>
                    <a:pt x="3702450" y="4325821"/>
                  </a:cubicBezTo>
                  <a:cubicBezTo>
                    <a:pt x="3709249" y="4328754"/>
                    <a:pt x="3724115" y="4331887"/>
                    <a:pt x="3747047" y="4335220"/>
                  </a:cubicBezTo>
                  <a:cubicBezTo>
                    <a:pt x="3740248" y="4337220"/>
                    <a:pt x="3733948" y="4338520"/>
                    <a:pt x="3728148" y="4339120"/>
                  </a:cubicBezTo>
                  <a:cubicBezTo>
                    <a:pt x="3722348" y="4339720"/>
                    <a:pt x="3715316" y="4340020"/>
                    <a:pt x="3707050" y="4340020"/>
                  </a:cubicBezTo>
                  <a:lnTo>
                    <a:pt x="3650252" y="4340020"/>
                  </a:lnTo>
                  <a:lnTo>
                    <a:pt x="3649613" y="4332570"/>
                  </a:lnTo>
                  <a:cubicBezTo>
                    <a:pt x="3647680" y="4322071"/>
                    <a:pt x="3644781" y="4312355"/>
                    <a:pt x="3640914" y="4303422"/>
                  </a:cubicBezTo>
                  <a:cubicBezTo>
                    <a:pt x="3631982" y="4282090"/>
                    <a:pt x="3619649" y="4271424"/>
                    <a:pt x="3603917" y="4271424"/>
                  </a:cubicBezTo>
                  <a:cubicBezTo>
                    <a:pt x="3591917" y="4271424"/>
                    <a:pt x="3581651" y="4279090"/>
                    <a:pt x="3573119" y="4294422"/>
                  </a:cubicBezTo>
                  <a:cubicBezTo>
                    <a:pt x="3565385" y="4308155"/>
                    <a:pt x="3561519" y="4322621"/>
                    <a:pt x="3561519" y="4337820"/>
                  </a:cubicBezTo>
                  <a:cubicBezTo>
                    <a:pt x="3561519" y="4350619"/>
                    <a:pt x="3565985" y="4360285"/>
                    <a:pt x="3574919" y="4366818"/>
                  </a:cubicBezTo>
                  <a:cubicBezTo>
                    <a:pt x="3582251" y="4372151"/>
                    <a:pt x="3591783" y="4374818"/>
                    <a:pt x="3603517" y="4374818"/>
                  </a:cubicBezTo>
                  <a:lnTo>
                    <a:pt x="3635714" y="4374818"/>
                  </a:lnTo>
                  <a:cubicBezTo>
                    <a:pt x="3636514" y="4377084"/>
                    <a:pt x="3637014" y="4379051"/>
                    <a:pt x="3637214" y="4380717"/>
                  </a:cubicBezTo>
                  <a:cubicBezTo>
                    <a:pt x="3637414" y="4382384"/>
                    <a:pt x="3637514" y="4384217"/>
                    <a:pt x="3637514" y="4386217"/>
                  </a:cubicBezTo>
                  <a:cubicBezTo>
                    <a:pt x="3637514" y="4389550"/>
                    <a:pt x="3636748" y="4392983"/>
                    <a:pt x="3635214" y="4396516"/>
                  </a:cubicBezTo>
                  <a:cubicBezTo>
                    <a:pt x="3633681" y="4400049"/>
                    <a:pt x="3631348" y="4403549"/>
                    <a:pt x="3628215" y="4407016"/>
                  </a:cubicBezTo>
                  <a:cubicBezTo>
                    <a:pt x="3625082" y="4410482"/>
                    <a:pt x="3621215" y="4413749"/>
                    <a:pt x="3616615" y="4416815"/>
                  </a:cubicBezTo>
                  <a:cubicBezTo>
                    <a:pt x="3612016" y="4419882"/>
                    <a:pt x="3606649" y="4422548"/>
                    <a:pt x="3600517" y="4424815"/>
                  </a:cubicBezTo>
                  <a:cubicBezTo>
                    <a:pt x="3589850" y="4428814"/>
                    <a:pt x="3578352" y="4431781"/>
                    <a:pt x="3566019" y="4433714"/>
                  </a:cubicBezTo>
                  <a:cubicBezTo>
                    <a:pt x="3553686" y="4435647"/>
                    <a:pt x="3540320" y="4436614"/>
                    <a:pt x="3525921" y="4436614"/>
                  </a:cubicBezTo>
                  <a:cubicBezTo>
                    <a:pt x="3471125" y="4436614"/>
                    <a:pt x="3443725" y="4420015"/>
                    <a:pt x="3443725" y="4386817"/>
                  </a:cubicBezTo>
                  <a:cubicBezTo>
                    <a:pt x="3443725" y="4368418"/>
                    <a:pt x="3450592" y="4343020"/>
                    <a:pt x="3464324" y="4310622"/>
                  </a:cubicBezTo>
                  <a:lnTo>
                    <a:pt x="3455925" y="4307022"/>
                  </a:lnTo>
                  <a:cubicBezTo>
                    <a:pt x="3437526" y="4341286"/>
                    <a:pt x="3428327" y="4373818"/>
                    <a:pt x="3428327" y="4404616"/>
                  </a:cubicBezTo>
                  <a:cubicBezTo>
                    <a:pt x="3428327" y="4449680"/>
                    <a:pt x="3460125" y="4472212"/>
                    <a:pt x="3523721" y="4472212"/>
                  </a:cubicBezTo>
                  <a:cubicBezTo>
                    <a:pt x="3561452" y="4472212"/>
                    <a:pt x="3591717" y="4466612"/>
                    <a:pt x="3614516" y="4455413"/>
                  </a:cubicBezTo>
                  <a:cubicBezTo>
                    <a:pt x="3620915" y="4452346"/>
                    <a:pt x="3626482" y="4448613"/>
                    <a:pt x="3631215" y="4444213"/>
                  </a:cubicBezTo>
                  <a:cubicBezTo>
                    <a:pt x="3635948" y="4439814"/>
                    <a:pt x="3639881" y="4434981"/>
                    <a:pt x="3643014" y="4429714"/>
                  </a:cubicBezTo>
                  <a:cubicBezTo>
                    <a:pt x="3646148" y="4424448"/>
                    <a:pt x="3648513" y="4418882"/>
                    <a:pt x="3650113" y="4413015"/>
                  </a:cubicBezTo>
                  <a:cubicBezTo>
                    <a:pt x="3651714" y="4407149"/>
                    <a:pt x="3652513" y="4401216"/>
                    <a:pt x="3652513" y="4395216"/>
                  </a:cubicBezTo>
                  <a:lnTo>
                    <a:pt x="3652513" y="4374818"/>
                  </a:lnTo>
                  <a:lnTo>
                    <a:pt x="3743229" y="4374818"/>
                  </a:lnTo>
                  <a:lnTo>
                    <a:pt x="3760047" y="4374818"/>
                  </a:lnTo>
                  <a:lnTo>
                    <a:pt x="3848004" y="4374818"/>
                  </a:lnTo>
                  <a:lnTo>
                    <a:pt x="3857221" y="4374818"/>
                  </a:lnTo>
                  <a:lnTo>
                    <a:pt x="3879202" y="4374818"/>
                  </a:lnTo>
                  <a:cubicBezTo>
                    <a:pt x="3894668" y="4374818"/>
                    <a:pt x="3906433" y="4372985"/>
                    <a:pt x="3914500" y="4369318"/>
                  </a:cubicBezTo>
                  <a:cubicBezTo>
                    <a:pt x="3922566" y="4365652"/>
                    <a:pt x="3930466" y="4359085"/>
                    <a:pt x="3938198" y="4349619"/>
                  </a:cubicBezTo>
                  <a:cubicBezTo>
                    <a:pt x="3948064" y="4357752"/>
                    <a:pt x="3959463" y="4364152"/>
                    <a:pt x="3972397" y="4368818"/>
                  </a:cubicBezTo>
                  <a:cubicBezTo>
                    <a:pt x="3983596" y="4372818"/>
                    <a:pt x="3993661" y="4374818"/>
                    <a:pt x="4002595" y="4374818"/>
                  </a:cubicBezTo>
                  <a:lnTo>
                    <a:pt x="4023393" y="4374818"/>
                  </a:lnTo>
                  <a:lnTo>
                    <a:pt x="4023393" y="4340020"/>
                  </a:lnTo>
                  <a:cubicBezTo>
                    <a:pt x="4023393" y="4330554"/>
                    <a:pt x="4019727" y="4318221"/>
                    <a:pt x="4012394" y="4303022"/>
                  </a:cubicBezTo>
                  <a:cubicBezTo>
                    <a:pt x="4006928" y="4291823"/>
                    <a:pt x="3999595" y="4279223"/>
                    <a:pt x="3990395" y="4265224"/>
                  </a:cubicBezTo>
                  <a:cubicBezTo>
                    <a:pt x="3981463" y="4267358"/>
                    <a:pt x="3971663" y="4272291"/>
                    <a:pt x="3960997" y="4280023"/>
                  </a:cubicBezTo>
                  <a:cubicBezTo>
                    <a:pt x="3949131" y="4288690"/>
                    <a:pt x="3939132" y="4298889"/>
                    <a:pt x="3930999" y="4310622"/>
                  </a:cubicBezTo>
                  <a:cubicBezTo>
                    <a:pt x="3924999" y="4319288"/>
                    <a:pt x="3918333" y="4326021"/>
                    <a:pt x="3911000" y="4330820"/>
                  </a:cubicBezTo>
                  <a:cubicBezTo>
                    <a:pt x="3901534" y="4336953"/>
                    <a:pt x="3890734" y="4340020"/>
                    <a:pt x="3878602" y="4340020"/>
                  </a:cubicBezTo>
                  <a:lnTo>
                    <a:pt x="3857221" y="4340020"/>
                  </a:lnTo>
                  <a:lnTo>
                    <a:pt x="3857221" y="4326021"/>
                  </a:lnTo>
                  <a:cubicBezTo>
                    <a:pt x="3857221" y="4302289"/>
                    <a:pt x="3855421" y="4285290"/>
                    <a:pt x="3851822" y="4275024"/>
                  </a:cubicBezTo>
                  <a:cubicBezTo>
                    <a:pt x="3849422" y="4268224"/>
                    <a:pt x="3843422" y="4258758"/>
                    <a:pt x="3833823" y="4246625"/>
                  </a:cubicBezTo>
                  <a:lnTo>
                    <a:pt x="3818224" y="4279223"/>
                  </a:lnTo>
                  <a:cubicBezTo>
                    <a:pt x="3828223" y="4290023"/>
                    <a:pt x="3834490" y="4298289"/>
                    <a:pt x="3837023" y="4304022"/>
                  </a:cubicBezTo>
                  <a:cubicBezTo>
                    <a:pt x="3840756" y="4312288"/>
                    <a:pt x="3842623" y="4324288"/>
                    <a:pt x="3842623" y="4340020"/>
                  </a:cubicBezTo>
                  <a:lnTo>
                    <a:pt x="3760047" y="4340020"/>
                  </a:lnTo>
                  <a:lnTo>
                    <a:pt x="3760047" y="4305822"/>
                  </a:lnTo>
                  <a:cubicBezTo>
                    <a:pt x="3760047" y="4287156"/>
                    <a:pt x="3757247" y="4270957"/>
                    <a:pt x="3751647" y="4257225"/>
                  </a:cubicBezTo>
                  <a:cubicBezTo>
                    <a:pt x="3744581" y="4239893"/>
                    <a:pt x="3734248" y="4231226"/>
                    <a:pt x="3720649" y="4231226"/>
                  </a:cubicBezTo>
                  <a:close/>
                  <a:moveTo>
                    <a:pt x="5068213" y="4231026"/>
                  </a:moveTo>
                  <a:cubicBezTo>
                    <a:pt x="5060613" y="4231026"/>
                    <a:pt x="5053380" y="4232360"/>
                    <a:pt x="5046514" y="4235026"/>
                  </a:cubicBezTo>
                  <a:cubicBezTo>
                    <a:pt x="5039648" y="4237693"/>
                    <a:pt x="5033548" y="4241359"/>
                    <a:pt x="5028215" y="4246025"/>
                  </a:cubicBezTo>
                  <a:cubicBezTo>
                    <a:pt x="5022882" y="4250692"/>
                    <a:pt x="5018683" y="4256292"/>
                    <a:pt x="5015616" y="4262824"/>
                  </a:cubicBezTo>
                  <a:cubicBezTo>
                    <a:pt x="5012550" y="4269357"/>
                    <a:pt x="5011016" y="4276557"/>
                    <a:pt x="5011016" y="4284423"/>
                  </a:cubicBezTo>
                  <a:cubicBezTo>
                    <a:pt x="5011016" y="4292156"/>
                    <a:pt x="5012183" y="4299422"/>
                    <a:pt x="5014516" y="4306222"/>
                  </a:cubicBezTo>
                  <a:cubicBezTo>
                    <a:pt x="5016850" y="4313021"/>
                    <a:pt x="5020249" y="4318954"/>
                    <a:pt x="5024716" y="4324021"/>
                  </a:cubicBezTo>
                  <a:cubicBezTo>
                    <a:pt x="5029182" y="4329087"/>
                    <a:pt x="5034582" y="4333087"/>
                    <a:pt x="5040915" y="4336020"/>
                  </a:cubicBezTo>
                  <a:cubicBezTo>
                    <a:pt x="5047248" y="4338953"/>
                    <a:pt x="5054414" y="4340420"/>
                    <a:pt x="5062413" y="4340420"/>
                  </a:cubicBezTo>
                  <a:cubicBezTo>
                    <a:pt x="5074680" y="4340420"/>
                    <a:pt x="5084545" y="4337020"/>
                    <a:pt x="5092011" y="4330220"/>
                  </a:cubicBezTo>
                  <a:cubicBezTo>
                    <a:pt x="5099478" y="4323421"/>
                    <a:pt x="5103211" y="4314688"/>
                    <a:pt x="5103211" y="4304022"/>
                  </a:cubicBezTo>
                  <a:cubicBezTo>
                    <a:pt x="5103211" y="4301089"/>
                    <a:pt x="5102611" y="4298122"/>
                    <a:pt x="5101411" y="4295122"/>
                  </a:cubicBezTo>
                  <a:cubicBezTo>
                    <a:pt x="5100211" y="4292123"/>
                    <a:pt x="5098511" y="4289456"/>
                    <a:pt x="5096311" y="4287123"/>
                  </a:cubicBezTo>
                  <a:cubicBezTo>
                    <a:pt x="5094111" y="4284790"/>
                    <a:pt x="5091512" y="4282890"/>
                    <a:pt x="5088512" y="4281423"/>
                  </a:cubicBezTo>
                  <a:cubicBezTo>
                    <a:pt x="5085512" y="4279957"/>
                    <a:pt x="5082146" y="4279223"/>
                    <a:pt x="5078412" y="4279223"/>
                  </a:cubicBezTo>
                  <a:cubicBezTo>
                    <a:pt x="5074946" y="4279223"/>
                    <a:pt x="5071680" y="4279857"/>
                    <a:pt x="5068613" y="4281123"/>
                  </a:cubicBezTo>
                  <a:cubicBezTo>
                    <a:pt x="5065547" y="4282390"/>
                    <a:pt x="5062880" y="4284157"/>
                    <a:pt x="5060613" y="4286423"/>
                  </a:cubicBezTo>
                  <a:cubicBezTo>
                    <a:pt x="5058347" y="4288690"/>
                    <a:pt x="5056580" y="4291323"/>
                    <a:pt x="5055314" y="4294322"/>
                  </a:cubicBezTo>
                  <a:cubicBezTo>
                    <a:pt x="5054047" y="4297322"/>
                    <a:pt x="5053414" y="4300556"/>
                    <a:pt x="5053414" y="4304022"/>
                  </a:cubicBezTo>
                  <a:cubicBezTo>
                    <a:pt x="5053414" y="4307222"/>
                    <a:pt x="5053947" y="4310222"/>
                    <a:pt x="5055014" y="4313021"/>
                  </a:cubicBezTo>
                  <a:cubicBezTo>
                    <a:pt x="5049547" y="4310355"/>
                    <a:pt x="5045514" y="4306489"/>
                    <a:pt x="5042914" y="4301422"/>
                  </a:cubicBezTo>
                  <a:cubicBezTo>
                    <a:pt x="5040315" y="4296356"/>
                    <a:pt x="5039015" y="4290690"/>
                    <a:pt x="5039015" y="4284423"/>
                  </a:cubicBezTo>
                  <a:cubicBezTo>
                    <a:pt x="5039015" y="4276824"/>
                    <a:pt x="5041715" y="4270424"/>
                    <a:pt x="5047114" y="4265224"/>
                  </a:cubicBezTo>
                  <a:cubicBezTo>
                    <a:pt x="5052514" y="4260025"/>
                    <a:pt x="5059547" y="4257425"/>
                    <a:pt x="5068213" y="4257425"/>
                  </a:cubicBezTo>
                  <a:cubicBezTo>
                    <a:pt x="5078746" y="4257425"/>
                    <a:pt x="5088012" y="4259891"/>
                    <a:pt x="5096011" y="4264824"/>
                  </a:cubicBezTo>
                  <a:cubicBezTo>
                    <a:pt x="5104011" y="4269757"/>
                    <a:pt x="5110644" y="4276257"/>
                    <a:pt x="5115910" y="4284323"/>
                  </a:cubicBezTo>
                  <a:cubicBezTo>
                    <a:pt x="5121177" y="4292389"/>
                    <a:pt x="5125109" y="4301522"/>
                    <a:pt x="5127709" y="4311721"/>
                  </a:cubicBezTo>
                  <a:cubicBezTo>
                    <a:pt x="5130309" y="4321921"/>
                    <a:pt x="5131610" y="4332287"/>
                    <a:pt x="5131610" y="4342820"/>
                  </a:cubicBezTo>
                  <a:cubicBezTo>
                    <a:pt x="5131610" y="4352686"/>
                    <a:pt x="5129943" y="4361952"/>
                    <a:pt x="5126610" y="4370618"/>
                  </a:cubicBezTo>
                  <a:cubicBezTo>
                    <a:pt x="5123276" y="4379284"/>
                    <a:pt x="5118610" y="4386884"/>
                    <a:pt x="5112610" y="4393416"/>
                  </a:cubicBezTo>
                  <a:cubicBezTo>
                    <a:pt x="5106611" y="4399949"/>
                    <a:pt x="5099544" y="4405116"/>
                    <a:pt x="5091412" y="4408916"/>
                  </a:cubicBezTo>
                  <a:cubicBezTo>
                    <a:pt x="5083279" y="4412715"/>
                    <a:pt x="5074413" y="4414615"/>
                    <a:pt x="5064814" y="4414615"/>
                  </a:cubicBezTo>
                  <a:cubicBezTo>
                    <a:pt x="5046681" y="4414615"/>
                    <a:pt x="5030449" y="4409282"/>
                    <a:pt x="5016116" y="4398616"/>
                  </a:cubicBezTo>
                  <a:cubicBezTo>
                    <a:pt x="5001784" y="4387950"/>
                    <a:pt x="4989551" y="4371885"/>
                    <a:pt x="4979419" y="4350419"/>
                  </a:cubicBezTo>
                  <a:cubicBezTo>
                    <a:pt x="4975152" y="4341220"/>
                    <a:pt x="4970353" y="4327420"/>
                    <a:pt x="4965019" y="4309022"/>
                  </a:cubicBezTo>
                  <a:cubicBezTo>
                    <a:pt x="4959686" y="4290623"/>
                    <a:pt x="4953686" y="4267424"/>
                    <a:pt x="4947020" y="4239426"/>
                  </a:cubicBezTo>
                  <a:lnTo>
                    <a:pt x="4920022" y="4245026"/>
                  </a:lnTo>
                  <a:cubicBezTo>
                    <a:pt x="4933488" y="4306089"/>
                    <a:pt x="4946820" y="4348953"/>
                    <a:pt x="4960020" y="4373618"/>
                  </a:cubicBezTo>
                  <a:cubicBezTo>
                    <a:pt x="4984551" y="4418548"/>
                    <a:pt x="5019482" y="4441014"/>
                    <a:pt x="5064814" y="4441014"/>
                  </a:cubicBezTo>
                  <a:cubicBezTo>
                    <a:pt x="5077879" y="4441014"/>
                    <a:pt x="5090145" y="4438581"/>
                    <a:pt x="5101611" y="4433714"/>
                  </a:cubicBezTo>
                  <a:cubicBezTo>
                    <a:pt x="5113077" y="4428848"/>
                    <a:pt x="5123143" y="4422015"/>
                    <a:pt x="5131809" y="4413215"/>
                  </a:cubicBezTo>
                  <a:cubicBezTo>
                    <a:pt x="5140475" y="4404416"/>
                    <a:pt x="5147275" y="4394016"/>
                    <a:pt x="5152208" y="4382017"/>
                  </a:cubicBezTo>
                  <a:cubicBezTo>
                    <a:pt x="5157141" y="4370018"/>
                    <a:pt x="5159608" y="4356952"/>
                    <a:pt x="5159608" y="4342820"/>
                  </a:cubicBezTo>
                  <a:cubicBezTo>
                    <a:pt x="5159608" y="4328287"/>
                    <a:pt x="5157574" y="4314321"/>
                    <a:pt x="5153508" y="4300922"/>
                  </a:cubicBezTo>
                  <a:cubicBezTo>
                    <a:pt x="5149441" y="4287523"/>
                    <a:pt x="5143508" y="4275657"/>
                    <a:pt x="5135710" y="4265324"/>
                  </a:cubicBezTo>
                  <a:cubicBezTo>
                    <a:pt x="5127909" y="4254992"/>
                    <a:pt x="5118343" y="4246692"/>
                    <a:pt x="5107011" y="4240426"/>
                  </a:cubicBezTo>
                  <a:cubicBezTo>
                    <a:pt x="5095678" y="4234160"/>
                    <a:pt x="5082746" y="4231026"/>
                    <a:pt x="5068213" y="4231026"/>
                  </a:cubicBezTo>
                  <a:close/>
                  <a:moveTo>
                    <a:pt x="9777442" y="4197628"/>
                  </a:moveTo>
                  <a:lnTo>
                    <a:pt x="9850637" y="4197628"/>
                  </a:lnTo>
                  <a:lnTo>
                    <a:pt x="9850637" y="4356619"/>
                  </a:lnTo>
                  <a:cubicBezTo>
                    <a:pt x="9838504" y="4340753"/>
                    <a:pt x="9824572" y="4328154"/>
                    <a:pt x="9808840" y="4318821"/>
                  </a:cubicBezTo>
                  <a:cubicBezTo>
                    <a:pt x="9796174" y="4311621"/>
                    <a:pt x="9782841" y="4306689"/>
                    <a:pt x="9768842" y="4304022"/>
                  </a:cubicBezTo>
                  <a:cubicBezTo>
                    <a:pt x="9774308" y="4301089"/>
                    <a:pt x="9779308" y="4297489"/>
                    <a:pt x="9783841" y="4293223"/>
                  </a:cubicBezTo>
                  <a:cubicBezTo>
                    <a:pt x="9788374" y="4288956"/>
                    <a:pt x="9792274" y="4284390"/>
                    <a:pt x="9795540" y="4279523"/>
                  </a:cubicBezTo>
                  <a:cubicBezTo>
                    <a:pt x="9798807" y="4274657"/>
                    <a:pt x="9801340" y="4269624"/>
                    <a:pt x="9803140" y="4264424"/>
                  </a:cubicBezTo>
                  <a:cubicBezTo>
                    <a:pt x="9804940" y="4259225"/>
                    <a:pt x="9805840" y="4254292"/>
                    <a:pt x="9805840" y="4249625"/>
                  </a:cubicBezTo>
                  <a:cubicBezTo>
                    <a:pt x="9805840" y="4245225"/>
                    <a:pt x="9805374" y="4240759"/>
                    <a:pt x="9804440" y="4236226"/>
                  </a:cubicBezTo>
                  <a:cubicBezTo>
                    <a:pt x="9803506" y="4231693"/>
                    <a:pt x="9801974" y="4227160"/>
                    <a:pt x="9799840" y="4222627"/>
                  </a:cubicBezTo>
                  <a:cubicBezTo>
                    <a:pt x="9797707" y="4218094"/>
                    <a:pt x="9794807" y="4213694"/>
                    <a:pt x="9791140" y="4209428"/>
                  </a:cubicBezTo>
                  <a:cubicBezTo>
                    <a:pt x="9787474" y="4205161"/>
                    <a:pt x="9782908" y="4201228"/>
                    <a:pt x="9777442" y="4197628"/>
                  </a:cubicBezTo>
                  <a:close/>
                  <a:moveTo>
                    <a:pt x="7190069" y="4197628"/>
                  </a:moveTo>
                  <a:lnTo>
                    <a:pt x="7307462" y="4197628"/>
                  </a:lnTo>
                  <a:lnTo>
                    <a:pt x="7307462" y="4302222"/>
                  </a:lnTo>
                  <a:cubicBezTo>
                    <a:pt x="7300796" y="4292356"/>
                    <a:pt x="7292863" y="4284523"/>
                    <a:pt x="7283664" y="4278723"/>
                  </a:cubicBezTo>
                  <a:cubicBezTo>
                    <a:pt x="7274464" y="4272924"/>
                    <a:pt x="7265532" y="4270024"/>
                    <a:pt x="7256865" y="4270024"/>
                  </a:cubicBezTo>
                  <a:cubicBezTo>
                    <a:pt x="7253265" y="4270024"/>
                    <a:pt x="7249233" y="4270524"/>
                    <a:pt x="7244766" y="4271524"/>
                  </a:cubicBezTo>
                  <a:cubicBezTo>
                    <a:pt x="7240300" y="4272524"/>
                    <a:pt x="7236266" y="4274157"/>
                    <a:pt x="7232667" y="4276424"/>
                  </a:cubicBezTo>
                  <a:cubicBezTo>
                    <a:pt x="7228667" y="4267891"/>
                    <a:pt x="7224234" y="4260725"/>
                    <a:pt x="7219368" y="4254925"/>
                  </a:cubicBezTo>
                  <a:cubicBezTo>
                    <a:pt x="7214502" y="4249125"/>
                    <a:pt x="7209902" y="4243526"/>
                    <a:pt x="7205568" y="4238126"/>
                  </a:cubicBezTo>
                  <a:cubicBezTo>
                    <a:pt x="7201235" y="4232726"/>
                    <a:pt x="7197569" y="4226927"/>
                    <a:pt x="7194569" y="4220727"/>
                  </a:cubicBezTo>
                  <a:cubicBezTo>
                    <a:pt x="7191569" y="4214527"/>
                    <a:pt x="7190069" y="4206828"/>
                    <a:pt x="7190069" y="4197628"/>
                  </a:cubicBezTo>
                  <a:close/>
                  <a:moveTo>
                    <a:pt x="2031222" y="4196828"/>
                  </a:moveTo>
                  <a:cubicBezTo>
                    <a:pt x="2044954" y="4196828"/>
                    <a:pt x="2056187" y="4200595"/>
                    <a:pt x="2064920" y="4208128"/>
                  </a:cubicBezTo>
                  <a:cubicBezTo>
                    <a:pt x="2073653" y="4215661"/>
                    <a:pt x="2078019" y="4226493"/>
                    <a:pt x="2078019" y="4240626"/>
                  </a:cubicBezTo>
                  <a:cubicBezTo>
                    <a:pt x="2078019" y="4247425"/>
                    <a:pt x="2076886" y="4253792"/>
                    <a:pt x="2074619" y="4259725"/>
                  </a:cubicBezTo>
                  <a:cubicBezTo>
                    <a:pt x="2072353" y="4265658"/>
                    <a:pt x="2069186" y="4270691"/>
                    <a:pt x="2065120" y="4274824"/>
                  </a:cubicBezTo>
                  <a:cubicBezTo>
                    <a:pt x="2061054" y="4278957"/>
                    <a:pt x="2056154" y="4282223"/>
                    <a:pt x="2050421" y="4284623"/>
                  </a:cubicBezTo>
                  <a:cubicBezTo>
                    <a:pt x="2044688" y="4287023"/>
                    <a:pt x="2038288" y="4288223"/>
                    <a:pt x="2031222" y="4288223"/>
                  </a:cubicBezTo>
                  <a:cubicBezTo>
                    <a:pt x="2024156" y="4288223"/>
                    <a:pt x="2017756" y="4287023"/>
                    <a:pt x="2012023" y="4284623"/>
                  </a:cubicBezTo>
                  <a:cubicBezTo>
                    <a:pt x="2006290" y="4282223"/>
                    <a:pt x="2001390" y="4278957"/>
                    <a:pt x="1997324" y="4274824"/>
                  </a:cubicBezTo>
                  <a:cubicBezTo>
                    <a:pt x="1993258" y="4270691"/>
                    <a:pt x="1990158" y="4265658"/>
                    <a:pt x="1988024" y="4259725"/>
                  </a:cubicBezTo>
                  <a:cubicBezTo>
                    <a:pt x="1985891" y="4253792"/>
                    <a:pt x="1984825" y="4247425"/>
                    <a:pt x="1984825" y="4240626"/>
                  </a:cubicBezTo>
                  <a:cubicBezTo>
                    <a:pt x="1984825" y="4226493"/>
                    <a:pt x="1989124" y="4215661"/>
                    <a:pt x="1997724" y="4208128"/>
                  </a:cubicBezTo>
                  <a:cubicBezTo>
                    <a:pt x="2006323" y="4200595"/>
                    <a:pt x="2017489" y="4196828"/>
                    <a:pt x="2031222" y="4196828"/>
                  </a:cubicBezTo>
                  <a:close/>
                  <a:moveTo>
                    <a:pt x="3550319" y="4191829"/>
                  </a:moveTo>
                  <a:lnTo>
                    <a:pt x="3534721" y="4220627"/>
                  </a:lnTo>
                  <a:lnTo>
                    <a:pt x="3567719" y="4237626"/>
                  </a:lnTo>
                  <a:lnTo>
                    <a:pt x="3582718" y="4209028"/>
                  </a:lnTo>
                  <a:close/>
                  <a:moveTo>
                    <a:pt x="3778026" y="4178630"/>
                  </a:moveTo>
                  <a:lnTo>
                    <a:pt x="3762428" y="4207428"/>
                  </a:lnTo>
                  <a:lnTo>
                    <a:pt x="3795426" y="4224427"/>
                  </a:lnTo>
                  <a:lnTo>
                    <a:pt x="3810425" y="4195829"/>
                  </a:lnTo>
                  <a:close/>
                  <a:moveTo>
                    <a:pt x="3595917" y="4173630"/>
                  </a:moveTo>
                  <a:lnTo>
                    <a:pt x="3580718" y="4202628"/>
                  </a:lnTo>
                  <a:lnTo>
                    <a:pt x="3613516" y="4219427"/>
                  </a:lnTo>
                  <a:lnTo>
                    <a:pt x="3628315" y="4190429"/>
                  </a:lnTo>
                  <a:close/>
                  <a:moveTo>
                    <a:pt x="2229573" y="4171030"/>
                  </a:moveTo>
                  <a:lnTo>
                    <a:pt x="2229573" y="4433414"/>
                  </a:lnTo>
                  <a:lnTo>
                    <a:pt x="2257571" y="4449413"/>
                  </a:lnTo>
                  <a:lnTo>
                    <a:pt x="2257571" y="4186629"/>
                  </a:lnTo>
                  <a:close/>
                  <a:moveTo>
                    <a:pt x="8938823" y="4170430"/>
                  </a:moveTo>
                  <a:lnTo>
                    <a:pt x="8938823" y="4197628"/>
                  </a:lnTo>
                  <a:lnTo>
                    <a:pt x="9117212" y="4197628"/>
                  </a:lnTo>
                  <a:lnTo>
                    <a:pt x="9117212" y="4231826"/>
                  </a:lnTo>
                  <a:cubicBezTo>
                    <a:pt x="9081481" y="4231826"/>
                    <a:pt x="9052750" y="4235626"/>
                    <a:pt x="9031017" y="4243226"/>
                  </a:cubicBezTo>
                  <a:cubicBezTo>
                    <a:pt x="9012352" y="4250159"/>
                    <a:pt x="8996886" y="4260758"/>
                    <a:pt x="8984620" y="4275024"/>
                  </a:cubicBezTo>
                  <a:cubicBezTo>
                    <a:pt x="8972354" y="4289290"/>
                    <a:pt x="8964555" y="4306289"/>
                    <a:pt x="8961222" y="4326021"/>
                  </a:cubicBezTo>
                  <a:cubicBezTo>
                    <a:pt x="8977088" y="4328687"/>
                    <a:pt x="8992586" y="4332020"/>
                    <a:pt x="9007718" y="4336020"/>
                  </a:cubicBezTo>
                  <a:cubicBezTo>
                    <a:pt x="9022852" y="4340020"/>
                    <a:pt x="9037184" y="4345053"/>
                    <a:pt x="9050716" y="4351119"/>
                  </a:cubicBezTo>
                  <a:cubicBezTo>
                    <a:pt x="9064249" y="4357186"/>
                    <a:pt x="9076648" y="4364485"/>
                    <a:pt x="9087914" y="4373018"/>
                  </a:cubicBezTo>
                  <a:cubicBezTo>
                    <a:pt x="9099180" y="4381551"/>
                    <a:pt x="9108946" y="4391683"/>
                    <a:pt x="9117212" y="4403416"/>
                  </a:cubicBezTo>
                  <a:lnTo>
                    <a:pt x="9117212" y="4433414"/>
                  </a:lnTo>
                  <a:lnTo>
                    <a:pt x="9145210" y="4433414"/>
                  </a:lnTo>
                  <a:lnTo>
                    <a:pt x="9145210" y="4197628"/>
                  </a:lnTo>
                  <a:lnTo>
                    <a:pt x="9176948" y="4197628"/>
                  </a:lnTo>
                  <a:lnTo>
                    <a:pt x="9195946" y="4197628"/>
                  </a:lnTo>
                  <a:cubicBezTo>
                    <a:pt x="9201946" y="4197628"/>
                    <a:pt x="9207213" y="4199162"/>
                    <a:pt x="9211746" y="4202228"/>
                  </a:cubicBezTo>
                  <a:cubicBezTo>
                    <a:pt x="9216279" y="4205295"/>
                    <a:pt x="9220045" y="4209295"/>
                    <a:pt x="9223045" y="4214227"/>
                  </a:cubicBezTo>
                  <a:cubicBezTo>
                    <a:pt x="9226045" y="4219161"/>
                    <a:pt x="9228312" y="4224727"/>
                    <a:pt x="9229844" y="4230926"/>
                  </a:cubicBezTo>
                  <a:cubicBezTo>
                    <a:pt x="9231378" y="4237126"/>
                    <a:pt x="9232144" y="4243492"/>
                    <a:pt x="9232144" y="4250025"/>
                  </a:cubicBezTo>
                  <a:lnTo>
                    <a:pt x="9232144" y="4452813"/>
                  </a:lnTo>
                  <a:lnTo>
                    <a:pt x="9259942" y="4452813"/>
                  </a:lnTo>
                  <a:lnTo>
                    <a:pt x="9259942" y="4224027"/>
                  </a:lnTo>
                  <a:cubicBezTo>
                    <a:pt x="9259942" y="4216961"/>
                    <a:pt x="9261610" y="4210894"/>
                    <a:pt x="9264942" y="4205828"/>
                  </a:cubicBezTo>
                  <a:cubicBezTo>
                    <a:pt x="9268276" y="4200762"/>
                    <a:pt x="9274142" y="4198028"/>
                    <a:pt x="9282542" y="4197628"/>
                  </a:cubicBezTo>
                  <a:lnTo>
                    <a:pt x="9301540" y="4197628"/>
                  </a:lnTo>
                  <a:lnTo>
                    <a:pt x="9429714" y="4197628"/>
                  </a:lnTo>
                  <a:lnTo>
                    <a:pt x="9429714" y="4231826"/>
                  </a:lnTo>
                  <a:cubicBezTo>
                    <a:pt x="9414114" y="4233293"/>
                    <a:pt x="9399516" y="4236159"/>
                    <a:pt x="9385916" y="4240426"/>
                  </a:cubicBezTo>
                  <a:cubicBezTo>
                    <a:pt x="9372317" y="4244692"/>
                    <a:pt x="9359952" y="4250725"/>
                    <a:pt x="9348818" y="4258525"/>
                  </a:cubicBezTo>
                  <a:cubicBezTo>
                    <a:pt x="9337686" y="4266324"/>
                    <a:pt x="9327854" y="4276024"/>
                    <a:pt x="9319320" y="4287623"/>
                  </a:cubicBezTo>
                  <a:cubicBezTo>
                    <a:pt x="9310788" y="4299222"/>
                    <a:pt x="9303988" y="4312888"/>
                    <a:pt x="9298922" y="4328620"/>
                  </a:cubicBezTo>
                  <a:cubicBezTo>
                    <a:pt x="9332654" y="4336353"/>
                    <a:pt x="9357918" y="4344353"/>
                    <a:pt x="9374717" y="4352619"/>
                  </a:cubicBezTo>
                  <a:cubicBezTo>
                    <a:pt x="9401516" y="4365685"/>
                    <a:pt x="9419848" y="4383750"/>
                    <a:pt x="9429714" y="4406816"/>
                  </a:cubicBezTo>
                  <a:lnTo>
                    <a:pt x="9429714" y="4433414"/>
                  </a:lnTo>
                  <a:lnTo>
                    <a:pt x="9457712" y="4433414"/>
                  </a:lnTo>
                  <a:lnTo>
                    <a:pt x="9457712" y="4338020"/>
                  </a:lnTo>
                  <a:cubicBezTo>
                    <a:pt x="9464912" y="4338020"/>
                    <a:pt x="9471511" y="4340687"/>
                    <a:pt x="9477511" y="4346019"/>
                  </a:cubicBezTo>
                  <a:cubicBezTo>
                    <a:pt x="9483510" y="4351352"/>
                    <a:pt x="9488677" y="4357719"/>
                    <a:pt x="9493010" y="4365118"/>
                  </a:cubicBezTo>
                  <a:cubicBezTo>
                    <a:pt x="9497344" y="4372518"/>
                    <a:pt x="9500743" y="4380117"/>
                    <a:pt x="9503209" y="4387917"/>
                  </a:cubicBezTo>
                  <a:cubicBezTo>
                    <a:pt x="9505676" y="4395716"/>
                    <a:pt x="9506909" y="4402016"/>
                    <a:pt x="9506909" y="4406816"/>
                  </a:cubicBezTo>
                  <a:lnTo>
                    <a:pt x="9506909" y="4433414"/>
                  </a:lnTo>
                  <a:lnTo>
                    <a:pt x="9534708" y="4433414"/>
                  </a:lnTo>
                  <a:lnTo>
                    <a:pt x="9534708" y="4197628"/>
                  </a:lnTo>
                  <a:lnTo>
                    <a:pt x="9567473" y="4197628"/>
                  </a:lnTo>
                  <a:lnTo>
                    <a:pt x="9586472" y="4197628"/>
                  </a:lnTo>
                  <a:cubicBezTo>
                    <a:pt x="9592471" y="4197628"/>
                    <a:pt x="9597738" y="4199162"/>
                    <a:pt x="9602270" y="4202228"/>
                  </a:cubicBezTo>
                  <a:cubicBezTo>
                    <a:pt x="9606804" y="4205295"/>
                    <a:pt x="9610570" y="4209295"/>
                    <a:pt x="9613570" y="4214227"/>
                  </a:cubicBezTo>
                  <a:cubicBezTo>
                    <a:pt x="9616570" y="4219161"/>
                    <a:pt x="9618836" y="4224727"/>
                    <a:pt x="9620370" y="4230926"/>
                  </a:cubicBezTo>
                  <a:cubicBezTo>
                    <a:pt x="9621903" y="4237126"/>
                    <a:pt x="9622670" y="4243492"/>
                    <a:pt x="9622670" y="4250025"/>
                  </a:cubicBezTo>
                  <a:lnTo>
                    <a:pt x="9622670" y="4452813"/>
                  </a:lnTo>
                  <a:lnTo>
                    <a:pt x="9650468" y="4452813"/>
                  </a:lnTo>
                  <a:lnTo>
                    <a:pt x="9650468" y="4224027"/>
                  </a:lnTo>
                  <a:cubicBezTo>
                    <a:pt x="9650468" y="4216961"/>
                    <a:pt x="9652134" y="4210894"/>
                    <a:pt x="9655468" y="4205828"/>
                  </a:cubicBezTo>
                  <a:cubicBezTo>
                    <a:pt x="9658801" y="4200762"/>
                    <a:pt x="9664667" y="4198028"/>
                    <a:pt x="9673066" y="4197628"/>
                  </a:cubicBezTo>
                  <a:lnTo>
                    <a:pt x="9692065" y="4197628"/>
                  </a:lnTo>
                  <a:lnTo>
                    <a:pt x="9693246" y="4197628"/>
                  </a:lnTo>
                  <a:cubicBezTo>
                    <a:pt x="9701780" y="4197628"/>
                    <a:pt x="9710979" y="4198395"/>
                    <a:pt x="9720845" y="4199928"/>
                  </a:cubicBezTo>
                  <a:cubicBezTo>
                    <a:pt x="9730711" y="4201462"/>
                    <a:pt x="9739844" y="4204161"/>
                    <a:pt x="9748243" y="4208028"/>
                  </a:cubicBezTo>
                  <a:cubicBezTo>
                    <a:pt x="9756642" y="4211894"/>
                    <a:pt x="9763676" y="4217194"/>
                    <a:pt x="9769342" y="4223927"/>
                  </a:cubicBezTo>
                  <a:cubicBezTo>
                    <a:pt x="9775008" y="4230660"/>
                    <a:pt x="9777842" y="4239293"/>
                    <a:pt x="9777842" y="4249825"/>
                  </a:cubicBezTo>
                  <a:cubicBezTo>
                    <a:pt x="9777842" y="4256358"/>
                    <a:pt x="9776008" y="4262424"/>
                    <a:pt x="9772342" y="4268024"/>
                  </a:cubicBezTo>
                  <a:cubicBezTo>
                    <a:pt x="9768676" y="4273624"/>
                    <a:pt x="9764076" y="4278557"/>
                    <a:pt x="9758542" y="4282823"/>
                  </a:cubicBezTo>
                  <a:cubicBezTo>
                    <a:pt x="9753010" y="4287090"/>
                    <a:pt x="9746943" y="4290456"/>
                    <a:pt x="9740344" y="4292923"/>
                  </a:cubicBezTo>
                  <a:cubicBezTo>
                    <a:pt x="9733744" y="4295389"/>
                    <a:pt x="9727378" y="4296622"/>
                    <a:pt x="9721245" y="4296622"/>
                  </a:cubicBezTo>
                  <a:lnTo>
                    <a:pt x="9694846" y="4296622"/>
                  </a:lnTo>
                  <a:lnTo>
                    <a:pt x="9694846" y="4323021"/>
                  </a:lnTo>
                  <a:cubicBezTo>
                    <a:pt x="9705512" y="4323021"/>
                    <a:pt x="9715412" y="4323388"/>
                    <a:pt x="9724544" y="4324121"/>
                  </a:cubicBezTo>
                  <a:cubicBezTo>
                    <a:pt x="9733678" y="4324854"/>
                    <a:pt x="9742244" y="4325987"/>
                    <a:pt x="9750243" y="4327520"/>
                  </a:cubicBezTo>
                  <a:cubicBezTo>
                    <a:pt x="9758242" y="4329054"/>
                    <a:pt x="9765876" y="4330987"/>
                    <a:pt x="9773142" y="4333320"/>
                  </a:cubicBezTo>
                  <a:cubicBezTo>
                    <a:pt x="9780408" y="4335653"/>
                    <a:pt x="9787508" y="4338553"/>
                    <a:pt x="9794440" y="4342020"/>
                  </a:cubicBezTo>
                  <a:cubicBezTo>
                    <a:pt x="9817906" y="4354686"/>
                    <a:pt x="9836638" y="4374551"/>
                    <a:pt x="9850637" y="4401616"/>
                  </a:cubicBezTo>
                  <a:lnTo>
                    <a:pt x="9850637" y="4433414"/>
                  </a:lnTo>
                  <a:lnTo>
                    <a:pt x="9878635" y="4433414"/>
                  </a:lnTo>
                  <a:lnTo>
                    <a:pt x="9878635" y="4197628"/>
                  </a:lnTo>
                  <a:lnTo>
                    <a:pt x="9931632" y="4197628"/>
                  </a:lnTo>
                  <a:lnTo>
                    <a:pt x="9931632" y="4170430"/>
                  </a:lnTo>
                  <a:lnTo>
                    <a:pt x="9692065" y="4170430"/>
                  </a:lnTo>
                  <a:lnTo>
                    <a:pt x="9672666" y="4170430"/>
                  </a:lnTo>
                  <a:lnTo>
                    <a:pt x="9672248" y="4170430"/>
                  </a:lnTo>
                  <a:lnTo>
                    <a:pt x="9672248" y="4170481"/>
                  </a:lnTo>
                  <a:lnTo>
                    <a:pt x="9657917" y="4172230"/>
                  </a:lnTo>
                  <a:cubicBezTo>
                    <a:pt x="9653418" y="4173430"/>
                    <a:pt x="9649334" y="4175230"/>
                    <a:pt x="9645668" y="4177630"/>
                  </a:cubicBezTo>
                  <a:cubicBezTo>
                    <a:pt x="9638336" y="4182429"/>
                    <a:pt x="9633602" y="4188162"/>
                    <a:pt x="9631469" y="4194829"/>
                  </a:cubicBezTo>
                  <a:cubicBezTo>
                    <a:pt x="9630269" y="4192296"/>
                    <a:pt x="9628369" y="4189629"/>
                    <a:pt x="9625769" y="4186829"/>
                  </a:cubicBezTo>
                  <a:cubicBezTo>
                    <a:pt x="9623170" y="4184029"/>
                    <a:pt x="9619936" y="4181396"/>
                    <a:pt x="9616070" y="4178930"/>
                  </a:cubicBezTo>
                  <a:cubicBezTo>
                    <a:pt x="9612204" y="4176463"/>
                    <a:pt x="9607770" y="4174430"/>
                    <a:pt x="9602770" y="4172830"/>
                  </a:cubicBezTo>
                  <a:lnTo>
                    <a:pt x="9587904" y="4170641"/>
                  </a:lnTo>
                  <a:lnTo>
                    <a:pt x="9587904" y="4170430"/>
                  </a:lnTo>
                  <a:lnTo>
                    <a:pt x="9586472" y="4170430"/>
                  </a:lnTo>
                  <a:lnTo>
                    <a:pt x="9567473" y="4170430"/>
                  </a:lnTo>
                  <a:lnTo>
                    <a:pt x="9506909" y="4170430"/>
                  </a:lnTo>
                  <a:lnTo>
                    <a:pt x="9506909" y="4340220"/>
                  </a:lnTo>
                  <a:cubicBezTo>
                    <a:pt x="9504776" y="4336353"/>
                    <a:pt x="9501810" y="4332687"/>
                    <a:pt x="9498010" y="4329220"/>
                  </a:cubicBezTo>
                  <a:cubicBezTo>
                    <a:pt x="9494210" y="4325754"/>
                    <a:pt x="9490077" y="4322754"/>
                    <a:pt x="9485610" y="4320221"/>
                  </a:cubicBezTo>
                  <a:cubicBezTo>
                    <a:pt x="9481144" y="4317688"/>
                    <a:pt x="9476478" y="4315655"/>
                    <a:pt x="9471611" y="4314121"/>
                  </a:cubicBezTo>
                  <a:cubicBezTo>
                    <a:pt x="9466745" y="4312588"/>
                    <a:pt x="9462112" y="4311821"/>
                    <a:pt x="9457712" y="4311821"/>
                  </a:cubicBezTo>
                  <a:lnTo>
                    <a:pt x="9457712" y="4170430"/>
                  </a:lnTo>
                  <a:lnTo>
                    <a:pt x="9301540" y="4170430"/>
                  </a:lnTo>
                  <a:lnTo>
                    <a:pt x="9282142" y="4170430"/>
                  </a:lnTo>
                  <a:lnTo>
                    <a:pt x="9281723" y="4170430"/>
                  </a:lnTo>
                  <a:lnTo>
                    <a:pt x="9281723" y="4170542"/>
                  </a:lnTo>
                  <a:lnTo>
                    <a:pt x="9255143" y="4177630"/>
                  </a:lnTo>
                  <a:cubicBezTo>
                    <a:pt x="9247810" y="4182429"/>
                    <a:pt x="9243078" y="4188162"/>
                    <a:pt x="9240944" y="4194829"/>
                  </a:cubicBezTo>
                  <a:cubicBezTo>
                    <a:pt x="9239744" y="4192296"/>
                    <a:pt x="9237844" y="4189629"/>
                    <a:pt x="9235244" y="4186829"/>
                  </a:cubicBezTo>
                  <a:cubicBezTo>
                    <a:pt x="9232644" y="4184029"/>
                    <a:pt x="9229412" y="4181396"/>
                    <a:pt x="9225545" y="4178930"/>
                  </a:cubicBezTo>
                  <a:cubicBezTo>
                    <a:pt x="9221679" y="4176463"/>
                    <a:pt x="9217246" y="4174430"/>
                    <a:pt x="9212246" y="4172830"/>
                  </a:cubicBezTo>
                  <a:lnTo>
                    <a:pt x="9198207" y="4170763"/>
                  </a:lnTo>
                  <a:lnTo>
                    <a:pt x="9198207" y="4170430"/>
                  </a:lnTo>
                  <a:lnTo>
                    <a:pt x="9195946" y="4170430"/>
                  </a:lnTo>
                  <a:lnTo>
                    <a:pt x="9176948" y="4170430"/>
                  </a:lnTo>
                  <a:close/>
                  <a:moveTo>
                    <a:pt x="8894868" y="4170430"/>
                  </a:moveTo>
                  <a:cubicBezTo>
                    <a:pt x="8882202" y="4172563"/>
                    <a:pt x="8868969" y="4179996"/>
                    <a:pt x="8855170" y="4192729"/>
                  </a:cubicBezTo>
                  <a:cubicBezTo>
                    <a:pt x="8841370" y="4205461"/>
                    <a:pt x="8831105" y="4218527"/>
                    <a:pt x="8824372" y="4231926"/>
                  </a:cubicBezTo>
                  <a:cubicBezTo>
                    <a:pt x="8817639" y="4245325"/>
                    <a:pt x="8812906" y="4258092"/>
                    <a:pt x="8810172" y="4270224"/>
                  </a:cubicBezTo>
                  <a:cubicBezTo>
                    <a:pt x="8807440" y="4282357"/>
                    <a:pt x="8806072" y="4294356"/>
                    <a:pt x="8806072" y="4306222"/>
                  </a:cubicBezTo>
                  <a:cubicBezTo>
                    <a:pt x="8806072" y="4315555"/>
                    <a:pt x="8806706" y="4325321"/>
                    <a:pt x="8807972" y="4335520"/>
                  </a:cubicBezTo>
                  <a:cubicBezTo>
                    <a:pt x="8809240" y="4345719"/>
                    <a:pt x="8811372" y="4355986"/>
                    <a:pt x="8814372" y="4366318"/>
                  </a:cubicBezTo>
                  <a:cubicBezTo>
                    <a:pt x="8817372" y="4376651"/>
                    <a:pt x="8821272" y="4386884"/>
                    <a:pt x="8826072" y="4397016"/>
                  </a:cubicBezTo>
                  <a:cubicBezTo>
                    <a:pt x="8830871" y="4407149"/>
                    <a:pt x="8836804" y="4416948"/>
                    <a:pt x="8843870" y="4426414"/>
                  </a:cubicBezTo>
                  <a:cubicBezTo>
                    <a:pt x="8845604" y="4428681"/>
                    <a:pt x="8847737" y="4431414"/>
                    <a:pt x="8850270" y="4434614"/>
                  </a:cubicBezTo>
                  <a:cubicBezTo>
                    <a:pt x="8852804" y="4437814"/>
                    <a:pt x="8855670" y="4440814"/>
                    <a:pt x="8858870" y="4443613"/>
                  </a:cubicBezTo>
                  <a:cubicBezTo>
                    <a:pt x="8862070" y="4446413"/>
                    <a:pt x="8865436" y="4448813"/>
                    <a:pt x="8868969" y="4450813"/>
                  </a:cubicBezTo>
                  <a:cubicBezTo>
                    <a:pt x="8872502" y="4452813"/>
                    <a:pt x="8876068" y="4453813"/>
                    <a:pt x="8879668" y="4453813"/>
                  </a:cubicBezTo>
                  <a:cubicBezTo>
                    <a:pt x="8886602" y="4453813"/>
                    <a:pt x="8892468" y="4451413"/>
                    <a:pt x="8897267" y="4446613"/>
                  </a:cubicBezTo>
                  <a:cubicBezTo>
                    <a:pt x="8902067" y="4441813"/>
                    <a:pt x="8904466" y="4435947"/>
                    <a:pt x="8904466" y="4429014"/>
                  </a:cubicBezTo>
                  <a:cubicBezTo>
                    <a:pt x="8904466" y="4422215"/>
                    <a:pt x="8902067" y="4416382"/>
                    <a:pt x="8897267" y="4411515"/>
                  </a:cubicBezTo>
                  <a:cubicBezTo>
                    <a:pt x="8892468" y="4406649"/>
                    <a:pt x="8886602" y="4404216"/>
                    <a:pt x="8879668" y="4404216"/>
                  </a:cubicBezTo>
                  <a:cubicBezTo>
                    <a:pt x="8876868" y="4404216"/>
                    <a:pt x="8874236" y="4404683"/>
                    <a:pt x="8871768" y="4405616"/>
                  </a:cubicBezTo>
                  <a:cubicBezTo>
                    <a:pt x="8869302" y="4406549"/>
                    <a:pt x="8867069" y="4407749"/>
                    <a:pt x="8865069" y="4409215"/>
                  </a:cubicBezTo>
                  <a:cubicBezTo>
                    <a:pt x="8854136" y="4393083"/>
                    <a:pt x="8846237" y="4376217"/>
                    <a:pt x="8841370" y="4358619"/>
                  </a:cubicBezTo>
                  <a:cubicBezTo>
                    <a:pt x="8836504" y="4341020"/>
                    <a:pt x="8834071" y="4323554"/>
                    <a:pt x="8834071" y="4306222"/>
                  </a:cubicBezTo>
                  <a:cubicBezTo>
                    <a:pt x="8834071" y="4296889"/>
                    <a:pt x="8835371" y="4286423"/>
                    <a:pt x="8837971" y="4274824"/>
                  </a:cubicBezTo>
                  <a:cubicBezTo>
                    <a:pt x="8840570" y="4263224"/>
                    <a:pt x="8844637" y="4252492"/>
                    <a:pt x="8850170" y="4242626"/>
                  </a:cubicBezTo>
                  <a:cubicBezTo>
                    <a:pt x="8855704" y="4232760"/>
                    <a:pt x="8863536" y="4223194"/>
                    <a:pt x="8873668" y="4213927"/>
                  </a:cubicBezTo>
                  <a:cubicBezTo>
                    <a:pt x="8883802" y="4204661"/>
                    <a:pt x="8895934" y="4199228"/>
                    <a:pt x="8910066" y="4197628"/>
                  </a:cubicBezTo>
                  <a:lnTo>
                    <a:pt x="8935465" y="4197628"/>
                  </a:lnTo>
                  <a:lnTo>
                    <a:pt x="8935465" y="4170430"/>
                  </a:lnTo>
                  <a:close/>
                  <a:moveTo>
                    <a:pt x="7757742" y="4170430"/>
                  </a:moveTo>
                  <a:cubicBezTo>
                    <a:pt x="7745209" y="4170430"/>
                    <a:pt x="7733777" y="4172230"/>
                    <a:pt x="7723444" y="4175830"/>
                  </a:cubicBezTo>
                  <a:cubicBezTo>
                    <a:pt x="7713111" y="4179430"/>
                    <a:pt x="7704179" y="4184629"/>
                    <a:pt x="7696645" y="4191429"/>
                  </a:cubicBezTo>
                  <a:cubicBezTo>
                    <a:pt x="7689113" y="4198228"/>
                    <a:pt x="7683246" y="4206628"/>
                    <a:pt x="7679046" y="4216627"/>
                  </a:cubicBezTo>
                  <a:cubicBezTo>
                    <a:pt x="7674847" y="4226627"/>
                    <a:pt x="7672747" y="4237893"/>
                    <a:pt x="7672747" y="4250425"/>
                  </a:cubicBezTo>
                  <a:cubicBezTo>
                    <a:pt x="7672747" y="4259625"/>
                    <a:pt x="7674280" y="4269291"/>
                    <a:pt x="7677347" y="4279423"/>
                  </a:cubicBezTo>
                  <a:cubicBezTo>
                    <a:pt x="7683346" y="4276357"/>
                    <a:pt x="7690079" y="4274157"/>
                    <a:pt x="7697545" y="4272824"/>
                  </a:cubicBezTo>
                  <a:cubicBezTo>
                    <a:pt x="7705012" y="4271491"/>
                    <a:pt x="7711344" y="4270824"/>
                    <a:pt x="7716544" y="4270824"/>
                  </a:cubicBezTo>
                  <a:cubicBezTo>
                    <a:pt x="7722544" y="4270824"/>
                    <a:pt x="7728210" y="4271691"/>
                    <a:pt x="7733543" y="4273424"/>
                  </a:cubicBezTo>
                  <a:cubicBezTo>
                    <a:pt x="7738876" y="4275157"/>
                    <a:pt x="7743609" y="4277657"/>
                    <a:pt x="7747742" y="4280923"/>
                  </a:cubicBezTo>
                  <a:cubicBezTo>
                    <a:pt x="7751876" y="4284190"/>
                    <a:pt x="7755109" y="4288123"/>
                    <a:pt x="7757442" y="4292723"/>
                  </a:cubicBezTo>
                  <a:cubicBezTo>
                    <a:pt x="7759775" y="4297322"/>
                    <a:pt x="7760941" y="4302489"/>
                    <a:pt x="7760941" y="4308222"/>
                  </a:cubicBezTo>
                  <a:cubicBezTo>
                    <a:pt x="7760941" y="4313288"/>
                    <a:pt x="7759975" y="4317921"/>
                    <a:pt x="7758042" y="4322121"/>
                  </a:cubicBezTo>
                  <a:cubicBezTo>
                    <a:pt x="7756109" y="4326321"/>
                    <a:pt x="7753476" y="4329920"/>
                    <a:pt x="7750142" y="4332920"/>
                  </a:cubicBezTo>
                  <a:cubicBezTo>
                    <a:pt x="7746809" y="4335920"/>
                    <a:pt x="7742876" y="4338220"/>
                    <a:pt x="7738343" y="4339820"/>
                  </a:cubicBezTo>
                  <a:cubicBezTo>
                    <a:pt x="7733810" y="4341420"/>
                    <a:pt x="7729010" y="4342220"/>
                    <a:pt x="7723944" y="4342220"/>
                  </a:cubicBezTo>
                  <a:cubicBezTo>
                    <a:pt x="7719011" y="4342220"/>
                    <a:pt x="7715411" y="4341886"/>
                    <a:pt x="7713144" y="4341220"/>
                  </a:cubicBezTo>
                  <a:lnTo>
                    <a:pt x="7705345" y="4366018"/>
                  </a:lnTo>
                  <a:cubicBezTo>
                    <a:pt x="7710811" y="4367751"/>
                    <a:pt x="7716678" y="4368618"/>
                    <a:pt x="7722944" y="4368618"/>
                  </a:cubicBezTo>
                  <a:cubicBezTo>
                    <a:pt x="7731610" y="4368618"/>
                    <a:pt x="7739876" y="4367185"/>
                    <a:pt x="7747742" y="4364318"/>
                  </a:cubicBezTo>
                  <a:cubicBezTo>
                    <a:pt x="7755609" y="4361452"/>
                    <a:pt x="7762575" y="4357386"/>
                    <a:pt x="7768641" y="4352119"/>
                  </a:cubicBezTo>
                  <a:cubicBezTo>
                    <a:pt x="7774707" y="4346853"/>
                    <a:pt x="7779507" y="4340553"/>
                    <a:pt x="7783040" y="4333220"/>
                  </a:cubicBezTo>
                  <a:cubicBezTo>
                    <a:pt x="7786574" y="4325887"/>
                    <a:pt x="7788340" y="4317688"/>
                    <a:pt x="7788340" y="4308622"/>
                  </a:cubicBezTo>
                  <a:cubicBezTo>
                    <a:pt x="7788340" y="4298489"/>
                    <a:pt x="7786440" y="4289423"/>
                    <a:pt x="7782640" y="4281423"/>
                  </a:cubicBezTo>
                  <a:cubicBezTo>
                    <a:pt x="7778840" y="4273424"/>
                    <a:pt x="7773741" y="4266691"/>
                    <a:pt x="7767341" y="4261225"/>
                  </a:cubicBezTo>
                  <a:cubicBezTo>
                    <a:pt x="7760941" y="4255758"/>
                    <a:pt x="7753376" y="4251592"/>
                    <a:pt x="7744642" y="4248725"/>
                  </a:cubicBezTo>
                  <a:cubicBezTo>
                    <a:pt x="7735910" y="4245859"/>
                    <a:pt x="7726677" y="4244426"/>
                    <a:pt x="7716944" y="4244426"/>
                  </a:cubicBezTo>
                  <a:cubicBezTo>
                    <a:pt x="7711078" y="4244426"/>
                    <a:pt x="7705612" y="4244892"/>
                    <a:pt x="7700545" y="4245825"/>
                  </a:cubicBezTo>
                  <a:cubicBezTo>
                    <a:pt x="7701079" y="4238359"/>
                    <a:pt x="7702979" y="4231626"/>
                    <a:pt x="7706245" y="4225627"/>
                  </a:cubicBezTo>
                  <a:cubicBezTo>
                    <a:pt x="7709511" y="4219627"/>
                    <a:pt x="7713778" y="4214494"/>
                    <a:pt x="7719044" y="4210228"/>
                  </a:cubicBezTo>
                  <a:cubicBezTo>
                    <a:pt x="7724311" y="4205961"/>
                    <a:pt x="7730310" y="4202662"/>
                    <a:pt x="7737043" y="4200328"/>
                  </a:cubicBezTo>
                  <a:cubicBezTo>
                    <a:pt x="7743776" y="4197995"/>
                    <a:pt x="7750676" y="4196828"/>
                    <a:pt x="7757742" y="4196828"/>
                  </a:cubicBezTo>
                  <a:cubicBezTo>
                    <a:pt x="7764541" y="4196828"/>
                    <a:pt x="7771708" y="4198195"/>
                    <a:pt x="7779240" y="4200928"/>
                  </a:cubicBezTo>
                  <a:cubicBezTo>
                    <a:pt x="7786774" y="4203661"/>
                    <a:pt x="7793939" y="4207428"/>
                    <a:pt x="7800739" y="4212228"/>
                  </a:cubicBezTo>
                  <a:cubicBezTo>
                    <a:pt x="7807539" y="4217027"/>
                    <a:pt x="7813672" y="4222627"/>
                    <a:pt x="7819138" y="4229026"/>
                  </a:cubicBezTo>
                  <a:cubicBezTo>
                    <a:pt x="7824604" y="4235426"/>
                    <a:pt x="7828671" y="4242359"/>
                    <a:pt x="7831337" y="4249825"/>
                  </a:cubicBezTo>
                  <a:lnTo>
                    <a:pt x="7831337" y="4393923"/>
                  </a:lnTo>
                  <a:lnTo>
                    <a:pt x="7818438" y="4387867"/>
                  </a:lnTo>
                  <a:cubicBezTo>
                    <a:pt x="7813972" y="4386500"/>
                    <a:pt x="7809405" y="4385817"/>
                    <a:pt x="7804739" y="4385817"/>
                  </a:cubicBezTo>
                  <a:cubicBezTo>
                    <a:pt x="7799539" y="4385817"/>
                    <a:pt x="7793539" y="4386817"/>
                    <a:pt x="7786740" y="4388817"/>
                  </a:cubicBezTo>
                  <a:cubicBezTo>
                    <a:pt x="7779940" y="4390817"/>
                    <a:pt x="7773074" y="4392983"/>
                    <a:pt x="7766141" y="4395316"/>
                  </a:cubicBezTo>
                  <a:cubicBezTo>
                    <a:pt x="7759208" y="4397650"/>
                    <a:pt x="7752442" y="4399816"/>
                    <a:pt x="7745842" y="4401816"/>
                  </a:cubicBezTo>
                  <a:cubicBezTo>
                    <a:pt x="7739243" y="4403816"/>
                    <a:pt x="7733410" y="4404816"/>
                    <a:pt x="7728343" y="4404816"/>
                  </a:cubicBezTo>
                  <a:cubicBezTo>
                    <a:pt x="7720211" y="4404816"/>
                    <a:pt x="7713978" y="4401983"/>
                    <a:pt x="7709645" y="4396316"/>
                  </a:cubicBezTo>
                  <a:cubicBezTo>
                    <a:pt x="7705312" y="4390650"/>
                    <a:pt x="7703145" y="4383617"/>
                    <a:pt x="7703145" y="4375218"/>
                  </a:cubicBezTo>
                  <a:lnTo>
                    <a:pt x="7675147" y="4378817"/>
                  </a:lnTo>
                  <a:cubicBezTo>
                    <a:pt x="7675813" y="4386150"/>
                    <a:pt x="7677547" y="4393016"/>
                    <a:pt x="7680346" y="4399416"/>
                  </a:cubicBezTo>
                  <a:cubicBezTo>
                    <a:pt x="7683146" y="4405816"/>
                    <a:pt x="7686813" y="4411315"/>
                    <a:pt x="7691346" y="4415915"/>
                  </a:cubicBezTo>
                  <a:cubicBezTo>
                    <a:pt x="7695879" y="4420515"/>
                    <a:pt x="7701279" y="4424081"/>
                    <a:pt x="7707545" y="4426614"/>
                  </a:cubicBezTo>
                  <a:cubicBezTo>
                    <a:pt x="7713811" y="4429148"/>
                    <a:pt x="7720744" y="4430414"/>
                    <a:pt x="7728343" y="4430414"/>
                  </a:cubicBezTo>
                  <a:cubicBezTo>
                    <a:pt x="7734877" y="4430414"/>
                    <a:pt x="7741643" y="4429414"/>
                    <a:pt x="7748642" y="4427414"/>
                  </a:cubicBezTo>
                  <a:cubicBezTo>
                    <a:pt x="7755642" y="4425414"/>
                    <a:pt x="7762441" y="4423181"/>
                    <a:pt x="7769041" y="4420715"/>
                  </a:cubicBezTo>
                  <a:cubicBezTo>
                    <a:pt x="7775641" y="4418248"/>
                    <a:pt x="7782040" y="4415982"/>
                    <a:pt x="7788240" y="4413915"/>
                  </a:cubicBezTo>
                  <a:cubicBezTo>
                    <a:pt x="7794439" y="4411849"/>
                    <a:pt x="7799939" y="4410815"/>
                    <a:pt x="7804739" y="4410815"/>
                  </a:cubicBezTo>
                  <a:cubicBezTo>
                    <a:pt x="7811838" y="4410815"/>
                    <a:pt x="7818638" y="4413928"/>
                    <a:pt x="7825138" y="4420152"/>
                  </a:cubicBezTo>
                  <a:lnTo>
                    <a:pt x="7831337" y="4427188"/>
                  </a:lnTo>
                  <a:lnTo>
                    <a:pt x="7831337" y="4433414"/>
                  </a:lnTo>
                  <a:lnTo>
                    <a:pt x="7831537" y="4433414"/>
                  </a:lnTo>
                  <a:lnTo>
                    <a:pt x="7859335" y="4433414"/>
                  </a:lnTo>
                  <a:lnTo>
                    <a:pt x="7859535" y="4433414"/>
                  </a:lnTo>
                  <a:lnTo>
                    <a:pt x="7859535" y="4361018"/>
                  </a:lnTo>
                  <a:lnTo>
                    <a:pt x="7859335" y="4361018"/>
                  </a:lnTo>
                  <a:lnTo>
                    <a:pt x="7859335" y="4197628"/>
                  </a:lnTo>
                  <a:lnTo>
                    <a:pt x="7891073" y="4197628"/>
                  </a:lnTo>
                  <a:lnTo>
                    <a:pt x="7912332" y="4197628"/>
                  </a:lnTo>
                  <a:lnTo>
                    <a:pt x="8047463" y="4197628"/>
                  </a:lnTo>
                  <a:lnTo>
                    <a:pt x="8047463" y="4246625"/>
                  </a:lnTo>
                  <a:cubicBezTo>
                    <a:pt x="8033331" y="4236226"/>
                    <a:pt x="8020132" y="4229293"/>
                    <a:pt x="8007866" y="4225827"/>
                  </a:cubicBezTo>
                  <a:cubicBezTo>
                    <a:pt x="7995600" y="4222360"/>
                    <a:pt x="7983934" y="4220627"/>
                    <a:pt x="7972868" y="4220627"/>
                  </a:cubicBezTo>
                  <a:cubicBezTo>
                    <a:pt x="7965135" y="4220627"/>
                    <a:pt x="7957536" y="4221560"/>
                    <a:pt x="7950069" y="4223427"/>
                  </a:cubicBezTo>
                  <a:cubicBezTo>
                    <a:pt x="7942604" y="4225294"/>
                    <a:pt x="7935937" y="4228160"/>
                    <a:pt x="7930071" y="4232026"/>
                  </a:cubicBezTo>
                  <a:cubicBezTo>
                    <a:pt x="7924205" y="4235893"/>
                    <a:pt x="7919471" y="4240859"/>
                    <a:pt x="7915872" y="4246925"/>
                  </a:cubicBezTo>
                  <a:cubicBezTo>
                    <a:pt x="7912272" y="4252992"/>
                    <a:pt x="7910472" y="4260225"/>
                    <a:pt x="7910472" y="4268624"/>
                  </a:cubicBezTo>
                  <a:cubicBezTo>
                    <a:pt x="7910472" y="4273824"/>
                    <a:pt x="7911372" y="4278890"/>
                    <a:pt x="7913172" y="4283823"/>
                  </a:cubicBezTo>
                  <a:cubicBezTo>
                    <a:pt x="7914972" y="4288756"/>
                    <a:pt x="7917538" y="4293123"/>
                    <a:pt x="7920871" y="4296922"/>
                  </a:cubicBezTo>
                  <a:cubicBezTo>
                    <a:pt x="7924205" y="4300722"/>
                    <a:pt x="7928138" y="4303789"/>
                    <a:pt x="7932670" y="4306122"/>
                  </a:cubicBezTo>
                  <a:cubicBezTo>
                    <a:pt x="7937204" y="4308455"/>
                    <a:pt x="7942204" y="4309622"/>
                    <a:pt x="7947670" y="4309622"/>
                  </a:cubicBezTo>
                  <a:cubicBezTo>
                    <a:pt x="7958736" y="4309622"/>
                    <a:pt x="7967768" y="4306455"/>
                    <a:pt x="7974768" y="4300122"/>
                  </a:cubicBezTo>
                  <a:cubicBezTo>
                    <a:pt x="7981767" y="4293789"/>
                    <a:pt x="7985267" y="4284890"/>
                    <a:pt x="7985267" y="4273424"/>
                  </a:cubicBezTo>
                  <a:cubicBezTo>
                    <a:pt x="7985267" y="4271157"/>
                    <a:pt x="7984701" y="4268924"/>
                    <a:pt x="7983567" y="4266724"/>
                  </a:cubicBezTo>
                  <a:cubicBezTo>
                    <a:pt x="7982434" y="4264524"/>
                    <a:pt x="7981001" y="4262558"/>
                    <a:pt x="7979268" y="4260825"/>
                  </a:cubicBezTo>
                  <a:cubicBezTo>
                    <a:pt x="7977535" y="4259092"/>
                    <a:pt x="7975602" y="4257725"/>
                    <a:pt x="7973468" y="4256725"/>
                  </a:cubicBezTo>
                  <a:cubicBezTo>
                    <a:pt x="7971335" y="4255725"/>
                    <a:pt x="7969135" y="4255225"/>
                    <a:pt x="7966868" y="4255225"/>
                  </a:cubicBezTo>
                  <a:cubicBezTo>
                    <a:pt x="7961802" y="4255225"/>
                    <a:pt x="7957503" y="4256958"/>
                    <a:pt x="7953969" y="4260425"/>
                  </a:cubicBezTo>
                  <a:cubicBezTo>
                    <a:pt x="7950436" y="4263891"/>
                    <a:pt x="7948670" y="4268224"/>
                    <a:pt x="7948670" y="4273424"/>
                  </a:cubicBezTo>
                  <a:cubicBezTo>
                    <a:pt x="7948670" y="4278757"/>
                    <a:pt x="7950603" y="4283157"/>
                    <a:pt x="7954469" y="4286623"/>
                  </a:cubicBezTo>
                  <a:cubicBezTo>
                    <a:pt x="7952869" y="4287290"/>
                    <a:pt x="7950536" y="4287623"/>
                    <a:pt x="7947470" y="4287623"/>
                  </a:cubicBezTo>
                  <a:cubicBezTo>
                    <a:pt x="7945203" y="4287623"/>
                    <a:pt x="7943137" y="4287023"/>
                    <a:pt x="7941270" y="4285823"/>
                  </a:cubicBezTo>
                  <a:cubicBezTo>
                    <a:pt x="7939404" y="4284623"/>
                    <a:pt x="7937770" y="4283090"/>
                    <a:pt x="7936370" y="4281223"/>
                  </a:cubicBezTo>
                  <a:cubicBezTo>
                    <a:pt x="7934970" y="4279357"/>
                    <a:pt x="7933904" y="4277390"/>
                    <a:pt x="7933170" y="4275324"/>
                  </a:cubicBezTo>
                  <a:cubicBezTo>
                    <a:pt x="7932437" y="4273257"/>
                    <a:pt x="7932071" y="4271224"/>
                    <a:pt x="7932071" y="4269224"/>
                  </a:cubicBezTo>
                  <a:cubicBezTo>
                    <a:pt x="7932071" y="4264291"/>
                    <a:pt x="7933404" y="4260158"/>
                    <a:pt x="7936070" y="4256825"/>
                  </a:cubicBezTo>
                  <a:cubicBezTo>
                    <a:pt x="7938737" y="4253492"/>
                    <a:pt x="7942070" y="4250759"/>
                    <a:pt x="7946070" y="4248625"/>
                  </a:cubicBezTo>
                  <a:cubicBezTo>
                    <a:pt x="7950069" y="4246492"/>
                    <a:pt x="7954403" y="4244926"/>
                    <a:pt x="7959069" y="4243926"/>
                  </a:cubicBezTo>
                  <a:cubicBezTo>
                    <a:pt x="7963735" y="4242926"/>
                    <a:pt x="7968268" y="4242426"/>
                    <a:pt x="7972668" y="4242426"/>
                  </a:cubicBezTo>
                  <a:cubicBezTo>
                    <a:pt x="7999200" y="4242426"/>
                    <a:pt x="8023665" y="4252425"/>
                    <a:pt x="8046064" y="4272424"/>
                  </a:cubicBezTo>
                  <a:cubicBezTo>
                    <a:pt x="8039931" y="4273624"/>
                    <a:pt x="8034098" y="4275557"/>
                    <a:pt x="8028565" y="4278223"/>
                  </a:cubicBezTo>
                  <a:cubicBezTo>
                    <a:pt x="8023032" y="4280890"/>
                    <a:pt x="8018232" y="4284123"/>
                    <a:pt x="8014166" y="4287923"/>
                  </a:cubicBezTo>
                  <a:cubicBezTo>
                    <a:pt x="8010099" y="4291723"/>
                    <a:pt x="8006833" y="4295922"/>
                    <a:pt x="8004366" y="4300522"/>
                  </a:cubicBezTo>
                  <a:cubicBezTo>
                    <a:pt x="8001900" y="4305122"/>
                    <a:pt x="8000666" y="4310155"/>
                    <a:pt x="8000666" y="4315621"/>
                  </a:cubicBezTo>
                  <a:cubicBezTo>
                    <a:pt x="8000666" y="4320688"/>
                    <a:pt x="8002433" y="4324954"/>
                    <a:pt x="8005966" y="4328420"/>
                  </a:cubicBezTo>
                  <a:cubicBezTo>
                    <a:pt x="8009500" y="4331887"/>
                    <a:pt x="8013799" y="4333620"/>
                    <a:pt x="8018865" y="4333620"/>
                  </a:cubicBezTo>
                  <a:cubicBezTo>
                    <a:pt x="8023932" y="4333620"/>
                    <a:pt x="8028232" y="4331887"/>
                    <a:pt x="8031764" y="4328420"/>
                  </a:cubicBezTo>
                  <a:cubicBezTo>
                    <a:pt x="8035298" y="4324954"/>
                    <a:pt x="8037064" y="4320688"/>
                    <a:pt x="8037064" y="4315621"/>
                  </a:cubicBezTo>
                  <a:cubicBezTo>
                    <a:pt x="8037064" y="4312021"/>
                    <a:pt x="8036064" y="4308755"/>
                    <a:pt x="8034064" y="4305822"/>
                  </a:cubicBezTo>
                  <a:cubicBezTo>
                    <a:pt x="8041398" y="4300089"/>
                    <a:pt x="8050397" y="4297222"/>
                    <a:pt x="8061063" y="4297222"/>
                  </a:cubicBezTo>
                  <a:cubicBezTo>
                    <a:pt x="8065596" y="4297222"/>
                    <a:pt x="8069729" y="4298256"/>
                    <a:pt x="8073462" y="4300322"/>
                  </a:cubicBezTo>
                  <a:cubicBezTo>
                    <a:pt x="8077195" y="4302389"/>
                    <a:pt x="8080361" y="4305155"/>
                    <a:pt x="8082961" y="4308622"/>
                  </a:cubicBezTo>
                  <a:cubicBezTo>
                    <a:pt x="8085561" y="4312088"/>
                    <a:pt x="8087561" y="4315955"/>
                    <a:pt x="8088961" y="4320221"/>
                  </a:cubicBezTo>
                  <a:cubicBezTo>
                    <a:pt x="8090361" y="4324488"/>
                    <a:pt x="8091061" y="4328754"/>
                    <a:pt x="8091061" y="4333020"/>
                  </a:cubicBezTo>
                  <a:cubicBezTo>
                    <a:pt x="8091061" y="4340087"/>
                    <a:pt x="8089628" y="4346086"/>
                    <a:pt x="8086761" y="4351019"/>
                  </a:cubicBezTo>
                  <a:cubicBezTo>
                    <a:pt x="8083895" y="4355952"/>
                    <a:pt x="8080128" y="4359985"/>
                    <a:pt x="8075462" y="4363118"/>
                  </a:cubicBezTo>
                  <a:cubicBezTo>
                    <a:pt x="8070796" y="4366252"/>
                    <a:pt x="8065429" y="4368551"/>
                    <a:pt x="8059363" y="4370018"/>
                  </a:cubicBezTo>
                  <a:cubicBezTo>
                    <a:pt x="8053297" y="4371485"/>
                    <a:pt x="8046997" y="4372218"/>
                    <a:pt x="8040464" y="4372218"/>
                  </a:cubicBezTo>
                  <a:lnTo>
                    <a:pt x="8009066" y="4372218"/>
                  </a:lnTo>
                  <a:lnTo>
                    <a:pt x="8009066" y="4398616"/>
                  </a:lnTo>
                  <a:cubicBezTo>
                    <a:pt x="8034131" y="4403149"/>
                    <a:pt x="8063263" y="4421215"/>
                    <a:pt x="8096460" y="4452813"/>
                  </a:cubicBezTo>
                  <a:lnTo>
                    <a:pt x="8112659" y="4434414"/>
                  </a:lnTo>
                  <a:cubicBezTo>
                    <a:pt x="8098260" y="4416282"/>
                    <a:pt x="8082528" y="4403283"/>
                    <a:pt x="8065462" y="4395416"/>
                  </a:cubicBezTo>
                  <a:cubicBezTo>
                    <a:pt x="8073596" y="4394083"/>
                    <a:pt x="8080961" y="4391483"/>
                    <a:pt x="8087561" y="4387617"/>
                  </a:cubicBezTo>
                  <a:cubicBezTo>
                    <a:pt x="8094161" y="4383750"/>
                    <a:pt x="8099794" y="4379051"/>
                    <a:pt x="8104460" y="4373518"/>
                  </a:cubicBezTo>
                  <a:cubicBezTo>
                    <a:pt x="8109127" y="4367985"/>
                    <a:pt x="8112726" y="4361752"/>
                    <a:pt x="8115259" y="4354819"/>
                  </a:cubicBezTo>
                  <a:cubicBezTo>
                    <a:pt x="8117793" y="4347886"/>
                    <a:pt x="8119059" y="4340820"/>
                    <a:pt x="8119059" y="4333620"/>
                  </a:cubicBezTo>
                  <a:cubicBezTo>
                    <a:pt x="8119059" y="4327087"/>
                    <a:pt x="8118293" y="4320521"/>
                    <a:pt x="8116759" y="4313921"/>
                  </a:cubicBezTo>
                  <a:cubicBezTo>
                    <a:pt x="8115226" y="4307322"/>
                    <a:pt x="8112726" y="4301189"/>
                    <a:pt x="8109260" y="4295522"/>
                  </a:cubicBezTo>
                  <a:cubicBezTo>
                    <a:pt x="8105794" y="4289856"/>
                    <a:pt x="8101294" y="4284957"/>
                    <a:pt x="8095761" y="4280823"/>
                  </a:cubicBezTo>
                  <a:cubicBezTo>
                    <a:pt x="8090228" y="4276690"/>
                    <a:pt x="8083461" y="4273824"/>
                    <a:pt x="8075462" y="4272224"/>
                  </a:cubicBezTo>
                  <a:lnTo>
                    <a:pt x="8075462" y="4197628"/>
                  </a:lnTo>
                  <a:lnTo>
                    <a:pt x="8129198" y="4197628"/>
                  </a:lnTo>
                  <a:lnTo>
                    <a:pt x="8154857" y="4197628"/>
                  </a:lnTo>
                  <a:lnTo>
                    <a:pt x="8191994" y="4197628"/>
                  </a:lnTo>
                  <a:cubicBezTo>
                    <a:pt x="8184928" y="4205095"/>
                    <a:pt x="8178829" y="4213427"/>
                    <a:pt x="8173695" y="4222627"/>
                  </a:cubicBezTo>
                  <a:cubicBezTo>
                    <a:pt x="8168562" y="4231826"/>
                    <a:pt x="8164263" y="4241426"/>
                    <a:pt x="8160796" y="4251425"/>
                  </a:cubicBezTo>
                  <a:cubicBezTo>
                    <a:pt x="8157330" y="4261425"/>
                    <a:pt x="8154730" y="4271457"/>
                    <a:pt x="8152997" y="4281523"/>
                  </a:cubicBezTo>
                  <a:cubicBezTo>
                    <a:pt x="8151264" y="4291590"/>
                    <a:pt x="8150397" y="4301089"/>
                    <a:pt x="8150397" y="4310022"/>
                  </a:cubicBezTo>
                  <a:cubicBezTo>
                    <a:pt x="8150397" y="4314821"/>
                    <a:pt x="8150764" y="4320754"/>
                    <a:pt x="8151497" y="4327820"/>
                  </a:cubicBezTo>
                  <a:cubicBezTo>
                    <a:pt x="8152230" y="4334887"/>
                    <a:pt x="8153363" y="4342453"/>
                    <a:pt x="8154896" y="4350519"/>
                  </a:cubicBezTo>
                  <a:cubicBezTo>
                    <a:pt x="8156430" y="4358585"/>
                    <a:pt x="8158363" y="4366885"/>
                    <a:pt x="8160696" y="4375418"/>
                  </a:cubicBezTo>
                  <a:cubicBezTo>
                    <a:pt x="8163030" y="4383950"/>
                    <a:pt x="8165896" y="4392250"/>
                    <a:pt x="8169296" y="4400316"/>
                  </a:cubicBezTo>
                  <a:cubicBezTo>
                    <a:pt x="8172695" y="4408382"/>
                    <a:pt x="8176529" y="4415949"/>
                    <a:pt x="8180795" y="4423015"/>
                  </a:cubicBezTo>
                  <a:cubicBezTo>
                    <a:pt x="8185061" y="4430081"/>
                    <a:pt x="8189861" y="4436147"/>
                    <a:pt x="8195194" y="4441214"/>
                  </a:cubicBezTo>
                  <a:cubicBezTo>
                    <a:pt x="8199594" y="4445480"/>
                    <a:pt x="8204327" y="4449313"/>
                    <a:pt x="8209393" y="4452713"/>
                  </a:cubicBezTo>
                  <a:cubicBezTo>
                    <a:pt x="8214460" y="4456113"/>
                    <a:pt x="8219926" y="4457813"/>
                    <a:pt x="8225792" y="4457813"/>
                  </a:cubicBezTo>
                  <a:cubicBezTo>
                    <a:pt x="8232592" y="4457813"/>
                    <a:pt x="8238425" y="4455413"/>
                    <a:pt x="8243291" y="4450613"/>
                  </a:cubicBezTo>
                  <a:cubicBezTo>
                    <a:pt x="8248158" y="4445813"/>
                    <a:pt x="8250591" y="4440014"/>
                    <a:pt x="8250591" y="4433214"/>
                  </a:cubicBezTo>
                  <a:cubicBezTo>
                    <a:pt x="8250591" y="4426281"/>
                    <a:pt x="8248158" y="4420415"/>
                    <a:pt x="8243291" y="4415615"/>
                  </a:cubicBezTo>
                  <a:cubicBezTo>
                    <a:pt x="8238425" y="4410815"/>
                    <a:pt x="8232592" y="4408416"/>
                    <a:pt x="8225792" y="4408416"/>
                  </a:cubicBezTo>
                  <a:cubicBezTo>
                    <a:pt x="8222726" y="4408416"/>
                    <a:pt x="8219792" y="4408916"/>
                    <a:pt x="8216993" y="4409915"/>
                  </a:cubicBezTo>
                  <a:cubicBezTo>
                    <a:pt x="8214193" y="4410915"/>
                    <a:pt x="8211660" y="4412215"/>
                    <a:pt x="8209393" y="4413815"/>
                  </a:cubicBezTo>
                  <a:cubicBezTo>
                    <a:pt x="8203793" y="4409149"/>
                    <a:pt x="8198994" y="4402816"/>
                    <a:pt x="8194994" y="4394816"/>
                  </a:cubicBezTo>
                  <a:cubicBezTo>
                    <a:pt x="8190994" y="4386817"/>
                    <a:pt x="8187761" y="4378051"/>
                    <a:pt x="8185295" y="4368518"/>
                  </a:cubicBezTo>
                  <a:cubicBezTo>
                    <a:pt x="8182828" y="4358985"/>
                    <a:pt x="8181062" y="4349153"/>
                    <a:pt x="8179995" y="4339020"/>
                  </a:cubicBezTo>
                  <a:cubicBezTo>
                    <a:pt x="8178929" y="4328887"/>
                    <a:pt x="8178395" y="4319221"/>
                    <a:pt x="8178395" y="4310022"/>
                  </a:cubicBezTo>
                  <a:cubicBezTo>
                    <a:pt x="8178395" y="4300556"/>
                    <a:pt x="8179629" y="4290390"/>
                    <a:pt x="8182095" y="4279523"/>
                  </a:cubicBezTo>
                  <a:cubicBezTo>
                    <a:pt x="8184561" y="4268657"/>
                    <a:pt x="8188094" y="4258092"/>
                    <a:pt x="8192694" y="4247825"/>
                  </a:cubicBezTo>
                  <a:cubicBezTo>
                    <a:pt x="8197294" y="4237559"/>
                    <a:pt x="8202927" y="4228027"/>
                    <a:pt x="8209593" y="4219227"/>
                  </a:cubicBezTo>
                  <a:cubicBezTo>
                    <a:pt x="8216260" y="4210428"/>
                    <a:pt x="8223792" y="4203228"/>
                    <a:pt x="8232192" y="4197628"/>
                  </a:cubicBezTo>
                  <a:lnTo>
                    <a:pt x="8233973" y="4197628"/>
                  </a:lnTo>
                  <a:lnTo>
                    <a:pt x="8249991" y="4197628"/>
                  </a:lnTo>
                  <a:lnTo>
                    <a:pt x="8382164" y="4197628"/>
                  </a:lnTo>
                  <a:lnTo>
                    <a:pt x="8382164" y="4231826"/>
                  </a:lnTo>
                  <a:cubicBezTo>
                    <a:pt x="8364832" y="4232760"/>
                    <a:pt x="8349033" y="4235593"/>
                    <a:pt x="8334767" y="4240326"/>
                  </a:cubicBezTo>
                  <a:cubicBezTo>
                    <a:pt x="8320501" y="4245059"/>
                    <a:pt x="8308068" y="4251459"/>
                    <a:pt x="8297469" y="4259525"/>
                  </a:cubicBezTo>
                  <a:cubicBezTo>
                    <a:pt x="8286870" y="4267591"/>
                    <a:pt x="8278070" y="4277224"/>
                    <a:pt x="8271071" y="4288423"/>
                  </a:cubicBezTo>
                  <a:cubicBezTo>
                    <a:pt x="8264071" y="4299622"/>
                    <a:pt x="8259171" y="4312155"/>
                    <a:pt x="8256372" y="4326021"/>
                  </a:cubicBezTo>
                  <a:cubicBezTo>
                    <a:pt x="8268771" y="4328554"/>
                    <a:pt x="8281004" y="4331587"/>
                    <a:pt x="8293069" y="4335120"/>
                  </a:cubicBezTo>
                  <a:cubicBezTo>
                    <a:pt x="8305136" y="4338653"/>
                    <a:pt x="8316568" y="4343320"/>
                    <a:pt x="8327367" y="4349119"/>
                  </a:cubicBezTo>
                  <a:cubicBezTo>
                    <a:pt x="8338167" y="4354919"/>
                    <a:pt x="8348233" y="4362218"/>
                    <a:pt x="8357565" y="4371018"/>
                  </a:cubicBezTo>
                  <a:cubicBezTo>
                    <a:pt x="8366899" y="4379817"/>
                    <a:pt x="8375098" y="4390617"/>
                    <a:pt x="8382164" y="4403416"/>
                  </a:cubicBezTo>
                  <a:lnTo>
                    <a:pt x="8382164" y="4433414"/>
                  </a:lnTo>
                  <a:lnTo>
                    <a:pt x="8410162" y="4433414"/>
                  </a:lnTo>
                  <a:lnTo>
                    <a:pt x="8410162" y="4258025"/>
                  </a:lnTo>
                  <a:cubicBezTo>
                    <a:pt x="8417496" y="4257758"/>
                    <a:pt x="8424995" y="4258692"/>
                    <a:pt x="8432661" y="4260825"/>
                  </a:cubicBezTo>
                  <a:cubicBezTo>
                    <a:pt x="8440327" y="4262958"/>
                    <a:pt x="8447260" y="4266091"/>
                    <a:pt x="8453460" y="4270224"/>
                  </a:cubicBezTo>
                  <a:cubicBezTo>
                    <a:pt x="8459659" y="4274357"/>
                    <a:pt x="8464758" y="4279523"/>
                    <a:pt x="8468758" y="4285723"/>
                  </a:cubicBezTo>
                  <a:cubicBezTo>
                    <a:pt x="8472758" y="4291923"/>
                    <a:pt x="8474758" y="4298889"/>
                    <a:pt x="8474758" y="4306622"/>
                  </a:cubicBezTo>
                  <a:cubicBezTo>
                    <a:pt x="8474758" y="4309688"/>
                    <a:pt x="8474692" y="4312288"/>
                    <a:pt x="8474558" y="4314421"/>
                  </a:cubicBezTo>
                  <a:cubicBezTo>
                    <a:pt x="8474425" y="4316555"/>
                    <a:pt x="8473892" y="4318754"/>
                    <a:pt x="8472958" y="4321021"/>
                  </a:cubicBezTo>
                  <a:cubicBezTo>
                    <a:pt x="8470825" y="4318888"/>
                    <a:pt x="8468326" y="4317188"/>
                    <a:pt x="8465458" y="4315921"/>
                  </a:cubicBezTo>
                  <a:cubicBezTo>
                    <a:pt x="8462592" y="4314655"/>
                    <a:pt x="8459426" y="4314021"/>
                    <a:pt x="8455959" y="4314021"/>
                  </a:cubicBezTo>
                  <a:cubicBezTo>
                    <a:pt x="8452493" y="4314021"/>
                    <a:pt x="8449226" y="4314655"/>
                    <a:pt x="8446160" y="4315921"/>
                  </a:cubicBezTo>
                  <a:cubicBezTo>
                    <a:pt x="8443094" y="4317188"/>
                    <a:pt x="8440427" y="4318954"/>
                    <a:pt x="8438161" y="4321221"/>
                  </a:cubicBezTo>
                  <a:cubicBezTo>
                    <a:pt x="8435894" y="4323488"/>
                    <a:pt x="8434128" y="4326121"/>
                    <a:pt x="8432861" y="4329120"/>
                  </a:cubicBezTo>
                  <a:cubicBezTo>
                    <a:pt x="8431595" y="4332120"/>
                    <a:pt x="8430961" y="4335353"/>
                    <a:pt x="8430961" y="4338820"/>
                  </a:cubicBezTo>
                  <a:cubicBezTo>
                    <a:pt x="8430961" y="4342286"/>
                    <a:pt x="8431595" y="4345486"/>
                    <a:pt x="8432861" y="4348419"/>
                  </a:cubicBezTo>
                  <a:cubicBezTo>
                    <a:pt x="8434128" y="4351352"/>
                    <a:pt x="8435894" y="4353952"/>
                    <a:pt x="8438161" y="4356219"/>
                  </a:cubicBezTo>
                  <a:cubicBezTo>
                    <a:pt x="8440427" y="4358485"/>
                    <a:pt x="8443094" y="4360252"/>
                    <a:pt x="8446160" y="4361518"/>
                  </a:cubicBezTo>
                  <a:cubicBezTo>
                    <a:pt x="8449226" y="4362785"/>
                    <a:pt x="8452493" y="4363418"/>
                    <a:pt x="8455959" y="4363418"/>
                  </a:cubicBezTo>
                  <a:cubicBezTo>
                    <a:pt x="8461692" y="4363418"/>
                    <a:pt x="8467392" y="4362218"/>
                    <a:pt x="8473058" y="4359819"/>
                  </a:cubicBezTo>
                  <a:cubicBezTo>
                    <a:pt x="8478724" y="4357419"/>
                    <a:pt x="8483724" y="4353819"/>
                    <a:pt x="8488058" y="4349019"/>
                  </a:cubicBezTo>
                  <a:cubicBezTo>
                    <a:pt x="8492390" y="4344219"/>
                    <a:pt x="8495924" y="4338287"/>
                    <a:pt x="8498656" y="4331220"/>
                  </a:cubicBezTo>
                  <a:cubicBezTo>
                    <a:pt x="8501390" y="4324154"/>
                    <a:pt x="8502756" y="4315955"/>
                    <a:pt x="8502756" y="4306622"/>
                  </a:cubicBezTo>
                  <a:cubicBezTo>
                    <a:pt x="8502756" y="4294889"/>
                    <a:pt x="8499990" y="4284290"/>
                    <a:pt x="8494457" y="4274824"/>
                  </a:cubicBezTo>
                  <a:cubicBezTo>
                    <a:pt x="8488924" y="4265358"/>
                    <a:pt x="8481758" y="4257358"/>
                    <a:pt x="8472958" y="4250825"/>
                  </a:cubicBezTo>
                  <a:cubicBezTo>
                    <a:pt x="8464158" y="4244292"/>
                    <a:pt x="8454226" y="4239426"/>
                    <a:pt x="8443160" y="4236226"/>
                  </a:cubicBezTo>
                  <a:cubicBezTo>
                    <a:pt x="8432095" y="4233026"/>
                    <a:pt x="8421095" y="4231560"/>
                    <a:pt x="8410162" y="4231826"/>
                  </a:cubicBezTo>
                  <a:lnTo>
                    <a:pt x="8410162" y="4197628"/>
                  </a:lnTo>
                  <a:lnTo>
                    <a:pt x="8543154" y="4197628"/>
                  </a:lnTo>
                  <a:lnTo>
                    <a:pt x="8543154" y="4170430"/>
                  </a:lnTo>
                  <a:lnTo>
                    <a:pt x="8249991" y="4170430"/>
                  </a:lnTo>
                  <a:lnTo>
                    <a:pt x="8233973" y="4170430"/>
                  </a:lnTo>
                  <a:lnTo>
                    <a:pt x="8154857" y="4170430"/>
                  </a:lnTo>
                  <a:lnTo>
                    <a:pt x="8129198" y="4170430"/>
                  </a:lnTo>
                  <a:lnTo>
                    <a:pt x="7912332" y="4170430"/>
                  </a:lnTo>
                  <a:lnTo>
                    <a:pt x="7891073" y="4170430"/>
                  </a:lnTo>
                  <a:lnTo>
                    <a:pt x="7831337" y="4170430"/>
                  </a:lnTo>
                  <a:lnTo>
                    <a:pt x="7831337" y="4205428"/>
                  </a:lnTo>
                  <a:cubicBezTo>
                    <a:pt x="7827604" y="4200628"/>
                    <a:pt x="7823038" y="4196095"/>
                    <a:pt x="7817638" y="4191829"/>
                  </a:cubicBezTo>
                  <a:cubicBezTo>
                    <a:pt x="7812238" y="4187562"/>
                    <a:pt x="7806372" y="4183829"/>
                    <a:pt x="7800039" y="4180629"/>
                  </a:cubicBezTo>
                  <a:cubicBezTo>
                    <a:pt x="7793706" y="4177430"/>
                    <a:pt x="7786907" y="4174930"/>
                    <a:pt x="7779640" y="4173130"/>
                  </a:cubicBezTo>
                  <a:cubicBezTo>
                    <a:pt x="7772374" y="4171330"/>
                    <a:pt x="7765075" y="4170430"/>
                    <a:pt x="7757742" y="4170430"/>
                  </a:cubicBezTo>
                  <a:close/>
                  <a:moveTo>
                    <a:pt x="5595548" y="4170430"/>
                  </a:moveTo>
                  <a:lnTo>
                    <a:pt x="5595548" y="4197628"/>
                  </a:lnTo>
                  <a:lnTo>
                    <a:pt x="5743739" y="4197628"/>
                  </a:lnTo>
                  <a:lnTo>
                    <a:pt x="5743739" y="4231826"/>
                  </a:lnTo>
                  <a:cubicBezTo>
                    <a:pt x="5726407" y="4232760"/>
                    <a:pt x="5710608" y="4235593"/>
                    <a:pt x="5696342" y="4240326"/>
                  </a:cubicBezTo>
                  <a:cubicBezTo>
                    <a:pt x="5682076" y="4245059"/>
                    <a:pt x="5669644" y="4251459"/>
                    <a:pt x="5659044" y="4259525"/>
                  </a:cubicBezTo>
                  <a:cubicBezTo>
                    <a:pt x="5648445" y="4267591"/>
                    <a:pt x="5639646" y="4277224"/>
                    <a:pt x="5632646" y="4288423"/>
                  </a:cubicBezTo>
                  <a:cubicBezTo>
                    <a:pt x="5625646" y="4299622"/>
                    <a:pt x="5620747" y="4312155"/>
                    <a:pt x="5617947" y="4326021"/>
                  </a:cubicBezTo>
                  <a:cubicBezTo>
                    <a:pt x="5630347" y="4328554"/>
                    <a:pt x="5642579" y="4331587"/>
                    <a:pt x="5654645" y="4335120"/>
                  </a:cubicBezTo>
                  <a:cubicBezTo>
                    <a:pt x="5666710" y="4338653"/>
                    <a:pt x="5678143" y="4343320"/>
                    <a:pt x="5688942" y="4349119"/>
                  </a:cubicBezTo>
                  <a:cubicBezTo>
                    <a:pt x="5699742" y="4354919"/>
                    <a:pt x="5709808" y="4362218"/>
                    <a:pt x="5719141" y="4371018"/>
                  </a:cubicBezTo>
                  <a:cubicBezTo>
                    <a:pt x="5728473" y="4379817"/>
                    <a:pt x="5736674" y="4390617"/>
                    <a:pt x="5743739" y="4403416"/>
                  </a:cubicBezTo>
                  <a:lnTo>
                    <a:pt x="5743739" y="4433414"/>
                  </a:lnTo>
                  <a:lnTo>
                    <a:pt x="5771737" y="4433414"/>
                  </a:lnTo>
                  <a:lnTo>
                    <a:pt x="5771737" y="4258025"/>
                  </a:lnTo>
                  <a:cubicBezTo>
                    <a:pt x="5779070" y="4257758"/>
                    <a:pt x="5786570" y="4258692"/>
                    <a:pt x="5794236" y="4260825"/>
                  </a:cubicBezTo>
                  <a:cubicBezTo>
                    <a:pt x="5801903" y="4262958"/>
                    <a:pt x="5808835" y="4266091"/>
                    <a:pt x="5815035" y="4270224"/>
                  </a:cubicBezTo>
                  <a:cubicBezTo>
                    <a:pt x="5821234" y="4274357"/>
                    <a:pt x="5826334" y="4279523"/>
                    <a:pt x="5830334" y="4285723"/>
                  </a:cubicBezTo>
                  <a:cubicBezTo>
                    <a:pt x="5834334" y="4291923"/>
                    <a:pt x="5836334" y="4298889"/>
                    <a:pt x="5836334" y="4306622"/>
                  </a:cubicBezTo>
                  <a:cubicBezTo>
                    <a:pt x="5836334" y="4309688"/>
                    <a:pt x="5836267" y="4312288"/>
                    <a:pt x="5836133" y="4314421"/>
                  </a:cubicBezTo>
                  <a:cubicBezTo>
                    <a:pt x="5836000" y="4316555"/>
                    <a:pt x="5835468" y="4318754"/>
                    <a:pt x="5834534" y="4321021"/>
                  </a:cubicBezTo>
                  <a:cubicBezTo>
                    <a:pt x="5832400" y="4318888"/>
                    <a:pt x="5829901" y="4317188"/>
                    <a:pt x="5827034" y="4315921"/>
                  </a:cubicBezTo>
                  <a:cubicBezTo>
                    <a:pt x="5824168" y="4314655"/>
                    <a:pt x="5821001" y="4314021"/>
                    <a:pt x="5817535" y="4314021"/>
                  </a:cubicBezTo>
                  <a:cubicBezTo>
                    <a:pt x="5814068" y="4314021"/>
                    <a:pt x="5810802" y="4314655"/>
                    <a:pt x="5807735" y="4315921"/>
                  </a:cubicBezTo>
                  <a:cubicBezTo>
                    <a:pt x="5804669" y="4317188"/>
                    <a:pt x="5802003" y="4318954"/>
                    <a:pt x="5799736" y="4321221"/>
                  </a:cubicBezTo>
                  <a:cubicBezTo>
                    <a:pt x="5797470" y="4323488"/>
                    <a:pt x="5795703" y="4326121"/>
                    <a:pt x="5794436" y="4329120"/>
                  </a:cubicBezTo>
                  <a:cubicBezTo>
                    <a:pt x="5793170" y="4332120"/>
                    <a:pt x="5792536" y="4335353"/>
                    <a:pt x="5792536" y="4338820"/>
                  </a:cubicBezTo>
                  <a:cubicBezTo>
                    <a:pt x="5792536" y="4342286"/>
                    <a:pt x="5793170" y="4345486"/>
                    <a:pt x="5794436" y="4348419"/>
                  </a:cubicBezTo>
                  <a:cubicBezTo>
                    <a:pt x="5795703" y="4351352"/>
                    <a:pt x="5797470" y="4353952"/>
                    <a:pt x="5799736" y="4356219"/>
                  </a:cubicBezTo>
                  <a:cubicBezTo>
                    <a:pt x="5802003" y="4358485"/>
                    <a:pt x="5804669" y="4360252"/>
                    <a:pt x="5807735" y="4361518"/>
                  </a:cubicBezTo>
                  <a:cubicBezTo>
                    <a:pt x="5810802" y="4362785"/>
                    <a:pt x="5814068" y="4363418"/>
                    <a:pt x="5817535" y="4363418"/>
                  </a:cubicBezTo>
                  <a:cubicBezTo>
                    <a:pt x="5823268" y="4363418"/>
                    <a:pt x="5828967" y="4362218"/>
                    <a:pt x="5834634" y="4359819"/>
                  </a:cubicBezTo>
                  <a:cubicBezTo>
                    <a:pt x="5840300" y="4357419"/>
                    <a:pt x="5845300" y="4353819"/>
                    <a:pt x="5849633" y="4349019"/>
                  </a:cubicBezTo>
                  <a:cubicBezTo>
                    <a:pt x="5853967" y="4344219"/>
                    <a:pt x="5857499" y="4338287"/>
                    <a:pt x="5860232" y="4331220"/>
                  </a:cubicBezTo>
                  <a:cubicBezTo>
                    <a:pt x="5862965" y="4324154"/>
                    <a:pt x="5864332" y="4315955"/>
                    <a:pt x="5864332" y="4306622"/>
                  </a:cubicBezTo>
                  <a:cubicBezTo>
                    <a:pt x="5864332" y="4294889"/>
                    <a:pt x="5861565" y="4284290"/>
                    <a:pt x="5856032" y="4274824"/>
                  </a:cubicBezTo>
                  <a:cubicBezTo>
                    <a:pt x="5850499" y="4265358"/>
                    <a:pt x="5843334" y="4257358"/>
                    <a:pt x="5834534" y="4250825"/>
                  </a:cubicBezTo>
                  <a:cubicBezTo>
                    <a:pt x="5825734" y="4244292"/>
                    <a:pt x="5815801" y="4239426"/>
                    <a:pt x="5804735" y="4236226"/>
                  </a:cubicBezTo>
                  <a:cubicBezTo>
                    <a:pt x="5793670" y="4233026"/>
                    <a:pt x="5782670" y="4231560"/>
                    <a:pt x="5771737" y="4231826"/>
                  </a:cubicBezTo>
                  <a:lnTo>
                    <a:pt x="5771737" y="4197628"/>
                  </a:lnTo>
                  <a:lnTo>
                    <a:pt x="5881298" y="4197628"/>
                  </a:lnTo>
                  <a:lnTo>
                    <a:pt x="5900298" y="4197628"/>
                  </a:lnTo>
                  <a:cubicBezTo>
                    <a:pt x="5906297" y="4197628"/>
                    <a:pt x="5911563" y="4199162"/>
                    <a:pt x="5916096" y="4202228"/>
                  </a:cubicBezTo>
                  <a:cubicBezTo>
                    <a:pt x="5920629" y="4205295"/>
                    <a:pt x="5924396" y="4209295"/>
                    <a:pt x="5927395" y="4214227"/>
                  </a:cubicBezTo>
                  <a:cubicBezTo>
                    <a:pt x="5930395" y="4219161"/>
                    <a:pt x="5932662" y="4224727"/>
                    <a:pt x="5934195" y="4230926"/>
                  </a:cubicBezTo>
                  <a:cubicBezTo>
                    <a:pt x="5935729" y="4237126"/>
                    <a:pt x="5936495" y="4243492"/>
                    <a:pt x="5936495" y="4250025"/>
                  </a:cubicBezTo>
                  <a:lnTo>
                    <a:pt x="5936495" y="4452813"/>
                  </a:lnTo>
                  <a:lnTo>
                    <a:pt x="5964294" y="4452813"/>
                  </a:lnTo>
                  <a:lnTo>
                    <a:pt x="5964294" y="4224027"/>
                  </a:lnTo>
                  <a:cubicBezTo>
                    <a:pt x="5964294" y="4216961"/>
                    <a:pt x="5965960" y="4210894"/>
                    <a:pt x="5969294" y="4205828"/>
                  </a:cubicBezTo>
                  <a:cubicBezTo>
                    <a:pt x="5972626" y="4200762"/>
                    <a:pt x="5978492" y="4198028"/>
                    <a:pt x="5986892" y="4197628"/>
                  </a:cubicBezTo>
                  <a:lnTo>
                    <a:pt x="6005891" y="4197628"/>
                  </a:lnTo>
                  <a:lnTo>
                    <a:pt x="6164462" y="4197628"/>
                  </a:lnTo>
                  <a:lnTo>
                    <a:pt x="6164462" y="4306222"/>
                  </a:lnTo>
                  <a:cubicBezTo>
                    <a:pt x="6154863" y="4286890"/>
                    <a:pt x="6142597" y="4271657"/>
                    <a:pt x="6127665" y="4260525"/>
                  </a:cubicBezTo>
                  <a:cubicBezTo>
                    <a:pt x="6112732" y="4249392"/>
                    <a:pt x="6096000" y="4243826"/>
                    <a:pt x="6077468" y="4243826"/>
                  </a:cubicBezTo>
                  <a:cubicBezTo>
                    <a:pt x="6068002" y="4243826"/>
                    <a:pt x="6059069" y="4245459"/>
                    <a:pt x="6050669" y="4248725"/>
                  </a:cubicBezTo>
                  <a:cubicBezTo>
                    <a:pt x="6042270" y="4251992"/>
                    <a:pt x="6034937" y="4256525"/>
                    <a:pt x="6028671" y="4262324"/>
                  </a:cubicBezTo>
                  <a:cubicBezTo>
                    <a:pt x="6022405" y="4268124"/>
                    <a:pt x="6017471" y="4275057"/>
                    <a:pt x="6013872" y="4283123"/>
                  </a:cubicBezTo>
                  <a:cubicBezTo>
                    <a:pt x="6010272" y="4291190"/>
                    <a:pt x="6008473" y="4300022"/>
                    <a:pt x="6008473" y="4309622"/>
                  </a:cubicBezTo>
                  <a:cubicBezTo>
                    <a:pt x="6008473" y="4317754"/>
                    <a:pt x="6009872" y="4325187"/>
                    <a:pt x="6012672" y="4331920"/>
                  </a:cubicBezTo>
                  <a:cubicBezTo>
                    <a:pt x="6015471" y="4338653"/>
                    <a:pt x="6019171" y="4344419"/>
                    <a:pt x="6023771" y="4349219"/>
                  </a:cubicBezTo>
                  <a:cubicBezTo>
                    <a:pt x="6028371" y="4354019"/>
                    <a:pt x="6033604" y="4357685"/>
                    <a:pt x="6039470" y="4360218"/>
                  </a:cubicBezTo>
                  <a:cubicBezTo>
                    <a:pt x="6045337" y="4362752"/>
                    <a:pt x="6051469" y="4364018"/>
                    <a:pt x="6057869" y="4364018"/>
                  </a:cubicBezTo>
                  <a:cubicBezTo>
                    <a:pt x="6062802" y="4364018"/>
                    <a:pt x="6068202" y="4363118"/>
                    <a:pt x="6074068" y="4361318"/>
                  </a:cubicBezTo>
                  <a:cubicBezTo>
                    <a:pt x="6079934" y="4359519"/>
                    <a:pt x="6085367" y="4356719"/>
                    <a:pt x="6090367" y="4352919"/>
                  </a:cubicBezTo>
                  <a:cubicBezTo>
                    <a:pt x="6095367" y="4349119"/>
                    <a:pt x="6099600" y="4344319"/>
                    <a:pt x="6103066" y="4338520"/>
                  </a:cubicBezTo>
                  <a:cubicBezTo>
                    <a:pt x="6106533" y="4332720"/>
                    <a:pt x="6108266" y="4325821"/>
                    <a:pt x="6108266" y="4317821"/>
                  </a:cubicBezTo>
                  <a:cubicBezTo>
                    <a:pt x="6108266" y="4310888"/>
                    <a:pt x="6105866" y="4305022"/>
                    <a:pt x="6101066" y="4300222"/>
                  </a:cubicBezTo>
                  <a:cubicBezTo>
                    <a:pt x="6096267" y="4295422"/>
                    <a:pt x="6090400" y="4293023"/>
                    <a:pt x="6083467" y="4293023"/>
                  </a:cubicBezTo>
                  <a:cubicBezTo>
                    <a:pt x="6080001" y="4293023"/>
                    <a:pt x="6076734" y="4293656"/>
                    <a:pt x="6073668" y="4294922"/>
                  </a:cubicBezTo>
                  <a:cubicBezTo>
                    <a:pt x="6070602" y="4296189"/>
                    <a:pt x="6067935" y="4297956"/>
                    <a:pt x="6065668" y="4300222"/>
                  </a:cubicBezTo>
                  <a:cubicBezTo>
                    <a:pt x="6063403" y="4302489"/>
                    <a:pt x="6061635" y="4305122"/>
                    <a:pt x="6060369" y="4308122"/>
                  </a:cubicBezTo>
                  <a:cubicBezTo>
                    <a:pt x="6059102" y="4311121"/>
                    <a:pt x="6058469" y="4314355"/>
                    <a:pt x="6058469" y="4317821"/>
                  </a:cubicBezTo>
                  <a:cubicBezTo>
                    <a:pt x="6058469" y="4321688"/>
                    <a:pt x="6059202" y="4325187"/>
                    <a:pt x="6060669" y="4328320"/>
                  </a:cubicBezTo>
                  <a:cubicBezTo>
                    <a:pt x="6062135" y="4331454"/>
                    <a:pt x="6064135" y="4334087"/>
                    <a:pt x="6066668" y="4336220"/>
                  </a:cubicBezTo>
                  <a:cubicBezTo>
                    <a:pt x="6065335" y="4336887"/>
                    <a:pt x="6063935" y="4337287"/>
                    <a:pt x="6062469" y="4337420"/>
                  </a:cubicBezTo>
                  <a:cubicBezTo>
                    <a:pt x="6061002" y="4337553"/>
                    <a:pt x="6059469" y="4337620"/>
                    <a:pt x="6057869" y="4337620"/>
                  </a:cubicBezTo>
                  <a:cubicBezTo>
                    <a:pt x="6054803" y="4337620"/>
                    <a:pt x="6051903" y="4336753"/>
                    <a:pt x="6049169" y="4335020"/>
                  </a:cubicBezTo>
                  <a:cubicBezTo>
                    <a:pt x="6046436" y="4333287"/>
                    <a:pt x="6044136" y="4331120"/>
                    <a:pt x="6042270" y="4328520"/>
                  </a:cubicBezTo>
                  <a:cubicBezTo>
                    <a:pt x="6040403" y="4325921"/>
                    <a:pt x="6038904" y="4322954"/>
                    <a:pt x="6037770" y="4319621"/>
                  </a:cubicBezTo>
                  <a:cubicBezTo>
                    <a:pt x="6036637" y="4316288"/>
                    <a:pt x="6036070" y="4312955"/>
                    <a:pt x="6036070" y="4309622"/>
                  </a:cubicBezTo>
                  <a:cubicBezTo>
                    <a:pt x="6036070" y="4297089"/>
                    <a:pt x="6039837" y="4287390"/>
                    <a:pt x="6047370" y="4280523"/>
                  </a:cubicBezTo>
                  <a:cubicBezTo>
                    <a:pt x="6054903" y="4273657"/>
                    <a:pt x="6064935" y="4270224"/>
                    <a:pt x="6077468" y="4270224"/>
                  </a:cubicBezTo>
                  <a:cubicBezTo>
                    <a:pt x="6085067" y="4270224"/>
                    <a:pt x="6092500" y="4272091"/>
                    <a:pt x="6099766" y="4275824"/>
                  </a:cubicBezTo>
                  <a:cubicBezTo>
                    <a:pt x="6107032" y="4279557"/>
                    <a:pt x="6113866" y="4284457"/>
                    <a:pt x="6120265" y="4290523"/>
                  </a:cubicBezTo>
                  <a:cubicBezTo>
                    <a:pt x="6126665" y="4296589"/>
                    <a:pt x="6132598" y="4303522"/>
                    <a:pt x="6138064" y="4311321"/>
                  </a:cubicBezTo>
                  <a:cubicBezTo>
                    <a:pt x="6143530" y="4319121"/>
                    <a:pt x="6148230" y="4327220"/>
                    <a:pt x="6152163" y="4335620"/>
                  </a:cubicBezTo>
                  <a:cubicBezTo>
                    <a:pt x="6156097" y="4344019"/>
                    <a:pt x="6159129" y="4352352"/>
                    <a:pt x="6161263" y="4360618"/>
                  </a:cubicBezTo>
                  <a:cubicBezTo>
                    <a:pt x="6163396" y="4368885"/>
                    <a:pt x="6164462" y="4376484"/>
                    <a:pt x="6164462" y="4383417"/>
                  </a:cubicBezTo>
                  <a:lnTo>
                    <a:pt x="6164462" y="4433414"/>
                  </a:lnTo>
                  <a:lnTo>
                    <a:pt x="6192461" y="4433414"/>
                  </a:lnTo>
                  <a:lnTo>
                    <a:pt x="6192461" y="4197628"/>
                  </a:lnTo>
                  <a:lnTo>
                    <a:pt x="6245457" y="4197628"/>
                  </a:lnTo>
                  <a:lnTo>
                    <a:pt x="6245457" y="4170430"/>
                  </a:lnTo>
                  <a:lnTo>
                    <a:pt x="6005891" y="4170430"/>
                  </a:lnTo>
                  <a:lnTo>
                    <a:pt x="5986492" y="4170430"/>
                  </a:lnTo>
                  <a:lnTo>
                    <a:pt x="5986073" y="4170430"/>
                  </a:lnTo>
                  <a:lnTo>
                    <a:pt x="5986073" y="4170481"/>
                  </a:lnTo>
                  <a:lnTo>
                    <a:pt x="5971743" y="4172230"/>
                  </a:lnTo>
                  <a:cubicBezTo>
                    <a:pt x="5967244" y="4173430"/>
                    <a:pt x="5963160" y="4175230"/>
                    <a:pt x="5959493" y="4177630"/>
                  </a:cubicBezTo>
                  <a:cubicBezTo>
                    <a:pt x="5952160" y="4182429"/>
                    <a:pt x="5947428" y="4188162"/>
                    <a:pt x="5945294" y="4194829"/>
                  </a:cubicBezTo>
                  <a:cubicBezTo>
                    <a:pt x="5944094" y="4192296"/>
                    <a:pt x="5942194" y="4189629"/>
                    <a:pt x="5939595" y="4186829"/>
                  </a:cubicBezTo>
                  <a:cubicBezTo>
                    <a:pt x="5936995" y="4184029"/>
                    <a:pt x="5933762" y="4181396"/>
                    <a:pt x="5929895" y="4178930"/>
                  </a:cubicBezTo>
                  <a:cubicBezTo>
                    <a:pt x="5926029" y="4176463"/>
                    <a:pt x="5921596" y="4174430"/>
                    <a:pt x="5916596" y="4172830"/>
                  </a:cubicBezTo>
                  <a:lnTo>
                    <a:pt x="5904729" y="4171083"/>
                  </a:lnTo>
                  <a:lnTo>
                    <a:pt x="5904729" y="4170430"/>
                  </a:lnTo>
                  <a:lnTo>
                    <a:pt x="5900298" y="4170430"/>
                  </a:lnTo>
                  <a:lnTo>
                    <a:pt x="5881298" y="4170430"/>
                  </a:lnTo>
                  <a:close/>
                  <a:moveTo>
                    <a:pt x="5551593" y="4170430"/>
                  </a:moveTo>
                  <a:cubicBezTo>
                    <a:pt x="5538927" y="4172563"/>
                    <a:pt x="5525694" y="4179996"/>
                    <a:pt x="5511895" y="4192729"/>
                  </a:cubicBezTo>
                  <a:cubicBezTo>
                    <a:pt x="5498096" y="4205461"/>
                    <a:pt x="5487830" y="4218527"/>
                    <a:pt x="5481098" y="4231926"/>
                  </a:cubicBezTo>
                  <a:cubicBezTo>
                    <a:pt x="5474364" y="4245325"/>
                    <a:pt x="5469631" y="4258092"/>
                    <a:pt x="5466898" y="4270224"/>
                  </a:cubicBezTo>
                  <a:cubicBezTo>
                    <a:pt x="5464165" y="4282357"/>
                    <a:pt x="5462798" y="4294356"/>
                    <a:pt x="5462798" y="4306222"/>
                  </a:cubicBezTo>
                  <a:cubicBezTo>
                    <a:pt x="5462798" y="4315555"/>
                    <a:pt x="5463431" y="4325321"/>
                    <a:pt x="5464699" y="4335520"/>
                  </a:cubicBezTo>
                  <a:cubicBezTo>
                    <a:pt x="5465965" y="4345719"/>
                    <a:pt x="5468098" y="4355986"/>
                    <a:pt x="5471098" y="4366318"/>
                  </a:cubicBezTo>
                  <a:cubicBezTo>
                    <a:pt x="5474098" y="4376651"/>
                    <a:pt x="5477997" y="4386884"/>
                    <a:pt x="5482797" y="4397016"/>
                  </a:cubicBezTo>
                  <a:cubicBezTo>
                    <a:pt x="5487597" y="4407149"/>
                    <a:pt x="5493530" y="4416948"/>
                    <a:pt x="5500597" y="4426414"/>
                  </a:cubicBezTo>
                  <a:cubicBezTo>
                    <a:pt x="5502329" y="4428681"/>
                    <a:pt x="5504463" y="4431414"/>
                    <a:pt x="5506996" y="4434614"/>
                  </a:cubicBezTo>
                  <a:cubicBezTo>
                    <a:pt x="5509529" y="4437814"/>
                    <a:pt x="5512395" y="4440814"/>
                    <a:pt x="5515595" y="4443613"/>
                  </a:cubicBezTo>
                  <a:cubicBezTo>
                    <a:pt x="5518795" y="4446413"/>
                    <a:pt x="5522161" y="4448813"/>
                    <a:pt x="5525694" y="4450813"/>
                  </a:cubicBezTo>
                  <a:cubicBezTo>
                    <a:pt x="5529228" y="4452813"/>
                    <a:pt x="5532794" y="4453813"/>
                    <a:pt x="5536394" y="4453813"/>
                  </a:cubicBezTo>
                  <a:cubicBezTo>
                    <a:pt x="5543326" y="4453813"/>
                    <a:pt x="5549193" y="4451413"/>
                    <a:pt x="5553993" y="4446613"/>
                  </a:cubicBezTo>
                  <a:cubicBezTo>
                    <a:pt x="5558792" y="4441813"/>
                    <a:pt x="5561192" y="4435947"/>
                    <a:pt x="5561192" y="4429014"/>
                  </a:cubicBezTo>
                  <a:cubicBezTo>
                    <a:pt x="5561192" y="4422215"/>
                    <a:pt x="5558792" y="4416382"/>
                    <a:pt x="5553993" y="4411515"/>
                  </a:cubicBezTo>
                  <a:cubicBezTo>
                    <a:pt x="5549193" y="4406649"/>
                    <a:pt x="5543326" y="4404216"/>
                    <a:pt x="5536394" y="4404216"/>
                  </a:cubicBezTo>
                  <a:cubicBezTo>
                    <a:pt x="5533594" y="4404216"/>
                    <a:pt x="5530961" y="4404683"/>
                    <a:pt x="5528495" y="4405616"/>
                  </a:cubicBezTo>
                  <a:cubicBezTo>
                    <a:pt x="5526027" y="4406549"/>
                    <a:pt x="5523794" y="4407749"/>
                    <a:pt x="5521795" y="4409215"/>
                  </a:cubicBezTo>
                  <a:cubicBezTo>
                    <a:pt x="5510862" y="4393083"/>
                    <a:pt x="5502962" y="4376217"/>
                    <a:pt x="5498096" y="4358619"/>
                  </a:cubicBezTo>
                  <a:cubicBezTo>
                    <a:pt x="5493230" y="4341020"/>
                    <a:pt x="5490796" y="4323554"/>
                    <a:pt x="5490796" y="4306222"/>
                  </a:cubicBezTo>
                  <a:cubicBezTo>
                    <a:pt x="5490796" y="4296889"/>
                    <a:pt x="5492096" y="4286423"/>
                    <a:pt x="5494696" y="4274824"/>
                  </a:cubicBezTo>
                  <a:cubicBezTo>
                    <a:pt x="5497296" y="4263224"/>
                    <a:pt x="5501362" y="4252492"/>
                    <a:pt x="5506895" y="4242626"/>
                  </a:cubicBezTo>
                  <a:cubicBezTo>
                    <a:pt x="5512429" y="4232760"/>
                    <a:pt x="5520261" y="4223194"/>
                    <a:pt x="5530394" y="4213927"/>
                  </a:cubicBezTo>
                  <a:cubicBezTo>
                    <a:pt x="5540527" y="4204661"/>
                    <a:pt x="5552659" y="4199228"/>
                    <a:pt x="5566792" y="4197628"/>
                  </a:cubicBezTo>
                  <a:lnTo>
                    <a:pt x="5592190" y="4197628"/>
                  </a:lnTo>
                  <a:lnTo>
                    <a:pt x="5592190" y="4170430"/>
                  </a:lnTo>
                  <a:close/>
                  <a:moveTo>
                    <a:pt x="4319198" y="4170430"/>
                  </a:moveTo>
                  <a:lnTo>
                    <a:pt x="4319198" y="4197628"/>
                  </a:lnTo>
                  <a:lnTo>
                    <a:pt x="4497588" y="4197628"/>
                  </a:lnTo>
                  <a:lnTo>
                    <a:pt x="4497588" y="4231826"/>
                  </a:lnTo>
                  <a:cubicBezTo>
                    <a:pt x="4461856" y="4231826"/>
                    <a:pt x="4433125" y="4235626"/>
                    <a:pt x="4411393" y="4243226"/>
                  </a:cubicBezTo>
                  <a:cubicBezTo>
                    <a:pt x="4392728" y="4250159"/>
                    <a:pt x="4377261" y="4260758"/>
                    <a:pt x="4364995" y="4275024"/>
                  </a:cubicBezTo>
                  <a:cubicBezTo>
                    <a:pt x="4352729" y="4289290"/>
                    <a:pt x="4344930" y="4306289"/>
                    <a:pt x="4341597" y="4326021"/>
                  </a:cubicBezTo>
                  <a:cubicBezTo>
                    <a:pt x="4357462" y="4328687"/>
                    <a:pt x="4372961" y="4332020"/>
                    <a:pt x="4388094" y="4336020"/>
                  </a:cubicBezTo>
                  <a:cubicBezTo>
                    <a:pt x="4403227" y="4340020"/>
                    <a:pt x="4417559" y="4345053"/>
                    <a:pt x="4431091" y="4351119"/>
                  </a:cubicBezTo>
                  <a:cubicBezTo>
                    <a:pt x="4444624" y="4357186"/>
                    <a:pt x="4457023" y="4364485"/>
                    <a:pt x="4468289" y="4373018"/>
                  </a:cubicBezTo>
                  <a:cubicBezTo>
                    <a:pt x="4479556" y="4381551"/>
                    <a:pt x="4489321" y="4391683"/>
                    <a:pt x="4497588" y="4403416"/>
                  </a:cubicBezTo>
                  <a:lnTo>
                    <a:pt x="4497588" y="4433414"/>
                  </a:lnTo>
                  <a:lnTo>
                    <a:pt x="4525586" y="4433414"/>
                  </a:lnTo>
                  <a:lnTo>
                    <a:pt x="4525586" y="4197628"/>
                  </a:lnTo>
                  <a:lnTo>
                    <a:pt x="4557323" y="4197628"/>
                  </a:lnTo>
                  <a:lnTo>
                    <a:pt x="4578582" y="4197628"/>
                  </a:lnTo>
                  <a:lnTo>
                    <a:pt x="4735712" y="4197628"/>
                  </a:lnTo>
                  <a:lnTo>
                    <a:pt x="4735712" y="4236826"/>
                  </a:lnTo>
                  <a:cubicBezTo>
                    <a:pt x="4728646" y="4233760"/>
                    <a:pt x="4721513" y="4232226"/>
                    <a:pt x="4714314" y="4232226"/>
                  </a:cubicBezTo>
                  <a:cubicBezTo>
                    <a:pt x="4698181" y="4232226"/>
                    <a:pt x="4685649" y="4237626"/>
                    <a:pt x="4676716" y="4248425"/>
                  </a:cubicBezTo>
                  <a:cubicBezTo>
                    <a:pt x="4671517" y="4241626"/>
                    <a:pt x="4665383" y="4236493"/>
                    <a:pt x="4658317" y="4233026"/>
                  </a:cubicBezTo>
                  <a:cubicBezTo>
                    <a:pt x="4651251" y="4229560"/>
                    <a:pt x="4643451" y="4227827"/>
                    <a:pt x="4634918" y="4227827"/>
                  </a:cubicBezTo>
                  <a:cubicBezTo>
                    <a:pt x="4626919" y="4227827"/>
                    <a:pt x="4619653" y="4229393"/>
                    <a:pt x="4613120" y="4232526"/>
                  </a:cubicBezTo>
                  <a:cubicBezTo>
                    <a:pt x="4606587" y="4235660"/>
                    <a:pt x="4600921" y="4240093"/>
                    <a:pt x="4596122" y="4245825"/>
                  </a:cubicBezTo>
                  <a:cubicBezTo>
                    <a:pt x="4591321" y="4251559"/>
                    <a:pt x="4587589" y="4258325"/>
                    <a:pt x="4584921" y="4266124"/>
                  </a:cubicBezTo>
                  <a:cubicBezTo>
                    <a:pt x="4582255" y="4273924"/>
                    <a:pt x="4580922" y="4282557"/>
                    <a:pt x="4580922" y="4292023"/>
                  </a:cubicBezTo>
                  <a:cubicBezTo>
                    <a:pt x="4580922" y="4299489"/>
                    <a:pt x="4582055" y="4307022"/>
                    <a:pt x="4584322" y="4314621"/>
                  </a:cubicBezTo>
                  <a:cubicBezTo>
                    <a:pt x="4586589" y="4322221"/>
                    <a:pt x="4589821" y="4329187"/>
                    <a:pt x="4594021" y="4335520"/>
                  </a:cubicBezTo>
                  <a:cubicBezTo>
                    <a:pt x="4598221" y="4341853"/>
                    <a:pt x="4603254" y="4347019"/>
                    <a:pt x="4609120" y="4351019"/>
                  </a:cubicBezTo>
                  <a:cubicBezTo>
                    <a:pt x="4614986" y="4355019"/>
                    <a:pt x="4621587" y="4357019"/>
                    <a:pt x="4628919" y="4357019"/>
                  </a:cubicBezTo>
                  <a:cubicBezTo>
                    <a:pt x="4635718" y="4357019"/>
                    <a:pt x="4641519" y="4354619"/>
                    <a:pt x="4646318" y="4349819"/>
                  </a:cubicBezTo>
                  <a:cubicBezTo>
                    <a:pt x="4651117" y="4345019"/>
                    <a:pt x="4653517" y="4339153"/>
                    <a:pt x="4653517" y="4332220"/>
                  </a:cubicBezTo>
                  <a:cubicBezTo>
                    <a:pt x="4653517" y="4325287"/>
                    <a:pt x="4651117" y="4319421"/>
                    <a:pt x="4646318" y="4314621"/>
                  </a:cubicBezTo>
                  <a:cubicBezTo>
                    <a:pt x="4641519" y="4309822"/>
                    <a:pt x="4635718" y="4307422"/>
                    <a:pt x="4628919" y="4307422"/>
                  </a:cubicBezTo>
                  <a:cubicBezTo>
                    <a:pt x="4626120" y="4307422"/>
                    <a:pt x="4623519" y="4307855"/>
                    <a:pt x="4621120" y="4308722"/>
                  </a:cubicBezTo>
                  <a:cubicBezTo>
                    <a:pt x="4618719" y="4309588"/>
                    <a:pt x="4616520" y="4310688"/>
                    <a:pt x="4614520" y="4312021"/>
                  </a:cubicBezTo>
                  <a:cubicBezTo>
                    <a:pt x="4612653" y="4308822"/>
                    <a:pt x="4611253" y="4305689"/>
                    <a:pt x="4610320" y="4302622"/>
                  </a:cubicBezTo>
                  <a:cubicBezTo>
                    <a:pt x="4609387" y="4299556"/>
                    <a:pt x="4608920" y="4295889"/>
                    <a:pt x="4608920" y="4291623"/>
                  </a:cubicBezTo>
                  <a:cubicBezTo>
                    <a:pt x="4608920" y="4287356"/>
                    <a:pt x="4609387" y="4282990"/>
                    <a:pt x="4610320" y="4278523"/>
                  </a:cubicBezTo>
                  <a:cubicBezTo>
                    <a:pt x="4611253" y="4274057"/>
                    <a:pt x="4612720" y="4270024"/>
                    <a:pt x="4614720" y="4266424"/>
                  </a:cubicBezTo>
                  <a:cubicBezTo>
                    <a:pt x="4616720" y="4262824"/>
                    <a:pt x="4619386" y="4259891"/>
                    <a:pt x="4622719" y="4257625"/>
                  </a:cubicBezTo>
                  <a:cubicBezTo>
                    <a:pt x="4626052" y="4255358"/>
                    <a:pt x="4630119" y="4254225"/>
                    <a:pt x="4634918" y="4254225"/>
                  </a:cubicBezTo>
                  <a:cubicBezTo>
                    <a:pt x="4643718" y="4254225"/>
                    <a:pt x="4650585" y="4257658"/>
                    <a:pt x="4655517" y="4264524"/>
                  </a:cubicBezTo>
                  <a:cubicBezTo>
                    <a:pt x="4660451" y="4271391"/>
                    <a:pt x="4662917" y="4281823"/>
                    <a:pt x="4662917" y="4295822"/>
                  </a:cubicBezTo>
                  <a:lnTo>
                    <a:pt x="4690916" y="4295822"/>
                  </a:lnTo>
                  <a:cubicBezTo>
                    <a:pt x="4690916" y="4271024"/>
                    <a:pt x="4698315" y="4258625"/>
                    <a:pt x="4713114" y="4258625"/>
                  </a:cubicBezTo>
                  <a:cubicBezTo>
                    <a:pt x="4720047" y="4258625"/>
                    <a:pt x="4725546" y="4260725"/>
                    <a:pt x="4729613" y="4264924"/>
                  </a:cubicBezTo>
                  <a:cubicBezTo>
                    <a:pt x="4733679" y="4269124"/>
                    <a:pt x="4735712" y="4274691"/>
                    <a:pt x="4735712" y="4281623"/>
                  </a:cubicBezTo>
                  <a:lnTo>
                    <a:pt x="4735712" y="4433414"/>
                  </a:lnTo>
                  <a:lnTo>
                    <a:pt x="4763711" y="4433414"/>
                  </a:lnTo>
                  <a:lnTo>
                    <a:pt x="4763711" y="4197628"/>
                  </a:lnTo>
                  <a:lnTo>
                    <a:pt x="4795448" y="4197628"/>
                  </a:lnTo>
                  <a:lnTo>
                    <a:pt x="4816708" y="4197628"/>
                  </a:lnTo>
                  <a:lnTo>
                    <a:pt x="4858244" y="4197628"/>
                  </a:lnTo>
                  <a:cubicBezTo>
                    <a:pt x="4851178" y="4205095"/>
                    <a:pt x="4845078" y="4213427"/>
                    <a:pt x="4839945" y="4222627"/>
                  </a:cubicBezTo>
                  <a:cubicBezTo>
                    <a:pt x="4834813" y="4231826"/>
                    <a:pt x="4830513" y="4241426"/>
                    <a:pt x="4827046" y="4251425"/>
                  </a:cubicBezTo>
                  <a:cubicBezTo>
                    <a:pt x="4823580" y="4261425"/>
                    <a:pt x="4820981" y="4271457"/>
                    <a:pt x="4819247" y="4281523"/>
                  </a:cubicBezTo>
                  <a:cubicBezTo>
                    <a:pt x="4817513" y="4291590"/>
                    <a:pt x="4816647" y="4301089"/>
                    <a:pt x="4816647" y="4310022"/>
                  </a:cubicBezTo>
                  <a:cubicBezTo>
                    <a:pt x="4816647" y="4314821"/>
                    <a:pt x="4817013" y="4320754"/>
                    <a:pt x="4817747" y="4327820"/>
                  </a:cubicBezTo>
                  <a:cubicBezTo>
                    <a:pt x="4818480" y="4334887"/>
                    <a:pt x="4819613" y="4342453"/>
                    <a:pt x="4821147" y="4350519"/>
                  </a:cubicBezTo>
                  <a:cubicBezTo>
                    <a:pt x="4822680" y="4358585"/>
                    <a:pt x="4824613" y="4366885"/>
                    <a:pt x="4826947" y="4375418"/>
                  </a:cubicBezTo>
                  <a:cubicBezTo>
                    <a:pt x="4829279" y="4383950"/>
                    <a:pt x="4832146" y="4392250"/>
                    <a:pt x="4835546" y="4400316"/>
                  </a:cubicBezTo>
                  <a:cubicBezTo>
                    <a:pt x="4838946" y="4408382"/>
                    <a:pt x="4842779" y="4415949"/>
                    <a:pt x="4847045" y="4423015"/>
                  </a:cubicBezTo>
                  <a:cubicBezTo>
                    <a:pt x="4851312" y="4430081"/>
                    <a:pt x="4856111" y="4436147"/>
                    <a:pt x="4861444" y="4441214"/>
                  </a:cubicBezTo>
                  <a:cubicBezTo>
                    <a:pt x="4865845" y="4445480"/>
                    <a:pt x="4870577" y="4449313"/>
                    <a:pt x="4875643" y="4452713"/>
                  </a:cubicBezTo>
                  <a:cubicBezTo>
                    <a:pt x="4880710" y="4456113"/>
                    <a:pt x="4886176" y="4457813"/>
                    <a:pt x="4892042" y="4457813"/>
                  </a:cubicBezTo>
                  <a:cubicBezTo>
                    <a:pt x="4898843" y="4457813"/>
                    <a:pt x="4904675" y="4455413"/>
                    <a:pt x="4909541" y="4450613"/>
                  </a:cubicBezTo>
                  <a:cubicBezTo>
                    <a:pt x="4914407" y="4445813"/>
                    <a:pt x="4916841" y="4440014"/>
                    <a:pt x="4916841" y="4433214"/>
                  </a:cubicBezTo>
                  <a:cubicBezTo>
                    <a:pt x="4916841" y="4426281"/>
                    <a:pt x="4914407" y="4420415"/>
                    <a:pt x="4909541" y="4415615"/>
                  </a:cubicBezTo>
                  <a:cubicBezTo>
                    <a:pt x="4904675" y="4410815"/>
                    <a:pt x="4898843" y="4408416"/>
                    <a:pt x="4892042" y="4408416"/>
                  </a:cubicBezTo>
                  <a:cubicBezTo>
                    <a:pt x="4888976" y="4408416"/>
                    <a:pt x="4886043" y="4408916"/>
                    <a:pt x="4883243" y="4409915"/>
                  </a:cubicBezTo>
                  <a:cubicBezTo>
                    <a:pt x="4880443" y="4410915"/>
                    <a:pt x="4877910" y="4412215"/>
                    <a:pt x="4875643" y="4413815"/>
                  </a:cubicBezTo>
                  <a:cubicBezTo>
                    <a:pt x="4870044" y="4409149"/>
                    <a:pt x="4865244" y="4402816"/>
                    <a:pt x="4861244" y="4394816"/>
                  </a:cubicBezTo>
                  <a:cubicBezTo>
                    <a:pt x="4857244" y="4386817"/>
                    <a:pt x="4854011" y="4378051"/>
                    <a:pt x="4851545" y="4368518"/>
                  </a:cubicBezTo>
                  <a:cubicBezTo>
                    <a:pt x="4849078" y="4358985"/>
                    <a:pt x="4847312" y="4349153"/>
                    <a:pt x="4846245" y="4339020"/>
                  </a:cubicBezTo>
                  <a:cubicBezTo>
                    <a:pt x="4845178" y="4328887"/>
                    <a:pt x="4844645" y="4319221"/>
                    <a:pt x="4844645" y="4310022"/>
                  </a:cubicBezTo>
                  <a:cubicBezTo>
                    <a:pt x="4844645" y="4300556"/>
                    <a:pt x="4845879" y="4290390"/>
                    <a:pt x="4848346" y="4279523"/>
                  </a:cubicBezTo>
                  <a:cubicBezTo>
                    <a:pt x="4850811" y="4268657"/>
                    <a:pt x="4854345" y="4258092"/>
                    <a:pt x="4858944" y="4247825"/>
                  </a:cubicBezTo>
                  <a:cubicBezTo>
                    <a:pt x="4863544" y="4237559"/>
                    <a:pt x="4869177" y="4228027"/>
                    <a:pt x="4875843" y="4219227"/>
                  </a:cubicBezTo>
                  <a:cubicBezTo>
                    <a:pt x="4882509" y="4210428"/>
                    <a:pt x="4890042" y="4203228"/>
                    <a:pt x="4898442" y="4197628"/>
                  </a:cubicBezTo>
                  <a:lnTo>
                    <a:pt x="4900223" y="4197628"/>
                  </a:lnTo>
                  <a:lnTo>
                    <a:pt x="4916242" y="4197628"/>
                  </a:lnTo>
                  <a:lnTo>
                    <a:pt x="5205205" y="4197628"/>
                  </a:lnTo>
                  <a:lnTo>
                    <a:pt x="5205205" y="4170430"/>
                  </a:lnTo>
                  <a:lnTo>
                    <a:pt x="4916242" y="4170430"/>
                  </a:lnTo>
                  <a:lnTo>
                    <a:pt x="4900223" y="4170430"/>
                  </a:lnTo>
                  <a:lnTo>
                    <a:pt x="4816708" y="4170430"/>
                  </a:lnTo>
                  <a:lnTo>
                    <a:pt x="4795448" y="4170430"/>
                  </a:lnTo>
                  <a:lnTo>
                    <a:pt x="4578582" y="4170430"/>
                  </a:lnTo>
                  <a:lnTo>
                    <a:pt x="4557323" y="4170430"/>
                  </a:lnTo>
                  <a:close/>
                  <a:moveTo>
                    <a:pt x="2031222" y="4170430"/>
                  </a:moveTo>
                  <a:cubicBezTo>
                    <a:pt x="2020689" y="4170430"/>
                    <a:pt x="2010890" y="4172063"/>
                    <a:pt x="2001824" y="4175330"/>
                  </a:cubicBezTo>
                  <a:cubicBezTo>
                    <a:pt x="1992757" y="4178596"/>
                    <a:pt x="1984891" y="4183263"/>
                    <a:pt x="1978225" y="4189329"/>
                  </a:cubicBezTo>
                  <a:cubicBezTo>
                    <a:pt x="1971559" y="4195395"/>
                    <a:pt x="1966293" y="4202728"/>
                    <a:pt x="1962426" y="4211328"/>
                  </a:cubicBezTo>
                  <a:cubicBezTo>
                    <a:pt x="1958560" y="4219927"/>
                    <a:pt x="1956627" y="4229693"/>
                    <a:pt x="1956627" y="4240626"/>
                  </a:cubicBezTo>
                  <a:cubicBezTo>
                    <a:pt x="1956627" y="4246359"/>
                    <a:pt x="1957426" y="4252258"/>
                    <a:pt x="1959026" y="4258325"/>
                  </a:cubicBezTo>
                  <a:cubicBezTo>
                    <a:pt x="1960626" y="4264391"/>
                    <a:pt x="1962859" y="4270257"/>
                    <a:pt x="1965726" y="4275924"/>
                  </a:cubicBezTo>
                  <a:cubicBezTo>
                    <a:pt x="1968592" y="4281590"/>
                    <a:pt x="1972059" y="4286690"/>
                    <a:pt x="1976125" y="4291223"/>
                  </a:cubicBezTo>
                  <a:cubicBezTo>
                    <a:pt x="1980192" y="4295756"/>
                    <a:pt x="1984891" y="4299422"/>
                    <a:pt x="1990225" y="4302222"/>
                  </a:cubicBezTo>
                  <a:cubicBezTo>
                    <a:pt x="1968626" y="4317555"/>
                    <a:pt x="1957826" y="4337353"/>
                    <a:pt x="1957826" y="4361618"/>
                  </a:cubicBezTo>
                  <a:cubicBezTo>
                    <a:pt x="1957826" y="4372551"/>
                    <a:pt x="1959626" y="4382384"/>
                    <a:pt x="1963226" y="4391117"/>
                  </a:cubicBezTo>
                  <a:cubicBezTo>
                    <a:pt x="1966826" y="4399849"/>
                    <a:pt x="1971892" y="4407349"/>
                    <a:pt x="1978425" y="4413615"/>
                  </a:cubicBezTo>
                  <a:cubicBezTo>
                    <a:pt x="1984958" y="4419882"/>
                    <a:pt x="1992724" y="4424748"/>
                    <a:pt x="2001724" y="4428214"/>
                  </a:cubicBezTo>
                  <a:cubicBezTo>
                    <a:pt x="2010723" y="4431681"/>
                    <a:pt x="2020556" y="4433414"/>
                    <a:pt x="2031222" y="4433414"/>
                  </a:cubicBezTo>
                  <a:cubicBezTo>
                    <a:pt x="2041888" y="4433414"/>
                    <a:pt x="2051754" y="4431681"/>
                    <a:pt x="2060820" y="4428214"/>
                  </a:cubicBezTo>
                  <a:cubicBezTo>
                    <a:pt x="2069886" y="4424748"/>
                    <a:pt x="2077786" y="4419882"/>
                    <a:pt x="2084519" y="4413615"/>
                  </a:cubicBezTo>
                  <a:cubicBezTo>
                    <a:pt x="2091252" y="4407349"/>
                    <a:pt x="2096485" y="4399849"/>
                    <a:pt x="2100218" y="4391117"/>
                  </a:cubicBezTo>
                  <a:cubicBezTo>
                    <a:pt x="2103951" y="4382384"/>
                    <a:pt x="2105817" y="4372551"/>
                    <a:pt x="2105817" y="4361618"/>
                  </a:cubicBezTo>
                  <a:cubicBezTo>
                    <a:pt x="2105817" y="4336020"/>
                    <a:pt x="2094751" y="4316221"/>
                    <a:pt x="2072619" y="4302222"/>
                  </a:cubicBezTo>
                  <a:cubicBezTo>
                    <a:pt x="2077686" y="4299956"/>
                    <a:pt x="2082252" y="4296456"/>
                    <a:pt x="2086319" y="4291723"/>
                  </a:cubicBezTo>
                  <a:cubicBezTo>
                    <a:pt x="2090385" y="4286990"/>
                    <a:pt x="2093885" y="4281723"/>
                    <a:pt x="2096818" y="4275924"/>
                  </a:cubicBezTo>
                  <a:cubicBezTo>
                    <a:pt x="2099751" y="4270124"/>
                    <a:pt x="2102018" y="4264158"/>
                    <a:pt x="2103617" y="4258025"/>
                  </a:cubicBezTo>
                  <a:cubicBezTo>
                    <a:pt x="2105218" y="4251892"/>
                    <a:pt x="2106017" y="4246092"/>
                    <a:pt x="2106017" y="4240626"/>
                  </a:cubicBezTo>
                  <a:cubicBezTo>
                    <a:pt x="2106017" y="4229960"/>
                    <a:pt x="2104117" y="4220260"/>
                    <a:pt x="2100318" y="4211528"/>
                  </a:cubicBezTo>
                  <a:cubicBezTo>
                    <a:pt x="2096518" y="4202795"/>
                    <a:pt x="2091252" y="4195395"/>
                    <a:pt x="2084519" y="4189329"/>
                  </a:cubicBezTo>
                  <a:cubicBezTo>
                    <a:pt x="2077786" y="4183263"/>
                    <a:pt x="2069853" y="4178596"/>
                    <a:pt x="2060720" y="4175330"/>
                  </a:cubicBezTo>
                  <a:cubicBezTo>
                    <a:pt x="2051587" y="4172063"/>
                    <a:pt x="2041755" y="4170430"/>
                    <a:pt x="2031222" y="4170430"/>
                  </a:cubicBezTo>
                  <a:close/>
                  <a:moveTo>
                    <a:pt x="3823624" y="4160431"/>
                  </a:moveTo>
                  <a:lnTo>
                    <a:pt x="3808425" y="4189429"/>
                  </a:lnTo>
                  <a:lnTo>
                    <a:pt x="3841223" y="4206228"/>
                  </a:lnTo>
                  <a:lnTo>
                    <a:pt x="3856021" y="4177230"/>
                  </a:lnTo>
                  <a:close/>
                  <a:moveTo>
                    <a:pt x="10247217" y="4158631"/>
                  </a:moveTo>
                  <a:cubicBezTo>
                    <a:pt x="10240285" y="4158631"/>
                    <a:pt x="10233585" y="4159231"/>
                    <a:pt x="10227119" y="4160431"/>
                  </a:cubicBezTo>
                  <a:cubicBezTo>
                    <a:pt x="10220652" y="4161631"/>
                    <a:pt x="10214720" y="4163097"/>
                    <a:pt x="10209320" y="4164830"/>
                  </a:cubicBezTo>
                  <a:cubicBezTo>
                    <a:pt x="10203920" y="4166564"/>
                    <a:pt x="10199320" y="4168464"/>
                    <a:pt x="10195520" y="4170530"/>
                  </a:cubicBezTo>
                  <a:cubicBezTo>
                    <a:pt x="10191720" y="4172597"/>
                    <a:pt x="10189154" y="4174263"/>
                    <a:pt x="10187821" y="4175530"/>
                  </a:cubicBezTo>
                  <a:cubicBezTo>
                    <a:pt x="10186488" y="4176797"/>
                    <a:pt x="10185621" y="4178263"/>
                    <a:pt x="10185221" y="4179929"/>
                  </a:cubicBezTo>
                  <a:cubicBezTo>
                    <a:pt x="10184821" y="4181596"/>
                    <a:pt x="10184621" y="4184029"/>
                    <a:pt x="10184621" y="4187229"/>
                  </a:cubicBezTo>
                  <a:cubicBezTo>
                    <a:pt x="10184621" y="4190162"/>
                    <a:pt x="10184755" y="4192596"/>
                    <a:pt x="10185021" y="4194529"/>
                  </a:cubicBezTo>
                  <a:cubicBezTo>
                    <a:pt x="10185288" y="4196462"/>
                    <a:pt x="10185688" y="4197995"/>
                    <a:pt x="10186221" y="4199128"/>
                  </a:cubicBezTo>
                  <a:cubicBezTo>
                    <a:pt x="10186754" y="4200262"/>
                    <a:pt x="10187388" y="4201028"/>
                    <a:pt x="10188121" y="4201428"/>
                  </a:cubicBezTo>
                  <a:cubicBezTo>
                    <a:pt x="10188854" y="4201828"/>
                    <a:pt x="10189688" y="4202028"/>
                    <a:pt x="10190621" y="4202028"/>
                  </a:cubicBezTo>
                  <a:cubicBezTo>
                    <a:pt x="10191954" y="4202028"/>
                    <a:pt x="10193988" y="4201228"/>
                    <a:pt x="10196720" y="4199628"/>
                  </a:cubicBezTo>
                  <a:cubicBezTo>
                    <a:pt x="10199454" y="4198028"/>
                    <a:pt x="10202954" y="4196228"/>
                    <a:pt x="10207220" y="4194229"/>
                  </a:cubicBezTo>
                  <a:cubicBezTo>
                    <a:pt x="10211486" y="4192229"/>
                    <a:pt x="10216519" y="4190396"/>
                    <a:pt x="10222319" y="4188729"/>
                  </a:cubicBezTo>
                  <a:cubicBezTo>
                    <a:pt x="10228118" y="4187062"/>
                    <a:pt x="10234885" y="4186229"/>
                    <a:pt x="10242618" y="4186229"/>
                  </a:cubicBezTo>
                  <a:cubicBezTo>
                    <a:pt x="10251417" y="4186229"/>
                    <a:pt x="10259050" y="4187496"/>
                    <a:pt x="10265516" y="4190029"/>
                  </a:cubicBezTo>
                  <a:cubicBezTo>
                    <a:pt x="10271983" y="4192562"/>
                    <a:pt x="10277349" y="4196128"/>
                    <a:pt x="10281615" y="4200728"/>
                  </a:cubicBezTo>
                  <a:cubicBezTo>
                    <a:pt x="10285882" y="4205328"/>
                    <a:pt x="10289082" y="4210794"/>
                    <a:pt x="10291215" y="4217127"/>
                  </a:cubicBezTo>
                  <a:cubicBezTo>
                    <a:pt x="10293348" y="4223460"/>
                    <a:pt x="10294414" y="4230426"/>
                    <a:pt x="10294414" y="4238026"/>
                  </a:cubicBezTo>
                  <a:cubicBezTo>
                    <a:pt x="10294414" y="4244692"/>
                    <a:pt x="10293548" y="4251092"/>
                    <a:pt x="10291815" y="4257225"/>
                  </a:cubicBezTo>
                  <a:cubicBezTo>
                    <a:pt x="10290082" y="4263358"/>
                    <a:pt x="10287315" y="4268691"/>
                    <a:pt x="10283515" y="4273224"/>
                  </a:cubicBezTo>
                  <a:cubicBezTo>
                    <a:pt x="10279715" y="4277757"/>
                    <a:pt x="10274749" y="4281390"/>
                    <a:pt x="10268616" y="4284123"/>
                  </a:cubicBezTo>
                  <a:cubicBezTo>
                    <a:pt x="10262483" y="4286856"/>
                    <a:pt x="10255084" y="4288223"/>
                    <a:pt x="10246417" y="4288223"/>
                  </a:cubicBezTo>
                  <a:lnTo>
                    <a:pt x="10242018" y="4288223"/>
                  </a:lnTo>
                  <a:cubicBezTo>
                    <a:pt x="10239618" y="4288223"/>
                    <a:pt x="10237485" y="4288456"/>
                    <a:pt x="10235618" y="4288923"/>
                  </a:cubicBezTo>
                  <a:cubicBezTo>
                    <a:pt x="10233752" y="4289390"/>
                    <a:pt x="10232218" y="4290256"/>
                    <a:pt x="10231018" y="4291523"/>
                  </a:cubicBezTo>
                  <a:cubicBezTo>
                    <a:pt x="10229818" y="4292789"/>
                    <a:pt x="10228918" y="4294389"/>
                    <a:pt x="10228318" y="4296322"/>
                  </a:cubicBezTo>
                  <a:cubicBezTo>
                    <a:pt x="10227719" y="4298256"/>
                    <a:pt x="10227485" y="4300756"/>
                    <a:pt x="10227619" y="4303822"/>
                  </a:cubicBezTo>
                  <a:lnTo>
                    <a:pt x="10228818" y="4359219"/>
                  </a:lnTo>
                  <a:cubicBezTo>
                    <a:pt x="10228818" y="4360285"/>
                    <a:pt x="10229085" y="4361218"/>
                    <a:pt x="10229618" y="4362018"/>
                  </a:cubicBezTo>
                  <a:cubicBezTo>
                    <a:pt x="10230152" y="4362818"/>
                    <a:pt x="10231018" y="4363452"/>
                    <a:pt x="10232218" y="4363918"/>
                  </a:cubicBezTo>
                  <a:cubicBezTo>
                    <a:pt x="10233418" y="4364385"/>
                    <a:pt x="10235018" y="4364718"/>
                    <a:pt x="10237018" y="4364918"/>
                  </a:cubicBezTo>
                  <a:cubicBezTo>
                    <a:pt x="10239018" y="4365118"/>
                    <a:pt x="10241418" y="4365218"/>
                    <a:pt x="10244218" y="4365218"/>
                  </a:cubicBezTo>
                  <a:cubicBezTo>
                    <a:pt x="10249417" y="4365218"/>
                    <a:pt x="10253184" y="4364718"/>
                    <a:pt x="10255517" y="4363718"/>
                  </a:cubicBezTo>
                  <a:cubicBezTo>
                    <a:pt x="10257850" y="4362718"/>
                    <a:pt x="10259017" y="4361218"/>
                    <a:pt x="10259017" y="4359219"/>
                  </a:cubicBezTo>
                  <a:lnTo>
                    <a:pt x="10260417" y="4311021"/>
                  </a:lnTo>
                  <a:cubicBezTo>
                    <a:pt x="10270683" y="4310355"/>
                    <a:pt x="10280015" y="4308222"/>
                    <a:pt x="10288415" y="4304622"/>
                  </a:cubicBezTo>
                  <a:cubicBezTo>
                    <a:pt x="10296814" y="4301022"/>
                    <a:pt x="10304014" y="4296022"/>
                    <a:pt x="10310013" y="4289623"/>
                  </a:cubicBezTo>
                  <a:cubicBezTo>
                    <a:pt x="10316013" y="4283223"/>
                    <a:pt x="10320680" y="4275491"/>
                    <a:pt x="10324013" y="4266424"/>
                  </a:cubicBezTo>
                  <a:cubicBezTo>
                    <a:pt x="10327346" y="4257358"/>
                    <a:pt x="10329012" y="4246959"/>
                    <a:pt x="10329012" y="4235226"/>
                  </a:cubicBezTo>
                  <a:cubicBezTo>
                    <a:pt x="10329012" y="4224827"/>
                    <a:pt x="10327412" y="4214961"/>
                    <a:pt x="10324213" y="4205628"/>
                  </a:cubicBezTo>
                  <a:cubicBezTo>
                    <a:pt x="10321013" y="4196295"/>
                    <a:pt x="10316080" y="4188162"/>
                    <a:pt x="10309414" y="4181229"/>
                  </a:cubicBezTo>
                  <a:cubicBezTo>
                    <a:pt x="10302748" y="4174297"/>
                    <a:pt x="10294281" y="4168797"/>
                    <a:pt x="10284015" y="4164730"/>
                  </a:cubicBezTo>
                  <a:cubicBezTo>
                    <a:pt x="10273749" y="4160664"/>
                    <a:pt x="10261483" y="4158631"/>
                    <a:pt x="10247217" y="4158631"/>
                  </a:cubicBezTo>
                  <a:close/>
                  <a:moveTo>
                    <a:pt x="3709049" y="4144832"/>
                  </a:moveTo>
                  <a:lnTo>
                    <a:pt x="3694250" y="4174030"/>
                  </a:lnTo>
                  <a:lnTo>
                    <a:pt x="3726648" y="4190829"/>
                  </a:lnTo>
                  <a:lnTo>
                    <a:pt x="3742247" y="4161831"/>
                  </a:lnTo>
                  <a:close/>
                  <a:moveTo>
                    <a:pt x="4142846" y="4135032"/>
                  </a:moveTo>
                  <a:lnTo>
                    <a:pt x="4124847" y="4154031"/>
                  </a:lnTo>
                  <a:cubicBezTo>
                    <a:pt x="4172845" y="4204828"/>
                    <a:pt x="4196843" y="4256492"/>
                    <a:pt x="4196843" y="4309022"/>
                  </a:cubicBezTo>
                  <a:cubicBezTo>
                    <a:pt x="4196843" y="4323021"/>
                    <a:pt x="4195009" y="4337053"/>
                    <a:pt x="4191343" y="4351119"/>
                  </a:cubicBezTo>
                  <a:cubicBezTo>
                    <a:pt x="4187677" y="4365185"/>
                    <a:pt x="4182510" y="4378884"/>
                    <a:pt x="4175844" y="4392217"/>
                  </a:cubicBezTo>
                  <a:cubicBezTo>
                    <a:pt x="4169178" y="4405549"/>
                    <a:pt x="4161378" y="4418182"/>
                    <a:pt x="4152445" y="4430114"/>
                  </a:cubicBezTo>
                  <a:cubicBezTo>
                    <a:pt x="4143513" y="4442047"/>
                    <a:pt x="4133780" y="4452946"/>
                    <a:pt x="4123247" y="4462812"/>
                  </a:cubicBezTo>
                  <a:lnTo>
                    <a:pt x="4140846" y="4481811"/>
                  </a:lnTo>
                  <a:cubicBezTo>
                    <a:pt x="4196710" y="4429281"/>
                    <a:pt x="4224641" y="4371685"/>
                    <a:pt x="4224641" y="4309022"/>
                  </a:cubicBezTo>
                  <a:cubicBezTo>
                    <a:pt x="4224641" y="4292756"/>
                    <a:pt x="4222708" y="4276657"/>
                    <a:pt x="4218842" y="4260725"/>
                  </a:cubicBezTo>
                  <a:cubicBezTo>
                    <a:pt x="4214975" y="4244792"/>
                    <a:pt x="4209409" y="4229393"/>
                    <a:pt x="4202142" y="4214527"/>
                  </a:cubicBezTo>
                  <a:cubicBezTo>
                    <a:pt x="4194876" y="4199662"/>
                    <a:pt x="4186210" y="4185496"/>
                    <a:pt x="4176144" y="4172030"/>
                  </a:cubicBezTo>
                  <a:cubicBezTo>
                    <a:pt x="4166078" y="4158564"/>
                    <a:pt x="4154979" y="4146232"/>
                    <a:pt x="4142846" y="4135032"/>
                  </a:cubicBezTo>
                  <a:close/>
                  <a:moveTo>
                    <a:pt x="2519517" y="4135032"/>
                  </a:moveTo>
                  <a:cubicBezTo>
                    <a:pt x="2507118" y="4146232"/>
                    <a:pt x="2495885" y="4158498"/>
                    <a:pt x="2485820" y="4171830"/>
                  </a:cubicBezTo>
                  <a:cubicBezTo>
                    <a:pt x="2475754" y="4185163"/>
                    <a:pt x="2467154" y="4199328"/>
                    <a:pt x="2460021" y="4214327"/>
                  </a:cubicBezTo>
                  <a:cubicBezTo>
                    <a:pt x="2452888" y="4229326"/>
                    <a:pt x="2447322" y="4244792"/>
                    <a:pt x="2443322" y="4260725"/>
                  </a:cubicBezTo>
                  <a:cubicBezTo>
                    <a:pt x="2439322" y="4276657"/>
                    <a:pt x="2437323" y="4292756"/>
                    <a:pt x="2437323" y="4309022"/>
                  </a:cubicBezTo>
                  <a:cubicBezTo>
                    <a:pt x="2437323" y="4371818"/>
                    <a:pt x="2465321" y="4429414"/>
                    <a:pt x="2521318" y="4481811"/>
                  </a:cubicBezTo>
                  <a:lnTo>
                    <a:pt x="2538716" y="4462812"/>
                  </a:lnTo>
                  <a:cubicBezTo>
                    <a:pt x="2528450" y="4452946"/>
                    <a:pt x="2518817" y="4442047"/>
                    <a:pt x="2509817" y="4430114"/>
                  </a:cubicBezTo>
                  <a:cubicBezTo>
                    <a:pt x="2500819" y="4418182"/>
                    <a:pt x="2493019" y="4405549"/>
                    <a:pt x="2486420" y="4392217"/>
                  </a:cubicBezTo>
                  <a:cubicBezTo>
                    <a:pt x="2479820" y="4378884"/>
                    <a:pt x="2474653" y="4365185"/>
                    <a:pt x="2470920" y="4351119"/>
                  </a:cubicBezTo>
                  <a:cubicBezTo>
                    <a:pt x="2467187" y="4337053"/>
                    <a:pt x="2465321" y="4323021"/>
                    <a:pt x="2465321" y="4309022"/>
                  </a:cubicBezTo>
                  <a:cubicBezTo>
                    <a:pt x="2465321" y="4256492"/>
                    <a:pt x="2489319" y="4204828"/>
                    <a:pt x="2537316" y="4154031"/>
                  </a:cubicBezTo>
                  <a:close/>
                  <a:moveTo>
                    <a:pt x="2920926" y="4116033"/>
                  </a:moveTo>
                  <a:cubicBezTo>
                    <a:pt x="2917726" y="4123633"/>
                    <a:pt x="2915326" y="4131466"/>
                    <a:pt x="2913725" y="4139532"/>
                  </a:cubicBezTo>
                  <a:cubicBezTo>
                    <a:pt x="2912125" y="4147598"/>
                    <a:pt x="2911326" y="4156231"/>
                    <a:pt x="2911326" y="4165430"/>
                  </a:cubicBezTo>
                  <a:lnTo>
                    <a:pt x="2921726" y="4170430"/>
                  </a:lnTo>
                  <a:lnTo>
                    <a:pt x="2945524" y="4340020"/>
                  </a:lnTo>
                  <a:lnTo>
                    <a:pt x="2943130" y="4340020"/>
                  </a:lnTo>
                  <a:lnTo>
                    <a:pt x="2876147" y="4340020"/>
                  </a:lnTo>
                  <a:lnTo>
                    <a:pt x="2876147" y="4326021"/>
                  </a:lnTo>
                  <a:cubicBezTo>
                    <a:pt x="2876147" y="4302289"/>
                    <a:pt x="2874346" y="4285290"/>
                    <a:pt x="2870746" y="4275024"/>
                  </a:cubicBezTo>
                  <a:cubicBezTo>
                    <a:pt x="2868346" y="4268224"/>
                    <a:pt x="2862346" y="4258758"/>
                    <a:pt x="2852749" y="4246625"/>
                  </a:cubicBezTo>
                  <a:lnTo>
                    <a:pt x="2837148" y="4279223"/>
                  </a:lnTo>
                  <a:cubicBezTo>
                    <a:pt x="2847148" y="4290023"/>
                    <a:pt x="2853416" y="4298289"/>
                    <a:pt x="2855948" y="4304022"/>
                  </a:cubicBezTo>
                  <a:cubicBezTo>
                    <a:pt x="2859681" y="4312288"/>
                    <a:pt x="2861546" y="4324288"/>
                    <a:pt x="2861546" y="4340020"/>
                  </a:cubicBezTo>
                  <a:lnTo>
                    <a:pt x="2777344" y="4340020"/>
                  </a:lnTo>
                  <a:lnTo>
                    <a:pt x="2762154" y="4340020"/>
                  </a:lnTo>
                  <a:lnTo>
                    <a:pt x="2748745" y="4340020"/>
                  </a:lnTo>
                  <a:cubicBezTo>
                    <a:pt x="2744345" y="4340020"/>
                    <a:pt x="2740079" y="4333087"/>
                    <a:pt x="2735945" y="4319221"/>
                  </a:cubicBezTo>
                  <a:cubicBezTo>
                    <a:pt x="2733280" y="4310155"/>
                    <a:pt x="2730280" y="4296156"/>
                    <a:pt x="2726946" y="4277224"/>
                  </a:cubicBezTo>
                  <a:lnTo>
                    <a:pt x="2720946" y="4242826"/>
                  </a:lnTo>
                  <a:cubicBezTo>
                    <a:pt x="2719081" y="4234560"/>
                    <a:pt x="2717447" y="4226560"/>
                    <a:pt x="2716046" y="4218827"/>
                  </a:cubicBezTo>
                  <a:cubicBezTo>
                    <a:pt x="2714647" y="4211094"/>
                    <a:pt x="2713281" y="4203095"/>
                    <a:pt x="2711947" y="4194829"/>
                  </a:cubicBezTo>
                  <a:cubicBezTo>
                    <a:pt x="2707815" y="4199628"/>
                    <a:pt x="2704481" y="4204295"/>
                    <a:pt x="2701948" y="4208828"/>
                  </a:cubicBezTo>
                  <a:cubicBezTo>
                    <a:pt x="2698881" y="4214427"/>
                    <a:pt x="2697348" y="4219494"/>
                    <a:pt x="2697348" y="4224027"/>
                  </a:cubicBezTo>
                  <a:cubicBezTo>
                    <a:pt x="2697348" y="4225094"/>
                    <a:pt x="2697781" y="4227893"/>
                    <a:pt x="2698648" y="4232426"/>
                  </a:cubicBezTo>
                  <a:cubicBezTo>
                    <a:pt x="2699515" y="4236959"/>
                    <a:pt x="2700081" y="4239759"/>
                    <a:pt x="2700348" y="4240826"/>
                  </a:cubicBezTo>
                  <a:cubicBezTo>
                    <a:pt x="2677950" y="4251225"/>
                    <a:pt x="2659284" y="4263391"/>
                    <a:pt x="2644351" y="4277324"/>
                  </a:cubicBezTo>
                  <a:cubicBezTo>
                    <a:pt x="2629420" y="4291256"/>
                    <a:pt x="2621952" y="4303955"/>
                    <a:pt x="2621952" y="4315421"/>
                  </a:cubicBezTo>
                  <a:cubicBezTo>
                    <a:pt x="2621952" y="4318621"/>
                    <a:pt x="2627052" y="4321254"/>
                    <a:pt x="2637252" y="4323321"/>
                  </a:cubicBezTo>
                  <a:cubicBezTo>
                    <a:pt x="2647451" y="4325387"/>
                    <a:pt x="2660217" y="4326421"/>
                    <a:pt x="2675549" y="4326421"/>
                  </a:cubicBezTo>
                  <a:cubicBezTo>
                    <a:pt x="2682349" y="4326421"/>
                    <a:pt x="2688816" y="4324354"/>
                    <a:pt x="2694948" y="4320221"/>
                  </a:cubicBezTo>
                  <a:cubicBezTo>
                    <a:pt x="2701081" y="4316088"/>
                    <a:pt x="2706148" y="4310288"/>
                    <a:pt x="2710147" y="4302822"/>
                  </a:cubicBezTo>
                  <a:cubicBezTo>
                    <a:pt x="2713481" y="4322154"/>
                    <a:pt x="2717880" y="4337953"/>
                    <a:pt x="2723346" y="4350219"/>
                  </a:cubicBezTo>
                  <a:cubicBezTo>
                    <a:pt x="2730680" y="4366618"/>
                    <a:pt x="2739145" y="4374818"/>
                    <a:pt x="2748745" y="4374818"/>
                  </a:cubicBezTo>
                  <a:lnTo>
                    <a:pt x="2762154" y="4374818"/>
                  </a:lnTo>
                  <a:lnTo>
                    <a:pt x="2777344" y="4374818"/>
                  </a:lnTo>
                  <a:lnTo>
                    <a:pt x="2866927" y="4374818"/>
                  </a:lnTo>
                  <a:lnTo>
                    <a:pt x="2876147" y="4374818"/>
                  </a:lnTo>
                  <a:lnTo>
                    <a:pt x="2943130" y="4374818"/>
                  </a:lnTo>
                  <a:lnTo>
                    <a:pt x="2965721" y="4374818"/>
                  </a:lnTo>
                  <a:lnTo>
                    <a:pt x="2992925" y="4374818"/>
                  </a:lnTo>
                  <a:cubicBezTo>
                    <a:pt x="3015191" y="4374818"/>
                    <a:pt x="3039557" y="4372318"/>
                    <a:pt x="3066022" y="4367318"/>
                  </a:cubicBezTo>
                  <a:cubicBezTo>
                    <a:pt x="3092486" y="4362318"/>
                    <a:pt x="3115784" y="4356152"/>
                    <a:pt x="3135917" y="4348819"/>
                  </a:cubicBezTo>
                  <a:lnTo>
                    <a:pt x="3149716" y="4312421"/>
                  </a:lnTo>
                  <a:cubicBezTo>
                    <a:pt x="3124518" y="4319888"/>
                    <a:pt x="3104919" y="4325187"/>
                    <a:pt x="3090920" y="4328320"/>
                  </a:cubicBezTo>
                  <a:cubicBezTo>
                    <a:pt x="3076920" y="4331454"/>
                    <a:pt x="3058989" y="4334687"/>
                    <a:pt x="3037124" y="4338020"/>
                  </a:cubicBezTo>
                  <a:cubicBezTo>
                    <a:pt x="3026723" y="4331754"/>
                    <a:pt x="3018223" y="4324588"/>
                    <a:pt x="3011625" y="4316521"/>
                  </a:cubicBezTo>
                  <a:cubicBezTo>
                    <a:pt x="3005025" y="4308455"/>
                    <a:pt x="3001725" y="4301156"/>
                    <a:pt x="3001725" y="4294622"/>
                  </a:cubicBezTo>
                  <a:cubicBezTo>
                    <a:pt x="3001725" y="4287956"/>
                    <a:pt x="3006959" y="4282590"/>
                    <a:pt x="3017424" y="4278523"/>
                  </a:cubicBezTo>
                  <a:cubicBezTo>
                    <a:pt x="3027890" y="4274457"/>
                    <a:pt x="3042323" y="4272424"/>
                    <a:pt x="3060722" y="4272424"/>
                  </a:cubicBezTo>
                  <a:cubicBezTo>
                    <a:pt x="3068588" y="4272424"/>
                    <a:pt x="3076187" y="4273057"/>
                    <a:pt x="3083520" y="4274324"/>
                  </a:cubicBezTo>
                  <a:cubicBezTo>
                    <a:pt x="3090853" y="4275591"/>
                    <a:pt x="3099119" y="4277490"/>
                    <a:pt x="3108319" y="4280023"/>
                  </a:cubicBezTo>
                  <a:lnTo>
                    <a:pt x="3112118" y="4276624"/>
                  </a:lnTo>
                  <a:cubicBezTo>
                    <a:pt x="3101320" y="4263558"/>
                    <a:pt x="3093653" y="4255358"/>
                    <a:pt x="3089120" y="4252025"/>
                  </a:cubicBezTo>
                  <a:cubicBezTo>
                    <a:pt x="3078453" y="4244026"/>
                    <a:pt x="3064922" y="4240026"/>
                    <a:pt x="3048521" y="4240026"/>
                  </a:cubicBezTo>
                  <a:cubicBezTo>
                    <a:pt x="3027856" y="4240026"/>
                    <a:pt x="3010958" y="4245359"/>
                    <a:pt x="2997826" y="4256025"/>
                  </a:cubicBezTo>
                  <a:cubicBezTo>
                    <a:pt x="2984692" y="4266691"/>
                    <a:pt x="2978126" y="4279890"/>
                    <a:pt x="2978126" y="4295622"/>
                  </a:cubicBezTo>
                  <a:cubicBezTo>
                    <a:pt x="2978126" y="4303089"/>
                    <a:pt x="2979325" y="4310788"/>
                    <a:pt x="2981725" y="4318721"/>
                  </a:cubicBezTo>
                  <a:cubicBezTo>
                    <a:pt x="2984126" y="4326654"/>
                    <a:pt x="2987259" y="4333754"/>
                    <a:pt x="2991125" y="4340020"/>
                  </a:cubicBezTo>
                  <a:lnTo>
                    <a:pt x="2965721" y="4340020"/>
                  </a:lnTo>
                  <a:lnTo>
                    <a:pt x="2965721" y="4335620"/>
                  </a:lnTo>
                  <a:lnTo>
                    <a:pt x="2942124" y="4178830"/>
                  </a:lnTo>
                  <a:lnTo>
                    <a:pt x="2951725" y="4182029"/>
                  </a:lnTo>
                  <a:cubicBezTo>
                    <a:pt x="2953191" y="4178296"/>
                    <a:pt x="2954458" y="4172630"/>
                    <a:pt x="2955524" y="4165030"/>
                  </a:cubicBezTo>
                  <a:cubicBezTo>
                    <a:pt x="2956591" y="4157431"/>
                    <a:pt x="2957125" y="4150298"/>
                    <a:pt x="2957125" y="4143632"/>
                  </a:cubicBezTo>
                  <a:cubicBezTo>
                    <a:pt x="2950324" y="4140965"/>
                    <a:pt x="2943590" y="4138299"/>
                    <a:pt x="2936923" y="4135632"/>
                  </a:cubicBezTo>
                  <a:cubicBezTo>
                    <a:pt x="2928259" y="4131766"/>
                    <a:pt x="2923926" y="4125966"/>
                    <a:pt x="2923926" y="4118233"/>
                  </a:cubicBezTo>
                  <a:close/>
                  <a:moveTo>
                    <a:pt x="6935741" y="4067836"/>
                  </a:moveTo>
                  <a:cubicBezTo>
                    <a:pt x="6924408" y="4067836"/>
                    <a:pt x="6913242" y="4069336"/>
                    <a:pt x="6902243" y="4072336"/>
                  </a:cubicBezTo>
                  <a:cubicBezTo>
                    <a:pt x="6891243" y="4075336"/>
                    <a:pt x="6881478" y="4079936"/>
                    <a:pt x="6872944" y="4086135"/>
                  </a:cubicBezTo>
                  <a:cubicBezTo>
                    <a:pt x="6864412" y="4092335"/>
                    <a:pt x="6857512" y="4100001"/>
                    <a:pt x="6852246" y="4109134"/>
                  </a:cubicBezTo>
                  <a:cubicBezTo>
                    <a:pt x="6846980" y="4118267"/>
                    <a:pt x="6844346" y="4128899"/>
                    <a:pt x="6844346" y="4141032"/>
                  </a:cubicBezTo>
                  <a:cubicBezTo>
                    <a:pt x="6844346" y="4146232"/>
                    <a:pt x="6845080" y="4151398"/>
                    <a:pt x="6846546" y="4156531"/>
                  </a:cubicBezTo>
                  <a:cubicBezTo>
                    <a:pt x="6848013" y="4161664"/>
                    <a:pt x="6850280" y="4166297"/>
                    <a:pt x="6853346" y="4170430"/>
                  </a:cubicBezTo>
                  <a:lnTo>
                    <a:pt x="6834565" y="4170430"/>
                  </a:lnTo>
                  <a:lnTo>
                    <a:pt x="6815167" y="4170430"/>
                  </a:lnTo>
                  <a:lnTo>
                    <a:pt x="6814748" y="4170430"/>
                  </a:lnTo>
                  <a:lnTo>
                    <a:pt x="6814748" y="4170481"/>
                  </a:lnTo>
                  <a:lnTo>
                    <a:pt x="6800417" y="4172230"/>
                  </a:lnTo>
                  <a:cubicBezTo>
                    <a:pt x="6795918" y="4173430"/>
                    <a:pt x="6791835" y="4175230"/>
                    <a:pt x="6788168" y="4177630"/>
                  </a:cubicBezTo>
                  <a:cubicBezTo>
                    <a:pt x="6780836" y="4182429"/>
                    <a:pt x="6776103" y="4188162"/>
                    <a:pt x="6773969" y="4194829"/>
                  </a:cubicBezTo>
                  <a:cubicBezTo>
                    <a:pt x="6772769" y="4192296"/>
                    <a:pt x="6770869" y="4189629"/>
                    <a:pt x="6768269" y="4186829"/>
                  </a:cubicBezTo>
                  <a:cubicBezTo>
                    <a:pt x="6765670" y="4184029"/>
                    <a:pt x="6762437" y="4181396"/>
                    <a:pt x="6758570" y="4178930"/>
                  </a:cubicBezTo>
                  <a:cubicBezTo>
                    <a:pt x="6754704" y="4176463"/>
                    <a:pt x="6750271" y="4174430"/>
                    <a:pt x="6745271" y="4172830"/>
                  </a:cubicBezTo>
                  <a:lnTo>
                    <a:pt x="6732660" y="4170973"/>
                  </a:lnTo>
                  <a:lnTo>
                    <a:pt x="6732660" y="4170430"/>
                  </a:lnTo>
                  <a:lnTo>
                    <a:pt x="6728972" y="4170430"/>
                  </a:lnTo>
                  <a:lnTo>
                    <a:pt x="6709973" y="4170430"/>
                  </a:lnTo>
                  <a:lnTo>
                    <a:pt x="6519473" y="4170430"/>
                  </a:lnTo>
                  <a:lnTo>
                    <a:pt x="6519473" y="4197628"/>
                  </a:lnTo>
                  <a:lnTo>
                    <a:pt x="6578670" y="4197628"/>
                  </a:lnTo>
                  <a:lnTo>
                    <a:pt x="6578670" y="4233826"/>
                  </a:lnTo>
                  <a:cubicBezTo>
                    <a:pt x="6576003" y="4235959"/>
                    <a:pt x="6573370" y="4238026"/>
                    <a:pt x="6570770" y="4240026"/>
                  </a:cubicBezTo>
                  <a:cubicBezTo>
                    <a:pt x="6568170" y="4242026"/>
                    <a:pt x="6565770" y="4244192"/>
                    <a:pt x="6563571" y="4246525"/>
                  </a:cubicBezTo>
                  <a:cubicBezTo>
                    <a:pt x="6561371" y="4248859"/>
                    <a:pt x="6559604" y="4251459"/>
                    <a:pt x="6558271" y="4254325"/>
                  </a:cubicBezTo>
                  <a:cubicBezTo>
                    <a:pt x="6556938" y="4257192"/>
                    <a:pt x="6556271" y="4260491"/>
                    <a:pt x="6556271" y="4264224"/>
                  </a:cubicBezTo>
                  <a:cubicBezTo>
                    <a:pt x="6556271" y="4267691"/>
                    <a:pt x="6556904" y="4270924"/>
                    <a:pt x="6558171" y="4273924"/>
                  </a:cubicBezTo>
                  <a:cubicBezTo>
                    <a:pt x="6559437" y="4276924"/>
                    <a:pt x="6561204" y="4279557"/>
                    <a:pt x="6563471" y="4281823"/>
                  </a:cubicBezTo>
                  <a:cubicBezTo>
                    <a:pt x="6565737" y="4284090"/>
                    <a:pt x="6568404" y="4285856"/>
                    <a:pt x="6571470" y="4287123"/>
                  </a:cubicBezTo>
                  <a:cubicBezTo>
                    <a:pt x="6574537" y="4288390"/>
                    <a:pt x="6577803" y="4289023"/>
                    <a:pt x="6581270" y="4289023"/>
                  </a:cubicBezTo>
                  <a:cubicBezTo>
                    <a:pt x="6588069" y="4289023"/>
                    <a:pt x="6593869" y="4286623"/>
                    <a:pt x="6598668" y="4281823"/>
                  </a:cubicBezTo>
                  <a:cubicBezTo>
                    <a:pt x="6603468" y="4277024"/>
                    <a:pt x="6605868" y="4271157"/>
                    <a:pt x="6605868" y="4264224"/>
                  </a:cubicBezTo>
                  <a:cubicBezTo>
                    <a:pt x="6605868" y="4260758"/>
                    <a:pt x="6605202" y="4257425"/>
                    <a:pt x="6603868" y="4254225"/>
                  </a:cubicBezTo>
                  <a:cubicBezTo>
                    <a:pt x="6608534" y="4252758"/>
                    <a:pt x="6612934" y="4252025"/>
                    <a:pt x="6617067" y="4252025"/>
                  </a:cubicBezTo>
                  <a:cubicBezTo>
                    <a:pt x="6623200" y="4252025"/>
                    <a:pt x="6628600" y="4253192"/>
                    <a:pt x="6633266" y="4255525"/>
                  </a:cubicBezTo>
                  <a:cubicBezTo>
                    <a:pt x="6637933" y="4257858"/>
                    <a:pt x="6641799" y="4260925"/>
                    <a:pt x="6644866" y="4264724"/>
                  </a:cubicBezTo>
                  <a:cubicBezTo>
                    <a:pt x="6647932" y="4268524"/>
                    <a:pt x="6650232" y="4272891"/>
                    <a:pt x="6651765" y="4277824"/>
                  </a:cubicBezTo>
                  <a:cubicBezTo>
                    <a:pt x="6653299" y="4282757"/>
                    <a:pt x="6654065" y="4287823"/>
                    <a:pt x="6654065" y="4293023"/>
                  </a:cubicBezTo>
                  <a:cubicBezTo>
                    <a:pt x="6654065" y="4301156"/>
                    <a:pt x="6651765" y="4308122"/>
                    <a:pt x="6647166" y="4313921"/>
                  </a:cubicBezTo>
                  <a:cubicBezTo>
                    <a:pt x="6642566" y="4319721"/>
                    <a:pt x="6636733" y="4324488"/>
                    <a:pt x="6629667" y="4328220"/>
                  </a:cubicBezTo>
                  <a:cubicBezTo>
                    <a:pt x="6622600" y="4331954"/>
                    <a:pt x="6614934" y="4334687"/>
                    <a:pt x="6606668" y="4336420"/>
                  </a:cubicBezTo>
                  <a:cubicBezTo>
                    <a:pt x="6598402" y="4338153"/>
                    <a:pt x="6590669" y="4339020"/>
                    <a:pt x="6583469" y="4339020"/>
                  </a:cubicBezTo>
                  <a:cubicBezTo>
                    <a:pt x="6578936" y="4339020"/>
                    <a:pt x="6572470" y="4338287"/>
                    <a:pt x="6564071" y="4336820"/>
                  </a:cubicBezTo>
                  <a:cubicBezTo>
                    <a:pt x="6559404" y="4336153"/>
                    <a:pt x="6555438" y="4335687"/>
                    <a:pt x="6552171" y="4335420"/>
                  </a:cubicBezTo>
                  <a:cubicBezTo>
                    <a:pt x="6548905" y="4335153"/>
                    <a:pt x="6546338" y="4334887"/>
                    <a:pt x="6544472" y="4334620"/>
                  </a:cubicBezTo>
                  <a:lnTo>
                    <a:pt x="6544472" y="4360818"/>
                  </a:lnTo>
                  <a:cubicBezTo>
                    <a:pt x="6556471" y="4362952"/>
                    <a:pt x="6569170" y="4366485"/>
                    <a:pt x="6582569" y="4371418"/>
                  </a:cubicBezTo>
                  <a:cubicBezTo>
                    <a:pt x="6595969" y="4376351"/>
                    <a:pt x="6609034" y="4382351"/>
                    <a:pt x="6621767" y="4389417"/>
                  </a:cubicBezTo>
                  <a:cubicBezTo>
                    <a:pt x="6634500" y="4396483"/>
                    <a:pt x="6646299" y="4404416"/>
                    <a:pt x="6657165" y="4413215"/>
                  </a:cubicBezTo>
                  <a:cubicBezTo>
                    <a:pt x="6668031" y="4422015"/>
                    <a:pt x="6676997" y="4431281"/>
                    <a:pt x="6684063" y="4441014"/>
                  </a:cubicBezTo>
                  <a:lnTo>
                    <a:pt x="6706262" y="4427214"/>
                  </a:lnTo>
                  <a:cubicBezTo>
                    <a:pt x="6703595" y="4421748"/>
                    <a:pt x="6699029" y="4415582"/>
                    <a:pt x="6692563" y="4408716"/>
                  </a:cubicBezTo>
                  <a:cubicBezTo>
                    <a:pt x="6686097" y="4401849"/>
                    <a:pt x="6678830" y="4395150"/>
                    <a:pt x="6670764" y="4388617"/>
                  </a:cubicBezTo>
                  <a:cubicBezTo>
                    <a:pt x="6662698" y="4382084"/>
                    <a:pt x="6654498" y="4376118"/>
                    <a:pt x="6646166" y="4370718"/>
                  </a:cubicBezTo>
                  <a:cubicBezTo>
                    <a:pt x="6637833" y="4365318"/>
                    <a:pt x="6630533" y="4361485"/>
                    <a:pt x="6624267" y="4359219"/>
                  </a:cubicBezTo>
                  <a:cubicBezTo>
                    <a:pt x="6632933" y="4358419"/>
                    <a:pt x="6640799" y="4356086"/>
                    <a:pt x="6647865" y="4352219"/>
                  </a:cubicBezTo>
                  <a:cubicBezTo>
                    <a:pt x="6654932" y="4348353"/>
                    <a:pt x="6660998" y="4343420"/>
                    <a:pt x="6666064" y="4337420"/>
                  </a:cubicBezTo>
                  <a:cubicBezTo>
                    <a:pt x="6671131" y="4331420"/>
                    <a:pt x="6675064" y="4324554"/>
                    <a:pt x="6677864" y="4316821"/>
                  </a:cubicBezTo>
                  <a:cubicBezTo>
                    <a:pt x="6680663" y="4309088"/>
                    <a:pt x="6682063" y="4301089"/>
                    <a:pt x="6682063" y="4292823"/>
                  </a:cubicBezTo>
                  <a:cubicBezTo>
                    <a:pt x="6682063" y="4284157"/>
                    <a:pt x="6680563" y="4275790"/>
                    <a:pt x="6677564" y="4267724"/>
                  </a:cubicBezTo>
                  <a:cubicBezTo>
                    <a:pt x="6674564" y="4259658"/>
                    <a:pt x="6670264" y="4252492"/>
                    <a:pt x="6664664" y="4246225"/>
                  </a:cubicBezTo>
                  <a:cubicBezTo>
                    <a:pt x="6659065" y="4239959"/>
                    <a:pt x="6652232" y="4234960"/>
                    <a:pt x="6644166" y="4231226"/>
                  </a:cubicBezTo>
                  <a:cubicBezTo>
                    <a:pt x="6636100" y="4227493"/>
                    <a:pt x="6627067" y="4225627"/>
                    <a:pt x="6617067" y="4225627"/>
                  </a:cubicBezTo>
                  <a:cubicBezTo>
                    <a:pt x="6613334" y="4225627"/>
                    <a:pt x="6609934" y="4225960"/>
                    <a:pt x="6606868" y="4226627"/>
                  </a:cubicBezTo>
                  <a:lnTo>
                    <a:pt x="6606868" y="4197628"/>
                  </a:lnTo>
                  <a:lnTo>
                    <a:pt x="6709973" y="4197628"/>
                  </a:lnTo>
                  <a:lnTo>
                    <a:pt x="6728972" y="4197628"/>
                  </a:lnTo>
                  <a:cubicBezTo>
                    <a:pt x="6734971" y="4197628"/>
                    <a:pt x="6740238" y="4199162"/>
                    <a:pt x="6744771" y="4202228"/>
                  </a:cubicBezTo>
                  <a:cubicBezTo>
                    <a:pt x="6749304" y="4205295"/>
                    <a:pt x="6753070" y="4209295"/>
                    <a:pt x="6756070" y="4214227"/>
                  </a:cubicBezTo>
                  <a:cubicBezTo>
                    <a:pt x="6759070" y="4219161"/>
                    <a:pt x="6761337" y="4224727"/>
                    <a:pt x="6762870" y="4230926"/>
                  </a:cubicBezTo>
                  <a:cubicBezTo>
                    <a:pt x="6764403" y="4237126"/>
                    <a:pt x="6765170" y="4243492"/>
                    <a:pt x="6765170" y="4250025"/>
                  </a:cubicBezTo>
                  <a:lnTo>
                    <a:pt x="6765170" y="4452813"/>
                  </a:lnTo>
                  <a:lnTo>
                    <a:pt x="6792968" y="4452813"/>
                  </a:lnTo>
                  <a:lnTo>
                    <a:pt x="6792968" y="4224027"/>
                  </a:lnTo>
                  <a:cubicBezTo>
                    <a:pt x="6792968" y="4216961"/>
                    <a:pt x="6794635" y="4210894"/>
                    <a:pt x="6797968" y="4205828"/>
                  </a:cubicBezTo>
                  <a:cubicBezTo>
                    <a:pt x="6801301" y="4200762"/>
                    <a:pt x="6807167" y="4198028"/>
                    <a:pt x="6815567" y="4197628"/>
                  </a:cubicBezTo>
                  <a:lnTo>
                    <a:pt x="6834565" y="4197628"/>
                  </a:lnTo>
                  <a:lnTo>
                    <a:pt x="6853546" y="4197628"/>
                  </a:lnTo>
                  <a:lnTo>
                    <a:pt x="6853546" y="4452813"/>
                  </a:lnTo>
                  <a:lnTo>
                    <a:pt x="6881744" y="4452813"/>
                  </a:lnTo>
                  <a:lnTo>
                    <a:pt x="6881744" y="4197628"/>
                  </a:lnTo>
                  <a:lnTo>
                    <a:pt x="6919523" y="4197628"/>
                  </a:lnTo>
                  <a:lnTo>
                    <a:pt x="6934741" y="4197628"/>
                  </a:lnTo>
                  <a:lnTo>
                    <a:pt x="6952921" y="4197628"/>
                  </a:lnTo>
                  <a:lnTo>
                    <a:pt x="6952921" y="4270024"/>
                  </a:lnTo>
                  <a:cubicBezTo>
                    <a:pt x="6952921" y="4279757"/>
                    <a:pt x="6953755" y="4288523"/>
                    <a:pt x="6955421" y="4296322"/>
                  </a:cubicBezTo>
                  <a:cubicBezTo>
                    <a:pt x="6957088" y="4304122"/>
                    <a:pt x="6959721" y="4311155"/>
                    <a:pt x="6963320" y="4317421"/>
                  </a:cubicBezTo>
                  <a:cubicBezTo>
                    <a:pt x="6966920" y="4323688"/>
                    <a:pt x="6971687" y="4329454"/>
                    <a:pt x="6977619" y="4334720"/>
                  </a:cubicBezTo>
                  <a:cubicBezTo>
                    <a:pt x="6983553" y="4339987"/>
                    <a:pt x="6990852" y="4344886"/>
                    <a:pt x="6999518" y="4349419"/>
                  </a:cubicBezTo>
                  <a:cubicBezTo>
                    <a:pt x="7007518" y="4329820"/>
                    <a:pt x="7017717" y="4314321"/>
                    <a:pt x="7030116" y="4302922"/>
                  </a:cubicBezTo>
                  <a:cubicBezTo>
                    <a:pt x="7042516" y="4291523"/>
                    <a:pt x="7058515" y="4284623"/>
                    <a:pt x="7078113" y="4282223"/>
                  </a:cubicBezTo>
                  <a:lnTo>
                    <a:pt x="7078113" y="4433414"/>
                  </a:lnTo>
                  <a:lnTo>
                    <a:pt x="7106112" y="4433414"/>
                  </a:lnTo>
                  <a:lnTo>
                    <a:pt x="7106112" y="4255025"/>
                  </a:lnTo>
                  <a:cubicBezTo>
                    <a:pt x="7050782" y="4255025"/>
                    <a:pt x="7013051" y="4273157"/>
                    <a:pt x="6992919" y="4309422"/>
                  </a:cubicBezTo>
                  <a:cubicBezTo>
                    <a:pt x="6988786" y="4305289"/>
                    <a:pt x="6985753" y="4300222"/>
                    <a:pt x="6983819" y="4294223"/>
                  </a:cubicBezTo>
                  <a:cubicBezTo>
                    <a:pt x="6981886" y="4288223"/>
                    <a:pt x="6980919" y="4279690"/>
                    <a:pt x="6980919" y="4268624"/>
                  </a:cubicBezTo>
                  <a:lnTo>
                    <a:pt x="6980919" y="4197628"/>
                  </a:lnTo>
                  <a:lnTo>
                    <a:pt x="7129073" y="4197628"/>
                  </a:lnTo>
                  <a:lnTo>
                    <a:pt x="7151309" y="4197628"/>
                  </a:lnTo>
                  <a:lnTo>
                    <a:pt x="7162071" y="4197628"/>
                  </a:lnTo>
                  <a:cubicBezTo>
                    <a:pt x="7162071" y="4207095"/>
                    <a:pt x="7163271" y="4215294"/>
                    <a:pt x="7165671" y="4222227"/>
                  </a:cubicBezTo>
                  <a:cubicBezTo>
                    <a:pt x="7168071" y="4229160"/>
                    <a:pt x="7171137" y="4235460"/>
                    <a:pt x="7174870" y="4241126"/>
                  </a:cubicBezTo>
                  <a:cubicBezTo>
                    <a:pt x="7178604" y="4246792"/>
                    <a:pt x="7182603" y="4252059"/>
                    <a:pt x="7186869" y="4256925"/>
                  </a:cubicBezTo>
                  <a:cubicBezTo>
                    <a:pt x="7191136" y="4261791"/>
                    <a:pt x="7195136" y="4266858"/>
                    <a:pt x="7198869" y="4272124"/>
                  </a:cubicBezTo>
                  <a:cubicBezTo>
                    <a:pt x="7202602" y="4277390"/>
                    <a:pt x="7205668" y="4283057"/>
                    <a:pt x="7208068" y="4289123"/>
                  </a:cubicBezTo>
                  <a:cubicBezTo>
                    <a:pt x="7210468" y="4295189"/>
                    <a:pt x="7211668" y="4302289"/>
                    <a:pt x="7211668" y="4310422"/>
                  </a:cubicBezTo>
                  <a:cubicBezTo>
                    <a:pt x="7211668" y="4316288"/>
                    <a:pt x="7210835" y="4321088"/>
                    <a:pt x="7209168" y="4324821"/>
                  </a:cubicBezTo>
                  <a:cubicBezTo>
                    <a:pt x="7207502" y="4328554"/>
                    <a:pt x="7205168" y="4331487"/>
                    <a:pt x="7202169" y="4333620"/>
                  </a:cubicBezTo>
                  <a:cubicBezTo>
                    <a:pt x="7199169" y="4335753"/>
                    <a:pt x="7195536" y="4337220"/>
                    <a:pt x="7191269" y="4338020"/>
                  </a:cubicBezTo>
                  <a:cubicBezTo>
                    <a:pt x="7187003" y="4338820"/>
                    <a:pt x="7182403" y="4339220"/>
                    <a:pt x="7177470" y="4339220"/>
                  </a:cubicBezTo>
                  <a:cubicBezTo>
                    <a:pt x="7168404" y="4339220"/>
                    <a:pt x="7160871" y="4338353"/>
                    <a:pt x="7154871" y="4336620"/>
                  </a:cubicBezTo>
                  <a:lnTo>
                    <a:pt x="7154871" y="4363018"/>
                  </a:lnTo>
                  <a:cubicBezTo>
                    <a:pt x="7162738" y="4364752"/>
                    <a:pt x="7169271" y="4365618"/>
                    <a:pt x="7174470" y="4365618"/>
                  </a:cubicBezTo>
                  <a:cubicBezTo>
                    <a:pt x="7196469" y="4365618"/>
                    <a:pt x="7212568" y="4360285"/>
                    <a:pt x="7222767" y="4349619"/>
                  </a:cubicBezTo>
                  <a:cubicBezTo>
                    <a:pt x="7232967" y="4338953"/>
                    <a:pt x="7238066" y="4322754"/>
                    <a:pt x="7238066" y="4301022"/>
                  </a:cubicBezTo>
                  <a:cubicBezTo>
                    <a:pt x="7240600" y="4299556"/>
                    <a:pt x="7243366" y="4298422"/>
                    <a:pt x="7246366" y="4297622"/>
                  </a:cubicBezTo>
                  <a:cubicBezTo>
                    <a:pt x="7249366" y="4296822"/>
                    <a:pt x="7252865" y="4296422"/>
                    <a:pt x="7256865" y="4296422"/>
                  </a:cubicBezTo>
                  <a:cubicBezTo>
                    <a:pt x="7262332" y="4296422"/>
                    <a:pt x="7267665" y="4297989"/>
                    <a:pt x="7272864" y="4301122"/>
                  </a:cubicBezTo>
                  <a:cubicBezTo>
                    <a:pt x="7278064" y="4304255"/>
                    <a:pt x="7282864" y="4308355"/>
                    <a:pt x="7287263" y="4313421"/>
                  </a:cubicBezTo>
                  <a:cubicBezTo>
                    <a:pt x="7291663" y="4318488"/>
                    <a:pt x="7295597" y="4324254"/>
                    <a:pt x="7299063" y="4330720"/>
                  </a:cubicBezTo>
                  <a:cubicBezTo>
                    <a:pt x="7302529" y="4337187"/>
                    <a:pt x="7305329" y="4343753"/>
                    <a:pt x="7307462" y="4350419"/>
                  </a:cubicBezTo>
                  <a:lnTo>
                    <a:pt x="7307462" y="4433414"/>
                  </a:lnTo>
                  <a:lnTo>
                    <a:pt x="7335460" y="4433414"/>
                  </a:lnTo>
                  <a:lnTo>
                    <a:pt x="7335460" y="4197628"/>
                  </a:lnTo>
                  <a:lnTo>
                    <a:pt x="7388857" y="4197628"/>
                  </a:lnTo>
                  <a:lnTo>
                    <a:pt x="7388857" y="4170430"/>
                  </a:lnTo>
                  <a:lnTo>
                    <a:pt x="7151309" y="4170430"/>
                  </a:lnTo>
                  <a:lnTo>
                    <a:pt x="7129073" y="4170430"/>
                  </a:lnTo>
                  <a:lnTo>
                    <a:pt x="6934741" y="4170430"/>
                  </a:lnTo>
                  <a:lnTo>
                    <a:pt x="6919523" y="4170430"/>
                  </a:lnTo>
                  <a:lnTo>
                    <a:pt x="6890943" y="4170430"/>
                  </a:lnTo>
                  <a:cubicBezTo>
                    <a:pt x="6884011" y="4167897"/>
                    <a:pt x="6878811" y="4164364"/>
                    <a:pt x="6875344" y="4159831"/>
                  </a:cubicBezTo>
                  <a:cubicBezTo>
                    <a:pt x="6871878" y="4155298"/>
                    <a:pt x="6870145" y="4149031"/>
                    <a:pt x="6870145" y="4141032"/>
                  </a:cubicBezTo>
                  <a:cubicBezTo>
                    <a:pt x="6870145" y="4132099"/>
                    <a:pt x="6872345" y="4124600"/>
                    <a:pt x="6876744" y="4118533"/>
                  </a:cubicBezTo>
                  <a:cubicBezTo>
                    <a:pt x="6881144" y="4112467"/>
                    <a:pt x="6886610" y="4107534"/>
                    <a:pt x="6893143" y="4103734"/>
                  </a:cubicBezTo>
                  <a:cubicBezTo>
                    <a:pt x="6899677" y="4099934"/>
                    <a:pt x="6906742" y="4097168"/>
                    <a:pt x="6914342" y="4095435"/>
                  </a:cubicBezTo>
                  <a:cubicBezTo>
                    <a:pt x="6921941" y="4093702"/>
                    <a:pt x="6929075" y="4092835"/>
                    <a:pt x="6935741" y="4092835"/>
                  </a:cubicBezTo>
                  <a:cubicBezTo>
                    <a:pt x="6962806" y="4092835"/>
                    <a:pt x="6986971" y="4097301"/>
                    <a:pt x="7008236" y="4106234"/>
                  </a:cubicBezTo>
                  <a:cubicBezTo>
                    <a:pt x="7029502" y="4115167"/>
                    <a:pt x="7047868" y="4128566"/>
                    <a:pt x="7063333" y="4146432"/>
                  </a:cubicBezTo>
                  <a:lnTo>
                    <a:pt x="7081332" y="4127633"/>
                  </a:lnTo>
                  <a:cubicBezTo>
                    <a:pt x="7070266" y="4116567"/>
                    <a:pt x="7059433" y="4107234"/>
                    <a:pt x="7048834" y="4099634"/>
                  </a:cubicBezTo>
                  <a:cubicBezTo>
                    <a:pt x="7038234" y="4092035"/>
                    <a:pt x="7027135" y="4085869"/>
                    <a:pt x="7015536" y="4081136"/>
                  </a:cubicBezTo>
                  <a:cubicBezTo>
                    <a:pt x="7003936" y="4076403"/>
                    <a:pt x="6991637" y="4073003"/>
                    <a:pt x="6978638" y="4070936"/>
                  </a:cubicBezTo>
                  <a:cubicBezTo>
                    <a:pt x="6965639" y="4068870"/>
                    <a:pt x="6951340" y="4067836"/>
                    <a:pt x="6935741" y="4067836"/>
                  </a:cubicBezTo>
                  <a:close/>
                  <a:moveTo>
                    <a:pt x="4265769" y="3882117"/>
                  </a:moveTo>
                  <a:cubicBezTo>
                    <a:pt x="4262036" y="3882117"/>
                    <a:pt x="4258436" y="3882851"/>
                    <a:pt x="4254970" y="3884317"/>
                  </a:cubicBezTo>
                  <a:cubicBezTo>
                    <a:pt x="4251509" y="3885784"/>
                    <a:pt x="4248509" y="3887817"/>
                    <a:pt x="4245976" y="3890417"/>
                  </a:cubicBezTo>
                  <a:cubicBezTo>
                    <a:pt x="4243443" y="3893017"/>
                    <a:pt x="4241443" y="3895983"/>
                    <a:pt x="4239976" y="3899316"/>
                  </a:cubicBezTo>
                  <a:cubicBezTo>
                    <a:pt x="4238510" y="3902650"/>
                    <a:pt x="4237776" y="3906249"/>
                    <a:pt x="4237776" y="3910116"/>
                  </a:cubicBezTo>
                  <a:cubicBezTo>
                    <a:pt x="4237776" y="3913849"/>
                    <a:pt x="4238510" y="3917415"/>
                    <a:pt x="4239976" y="3920815"/>
                  </a:cubicBezTo>
                  <a:cubicBezTo>
                    <a:pt x="4241443" y="3924215"/>
                    <a:pt x="4243443" y="3927215"/>
                    <a:pt x="4245976" y="3929815"/>
                  </a:cubicBezTo>
                  <a:cubicBezTo>
                    <a:pt x="4248509" y="3932414"/>
                    <a:pt x="4251509" y="3934448"/>
                    <a:pt x="4254970" y="3935914"/>
                  </a:cubicBezTo>
                  <a:cubicBezTo>
                    <a:pt x="4258436" y="3937381"/>
                    <a:pt x="4262036" y="3938114"/>
                    <a:pt x="4265769" y="3938114"/>
                  </a:cubicBezTo>
                  <a:cubicBezTo>
                    <a:pt x="4269635" y="3938114"/>
                    <a:pt x="4273235" y="3937381"/>
                    <a:pt x="4276569" y="3935914"/>
                  </a:cubicBezTo>
                  <a:cubicBezTo>
                    <a:pt x="4279901" y="3934448"/>
                    <a:pt x="4282901" y="3932414"/>
                    <a:pt x="4285568" y="3929815"/>
                  </a:cubicBezTo>
                  <a:cubicBezTo>
                    <a:pt x="4288234" y="3927215"/>
                    <a:pt x="4290267" y="3924215"/>
                    <a:pt x="4291667" y="3920815"/>
                  </a:cubicBezTo>
                  <a:cubicBezTo>
                    <a:pt x="4293068" y="3917415"/>
                    <a:pt x="4293767" y="3913849"/>
                    <a:pt x="4293767" y="3910116"/>
                  </a:cubicBezTo>
                  <a:cubicBezTo>
                    <a:pt x="4293767" y="3906249"/>
                    <a:pt x="4293068" y="3902650"/>
                    <a:pt x="4291667" y="3899316"/>
                  </a:cubicBezTo>
                  <a:cubicBezTo>
                    <a:pt x="4290267" y="3895983"/>
                    <a:pt x="4288234" y="3893017"/>
                    <a:pt x="4285568" y="3890417"/>
                  </a:cubicBezTo>
                  <a:cubicBezTo>
                    <a:pt x="4282901" y="3887817"/>
                    <a:pt x="4279901" y="3885784"/>
                    <a:pt x="4276569" y="3884317"/>
                  </a:cubicBezTo>
                  <a:cubicBezTo>
                    <a:pt x="4273235" y="3882851"/>
                    <a:pt x="4269635" y="3882117"/>
                    <a:pt x="4265769" y="3882117"/>
                  </a:cubicBezTo>
                  <a:close/>
                  <a:moveTo>
                    <a:pt x="2236950" y="3882117"/>
                  </a:moveTo>
                  <a:cubicBezTo>
                    <a:pt x="2233216" y="3882117"/>
                    <a:pt x="2229617" y="3882851"/>
                    <a:pt x="2226151" y="3884317"/>
                  </a:cubicBezTo>
                  <a:cubicBezTo>
                    <a:pt x="2222685" y="3885784"/>
                    <a:pt x="2219685" y="3887817"/>
                    <a:pt x="2217152" y="3890417"/>
                  </a:cubicBezTo>
                  <a:cubicBezTo>
                    <a:pt x="2214618" y="3893017"/>
                    <a:pt x="2212618" y="3895983"/>
                    <a:pt x="2211152" y="3899316"/>
                  </a:cubicBezTo>
                  <a:cubicBezTo>
                    <a:pt x="2209686" y="3902650"/>
                    <a:pt x="2208952" y="3906249"/>
                    <a:pt x="2208952" y="3910116"/>
                  </a:cubicBezTo>
                  <a:cubicBezTo>
                    <a:pt x="2208952" y="3913849"/>
                    <a:pt x="2209686" y="3917415"/>
                    <a:pt x="2211152" y="3920815"/>
                  </a:cubicBezTo>
                  <a:cubicBezTo>
                    <a:pt x="2212618" y="3924215"/>
                    <a:pt x="2214618" y="3927215"/>
                    <a:pt x="2217152" y="3929815"/>
                  </a:cubicBezTo>
                  <a:cubicBezTo>
                    <a:pt x="2219685" y="3932414"/>
                    <a:pt x="2222685" y="3934448"/>
                    <a:pt x="2226151" y="3935914"/>
                  </a:cubicBezTo>
                  <a:cubicBezTo>
                    <a:pt x="2229617" y="3937381"/>
                    <a:pt x="2233216" y="3938114"/>
                    <a:pt x="2236950" y="3938114"/>
                  </a:cubicBezTo>
                  <a:cubicBezTo>
                    <a:pt x="2240816" y="3938114"/>
                    <a:pt x="2244416" y="3937381"/>
                    <a:pt x="2247750" y="3935914"/>
                  </a:cubicBezTo>
                  <a:cubicBezTo>
                    <a:pt x="2251082" y="3934448"/>
                    <a:pt x="2254082" y="3932414"/>
                    <a:pt x="2256749" y="3929815"/>
                  </a:cubicBezTo>
                  <a:cubicBezTo>
                    <a:pt x="2259417" y="3927215"/>
                    <a:pt x="2261449" y="3924215"/>
                    <a:pt x="2262849" y="3920815"/>
                  </a:cubicBezTo>
                  <a:cubicBezTo>
                    <a:pt x="2264249" y="3917415"/>
                    <a:pt x="2264949" y="3913849"/>
                    <a:pt x="2264949" y="3910116"/>
                  </a:cubicBezTo>
                  <a:cubicBezTo>
                    <a:pt x="2264949" y="3906249"/>
                    <a:pt x="2264249" y="3902650"/>
                    <a:pt x="2262849" y="3899316"/>
                  </a:cubicBezTo>
                  <a:cubicBezTo>
                    <a:pt x="2261449" y="3895983"/>
                    <a:pt x="2259417" y="3893017"/>
                    <a:pt x="2256749" y="3890417"/>
                  </a:cubicBezTo>
                  <a:cubicBezTo>
                    <a:pt x="2254082" y="3887817"/>
                    <a:pt x="2251082" y="3885784"/>
                    <a:pt x="2247750" y="3884317"/>
                  </a:cubicBezTo>
                  <a:cubicBezTo>
                    <a:pt x="2244416" y="3882851"/>
                    <a:pt x="2240816" y="3882117"/>
                    <a:pt x="2236950" y="3882117"/>
                  </a:cubicBezTo>
                  <a:close/>
                  <a:moveTo>
                    <a:pt x="5578210" y="3851319"/>
                  </a:moveTo>
                  <a:lnTo>
                    <a:pt x="5578210" y="3914515"/>
                  </a:lnTo>
                  <a:cubicBezTo>
                    <a:pt x="5575410" y="3909983"/>
                    <a:pt x="5571044" y="3905716"/>
                    <a:pt x="5565111" y="3901716"/>
                  </a:cubicBezTo>
                  <a:cubicBezTo>
                    <a:pt x="5559178" y="3897716"/>
                    <a:pt x="5552711" y="3894217"/>
                    <a:pt x="5545712" y="3891217"/>
                  </a:cubicBezTo>
                  <a:cubicBezTo>
                    <a:pt x="5538713" y="3888217"/>
                    <a:pt x="5531646" y="3885817"/>
                    <a:pt x="5524513" y="3884017"/>
                  </a:cubicBezTo>
                  <a:cubicBezTo>
                    <a:pt x="5517380" y="3882217"/>
                    <a:pt x="5511080" y="3881184"/>
                    <a:pt x="5505614" y="3880917"/>
                  </a:cubicBezTo>
                  <a:cubicBezTo>
                    <a:pt x="5508947" y="3876651"/>
                    <a:pt x="5513447" y="3872651"/>
                    <a:pt x="5519113" y="3868918"/>
                  </a:cubicBezTo>
                  <a:cubicBezTo>
                    <a:pt x="5524780" y="3865185"/>
                    <a:pt x="5531013" y="3861952"/>
                    <a:pt x="5537812" y="3859219"/>
                  </a:cubicBezTo>
                  <a:cubicBezTo>
                    <a:pt x="5544612" y="3856486"/>
                    <a:pt x="5551545" y="3854386"/>
                    <a:pt x="5558611" y="3852919"/>
                  </a:cubicBezTo>
                  <a:cubicBezTo>
                    <a:pt x="5565677" y="3851453"/>
                    <a:pt x="5572210" y="3850919"/>
                    <a:pt x="5578210" y="3851319"/>
                  </a:cubicBezTo>
                  <a:close/>
                  <a:moveTo>
                    <a:pt x="3265096" y="3827721"/>
                  </a:moveTo>
                  <a:lnTo>
                    <a:pt x="3265096" y="3890717"/>
                  </a:lnTo>
                  <a:cubicBezTo>
                    <a:pt x="3262163" y="3886184"/>
                    <a:pt x="3257764" y="3881951"/>
                    <a:pt x="3251896" y="3878018"/>
                  </a:cubicBezTo>
                  <a:cubicBezTo>
                    <a:pt x="3246032" y="3874085"/>
                    <a:pt x="3239598" y="3870618"/>
                    <a:pt x="3232598" y="3867618"/>
                  </a:cubicBezTo>
                  <a:cubicBezTo>
                    <a:pt x="3225598" y="3864618"/>
                    <a:pt x="3218533" y="3862186"/>
                    <a:pt x="3211400" y="3860319"/>
                  </a:cubicBezTo>
                  <a:cubicBezTo>
                    <a:pt x="3204267" y="3858452"/>
                    <a:pt x="3197967" y="3857452"/>
                    <a:pt x="3192501" y="3857319"/>
                  </a:cubicBezTo>
                  <a:cubicBezTo>
                    <a:pt x="3195701" y="3852919"/>
                    <a:pt x="3200168" y="3848886"/>
                    <a:pt x="3205900" y="3845220"/>
                  </a:cubicBezTo>
                  <a:cubicBezTo>
                    <a:pt x="3211633" y="3841553"/>
                    <a:pt x="3217899" y="3838354"/>
                    <a:pt x="3224698" y="3835620"/>
                  </a:cubicBezTo>
                  <a:cubicBezTo>
                    <a:pt x="3231498" y="3832887"/>
                    <a:pt x="3238432" y="3830787"/>
                    <a:pt x="3245497" y="3829321"/>
                  </a:cubicBezTo>
                  <a:cubicBezTo>
                    <a:pt x="3252564" y="3827854"/>
                    <a:pt x="3259097" y="3827321"/>
                    <a:pt x="3265096" y="3827721"/>
                  </a:cubicBezTo>
                  <a:close/>
                  <a:moveTo>
                    <a:pt x="4962071" y="3800722"/>
                  </a:moveTo>
                  <a:lnTo>
                    <a:pt x="4962071" y="3827121"/>
                  </a:lnTo>
                  <a:lnTo>
                    <a:pt x="5125461" y="3827121"/>
                  </a:lnTo>
                  <a:lnTo>
                    <a:pt x="5125461" y="3800722"/>
                  </a:lnTo>
                  <a:close/>
                  <a:moveTo>
                    <a:pt x="2933253" y="3800722"/>
                  </a:moveTo>
                  <a:lnTo>
                    <a:pt x="2933253" y="3827121"/>
                  </a:lnTo>
                  <a:lnTo>
                    <a:pt x="3096642" y="3827121"/>
                  </a:lnTo>
                  <a:lnTo>
                    <a:pt x="3096642" y="3800722"/>
                  </a:lnTo>
                  <a:close/>
                  <a:moveTo>
                    <a:pt x="3265096" y="3761125"/>
                  </a:moveTo>
                  <a:lnTo>
                    <a:pt x="3265096" y="3804322"/>
                  </a:lnTo>
                  <a:cubicBezTo>
                    <a:pt x="3261896" y="3804322"/>
                    <a:pt x="3258563" y="3804456"/>
                    <a:pt x="3255097" y="3804722"/>
                  </a:cubicBezTo>
                  <a:cubicBezTo>
                    <a:pt x="3251630" y="3804989"/>
                    <a:pt x="3248098" y="3805456"/>
                    <a:pt x="3244497" y="3806122"/>
                  </a:cubicBezTo>
                  <a:cubicBezTo>
                    <a:pt x="3240498" y="3803989"/>
                    <a:pt x="3236732" y="3802022"/>
                    <a:pt x="3233198" y="3800222"/>
                  </a:cubicBezTo>
                  <a:cubicBezTo>
                    <a:pt x="3229665" y="3798423"/>
                    <a:pt x="3225932" y="3796889"/>
                    <a:pt x="3222000" y="3795623"/>
                  </a:cubicBezTo>
                  <a:cubicBezTo>
                    <a:pt x="3218066" y="3794356"/>
                    <a:pt x="3213766" y="3793323"/>
                    <a:pt x="3209100" y="3792523"/>
                  </a:cubicBezTo>
                  <a:cubicBezTo>
                    <a:pt x="3204434" y="3791723"/>
                    <a:pt x="3198900" y="3791190"/>
                    <a:pt x="3192501" y="3790923"/>
                  </a:cubicBezTo>
                  <a:cubicBezTo>
                    <a:pt x="3195434" y="3788390"/>
                    <a:pt x="3198667" y="3785490"/>
                    <a:pt x="3202201" y="3782224"/>
                  </a:cubicBezTo>
                  <a:cubicBezTo>
                    <a:pt x="3205734" y="3778957"/>
                    <a:pt x="3210166" y="3775824"/>
                    <a:pt x="3215499" y="3772824"/>
                  </a:cubicBezTo>
                  <a:cubicBezTo>
                    <a:pt x="3220832" y="3769824"/>
                    <a:pt x="3227499" y="3767258"/>
                    <a:pt x="3235498" y="3765125"/>
                  </a:cubicBezTo>
                  <a:cubicBezTo>
                    <a:pt x="3243498" y="3762992"/>
                    <a:pt x="3253363" y="3761658"/>
                    <a:pt x="3265096" y="3761125"/>
                  </a:cubicBezTo>
                  <a:close/>
                  <a:moveTo>
                    <a:pt x="4548217" y="3702328"/>
                  </a:moveTo>
                  <a:lnTo>
                    <a:pt x="4621412" y="3702328"/>
                  </a:lnTo>
                  <a:lnTo>
                    <a:pt x="4621412" y="3861319"/>
                  </a:lnTo>
                  <a:cubicBezTo>
                    <a:pt x="4609280" y="3845453"/>
                    <a:pt x="4595348" y="3832854"/>
                    <a:pt x="4579615" y="3823521"/>
                  </a:cubicBezTo>
                  <a:cubicBezTo>
                    <a:pt x="4566949" y="3816321"/>
                    <a:pt x="4553616" y="3811389"/>
                    <a:pt x="4539617" y="3808722"/>
                  </a:cubicBezTo>
                  <a:cubicBezTo>
                    <a:pt x="4545084" y="3805789"/>
                    <a:pt x="4550083" y="3802189"/>
                    <a:pt x="4554616" y="3797923"/>
                  </a:cubicBezTo>
                  <a:cubicBezTo>
                    <a:pt x="4559149" y="3793656"/>
                    <a:pt x="4563049" y="3789090"/>
                    <a:pt x="4566316" y="3784223"/>
                  </a:cubicBezTo>
                  <a:cubicBezTo>
                    <a:pt x="4569582" y="3779357"/>
                    <a:pt x="4572115" y="3774324"/>
                    <a:pt x="4573915" y="3769124"/>
                  </a:cubicBezTo>
                  <a:cubicBezTo>
                    <a:pt x="4575715" y="3763925"/>
                    <a:pt x="4576615" y="3758992"/>
                    <a:pt x="4576615" y="3754325"/>
                  </a:cubicBezTo>
                  <a:cubicBezTo>
                    <a:pt x="4576615" y="3749925"/>
                    <a:pt x="4576148" y="3745459"/>
                    <a:pt x="4575215" y="3740926"/>
                  </a:cubicBezTo>
                  <a:cubicBezTo>
                    <a:pt x="4574282" y="3736393"/>
                    <a:pt x="4572749" y="3731860"/>
                    <a:pt x="4570615" y="3727327"/>
                  </a:cubicBezTo>
                  <a:cubicBezTo>
                    <a:pt x="4568482" y="3722794"/>
                    <a:pt x="4565582" y="3718394"/>
                    <a:pt x="4561917" y="3714128"/>
                  </a:cubicBezTo>
                  <a:cubicBezTo>
                    <a:pt x="4558250" y="3709861"/>
                    <a:pt x="4553683" y="3705928"/>
                    <a:pt x="4548217" y="3702328"/>
                  </a:cubicBezTo>
                  <a:close/>
                  <a:moveTo>
                    <a:pt x="4036049" y="3702328"/>
                  </a:moveTo>
                  <a:lnTo>
                    <a:pt x="4135643" y="3702328"/>
                  </a:lnTo>
                  <a:lnTo>
                    <a:pt x="4135643" y="3869518"/>
                  </a:lnTo>
                  <a:cubicBezTo>
                    <a:pt x="4122844" y="3854453"/>
                    <a:pt x="4107512" y="3842787"/>
                    <a:pt x="4089646" y="3834520"/>
                  </a:cubicBezTo>
                  <a:cubicBezTo>
                    <a:pt x="4077780" y="3828654"/>
                    <a:pt x="4065214" y="3824388"/>
                    <a:pt x="4051948" y="3821721"/>
                  </a:cubicBezTo>
                  <a:cubicBezTo>
                    <a:pt x="4038682" y="3819055"/>
                    <a:pt x="4024983" y="3817521"/>
                    <a:pt x="4010851" y="3817121"/>
                  </a:cubicBezTo>
                  <a:cubicBezTo>
                    <a:pt x="4013384" y="3810055"/>
                    <a:pt x="4016951" y="3803856"/>
                    <a:pt x="4021550" y="3798523"/>
                  </a:cubicBezTo>
                  <a:cubicBezTo>
                    <a:pt x="4026150" y="3793190"/>
                    <a:pt x="4031416" y="3788723"/>
                    <a:pt x="4037349" y="3785123"/>
                  </a:cubicBezTo>
                  <a:cubicBezTo>
                    <a:pt x="4043283" y="3781524"/>
                    <a:pt x="4049782" y="3778891"/>
                    <a:pt x="4056848" y="3777224"/>
                  </a:cubicBezTo>
                  <a:cubicBezTo>
                    <a:pt x="4063914" y="3775557"/>
                    <a:pt x="4071181" y="3774724"/>
                    <a:pt x="4078647" y="3774724"/>
                  </a:cubicBezTo>
                  <a:cubicBezTo>
                    <a:pt x="4085846" y="3774724"/>
                    <a:pt x="4092979" y="3775524"/>
                    <a:pt x="4100045" y="3777124"/>
                  </a:cubicBezTo>
                  <a:lnTo>
                    <a:pt x="4100045" y="3750725"/>
                  </a:lnTo>
                  <a:cubicBezTo>
                    <a:pt x="4089913" y="3749126"/>
                    <a:pt x="4083047" y="3748326"/>
                    <a:pt x="4079446" y="3748326"/>
                  </a:cubicBezTo>
                  <a:cubicBezTo>
                    <a:pt x="4071047" y="3748326"/>
                    <a:pt x="4063547" y="3749359"/>
                    <a:pt x="4056948" y="3751425"/>
                  </a:cubicBezTo>
                  <a:cubicBezTo>
                    <a:pt x="4050348" y="3753492"/>
                    <a:pt x="4044582" y="3755259"/>
                    <a:pt x="4039649" y="3756725"/>
                  </a:cubicBezTo>
                  <a:cubicBezTo>
                    <a:pt x="4036449" y="3756725"/>
                    <a:pt x="4033483" y="3755992"/>
                    <a:pt x="4030749" y="3754525"/>
                  </a:cubicBezTo>
                  <a:cubicBezTo>
                    <a:pt x="4028016" y="3753059"/>
                    <a:pt x="4025617" y="3751092"/>
                    <a:pt x="4023550" y="3748626"/>
                  </a:cubicBezTo>
                  <a:cubicBezTo>
                    <a:pt x="4021484" y="3746159"/>
                    <a:pt x="4019850" y="3743459"/>
                    <a:pt x="4018650" y="3740526"/>
                  </a:cubicBezTo>
                  <a:cubicBezTo>
                    <a:pt x="4017451" y="3737593"/>
                    <a:pt x="4016851" y="3734526"/>
                    <a:pt x="4016851" y="3731327"/>
                  </a:cubicBezTo>
                  <a:cubicBezTo>
                    <a:pt x="4016851" y="3715061"/>
                    <a:pt x="4023250" y="3705395"/>
                    <a:pt x="4036049" y="3702328"/>
                  </a:cubicBezTo>
                  <a:close/>
                  <a:moveTo>
                    <a:pt x="2519398" y="3702328"/>
                  </a:moveTo>
                  <a:lnTo>
                    <a:pt x="2592594" y="3702328"/>
                  </a:lnTo>
                  <a:lnTo>
                    <a:pt x="2592594" y="3861319"/>
                  </a:lnTo>
                  <a:cubicBezTo>
                    <a:pt x="2580461" y="3845453"/>
                    <a:pt x="2566528" y="3832854"/>
                    <a:pt x="2550795" y="3823521"/>
                  </a:cubicBezTo>
                  <a:cubicBezTo>
                    <a:pt x="2538131" y="3816321"/>
                    <a:pt x="2524796" y="3811389"/>
                    <a:pt x="2510798" y="3808722"/>
                  </a:cubicBezTo>
                  <a:cubicBezTo>
                    <a:pt x="2516266" y="3805789"/>
                    <a:pt x="2521264" y="3802189"/>
                    <a:pt x="2525797" y="3797923"/>
                  </a:cubicBezTo>
                  <a:cubicBezTo>
                    <a:pt x="2530331" y="3793656"/>
                    <a:pt x="2534231" y="3789090"/>
                    <a:pt x="2537497" y="3784223"/>
                  </a:cubicBezTo>
                  <a:cubicBezTo>
                    <a:pt x="2540763" y="3779357"/>
                    <a:pt x="2543297" y="3774324"/>
                    <a:pt x="2545097" y="3769124"/>
                  </a:cubicBezTo>
                  <a:cubicBezTo>
                    <a:pt x="2546897" y="3763925"/>
                    <a:pt x="2547795" y="3758992"/>
                    <a:pt x="2547795" y="3754325"/>
                  </a:cubicBezTo>
                  <a:cubicBezTo>
                    <a:pt x="2547795" y="3749925"/>
                    <a:pt x="2547330" y="3745459"/>
                    <a:pt x="2546397" y="3740926"/>
                  </a:cubicBezTo>
                  <a:cubicBezTo>
                    <a:pt x="2545463" y="3736393"/>
                    <a:pt x="2543931" y="3731860"/>
                    <a:pt x="2541797" y="3727327"/>
                  </a:cubicBezTo>
                  <a:cubicBezTo>
                    <a:pt x="2539663" y="3722794"/>
                    <a:pt x="2536764" y="3718394"/>
                    <a:pt x="2533097" y="3714128"/>
                  </a:cubicBezTo>
                  <a:cubicBezTo>
                    <a:pt x="2529430" y="3709861"/>
                    <a:pt x="2524865" y="3705928"/>
                    <a:pt x="2519398" y="3702328"/>
                  </a:cubicBezTo>
                  <a:close/>
                  <a:moveTo>
                    <a:pt x="5166923" y="3675130"/>
                  </a:moveTo>
                  <a:lnTo>
                    <a:pt x="5166923" y="3702328"/>
                  </a:lnTo>
                  <a:lnTo>
                    <a:pt x="5226120" y="3702328"/>
                  </a:lnTo>
                  <a:lnTo>
                    <a:pt x="5226120" y="3738526"/>
                  </a:lnTo>
                  <a:cubicBezTo>
                    <a:pt x="5223454" y="3740659"/>
                    <a:pt x="5220820" y="3742726"/>
                    <a:pt x="5218220" y="3744726"/>
                  </a:cubicBezTo>
                  <a:cubicBezTo>
                    <a:pt x="5215620" y="3746726"/>
                    <a:pt x="5213220" y="3748892"/>
                    <a:pt x="5211020" y="3751225"/>
                  </a:cubicBezTo>
                  <a:cubicBezTo>
                    <a:pt x="5208821" y="3753559"/>
                    <a:pt x="5207054" y="3756159"/>
                    <a:pt x="5205721" y="3759025"/>
                  </a:cubicBezTo>
                  <a:cubicBezTo>
                    <a:pt x="5204388" y="3761892"/>
                    <a:pt x="5203721" y="3765191"/>
                    <a:pt x="5203721" y="3768924"/>
                  </a:cubicBezTo>
                  <a:cubicBezTo>
                    <a:pt x="5203721" y="3772391"/>
                    <a:pt x="5204354" y="3775624"/>
                    <a:pt x="5205621" y="3778624"/>
                  </a:cubicBezTo>
                  <a:cubicBezTo>
                    <a:pt x="5206887" y="3781624"/>
                    <a:pt x="5208654" y="3784257"/>
                    <a:pt x="5210921" y="3786523"/>
                  </a:cubicBezTo>
                  <a:cubicBezTo>
                    <a:pt x="5213187" y="3788790"/>
                    <a:pt x="5215853" y="3790556"/>
                    <a:pt x="5218921" y="3791823"/>
                  </a:cubicBezTo>
                  <a:cubicBezTo>
                    <a:pt x="5221986" y="3793090"/>
                    <a:pt x="5225253" y="3793723"/>
                    <a:pt x="5228719" y="3793723"/>
                  </a:cubicBezTo>
                  <a:cubicBezTo>
                    <a:pt x="5235519" y="3793723"/>
                    <a:pt x="5241319" y="3791323"/>
                    <a:pt x="5246118" y="3786523"/>
                  </a:cubicBezTo>
                  <a:cubicBezTo>
                    <a:pt x="5250919" y="3781724"/>
                    <a:pt x="5253318" y="3775857"/>
                    <a:pt x="5253318" y="3768924"/>
                  </a:cubicBezTo>
                  <a:cubicBezTo>
                    <a:pt x="5253318" y="3765458"/>
                    <a:pt x="5252651" y="3762125"/>
                    <a:pt x="5251318" y="3758925"/>
                  </a:cubicBezTo>
                  <a:cubicBezTo>
                    <a:pt x="5255984" y="3757458"/>
                    <a:pt x="5260384" y="3756725"/>
                    <a:pt x="5264517" y="3756725"/>
                  </a:cubicBezTo>
                  <a:cubicBezTo>
                    <a:pt x="5270650" y="3756725"/>
                    <a:pt x="5276050" y="3757892"/>
                    <a:pt x="5280717" y="3760225"/>
                  </a:cubicBezTo>
                  <a:cubicBezTo>
                    <a:pt x="5285383" y="3762558"/>
                    <a:pt x="5289250" y="3765625"/>
                    <a:pt x="5292316" y="3769424"/>
                  </a:cubicBezTo>
                  <a:cubicBezTo>
                    <a:pt x="5295382" y="3773224"/>
                    <a:pt x="5297682" y="3777591"/>
                    <a:pt x="5299216" y="3782524"/>
                  </a:cubicBezTo>
                  <a:cubicBezTo>
                    <a:pt x="5300749" y="3787457"/>
                    <a:pt x="5301515" y="3792523"/>
                    <a:pt x="5301515" y="3797723"/>
                  </a:cubicBezTo>
                  <a:cubicBezTo>
                    <a:pt x="5301515" y="3805856"/>
                    <a:pt x="5299216" y="3812822"/>
                    <a:pt x="5294615" y="3818621"/>
                  </a:cubicBezTo>
                  <a:cubicBezTo>
                    <a:pt x="5290016" y="3824421"/>
                    <a:pt x="5284183" y="3829188"/>
                    <a:pt x="5277116" y="3832920"/>
                  </a:cubicBezTo>
                  <a:cubicBezTo>
                    <a:pt x="5270050" y="3836654"/>
                    <a:pt x="5262384" y="3839387"/>
                    <a:pt x="5254118" y="3841120"/>
                  </a:cubicBezTo>
                  <a:cubicBezTo>
                    <a:pt x="5245852" y="3842853"/>
                    <a:pt x="5238119" y="3843720"/>
                    <a:pt x="5230919" y="3843720"/>
                  </a:cubicBezTo>
                  <a:cubicBezTo>
                    <a:pt x="5226386" y="3843720"/>
                    <a:pt x="5219921" y="3842987"/>
                    <a:pt x="5211520" y="3841520"/>
                  </a:cubicBezTo>
                  <a:cubicBezTo>
                    <a:pt x="5206854" y="3840853"/>
                    <a:pt x="5202888" y="3840387"/>
                    <a:pt x="5199621" y="3840120"/>
                  </a:cubicBezTo>
                  <a:cubicBezTo>
                    <a:pt x="5196355" y="3839853"/>
                    <a:pt x="5193788" y="3839587"/>
                    <a:pt x="5191922" y="3839320"/>
                  </a:cubicBezTo>
                  <a:lnTo>
                    <a:pt x="5191922" y="3865518"/>
                  </a:lnTo>
                  <a:cubicBezTo>
                    <a:pt x="5203921" y="3867652"/>
                    <a:pt x="5216620" y="3871185"/>
                    <a:pt x="5230019" y="3876118"/>
                  </a:cubicBezTo>
                  <a:cubicBezTo>
                    <a:pt x="5243419" y="3881051"/>
                    <a:pt x="5256484" y="3887051"/>
                    <a:pt x="5269217" y="3894117"/>
                  </a:cubicBezTo>
                  <a:cubicBezTo>
                    <a:pt x="5281949" y="3901183"/>
                    <a:pt x="5293749" y="3909116"/>
                    <a:pt x="5304615" y="3917915"/>
                  </a:cubicBezTo>
                  <a:cubicBezTo>
                    <a:pt x="5315481" y="3926715"/>
                    <a:pt x="5324447" y="3935981"/>
                    <a:pt x="5331513" y="3945714"/>
                  </a:cubicBezTo>
                  <a:lnTo>
                    <a:pt x="5353713" y="3931914"/>
                  </a:lnTo>
                  <a:cubicBezTo>
                    <a:pt x="5351045" y="3926448"/>
                    <a:pt x="5346479" y="3920282"/>
                    <a:pt x="5340013" y="3913416"/>
                  </a:cubicBezTo>
                  <a:cubicBezTo>
                    <a:pt x="5333546" y="3906549"/>
                    <a:pt x="5326280" y="3899850"/>
                    <a:pt x="5318214" y="3893317"/>
                  </a:cubicBezTo>
                  <a:cubicBezTo>
                    <a:pt x="5310148" y="3886784"/>
                    <a:pt x="5301948" y="3880818"/>
                    <a:pt x="5293615" y="3875418"/>
                  </a:cubicBezTo>
                  <a:cubicBezTo>
                    <a:pt x="5285283" y="3870018"/>
                    <a:pt x="5277983" y="3866185"/>
                    <a:pt x="5271717" y="3863919"/>
                  </a:cubicBezTo>
                  <a:cubicBezTo>
                    <a:pt x="5280384" y="3863119"/>
                    <a:pt x="5288250" y="3860786"/>
                    <a:pt x="5295316" y="3856919"/>
                  </a:cubicBezTo>
                  <a:cubicBezTo>
                    <a:pt x="5302381" y="3853053"/>
                    <a:pt x="5308448" y="3848120"/>
                    <a:pt x="5313514" y="3842120"/>
                  </a:cubicBezTo>
                  <a:cubicBezTo>
                    <a:pt x="5318580" y="3836120"/>
                    <a:pt x="5322514" y="3829254"/>
                    <a:pt x="5325314" y="3821521"/>
                  </a:cubicBezTo>
                  <a:cubicBezTo>
                    <a:pt x="5328114" y="3813788"/>
                    <a:pt x="5329513" y="3805789"/>
                    <a:pt x="5329513" y="3797523"/>
                  </a:cubicBezTo>
                  <a:cubicBezTo>
                    <a:pt x="5329513" y="3788857"/>
                    <a:pt x="5328013" y="3780490"/>
                    <a:pt x="5325014" y="3772424"/>
                  </a:cubicBezTo>
                  <a:cubicBezTo>
                    <a:pt x="5322014" y="3764358"/>
                    <a:pt x="5317715" y="3757192"/>
                    <a:pt x="5312114" y="3750925"/>
                  </a:cubicBezTo>
                  <a:cubicBezTo>
                    <a:pt x="5306515" y="3744659"/>
                    <a:pt x="5299682" y="3739660"/>
                    <a:pt x="5291616" y="3735926"/>
                  </a:cubicBezTo>
                  <a:cubicBezTo>
                    <a:pt x="5283549" y="3732193"/>
                    <a:pt x="5274517" y="3730327"/>
                    <a:pt x="5264517" y="3730327"/>
                  </a:cubicBezTo>
                  <a:cubicBezTo>
                    <a:pt x="5260785" y="3730327"/>
                    <a:pt x="5257384" y="3730660"/>
                    <a:pt x="5254318" y="3731327"/>
                  </a:cubicBezTo>
                  <a:lnTo>
                    <a:pt x="5254318" y="3702328"/>
                  </a:lnTo>
                  <a:lnTo>
                    <a:pt x="5357423" y="3702328"/>
                  </a:lnTo>
                  <a:lnTo>
                    <a:pt x="5380110" y="3702328"/>
                  </a:lnTo>
                  <a:lnTo>
                    <a:pt x="5439018" y="3702328"/>
                  </a:lnTo>
                  <a:cubicBezTo>
                    <a:pt x="5420887" y="3719394"/>
                    <a:pt x="5411153" y="3741659"/>
                    <a:pt x="5409820" y="3769124"/>
                  </a:cubicBezTo>
                  <a:lnTo>
                    <a:pt x="5436018" y="3769124"/>
                  </a:lnTo>
                  <a:cubicBezTo>
                    <a:pt x="5440685" y="3769124"/>
                    <a:pt x="5445284" y="3769858"/>
                    <a:pt x="5449818" y="3771324"/>
                  </a:cubicBezTo>
                  <a:cubicBezTo>
                    <a:pt x="5454350" y="3772791"/>
                    <a:pt x="5458384" y="3774891"/>
                    <a:pt x="5461917" y="3777624"/>
                  </a:cubicBezTo>
                  <a:cubicBezTo>
                    <a:pt x="5465450" y="3780357"/>
                    <a:pt x="5468316" y="3783657"/>
                    <a:pt x="5470516" y="3787523"/>
                  </a:cubicBezTo>
                  <a:cubicBezTo>
                    <a:pt x="5472716" y="3791390"/>
                    <a:pt x="5473817" y="3795790"/>
                    <a:pt x="5473817" y="3800722"/>
                  </a:cubicBezTo>
                  <a:cubicBezTo>
                    <a:pt x="5473817" y="3818455"/>
                    <a:pt x="5464750" y="3827321"/>
                    <a:pt x="5446618" y="3827321"/>
                  </a:cubicBezTo>
                  <a:cubicBezTo>
                    <a:pt x="5432352" y="3827321"/>
                    <a:pt x="5416286" y="3817921"/>
                    <a:pt x="5398421" y="3799122"/>
                  </a:cubicBezTo>
                  <a:cubicBezTo>
                    <a:pt x="5384688" y="3784590"/>
                    <a:pt x="5373289" y="3768724"/>
                    <a:pt x="5364223" y="3751525"/>
                  </a:cubicBezTo>
                  <a:lnTo>
                    <a:pt x="5347424" y="3767524"/>
                  </a:lnTo>
                  <a:cubicBezTo>
                    <a:pt x="5358624" y="3786590"/>
                    <a:pt x="5369756" y="3802322"/>
                    <a:pt x="5380822" y="3814722"/>
                  </a:cubicBezTo>
                  <a:cubicBezTo>
                    <a:pt x="5403087" y="3839653"/>
                    <a:pt x="5425286" y="3852119"/>
                    <a:pt x="5447418" y="3852119"/>
                  </a:cubicBezTo>
                  <a:cubicBezTo>
                    <a:pt x="5463550" y="3852119"/>
                    <a:pt x="5476116" y="3847820"/>
                    <a:pt x="5485115" y="3839220"/>
                  </a:cubicBezTo>
                  <a:cubicBezTo>
                    <a:pt x="5494115" y="3830621"/>
                    <a:pt x="5498615" y="3817788"/>
                    <a:pt x="5498615" y="3800722"/>
                  </a:cubicBezTo>
                  <a:cubicBezTo>
                    <a:pt x="5498615" y="3792056"/>
                    <a:pt x="5496981" y="3784290"/>
                    <a:pt x="5493715" y="3777424"/>
                  </a:cubicBezTo>
                  <a:cubicBezTo>
                    <a:pt x="5490448" y="3770558"/>
                    <a:pt x="5486049" y="3764691"/>
                    <a:pt x="5480516" y="3759825"/>
                  </a:cubicBezTo>
                  <a:cubicBezTo>
                    <a:pt x="5474983" y="3754959"/>
                    <a:pt x="5468616" y="3751359"/>
                    <a:pt x="5461418" y="3749026"/>
                  </a:cubicBezTo>
                  <a:cubicBezTo>
                    <a:pt x="5454217" y="3746693"/>
                    <a:pt x="5446751" y="3745593"/>
                    <a:pt x="5439018" y="3745726"/>
                  </a:cubicBezTo>
                  <a:cubicBezTo>
                    <a:pt x="5439551" y="3741993"/>
                    <a:pt x="5440819" y="3737960"/>
                    <a:pt x="5442818" y="3733626"/>
                  </a:cubicBezTo>
                  <a:cubicBezTo>
                    <a:pt x="5444818" y="3729294"/>
                    <a:pt x="5447318" y="3725027"/>
                    <a:pt x="5450318" y="3720827"/>
                  </a:cubicBezTo>
                  <a:cubicBezTo>
                    <a:pt x="5453318" y="3716628"/>
                    <a:pt x="5456617" y="3712895"/>
                    <a:pt x="5460217" y="3709628"/>
                  </a:cubicBezTo>
                  <a:cubicBezTo>
                    <a:pt x="5463817" y="3706362"/>
                    <a:pt x="5467416" y="3703928"/>
                    <a:pt x="5471016" y="3702328"/>
                  </a:cubicBezTo>
                  <a:lnTo>
                    <a:pt x="5484216" y="3702328"/>
                  </a:lnTo>
                  <a:cubicBezTo>
                    <a:pt x="5484216" y="3709928"/>
                    <a:pt x="5485615" y="3717761"/>
                    <a:pt x="5488415" y="3725827"/>
                  </a:cubicBezTo>
                  <a:cubicBezTo>
                    <a:pt x="5491215" y="3733893"/>
                    <a:pt x="5495415" y="3741293"/>
                    <a:pt x="5501014" y="3748026"/>
                  </a:cubicBezTo>
                  <a:cubicBezTo>
                    <a:pt x="5506614" y="3754759"/>
                    <a:pt x="5513714" y="3760292"/>
                    <a:pt x="5522313" y="3764625"/>
                  </a:cubicBezTo>
                  <a:cubicBezTo>
                    <a:pt x="5530913" y="3768958"/>
                    <a:pt x="5541146" y="3771124"/>
                    <a:pt x="5553011" y="3771124"/>
                  </a:cubicBezTo>
                  <a:lnTo>
                    <a:pt x="5578210" y="3771124"/>
                  </a:lnTo>
                  <a:lnTo>
                    <a:pt x="5578210" y="3827921"/>
                  </a:lnTo>
                  <a:cubicBezTo>
                    <a:pt x="5568077" y="3827921"/>
                    <a:pt x="5557044" y="3829421"/>
                    <a:pt x="5545112" y="3832420"/>
                  </a:cubicBezTo>
                  <a:cubicBezTo>
                    <a:pt x="5533180" y="3835420"/>
                    <a:pt x="5521947" y="3840020"/>
                    <a:pt x="5511414" y="3846220"/>
                  </a:cubicBezTo>
                  <a:cubicBezTo>
                    <a:pt x="5500881" y="3852419"/>
                    <a:pt x="5491848" y="3860219"/>
                    <a:pt x="5484316" y="3869618"/>
                  </a:cubicBezTo>
                  <a:cubicBezTo>
                    <a:pt x="5476783" y="3879018"/>
                    <a:pt x="5472483" y="3890250"/>
                    <a:pt x="5471416" y="3903316"/>
                  </a:cubicBezTo>
                  <a:cubicBezTo>
                    <a:pt x="5480082" y="3903183"/>
                    <a:pt x="5489715" y="3903783"/>
                    <a:pt x="5500314" y="3905116"/>
                  </a:cubicBezTo>
                  <a:cubicBezTo>
                    <a:pt x="5510914" y="3906449"/>
                    <a:pt x="5521313" y="3908983"/>
                    <a:pt x="5531513" y="3912716"/>
                  </a:cubicBezTo>
                  <a:cubicBezTo>
                    <a:pt x="5541713" y="3916449"/>
                    <a:pt x="5550978" y="3921382"/>
                    <a:pt x="5559311" y="3927515"/>
                  </a:cubicBezTo>
                  <a:cubicBezTo>
                    <a:pt x="5567645" y="3933648"/>
                    <a:pt x="5573943" y="3941381"/>
                    <a:pt x="5578210" y="3950713"/>
                  </a:cubicBezTo>
                  <a:lnTo>
                    <a:pt x="5578210" y="3957913"/>
                  </a:lnTo>
                  <a:lnTo>
                    <a:pt x="5606208" y="3957913"/>
                  </a:lnTo>
                  <a:lnTo>
                    <a:pt x="5606208" y="3747526"/>
                  </a:lnTo>
                  <a:lnTo>
                    <a:pt x="5553011" y="3747526"/>
                  </a:lnTo>
                  <a:cubicBezTo>
                    <a:pt x="5547146" y="3747526"/>
                    <a:pt x="5541579" y="3746059"/>
                    <a:pt x="5536312" y="3743126"/>
                  </a:cubicBezTo>
                  <a:cubicBezTo>
                    <a:pt x="5531046" y="3740193"/>
                    <a:pt x="5526379" y="3736560"/>
                    <a:pt x="5522313" y="3732227"/>
                  </a:cubicBezTo>
                  <a:cubicBezTo>
                    <a:pt x="5518248" y="3727894"/>
                    <a:pt x="5515014" y="3723061"/>
                    <a:pt x="5512614" y="3717727"/>
                  </a:cubicBezTo>
                  <a:cubicBezTo>
                    <a:pt x="5510214" y="3712395"/>
                    <a:pt x="5509014" y="3707262"/>
                    <a:pt x="5509014" y="3702328"/>
                  </a:cubicBezTo>
                  <a:lnTo>
                    <a:pt x="5659605" y="3702328"/>
                  </a:lnTo>
                  <a:lnTo>
                    <a:pt x="5659605" y="3675130"/>
                  </a:lnTo>
                  <a:lnTo>
                    <a:pt x="5380110" y="3675130"/>
                  </a:lnTo>
                  <a:lnTo>
                    <a:pt x="5357423" y="3675130"/>
                  </a:lnTo>
                  <a:close/>
                  <a:moveTo>
                    <a:pt x="3957254" y="3675130"/>
                  </a:moveTo>
                  <a:lnTo>
                    <a:pt x="3957254" y="3702328"/>
                  </a:lnTo>
                  <a:lnTo>
                    <a:pt x="3996652" y="3702328"/>
                  </a:lnTo>
                  <a:cubicBezTo>
                    <a:pt x="3991452" y="3713128"/>
                    <a:pt x="3988852" y="3722794"/>
                    <a:pt x="3988852" y="3731327"/>
                  </a:cubicBezTo>
                  <a:cubicBezTo>
                    <a:pt x="3988852" y="3749859"/>
                    <a:pt x="3995652" y="3764325"/>
                    <a:pt x="4009251" y="3774724"/>
                  </a:cubicBezTo>
                  <a:cubicBezTo>
                    <a:pt x="3990852" y="3789790"/>
                    <a:pt x="3981386" y="3812322"/>
                    <a:pt x="3980853" y="3842320"/>
                  </a:cubicBezTo>
                  <a:cubicBezTo>
                    <a:pt x="3998852" y="3842587"/>
                    <a:pt x="4015384" y="3843553"/>
                    <a:pt x="4030449" y="3845220"/>
                  </a:cubicBezTo>
                  <a:cubicBezTo>
                    <a:pt x="4045516" y="3846886"/>
                    <a:pt x="4059713" y="3850653"/>
                    <a:pt x="4073047" y="3856519"/>
                  </a:cubicBezTo>
                  <a:cubicBezTo>
                    <a:pt x="4084513" y="3861186"/>
                    <a:pt x="4095379" y="3867652"/>
                    <a:pt x="4105645" y="3875918"/>
                  </a:cubicBezTo>
                  <a:cubicBezTo>
                    <a:pt x="4115911" y="3884184"/>
                    <a:pt x="4125910" y="3894850"/>
                    <a:pt x="4135643" y="3907916"/>
                  </a:cubicBezTo>
                  <a:lnTo>
                    <a:pt x="4135643" y="3938114"/>
                  </a:lnTo>
                  <a:lnTo>
                    <a:pt x="4163642" y="3938114"/>
                  </a:lnTo>
                  <a:lnTo>
                    <a:pt x="4163642" y="3702328"/>
                  </a:lnTo>
                  <a:lnTo>
                    <a:pt x="4217039" y="3702328"/>
                  </a:lnTo>
                  <a:lnTo>
                    <a:pt x="4217039" y="3675130"/>
                  </a:lnTo>
                  <a:close/>
                  <a:moveTo>
                    <a:pt x="3138103" y="3675130"/>
                  </a:moveTo>
                  <a:lnTo>
                    <a:pt x="3138103" y="3702328"/>
                  </a:lnTo>
                  <a:lnTo>
                    <a:pt x="3265096" y="3702328"/>
                  </a:lnTo>
                  <a:lnTo>
                    <a:pt x="3265096" y="3734926"/>
                  </a:lnTo>
                  <a:cubicBezTo>
                    <a:pt x="3247764" y="3735860"/>
                    <a:pt x="3232731" y="3738726"/>
                    <a:pt x="3219999" y="3743526"/>
                  </a:cubicBezTo>
                  <a:cubicBezTo>
                    <a:pt x="3207267" y="3748326"/>
                    <a:pt x="3196734" y="3754359"/>
                    <a:pt x="3188401" y="3761625"/>
                  </a:cubicBezTo>
                  <a:cubicBezTo>
                    <a:pt x="3180069" y="3768891"/>
                    <a:pt x="3173736" y="3776924"/>
                    <a:pt x="3169403" y="3785723"/>
                  </a:cubicBezTo>
                  <a:cubicBezTo>
                    <a:pt x="3165069" y="3794523"/>
                    <a:pt x="3162503" y="3803322"/>
                    <a:pt x="3161703" y="3812122"/>
                  </a:cubicBezTo>
                  <a:cubicBezTo>
                    <a:pt x="3167702" y="3812122"/>
                    <a:pt x="3175002" y="3812322"/>
                    <a:pt x="3183601" y="3812722"/>
                  </a:cubicBezTo>
                  <a:cubicBezTo>
                    <a:pt x="3192201" y="3813122"/>
                    <a:pt x="3200433" y="3814588"/>
                    <a:pt x="3208301" y="3817121"/>
                  </a:cubicBezTo>
                  <a:cubicBezTo>
                    <a:pt x="3201901" y="3820188"/>
                    <a:pt x="3195801" y="3823754"/>
                    <a:pt x="3190001" y="3827821"/>
                  </a:cubicBezTo>
                  <a:cubicBezTo>
                    <a:pt x="3184202" y="3831887"/>
                    <a:pt x="3179101" y="3836520"/>
                    <a:pt x="3174702" y="3841720"/>
                  </a:cubicBezTo>
                  <a:cubicBezTo>
                    <a:pt x="3170303" y="3846920"/>
                    <a:pt x="3166635" y="3852686"/>
                    <a:pt x="3163703" y="3859019"/>
                  </a:cubicBezTo>
                  <a:cubicBezTo>
                    <a:pt x="3160770" y="3865352"/>
                    <a:pt x="3158970" y="3872251"/>
                    <a:pt x="3158303" y="3879718"/>
                  </a:cubicBezTo>
                  <a:cubicBezTo>
                    <a:pt x="3166968" y="3879451"/>
                    <a:pt x="3176602" y="3880018"/>
                    <a:pt x="3187201" y="3881417"/>
                  </a:cubicBezTo>
                  <a:cubicBezTo>
                    <a:pt x="3197801" y="3882817"/>
                    <a:pt x="3208167" y="3885351"/>
                    <a:pt x="3218299" y="3889017"/>
                  </a:cubicBezTo>
                  <a:cubicBezTo>
                    <a:pt x="3228432" y="3892684"/>
                    <a:pt x="3237665" y="3897616"/>
                    <a:pt x="3245997" y="3903816"/>
                  </a:cubicBezTo>
                  <a:cubicBezTo>
                    <a:pt x="3254331" y="3910016"/>
                    <a:pt x="3260697" y="3917715"/>
                    <a:pt x="3265096" y="3926915"/>
                  </a:cubicBezTo>
                  <a:lnTo>
                    <a:pt x="3265096" y="3957513"/>
                  </a:lnTo>
                  <a:lnTo>
                    <a:pt x="3293095" y="3957513"/>
                  </a:lnTo>
                  <a:lnTo>
                    <a:pt x="3293095" y="3761125"/>
                  </a:lnTo>
                  <a:cubicBezTo>
                    <a:pt x="3300427" y="3760858"/>
                    <a:pt x="3307927" y="3761792"/>
                    <a:pt x="3315593" y="3763925"/>
                  </a:cubicBezTo>
                  <a:cubicBezTo>
                    <a:pt x="3323259" y="3766058"/>
                    <a:pt x="3330193" y="3769191"/>
                    <a:pt x="3336392" y="3773324"/>
                  </a:cubicBezTo>
                  <a:cubicBezTo>
                    <a:pt x="3342592" y="3777457"/>
                    <a:pt x="3347691" y="3782623"/>
                    <a:pt x="3351690" y="3788823"/>
                  </a:cubicBezTo>
                  <a:cubicBezTo>
                    <a:pt x="3355690" y="3795023"/>
                    <a:pt x="3357690" y="3801989"/>
                    <a:pt x="3357690" y="3809722"/>
                  </a:cubicBezTo>
                  <a:cubicBezTo>
                    <a:pt x="3357690" y="3812789"/>
                    <a:pt x="3357624" y="3815355"/>
                    <a:pt x="3357490" y="3817421"/>
                  </a:cubicBezTo>
                  <a:cubicBezTo>
                    <a:pt x="3357357" y="3819488"/>
                    <a:pt x="3356824" y="3821721"/>
                    <a:pt x="3355891" y="3824121"/>
                  </a:cubicBezTo>
                  <a:cubicBezTo>
                    <a:pt x="3353757" y="3821988"/>
                    <a:pt x="3351257" y="3820288"/>
                    <a:pt x="3348391" y="3819021"/>
                  </a:cubicBezTo>
                  <a:cubicBezTo>
                    <a:pt x="3345525" y="3817755"/>
                    <a:pt x="3342358" y="3817121"/>
                    <a:pt x="3338891" y="3817121"/>
                  </a:cubicBezTo>
                  <a:cubicBezTo>
                    <a:pt x="3335426" y="3817121"/>
                    <a:pt x="3332159" y="3817755"/>
                    <a:pt x="3329093" y="3819021"/>
                  </a:cubicBezTo>
                  <a:cubicBezTo>
                    <a:pt x="3326026" y="3820288"/>
                    <a:pt x="3323359" y="3822055"/>
                    <a:pt x="3321093" y="3824321"/>
                  </a:cubicBezTo>
                  <a:cubicBezTo>
                    <a:pt x="3318826" y="3826588"/>
                    <a:pt x="3317060" y="3829221"/>
                    <a:pt x="3315793" y="3832220"/>
                  </a:cubicBezTo>
                  <a:cubicBezTo>
                    <a:pt x="3314527" y="3835220"/>
                    <a:pt x="3313894" y="3838454"/>
                    <a:pt x="3313894" y="3841920"/>
                  </a:cubicBezTo>
                  <a:cubicBezTo>
                    <a:pt x="3313894" y="3845253"/>
                    <a:pt x="3314527" y="3848419"/>
                    <a:pt x="3315793" y="3851419"/>
                  </a:cubicBezTo>
                  <a:cubicBezTo>
                    <a:pt x="3317060" y="3854419"/>
                    <a:pt x="3318826" y="3857052"/>
                    <a:pt x="3321093" y="3859319"/>
                  </a:cubicBezTo>
                  <a:cubicBezTo>
                    <a:pt x="3323359" y="3861586"/>
                    <a:pt x="3326026" y="3863352"/>
                    <a:pt x="3329093" y="3864618"/>
                  </a:cubicBezTo>
                  <a:cubicBezTo>
                    <a:pt x="3332159" y="3865885"/>
                    <a:pt x="3335426" y="3866518"/>
                    <a:pt x="3338891" y="3866518"/>
                  </a:cubicBezTo>
                  <a:cubicBezTo>
                    <a:pt x="3344625" y="3866518"/>
                    <a:pt x="3350324" y="3865318"/>
                    <a:pt x="3355991" y="3862919"/>
                  </a:cubicBezTo>
                  <a:cubicBezTo>
                    <a:pt x="3361657" y="3860519"/>
                    <a:pt x="3366657" y="3856919"/>
                    <a:pt x="3370990" y="3852119"/>
                  </a:cubicBezTo>
                  <a:cubicBezTo>
                    <a:pt x="3375323" y="3847320"/>
                    <a:pt x="3378856" y="3841353"/>
                    <a:pt x="3381589" y="3834220"/>
                  </a:cubicBezTo>
                  <a:cubicBezTo>
                    <a:pt x="3384323" y="3827088"/>
                    <a:pt x="3385689" y="3818921"/>
                    <a:pt x="3385689" y="3809722"/>
                  </a:cubicBezTo>
                  <a:cubicBezTo>
                    <a:pt x="3385689" y="3797989"/>
                    <a:pt x="3382923" y="3787390"/>
                    <a:pt x="3377390" y="3777924"/>
                  </a:cubicBezTo>
                  <a:cubicBezTo>
                    <a:pt x="3371857" y="3768458"/>
                    <a:pt x="3364691" y="3760458"/>
                    <a:pt x="3355891" y="3753925"/>
                  </a:cubicBezTo>
                  <a:cubicBezTo>
                    <a:pt x="3347091" y="3747393"/>
                    <a:pt x="3337159" y="3742493"/>
                    <a:pt x="3326093" y="3739226"/>
                  </a:cubicBezTo>
                  <a:cubicBezTo>
                    <a:pt x="3315026" y="3735960"/>
                    <a:pt x="3304027" y="3734526"/>
                    <a:pt x="3293095" y="3734926"/>
                  </a:cubicBezTo>
                  <a:lnTo>
                    <a:pt x="3293095" y="3702328"/>
                  </a:lnTo>
                  <a:lnTo>
                    <a:pt x="3404804" y="3702328"/>
                  </a:lnTo>
                  <a:lnTo>
                    <a:pt x="3420887" y="3702328"/>
                  </a:lnTo>
                  <a:lnTo>
                    <a:pt x="3423803" y="3702328"/>
                  </a:lnTo>
                  <a:cubicBezTo>
                    <a:pt x="3429802" y="3702328"/>
                    <a:pt x="3435068" y="3703862"/>
                    <a:pt x="3439602" y="3706928"/>
                  </a:cubicBezTo>
                  <a:cubicBezTo>
                    <a:pt x="3444135" y="3709995"/>
                    <a:pt x="3447902" y="3713995"/>
                    <a:pt x="3450901" y="3718927"/>
                  </a:cubicBezTo>
                  <a:cubicBezTo>
                    <a:pt x="3453901" y="3723861"/>
                    <a:pt x="3456167" y="3729427"/>
                    <a:pt x="3457702" y="3735626"/>
                  </a:cubicBezTo>
                  <a:cubicBezTo>
                    <a:pt x="3459234" y="3741826"/>
                    <a:pt x="3460001" y="3748192"/>
                    <a:pt x="3460001" y="3754725"/>
                  </a:cubicBezTo>
                  <a:lnTo>
                    <a:pt x="3460001" y="3957513"/>
                  </a:lnTo>
                  <a:lnTo>
                    <a:pt x="3487800" y="3957513"/>
                  </a:lnTo>
                  <a:lnTo>
                    <a:pt x="3487800" y="3728727"/>
                  </a:lnTo>
                  <a:cubicBezTo>
                    <a:pt x="3487800" y="3721661"/>
                    <a:pt x="3489465" y="3715594"/>
                    <a:pt x="3492797" y="3710528"/>
                  </a:cubicBezTo>
                  <a:cubicBezTo>
                    <a:pt x="3496131" y="3705462"/>
                    <a:pt x="3501998" y="3702728"/>
                    <a:pt x="3510397" y="3702328"/>
                  </a:cubicBezTo>
                  <a:lnTo>
                    <a:pt x="3529397" y="3702328"/>
                  </a:lnTo>
                  <a:lnTo>
                    <a:pt x="3542976" y="3702328"/>
                  </a:lnTo>
                  <a:lnTo>
                    <a:pt x="3542976" y="3774724"/>
                  </a:lnTo>
                  <a:cubicBezTo>
                    <a:pt x="3542976" y="3784457"/>
                    <a:pt x="3543811" y="3793223"/>
                    <a:pt x="3545477" y="3801022"/>
                  </a:cubicBezTo>
                  <a:cubicBezTo>
                    <a:pt x="3547144" y="3808822"/>
                    <a:pt x="3549777" y="3815855"/>
                    <a:pt x="3553377" y="3822121"/>
                  </a:cubicBezTo>
                  <a:cubicBezTo>
                    <a:pt x="3556976" y="3828388"/>
                    <a:pt x="3561743" y="3834154"/>
                    <a:pt x="3567676" y="3839420"/>
                  </a:cubicBezTo>
                  <a:cubicBezTo>
                    <a:pt x="3573609" y="3844687"/>
                    <a:pt x="3580908" y="3849586"/>
                    <a:pt x="3589575" y="3854119"/>
                  </a:cubicBezTo>
                  <a:cubicBezTo>
                    <a:pt x="3597574" y="3834520"/>
                    <a:pt x="3607773" y="3819021"/>
                    <a:pt x="3620172" y="3807622"/>
                  </a:cubicBezTo>
                  <a:cubicBezTo>
                    <a:pt x="3632572" y="3796223"/>
                    <a:pt x="3648570" y="3789323"/>
                    <a:pt x="3668170" y="3786923"/>
                  </a:cubicBezTo>
                  <a:lnTo>
                    <a:pt x="3668170" y="3938114"/>
                  </a:lnTo>
                  <a:lnTo>
                    <a:pt x="3696167" y="3938114"/>
                  </a:lnTo>
                  <a:lnTo>
                    <a:pt x="3696167" y="3759725"/>
                  </a:lnTo>
                  <a:cubicBezTo>
                    <a:pt x="3640838" y="3759725"/>
                    <a:pt x="3603107" y="3777857"/>
                    <a:pt x="3582974" y="3814122"/>
                  </a:cubicBezTo>
                  <a:cubicBezTo>
                    <a:pt x="3578842" y="3809989"/>
                    <a:pt x="3575808" y="3804922"/>
                    <a:pt x="3573875" y="3798923"/>
                  </a:cubicBezTo>
                  <a:cubicBezTo>
                    <a:pt x="3571942" y="3792923"/>
                    <a:pt x="3570976" y="3784390"/>
                    <a:pt x="3570976" y="3773324"/>
                  </a:cubicBezTo>
                  <a:lnTo>
                    <a:pt x="3570976" y="3702328"/>
                  </a:lnTo>
                  <a:lnTo>
                    <a:pt x="3741365" y="3702328"/>
                  </a:lnTo>
                  <a:lnTo>
                    <a:pt x="3741365" y="3675130"/>
                  </a:lnTo>
                  <a:lnTo>
                    <a:pt x="3529397" y="3675130"/>
                  </a:lnTo>
                  <a:lnTo>
                    <a:pt x="3509997" y="3675130"/>
                  </a:lnTo>
                  <a:lnTo>
                    <a:pt x="3509579" y="3675130"/>
                  </a:lnTo>
                  <a:lnTo>
                    <a:pt x="3509579" y="3675181"/>
                  </a:lnTo>
                  <a:lnTo>
                    <a:pt x="3495249" y="3676930"/>
                  </a:lnTo>
                  <a:cubicBezTo>
                    <a:pt x="3490748" y="3678130"/>
                    <a:pt x="3486665" y="3679930"/>
                    <a:pt x="3482999" y="3682330"/>
                  </a:cubicBezTo>
                  <a:cubicBezTo>
                    <a:pt x="3475666" y="3687129"/>
                    <a:pt x="3470933" y="3692862"/>
                    <a:pt x="3468800" y="3699529"/>
                  </a:cubicBezTo>
                  <a:cubicBezTo>
                    <a:pt x="3467600" y="3696996"/>
                    <a:pt x="3465700" y="3694329"/>
                    <a:pt x="3463100" y="3691529"/>
                  </a:cubicBezTo>
                  <a:cubicBezTo>
                    <a:pt x="3460501" y="3688729"/>
                    <a:pt x="3457267" y="3686096"/>
                    <a:pt x="3453402" y="3683630"/>
                  </a:cubicBezTo>
                  <a:cubicBezTo>
                    <a:pt x="3449535" y="3681163"/>
                    <a:pt x="3445101" y="3679130"/>
                    <a:pt x="3440102" y="3677530"/>
                  </a:cubicBezTo>
                  <a:cubicBezTo>
                    <a:pt x="3435102" y="3675930"/>
                    <a:pt x="3429669" y="3675130"/>
                    <a:pt x="3423803" y="3675130"/>
                  </a:cubicBezTo>
                  <a:lnTo>
                    <a:pt x="3420887" y="3675130"/>
                  </a:lnTo>
                  <a:lnTo>
                    <a:pt x="3404804" y="3675130"/>
                  </a:lnTo>
                  <a:close/>
                  <a:moveTo>
                    <a:pt x="2033223" y="3675130"/>
                  </a:moveTo>
                  <a:cubicBezTo>
                    <a:pt x="2020690" y="3675130"/>
                    <a:pt x="2009258" y="3676930"/>
                    <a:pt x="1998925" y="3680530"/>
                  </a:cubicBezTo>
                  <a:cubicBezTo>
                    <a:pt x="1988592" y="3684130"/>
                    <a:pt x="1979660" y="3689329"/>
                    <a:pt x="1972127" y="3696129"/>
                  </a:cubicBezTo>
                  <a:cubicBezTo>
                    <a:pt x="1964594" y="3702928"/>
                    <a:pt x="1958727" y="3711328"/>
                    <a:pt x="1954528" y="3721327"/>
                  </a:cubicBezTo>
                  <a:cubicBezTo>
                    <a:pt x="1950328" y="3731327"/>
                    <a:pt x="1948228" y="3742593"/>
                    <a:pt x="1948228" y="3755125"/>
                  </a:cubicBezTo>
                  <a:cubicBezTo>
                    <a:pt x="1948228" y="3764325"/>
                    <a:pt x="1949761" y="3773991"/>
                    <a:pt x="1952828" y="3784123"/>
                  </a:cubicBezTo>
                  <a:cubicBezTo>
                    <a:pt x="1958827" y="3781057"/>
                    <a:pt x="1965560" y="3778857"/>
                    <a:pt x="1973027" y="3777524"/>
                  </a:cubicBezTo>
                  <a:cubicBezTo>
                    <a:pt x="1980493" y="3776191"/>
                    <a:pt x="1986826" y="3775524"/>
                    <a:pt x="1992025" y="3775524"/>
                  </a:cubicBezTo>
                  <a:cubicBezTo>
                    <a:pt x="1998025" y="3775524"/>
                    <a:pt x="2003691" y="3776391"/>
                    <a:pt x="2009025" y="3778124"/>
                  </a:cubicBezTo>
                  <a:cubicBezTo>
                    <a:pt x="2014358" y="3779857"/>
                    <a:pt x="2019091" y="3782357"/>
                    <a:pt x="2023224" y="3785623"/>
                  </a:cubicBezTo>
                  <a:cubicBezTo>
                    <a:pt x="2027357" y="3788890"/>
                    <a:pt x="2030590" y="3792823"/>
                    <a:pt x="2032923" y="3797423"/>
                  </a:cubicBezTo>
                  <a:cubicBezTo>
                    <a:pt x="2035256" y="3802022"/>
                    <a:pt x="2036423" y="3807189"/>
                    <a:pt x="2036423" y="3812922"/>
                  </a:cubicBezTo>
                  <a:cubicBezTo>
                    <a:pt x="2036423" y="3817988"/>
                    <a:pt x="2035456" y="3822621"/>
                    <a:pt x="2033523" y="3826821"/>
                  </a:cubicBezTo>
                  <a:cubicBezTo>
                    <a:pt x="2031590" y="3831021"/>
                    <a:pt x="2028957" y="3834620"/>
                    <a:pt x="2025624" y="3837620"/>
                  </a:cubicBezTo>
                  <a:cubicBezTo>
                    <a:pt x="2022290" y="3840620"/>
                    <a:pt x="2018357" y="3842920"/>
                    <a:pt x="2013824" y="3844520"/>
                  </a:cubicBezTo>
                  <a:cubicBezTo>
                    <a:pt x="2009291" y="3846120"/>
                    <a:pt x="2004491" y="3846920"/>
                    <a:pt x="1999425" y="3846920"/>
                  </a:cubicBezTo>
                  <a:cubicBezTo>
                    <a:pt x="1994492" y="3846920"/>
                    <a:pt x="1990892" y="3846586"/>
                    <a:pt x="1988626" y="3845920"/>
                  </a:cubicBezTo>
                  <a:lnTo>
                    <a:pt x="1980826" y="3870718"/>
                  </a:lnTo>
                  <a:cubicBezTo>
                    <a:pt x="1986292" y="3872451"/>
                    <a:pt x="1992159" y="3873318"/>
                    <a:pt x="1998425" y="3873318"/>
                  </a:cubicBezTo>
                  <a:cubicBezTo>
                    <a:pt x="2007091" y="3873318"/>
                    <a:pt x="2015357" y="3871885"/>
                    <a:pt x="2023224" y="3869018"/>
                  </a:cubicBezTo>
                  <a:cubicBezTo>
                    <a:pt x="2031090" y="3866152"/>
                    <a:pt x="2038056" y="3862086"/>
                    <a:pt x="2044122" y="3856819"/>
                  </a:cubicBezTo>
                  <a:cubicBezTo>
                    <a:pt x="2050189" y="3851553"/>
                    <a:pt x="2054989" y="3845253"/>
                    <a:pt x="2058521" y="3837920"/>
                  </a:cubicBezTo>
                  <a:cubicBezTo>
                    <a:pt x="2062055" y="3830587"/>
                    <a:pt x="2063821" y="3822388"/>
                    <a:pt x="2063821" y="3813322"/>
                  </a:cubicBezTo>
                  <a:cubicBezTo>
                    <a:pt x="2063821" y="3803189"/>
                    <a:pt x="2061921" y="3794123"/>
                    <a:pt x="2058122" y="3786123"/>
                  </a:cubicBezTo>
                  <a:cubicBezTo>
                    <a:pt x="2054322" y="3778124"/>
                    <a:pt x="2049222" y="3771391"/>
                    <a:pt x="2042822" y="3765925"/>
                  </a:cubicBezTo>
                  <a:cubicBezTo>
                    <a:pt x="2036423" y="3760458"/>
                    <a:pt x="2028857" y="3756292"/>
                    <a:pt x="2020124" y="3753425"/>
                  </a:cubicBezTo>
                  <a:cubicBezTo>
                    <a:pt x="2011391" y="3750559"/>
                    <a:pt x="2002158" y="3749126"/>
                    <a:pt x="1992426" y="3749126"/>
                  </a:cubicBezTo>
                  <a:cubicBezTo>
                    <a:pt x="1986559" y="3749126"/>
                    <a:pt x="1981093" y="3749592"/>
                    <a:pt x="1976027" y="3750525"/>
                  </a:cubicBezTo>
                  <a:cubicBezTo>
                    <a:pt x="1976560" y="3743059"/>
                    <a:pt x="1978460" y="3736326"/>
                    <a:pt x="1981726" y="3730327"/>
                  </a:cubicBezTo>
                  <a:cubicBezTo>
                    <a:pt x="1984993" y="3724327"/>
                    <a:pt x="1989259" y="3719194"/>
                    <a:pt x="1994526" y="3714928"/>
                  </a:cubicBezTo>
                  <a:cubicBezTo>
                    <a:pt x="1999792" y="3710661"/>
                    <a:pt x="2005791" y="3707362"/>
                    <a:pt x="2012524" y="3705028"/>
                  </a:cubicBezTo>
                  <a:cubicBezTo>
                    <a:pt x="2019257" y="3702695"/>
                    <a:pt x="2026157" y="3701528"/>
                    <a:pt x="2033223" y="3701528"/>
                  </a:cubicBezTo>
                  <a:cubicBezTo>
                    <a:pt x="2040023" y="3701528"/>
                    <a:pt x="2047189" y="3702895"/>
                    <a:pt x="2054722" y="3705628"/>
                  </a:cubicBezTo>
                  <a:cubicBezTo>
                    <a:pt x="2062254" y="3708361"/>
                    <a:pt x="2069421" y="3712128"/>
                    <a:pt x="2076220" y="3716928"/>
                  </a:cubicBezTo>
                  <a:cubicBezTo>
                    <a:pt x="2083020" y="3721727"/>
                    <a:pt x="2089153" y="3727327"/>
                    <a:pt x="2094619" y="3733726"/>
                  </a:cubicBezTo>
                  <a:cubicBezTo>
                    <a:pt x="2100086" y="3740126"/>
                    <a:pt x="2104152" y="3747059"/>
                    <a:pt x="2106819" y="3754525"/>
                  </a:cubicBezTo>
                  <a:lnTo>
                    <a:pt x="2106819" y="3938114"/>
                  </a:lnTo>
                  <a:lnTo>
                    <a:pt x="2134817" y="3938114"/>
                  </a:lnTo>
                  <a:lnTo>
                    <a:pt x="2134817" y="3702328"/>
                  </a:lnTo>
                  <a:lnTo>
                    <a:pt x="2187814" y="3702328"/>
                  </a:lnTo>
                  <a:lnTo>
                    <a:pt x="2187814" y="3675130"/>
                  </a:lnTo>
                  <a:lnTo>
                    <a:pt x="2106819" y="3675130"/>
                  </a:lnTo>
                  <a:lnTo>
                    <a:pt x="2106819" y="3710128"/>
                  </a:lnTo>
                  <a:cubicBezTo>
                    <a:pt x="2103085" y="3705328"/>
                    <a:pt x="2098519" y="3700795"/>
                    <a:pt x="2093120" y="3696529"/>
                  </a:cubicBezTo>
                  <a:cubicBezTo>
                    <a:pt x="2087720" y="3692262"/>
                    <a:pt x="2081854" y="3688529"/>
                    <a:pt x="2075520" y="3685329"/>
                  </a:cubicBezTo>
                  <a:cubicBezTo>
                    <a:pt x="2069188" y="3682130"/>
                    <a:pt x="2062388" y="3679630"/>
                    <a:pt x="2055122" y="3677830"/>
                  </a:cubicBezTo>
                  <a:cubicBezTo>
                    <a:pt x="2047855" y="3676030"/>
                    <a:pt x="2040556" y="3675130"/>
                    <a:pt x="2033223" y="3675130"/>
                  </a:cubicBezTo>
                  <a:close/>
                  <a:moveTo>
                    <a:pt x="4459241" y="3572536"/>
                  </a:moveTo>
                  <a:cubicBezTo>
                    <a:pt x="4447908" y="3572536"/>
                    <a:pt x="4436742" y="3574036"/>
                    <a:pt x="4425743" y="3577036"/>
                  </a:cubicBezTo>
                  <a:cubicBezTo>
                    <a:pt x="4414744" y="3580036"/>
                    <a:pt x="4404978" y="3584636"/>
                    <a:pt x="4396445" y="3590835"/>
                  </a:cubicBezTo>
                  <a:cubicBezTo>
                    <a:pt x="4387912" y="3597035"/>
                    <a:pt x="4381012" y="3604701"/>
                    <a:pt x="4375746" y="3613834"/>
                  </a:cubicBezTo>
                  <a:cubicBezTo>
                    <a:pt x="4370479" y="3622967"/>
                    <a:pt x="4367846" y="3633599"/>
                    <a:pt x="4367846" y="3645732"/>
                  </a:cubicBezTo>
                  <a:cubicBezTo>
                    <a:pt x="4367846" y="3650932"/>
                    <a:pt x="4368581" y="3656098"/>
                    <a:pt x="4370046" y="3661231"/>
                  </a:cubicBezTo>
                  <a:cubicBezTo>
                    <a:pt x="4371513" y="3666364"/>
                    <a:pt x="4373779" y="3670997"/>
                    <a:pt x="4376846" y="3675130"/>
                  </a:cubicBezTo>
                  <a:lnTo>
                    <a:pt x="4338248" y="3675130"/>
                  </a:lnTo>
                  <a:lnTo>
                    <a:pt x="4338248" y="3702328"/>
                  </a:lnTo>
                  <a:lnTo>
                    <a:pt x="4377046" y="3702328"/>
                  </a:lnTo>
                  <a:lnTo>
                    <a:pt x="4377046" y="3957513"/>
                  </a:lnTo>
                  <a:lnTo>
                    <a:pt x="4405244" y="3957513"/>
                  </a:lnTo>
                  <a:lnTo>
                    <a:pt x="4405244" y="3702328"/>
                  </a:lnTo>
                  <a:lnTo>
                    <a:pt x="4443023" y="3702328"/>
                  </a:lnTo>
                  <a:lnTo>
                    <a:pt x="4458241" y="3702328"/>
                  </a:lnTo>
                  <a:lnTo>
                    <a:pt x="4464023" y="3702328"/>
                  </a:lnTo>
                  <a:cubicBezTo>
                    <a:pt x="4472556" y="3702328"/>
                    <a:pt x="4481754" y="3703095"/>
                    <a:pt x="4491620" y="3704628"/>
                  </a:cubicBezTo>
                  <a:cubicBezTo>
                    <a:pt x="4501486" y="3706162"/>
                    <a:pt x="4510619" y="3708861"/>
                    <a:pt x="4519019" y="3712728"/>
                  </a:cubicBezTo>
                  <a:cubicBezTo>
                    <a:pt x="4527418" y="3716594"/>
                    <a:pt x="4534452" y="3721894"/>
                    <a:pt x="4540117" y="3728627"/>
                  </a:cubicBezTo>
                  <a:cubicBezTo>
                    <a:pt x="4545783" y="3735360"/>
                    <a:pt x="4548617" y="3743993"/>
                    <a:pt x="4548617" y="3754525"/>
                  </a:cubicBezTo>
                  <a:cubicBezTo>
                    <a:pt x="4548617" y="3761058"/>
                    <a:pt x="4546783" y="3767124"/>
                    <a:pt x="4543117" y="3772724"/>
                  </a:cubicBezTo>
                  <a:cubicBezTo>
                    <a:pt x="4539450" y="3778324"/>
                    <a:pt x="4534851" y="3783257"/>
                    <a:pt x="4529318" y="3787523"/>
                  </a:cubicBezTo>
                  <a:cubicBezTo>
                    <a:pt x="4523785" y="3791790"/>
                    <a:pt x="4517719" y="3795156"/>
                    <a:pt x="4511119" y="3797623"/>
                  </a:cubicBezTo>
                  <a:cubicBezTo>
                    <a:pt x="4504519" y="3800089"/>
                    <a:pt x="4498153" y="3801322"/>
                    <a:pt x="4492021" y="3801322"/>
                  </a:cubicBezTo>
                  <a:lnTo>
                    <a:pt x="4465622" y="3801322"/>
                  </a:lnTo>
                  <a:lnTo>
                    <a:pt x="4465622" y="3827721"/>
                  </a:lnTo>
                  <a:cubicBezTo>
                    <a:pt x="4476288" y="3827721"/>
                    <a:pt x="4486187" y="3828088"/>
                    <a:pt x="4495320" y="3828821"/>
                  </a:cubicBezTo>
                  <a:cubicBezTo>
                    <a:pt x="4504453" y="3829554"/>
                    <a:pt x="4513019" y="3830687"/>
                    <a:pt x="4521018" y="3832220"/>
                  </a:cubicBezTo>
                  <a:cubicBezTo>
                    <a:pt x="4529019" y="3833754"/>
                    <a:pt x="4536651" y="3835687"/>
                    <a:pt x="4543917" y="3838020"/>
                  </a:cubicBezTo>
                  <a:cubicBezTo>
                    <a:pt x="4551183" y="3840353"/>
                    <a:pt x="4558283" y="3843253"/>
                    <a:pt x="4565216" y="3846720"/>
                  </a:cubicBezTo>
                  <a:cubicBezTo>
                    <a:pt x="4588681" y="3859386"/>
                    <a:pt x="4607413" y="3879251"/>
                    <a:pt x="4621412" y="3906316"/>
                  </a:cubicBezTo>
                  <a:lnTo>
                    <a:pt x="4621412" y="3938114"/>
                  </a:lnTo>
                  <a:lnTo>
                    <a:pt x="4649411" y="3938114"/>
                  </a:lnTo>
                  <a:lnTo>
                    <a:pt x="4649411" y="3702328"/>
                  </a:lnTo>
                  <a:lnTo>
                    <a:pt x="4681148" y="3702328"/>
                  </a:lnTo>
                  <a:lnTo>
                    <a:pt x="4702407" y="3702328"/>
                  </a:lnTo>
                  <a:lnTo>
                    <a:pt x="4859538" y="3702328"/>
                  </a:lnTo>
                  <a:lnTo>
                    <a:pt x="4859538" y="3741526"/>
                  </a:lnTo>
                  <a:cubicBezTo>
                    <a:pt x="4852471" y="3738460"/>
                    <a:pt x="4845338" y="3736926"/>
                    <a:pt x="4838139" y="3736926"/>
                  </a:cubicBezTo>
                  <a:cubicBezTo>
                    <a:pt x="4822006" y="3736926"/>
                    <a:pt x="4809473" y="3742326"/>
                    <a:pt x="4800541" y="3753125"/>
                  </a:cubicBezTo>
                  <a:cubicBezTo>
                    <a:pt x="4795341" y="3746326"/>
                    <a:pt x="4789209" y="3741193"/>
                    <a:pt x="4782143" y="3737726"/>
                  </a:cubicBezTo>
                  <a:cubicBezTo>
                    <a:pt x="4775076" y="3734260"/>
                    <a:pt x="4767277" y="3732527"/>
                    <a:pt x="4758744" y="3732527"/>
                  </a:cubicBezTo>
                  <a:cubicBezTo>
                    <a:pt x="4750744" y="3732527"/>
                    <a:pt x="4743478" y="3734093"/>
                    <a:pt x="4736945" y="3737226"/>
                  </a:cubicBezTo>
                  <a:cubicBezTo>
                    <a:pt x="4730412" y="3740360"/>
                    <a:pt x="4724746" y="3744793"/>
                    <a:pt x="4719946" y="3750525"/>
                  </a:cubicBezTo>
                  <a:cubicBezTo>
                    <a:pt x="4715146" y="3756259"/>
                    <a:pt x="4711413" y="3763025"/>
                    <a:pt x="4708746" y="3770824"/>
                  </a:cubicBezTo>
                  <a:cubicBezTo>
                    <a:pt x="4706080" y="3778624"/>
                    <a:pt x="4704747" y="3787257"/>
                    <a:pt x="4704747" y="3796723"/>
                  </a:cubicBezTo>
                  <a:cubicBezTo>
                    <a:pt x="4704747" y="3804189"/>
                    <a:pt x="4705880" y="3811722"/>
                    <a:pt x="4708147" y="3819321"/>
                  </a:cubicBezTo>
                  <a:cubicBezTo>
                    <a:pt x="4710413" y="3826921"/>
                    <a:pt x="4713646" y="3833887"/>
                    <a:pt x="4717846" y="3840220"/>
                  </a:cubicBezTo>
                  <a:cubicBezTo>
                    <a:pt x="4722046" y="3846553"/>
                    <a:pt x="4727079" y="3851719"/>
                    <a:pt x="4732945" y="3855719"/>
                  </a:cubicBezTo>
                  <a:cubicBezTo>
                    <a:pt x="4738812" y="3859719"/>
                    <a:pt x="4745411" y="3861719"/>
                    <a:pt x="4752744" y="3861719"/>
                  </a:cubicBezTo>
                  <a:cubicBezTo>
                    <a:pt x="4759543" y="3861719"/>
                    <a:pt x="4765343" y="3859319"/>
                    <a:pt x="4770143" y="3854519"/>
                  </a:cubicBezTo>
                  <a:cubicBezTo>
                    <a:pt x="4774942" y="3849719"/>
                    <a:pt x="4777342" y="3843853"/>
                    <a:pt x="4777342" y="3836920"/>
                  </a:cubicBezTo>
                  <a:cubicBezTo>
                    <a:pt x="4777342" y="3829987"/>
                    <a:pt x="4774942" y="3824121"/>
                    <a:pt x="4770143" y="3819321"/>
                  </a:cubicBezTo>
                  <a:cubicBezTo>
                    <a:pt x="4765343" y="3814522"/>
                    <a:pt x="4759543" y="3812122"/>
                    <a:pt x="4752744" y="3812122"/>
                  </a:cubicBezTo>
                  <a:cubicBezTo>
                    <a:pt x="4749944" y="3812122"/>
                    <a:pt x="4747344" y="3812555"/>
                    <a:pt x="4744944" y="3813422"/>
                  </a:cubicBezTo>
                  <a:cubicBezTo>
                    <a:pt x="4742544" y="3814288"/>
                    <a:pt x="4740345" y="3815388"/>
                    <a:pt x="4738345" y="3816721"/>
                  </a:cubicBezTo>
                  <a:cubicBezTo>
                    <a:pt x="4736478" y="3813522"/>
                    <a:pt x="4735078" y="3810389"/>
                    <a:pt x="4734145" y="3807322"/>
                  </a:cubicBezTo>
                  <a:cubicBezTo>
                    <a:pt x="4733212" y="3804256"/>
                    <a:pt x="4732746" y="3800589"/>
                    <a:pt x="4732746" y="3796323"/>
                  </a:cubicBezTo>
                  <a:cubicBezTo>
                    <a:pt x="4732746" y="3792056"/>
                    <a:pt x="4733212" y="3787690"/>
                    <a:pt x="4734145" y="3783223"/>
                  </a:cubicBezTo>
                  <a:cubicBezTo>
                    <a:pt x="4735078" y="3778757"/>
                    <a:pt x="4736545" y="3774724"/>
                    <a:pt x="4738545" y="3771124"/>
                  </a:cubicBezTo>
                  <a:cubicBezTo>
                    <a:pt x="4740545" y="3767524"/>
                    <a:pt x="4743211" y="3764591"/>
                    <a:pt x="4746544" y="3762325"/>
                  </a:cubicBezTo>
                  <a:cubicBezTo>
                    <a:pt x="4749877" y="3760058"/>
                    <a:pt x="4753944" y="3758925"/>
                    <a:pt x="4758744" y="3758925"/>
                  </a:cubicBezTo>
                  <a:cubicBezTo>
                    <a:pt x="4767543" y="3758925"/>
                    <a:pt x="4774409" y="3762358"/>
                    <a:pt x="4779342" y="3769224"/>
                  </a:cubicBezTo>
                  <a:cubicBezTo>
                    <a:pt x="4784275" y="3776091"/>
                    <a:pt x="4786742" y="3786523"/>
                    <a:pt x="4786742" y="3800522"/>
                  </a:cubicBezTo>
                  <a:lnTo>
                    <a:pt x="4814740" y="3800522"/>
                  </a:lnTo>
                  <a:cubicBezTo>
                    <a:pt x="4814740" y="3775724"/>
                    <a:pt x="4822140" y="3763325"/>
                    <a:pt x="4836939" y="3763325"/>
                  </a:cubicBezTo>
                  <a:cubicBezTo>
                    <a:pt x="4843871" y="3763325"/>
                    <a:pt x="4849371" y="3765425"/>
                    <a:pt x="4853438" y="3769624"/>
                  </a:cubicBezTo>
                  <a:cubicBezTo>
                    <a:pt x="4857504" y="3773824"/>
                    <a:pt x="4859538" y="3779391"/>
                    <a:pt x="4859538" y="3786323"/>
                  </a:cubicBezTo>
                  <a:lnTo>
                    <a:pt x="4859538" y="3938114"/>
                  </a:lnTo>
                  <a:lnTo>
                    <a:pt x="4887536" y="3938114"/>
                  </a:lnTo>
                  <a:lnTo>
                    <a:pt x="4887536" y="3702328"/>
                  </a:lnTo>
                  <a:lnTo>
                    <a:pt x="4940532" y="3702328"/>
                  </a:lnTo>
                  <a:lnTo>
                    <a:pt x="4940532" y="3675130"/>
                  </a:lnTo>
                  <a:lnTo>
                    <a:pt x="4702407" y="3675130"/>
                  </a:lnTo>
                  <a:lnTo>
                    <a:pt x="4681148" y="3675130"/>
                  </a:lnTo>
                  <a:lnTo>
                    <a:pt x="4458241" y="3675130"/>
                  </a:lnTo>
                  <a:lnTo>
                    <a:pt x="4443023" y="3675130"/>
                  </a:lnTo>
                  <a:lnTo>
                    <a:pt x="4414444" y="3675130"/>
                  </a:lnTo>
                  <a:cubicBezTo>
                    <a:pt x="4407511" y="3672597"/>
                    <a:pt x="4402311" y="3669064"/>
                    <a:pt x="4398844" y="3664531"/>
                  </a:cubicBezTo>
                  <a:cubicBezTo>
                    <a:pt x="4395379" y="3659998"/>
                    <a:pt x="4393645" y="3653731"/>
                    <a:pt x="4393645" y="3645732"/>
                  </a:cubicBezTo>
                  <a:cubicBezTo>
                    <a:pt x="4393645" y="3636799"/>
                    <a:pt x="4395845" y="3629300"/>
                    <a:pt x="4400244" y="3623233"/>
                  </a:cubicBezTo>
                  <a:cubicBezTo>
                    <a:pt x="4404644" y="3617167"/>
                    <a:pt x="4410110" y="3612234"/>
                    <a:pt x="4416643" y="3608434"/>
                  </a:cubicBezTo>
                  <a:cubicBezTo>
                    <a:pt x="4423176" y="3604634"/>
                    <a:pt x="4430243" y="3601868"/>
                    <a:pt x="4437842" y="3600135"/>
                  </a:cubicBezTo>
                  <a:cubicBezTo>
                    <a:pt x="4445442" y="3598402"/>
                    <a:pt x="4452575" y="3597535"/>
                    <a:pt x="4459241" y="3597535"/>
                  </a:cubicBezTo>
                  <a:cubicBezTo>
                    <a:pt x="4486306" y="3597535"/>
                    <a:pt x="4510471" y="3602001"/>
                    <a:pt x="4531736" y="3610934"/>
                  </a:cubicBezTo>
                  <a:cubicBezTo>
                    <a:pt x="4553002" y="3619867"/>
                    <a:pt x="4571367" y="3633266"/>
                    <a:pt x="4586833" y="3651132"/>
                  </a:cubicBezTo>
                  <a:lnTo>
                    <a:pt x="4604832" y="3632333"/>
                  </a:lnTo>
                  <a:cubicBezTo>
                    <a:pt x="4593766" y="3621267"/>
                    <a:pt x="4582933" y="3611934"/>
                    <a:pt x="4572334" y="3604334"/>
                  </a:cubicBezTo>
                  <a:cubicBezTo>
                    <a:pt x="4561735" y="3596735"/>
                    <a:pt x="4550636" y="3590569"/>
                    <a:pt x="4539036" y="3585836"/>
                  </a:cubicBezTo>
                  <a:cubicBezTo>
                    <a:pt x="4527437" y="3581103"/>
                    <a:pt x="4515137" y="3577703"/>
                    <a:pt x="4502139" y="3575636"/>
                  </a:cubicBezTo>
                  <a:cubicBezTo>
                    <a:pt x="4489139" y="3573570"/>
                    <a:pt x="4474840" y="3572536"/>
                    <a:pt x="4459241" y="3572536"/>
                  </a:cubicBezTo>
                  <a:close/>
                  <a:moveTo>
                    <a:pt x="2430422" y="3572536"/>
                  </a:moveTo>
                  <a:cubicBezTo>
                    <a:pt x="2419089" y="3572536"/>
                    <a:pt x="2407923" y="3574036"/>
                    <a:pt x="2396924" y="3577036"/>
                  </a:cubicBezTo>
                  <a:cubicBezTo>
                    <a:pt x="2385924" y="3580036"/>
                    <a:pt x="2376158" y="3584636"/>
                    <a:pt x="2367626" y="3590835"/>
                  </a:cubicBezTo>
                  <a:cubicBezTo>
                    <a:pt x="2359093" y="3597035"/>
                    <a:pt x="2352193" y="3604701"/>
                    <a:pt x="2346927" y="3613834"/>
                  </a:cubicBezTo>
                  <a:cubicBezTo>
                    <a:pt x="2341661" y="3622967"/>
                    <a:pt x="2339027" y="3633599"/>
                    <a:pt x="2339027" y="3645732"/>
                  </a:cubicBezTo>
                  <a:cubicBezTo>
                    <a:pt x="2339027" y="3650932"/>
                    <a:pt x="2339761" y="3656098"/>
                    <a:pt x="2341227" y="3661231"/>
                  </a:cubicBezTo>
                  <a:cubicBezTo>
                    <a:pt x="2342694" y="3666364"/>
                    <a:pt x="2344960" y="3670997"/>
                    <a:pt x="2348027" y="3675130"/>
                  </a:cubicBezTo>
                  <a:lnTo>
                    <a:pt x="2309429" y="3675130"/>
                  </a:lnTo>
                  <a:lnTo>
                    <a:pt x="2309429" y="3702328"/>
                  </a:lnTo>
                  <a:lnTo>
                    <a:pt x="2348226" y="3702328"/>
                  </a:lnTo>
                  <a:lnTo>
                    <a:pt x="2348226" y="3957513"/>
                  </a:lnTo>
                  <a:lnTo>
                    <a:pt x="2376424" y="3957513"/>
                  </a:lnTo>
                  <a:lnTo>
                    <a:pt x="2376424" y="3702328"/>
                  </a:lnTo>
                  <a:lnTo>
                    <a:pt x="2414204" y="3702328"/>
                  </a:lnTo>
                  <a:lnTo>
                    <a:pt x="2429422" y="3702328"/>
                  </a:lnTo>
                  <a:lnTo>
                    <a:pt x="2435203" y="3702328"/>
                  </a:lnTo>
                  <a:cubicBezTo>
                    <a:pt x="2443735" y="3702328"/>
                    <a:pt x="2452936" y="3703095"/>
                    <a:pt x="2462802" y="3704628"/>
                  </a:cubicBezTo>
                  <a:cubicBezTo>
                    <a:pt x="2472667" y="3706162"/>
                    <a:pt x="2481801" y="3708861"/>
                    <a:pt x="2490199" y="3712728"/>
                  </a:cubicBezTo>
                  <a:cubicBezTo>
                    <a:pt x="2498599" y="3716594"/>
                    <a:pt x="2505631" y="3721894"/>
                    <a:pt x="2511298" y="3728627"/>
                  </a:cubicBezTo>
                  <a:cubicBezTo>
                    <a:pt x="2516965" y="3735360"/>
                    <a:pt x="2519797" y="3743993"/>
                    <a:pt x="2519797" y="3754525"/>
                  </a:cubicBezTo>
                  <a:cubicBezTo>
                    <a:pt x="2519797" y="3761058"/>
                    <a:pt x="2517965" y="3767124"/>
                    <a:pt x="2514298" y="3772724"/>
                  </a:cubicBezTo>
                  <a:cubicBezTo>
                    <a:pt x="2510633" y="3778324"/>
                    <a:pt x="2506032" y="3783257"/>
                    <a:pt x="2500499" y="3787523"/>
                  </a:cubicBezTo>
                  <a:cubicBezTo>
                    <a:pt x="2494966" y="3791790"/>
                    <a:pt x="2488900" y="3795156"/>
                    <a:pt x="2482300" y="3797623"/>
                  </a:cubicBezTo>
                  <a:cubicBezTo>
                    <a:pt x="2475701" y="3800089"/>
                    <a:pt x="2469334" y="3801322"/>
                    <a:pt x="2463201" y="3801322"/>
                  </a:cubicBezTo>
                  <a:lnTo>
                    <a:pt x="2436803" y="3801322"/>
                  </a:lnTo>
                  <a:lnTo>
                    <a:pt x="2436803" y="3827721"/>
                  </a:lnTo>
                  <a:cubicBezTo>
                    <a:pt x="2447469" y="3827721"/>
                    <a:pt x="2457368" y="3828088"/>
                    <a:pt x="2466502" y="3828821"/>
                  </a:cubicBezTo>
                  <a:cubicBezTo>
                    <a:pt x="2475633" y="3829554"/>
                    <a:pt x="2484201" y="3830687"/>
                    <a:pt x="2492200" y="3832220"/>
                  </a:cubicBezTo>
                  <a:cubicBezTo>
                    <a:pt x="2500199" y="3833754"/>
                    <a:pt x="2507832" y="3835687"/>
                    <a:pt x="2515098" y="3838020"/>
                  </a:cubicBezTo>
                  <a:cubicBezTo>
                    <a:pt x="2522364" y="3840353"/>
                    <a:pt x="2529464" y="3843253"/>
                    <a:pt x="2536396" y="3846720"/>
                  </a:cubicBezTo>
                  <a:cubicBezTo>
                    <a:pt x="2559861" y="3859386"/>
                    <a:pt x="2578594" y="3879251"/>
                    <a:pt x="2592594" y="3906316"/>
                  </a:cubicBezTo>
                  <a:lnTo>
                    <a:pt x="2592594" y="3938114"/>
                  </a:lnTo>
                  <a:lnTo>
                    <a:pt x="2620591" y="3938114"/>
                  </a:lnTo>
                  <a:lnTo>
                    <a:pt x="2620591" y="3702328"/>
                  </a:lnTo>
                  <a:lnTo>
                    <a:pt x="2652329" y="3702328"/>
                  </a:lnTo>
                  <a:lnTo>
                    <a:pt x="2673588" y="3702328"/>
                  </a:lnTo>
                  <a:lnTo>
                    <a:pt x="2830718" y="3702328"/>
                  </a:lnTo>
                  <a:lnTo>
                    <a:pt x="2830718" y="3741526"/>
                  </a:lnTo>
                  <a:cubicBezTo>
                    <a:pt x="2823652" y="3738460"/>
                    <a:pt x="2816518" y="3736926"/>
                    <a:pt x="2809319" y="3736926"/>
                  </a:cubicBezTo>
                  <a:cubicBezTo>
                    <a:pt x="2793188" y="3736926"/>
                    <a:pt x="2780654" y="3742326"/>
                    <a:pt x="2771723" y="3753125"/>
                  </a:cubicBezTo>
                  <a:cubicBezTo>
                    <a:pt x="2766522" y="3746326"/>
                    <a:pt x="2760389" y="3741193"/>
                    <a:pt x="2753322" y="3737726"/>
                  </a:cubicBezTo>
                  <a:cubicBezTo>
                    <a:pt x="2746257" y="3734260"/>
                    <a:pt x="2738458" y="3732527"/>
                    <a:pt x="2729925" y="3732527"/>
                  </a:cubicBezTo>
                  <a:cubicBezTo>
                    <a:pt x="2721925" y="3732527"/>
                    <a:pt x="2714658" y="3734093"/>
                    <a:pt x="2708125" y="3737226"/>
                  </a:cubicBezTo>
                  <a:cubicBezTo>
                    <a:pt x="2701593" y="3740360"/>
                    <a:pt x="2695927" y="3744793"/>
                    <a:pt x="2691127" y="3750525"/>
                  </a:cubicBezTo>
                  <a:cubicBezTo>
                    <a:pt x="2686326" y="3756259"/>
                    <a:pt x="2682594" y="3763025"/>
                    <a:pt x="2679927" y="3770824"/>
                  </a:cubicBezTo>
                  <a:cubicBezTo>
                    <a:pt x="2677260" y="3778624"/>
                    <a:pt x="2675927" y="3787257"/>
                    <a:pt x="2675927" y="3796723"/>
                  </a:cubicBezTo>
                  <a:cubicBezTo>
                    <a:pt x="2675927" y="3804189"/>
                    <a:pt x="2677061" y="3811722"/>
                    <a:pt x="2679327" y="3819321"/>
                  </a:cubicBezTo>
                  <a:cubicBezTo>
                    <a:pt x="2681594" y="3826921"/>
                    <a:pt x="2684827" y="3833887"/>
                    <a:pt x="2689027" y="3840220"/>
                  </a:cubicBezTo>
                  <a:cubicBezTo>
                    <a:pt x="2693227" y="3846553"/>
                    <a:pt x="2698260" y="3851719"/>
                    <a:pt x="2704126" y="3855719"/>
                  </a:cubicBezTo>
                  <a:cubicBezTo>
                    <a:pt x="2709993" y="3859719"/>
                    <a:pt x="2716592" y="3861719"/>
                    <a:pt x="2723924" y="3861719"/>
                  </a:cubicBezTo>
                  <a:cubicBezTo>
                    <a:pt x="2730724" y="3861719"/>
                    <a:pt x="2736524" y="3859319"/>
                    <a:pt x="2741324" y="3854519"/>
                  </a:cubicBezTo>
                  <a:cubicBezTo>
                    <a:pt x="2746124" y="3849719"/>
                    <a:pt x="2748524" y="3843853"/>
                    <a:pt x="2748524" y="3836920"/>
                  </a:cubicBezTo>
                  <a:cubicBezTo>
                    <a:pt x="2748524" y="3829987"/>
                    <a:pt x="2746124" y="3824121"/>
                    <a:pt x="2741324" y="3819321"/>
                  </a:cubicBezTo>
                  <a:cubicBezTo>
                    <a:pt x="2736524" y="3814522"/>
                    <a:pt x="2730724" y="3812122"/>
                    <a:pt x="2723924" y="3812122"/>
                  </a:cubicBezTo>
                  <a:cubicBezTo>
                    <a:pt x="2721125" y="3812122"/>
                    <a:pt x="2718525" y="3812555"/>
                    <a:pt x="2716125" y="3813422"/>
                  </a:cubicBezTo>
                  <a:cubicBezTo>
                    <a:pt x="2713726" y="3814288"/>
                    <a:pt x="2711526" y="3815388"/>
                    <a:pt x="2709526" y="3816721"/>
                  </a:cubicBezTo>
                  <a:cubicBezTo>
                    <a:pt x="2707659" y="3813522"/>
                    <a:pt x="2706260" y="3810389"/>
                    <a:pt x="2705326" y="3807322"/>
                  </a:cubicBezTo>
                  <a:cubicBezTo>
                    <a:pt x="2704393" y="3804256"/>
                    <a:pt x="2703926" y="3800589"/>
                    <a:pt x="2703926" y="3796323"/>
                  </a:cubicBezTo>
                  <a:cubicBezTo>
                    <a:pt x="2703926" y="3792056"/>
                    <a:pt x="2704393" y="3787690"/>
                    <a:pt x="2705326" y="3783223"/>
                  </a:cubicBezTo>
                  <a:cubicBezTo>
                    <a:pt x="2706260" y="3778757"/>
                    <a:pt x="2707725" y="3774724"/>
                    <a:pt x="2709726" y="3771124"/>
                  </a:cubicBezTo>
                  <a:cubicBezTo>
                    <a:pt x="2711725" y="3767524"/>
                    <a:pt x="2714392" y="3764591"/>
                    <a:pt x="2717725" y="3762325"/>
                  </a:cubicBezTo>
                  <a:cubicBezTo>
                    <a:pt x="2721058" y="3760058"/>
                    <a:pt x="2725125" y="3758925"/>
                    <a:pt x="2729925" y="3758925"/>
                  </a:cubicBezTo>
                  <a:cubicBezTo>
                    <a:pt x="2738724" y="3758925"/>
                    <a:pt x="2745591" y="3762358"/>
                    <a:pt x="2750523" y="3769224"/>
                  </a:cubicBezTo>
                  <a:cubicBezTo>
                    <a:pt x="2755456" y="3776091"/>
                    <a:pt x="2757922" y="3786523"/>
                    <a:pt x="2757922" y="3800522"/>
                  </a:cubicBezTo>
                  <a:lnTo>
                    <a:pt x="2785921" y="3800522"/>
                  </a:lnTo>
                  <a:cubicBezTo>
                    <a:pt x="2785921" y="3775724"/>
                    <a:pt x="2793321" y="3763325"/>
                    <a:pt x="2808120" y="3763325"/>
                  </a:cubicBezTo>
                  <a:cubicBezTo>
                    <a:pt x="2815052" y="3763325"/>
                    <a:pt x="2820552" y="3765425"/>
                    <a:pt x="2824619" y="3769624"/>
                  </a:cubicBezTo>
                  <a:cubicBezTo>
                    <a:pt x="2828685" y="3773824"/>
                    <a:pt x="2830718" y="3779391"/>
                    <a:pt x="2830718" y="3786323"/>
                  </a:cubicBezTo>
                  <a:lnTo>
                    <a:pt x="2830718" y="3938114"/>
                  </a:lnTo>
                  <a:lnTo>
                    <a:pt x="2858717" y="3938114"/>
                  </a:lnTo>
                  <a:lnTo>
                    <a:pt x="2858717" y="3702328"/>
                  </a:lnTo>
                  <a:lnTo>
                    <a:pt x="2911712" y="3702328"/>
                  </a:lnTo>
                  <a:lnTo>
                    <a:pt x="2911712" y="3675130"/>
                  </a:lnTo>
                  <a:lnTo>
                    <a:pt x="2673588" y="3675130"/>
                  </a:lnTo>
                  <a:lnTo>
                    <a:pt x="2652329" y="3675130"/>
                  </a:lnTo>
                  <a:lnTo>
                    <a:pt x="2429422" y="3675130"/>
                  </a:lnTo>
                  <a:lnTo>
                    <a:pt x="2414204" y="3675130"/>
                  </a:lnTo>
                  <a:lnTo>
                    <a:pt x="2385624" y="3675130"/>
                  </a:lnTo>
                  <a:cubicBezTo>
                    <a:pt x="2378692" y="3672597"/>
                    <a:pt x="2373492" y="3669064"/>
                    <a:pt x="2370025" y="3664531"/>
                  </a:cubicBezTo>
                  <a:cubicBezTo>
                    <a:pt x="2366560" y="3659998"/>
                    <a:pt x="2364826" y="3653731"/>
                    <a:pt x="2364826" y="3645732"/>
                  </a:cubicBezTo>
                  <a:cubicBezTo>
                    <a:pt x="2364826" y="3636799"/>
                    <a:pt x="2367026" y="3629300"/>
                    <a:pt x="2371426" y="3623233"/>
                  </a:cubicBezTo>
                  <a:cubicBezTo>
                    <a:pt x="2375825" y="3617167"/>
                    <a:pt x="2381291" y="3612234"/>
                    <a:pt x="2387825" y="3608434"/>
                  </a:cubicBezTo>
                  <a:cubicBezTo>
                    <a:pt x="2394357" y="3604634"/>
                    <a:pt x="2401424" y="3601868"/>
                    <a:pt x="2409023" y="3600135"/>
                  </a:cubicBezTo>
                  <a:cubicBezTo>
                    <a:pt x="2416623" y="3598402"/>
                    <a:pt x="2423756" y="3597535"/>
                    <a:pt x="2430422" y="3597535"/>
                  </a:cubicBezTo>
                  <a:cubicBezTo>
                    <a:pt x="2457487" y="3597535"/>
                    <a:pt x="2481652" y="3602001"/>
                    <a:pt x="2502918" y="3610934"/>
                  </a:cubicBezTo>
                  <a:cubicBezTo>
                    <a:pt x="2524182" y="3619867"/>
                    <a:pt x="2542549" y="3633266"/>
                    <a:pt x="2558014" y="3651132"/>
                  </a:cubicBezTo>
                  <a:lnTo>
                    <a:pt x="2576013" y="3632333"/>
                  </a:lnTo>
                  <a:cubicBezTo>
                    <a:pt x="2564947" y="3621267"/>
                    <a:pt x="2554114" y="3611934"/>
                    <a:pt x="2543515" y="3604334"/>
                  </a:cubicBezTo>
                  <a:cubicBezTo>
                    <a:pt x="2532916" y="3596735"/>
                    <a:pt x="2521815" y="3590569"/>
                    <a:pt x="2510217" y="3585836"/>
                  </a:cubicBezTo>
                  <a:cubicBezTo>
                    <a:pt x="2498618" y="3581103"/>
                    <a:pt x="2486318" y="3577703"/>
                    <a:pt x="2473319" y="3575636"/>
                  </a:cubicBezTo>
                  <a:cubicBezTo>
                    <a:pt x="2460321" y="3573570"/>
                    <a:pt x="2446021" y="3572536"/>
                    <a:pt x="2430422" y="3572536"/>
                  </a:cubicBezTo>
                  <a:close/>
                  <a:moveTo>
                    <a:pt x="6377868" y="3418267"/>
                  </a:moveTo>
                  <a:cubicBezTo>
                    <a:pt x="6373601" y="3418267"/>
                    <a:pt x="6370135" y="3418634"/>
                    <a:pt x="6367469" y="3419367"/>
                  </a:cubicBezTo>
                  <a:cubicBezTo>
                    <a:pt x="6364802" y="3420100"/>
                    <a:pt x="6362635" y="3421300"/>
                    <a:pt x="6360969" y="3422966"/>
                  </a:cubicBezTo>
                  <a:cubicBezTo>
                    <a:pt x="6359302" y="3424633"/>
                    <a:pt x="6358169" y="3426966"/>
                    <a:pt x="6357569" y="3429966"/>
                  </a:cubicBezTo>
                  <a:cubicBezTo>
                    <a:pt x="6356969" y="3432966"/>
                    <a:pt x="6356669" y="3436666"/>
                    <a:pt x="6356669" y="3441065"/>
                  </a:cubicBezTo>
                  <a:cubicBezTo>
                    <a:pt x="6356669" y="3445465"/>
                    <a:pt x="6356969" y="3449098"/>
                    <a:pt x="6357569" y="3451965"/>
                  </a:cubicBezTo>
                  <a:cubicBezTo>
                    <a:pt x="6358169" y="3454831"/>
                    <a:pt x="6359302" y="3457164"/>
                    <a:pt x="6360969" y="3458964"/>
                  </a:cubicBezTo>
                  <a:cubicBezTo>
                    <a:pt x="6362635" y="3460764"/>
                    <a:pt x="6364802" y="3462031"/>
                    <a:pt x="6367469" y="3462764"/>
                  </a:cubicBezTo>
                  <a:cubicBezTo>
                    <a:pt x="6370135" y="3463497"/>
                    <a:pt x="6373601" y="3463864"/>
                    <a:pt x="6377868" y="3463864"/>
                  </a:cubicBezTo>
                  <a:cubicBezTo>
                    <a:pt x="6381868" y="3463864"/>
                    <a:pt x="6385234" y="3463497"/>
                    <a:pt x="6387967" y="3462764"/>
                  </a:cubicBezTo>
                  <a:cubicBezTo>
                    <a:pt x="6390700" y="3462031"/>
                    <a:pt x="6392867" y="3460764"/>
                    <a:pt x="6394467" y="3458964"/>
                  </a:cubicBezTo>
                  <a:cubicBezTo>
                    <a:pt x="6396067" y="3457164"/>
                    <a:pt x="6397167" y="3454831"/>
                    <a:pt x="6397767" y="3451965"/>
                  </a:cubicBezTo>
                  <a:cubicBezTo>
                    <a:pt x="6398367" y="3449098"/>
                    <a:pt x="6398667" y="3445465"/>
                    <a:pt x="6398667" y="3441065"/>
                  </a:cubicBezTo>
                  <a:cubicBezTo>
                    <a:pt x="6398667" y="3436666"/>
                    <a:pt x="6398367" y="3432966"/>
                    <a:pt x="6397767" y="3429966"/>
                  </a:cubicBezTo>
                  <a:cubicBezTo>
                    <a:pt x="6397167" y="3426966"/>
                    <a:pt x="6396067" y="3424633"/>
                    <a:pt x="6394467" y="3422966"/>
                  </a:cubicBezTo>
                  <a:cubicBezTo>
                    <a:pt x="6392867" y="3421300"/>
                    <a:pt x="6390700" y="3420100"/>
                    <a:pt x="6387967" y="3419367"/>
                  </a:cubicBezTo>
                  <a:cubicBezTo>
                    <a:pt x="6385234" y="3418634"/>
                    <a:pt x="6381868" y="3418267"/>
                    <a:pt x="6377868" y="3418267"/>
                  </a:cubicBezTo>
                  <a:close/>
                  <a:moveTo>
                    <a:pt x="2807550" y="3408067"/>
                  </a:moveTo>
                  <a:lnTo>
                    <a:pt x="2792750" y="3437266"/>
                  </a:lnTo>
                  <a:lnTo>
                    <a:pt x="2825148" y="3454064"/>
                  </a:lnTo>
                  <a:lnTo>
                    <a:pt x="2840748" y="3425067"/>
                  </a:lnTo>
                  <a:close/>
                  <a:moveTo>
                    <a:pt x="9218768" y="3405867"/>
                  </a:moveTo>
                  <a:cubicBezTo>
                    <a:pt x="9215036" y="3405867"/>
                    <a:pt x="9211436" y="3406601"/>
                    <a:pt x="9207969" y="3408067"/>
                  </a:cubicBezTo>
                  <a:cubicBezTo>
                    <a:pt x="9204503" y="3409534"/>
                    <a:pt x="9201503" y="3411567"/>
                    <a:pt x="9198970" y="3414167"/>
                  </a:cubicBezTo>
                  <a:cubicBezTo>
                    <a:pt x="9196436" y="3416767"/>
                    <a:pt x="9194437" y="3419734"/>
                    <a:pt x="9192970" y="3423067"/>
                  </a:cubicBezTo>
                  <a:cubicBezTo>
                    <a:pt x="9191504" y="3426400"/>
                    <a:pt x="9190770" y="3429999"/>
                    <a:pt x="9190770" y="3433866"/>
                  </a:cubicBezTo>
                  <a:cubicBezTo>
                    <a:pt x="9190770" y="3437599"/>
                    <a:pt x="9191504" y="3441165"/>
                    <a:pt x="9192970" y="3444565"/>
                  </a:cubicBezTo>
                  <a:cubicBezTo>
                    <a:pt x="9194437" y="3447965"/>
                    <a:pt x="9196436" y="3450965"/>
                    <a:pt x="9198970" y="3453565"/>
                  </a:cubicBezTo>
                  <a:cubicBezTo>
                    <a:pt x="9201503" y="3456164"/>
                    <a:pt x="9204503" y="3458198"/>
                    <a:pt x="9207969" y="3459664"/>
                  </a:cubicBezTo>
                  <a:cubicBezTo>
                    <a:pt x="9211436" y="3461131"/>
                    <a:pt x="9215036" y="3461864"/>
                    <a:pt x="9218768" y="3461864"/>
                  </a:cubicBezTo>
                  <a:cubicBezTo>
                    <a:pt x="9222635" y="3461864"/>
                    <a:pt x="9226235" y="3461131"/>
                    <a:pt x="9229568" y="3459664"/>
                  </a:cubicBezTo>
                  <a:cubicBezTo>
                    <a:pt x="9232902" y="3458198"/>
                    <a:pt x="9235901" y="3456164"/>
                    <a:pt x="9238568" y="3453565"/>
                  </a:cubicBezTo>
                  <a:cubicBezTo>
                    <a:pt x="9241234" y="3450965"/>
                    <a:pt x="9243267" y="3447965"/>
                    <a:pt x="9244667" y="3444565"/>
                  </a:cubicBezTo>
                  <a:cubicBezTo>
                    <a:pt x="9246067" y="3441165"/>
                    <a:pt x="9246767" y="3437599"/>
                    <a:pt x="9246767" y="3433866"/>
                  </a:cubicBezTo>
                  <a:cubicBezTo>
                    <a:pt x="9246767" y="3429999"/>
                    <a:pt x="9246067" y="3426400"/>
                    <a:pt x="9244667" y="3423067"/>
                  </a:cubicBezTo>
                  <a:cubicBezTo>
                    <a:pt x="9243267" y="3419734"/>
                    <a:pt x="9241234" y="3416767"/>
                    <a:pt x="9238568" y="3414167"/>
                  </a:cubicBezTo>
                  <a:cubicBezTo>
                    <a:pt x="9235901" y="3411567"/>
                    <a:pt x="9232902" y="3409534"/>
                    <a:pt x="9229568" y="3408067"/>
                  </a:cubicBezTo>
                  <a:cubicBezTo>
                    <a:pt x="9226235" y="3406601"/>
                    <a:pt x="9222635" y="3405867"/>
                    <a:pt x="9218768" y="3405867"/>
                  </a:cubicBezTo>
                  <a:close/>
                  <a:moveTo>
                    <a:pt x="7208994" y="3405867"/>
                  </a:moveTo>
                  <a:cubicBezTo>
                    <a:pt x="7205261" y="3405867"/>
                    <a:pt x="7201661" y="3406601"/>
                    <a:pt x="7198194" y="3408067"/>
                  </a:cubicBezTo>
                  <a:cubicBezTo>
                    <a:pt x="7194728" y="3409534"/>
                    <a:pt x="7191728" y="3411567"/>
                    <a:pt x="7189195" y="3414167"/>
                  </a:cubicBezTo>
                  <a:cubicBezTo>
                    <a:pt x="7186662" y="3416767"/>
                    <a:pt x="7184662" y="3419734"/>
                    <a:pt x="7183195" y="3423067"/>
                  </a:cubicBezTo>
                  <a:cubicBezTo>
                    <a:pt x="7181729" y="3426400"/>
                    <a:pt x="7180995" y="3429999"/>
                    <a:pt x="7180995" y="3433866"/>
                  </a:cubicBezTo>
                  <a:cubicBezTo>
                    <a:pt x="7180995" y="3437599"/>
                    <a:pt x="7181729" y="3441165"/>
                    <a:pt x="7183195" y="3444565"/>
                  </a:cubicBezTo>
                  <a:cubicBezTo>
                    <a:pt x="7184662" y="3447965"/>
                    <a:pt x="7186662" y="3450965"/>
                    <a:pt x="7189195" y="3453565"/>
                  </a:cubicBezTo>
                  <a:cubicBezTo>
                    <a:pt x="7191728" y="3456164"/>
                    <a:pt x="7194728" y="3458198"/>
                    <a:pt x="7198194" y="3459664"/>
                  </a:cubicBezTo>
                  <a:cubicBezTo>
                    <a:pt x="7201661" y="3461131"/>
                    <a:pt x="7205261" y="3461864"/>
                    <a:pt x="7208994" y="3461864"/>
                  </a:cubicBezTo>
                  <a:cubicBezTo>
                    <a:pt x="7212860" y="3461864"/>
                    <a:pt x="7216460" y="3461131"/>
                    <a:pt x="7219793" y="3459664"/>
                  </a:cubicBezTo>
                  <a:cubicBezTo>
                    <a:pt x="7223127" y="3458198"/>
                    <a:pt x="7226126" y="3456164"/>
                    <a:pt x="7228793" y="3453565"/>
                  </a:cubicBezTo>
                  <a:cubicBezTo>
                    <a:pt x="7231459" y="3450965"/>
                    <a:pt x="7233492" y="3447965"/>
                    <a:pt x="7234892" y="3444565"/>
                  </a:cubicBezTo>
                  <a:cubicBezTo>
                    <a:pt x="7236292" y="3441165"/>
                    <a:pt x="7236992" y="3437599"/>
                    <a:pt x="7236992" y="3433866"/>
                  </a:cubicBezTo>
                  <a:cubicBezTo>
                    <a:pt x="7236992" y="3429999"/>
                    <a:pt x="7236292" y="3426400"/>
                    <a:pt x="7234892" y="3423067"/>
                  </a:cubicBezTo>
                  <a:cubicBezTo>
                    <a:pt x="7233492" y="3419734"/>
                    <a:pt x="7231459" y="3416767"/>
                    <a:pt x="7228793" y="3414167"/>
                  </a:cubicBezTo>
                  <a:cubicBezTo>
                    <a:pt x="7226126" y="3411567"/>
                    <a:pt x="7223127" y="3409534"/>
                    <a:pt x="7219793" y="3408067"/>
                  </a:cubicBezTo>
                  <a:cubicBezTo>
                    <a:pt x="7216460" y="3406601"/>
                    <a:pt x="7212860" y="3405867"/>
                    <a:pt x="7208994" y="3405867"/>
                  </a:cubicBezTo>
                  <a:close/>
                  <a:moveTo>
                    <a:pt x="9361244" y="3404468"/>
                  </a:moveTo>
                  <a:cubicBezTo>
                    <a:pt x="9356978" y="3404468"/>
                    <a:pt x="9353078" y="3405201"/>
                    <a:pt x="9349544" y="3406667"/>
                  </a:cubicBezTo>
                  <a:cubicBezTo>
                    <a:pt x="9346012" y="3408134"/>
                    <a:pt x="9342978" y="3410167"/>
                    <a:pt x="9340445" y="3412767"/>
                  </a:cubicBezTo>
                  <a:cubicBezTo>
                    <a:pt x="9337912" y="3415367"/>
                    <a:pt x="9335879" y="3418400"/>
                    <a:pt x="9334345" y="3421866"/>
                  </a:cubicBezTo>
                  <a:cubicBezTo>
                    <a:pt x="9332812" y="3425333"/>
                    <a:pt x="9332046" y="3429066"/>
                    <a:pt x="9332046" y="3433066"/>
                  </a:cubicBezTo>
                  <a:cubicBezTo>
                    <a:pt x="9332046" y="3437199"/>
                    <a:pt x="9332812" y="3440999"/>
                    <a:pt x="9334345" y="3444465"/>
                  </a:cubicBezTo>
                  <a:cubicBezTo>
                    <a:pt x="9335879" y="3447932"/>
                    <a:pt x="9337912" y="3450965"/>
                    <a:pt x="9340445" y="3453565"/>
                  </a:cubicBezTo>
                  <a:cubicBezTo>
                    <a:pt x="9342978" y="3456164"/>
                    <a:pt x="9346012" y="3458198"/>
                    <a:pt x="9349544" y="3459664"/>
                  </a:cubicBezTo>
                  <a:cubicBezTo>
                    <a:pt x="9353078" y="3461131"/>
                    <a:pt x="9356978" y="3461864"/>
                    <a:pt x="9361244" y="3461864"/>
                  </a:cubicBezTo>
                  <a:cubicBezTo>
                    <a:pt x="9365110" y="3461864"/>
                    <a:pt x="9368777" y="3461131"/>
                    <a:pt x="9372243" y="3459664"/>
                  </a:cubicBezTo>
                  <a:cubicBezTo>
                    <a:pt x="9375710" y="3458198"/>
                    <a:pt x="9378776" y="3456164"/>
                    <a:pt x="9381442" y="3453565"/>
                  </a:cubicBezTo>
                  <a:cubicBezTo>
                    <a:pt x="9384109" y="3450965"/>
                    <a:pt x="9386142" y="3447932"/>
                    <a:pt x="9387542" y="3444465"/>
                  </a:cubicBezTo>
                  <a:cubicBezTo>
                    <a:pt x="9388942" y="3440999"/>
                    <a:pt x="9389642" y="3437199"/>
                    <a:pt x="9389642" y="3433066"/>
                  </a:cubicBezTo>
                  <a:cubicBezTo>
                    <a:pt x="9389642" y="3424933"/>
                    <a:pt x="9386942" y="3418134"/>
                    <a:pt x="9381542" y="3412667"/>
                  </a:cubicBezTo>
                  <a:cubicBezTo>
                    <a:pt x="9376142" y="3407201"/>
                    <a:pt x="9369376" y="3404468"/>
                    <a:pt x="9361244" y="3404468"/>
                  </a:cubicBezTo>
                  <a:close/>
                  <a:moveTo>
                    <a:pt x="8122994" y="3404468"/>
                  </a:moveTo>
                  <a:cubicBezTo>
                    <a:pt x="8118728" y="3404468"/>
                    <a:pt x="8114828" y="3405201"/>
                    <a:pt x="8111294" y="3406667"/>
                  </a:cubicBezTo>
                  <a:cubicBezTo>
                    <a:pt x="8107762" y="3408134"/>
                    <a:pt x="8104729" y="3410167"/>
                    <a:pt x="8102195" y="3412767"/>
                  </a:cubicBezTo>
                  <a:cubicBezTo>
                    <a:pt x="8099662" y="3415367"/>
                    <a:pt x="8097629" y="3418400"/>
                    <a:pt x="8096095" y="3421866"/>
                  </a:cubicBezTo>
                  <a:cubicBezTo>
                    <a:pt x="8094562" y="3425333"/>
                    <a:pt x="8093796" y="3429066"/>
                    <a:pt x="8093796" y="3433066"/>
                  </a:cubicBezTo>
                  <a:cubicBezTo>
                    <a:pt x="8093796" y="3437199"/>
                    <a:pt x="8094562" y="3440999"/>
                    <a:pt x="8096095" y="3444465"/>
                  </a:cubicBezTo>
                  <a:cubicBezTo>
                    <a:pt x="8097629" y="3447932"/>
                    <a:pt x="8099662" y="3450965"/>
                    <a:pt x="8102195" y="3453565"/>
                  </a:cubicBezTo>
                  <a:cubicBezTo>
                    <a:pt x="8104729" y="3456164"/>
                    <a:pt x="8107762" y="3458198"/>
                    <a:pt x="8111294" y="3459664"/>
                  </a:cubicBezTo>
                  <a:cubicBezTo>
                    <a:pt x="8114828" y="3461131"/>
                    <a:pt x="8118728" y="3461864"/>
                    <a:pt x="8122994" y="3461864"/>
                  </a:cubicBezTo>
                  <a:cubicBezTo>
                    <a:pt x="8126860" y="3461864"/>
                    <a:pt x="8130527" y="3461131"/>
                    <a:pt x="8133993" y="3459664"/>
                  </a:cubicBezTo>
                  <a:cubicBezTo>
                    <a:pt x="8137460" y="3458198"/>
                    <a:pt x="8140526" y="3456164"/>
                    <a:pt x="8143193" y="3453565"/>
                  </a:cubicBezTo>
                  <a:cubicBezTo>
                    <a:pt x="8145859" y="3450965"/>
                    <a:pt x="8147892" y="3447932"/>
                    <a:pt x="8149292" y="3444465"/>
                  </a:cubicBezTo>
                  <a:cubicBezTo>
                    <a:pt x="8150692" y="3440999"/>
                    <a:pt x="8151392" y="3437199"/>
                    <a:pt x="8151392" y="3433066"/>
                  </a:cubicBezTo>
                  <a:cubicBezTo>
                    <a:pt x="8151392" y="3424933"/>
                    <a:pt x="8148692" y="3418134"/>
                    <a:pt x="8143293" y="3412667"/>
                  </a:cubicBezTo>
                  <a:cubicBezTo>
                    <a:pt x="8137893" y="3407201"/>
                    <a:pt x="8131127" y="3404468"/>
                    <a:pt x="8122994" y="3404468"/>
                  </a:cubicBezTo>
                  <a:close/>
                  <a:moveTo>
                    <a:pt x="7884869" y="3404468"/>
                  </a:moveTo>
                  <a:cubicBezTo>
                    <a:pt x="7880603" y="3404468"/>
                    <a:pt x="7876703" y="3405201"/>
                    <a:pt x="7873169" y="3406667"/>
                  </a:cubicBezTo>
                  <a:cubicBezTo>
                    <a:pt x="7869637" y="3408134"/>
                    <a:pt x="7866604" y="3410167"/>
                    <a:pt x="7864070" y="3412767"/>
                  </a:cubicBezTo>
                  <a:cubicBezTo>
                    <a:pt x="7861537" y="3415367"/>
                    <a:pt x="7859504" y="3418400"/>
                    <a:pt x="7857970" y="3421866"/>
                  </a:cubicBezTo>
                  <a:cubicBezTo>
                    <a:pt x="7856437" y="3425333"/>
                    <a:pt x="7855671" y="3429066"/>
                    <a:pt x="7855671" y="3433066"/>
                  </a:cubicBezTo>
                  <a:cubicBezTo>
                    <a:pt x="7855671" y="3437199"/>
                    <a:pt x="7856437" y="3440999"/>
                    <a:pt x="7857970" y="3444465"/>
                  </a:cubicBezTo>
                  <a:cubicBezTo>
                    <a:pt x="7859504" y="3447932"/>
                    <a:pt x="7861537" y="3450965"/>
                    <a:pt x="7864070" y="3453565"/>
                  </a:cubicBezTo>
                  <a:cubicBezTo>
                    <a:pt x="7866604" y="3456164"/>
                    <a:pt x="7869637" y="3458198"/>
                    <a:pt x="7873169" y="3459664"/>
                  </a:cubicBezTo>
                  <a:cubicBezTo>
                    <a:pt x="7876703" y="3461131"/>
                    <a:pt x="7880603" y="3461864"/>
                    <a:pt x="7884869" y="3461864"/>
                  </a:cubicBezTo>
                  <a:cubicBezTo>
                    <a:pt x="7888735" y="3461864"/>
                    <a:pt x="7892402" y="3461131"/>
                    <a:pt x="7895868" y="3459664"/>
                  </a:cubicBezTo>
                  <a:cubicBezTo>
                    <a:pt x="7899335" y="3458198"/>
                    <a:pt x="7902401" y="3456164"/>
                    <a:pt x="7905068" y="3453565"/>
                  </a:cubicBezTo>
                  <a:cubicBezTo>
                    <a:pt x="7907734" y="3450965"/>
                    <a:pt x="7909767" y="3447932"/>
                    <a:pt x="7911167" y="3444465"/>
                  </a:cubicBezTo>
                  <a:cubicBezTo>
                    <a:pt x="7912567" y="3440999"/>
                    <a:pt x="7913267" y="3437199"/>
                    <a:pt x="7913267" y="3433066"/>
                  </a:cubicBezTo>
                  <a:cubicBezTo>
                    <a:pt x="7913267" y="3424933"/>
                    <a:pt x="7910567" y="3418134"/>
                    <a:pt x="7905168" y="3412667"/>
                  </a:cubicBezTo>
                  <a:cubicBezTo>
                    <a:pt x="7899768" y="3407201"/>
                    <a:pt x="7893002" y="3404468"/>
                    <a:pt x="7884869" y="3404468"/>
                  </a:cubicBezTo>
                  <a:close/>
                  <a:moveTo>
                    <a:pt x="3722451" y="3404468"/>
                  </a:moveTo>
                  <a:cubicBezTo>
                    <a:pt x="3718185" y="3404468"/>
                    <a:pt x="3714285" y="3405201"/>
                    <a:pt x="3710752" y="3406667"/>
                  </a:cubicBezTo>
                  <a:cubicBezTo>
                    <a:pt x="3707219" y="3408134"/>
                    <a:pt x="3704186" y="3410167"/>
                    <a:pt x="3701653" y="3412767"/>
                  </a:cubicBezTo>
                  <a:cubicBezTo>
                    <a:pt x="3699120" y="3415367"/>
                    <a:pt x="3697086" y="3418400"/>
                    <a:pt x="3695553" y="3421866"/>
                  </a:cubicBezTo>
                  <a:cubicBezTo>
                    <a:pt x="3694020" y="3425333"/>
                    <a:pt x="3693254" y="3429066"/>
                    <a:pt x="3693254" y="3433066"/>
                  </a:cubicBezTo>
                  <a:cubicBezTo>
                    <a:pt x="3693254" y="3437199"/>
                    <a:pt x="3694020" y="3440999"/>
                    <a:pt x="3695553" y="3444465"/>
                  </a:cubicBezTo>
                  <a:cubicBezTo>
                    <a:pt x="3697086" y="3447932"/>
                    <a:pt x="3699120" y="3450965"/>
                    <a:pt x="3701653" y="3453565"/>
                  </a:cubicBezTo>
                  <a:cubicBezTo>
                    <a:pt x="3704186" y="3456164"/>
                    <a:pt x="3707219" y="3458198"/>
                    <a:pt x="3710752" y="3459664"/>
                  </a:cubicBezTo>
                  <a:cubicBezTo>
                    <a:pt x="3714285" y="3461131"/>
                    <a:pt x="3718185" y="3461864"/>
                    <a:pt x="3722451" y="3461864"/>
                  </a:cubicBezTo>
                  <a:cubicBezTo>
                    <a:pt x="3726318" y="3461864"/>
                    <a:pt x="3729984" y="3461131"/>
                    <a:pt x="3733450" y="3459664"/>
                  </a:cubicBezTo>
                  <a:cubicBezTo>
                    <a:pt x="3736917" y="3458198"/>
                    <a:pt x="3739983" y="3456164"/>
                    <a:pt x="3742650" y="3453565"/>
                  </a:cubicBezTo>
                  <a:cubicBezTo>
                    <a:pt x="3745317" y="3450965"/>
                    <a:pt x="3747350" y="3447932"/>
                    <a:pt x="3748750" y="3444465"/>
                  </a:cubicBezTo>
                  <a:cubicBezTo>
                    <a:pt x="3750150" y="3440999"/>
                    <a:pt x="3750850" y="3437199"/>
                    <a:pt x="3750850" y="3433066"/>
                  </a:cubicBezTo>
                  <a:cubicBezTo>
                    <a:pt x="3750850" y="3424933"/>
                    <a:pt x="3748150" y="3418134"/>
                    <a:pt x="3742750" y="3412667"/>
                  </a:cubicBezTo>
                  <a:cubicBezTo>
                    <a:pt x="3737351" y="3407201"/>
                    <a:pt x="3730584" y="3404468"/>
                    <a:pt x="3722451" y="3404468"/>
                  </a:cubicBezTo>
                  <a:close/>
                  <a:moveTo>
                    <a:pt x="9610968" y="3331672"/>
                  </a:moveTo>
                  <a:cubicBezTo>
                    <a:pt x="9618968" y="3331672"/>
                    <a:pt x="9624834" y="3332539"/>
                    <a:pt x="9628566" y="3334272"/>
                  </a:cubicBezTo>
                  <a:lnTo>
                    <a:pt x="9628566" y="3345671"/>
                  </a:lnTo>
                  <a:cubicBezTo>
                    <a:pt x="9628566" y="3364337"/>
                    <a:pt x="9621234" y="3373669"/>
                    <a:pt x="9606568" y="3373669"/>
                  </a:cubicBezTo>
                  <a:cubicBezTo>
                    <a:pt x="9603102" y="3373669"/>
                    <a:pt x="9600102" y="3373037"/>
                    <a:pt x="9597568" y="3371770"/>
                  </a:cubicBezTo>
                  <a:cubicBezTo>
                    <a:pt x="9595036" y="3370503"/>
                    <a:pt x="9592902" y="3368837"/>
                    <a:pt x="9591169" y="3366770"/>
                  </a:cubicBezTo>
                  <a:cubicBezTo>
                    <a:pt x="9589436" y="3364703"/>
                    <a:pt x="9588136" y="3362370"/>
                    <a:pt x="9587269" y="3359770"/>
                  </a:cubicBezTo>
                  <a:cubicBezTo>
                    <a:pt x="9586403" y="3357170"/>
                    <a:pt x="9585970" y="3354471"/>
                    <a:pt x="9585970" y="3351671"/>
                  </a:cubicBezTo>
                  <a:cubicBezTo>
                    <a:pt x="9585970" y="3347938"/>
                    <a:pt x="9586703" y="3344805"/>
                    <a:pt x="9588169" y="3342271"/>
                  </a:cubicBezTo>
                  <a:cubicBezTo>
                    <a:pt x="9589636" y="3339739"/>
                    <a:pt x="9591569" y="3337638"/>
                    <a:pt x="9593969" y="3335972"/>
                  </a:cubicBezTo>
                  <a:cubicBezTo>
                    <a:pt x="9596368" y="3334305"/>
                    <a:pt x="9599036" y="3333172"/>
                    <a:pt x="9601968" y="3332572"/>
                  </a:cubicBezTo>
                  <a:cubicBezTo>
                    <a:pt x="9604902" y="3331972"/>
                    <a:pt x="9607902" y="3331672"/>
                    <a:pt x="9610968" y="3331672"/>
                  </a:cubicBezTo>
                  <a:close/>
                  <a:moveTo>
                    <a:pt x="8372718" y="3331672"/>
                  </a:moveTo>
                  <a:cubicBezTo>
                    <a:pt x="8380718" y="3331672"/>
                    <a:pt x="8386584" y="3332539"/>
                    <a:pt x="8390317" y="3334272"/>
                  </a:cubicBezTo>
                  <a:lnTo>
                    <a:pt x="8390317" y="3345671"/>
                  </a:lnTo>
                  <a:cubicBezTo>
                    <a:pt x="8390317" y="3364337"/>
                    <a:pt x="8382984" y="3373669"/>
                    <a:pt x="8368318" y="3373669"/>
                  </a:cubicBezTo>
                  <a:cubicBezTo>
                    <a:pt x="8364852" y="3373669"/>
                    <a:pt x="8361852" y="3373037"/>
                    <a:pt x="8359319" y="3371770"/>
                  </a:cubicBezTo>
                  <a:cubicBezTo>
                    <a:pt x="8356786" y="3370503"/>
                    <a:pt x="8354653" y="3368837"/>
                    <a:pt x="8352919" y="3366770"/>
                  </a:cubicBezTo>
                  <a:cubicBezTo>
                    <a:pt x="8351186" y="3364703"/>
                    <a:pt x="8349886" y="3362370"/>
                    <a:pt x="8349019" y="3359770"/>
                  </a:cubicBezTo>
                  <a:cubicBezTo>
                    <a:pt x="8348153" y="3357170"/>
                    <a:pt x="8347720" y="3354471"/>
                    <a:pt x="8347720" y="3351671"/>
                  </a:cubicBezTo>
                  <a:cubicBezTo>
                    <a:pt x="8347720" y="3347938"/>
                    <a:pt x="8348453" y="3344805"/>
                    <a:pt x="8349919" y="3342271"/>
                  </a:cubicBezTo>
                  <a:cubicBezTo>
                    <a:pt x="8351386" y="3339739"/>
                    <a:pt x="8353319" y="3337638"/>
                    <a:pt x="8355719" y="3335972"/>
                  </a:cubicBezTo>
                  <a:cubicBezTo>
                    <a:pt x="8358119" y="3334305"/>
                    <a:pt x="8360786" y="3333172"/>
                    <a:pt x="8363719" y="3332572"/>
                  </a:cubicBezTo>
                  <a:cubicBezTo>
                    <a:pt x="8366652" y="3331972"/>
                    <a:pt x="8369652" y="3331672"/>
                    <a:pt x="8372718" y="3331672"/>
                  </a:cubicBezTo>
                  <a:close/>
                  <a:moveTo>
                    <a:pt x="7363068" y="3331672"/>
                  </a:moveTo>
                  <a:cubicBezTo>
                    <a:pt x="7371068" y="3331672"/>
                    <a:pt x="7376934" y="3332539"/>
                    <a:pt x="7380667" y="3334272"/>
                  </a:cubicBezTo>
                  <a:lnTo>
                    <a:pt x="7380667" y="3345671"/>
                  </a:lnTo>
                  <a:cubicBezTo>
                    <a:pt x="7380667" y="3364337"/>
                    <a:pt x="7373334" y="3373669"/>
                    <a:pt x="7358668" y="3373669"/>
                  </a:cubicBezTo>
                  <a:cubicBezTo>
                    <a:pt x="7355202" y="3373669"/>
                    <a:pt x="7352202" y="3373037"/>
                    <a:pt x="7349669" y="3371770"/>
                  </a:cubicBezTo>
                  <a:cubicBezTo>
                    <a:pt x="7347136" y="3370503"/>
                    <a:pt x="7345003" y="3368837"/>
                    <a:pt x="7343269" y="3366770"/>
                  </a:cubicBezTo>
                  <a:cubicBezTo>
                    <a:pt x="7341536" y="3364703"/>
                    <a:pt x="7340236" y="3362370"/>
                    <a:pt x="7339369" y="3359770"/>
                  </a:cubicBezTo>
                  <a:cubicBezTo>
                    <a:pt x="7338503" y="3357170"/>
                    <a:pt x="7338070" y="3354471"/>
                    <a:pt x="7338070" y="3351671"/>
                  </a:cubicBezTo>
                  <a:cubicBezTo>
                    <a:pt x="7338070" y="3347938"/>
                    <a:pt x="7338803" y="3344805"/>
                    <a:pt x="7340269" y="3342271"/>
                  </a:cubicBezTo>
                  <a:cubicBezTo>
                    <a:pt x="7341736" y="3339739"/>
                    <a:pt x="7343669" y="3337638"/>
                    <a:pt x="7346069" y="3335972"/>
                  </a:cubicBezTo>
                  <a:cubicBezTo>
                    <a:pt x="7348469" y="3334305"/>
                    <a:pt x="7351136" y="3333172"/>
                    <a:pt x="7354069" y="3332572"/>
                  </a:cubicBezTo>
                  <a:cubicBezTo>
                    <a:pt x="7357002" y="3331972"/>
                    <a:pt x="7360002" y="3331672"/>
                    <a:pt x="7363068" y="3331672"/>
                  </a:cubicBezTo>
                  <a:close/>
                  <a:moveTo>
                    <a:pt x="4353168" y="3331672"/>
                  </a:moveTo>
                  <a:cubicBezTo>
                    <a:pt x="4361168" y="3331672"/>
                    <a:pt x="4367035" y="3332539"/>
                    <a:pt x="4370767" y="3334272"/>
                  </a:cubicBezTo>
                  <a:lnTo>
                    <a:pt x="4370767" y="3345671"/>
                  </a:lnTo>
                  <a:cubicBezTo>
                    <a:pt x="4370767" y="3364337"/>
                    <a:pt x="4363434" y="3373669"/>
                    <a:pt x="4348768" y="3373669"/>
                  </a:cubicBezTo>
                  <a:cubicBezTo>
                    <a:pt x="4345302" y="3373669"/>
                    <a:pt x="4342302" y="3373037"/>
                    <a:pt x="4339769" y="3371770"/>
                  </a:cubicBezTo>
                  <a:cubicBezTo>
                    <a:pt x="4337236" y="3370503"/>
                    <a:pt x="4335102" y="3368837"/>
                    <a:pt x="4333369" y="3366770"/>
                  </a:cubicBezTo>
                  <a:cubicBezTo>
                    <a:pt x="4331636" y="3364703"/>
                    <a:pt x="4330336" y="3362370"/>
                    <a:pt x="4329470" y="3359770"/>
                  </a:cubicBezTo>
                  <a:cubicBezTo>
                    <a:pt x="4328604" y="3357170"/>
                    <a:pt x="4328170" y="3354471"/>
                    <a:pt x="4328170" y="3351671"/>
                  </a:cubicBezTo>
                  <a:cubicBezTo>
                    <a:pt x="4328170" y="3347938"/>
                    <a:pt x="4328903" y="3344805"/>
                    <a:pt x="4330370" y="3342271"/>
                  </a:cubicBezTo>
                  <a:cubicBezTo>
                    <a:pt x="4331836" y="3339739"/>
                    <a:pt x="4333769" y="3337638"/>
                    <a:pt x="4336169" y="3335972"/>
                  </a:cubicBezTo>
                  <a:cubicBezTo>
                    <a:pt x="4338570" y="3334305"/>
                    <a:pt x="4341236" y="3333172"/>
                    <a:pt x="4344169" y="3332572"/>
                  </a:cubicBezTo>
                  <a:cubicBezTo>
                    <a:pt x="4347102" y="3331972"/>
                    <a:pt x="4350102" y="3331672"/>
                    <a:pt x="4353168" y="3331672"/>
                  </a:cubicBezTo>
                  <a:close/>
                  <a:moveTo>
                    <a:pt x="2988499" y="3286875"/>
                  </a:moveTo>
                  <a:cubicBezTo>
                    <a:pt x="2974636" y="3286875"/>
                    <a:pt x="2963167" y="3291208"/>
                    <a:pt x="2954105" y="3299874"/>
                  </a:cubicBezTo>
                  <a:cubicBezTo>
                    <a:pt x="2947838" y="3305874"/>
                    <a:pt x="2942770" y="3313806"/>
                    <a:pt x="2938904" y="3323672"/>
                  </a:cubicBezTo>
                  <a:cubicBezTo>
                    <a:pt x="2945837" y="3322739"/>
                    <a:pt x="2952705" y="3322273"/>
                    <a:pt x="2959505" y="3322273"/>
                  </a:cubicBezTo>
                  <a:cubicBezTo>
                    <a:pt x="2970569" y="3322273"/>
                    <a:pt x="2981503" y="3324139"/>
                    <a:pt x="2992300" y="3327872"/>
                  </a:cubicBezTo>
                  <a:cubicBezTo>
                    <a:pt x="3001901" y="3331205"/>
                    <a:pt x="3012501" y="3336539"/>
                    <a:pt x="3024100" y="3343871"/>
                  </a:cubicBezTo>
                  <a:cubicBezTo>
                    <a:pt x="3033431" y="3349738"/>
                    <a:pt x="3044898" y="3357937"/>
                    <a:pt x="3058497" y="3368470"/>
                  </a:cubicBezTo>
                  <a:lnTo>
                    <a:pt x="2915344" y="3368470"/>
                  </a:lnTo>
                  <a:lnTo>
                    <a:pt x="2895507" y="3368470"/>
                  </a:lnTo>
                  <a:lnTo>
                    <a:pt x="2887944" y="3368470"/>
                  </a:lnTo>
                  <a:cubicBezTo>
                    <a:pt x="2877945" y="3368470"/>
                    <a:pt x="2870879" y="3367337"/>
                    <a:pt x="2866745" y="3365070"/>
                  </a:cubicBezTo>
                  <a:cubicBezTo>
                    <a:pt x="2860078" y="3361337"/>
                    <a:pt x="2856746" y="3354004"/>
                    <a:pt x="2856746" y="3343072"/>
                  </a:cubicBezTo>
                  <a:lnTo>
                    <a:pt x="2857145" y="3331872"/>
                  </a:lnTo>
                  <a:cubicBezTo>
                    <a:pt x="2864879" y="3330406"/>
                    <a:pt x="2870945" y="3329272"/>
                    <a:pt x="2875344" y="3328472"/>
                  </a:cubicBezTo>
                  <a:cubicBezTo>
                    <a:pt x="2882276" y="3327272"/>
                    <a:pt x="2888478" y="3326339"/>
                    <a:pt x="2893944" y="3325672"/>
                  </a:cubicBezTo>
                  <a:lnTo>
                    <a:pt x="2901943" y="3291674"/>
                  </a:lnTo>
                  <a:cubicBezTo>
                    <a:pt x="2894878" y="3292608"/>
                    <a:pt x="2888110" y="3293341"/>
                    <a:pt x="2881643" y="3293874"/>
                  </a:cubicBezTo>
                  <a:cubicBezTo>
                    <a:pt x="2875178" y="3294408"/>
                    <a:pt x="2868546" y="3294674"/>
                    <a:pt x="2861745" y="3294674"/>
                  </a:cubicBezTo>
                  <a:cubicBezTo>
                    <a:pt x="2851478" y="3294674"/>
                    <a:pt x="2838814" y="3293441"/>
                    <a:pt x="2823749" y="3290974"/>
                  </a:cubicBezTo>
                  <a:cubicBezTo>
                    <a:pt x="2808683" y="3288508"/>
                    <a:pt x="2794683" y="3287275"/>
                    <a:pt x="2781751" y="3287275"/>
                  </a:cubicBezTo>
                  <a:cubicBezTo>
                    <a:pt x="2758152" y="3287275"/>
                    <a:pt x="2740821" y="3292875"/>
                    <a:pt x="2729755" y="3304074"/>
                  </a:cubicBezTo>
                  <a:cubicBezTo>
                    <a:pt x="2724822" y="3309140"/>
                    <a:pt x="2720089" y="3318206"/>
                    <a:pt x="2715554" y="3331272"/>
                  </a:cubicBezTo>
                  <a:cubicBezTo>
                    <a:pt x="2730221" y="3328072"/>
                    <a:pt x="2738953" y="3326272"/>
                    <a:pt x="2741754" y="3325872"/>
                  </a:cubicBezTo>
                  <a:cubicBezTo>
                    <a:pt x="2750153" y="3324673"/>
                    <a:pt x="2761085" y="3324072"/>
                    <a:pt x="2774551" y="3324072"/>
                  </a:cubicBezTo>
                  <a:cubicBezTo>
                    <a:pt x="2779351" y="3324072"/>
                    <a:pt x="2784719" y="3324306"/>
                    <a:pt x="2790651" y="3324772"/>
                  </a:cubicBezTo>
                  <a:cubicBezTo>
                    <a:pt x="2796584" y="3325239"/>
                    <a:pt x="2802216" y="3325806"/>
                    <a:pt x="2807550" y="3326472"/>
                  </a:cubicBezTo>
                  <a:cubicBezTo>
                    <a:pt x="2785018" y="3338472"/>
                    <a:pt x="2771285" y="3346138"/>
                    <a:pt x="2766351" y="3349471"/>
                  </a:cubicBezTo>
                  <a:cubicBezTo>
                    <a:pt x="2749419" y="3360537"/>
                    <a:pt x="2736554" y="3372736"/>
                    <a:pt x="2727755" y="3386069"/>
                  </a:cubicBezTo>
                  <a:cubicBezTo>
                    <a:pt x="2716421" y="3403134"/>
                    <a:pt x="2710756" y="3423067"/>
                    <a:pt x="2710756" y="3445865"/>
                  </a:cubicBezTo>
                  <a:cubicBezTo>
                    <a:pt x="2710756" y="3472397"/>
                    <a:pt x="2717422" y="3493729"/>
                    <a:pt x="2730754" y="3509861"/>
                  </a:cubicBezTo>
                  <a:cubicBezTo>
                    <a:pt x="2742487" y="3523994"/>
                    <a:pt x="2759753" y="3534260"/>
                    <a:pt x="2782551" y="3540659"/>
                  </a:cubicBezTo>
                  <a:cubicBezTo>
                    <a:pt x="2801616" y="3545992"/>
                    <a:pt x="2825548" y="3548659"/>
                    <a:pt x="2854345" y="3548659"/>
                  </a:cubicBezTo>
                  <a:lnTo>
                    <a:pt x="2865945" y="3548659"/>
                  </a:lnTo>
                  <a:lnTo>
                    <a:pt x="2911143" y="3516861"/>
                  </a:lnTo>
                  <a:lnTo>
                    <a:pt x="2909943" y="3514661"/>
                  </a:lnTo>
                  <a:lnTo>
                    <a:pt x="2873145" y="3514661"/>
                  </a:lnTo>
                  <a:cubicBezTo>
                    <a:pt x="2829681" y="3514661"/>
                    <a:pt x="2794950" y="3508395"/>
                    <a:pt x="2768951" y="3495862"/>
                  </a:cubicBezTo>
                  <a:cubicBezTo>
                    <a:pt x="2739087" y="3481463"/>
                    <a:pt x="2724154" y="3459931"/>
                    <a:pt x="2724154" y="3431266"/>
                  </a:cubicBezTo>
                  <a:cubicBezTo>
                    <a:pt x="2724154" y="3412867"/>
                    <a:pt x="2731554" y="3396468"/>
                    <a:pt x="2746353" y="3382069"/>
                  </a:cubicBezTo>
                  <a:cubicBezTo>
                    <a:pt x="2758086" y="3370603"/>
                    <a:pt x="2774618" y="3360337"/>
                    <a:pt x="2795950" y="3351271"/>
                  </a:cubicBezTo>
                  <a:cubicBezTo>
                    <a:pt x="2807550" y="3346338"/>
                    <a:pt x="2824749" y="3340405"/>
                    <a:pt x="2847547" y="3333472"/>
                  </a:cubicBezTo>
                  <a:cubicBezTo>
                    <a:pt x="2846615" y="3338272"/>
                    <a:pt x="2845881" y="3342138"/>
                    <a:pt x="2845347" y="3345071"/>
                  </a:cubicBezTo>
                  <a:cubicBezTo>
                    <a:pt x="2844015" y="3352804"/>
                    <a:pt x="2843347" y="3359271"/>
                    <a:pt x="2843347" y="3364470"/>
                  </a:cubicBezTo>
                  <a:cubicBezTo>
                    <a:pt x="2843347" y="3378336"/>
                    <a:pt x="2846747" y="3388269"/>
                    <a:pt x="2853546" y="3394268"/>
                  </a:cubicBezTo>
                  <a:cubicBezTo>
                    <a:pt x="2860345" y="3400268"/>
                    <a:pt x="2871812" y="3403268"/>
                    <a:pt x="2887944" y="3403268"/>
                  </a:cubicBezTo>
                  <a:lnTo>
                    <a:pt x="2895507" y="3403268"/>
                  </a:lnTo>
                  <a:lnTo>
                    <a:pt x="2915344" y="3403268"/>
                  </a:lnTo>
                  <a:lnTo>
                    <a:pt x="3126493" y="3403268"/>
                  </a:lnTo>
                  <a:lnTo>
                    <a:pt x="3126493" y="3368470"/>
                  </a:lnTo>
                  <a:lnTo>
                    <a:pt x="3114494" y="3368470"/>
                  </a:lnTo>
                  <a:cubicBezTo>
                    <a:pt x="3108761" y="3367270"/>
                    <a:pt x="3097829" y="3359404"/>
                    <a:pt x="3081696" y="3344871"/>
                  </a:cubicBezTo>
                  <a:cubicBezTo>
                    <a:pt x="3060896" y="3326206"/>
                    <a:pt x="3045898" y="3313540"/>
                    <a:pt x="3036698" y="3306874"/>
                  </a:cubicBezTo>
                  <a:cubicBezTo>
                    <a:pt x="3018166" y="3293541"/>
                    <a:pt x="3002100" y="3286875"/>
                    <a:pt x="2988499" y="3286875"/>
                  </a:cubicBezTo>
                  <a:close/>
                  <a:moveTo>
                    <a:pt x="9469637" y="3286475"/>
                  </a:moveTo>
                  <a:lnTo>
                    <a:pt x="9469637" y="3390869"/>
                  </a:lnTo>
                  <a:cubicBezTo>
                    <a:pt x="9462171" y="3383669"/>
                    <a:pt x="9453772" y="3377069"/>
                    <a:pt x="9444438" y="3371070"/>
                  </a:cubicBezTo>
                  <a:cubicBezTo>
                    <a:pt x="9435106" y="3365070"/>
                    <a:pt x="9425106" y="3359804"/>
                    <a:pt x="9414440" y="3355271"/>
                  </a:cubicBezTo>
                  <a:cubicBezTo>
                    <a:pt x="9403774" y="3350738"/>
                    <a:pt x="9392676" y="3346871"/>
                    <a:pt x="9381142" y="3343671"/>
                  </a:cubicBezTo>
                  <a:cubicBezTo>
                    <a:pt x="9369610" y="3340471"/>
                    <a:pt x="9357978" y="3338005"/>
                    <a:pt x="9346244" y="3336272"/>
                  </a:cubicBezTo>
                  <a:cubicBezTo>
                    <a:pt x="9355978" y="3317740"/>
                    <a:pt x="9373110" y="3304407"/>
                    <a:pt x="9397642" y="3296274"/>
                  </a:cubicBezTo>
                  <a:cubicBezTo>
                    <a:pt x="9416840" y="3289742"/>
                    <a:pt x="9440838" y="3286475"/>
                    <a:pt x="9469637" y="3286475"/>
                  </a:cubicBezTo>
                  <a:close/>
                  <a:moveTo>
                    <a:pt x="8231387" y="3286475"/>
                  </a:moveTo>
                  <a:lnTo>
                    <a:pt x="8231387" y="3390869"/>
                  </a:lnTo>
                  <a:cubicBezTo>
                    <a:pt x="8223921" y="3383669"/>
                    <a:pt x="8215522" y="3377069"/>
                    <a:pt x="8206189" y="3371070"/>
                  </a:cubicBezTo>
                  <a:cubicBezTo>
                    <a:pt x="8196856" y="3365070"/>
                    <a:pt x="8186857" y="3359804"/>
                    <a:pt x="8176190" y="3355271"/>
                  </a:cubicBezTo>
                  <a:cubicBezTo>
                    <a:pt x="8165525" y="3350738"/>
                    <a:pt x="8154426" y="3346871"/>
                    <a:pt x="8142893" y="3343671"/>
                  </a:cubicBezTo>
                  <a:cubicBezTo>
                    <a:pt x="8131360" y="3340471"/>
                    <a:pt x="8119728" y="3338005"/>
                    <a:pt x="8107995" y="3336272"/>
                  </a:cubicBezTo>
                  <a:cubicBezTo>
                    <a:pt x="8117728" y="3317740"/>
                    <a:pt x="8134860" y="3304407"/>
                    <a:pt x="8159392" y="3296274"/>
                  </a:cubicBezTo>
                  <a:cubicBezTo>
                    <a:pt x="8178590" y="3289742"/>
                    <a:pt x="8202589" y="3286475"/>
                    <a:pt x="8231387" y="3286475"/>
                  </a:cubicBezTo>
                  <a:close/>
                  <a:moveTo>
                    <a:pt x="7993262" y="3286475"/>
                  </a:moveTo>
                  <a:lnTo>
                    <a:pt x="7993262" y="3390869"/>
                  </a:lnTo>
                  <a:cubicBezTo>
                    <a:pt x="7985796" y="3383669"/>
                    <a:pt x="7977397" y="3377069"/>
                    <a:pt x="7968064" y="3371070"/>
                  </a:cubicBezTo>
                  <a:cubicBezTo>
                    <a:pt x="7958731" y="3365070"/>
                    <a:pt x="7948732" y="3359804"/>
                    <a:pt x="7938065" y="3355271"/>
                  </a:cubicBezTo>
                  <a:cubicBezTo>
                    <a:pt x="7927400" y="3350738"/>
                    <a:pt x="7916301" y="3346871"/>
                    <a:pt x="7904768" y="3343671"/>
                  </a:cubicBezTo>
                  <a:cubicBezTo>
                    <a:pt x="7893235" y="3340471"/>
                    <a:pt x="7881603" y="3338005"/>
                    <a:pt x="7869870" y="3336272"/>
                  </a:cubicBezTo>
                  <a:cubicBezTo>
                    <a:pt x="7879603" y="3317740"/>
                    <a:pt x="7896735" y="3304407"/>
                    <a:pt x="7921267" y="3296274"/>
                  </a:cubicBezTo>
                  <a:cubicBezTo>
                    <a:pt x="7940465" y="3289742"/>
                    <a:pt x="7964464" y="3286475"/>
                    <a:pt x="7993262" y="3286475"/>
                  </a:cubicBezTo>
                  <a:close/>
                  <a:moveTo>
                    <a:pt x="7001039" y="3286475"/>
                  </a:moveTo>
                  <a:lnTo>
                    <a:pt x="7001039" y="3386269"/>
                  </a:lnTo>
                  <a:cubicBezTo>
                    <a:pt x="6989307" y="3373736"/>
                    <a:pt x="6975774" y="3362837"/>
                    <a:pt x="6960441" y="3353571"/>
                  </a:cubicBezTo>
                  <a:cubicBezTo>
                    <a:pt x="6945109" y="3344305"/>
                    <a:pt x="6928043" y="3338072"/>
                    <a:pt x="6909245" y="3334872"/>
                  </a:cubicBezTo>
                  <a:cubicBezTo>
                    <a:pt x="6917111" y="3320739"/>
                    <a:pt x="6928443" y="3309373"/>
                    <a:pt x="6943242" y="3300774"/>
                  </a:cubicBezTo>
                  <a:cubicBezTo>
                    <a:pt x="6958042" y="3292174"/>
                    <a:pt x="6977307" y="3287408"/>
                    <a:pt x="7001039" y="3286475"/>
                  </a:cubicBezTo>
                  <a:close/>
                  <a:moveTo>
                    <a:pt x="5505614" y="3286475"/>
                  </a:moveTo>
                  <a:lnTo>
                    <a:pt x="5505614" y="3386269"/>
                  </a:lnTo>
                  <a:cubicBezTo>
                    <a:pt x="5493881" y="3373736"/>
                    <a:pt x="5480350" y="3362837"/>
                    <a:pt x="5465017" y="3353571"/>
                  </a:cubicBezTo>
                  <a:cubicBezTo>
                    <a:pt x="5449684" y="3344305"/>
                    <a:pt x="5432619" y="3338072"/>
                    <a:pt x="5413820" y="3334872"/>
                  </a:cubicBezTo>
                  <a:cubicBezTo>
                    <a:pt x="5421686" y="3320739"/>
                    <a:pt x="5433019" y="3309373"/>
                    <a:pt x="5447818" y="3300774"/>
                  </a:cubicBezTo>
                  <a:cubicBezTo>
                    <a:pt x="5462617" y="3292174"/>
                    <a:pt x="5481882" y="3287408"/>
                    <a:pt x="5505614" y="3286475"/>
                  </a:cubicBezTo>
                  <a:close/>
                  <a:moveTo>
                    <a:pt x="3830845" y="3286475"/>
                  </a:moveTo>
                  <a:lnTo>
                    <a:pt x="3830845" y="3390869"/>
                  </a:lnTo>
                  <a:cubicBezTo>
                    <a:pt x="3823378" y="3383669"/>
                    <a:pt x="3814980" y="3377069"/>
                    <a:pt x="3805647" y="3371070"/>
                  </a:cubicBezTo>
                  <a:cubicBezTo>
                    <a:pt x="3796313" y="3365070"/>
                    <a:pt x="3786315" y="3359804"/>
                    <a:pt x="3775648" y="3355271"/>
                  </a:cubicBezTo>
                  <a:cubicBezTo>
                    <a:pt x="3764983" y="3350738"/>
                    <a:pt x="3753884" y="3346871"/>
                    <a:pt x="3742350" y="3343671"/>
                  </a:cubicBezTo>
                  <a:cubicBezTo>
                    <a:pt x="3730818" y="3340471"/>
                    <a:pt x="3719185" y="3338005"/>
                    <a:pt x="3707453" y="3336272"/>
                  </a:cubicBezTo>
                  <a:cubicBezTo>
                    <a:pt x="3717185" y="3317740"/>
                    <a:pt x="3734317" y="3304407"/>
                    <a:pt x="3758850" y="3296274"/>
                  </a:cubicBezTo>
                  <a:cubicBezTo>
                    <a:pt x="3778048" y="3289742"/>
                    <a:pt x="3802047" y="3286475"/>
                    <a:pt x="3830845" y="3286475"/>
                  </a:cubicBezTo>
                  <a:close/>
                  <a:moveTo>
                    <a:pt x="2100821" y="3236078"/>
                  </a:moveTo>
                  <a:cubicBezTo>
                    <a:pt x="2093222" y="3236078"/>
                    <a:pt x="2085988" y="3237411"/>
                    <a:pt x="2079122" y="3240078"/>
                  </a:cubicBezTo>
                  <a:cubicBezTo>
                    <a:pt x="2072256" y="3242744"/>
                    <a:pt x="2066190" y="3246377"/>
                    <a:pt x="2060923" y="3250977"/>
                  </a:cubicBezTo>
                  <a:cubicBezTo>
                    <a:pt x="2055657" y="3255577"/>
                    <a:pt x="2051490" y="3261143"/>
                    <a:pt x="2048424" y="3267676"/>
                  </a:cubicBezTo>
                  <a:cubicBezTo>
                    <a:pt x="2045358" y="3274209"/>
                    <a:pt x="2043824" y="3281342"/>
                    <a:pt x="2043824" y="3289075"/>
                  </a:cubicBezTo>
                  <a:cubicBezTo>
                    <a:pt x="2043824" y="3297341"/>
                    <a:pt x="2045024" y="3304907"/>
                    <a:pt x="2047424" y="3311773"/>
                  </a:cubicBezTo>
                  <a:cubicBezTo>
                    <a:pt x="2049824" y="3318640"/>
                    <a:pt x="2053357" y="3324572"/>
                    <a:pt x="2058023" y="3329572"/>
                  </a:cubicBezTo>
                  <a:cubicBezTo>
                    <a:pt x="2062690" y="3334572"/>
                    <a:pt x="2068323" y="3338505"/>
                    <a:pt x="2074922" y="3341371"/>
                  </a:cubicBezTo>
                  <a:cubicBezTo>
                    <a:pt x="2081522" y="3344238"/>
                    <a:pt x="2088888" y="3345671"/>
                    <a:pt x="2097021" y="3345671"/>
                  </a:cubicBezTo>
                  <a:cubicBezTo>
                    <a:pt x="2102621" y="3345671"/>
                    <a:pt x="2107887" y="3344471"/>
                    <a:pt x="2112820" y="3342071"/>
                  </a:cubicBezTo>
                  <a:cubicBezTo>
                    <a:pt x="2117753" y="3339671"/>
                    <a:pt x="2121986" y="3336505"/>
                    <a:pt x="2125519" y="3332572"/>
                  </a:cubicBezTo>
                  <a:cubicBezTo>
                    <a:pt x="2129053" y="3328639"/>
                    <a:pt x="2131852" y="3324106"/>
                    <a:pt x="2133919" y="3318973"/>
                  </a:cubicBezTo>
                  <a:cubicBezTo>
                    <a:pt x="2135985" y="3313840"/>
                    <a:pt x="2137019" y="3308540"/>
                    <a:pt x="2137019" y="3303074"/>
                  </a:cubicBezTo>
                  <a:cubicBezTo>
                    <a:pt x="2137019" y="3296141"/>
                    <a:pt x="2134619" y="3290274"/>
                    <a:pt x="2129819" y="3285475"/>
                  </a:cubicBezTo>
                  <a:cubicBezTo>
                    <a:pt x="2125019" y="3280675"/>
                    <a:pt x="2119153" y="3278275"/>
                    <a:pt x="2112220" y="3278275"/>
                  </a:cubicBezTo>
                  <a:cubicBezTo>
                    <a:pt x="2108887" y="3278275"/>
                    <a:pt x="2105654" y="3278909"/>
                    <a:pt x="2102521" y="3280175"/>
                  </a:cubicBezTo>
                  <a:cubicBezTo>
                    <a:pt x="2099388" y="3281442"/>
                    <a:pt x="2096688" y="3283208"/>
                    <a:pt x="2094421" y="3285475"/>
                  </a:cubicBezTo>
                  <a:cubicBezTo>
                    <a:pt x="2092155" y="3287742"/>
                    <a:pt x="2090388" y="3290374"/>
                    <a:pt x="2089121" y="3293374"/>
                  </a:cubicBezTo>
                  <a:cubicBezTo>
                    <a:pt x="2087855" y="3296374"/>
                    <a:pt x="2087222" y="3299607"/>
                    <a:pt x="2087222" y="3303074"/>
                  </a:cubicBezTo>
                  <a:cubicBezTo>
                    <a:pt x="2087222" y="3309340"/>
                    <a:pt x="2089222" y="3314740"/>
                    <a:pt x="2093222" y="3319273"/>
                  </a:cubicBezTo>
                  <a:cubicBezTo>
                    <a:pt x="2078689" y="3318740"/>
                    <a:pt x="2071422" y="3309273"/>
                    <a:pt x="2071422" y="3290875"/>
                  </a:cubicBezTo>
                  <a:cubicBezTo>
                    <a:pt x="2071422" y="3287142"/>
                    <a:pt x="2072289" y="3283608"/>
                    <a:pt x="2074022" y="3280275"/>
                  </a:cubicBezTo>
                  <a:cubicBezTo>
                    <a:pt x="2075756" y="3276942"/>
                    <a:pt x="2077989" y="3273976"/>
                    <a:pt x="2080722" y="3271376"/>
                  </a:cubicBezTo>
                  <a:cubicBezTo>
                    <a:pt x="2083455" y="3268776"/>
                    <a:pt x="2086555" y="3266676"/>
                    <a:pt x="2090021" y="3265076"/>
                  </a:cubicBezTo>
                  <a:cubicBezTo>
                    <a:pt x="2093488" y="3263476"/>
                    <a:pt x="2097021" y="3262676"/>
                    <a:pt x="2100621" y="3262676"/>
                  </a:cubicBezTo>
                  <a:cubicBezTo>
                    <a:pt x="2110087" y="3262676"/>
                    <a:pt x="2118520" y="3265043"/>
                    <a:pt x="2125919" y="3269776"/>
                  </a:cubicBezTo>
                  <a:cubicBezTo>
                    <a:pt x="2133319" y="3274509"/>
                    <a:pt x="2139619" y="3280642"/>
                    <a:pt x="2144818" y="3288175"/>
                  </a:cubicBezTo>
                  <a:cubicBezTo>
                    <a:pt x="2150018" y="3295708"/>
                    <a:pt x="2153918" y="3304240"/>
                    <a:pt x="2156518" y="3313773"/>
                  </a:cubicBezTo>
                  <a:cubicBezTo>
                    <a:pt x="2159118" y="3323306"/>
                    <a:pt x="2160418" y="3332872"/>
                    <a:pt x="2160418" y="3342471"/>
                  </a:cubicBezTo>
                  <a:cubicBezTo>
                    <a:pt x="2160418" y="3352471"/>
                    <a:pt x="2158617" y="3361737"/>
                    <a:pt x="2155018" y="3370270"/>
                  </a:cubicBezTo>
                  <a:cubicBezTo>
                    <a:pt x="2151418" y="3378803"/>
                    <a:pt x="2146518" y="3386135"/>
                    <a:pt x="2140318" y="3392268"/>
                  </a:cubicBezTo>
                  <a:cubicBezTo>
                    <a:pt x="2134119" y="3398402"/>
                    <a:pt x="2126886" y="3403234"/>
                    <a:pt x="2118620" y="3406767"/>
                  </a:cubicBezTo>
                  <a:cubicBezTo>
                    <a:pt x="2110354" y="3410301"/>
                    <a:pt x="2101621" y="3412067"/>
                    <a:pt x="2092422" y="3412067"/>
                  </a:cubicBezTo>
                  <a:cubicBezTo>
                    <a:pt x="2058157" y="3412067"/>
                    <a:pt x="2031492" y="3393602"/>
                    <a:pt x="2012426" y="3356670"/>
                  </a:cubicBezTo>
                  <a:cubicBezTo>
                    <a:pt x="2007227" y="3346538"/>
                    <a:pt x="2003027" y="3337272"/>
                    <a:pt x="1999827" y="3328872"/>
                  </a:cubicBezTo>
                  <a:cubicBezTo>
                    <a:pt x="1996627" y="3320473"/>
                    <a:pt x="1993794" y="3311973"/>
                    <a:pt x="1991327" y="3303374"/>
                  </a:cubicBezTo>
                  <a:cubicBezTo>
                    <a:pt x="1988861" y="3294774"/>
                    <a:pt x="1986494" y="3285508"/>
                    <a:pt x="1984228" y="3275575"/>
                  </a:cubicBezTo>
                  <a:cubicBezTo>
                    <a:pt x="1981961" y="3265643"/>
                    <a:pt x="1979161" y="3254010"/>
                    <a:pt x="1975828" y="3240678"/>
                  </a:cubicBezTo>
                  <a:lnTo>
                    <a:pt x="1948630" y="3246277"/>
                  </a:lnTo>
                  <a:cubicBezTo>
                    <a:pt x="1960496" y="3300274"/>
                    <a:pt x="1973895" y="3342205"/>
                    <a:pt x="1988827" y="3372069"/>
                  </a:cubicBezTo>
                  <a:cubicBezTo>
                    <a:pt x="2010960" y="3416467"/>
                    <a:pt x="2045491" y="3438665"/>
                    <a:pt x="2092422" y="3438665"/>
                  </a:cubicBezTo>
                  <a:cubicBezTo>
                    <a:pt x="2106021" y="3438665"/>
                    <a:pt x="2118686" y="3436266"/>
                    <a:pt x="2130419" y="3431466"/>
                  </a:cubicBezTo>
                  <a:cubicBezTo>
                    <a:pt x="2142152" y="3426666"/>
                    <a:pt x="2152318" y="3420000"/>
                    <a:pt x="2160918" y="3411467"/>
                  </a:cubicBezTo>
                  <a:cubicBezTo>
                    <a:pt x="2169517" y="3402934"/>
                    <a:pt x="2176250" y="3392735"/>
                    <a:pt x="2181116" y="3380869"/>
                  </a:cubicBezTo>
                  <a:cubicBezTo>
                    <a:pt x="2185983" y="3369003"/>
                    <a:pt x="2188416" y="3356137"/>
                    <a:pt x="2188416" y="3342271"/>
                  </a:cubicBezTo>
                  <a:cubicBezTo>
                    <a:pt x="2188416" y="3328139"/>
                    <a:pt x="2186416" y="3314673"/>
                    <a:pt x="2182416" y="3301874"/>
                  </a:cubicBezTo>
                  <a:cubicBezTo>
                    <a:pt x="2178416" y="3289075"/>
                    <a:pt x="2172650" y="3277775"/>
                    <a:pt x="2165117" y="3267976"/>
                  </a:cubicBezTo>
                  <a:cubicBezTo>
                    <a:pt x="2157584" y="3258176"/>
                    <a:pt x="2148385" y="3250411"/>
                    <a:pt x="2137518" y="3244678"/>
                  </a:cubicBezTo>
                  <a:cubicBezTo>
                    <a:pt x="2126653" y="3238944"/>
                    <a:pt x="2114420" y="3236078"/>
                    <a:pt x="2100821" y="3236078"/>
                  </a:cubicBezTo>
                  <a:close/>
                  <a:moveTo>
                    <a:pt x="9872692" y="3226078"/>
                  </a:moveTo>
                  <a:lnTo>
                    <a:pt x="9945887" y="3226078"/>
                  </a:lnTo>
                  <a:lnTo>
                    <a:pt x="9945887" y="3385069"/>
                  </a:lnTo>
                  <a:cubicBezTo>
                    <a:pt x="9933754" y="3369203"/>
                    <a:pt x="9919822" y="3356604"/>
                    <a:pt x="9904090" y="3347271"/>
                  </a:cubicBezTo>
                  <a:cubicBezTo>
                    <a:pt x="9891424" y="3340071"/>
                    <a:pt x="9878091" y="3335139"/>
                    <a:pt x="9864092" y="3332472"/>
                  </a:cubicBezTo>
                  <a:cubicBezTo>
                    <a:pt x="9869558" y="3329539"/>
                    <a:pt x="9874558" y="3325939"/>
                    <a:pt x="9879091" y="3321673"/>
                  </a:cubicBezTo>
                  <a:cubicBezTo>
                    <a:pt x="9883624" y="3317406"/>
                    <a:pt x="9887524" y="3312840"/>
                    <a:pt x="9890790" y="3307974"/>
                  </a:cubicBezTo>
                  <a:cubicBezTo>
                    <a:pt x="9894057" y="3303107"/>
                    <a:pt x="9896590" y="3298074"/>
                    <a:pt x="9898390" y="3292875"/>
                  </a:cubicBezTo>
                  <a:cubicBezTo>
                    <a:pt x="9900190" y="3287675"/>
                    <a:pt x="9901090" y="3282742"/>
                    <a:pt x="9901090" y="3278075"/>
                  </a:cubicBezTo>
                  <a:cubicBezTo>
                    <a:pt x="9901090" y="3273675"/>
                    <a:pt x="9900624" y="3269209"/>
                    <a:pt x="9899690" y="3264676"/>
                  </a:cubicBezTo>
                  <a:cubicBezTo>
                    <a:pt x="9898756" y="3260143"/>
                    <a:pt x="9897224" y="3255610"/>
                    <a:pt x="9895090" y="3251077"/>
                  </a:cubicBezTo>
                  <a:cubicBezTo>
                    <a:pt x="9892957" y="3246544"/>
                    <a:pt x="9890057" y="3242144"/>
                    <a:pt x="9886390" y="3237878"/>
                  </a:cubicBezTo>
                  <a:cubicBezTo>
                    <a:pt x="9882724" y="3233611"/>
                    <a:pt x="9878158" y="3229678"/>
                    <a:pt x="9872692" y="3226078"/>
                  </a:cubicBezTo>
                  <a:close/>
                  <a:moveTo>
                    <a:pt x="9595968" y="3226078"/>
                  </a:moveTo>
                  <a:lnTo>
                    <a:pt x="9707762" y="3226078"/>
                  </a:lnTo>
                  <a:lnTo>
                    <a:pt x="9707762" y="3360670"/>
                  </a:lnTo>
                  <a:cubicBezTo>
                    <a:pt x="9705229" y="3356270"/>
                    <a:pt x="9701829" y="3351771"/>
                    <a:pt x="9697562" y="3347171"/>
                  </a:cubicBezTo>
                  <a:cubicBezTo>
                    <a:pt x="9693296" y="3342571"/>
                    <a:pt x="9688630" y="3338205"/>
                    <a:pt x="9683564" y="3334072"/>
                  </a:cubicBezTo>
                  <a:cubicBezTo>
                    <a:pt x="9678498" y="3329939"/>
                    <a:pt x="9673298" y="3326173"/>
                    <a:pt x="9667964" y="3322772"/>
                  </a:cubicBezTo>
                  <a:cubicBezTo>
                    <a:pt x="9662632" y="3319373"/>
                    <a:pt x="9657565" y="3316673"/>
                    <a:pt x="9652765" y="3314673"/>
                  </a:cubicBezTo>
                  <a:cubicBezTo>
                    <a:pt x="9649966" y="3297607"/>
                    <a:pt x="9643832" y="3281375"/>
                    <a:pt x="9634366" y="3265976"/>
                  </a:cubicBezTo>
                  <a:cubicBezTo>
                    <a:pt x="9624900" y="3250577"/>
                    <a:pt x="9612102" y="3237278"/>
                    <a:pt x="9595968" y="3226078"/>
                  </a:cubicBezTo>
                  <a:close/>
                  <a:moveTo>
                    <a:pt x="8357719" y="3226078"/>
                  </a:moveTo>
                  <a:lnTo>
                    <a:pt x="8469512" y="3226078"/>
                  </a:lnTo>
                  <a:lnTo>
                    <a:pt x="8469512" y="3360670"/>
                  </a:lnTo>
                  <a:cubicBezTo>
                    <a:pt x="8466979" y="3356270"/>
                    <a:pt x="8463579" y="3351771"/>
                    <a:pt x="8459312" y="3347171"/>
                  </a:cubicBezTo>
                  <a:cubicBezTo>
                    <a:pt x="8455046" y="3342571"/>
                    <a:pt x="8450380" y="3338205"/>
                    <a:pt x="8445314" y="3334072"/>
                  </a:cubicBezTo>
                  <a:cubicBezTo>
                    <a:pt x="8440248" y="3329939"/>
                    <a:pt x="8435048" y="3326173"/>
                    <a:pt x="8429715" y="3322772"/>
                  </a:cubicBezTo>
                  <a:cubicBezTo>
                    <a:pt x="8424382" y="3319373"/>
                    <a:pt x="8419315" y="3316673"/>
                    <a:pt x="8414515" y="3314673"/>
                  </a:cubicBezTo>
                  <a:cubicBezTo>
                    <a:pt x="8411716" y="3297607"/>
                    <a:pt x="8405583" y="3281375"/>
                    <a:pt x="8396117" y="3265976"/>
                  </a:cubicBezTo>
                  <a:cubicBezTo>
                    <a:pt x="8386651" y="3250577"/>
                    <a:pt x="8373852" y="3237278"/>
                    <a:pt x="8357719" y="3226078"/>
                  </a:cubicBezTo>
                  <a:close/>
                  <a:moveTo>
                    <a:pt x="7348069" y="3226078"/>
                  </a:moveTo>
                  <a:lnTo>
                    <a:pt x="7459862" y="3226078"/>
                  </a:lnTo>
                  <a:lnTo>
                    <a:pt x="7459862" y="3360670"/>
                  </a:lnTo>
                  <a:cubicBezTo>
                    <a:pt x="7457329" y="3356270"/>
                    <a:pt x="7453929" y="3351771"/>
                    <a:pt x="7449663" y="3347171"/>
                  </a:cubicBezTo>
                  <a:cubicBezTo>
                    <a:pt x="7445397" y="3342571"/>
                    <a:pt x="7440730" y="3338205"/>
                    <a:pt x="7435664" y="3334072"/>
                  </a:cubicBezTo>
                  <a:cubicBezTo>
                    <a:pt x="7430598" y="3329939"/>
                    <a:pt x="7425398" y="3326173"/>
                    <a:pt x="7420065" y="3322772"/>
                  </a:cubicBezTo>
                  <a:cubicBezTo>
                    <a:pt x="7414732" y="3319373"/>
                    <a:pt x="7409665" y="3316673"/>
                    <a:pt x="7404865" y="3314673"/>
                  </a:cubicBezTo>
                  <a:cubicBezTo>
                    <a:pt x="7402066" y="3297607"/>
                    <a:pt x="7395933" y="3281375"/>
                    <a:pt x="7386467" y="3265976"/>
                  </a:cubicBezTo>
                  <a:cubicBezTo>
                    <a:pt x="7377001" y="3250577"/>
                    <a:pt x="7364202" y="3237278"/>
                    <a:pt x="7348069" y="3226078"/>
                  </a:cubicBezTo>
                  <a:close/>
                  <a:moveTo>
                    <a:pt x="4675469" y="3226078"/>
                  </a:moveTo>
                  <a:lnTo>
                    <a:pt x="4792862" y="3226078"/>
                  </a:lnTo>
                  <a:lnTo>
                    <a:pt x="4792862" y="3330672"/>
                  </a:lnTo>
                  <a:cubicBezTo>
                    <a:pt x="4786196" y="3320806"/>
                    <a:pt x="4778264" y="3312973"/>
                    <a:pt x="4769064" y="3307173"/>
                  </a:cubicBezTo>
                  <a:cubicBezTo>
                    <a:pt x="4759864" y="3301374"/>
                    <a:pt x="4750931" y="3298474"/>
                    <a:pt x="4742266" y="3298474"/>
                  </a:cubicBezTo>
                  <a:cubicBezTo>
                    <a:pt x="4738666" y="3298474"/>
                    <a:pt x="4734632" y="3298974"/>
                    <a:pt x="4730166" y="3299974"/>
                  </a:cubicBezTo>
                  <a:cubicBezTo>
                    <a:pt x="4725700" y="3300974"/>
                    <a:pt x="4721667" y="3302607"/>
                    <a:pt x="4718067" y="3304874"/>
                  </a:cubicBezTo>
                  <a:cubicBezTo>
                    <a:pt x="4714067" y="3296341"/>
                    <a:pt x="4709634" y="3289175"/>
                    <a:pt x="4704768" y="3283375"/>
                  </a:cubicBezTo>
                  <a:cubicBezTo>
                    <a:pt x="4699901" y="3277575"/>
                    <a:pt x="4695302" y="3271976"/>
                    <a:pt x="4690969" y="3266576"/>
                  </a:cubicBezTo>
                  <a:cubicBezTo>
                    <a:pt x="4686635" y="3261176"/>
                    <a:pt x="4682969" y="3255377"/>
                    <a:pt x="4679969" y="3249177"/>
                  </a:cubicBezTo>
                  <a:cubicBezTo>
                    <a:pt x="4676969" y="3242977"/>
                    <a:pt x="4675469" y="3235278"/>
                    <a:pt x="4675469" y="3226078"/>
                  </a:cubicBezTo>
                  <a:close/>
                  <a:moveTo>
                    <a:pt x="4338169" y="3226078"/>
                  </a:moveTo>
                  <a:lnTo>
                    <a:pt x="4449962" y="3226078"/>
                  </a:lnTo>
                  <a:lnTo>
                    <a:pt x="4449962" y="3360670"/>
                  </a:lnTo>
                  <a:cubicBezTo>
                    <a:pt x="4447429" y="3356270"/>
                    <a:pt x="4444029" y="3351771"/>
                    <a:pt x="4439763" y="3347171"/>
                  </a:cubicBezTo>
                  <a:cubicBezTo>
                    <a:pt x="4435496" y="3342571"/>
                    <a:pt x="4430831" y="3338205"/>
                    <a:pt x="4425764" y="3334072"/>
                  </a:cubicBezTo>
                  <a:cubicBezTo>
                    <a:pt x="4420698" y="3329939"/>
                    <a:pt x="4415498" y="3326173"/>
                    <a:pt x="4410165" y="3322772"/>
                  </a:cubicBezTo>
                  <a:cubicBezTo>
                    <a:pt x="4404832" y="3319373"/>
                    <a:pt x="4399765" y="3316673"/>
                    <a:pt x="4394966" y="3314673"/>
                  </a:cubicBezTo>
                  <a:cubicBezTo>
                    <a:pt x="4392166" y="3297607"/>
                    <a:pt x="4386033" y="3281375"/>
                    <a:pt x="4376568" y="3265976"/>
                  </a:cubicBezTo>
                  <a:cubicBezTo>
                    <a:pt x="4367100" y="3250577"/>
                    <a:pt x="4354301" y="3237278"/>
                    <a:pt x="4338169" y="3226078"/>
                  </a:cubicBezTo>
                  <a:close/>
                  <a:moveTo>
                    <a:pt x="2305777" y="3199480"/>
                  </a:moveTo>
                  <a:lnTo>
                    <a:pt x="2305777" y="3461864"/>
                  </a:lnTo>
                  <a:lnTo>
                    <a:pt x="2333774" y="3477863"/>
                  </a:lnTo>
                  <a:lnTo>
                    <a:pt x="2333774" y="3215079"/>
                  </a:lnTo>
                  <a:close/>
                  <a:moveTo>
                    <a:pt x="9291248" y="3198880"/>
                  </a:moveTo>
                  <a:lnTo>
                    <a:pt x="9291248" y="3226078"/>
                  </a:lnTo>
                  <a:lnTo>
                    <a:pt x="9469637" y="3226078"/>
                  </a:lnTo>
                  <a:lnTo>
                    <a:pt x="9469637" y="3260276"/>
                  </a:lnTo>
                  <a:cubicBezTo>
                    <a:pt x="9433906" y="3260276"/>
                    <a:pt x="9405174" y="3264076"/>
                    <a:pt x="9383442" y="3271676"/>
                  </a:cubicBezTo>
                  <a:cubicBezTo>
                    <a:pt x="9364777" y="3278609"/>
                    <a:pt x="9349311" y="3289208"/>
                    <a:pt x="9337045" y="3303474"/>
                  </a:cubicBezTo>
                  <a:cubicBezTo>
                    <a:pt x="9324780" y="3317740"/>
                    <a:pt x="9316980" y="3334739"/>
                    <a:pt x="9313646" y="3354471"/>
                  </a:cubicBezTo>
                  <a:cubicBezTo>
                    <a:pt x="9329512" y="3357137"/>
                    <a:pt x="9345012" y="3360470"/>
                    <a:pt x="9360144" y="3364470"/>
                  </a:cubicBezTo>
                  <a:cubicBezTo>
                    <a:pt x="9375276" y="3368470"/>
                    <a:pt x="9389608" y="3373503"/>
                    <a:pt x="9403141" y="3379569"/>
                  </a:cubicBezTo>
                  <a:cubicBezTo>
                    <a:pt x="9416674" y="3385636"/>
                    <a:pt x="9429073" y="3392935"/>
                    <a:pt x="9440338" y="3401468"/>
                  </a:cubicBezTo>
                  <a:cubicBezTo>
                    <a:pt x="9451605" y="3410001"/>
                    <a:pt x="9461371" y="3420133"/>
                    <a:pt x="9469637" y="3431866"/>
                  </a:cubicBezTo>
                  <a:lnTo>
                    <a:pt x="9469637" y="3461864"/>
                  </a:lnTo>
                  <a:lnTo>
                    <a:pt x="9497635" y="3461864"/>
                  </a:lnTo>
                  <a:lnTo>
                    <a:pt x="9497635" y="3226078"/>
                  </a:lnTo>
                  <a:lnTo>
                    <a:pt x="9529373" y="3226078"/>
                  </a:lnTo>
                  <a:lnTo>
                    <a:pt x="9542972" y="3226078"/>
                  </a:lnTo>
                  <a:cubicBezTo>
                    <a:pt x="9551105" y="3226078"/>
                    <a:pt x="9559604" y="3228778"/>
                    <a:pt x="9568470" y="3234178"/>
                  </a:cubicBezTo>
                  <a:cubicBezTo>
                    <a:pt x="9577336" y="3239578"/>
                    <a:pt x="9585636" y="3246344"/>
                    <a:pt x="9593369" y="3254477"/>
                  </a:cubicBezTo>
                  <a:cubicBezTo>
                    <a:pt x="9601102" y="3262610"/>
                    <a:pt x="9607835" y="3271376"/>
                    <a:pt x="9613568" y="3280775"/>
                  </a:cubicBezTo>
                  <a:cubicBezTo>
                    <a:pt x="9619301" y="3290174"/>
                    <a:pt x="9622967" y="3298741"/>
                    <a:pt x="9624567" y="3306473"/>
                  </a:cubicBezTo>
                  <a:cubicBezTo>
                    <a:pt x="9619501" y="3305674"/>
                    <a:pt x="9614968" y="3305274"/>
                    <a:pt x="9610968" y="3305274"/>
                  </a:cubicBezTo>
                  <a:cubicBezTo>
                    <a:pt x="9603768" y="3305407"/>
                    <a:pt x="9597036" y="3306607"/>
                    <a:pt x="9590769" y="3308874"/>
                  </a:cubicBezTo>
                  <a:cubicBezTo>
                    <a:pt x="9584503" y="3311140"/>
                    <a:pt x="9579036" y="3314273"/>
                    <a:pt x="9574370" y="3318273"/>
                  </a:cubicBezTo>
                  <a:cubicBezTo>
                    <a:pt x="9569704" y="3322273"/>
                    <a:pt x="9566070" y="3327139"/>
                    <a:pt x="9563470" y="3332872"/>
                  </a:cubicBezTo>
                  <a:cubicBezTo>
                    <a:pt x="9560871" y="3338605"/>
                    <a:pt x="9559571" y="3344871"/>
                    <a:pt x="9559571" y="3351671"/>
                  </a:cubicBezTo>
                  <a:cubicBezTo>
                    <a:pt x="9559571" y="3358204"/>
                    <a:pt x="9560704" y="3364370"/>
                    <a:pt x="9562970" y="3370170"/>
                  </a:cubicBezTo>
                  <a:cubicBezTo>
                    <a:pt x="9565238" y="3375970"/>
                    <a:pt x="9568470" y="3381102"/>
                    <a:pt x="9572670" y="3385569"/>
                  </a:cubicBezTo>
                  <a:cubicBezTo>
                    <a:pt x="9576870" y="3390035"/>
                    <a:pt x="9581804" y="3393568"/>
                    <a:pt x="9587469" y="3396168"/>
                  </a:cubicBezTo>
                  <a:cubicBezTo>
                    <a:pt x="9593136" y="3398768"/>
                    <a:pt x="9599502" y="3400068"/>
                    <a:pt x="9606568" y="3400068"/>
                  </a:cubicBezTo>
                  <a:cubicBezTo>
                    <a:pt x="9614434" y="3400068"/>
                    <a:pt x="9621267" y="3398635"/>
                    <a:pt x="9627067" y="3395768"/>
                  </a:cubicBezTo>
                  <a:cubicBezTo>
                    <a:pt x="9632866" y="3392902"/>
                    <a:pt x="9637700" y="3389002"/>
                    <a:pt x="9641566" y="3384069"/>
                  </a:cubicBezTo>
                  <a:cubicBezTo>
                    <a:pt x="9645432" y="3379136"/>
                    <a:pt x="9648432" y="3373369"/>
                    <a:pt x="9650566" y="3366770"/>
                  </a:cubicBezTo>
                  <a:cubicBezTo>
                    <a:pt x="9652699" y="3360170"/>
                    <a:pt x="9653899" y="3353138"/>
                    <a:pt x="9654165" y="3345671"/>
                  </a:cubicBezTo>
                  <a:cubicBezTo>
                    <a:pt x="9659765" y="3347404"/>
                    <a:pt x="9665632" y="3350804"/>
                    <a:pt x="9671764" y="3355870"/>
                  </a:cubicBezTo>
                  <a:cubicBezTo>
                    <a:pt x="9677898" y="3360937"/>
                    <a:pt x="9683530" y="3366737"/>
                    <a:pt x="9688663" y="3373269"/>
                  </a:cubicBezTo>
                  <a:cubicBezTo>
                    <a:pt x="9693796" y="3379802"/>
                    <a:pt x="9698130" y="3386602"/>
                    <a:pt x="9701662" y="3393668"/>
                  </a:cubicBezTo>
                  <a:cubicBezTo>
                    <a:pt x="9705196" y="3400735"/>
                    <a:pt x="9707229" y="3407068"/>
                    <a:pt x="9707762" y="3412667"/>
                  </a:cubicBezTo>
                  <a:lnTo>
                    <a:pt x="9707762" y="3461864"/>
                  </a:lnTo>
                  <a:lnTo>
                    <a:pt x="9735760" y="3461864"/>
                  </a:lnTo>
                  <a:lnTo>
                    <a:pt x="9735760" y="3226078"/>
                  </a:lnTo>
                  <a:lnTo>
                    <a:pt x="9767498" y="3226078"/>
                  </a:lnTo>
                  <a:lnTo>
                    <a:pt x="9788496" y="3226078"/>
                  </a:lnTo>
                  <a:cubicBezTo>
                    <a:pt x="9797030" y="3226078"/>
                    <a:pt x="9806229" y="3226845"/>
                    <a:pt x="9816095" y="3228378"/>
                  </a:cubicBezTo>
                  <a:cubicBezTo>
                    <a:pt x="9825961" y="3229912"/>
                    <a:pt x="9835094" y="3232611"/>
                    <a:pt x="9843493" y="3236478"/>
                  </a:cubicBezTo>
                  <a:cubicBezTo>
                    <a:pt x="9851892" y="3240344"/>
                    <a:pt x="9858926" y="3245644"/>
                    <a:pt x="9864592" y="3252377"/>
                  </a:cubicBezTo>
                  <a:cubicBezTo>
                    <a:pt x="9870258" y="3259110"/>
                    <a:pt x="9873092" y="3267743"/>
                    <a:pt x="9873092" y="3278275"/>
                  </a:cubicBezTo>
                  <a:cubicBezTo>
                    <a:pt x="9873092" y="3284808"/>
                    <a:pt x="9871258" y="3290875"/>
                    <a:pt x="9867592" y="3296474"/>
                  </a:cubicBezTo>
                  <a:cubicBezTo>
                    <a:pt x="9863926" y="3302074"/>
                    <a:pt x="9859326" y="3307007"/>
                    <a:pt x="9853792" y="3311273"/>
                  </a:cubicBezTo>
                  <a:cubicBezTo>
                    <a:pt x="9848260" y="3315540"/>
                    <a:pt x="9842193" y="3318906"/>
                    <a:pt x="9835594" y="3321373"/>
                  </a:cubicBezTo>
                  <a:cubicBezTo>
                    <a:pt x="9828994" y="3323839"/>
                    <a:pt x="9822628" y="3325073"/>
                    <a:pt x="9816495" y="3325073"/>
                  </a:cubicBezTo>
                  <a:lnTo>
                    <a:pt x="9790096" y="3325073"/>
                  </a:lnTo>
                  <a:lnTo>
                    <a:pt x="9790096" y="3351471"/>
                  </a:lnTo>
                  <a:cubicBezTo>
                    <a:pt x="9800762" y="3351471"/>
                    <a:pt x="9810662" y="3351838"/>
                    <a:pt x="9819794" y="3352571"/>
                  </a:cubicBezTo>
                  <a:cubicBezTo>
                    <a:pt x="9828928" y="3353304"/>
                    <a:pt x="9837494" y="3354438"/>
                    <a:pt x="9845493" y="3355971"/>
                  </a:cubicBezTo>
                  <a:cubicBezTo>
                    <a:pt x="9853492" y="3357504"/>
                    <a:pt x="9861126" y="3359437"/>
                    <a:pt x="9868392" y="3361770"/>
                  </a:cubicBezTo>
                  <a:cubicBezTo>
                    <a:pt x="9875658" y="3364103"/>
                    <a:pt x="9882758" y="3367003"/>
                    <a:pt x="9889690" y="3370470"/>
                  </a:cubicBezTo>
                  <a:cubicBezTo>
                    <a:pt x="9913156" y="3383136"/>
                    <a:pt x="9931888" y="3403001"/>
                    <a:pt x="9945887" y="3430066"/>
                  </a:cubicBezTo>
                  <a:lnTo>
                    <a:pt x="9945887" y="3461864"/>
                  </a:lnTo>
                  <a:lnTo>
                    <a:pt x="9973885" y="3461864"/>
                  </a:lnTo>
                  <a:lnTo>
                    <a:pt x="9973885" y="3226078"/>
                  </a:lnTo>
                  <a:lnTo>
                    <a:pt x="10005623" y="3226078"/>
                  </a:lnTo>
                  <a:lnTo>
                    <a:pt x="10024622" y="3226078"/>
                  </a:lnTo>
                  <a:cubicBezTo>
                    <a:pt x="10030621" y="3226078"/>
                    <a:pt x="10035888" y="3227612"/>
                    <a:pt x="10040420" y="3230678"/>
                  </a:cubicBezTo>
                  <a:cubicBezTo>
                    <a:pt x="10044954" y="3233745"/>
                    <a:pt x="10048720" y="3237745"/>
                    <a:pt x="10051720" y="3242678"/>
                  </a:cubicBezTo>
                  <a:cubicBezTo>
                    <a:pt x="10054720" y="3247611"/>
                    <a:pt x="10056986" y="3253177"/>
                    <a:pt x="10058520" y="3259376"/>
                  </a:cubicBezTo>
                  <a:cubicBezTo>
                    <a:pt x="10060053" y="3265576"/>
                    <a:pt x="10060820" y="3271942"/>
                    <a:pt x="10060820" y="3278475"/>
                  </a:cubicBezTo>
                  <a:lnTo>
                    <a:pt x="10060820" y="3481263"/>
                  </a:lnTo>
                  <a:lnTo>
                    <a:pt x="10088618" y="3481263"/>
                  </a:lnTo>
                  <a:lnTo>
                    <a:pt x="10088618" y="3252477"/>
                  </a:lnTo>
                  <a:cubicBezTo>
                    <a:pt x="10088618" y="3245411"/>
                    <a:pt x="10090284" y="3239345"/>
                    <a:pt x="10093618" y="3234278"/>
                  </a:cubicBezTo>
                  <a:cubicBezTo>
                    <a:pt x="10096951" y="3229212"/>
                    <a:pt x="10102817" y="3226478"/>
                    <a:pt x="10111217" y="3226078"/>
                  </a:cubicBezTo>
                  <a:lnTo>
                    <a:pt x="10130216" y="3226078"/>
                  </a:lnTo>
                  <a:lnTo>
                    <a:pt x="10288787" y="3226078"/>
                  </a:lnTo>
                  <a:lnTo>
                    <a:pt x="10288787" y="3334672"/>
                  </a:lnTo>
                  <a:cubicBezTo>
                    <a:pt x="10279187" y="3315340"/>
                    <a:pt x="10266922" y="3300107"/>
                    <a:pt x="10251989" y="3288975"/>
                  </a:cubicBezTo>
                  <a:cubicBezTo>
                    <a:pt x="10237057" y="3277842"/>
                    <a:pt x="10220325" y="3272276"/>
                    <a:pt x="10201792" y="3272276"/>
                  </a:cubicBezTo>
                  <a:cubicBezTo>
                    <a:pt x="10192326" y="3272276"/>
                    <a:pt x="10183394" y="3273909"/>
                    <a:pt x="10174994" y="3277175"/>
                  </a:cubicBezTo>
                  <a:cubicBezTo>
                    <a:pt x="10166594" y="3280442"/>
                    <a:pt x="10159262" y="3284975"/>
                    <a:pt x="10152995" y="3290774"/>
                  </a:cubicBezTo>
                  <a:cubicBezTo>
                    <a:pt x="10146730" y="3296574"/>
                    <a:pt x="10141796" y="3303507"/>
                    <a:pt x="10138196" y="3311573"/>
                  </a:cubicBezTo>
                  <a:cubicBezTo>
                    <a:pt x="10134596" y="3319640"/>
                    <a:pt x="10132796" y="3328472"/>
                    <a:pt x="10132796" y="3338072"/>
                  </a:cubicBezTo>
                  <a:cubicBezTo>
                    <a:pt x="10132796" y="3346205"/>
                    <a:pt x="10134196" y="3353637"/>
                    <a:pt x="10136996" y="3360370"/>
                  </a:cubicBezTo>
                  <a:cubicBezTo>
                    <a:pt x="10139796" y="3367103"/>
                    <a:pt x="10143496" y="3372870"/>
                    <a:pt x="10148096" y="3377669"/>
                  </a:cubicBezTo>
                  <a:cubicBezTo>
                    <a:pt x="10152695" y="3382469"/>
                    <a:pt x="10157928" y="3386135"/>
                    <a:pt x="10163794" y="3388668"/>
                  </a:cubicBezTo>
                  <a:cubicBezTo>
                    <a:pt x="10169661" y="3391202"/>
                    <a:pt x="10175794" y="3392468"/>
                    <a:pt x="10182194" y="3392468"/>
                  </a:cubicBezTo>
                  <a:cubicBezTo>
                    <a:pt x="10187127" y="3392468"/>
                    <a:pt x="10192526" y="3391568"/>
                    <a:pt x="10198392" y="3389769"/>
                  </a:cubicBezTo>
                  <a:cubicBezTo>
                    <a:pt x="10204259" y="3387969"/>
                    <a:pt x="10209692" y="3385169"/>
                    <a:pt x="10214692" y="3381369"/>
                  </a:cubicBezTo>
                  <a:cubicBezTo>
                    <a:pt x="10219691" y="3377569"/>
                    <a:pt x="10223924" y="3372769"/>
                    <a:pt x="10227391" y="3366970"/>
                  </a:cubicBezTo>
                  <a:cubicBezTo>
                    <a:pt x="10230857" y="3361170"/>
                    <a:pt x="10232590" y="3354271"/>
                    <a:pt x="10232590" y="3346271"/>
                  </a:cubicBezTo>
                  <a:cubicBezTo>
                    <a:pt x="10232590" y="3339338"/>
                    <a:pt x="10230190" y="3333472"/>
                    <a:pt x="10225390" y="3328672"/>
                  </a:cubicBezTo>
                  <a:cubicBezTo>
                    <a:pt x="10220591" y="3323872"/>
                    <a:pt x="10214725" y="3321473"/>
                    <a:pt x="10207792" y="3321473"/>
                  </a:cubicBezTo>
                  <a:cubicBezTo>
                    <a:pt x="10204326" y="3321473"/>
                    <a:pt x="10201059" y="3322106"/>
                    <a:pt x="10197992" y="3323372"/>
                  </a:cubicBezTo>
                  <a:cubicBezTo>
                    <a:pt x="10194926" y="3324639"/>
                    <a:pt x="10192260" y="3326406"/>
                    <a:pt x="10189993" y="3328672"/>
                  </a:cubicBezTo>
                  <a:cubicBezTo>
                    <a:pt x="10187727" y="3330939"/>
                    <a:pt x="10185960" y="3333572"/>
                    <a:pt x="10184693" y="3336572"/>
                  </a:cubicBezTo>
                  <a:cubicBezTo>
                    <a:pt x="10183427" y="3339571"/>
                    <a:pt x="10182794" y="3342805"/>
                    <a:pt x="10182794" y="3346271"/>
                  </a:cubicBezTo>
                  <a:cubicBezTo>
                    <a:pt x="10182794" y="3350138"/>
                    <a:pt x="10183527" y="3353637"/>
                    <a:pt x="10184993" y="3356770"/>
                  </a:cubicBezTo>
                  <a:cubicBezTo>
                    <a:pt x="10186460" y="3359904"/>
                    <a:pt x="10188460" y="3362537"/>
                    <a:pt x="10190993" y="3364670"/>
                  </a:cubicBezTo>
                  <a:cubicBezTo>
                    <a:pt x="10189660" y="3365337"/>
                    <a:pt x="10188260" y="3365737"/>
                    <a:pt x="10186793" y="3365870"/>
                  </a:cubicBezTo>
                  <a:cubicBezTo>
                    <a:pt x="10185327" y="3366003"/>
                    <a:pt x="10183794" y="3366070"/>
                    <a:pt x="10182194" y="3366070"/>
                  </a:cubicBezTo>
                  <a:cubicBezTo>
                    <a:pt x="10179128" y="3366070"/>
                    <a:pt x="10176228" y="3365203"/>
                    <a:pt x="10173494" y="3363470"/>
                  </a:cubicBezTo>
                  <a:cubicBezTo>
                    <a:pt x="10170761" y="3361737"/>
                    <a:pt x="10168461" y="3359570"/>
                    <a:pt x="10166594" y="3356970"/>
                  </a:cubicBezTo>
                  <a:cubicBezTo>
                    <a:pt x="10164728" y="3354371"/>
                    <a:pt x="10163228" y="3351404"/>
                    <a:pt x="10162094" y="3348071"/>
                  </a:cubicBezTo>
                  <a:cubicBezTo>
                    <a:pt x="10160962" y="3344738"/>
                    <a:pt x="10160394" y="3341405"/>
                    <a:pt x="10160394" y="3338072"/>
                  </a:cubicBezTo>
                  <a:cubicBezTo>
                    <a:pt x="10160394" y="3325539"/>
                    <a:pt x="10164162" y="3315840"/>
                    <a:pt x="10171694" y="3308973"/>
                  </a:cubicBezTo>
                  <a:cubicBezTo>
                    <a:pt x="10179228" y="3302107"/>
                    <a:pt x="10189260" y="3298674"/>
                    <a:pt x="10201792" y="3298674"/>
                  </a:cubicBezTo>
                  <a:cubicBezTo>
                    <a:pt x="10209392" y="3298674"/>
                    <a:pt x="10216825" y="3300541"/>
                    <a:pt x="10224091" y="3304274"/>
                  </a:cubicBezTo>
                  <a:cubicBezTo>
                    <a:pt x="10231357" y="3308007"/>
                    <a:pt x="10238190" y="3312907"/>
                    <a:pt x="10244590" y="3318973"/>
                  </a:cubicBezTo>
                  <a:cubicBezTo>
                    <a:pt x="10250989" y="3325039"/>
                    <a:pt x="10256923" y="3331972"/>
                    <a:pt x="10262388" y="3339772"/>
                  </a:cubicBezTo>
                  <a:cubicBezTo>
                    <a:pt x="10267855" y="3347571"/>
                    <a:pt x="10272555" y="3355670"/>
                    <a:pt x="10276488" y="3364070"/>
                  </a:cubicBezTo>
                  <a:cubicBezTo>
                    <a:pt x="10280421" y="3372469"/>
                    <a:pt x="10283454" y="3380802"/>
                    <a:pt x="10285587" y="3389069"/>
                  </a:cubicBezTo>
                  <a:cubicBezTo>
                    <a:pt x="10287721" y="3397335"/>
                    <a:pt x="10288787" y="3404934"/>
                    <a:pt x="10288787" y="3411867"/>
                  </a:cubicBezTo>
                  <a:lnTo>
                    <a:pt x="10288787" y="3461864"/>
                  </a:lnTo>
                  <a:lnTo>
                    <a:pt x="10316785" y="3461864"/>
                  </a:lnTo>
                  <a:lnTo>
                    <a:pt x="10316785" y="3226078"/>
                  </a:lnTo>
                  <a:lnTo>
                    <a:pt x="10369782" y="3226078"/>
                  </a:lnTo>
                  <a:lnTo>
                    <a:pt x="10369782" y="3198880"/>
                  </a:lnTo>
                  <a:lnTo>
                    <a:pt x="10130216" y="3198880"/>
                  </a:lnTo>
                  <a:lnTo>
                    <a:pt x="10110817" y="3198880"/>
                  </a:lnTo>
                  <a:lnTo>
                    <a:pt x="10110398" y="3198880"/>
                  </a:lnTo>
                  <a:lnTo>
                    <a:pt x="10110398" y="3198931"/>
                  </a:lnTo>
                  <a:lnTo>
                    <a:pt x="10096067" y="3200680"/>
                  </a:lnTo>
                  <a:cubicBezTo>
                    <a:pt x="10091568" y="3201880"/>
                    <a:pt x="10087484" y="3203680"/>
                    <a:pt x="10083818" y="3206080"/>
                  </a:cubicBezTo>
                  <a:cubicBezTo>
                    <a:pt x="10076486" y="3210880"/>
                    <a:pt x="10071752" y="3216612"/>
                    <a:pt x="10069619" y="3223279"/>
                  </a:cubicBezTo>
                  <a:cubicBezTo>
                    <a:pt x="10068419" y="3220746"/>
                    <a:pt x="10066519" y="3218079"/>
                    <a:pt x="10063919" y="3215279"/>
                  </a:cubicBezTo>
                  <a:cubicBezTo>
                    <a:pt x="10061320" y="3212479"/>
                    <a:pt x="10058086" y="3209846"/>
                    <a:pt x="10054220" y="3207380"/>
                  </a:cubicBezTo>
                  <a:cubicBezTo>
                    <a:pt x="10050354" y="3204913"/>
                    <a:pt x="10045920" y="3202880"/>
                    <a:pt x="10040920" y="3201280"/>
                  </a:cubicBezTo>
                  <a:lnTo>
                    <a:pt x="10026882" y="3199213"/>
                  </a:lnTo>
                  <a:lnTo>
                    <a:pt x="10026882" y="3198880"/>
                  </a:lnTo>
                  <a:lnTo>
                    <a:pt x="10024622" y="3198880"/>
                  </a:lnTo>
                  <a:lnTo>
                    <a:pt x="10005623" y="3198880"/>
                  </a:lnTo>
                  <a:lnTo>
                    <a:pt x="9788757" y="3198880"/>
                  </a:lnTo>
                  <a:lnTo>
                    <a:pt x="9767498" y="3198880"/>
                  </a:lnTo>
                  <a:lnTo>
                    <a:pt x="9550632" y="3198880"/>
                  </a:lnTo>
                  <a:lnTo>
                    <a:pt x="9529373" y="3198880"/>
                  </a:lnTo>
                  <a:close/>
                  <a:moveTo>
                    <a:pt x="7281473" y="3198880"/>
                  </a:moveTo>
                  <a:lnTo>
                    <a:pt x="7281473" y="3226078"/>
                  </a:lnTo>
                  <a:lnTo>
                    <a:pt x="7295072" y="3226078"/>
                  </a:lnTo>
                  <a:cubicBezTo>
                    <a:pt x="7303205" y="3226078"/>
                    <a:pt x="7311705" y="3228778"/>
                    <a:pt x="7320571" y="3234178"/>
                  </a:cubicBezTo>
                  <a:cubicBezTo>
                    <a:pt x="7329437" y="3239578"/>
                    <a:pt x="7337736" y="3246344"/>
                    <a:pt x="7345469" y="3254477"/>
                  </a:cubicBezTo>
                  <a:cubicBezTo>
                    <a:pt x="7353202" y="3262610"/>
                    <a:pt x="7359935" y="3271376"/>
                    <a:pt x="7365668" y="3280775"/>
                  </a:cubicBezTo>
                  <a:cubicBezTo>
                    <a:pt x="7371401" y="3290174"/>
                    <a:pt x="7375067" y="3298741"/>
                    <a:pt x="7376667" y="3306473"/>
                  </a:cubicBezTo>
                  <a:cubicBezTo>
                    <a:pt x="7371601" y="3305674"/>
                    <a:pt x="7367068" y="3305274"/>
                    <a:pt x="7363068" y="3305274"/>
                  </a:cubicBezTo>
                  <a:cubicBezTo>
                    <a:pt x="7355868" y="3305407"/>
                    <a:pt x="7349136" y="3306607"/>
                    <a:pt x="7342869" y="3308874"/>
                  </a:cubicBezTo>
                  <a:cubicBezTo>
                    <a:pt x="7336603" y="3311140"/>
                    <a:pt x="7331137" y="3314273"/>
                    <a:pt x="7326470" y="3318273"/>
                  </a:cubicBezTo>
                  <a:cubicBezTo>
                    <a:pt x="7321804" y="3322273"/>
                    <a:pt x="7318171" y="3327139"/>
                    <a:pt x="7315571" y="3332872"/>
                  </a:cubicBezTo>
                  <a:cubicBezTo>
                    <a:pt x="7312971" y="3338605"/>
                    <a:pt x="7311671" y="3344871"/>
                    <a:pt x="7311671" y="3351671"/>
                  </a:cubicBezTo>
                  <a:cubicBezTo>
                    <a:pt x="7311671" y="3358204"/>
                    <a:pt x="7312805" y="3364370"/>
                    <a:pt x="7315071" y="3370170"/>
                  </a:cubicBezTo>
                  <a:cubicBezTo>
                    <a:pt x="7317338" y="3375970"/>
                    <a:pt x="7320571" y="3381102"/>
                    <a:pt x="7324770" y="3385569"/>
                  </a:cubicBezTo>
                  <a:cubicBezTo>
                    <a:pt x="7328970" y="3390035"/>
                    <a:pt x="7333904" y="3393568"/>
                    <a:pt x="7339569" y="3396168"/>
                  </a:cubicBezTo>
                  <a:cubicBezTo>
                    <a:pt x="7345236" y="3398768"/>
                    <a:pt x="7351602" y="3400068"/>
                    <a:pt x="7358668" y="3400068"/>
                  </a:cubicBezTo>
                  <a:cubicBezTo>
                    <a:pt x="7366535" y="3400068"/>
                    <a:pt x="7373367" y="3398635"/>
                    <a:pt x="7379167" y="3395768"/>
                  </a:cubicBezTo>
                  <a:cubicBezTo>
                    <a:pt x="7384967" y="3392902"/>
                    <a:pt x="7389800" y="3389002"/>
                    <a:pt x="7393666" y="3384069"/>
                  </a:cubicBezTo>
                  <a:cubicBezTo>
                    <a:pt x="7397533" y="3379136"/>
                    <a:pt x="7400533" y="3373369"/>
                    <a:pt x="7402666" y="3366770"/>
                  </a:cubicBezTo>
                  <a:cubicBezTo>
                    <a:pt x="7404799" y="3360170"/>
                    <a:pt x="7405999" y="3353138"/>
                    <a:pt x="7406265" y="3345671"/>
                  </a:cubicBezTo>
                  <a:cubicBezTo>
                    <a:pt x="7411865" y="3347404"/>
                    <a:pt x="7417732" y="3350804"/>
                    <a:pt x="7423864" y="3355870"/>
                  </a:cubicBezTo>
                  <a:cubicBezTo>
                    <a:pt x="7429998" y="3360937"/>
                    <a:pt x="7435630" y="3366737"/>
                    <a:pt x="7440763" y="3373269"/>
                  </a:cubicBezTo>
                  <a:cubicBezTo>
                    <a:pt x="7445897" y="3379802"/>
                    <a:pt x="7450230" y="3386602"/>
                    <a:pt x="7453763" y="3393668"/>
                  </a:cubicBezTo>
                  <a:cubicBezTo>
                    <a:pt x="7457296" y="3400735"/>
                    <a:pt x="7459329" y="3407068"/>
                    <a:pt x="7459862" y="3412667"/>
                  </a:cubicBezTo>
                  <a:lnTo>
                    <a:pt x="7459862" y="3461864"/>
                  </a:lnTo>
                  <a:lnTo>
                    <a:pt x="7487860" y="3461864"/>
                  </a:lnTo>
                  <a:lnTo>
                    <a:pt x="7487860" y="3226078"/>
                  </a:lnTo>
                  <a:lnTo>
                    <a:pt x="7519598" y="3226078"/>
                  </a:lnTo>
                  <a:lnTo>
                    <a:pt x="7540857" y="3226078"/>
                  </a:lnTo>
                  <a:lnTo>
                    <a:pt x="7578794" y="3226078"/>
                  </a:lnTo>
                  <a:lnTo>
                    <a:pt x="7578794" y="3262276"/>
                  </a:lnTo>
                  <a:cubicBezTo>
                    <a:pt x="7576128" y="3264410"/>
                    <a:pt x="7573495" y="3266476"/>
                    <a:pt x="7570895" y="3268476"/>
                  </a:cubicBezTo>
                  <a:cubicBezTo>
                    <a:pt x="7568295" y="3270476"/>
                    <a:pt x="7565895" y="3272643"/>
                    <a:pt x="7563695" y="3274975"/>
                  </a:cubicBezTo>
                  <a:cubicBezTo>
                    <a:pt x="7561495" y="3277309"/>
                    <a:pt x="7559729" y="3279909"/>
                    <a:pt x="7558396" y="3282775"/>
                  </a:cubicBezTo>
                  <a:cubicBezTo>
                    <a:pt x="7557063" y="3285642"/>
                    <a:pt x="7556396" y="3288941"/>
                    <a:pt x="7556396" y="3292675"/>
                  </a:cubicBezTo>
                  <a:cubicBezTo>
                    <a:pt x="7556396" y="3296141"/>
                    <a:pt x="7557029" y="3299374"/>
                    <a:pt x="7558296" y="3302374"/>
                  </a:cubicBezTo>
                  <a:cubicBezTo>
                    <a:pt x="7559562" y="3305374"/>
                    <a:pt x="7561329" y="3308007"/>
                    <a:pt x="7563595" y="3310273"/>
                  </a:cubicBezTo>
                  <a:cubicBezTo>
                    <a:pt x="7565862" y="3312540"/>
                    <a:pt x="7568529" y="3314306"/>
                    <a:pt x="7571595" y="3315573"/>
                  </a:cubicBezTo>
                  <a:cubicBezTo>
                    <a:pt x="7574662" y="3316840"/>
                    <a:pt x="7577928" y="3317473"/>
                    <a:pt x="7581394" y="3317473"/>
                  </a:cubicBezTo>
                  <a:cubicBezTo>
                    <a:pt x="7588194" y="3317473"/>
                    <a:pt x="7593993" y="3315073"/>
                    <a:pt x="7598793" y="3310273"/>
                  </a:cubicBezTo>
                  <a:cubicBezTo>
                    <a:pt x="7603593" y="3305474"/>
                    <a:pt x="7605993" y="3299607"/>
                    <a:pt x="7605993" y="3292675"/>
                  </a:cubicBezTo>
                  <a:cubicBezTo>
                    <a:pt x="7605993" y="3289208"/>
                    <a:pt x="7605327" y="3285875"/>
                    <a:pt x="7603993" y="3282675"/>
                  </a:cubicBezTo>
                  <a:cubicBezTo>
                    <a:pt x="7608659" y="3281208"/>
                    <a:pt x="7613059" y="3280475"/>
                    <a:pt x="7617192" y="3280475"/>
                  </a:cubicBezTo>
                  <a:cubicBezTo>
                    <a:pt x="7623325" y="3280475"/>
                    <a:pt x="7628725" y="3281642"/>
                    <a:pt x="7633391" y="3283975"/>
                  </a:cubicBezTo>
                  <a:cubicBezTo>
                    <a:pt x="7638058" y="3286308"/>
                    <a:pt x="7641924" y="3289375"/>
                    <a:pt x="7644990" y="3293174"/>
                  </a:cubicBezTo>
                  <a:cubicBezTo>
                    <a:pt x="7648057" y="3296974"/>
                    <a:pt x="7650357" y="3301341"/>
                    <a:pt x="7651890" y="3306274"/>
                  </a:cubicBezTo>
                  <a:cubicBezTo>
                    <a:pt x="7653424" y="3311207"/>
                    <a:pt x="7654190" y="3316273"/>
                    <a:pt x="7654190" y="3321473"/>
                  </a:cubicBezTo>
                  <a:cubicBezTo>
                    <a:pt x="7654190" y="3329606"/>
                    <a:pt x="7651890" y="3336572"/>
                    <a:pt x="7647290" y="3342371"/>
                  </a:cubicBezTo>
                  <a:cubicBezTo>
                    <a:pt x="7642691" y="3348171"/>
                    <a:pt x="7636858" y="3352938"/>
                    <a:pt x="7629791" y="3356670"/>
                  </a:cubicBezTo>
                  <a:cubicBezTo>
                    <a:pt x="7622725" y="3360404"/>
                    <a:pt x="7615059" y="3363137"/>
                    <a:pt x="7606793" y="3364870"/>
                  </a:cubicBezTo>
                  <a:cubicBezTo>
                    <a:pt x="7598527" y="3366604"/>
                    <a:pt x="7590794" y="3367470"/>
                    <a:pt x="7583594" y="3367470"/>
                  </a:cubicBezTo>
                  <a:cubicBezTo>
                    <a:pt x="7579061" y="3367470"/>
                    <a:pt x="7572595" y="3366737"/>
                    <a:pt x="7564195" y="3365270"/>
                  </a:cubicBezTo>
                  <a:cubicBezTo>
                    <a:pt x="7559529" y="3364604"/>
                    <a:pt x="7555563" y="3364137"/>
                    <a:pt x="7552296" y="3363870"/>
                  </a:cubicBezTo>
                  <a:cubicBezTo>
                    <a:pt x="7549030" y="3363603"/>
                    <a:pt x="7546463" y="3363337"/>
                    <a:pt x="7544596" y="3363070"/>
                  </a:cubicBezTo>
                  <a:lnTo>
                    <a:pt x="7544596" y="3389269"/>
                  </a:lnTo>
                  <a:cubicBezTo>
                    <a:pt x="7556596" y="3391402"/>
                    <a:pt x="7569295" y="3394935"/>
                    <a:pt x="7582694" y="3399868"/>
                  </a:cubicBezTo>
                  <a:cubicBezTo>
                    <a:pt x="7596093" y="3404801"/>
                    <a:pt x="7609159" y="3410801"/>
                    <a:pt x="7621892" y="3417867"/>
                  </a:cubicBezTo>
                  <a:cubicBezTo>
                    <a:pt x="7634625" y="3424933"/>
                    <a:pt x="7646424" y="3432866"/>
                    <a:pt x="7657290" y="3441665"/>
                  </a:cubicBezTo>
                  <a:cubicBezTo>
                    <a:pt x="7668156" y="3450465"/>
                    <a:pt x="7677122" y="3459731"/>
                    <a:pt x="7684188" y="3469464"/>
                  </a:cubicBezTo>
                  <a:lnTo>
                    <a:pt x="7706387" y="3455664"/>
                  </a:lnTo>
                  <a:cubicBezTo>
                    <a:pt x="7703720" y="3450198"/>
                    <a:pt x="7699154" y="3444032"/>
                    <a:pt x="7692687" y="3437166"/>
                  </a:cubicBezTo>
                  <a:cubicBezTo>
                    <a:pt x="7686222" y="3430299"/>
                    <a:pt x="7678955" y="3423600"/>
                    <a:pt x="7670889" y="3417067"/>
                  </a:cubicBezTo>
                  <a:cubicBezTo>
                    <a:pt x="7662823" y="3410534"/>
                    <a:pt x="7654623" y="3404568"/>
                    <a:pt x="7646290" y="3399168"/>
                  </a:cubicBezTo>
                  <a:cubicBezTo>
                    <a:pt x="7637958" y="3393768"/>
                    <a:pt x="7630658" y="3389936"/>
                    <a:pt x="7624392" y="3387669"/>
                  </a:cubicBezTo>
                  <a:cubicBezTo>
                    <a:pt x="7633058" y="3386869"/>
                    <a:pt x="7640924" y="3384536"/>
                    <a:pt x="7647990" y="3380669"/>
                  </a:cubicBezTo>
                  <a:cubicBezTo>
                    <a:pt x="7655057" y="3376803"/>
                    <a:pt x="7661123" y="3371870"/>
                    <a:pt x="7666189" y="3365870"/>
                  </a:cubicBezTo>
                  <a:cubicBezTo>
                    <a:pt x="7671256" y="3359870"/>
                    <a:pt x="7675189" y="3353004"/>
                    <a:pt x="7677988" y="3345271"/>
                  </a:cubicBezTo>
                  <a:cubicBezTo>
                    <a:pt x="7680788" y="3337539"/>
                    <a:pt x="7682188" y="3329539"/>
                    <a:pt x="7682188" y="3321273"/>
                  </a:cubicBezTo>
                  <a:cubicBezTo>
                    <a:pt x="7682188" y="3312607"/>
                    <a:pt x="7680688" y="3304240"/>
                    <a:pt x="7677688" y="3296174"/>
                  </a:cubicBezTo>
                  <a:cubicBezTo>
                    <a:pt x="7674689" y="3288108"/>
                    <a:pt x="7670389" y="3280942"/>
                    <a:pt x="7664789" y="3274676"/>
                  </a:cubicBezTo>
                  <a:cubicBezTo>
                    <a:pt x="7659189" y="3268409"/>
                    <a:pt x="7652357" y="3263410"/>
                    <a:pt x="7644290" y="3259676"/>
                  </a:cubicBezTo>
                  <a:cubicBezTo>
                    <a:pt x="7636225" y="3255943"/>
                    <a:pt x="7627191" y="3254077"/>
                    <a:pt x="7617192" y="3254077"/>
                  </a:cubicBezTo>
                  <a:cubicBezTo>
                    <a:pt x="7613459" y="3254077"/>
                    <a:pt x="7610059" y="3254410"/>
                    <a:pt x="7606993" y="3255077"/>
                  </a:cubicBezTo>
                  <a:lnTo>
                    <a:pt x="7606993" y="3226078"/>
                  </a:lnTo>
                  <a:lnTo>
                    <a:pt x="7710098" y="3226078"/>
                  </a:lnTo>
                  <a:lnTo>
                    <a:pt x="7729097" y="3226078"/>
                  </a:lnTo>
                  <a:cubicBezTo>
                    <a:pt x="7735096" y="3226078"/>
                    <a:pt x="7740363" y="3227612"/>
                    <a:pt x="7744896" y="3230678"/>
                  </a:cubicBezTo>
                  <a:cubicBezTo>
                    <a:pt x="7749429" y="3233745"/>
                    <a:pt x="7753195" y="3237745"/>
                    <a:pt x="7756195" y="3242678"/>
                  </a:cubicBezTo>
                  <a:cubicBezTo>
                    <a:pt x="7759195" y="3247611"/>
                    <a:pt x="7761462" y="3253177"/>
                    <a:pt x="7762995" y="3259376"/>
                  </a:cubicBezTo>
                  <a:cubicBezTo>
                    <a:pt x="7764528" y="3265576"/>
                    <a:pt x="7765295" y="3271942"/>
                    <a:pt x="7765295" y="3278475"/>
                  </a:cubicBezTo>
                  <a:lnTo>
                    <a:pt x="7765295" y="3481263"/>
                  </a:lnTo>
                  <a:lnTo>
                    <a:pt x="7793093" y="3481263"/>
                  </a:lnTo>
                  <a:lnTo>
                    <a:pt x="7793093" y="3252477"/>
                  </a:lnTo>
                  <a:cubicBezTo>
                    <a:pt x="7793093" y="3245411"/>
                    <a:pt x="7794760" y="3239345"/>
                    <a:pt x="7798093" y="3234278"/>
                  </a:cubicBezTo>
                  <a:cubicBezTo>
                    <a:pt x="7801426" y="3229212"/>
                    <a:pt x="7807292" y="3226478"/>
                    <a:pt x="7815692" y="3226078"/>
                  </a:cubicBezTo>
                  <a:lnTo>
                    <a:pt x="7834690" y="3226078"/>
                  </a:lnTo>
                  <a:lnTo>
                    <a:pt x="7993262" y="3226078"/>
                  </a:lnTo>
                  <a:lnTo>
                    <a:pt x="7993262" y="3260276"/>
                  </a:lnTo>
                  <a:cubicBezTo>
                    <a:pt x="7957531" y="3260276"/>
                    <a:pt x="7928800" y="3264076"/>
                    <a:pt x="7907067" y="3271676"/>
                  </a:cubicBezTo>
                  <a:cubicBezTo>
                    <a:pt x="7888402" y="3278609"/>
                    <a:pt x="7872936" y="3289208"/>
                    <a:pt x="7860670" y="3303474"/>
                  </a:cubicBezTo>
                  <a:cubicBezTo>
                    <a:pt x="7848405" y="3317740"/>
                    <a:pt x="7840605" y="3334739"/>
                    <a:pt x="7837272" y="3354471"/>
                  </a:cubicBezTo>
                  <a:cubicBezTo>
                    <a:pt x="7853138" y="3357137"/>
                    <a:pt x="7868637" y="3360470"/>
                    <a:pt x="7883769" y="3364470"/>
                  </a:cubicBezTo>
                  <a:cubicBezTo>
                    <a:pt x="7898902" y="3368470"/>
                    <a:pt x="7913234" y="3373503"/>
                    <a:pt x="7926766" y="3379569"/>
                  </a:cubicBezTo>
                  <a:cubicBezTo>
                    <a:pt x="7940299" y="3385636"/>
                    <a:pt x="7952698" y="3392935"/>
                    <a:pt x="7963964" y="3401468"/>
                  </a:cubicBezTo>
                  <a:cubicBezTo>
                    <a:pt x="7975230" y="3410001"/>
                    <a:pt x="7984996" y="3420133"/>
                    <a:pt x="7993262" y="3431866"/>
                  </a:cubicBezTo>
                  <a:lnTo>
                    <a:pt x="7993262" y="3461864"/>
                  </a:lnTo>
                  <a:lnTo>
                    <a:pt x="8021260" y="3461864"/>
                  </a:lnTo>
                  <a:lnTo>
                    <a:pt x="8021260" y="3226078"/>
                  </a:lnTo>
                  <a:lnTo>
                    <a:pt x="8052998" y="3226078"/>
                  </a:lnTo>
                  <a:lnTo>
                    <a:pt x="8074257" y="3226078"/>
                  </a:lnTo>
                  <a:lnTo>
                    <a:pt x="8231387" y="3226078"/>
                  </a:lnTo>
                  <a:lnTo>
                    <a:pt x="8231387" y="3260276"/>
                  </a:lnTo>
                  <a:cubicBezTo>
                    <a:pt x="8195656" y="3260276"/>
                    <a:pt x="8166925" y="3264076"/>
                    <a:pt x="8145192" y="3271676"/>
                  </a:cubicBezTo>
                  <a:cubicBezTo>
                    <a:pt x="8126527" y="3278609"/>
                    <a:pt x="8111061" y="3289208"/>
                    <a:pt x="8098795" y="3303474"/>
                  </a:cubicBezTo>
                  <a:cubicBezTo>
                    <a:pt x="8086530" y="3317740"/>
                    <a:pt x="8078730" y="3334739"/>
                    <a:pt x="8075397" y="3354471"/>
                  </a:cubicBezTo>
                  <a:cubicBezTo>
                    <a:pt x="8091263" y="3357137"/>
                    <a:pt x="8106762" y="3360470"/>
                    <a:pt x="8121894" y="3364470"/>
                  </a:cubicBezTo>
                  <a:cubicBezTo>
                    <a:pt x="8137027" y="3368470"/>
                    <a:pt x="8151359" y="3373503"/>
                    <a:pt x="8164891" y="3379569"/>
                  </a:cubicBezTo>
                  <a:cubicBezTo>
                    <a:pt x="8178424" y="3385636"/>
                    <a:pt x="8190823" y="3392935"/>
                    <a:pt x="8202089" y="3401468"/>
                  </a:cubicBezTo>
                  <a:cubicBezTo>
                    <a:pt x="8213355" y="3410001"/>
                    <a:pt x="8223121" y="3420133"/>
                    <a:pt x="8231387" y="3431866"/>
                  </a:cubicBezTo>
                  <a:lnTo>
                    <a:pt x="8231387" y="3461864"/>
                  </a:lnTo>
                  <a:lnTo>
                    <a:pt x="8259385" y="3461864"/>
                  </a:lnTo>
                  <a:lnTo>
                    <a:pt x="8259385" y="3226078"/>
                  </a:lnTo>
                  <a:lnTo>
                    <a:pt x="8291123" y="3226078"/>
                  </a:lnTo>
                  <a:lnTo>
                    <a:pt x="8304722" y="3226078"/>
                  </a:lnTo>
                  <a:cubicBezTo>
                    <a:pt x="8312855" y="3226078"/>
                    <a:pt x="8321355" y="3228778"/>
                    <a:pt x="8330221" y="3234178"/>
                  </a:cubicBezTo>
                  <a:cubicBezTo>
                    <a:pt x="8339087" y="3239578"/>
                    <a:pt x="8347386" y="3246344"/>
                    <a:pt x="8355119" y="3254477"/>
                  </a:cubicBezTo>
                  <a:cubicBezTo>
                    <a:pt x="8362852" y="3262610"/>
                    <a:pt x="8369585" y="3271376"/>
                    <a:pt x="8375318" y="3280775"/>
                  </a:cubicBezTo>
                  <a:cubicBezTo>
                    <a:pt x="8381051" y="3290174"/>
                    <a:pt x="8384717" y="3298741"/>
                    <a:pt x="8386317" y="3306473"/>
                  </a:cubicBezTo>
                  <a:cubicBezTo>
                    <a:pt x="8381251" y="3305674"/>
                    <a:pt x="8376718" y="3305274"/>
                    <a:pt x="8372718" y="3305274"/>
                  </a:cubicBezTo>
                  <a:cubicBezTo>
                    <a:pt x="8365518" y="3305407"/>
                    <a:pt x="8358786" y="3306607"/>
                    <a:pt x="8352519" y="3308874"/>
                  </a:cubicBezTo>
                  <a:cubicBezTo>
                    <a:pt x="8346253" y="3311140"/>
                    <a:pt x="8340787" y="3314273"/>
                    <a:pt x="8336120" y="3318273"/>
                  </a:cubicBezTo>
                  <a:cubicBezTo>
                    <a:pt x="8331454" y="3322273"/>
                    <a:pt x="8327821" y="3327139"/>
                    <a:pt x="8325221" y="3332872"/>
                  </a:cubicBezTo>
                  <a:cubicBezTo>
                    <a:pt x="8322621" y="3338605"/>
                    <a:pt x="8321321" y="3344871"/>
                    <a:pt x="8321321" y="3351671"/>
                  </a:cubicBezTo>
                  <a:cubicBezTo>
                    <a:pt x="8321321" y="3358204"/>
                    <a:pt x="8322455" y="3364370"/>
                    <a:pt x="8324721" y="3370170"/>
                  </a:cubicBezTo>
                  <a:cubicBezTo>
                    <a:pt x="8326988" y="3375970"/>
                    <a:pt x="8330221" y="3381102"/>
                    <a:pt x="8334420" y="3385569"/>
                  </a:cubicBezTo>
                  <a:cubicBezTo>
                    <a:pt x="8338620" y="3390035"/>
                    <a:pt x="8343554" y="3393568"/>
                    <a:pt x="8349219" y="3396168"/>
                  </a:cubicBezTo>
                  <a:cubicBezTo>
                    <a:pt x="8354886" y="3398768"/>
                    <a:pt x="8361252" y="3400068"/>
                    <a:pt x="8368318" y="3400068"/>
                  </a:cubicBezTo>
                  <a:cubicBezTo>
                    <a:pt x="8376185" y="3400068"/>
                    <a:pt x="8383017" y="3398635"/>
                    <a:pt x="8388817" y="3395768"/>
                  </a:cubicBezTo>
                  <a:cubicBezTo>
                    <a:pt x="8394617" y="3392902"/>
                    <a:pt x="8399450" y="3389002"/>
                    <a:pt x="8403316" y="3384069"/>
                  </a:cubicBezTo>
                  <a:cubicBezTo>
                    <a:pt x="8407183" y="3379136"/>
                    <a:pt x="8410183" y="3373369"/>
                    <a:pt x="8412316" y="3366770"/>
                  </a:cubicBezTo>
                  <a:cubicBezTo>
                    <a:pt x="8414449" y="3360170"/>
                    <a:pt x="8415649" y="3353138"/>
                    <a:pt x="8415915" y="3345671"/>
                  </a:cubicBezTo>
                  <a:cubicBezTo>
                    <a:pt x="8421515" y="3347404"/>
                    <a:pt x="8427382" y="3350804"/>
                    <a:pt x="8433514" y="3355870"/>
                  </a:cubicBezTo>
                  <a:cubicBezTo>
                    <a:pt x="8439648" y="3360937"/>
                    <a:pt x="8445280" y="3366737"/>
                    <a:pt x="8450413" y="3373269"/>
                  </a:cubicBezTo>
                  <a:cubicBezTo>
                    <a:pt x="8455546" y="3379802"/>
                    <a:pt x="8459880" y="3386602"/>
                    <a:pt x="8463412" y="3393668"/>
                  </a:cubicBezTo>
                  <a:cubicBezTo>
                    <a:pt x="8466946" y="3400735"/>
                    <a:pt x="8468979" y="3407068"/>
                    <a:pt x="8469512" y="3412667"/>
                  </a:cubicBezTo>
                  <a:lnTo>
                    <a:pt x="8469512" y="3461864"/>
                  </a:lnTo>
                  <a:lnTo>
                    <a:pt x="8497510" y="3461864"/>
                  </a:lnTo>
                  <a:lnTo>
                    <a:pt x="8497510" y="3226078"/>
                  </a:lnTo>
                  <a:lnTo>
                    <a:pt x="8550507" y="3226078"/>
                  </a:lnTo>
                  <a:lnTo>
                    <a:pt x="8550507" y="3198880"/>
                  </a:lnTo>
                  <a:lnTo>
                    <a:pt x="8312382" y="3198880"/>
                  </a:lnTo>
                  <a:lnTo>
                    <a:pt x="8291123" y="3198880"/>
                  </a:lnTo>
                  <a:lnTo>
                    <a:pt x="8074257" y="3198880"/>
                  </a:lnTo>
                  <a:lnTo>
                    <a:pt x="8052998" y="3198880"/>
                  </a:lnTo>
                  <a:lnTo>
                    <a:pt x="7834690" y="3198880"/>
                  </a:lnTo>
                  <a:lnTo>
                    <a:pt x="7815292" y="3198880"/>
                  </a:lnTo>
                  <a:lnTo>
                    <a:pt x="7814873" y="3198880"/>
                  </a:lnTo>
                  <a:lnTo>
                    <a:pt x="7814873" y="3198931"/>
                  </a:lnTo>
                  <a:lnTo>
                    <a:pt x="7800542" y="3200680"/>
                  </a:lnTo>
                  <a:cubicBezTo>
                    <a:pt x="7796043" y="3201880"/>
                    <a:pt x="7791960" y="3203680"/>
                    <a:pt x="7788293" y="3206080"/>
                  </a:cubicBezTo>
                  <a:cubicBezTo>
                    <a:pt x="7780961" y="3210880"/>
                    <a:pt x="7776228" y="3216612"/>
                    <a:pt x="7774094" y="3223279"/>
                  </a:cubicBezTo>
                  <a:cubicBezTo>
                    <a:pt x="7772894" y="3220746"/>
                    <a:pt x="7770994" y="3218079"/>
                    <a:pt x="7768394" y="3215279"/>
                  </a:cubicBezTo>
                  <a:cubicBezTo>
                    <a:pt x="7765795" y="3212479"/>
                    <a:pt x="7762562" y="3209846"/>
                    <a:pt x="7758695" y="3207380"/>
                  </a:cubicBezTo>
                  <a:cubicBezTo>
                    <a:pt x="7754829" y="3204913"/>
                    <a:pt x="7750396" y="3202880"/>
                    <a:pt x="7745396" y="3201280"/>
                  </a:cubicBezTo>
                  <a:lnTo>
                    <a:pt x="7732785" y="3199423"/>
                  </a:lnTo>
                  <a:lnTo>
                    <a:pt x="7732785" y="3198880"/>
                  </a:lnTo>
                  <a:lnTo>
                    <a:pt x="7729097" y="3198880"/>
                  </a:lnTo>
                  <a:lnTo>
                    <a:pt x="7710098" y="3198880"/>
                  </a:lnTo>
                  <a:lnTo>
                    <a:pt x="7540857" y="3198880"/>
                  </a:lnTo>
                  <a:lnTo>
                    <a:pt x="7519598" y="3198880"/>
                  </a:lnTo>
                  <a:close/>
                  <a:moveTo>
                    <a:pt x="6852848" y="3198880"/>
                  </a:moveTo>
                  <a:lnTo>
                    <a:pt x="6852848" y="3226078"/>
                  </a:lnTo>
                  <a:lnTo>
                    <a:pt x="7001039" y="3226078"/>
                  </a:lnTo>
                  <a:lnTo>
                    <a:pt x="7001039" y="3260276"/>
                  </a:lnTo>
                  <a:cubicBezTo>
                    <a:pt x="6983707" y="3261210"/>
                    <a:pt x="6967908" y="3264043"/>
                    <a:pt x="6953642" y="3268776"/>
                  </a:cubicBezTo>
                  <a:cubicBezTo>
                    <a:pt x="6939376" y="3273509"/>
                    <a:pt x="6926943" y="3279909"/>
                    <a:pt x="6916344" y="3287975"/>
                  </a:cubicBezTo>
                  <a:cubicBezTo>
                    <a:pt x="6905745" y="3296041"/>
                    <a:pt x="6896945" y="3305674"/>
                    <a:pt x="6889946" y="3316873"/>
                  </a:cubicBezTo>
                  <a:cubicBezTo>
                    <a:pt x="6882946" y="3328072"/>
                    <a:pt x="6878046" y="3340605"/>
                    <a:pt x="6875247" y="3354471"/>
                  </a:cubicBezTo>
                  <a:cubicBezTo>
                    <a:pt x="6887646" y="3357004"/>
                    <a:pt x="6899879" y="3360037"/>
                    <a:pt x="6911944" y="3363570"/>
                  </a:cubicBezTo>
                  <a:cubicBezTo>
                    <a:pt x="6924011" y="3367103"/>
                    <a:pt x="6935443" y="3371770"/>
                    <a:pt x="6946242" y="3377569"/>
                  </a:cubicBezTo>
                  <a:cubicBezTo>
                    <a:pt x="6957042" y="3383369"/>
                    <a:pt x="6967108" y="3390668"/>
                    <a:pt x="6976440" y="3399468"/>
                  </a:cubicBezTo>
                  <a:cubicBezTo>
                    <a:pt x="6985774" y="3408267"/>
                    <a:pt x="6993973" y="3419067"/>
                    <a:pt x="7001039" y="3431866"/>
                  </a:cubicBezTo>
                  <a:lnTo>
                    <a:pt x="7001039" y="3461864"/>
                  </a:lnTo>
                  <a:lnTo>
                    <a:pt x="7029037" y="3461864"/>
                  </a:lnTo>
                  <a:lnTo>
                    <a:pt x="7029037" y="3286475"/>
                  </a:lnTo>
                  <a:cubicBezTo>
                    <a:pt x="7036371" y="3286208"/>
                    <a:pt x="7043870" y="3287142"/>
                    <a:pt x="7051536" y="3289275"/>
                  </a:cubicBezTo>
                  <a:cubicBezTo>
                    <a:pt x="7059202" y="3291408"/>
                    <a:pt x="7066135" y="3294541"/>
                    <a:pt x="7072335" y="3298674"/>
                  </a:cubicBezTo>
                  <a:cubicBezTo>
                    <a:pt x="7078534" y="3302807"/>
                    <a:pt x="7083634" y="3307974"/>
                    <a:pt x="7087634" y="3314173"/>
                  </a:cubicBezTo>
                  <a:cubicBezTo>
                    <a:pt x="7091633" y="3320373"/>
                    <a:pt x="7093633" y="3327339"/>
                    <a:pt x="7093633" y="3335072"/>
                  </a:cubicBezTo>
                  <a:cubicBezTo>
                    <a:pt x="7093633" y="3338138"/>
                    <a:pt x="7093567" y="3340738"/>
                    <a:pt x="7093433" y="3342872"/>
                  </a:cubicBezTo>
                  <a:cubicBezTo>
                    <a:pt x="7093300" y="3345005"/>
                    <a:pt x="7092767" y="3347204"/>
                    <a:pt x="7091833" y="3349471"/>
                  </a:cubicBezTo>
                  <a:cubicBezTo>
                    <a:pt x="7089700" y="3347338"/>
                    <a:pt x="7087201" y="3345638"/>
                    <a:pt x="7084334" y="3344371"/>
                  </a:cubicBezTo>
                  <a:cubicBezTo>
                    <a:pt x="7081468" y="3343105"/>
                    <a:pt x="7078301" y="3342471"/>
                    <a:pt x="7074834" y="3342471"/>
                  </a:cubicBezTo>
                  <a:cubicBezTo>
                    <a:pt x="7071368" y="3342471"/>
                    <a:pt x="7068102" y="3343105"/>
                    <a:pt x="7065035" y="3344371"/>
                  </a:cubicBezTo>
                  <a:cubicBezTo>
                    <a:pt x="7061969" y="3345638"/>
                    <a:pt x="7059302" y="3347404"/>
                    <a:pt x="7057036" y="3349671"/>
                  </a:cubicBezTo>
                  <a:cubicBezTo>
                    <a:pt x="7054769" y="3351938"/>
                    <a:pt x="7053003" y="3354571"/>
                    <a:pt x="7051736" y="3357570"/>
                  </a:cubicBezTo>
                  <a:cubicBezTo>
                    <a:pt x="7050470" y="3360570"/>
                    <a:pt x="7049836" y="3363803"/>
                    <a:pt x="7049836" y="3367270"/>
                  </a:cubicBezTo>
                  <a:cubicBezTo>
                    <a:pt x="7049836" y="3370736"/>
                    <a:pt x="7050470" y="3373936"/>
                    <a:pt x="7051736" y="3376869"/>
                  </a:cubicBezTo>
                  <a:cubicBezTo>
                    <a:pt x="7053003" y="3379802"/>
                    <a:pt x="7054769" y="3382403"/>
                    <a:pt x="7057036" y="3384669"/>
                  </a:cubicBezTo>
                  <a:cubicBezTo>
                    <a:pt x="7059302" y="3386935"/>
                    <a:pt x="7061969" y="3388702"/>
                    <a:pt x="7065035" y="3389969"/>
                  </a:cubicBezTo>
                  <a:cubicBezTo>
                    <a:pt x="7068102" y="3391235"/>
                    <a:pt x="7071368" y="3391868"/>
                    <a:pt x="7074834" y="3391868"/>
                  </a:cubicBezTo>
                  <a:cubicBezTo>
                    <a:pt x="7080568" y="3391868"/>
                    <a:pt x="7086267" y="3390668"/>
                    <a:pt x="7091933" y="3388269"/>
                  </a:cubicBezTo>
                  <a:cubicBezTo>
                    <a:pt x="7097600" y="3385869"/>
                    <a:pt x="7102600" y="3382269"/>
                    <a:pt x="7106933" y="3377469"/>
                  </a:cubicBezTo>
                  <a:cubicBezTo>
                    <a:pt x="7111266" y="3372669"/>
                    <a:pt x="7114799" y="3366737"/>
                    <a:pt x="7117532" y="3359670"/>
                  </a:cubicBezTo>
                  <a:cubicBezTo>
                    <a:pt x="7120265" y="3352604"/>
                    <a:pt x="7121632" y="3344405"/>
                    <a:pt x="7121632" y="3335072"/>
                  </a:cubicBezTo>
                  <a:cubicBezTo>
                    <a:pt x="7121632" y="3323339"/>
                    <a:pt x="7118866" y="3312740"/>
                    <a:pt x="7113332" y="3303274"/>
                  </a:cubicBezTo>
                  <a:cubicBezTo>
                    <a:pt x="7107799" y="3293808"/>
                    <a:pt x="7100633" y="3285808"/>
                    <a:pt x="7091833" y="3279275"/>
                  </a:cubicBezTo>
                  <a:cubicBezTo>
                    <a:pt x="7083034" y="3272742"/>
                    <a:pt x="7073101" y="3267876"/>
                    <a:pt x="7062035" y="3264676"/>
                  </a:cubicBezTo>
                  <a:cubicBezTo>
                    <a:pt x="7050970" y="3261476"/>
                    <a:pt x="7039970" y="3260010"/>
                    <a:pt x="7029037" y="3260276"/>
                  </a:cubicBezTo>
                  <a:lnTo>
                    <a:pt x="7029037" y="3226078"/>
                  </a:lnTo>
                  <a:lnTo>
                    <a:pt x="7162029" y="3226078"/>
                  </a:lnTo>
                  <a:lnTo>
                    <a:pt x="7162029" y="3198880"/>
                  </a:lnTo>
                  <a:close/>
                  <a:moveTo>
                    <a:pt x="5313468" y="3198880"/>
                  </a:moveTo>
                  <a:cubicBezTo>
                    <a:pt x="5300802" y="3201013"/>
                    <a:pt x="5287569" y="3208447"/>
                    <a:pt x="5273770" y="3221179"/>
                  </a:cubicBezTo>
                  <a:cubicBezTo>
                    <a:pt x="5259971" y="3233911"/>
                    <a:pt x="5249705" y="3246977"/>
                    <a:pt x="5242972" y="3260376"/>
                  </a:cubicBezTo>
                  <a:cubicBezTo>
                    <a:pt x="5236239" y="3273776"/>
                    <a:pt x="5231506" y="3286542"/>
                    <a:pt x="5228774" y="3298674"/>
                  </a:cubicBezTo>
                  <a:cubicBezTo>
                    <a:pt x="5226040" y="3310807"/>
                    <a:pt x="5224673" y="3322806"/>
                    <a:pt x="5224673" y="3334672"/>
                  </a:cubicBezTo>
                  <a:cubicBezTo>
                    <a:pt x="5224673" y="3344005"/>
                    <a:pt x="5225307" y="3353771"/>
                    <a:pt x="5226573" y="3363970"/>
                  </a:cubicBezTo>
                  <a:cubicBezTo>
                    <a:pt x="5227840" y="3374170"/>
                    <a:pt x="5229973" y="3384436"/>
                    <a:pt x="5232973" y="3394768"/>
                  </a:cubicBezTo>
                  <a:cubicBezTo>
                    <a:pt x="5235972" y="3405101"/>
                    <a:pt x="5239872" y="3415334"/>
                    <a:pt x="5244672" y="3425466"/>
                  </a:cubicBezTo>
                  <a:cubicBezTo>
                    <a:pt x="5249472" y="3435599"/>
                    <a:pt x="5255405" y="3445398"/>
                    <a:pt x="5262471" y="3454864"/>
                  </a:cubicBezTo>
                  <a:cubicBezTo>
                    <a:pt x="5264205" y="3457131"/>
                    <a:pt x="5266337" y="3459864"/>
                    <a:pt x="5268870" y="3463064"/>
                  </a:cubicBezTo>
                  <a:cubicBezTo>
                    <a:pt x="5271404" y="3466264"/>
                    <a:pt x="5274271" y="3469264"/>
                    <a:pt x="5277470" y="3472063"/>
                  </a:cubicBezTo>
                  <a:cubicBezTo>
                    <a:pt x="5280670" y="3474863"/>
                    <a:pt x="5284036" y="3477263"/>
                    <a:pt x="5287569" y="3479263"/>
                  </a:cubicBezTo>
                  <a:cubicBezTo>
                    <a:pt x="5291103" y="3481263"/>
                    <a:pt x="5294670" y="3482263"/>
                    <a:pt x="5298269" y="3482263"/>
                  </a:cubicBezTo>
                  <a:cubicBezTo>
                    <a:pt x="5305202" y="3482263"/>
                    <a:pt x="5311068" y="3479863"/>
                    <a:pt x="5315868" y="3475063"/>
                  </a:cubicBezTo>
                  <a:cubicBezTo>
                    <a:pt x="5320668" y="3470263"/>
                    <a:pt x="5323067" y="3464397"/>
                    <a:pt x="5323067" y="3457464"/>
                  </a:cubicBezTo>
                  <a:cubicBezTo>
                    <a:pt x="5323067" y="3450665"/>
                    <a:pt x="5320668" y="3444832"/>
                    <a:pt x="5315868" y="3439965"/>
                  </a:cubicBezTo>
                  <a:cubicBezTo>
                    <a:pt x="5311068" y="3435099"/>
                    <a:pt x="5305202" y="3432666"/>
                    <a:pt x="5298269" y="3432666"/>
                  </a:cubicBezTo>
                  <a:cubicBezTo>
                    <a:pt x="5295469" y="3432666"/>
                    <a:pt x="5292836" y="3433133"/>
                    <a:pt x="5290369" y="3434066"/>
                  </a:cubicBezTo>
                  <a:cubicBezTo>
                    <a:pt x="5287902" y="3434999"/>
                    <a:pt x="5285670" y="3436199"/>
                    <a:pt x="5283670" y="3437665"/>
                  </a:cubicBezTo>
                  <a:cubicBezTo>
                    <a:pt x="5272738" y="3421533"/>
                    <a:pt x="5264837" y="3404667"/>
                    <a:pt x="5259971" y="3387069"/>
                  </a:cubicBezTo>
                  <a:cubicBezTo>
                    <a:pt x="5255105" y="3369470"/>
                    <a:pt x="5252672" y="3352004"/>
                    <a:pt x="5252672" y="3334672"/>
                  </a:cubicBezTo>
                  <a:cubicBezTo>
                    <a:pt x="5252672" y="3325339"/>
                    <a:pt x="5253971" y="3314873"/>
                    <a:pt x="5256571" y="3303274"/>
                  </a:cubicBezTo>
                  <a:cubicBezTo>
                    <a:pt x="5259171" y="3291674"/>
                    <a:pt x="5263237" y="3280942"/>
                    <a:pt x="5268770" y="3271076"/>
                  </a:cubicBezTo>
                  <a:cubicBezTo>
                    <a:pt x="5274304" y="3261210"/>
                    <a:pt x="5282137" y="3251644"/>
                    <a:pt x="5292269" y="3242377"/>
                  </a:cubicBezTo>
                  <a:cubicBezTo>
                    <a:pt x="5302402" y="3233112"/>
                    <a:pt x="5314534" y="3227678"/>
                    <a:pt x="5328668" y="3226078"/>
                  </a:cubicBezTo>
                  <a:lnTo>
                    <a:pt x="5354065" y="3226078"/>
                  </a:lnTo>
                  <a:lnTo>
                    <a:pt x="5354065" y="3198880"/>
                  </a:lnTo>
                  <a:close/>
                  <a:moveTo>
                    <a:pt x="4271573" y="3198880"/>
                  </a:moveTo>
                  <a:lnTo>
                    <a:pt x="4271573" y="3226078"/>
                  </a:lnTo>
                  <a:lnTo>
                    <a:pt x="4285173" y="3226078"/>
                  </a:lnTo>
                  <a:cubicBezTo>
                    <a:pt x="4293305" y="3226078"/>
                    <a:pt x="4301805" y="3228778"/>
                    <a:pt x="4310672" y="3234178"/>
                  </a:cubicBezTo>
                  <a:cubicBezTo>
                    <a:pt x="4319538" y="3239578"/>
                    <a:pt x="4327836" y="3246344"/>
                    <a:pt x="4335570" y="3254477"/>
                  </a:cubicBezTo>
                  <a:cubicBezTo>
                    <a:pt x="4343302" y="3262610"/>
                    <a:pt x="4350035" y="3271376"/>
                    <a:pt x="4355768" y="3280775"/>
                  </a:cubicBezTo>
                  <a:cubicBezTo>
                    <a:pt x="4361502" y="3290174"/>
                    <a:pt x="4365167" y="3298741"/>
                    <a:pt x="4366767" y="3306473"/>
                  </a:cubicBezTo>
                  <a:cubicBezTo>
                    <a:pt x="4361701" y="3305674"/>
                    <a:pt x="4357168" y="3305274"/>
                    <a:pt x="4353168" y="3305274"/>
                  </a:cubicBezTo>
                  <a:cubicBezTo>
                    <a:pt x="4345969" y="3305407"/>
                    <a:pt x="4339236" y="3306607"/>
                    <a:pt x="4332969" y="3308874"/>
                  </a:cubicBezTo>
                  <a:cubicBezTo>
                    <a:pt x="4326703" y="3311140"/>
                    <a:pt x="4321237" y="3314273"/>
                    <a:pt x="4316570" y="3318273"/>
                  </a:cubicBezTo>
                  <a:cubicBezTo>
                    <a:pt x="4311904" y="3322273"/>
                    <a:pt x="4308271" y="3327139"/>
                    <a:pt x="4305672" y="3332872"/>
                  </a:cubicBezTo>
                  <a:cubicBezTo>
                    <a:pt x="4303071" y="3338605"/>
                    <a:pt x="4301771" y="3344871"/>
                    <a:pt x="4301771" y="3351671"/>
                  </a:cubicBezTo>
                  <a:cubicBezTo>
                    <a:pt x="4301771" y="3358204"/>
                    <a:pt x="4302905" y="3364370"/>
                    <a:pt x="4305171" y="3370170"/>
                  </a:cubicBezTo>
                  <a:cubicBezTo>
                    <a:pt x="4307438" y="3375970"/>
                    <a:pt x="4310672" y="3381102"/>
                    <a:pt x="4314871" y="3385569"/>
                  </a:cubicBezTo>
                  <a:cubicBezTo>
                    <a:pt x="4319071" y="3390035"/>
                    <a:pt x="4324003" y="3393568"/>
                    <a:pt x="4329670" y="3396168"/>
                  </a:cubicBezTo>
                  <a:cubicBezTo>
                    <a:pt x="4335336" y="3398768"/>
                    <a:pt x="4341702" y="3400068"/>
                    <a:pt x="4348768" y="3400068"/>
                  </a:cubicBezTo>
                  <a:cubicBezTo>
                    <a:pt x="4356635" y="3400068"/>
                    <a:pt x="4363468" y="3398635"/>
                    <a:pt x="4369267" y="3395768"/>
                  </a:cubicBezTo>
                  <a:cubicBezTo>
                    <a:pt x="4375067" y="3392902"/>
                    <a:pt x="4379900" y="3389002"/>
                    <a:pt x="4383766" y="3384069"/>
                  </a:cubicBezTo>
                  <a:cubicBezTo>
                    <a:pt x="4387633" y="3379136"/>
                    <a:pt x="4390632" y="3373369"/>
                    <a:pt x="4392766" y="3366770"/>
                  </a:cubicBezTo>
                  <a:cubicBezTo>
                    <a:pt x="4394899" y="3360170"/>
                    <a:pt x="4396099" y="3353138"/>
                    <a:pt x="4396366" y="3345671"/>
                  </a:cubicBezTo>
                  <a:cubicBezTo>
                    <a:pt x="4401965" y="3347404"/>
                    <a:pt x="4407831" y="3350804"/>
                    <a:pt x="4413964" y="3355870"/>
                  </a:cubicBezTo>
                  <a:cubicBezTo>
                    <a:pt x="4420098" y="3360937"/>
                    <a:pt x="4425730" y="3366737"/>
                    <a:pt x="4430863" y="3373269"/>
                  </a:cubicBezTo>
                  <a:cubicBezTo>
                    <a:pt x="4435997" y="3379802"/>
                    <a:pt x="4440330" y="3386602"/>
                    <a:pt x="4443863" y="3393668"/>
                  </a:cubicBezTo>
                  <a:cubicBezTo>
                    <a:pt x="4447396" y="3400735"/>
                    <a:pt x="4449429" y="3407068"/>
                    <a:pt x="4449962" y="3412667"/>
                  </a:cubicBezTo>
                  <a:lnTo>
                    <a:pt x="4449962" y="3461864"/>
                  </a:lnTo>
                  <a:lnTo>
                    <a:pt x="4477961" y="3461864"/>
                  </a:lnTo>
                  <a:lnTo>
                    <a:pt x="4477961" y="3226078"/>
                  </a:lnTo>
                  <a:lnTo>
                    <a:pt x="4509698" y="3226078"/>
                  </a:lnTo>
                  <a:lnTo>
                    <a:pt x="4528697" y="3226078"/>
                  </a:lnTo>
                  <a:cubicBezTo>
                    <a:pt x="4534697" y="3226078"/>
                    <a:pt x="4539964" y="3227612"/>
                    <a:pt x="4544496" y="3230678"/>
                  </a:cubicBezTo>
                  <a:cubicBezTo>
                    <a:pt x="4549029" y="3233745"/>
                    <a:pt x="4552796" y="3237745"/>
                    <a:pt x="4555796" y="3242678"/>
                  </a:cubicBezTo>
                  <a:cubicBezTo>
                    <a:pt x="4558796" y="3247611"/>
                    <a:pt x="4561062" y="3253177"/>
                    <a:pt x="4562595" y="3259376"/>
                  </a:cubicBezTo>
                  <a:cubicBezTo>
                    <a:pt x="4564128" y="3265576"/>
                    <a:pt x="4564896" y="3271942"/>
                    <a:pt x="4564896" y="3278475"/>
                  </a:cubicBezTo>
                  <a:lnTo>
                    <a:pt x="4564896" y="3481263"/>
                  </a:lnTo>
                  <a:lnTo>
                    <a:pt x="4592693" y="3481263"/>
                  </a:lnTo>
                  <a:lnTo>
                    <a:pt x="4592693" y="3252477"/>
                  </a:lnTo>
                  <a:cubicBezTo>
                    <a:pt x="4592693" y="3245411"/>
                    <a:pt x="4594360" y="3239345"/>
                    <a:pt x="4597693" y="3234278"/>
                  </a:cubicBezTo>
                  <a:cubicBezTo>
                    <a:pt x="4601026" y="3229212"/>
                    <a:pt x="4606892" y="3226478"/>
                    <a:pt x="4615292" y="3226078"/>
                  </a:cubicBezTo>
                  <a:lnTo>
                    <a:pt x="4634291" y="3226078"/>
                  </a:lnTo>
                  <a:lnTo>
                    <a:pt x="4647472" y="3226078"/>
                  </a:lnTo>
                  <a:cubicBezTo>
                    <a:pt x="4647472" y="3235545"/>
                    <a:pt x="4648671" y="3243744"/>
                    <a:pt x="4651071" y="3250677"/>
                  </a:cubicBezTo>
                  <a:cubicBezTo>
                    <a:pt x="4653472" y="3257610"/>
                    <a:pt x="4656537" y="3263910"/>
                    <a:pt x="4660270" y="3269576"/>
                  </a:cubicBezTo>
                  <a:cubicBezTo>
                    <a:pt x="4664004" y="3275242"/>
                    <a:pt x="4668003" y="3280509"/>
                    <a:pt x="4672270" y="3285375"/>
                  </a:cubicBezTo>
                  <a:cubicBezTo>
                    <a:pt x="4676536" y="3290241"/>
                    <a:pt x="4680536" y="3295308"/>
                    <a:pt x="4684269" y="3300574"/>
                  </a:cubicBezTo>
                  <a:cubicBezTo>
                    <a:pt x="4688002" y="3305840"/>
                    <a:pt x="4691069" y="3311507"/>
                    <a:pt x="4693468" y="3317573"/>
                  </a:cubicBezTo>
                  <a:cubicBezTo>
                    <a:pt x="4695869" y="3323639"/>
                    <a:pt x="4697068" y="3330739"/>
                    <a:pt x="4697068" y="3338872"/>
                  </a:cubicBezTo>
                  <a:cubicBezTo>
                    <a:pt x="4697068" y="3344738"/>
                    <a:pt x="4696235" y="3349538"/>
                    <a:pt x="4694568" y="3353271"/>
                  </a:cubicBezTo>
                  <a:cubicBezTo>
                    <a:pt x="4692902" y="3357004"/>
                    <a:pt x="4690569" y="3359937"/>
                    <a:pt x="4687569" y="3362070"/>
                  </a:cubicBezTo>
                  <a:cubicBezTo>
                    <a:pt x="4684569" y="3364204"/>
                    <a:pt x="4680936" y="3365670"/>
                    <a:pt x="4676669" y="3366470"/>
                  </a:cubicBezTo>
                  <a:cubicBezTo>
                    <a:pt x="4672404" y="3367270"/>
                    <a:pt x="4667803" y="3367670"/>
                    <a:pt x="4662871" y="3367670"/>
                  </a:cubicBezTo>
                  <a:cubicBezTo>
                    <a:pt x="4653804" y="3367670"/>
                    <a:pt x="4646271" y="3366803"/>
                    <a:pt x="4640272" y="3365070"/>
                  </a:cubicBezTo>
                  <a:lnTo>
                    <a:pt x="4640272" y="3391468"/>
                  </a:lnTo>
                  <a:cubicBezTo>
                    <a:pt x="4648138" y="3393202"/>
                    <a:pt x="4654671" y="3394068"/>
                    <a:pt x="4659871" y="3394068"/>
                  </a:cubicBezTo>
                  <a:cubicBezTo>
                    <a:pt x="4681869" y="3394068"/>
                    <a:pt x="4697968" y="3388735"/>
                    <a:pt x="4708167" y="3378069"/>
                  </a:cubicBezTo>
                  <a:cubicBezTo>
                    <a:pt x="4718368" y="3367403"/>
                    <a:pt x="4723467" y="3351204"/>
                    <a:pt x="4723467" y="3329472"/>
                  </a:cubicBezTo>
                  <a:cubicBezTo>
                    <a:pt x="4726000" y="3328006"/>
                    <a:pt x="4728767" y="3326872"/>
                    <a:pt x="4731767" y="3326072"/>
                  </a:cubicBezTo>
                  <a:cubicBezTo>
                    <a:pt x="4734767" y="3325272"/>
                    <a:pt x="4738266" y="3324873"/>
                    <a:pt x="4742266" y="3324873"/>
                  </a:cubicBezTo>
                  <a:cubicBezTo>
                    <a:pt x="4747732" y="3324873"/>
                    <a:pt x="4753065" y="3326439"/>
                    <a:pt x="4758264" y="3329572"/>
                  </a:cubicBezTo>
                  <a:cubicBezTo>
                    <a:pt x="4763464" y="3332705"/>
                    <a:pt x="4768264" y="3336805"/>
                    <a:pt x="4772664" y="3341871"/>
                  </a:cubicBezTo>
                  <a:cubicBezTo>
                    <a:pt x="4777063" y="3346938"/>
                    <a:pt x="4780996" y="3352704"/>
                    <a:pt x="4784463" y="3359170"/>
                  </a:cubicBezTo>
                  <a:cubicBezTo>
                    <a:pt x="4787929" y="3365637"/>
                    <a:pt x="4790729" y="3372203"/>
                    <a:pt x="4792862" y="3378869"/>
                  </a:cubicBezTo>
                  <a:lnTo>
                    <a:pt x="4792862" y="3461864"/>
                  </a:lnTo>
                  <a:lnTo>
                    <a:pt x="4820861" y="3461864"/>
                  </a:lnTo>
                  <a:lnTo>
                    <a:pt x="4820861" y="3226078"/>
                  </a:lnTo>
                  <a:lnTo>
                    <a:pt x="4874257" y="3226078"/>
                  </a:lnTo>
                  <a:lnTo>
                    <a:pt x="4874257" y="3198880"/>
                  </a:lnTo>
                  <a:lnTo>
                    <a:pt x="4634291" y="3198880"/>
                  </a:lnTo>
                  <a:lnTo>
                    <a:pt x="4614892" y="3198880"/>
                  </a:lnTo>
                  <a:lnTo>
                    <a:pt x="4614474" y="3198880"/>
                  </a:lnTo>
                  <a:lnTo>
                    <a:pt x="4614474" y="3198931"/>
                  </a:lnTo>
                  <a:lnTo>
                    <a:pt x="4600143" y="3200680"/>
                  </a:lnTo>
                  <a:cubicBezTo>
                    <a:pt x="4595643" y="3201880"/>
                    <a:pt x="4591560" y="3203680"/>
                    <a:pt x="4587893" y="3206080"/>
                  </a:cubicBezTo>
                  <a:cubicBezTo>
                    <a:pt x="4580560" y="3210880"/>
                    <a:pt x="4575828" y="3216612"/>
                    <a:pt x="4573694" y="3223279"/>
                  </a:cubicBezTo>
                  <a:cubicBezTo>
                    <a:pt x="4572494" y="3220746"/>
                    <a:pt x="4570594" y="3218079"/>
                    <a:pt x="4567995" y="3215279"/>
                  </a:cubicBezTo>
                  <a:cubicBezTo>
                    <a:pt x="4565395" y="3212479"/>
                    <a:pt x="4562162" y="3209846"/>
                    <a:pt x="4558295" y="3207380"/>
                  </a:cubicBezTo>
                  <a:cubicBezTo>
                    <a:pt x="4554429" y="3204913"/>
                    <a:pt x="4549996" y="3202880"/>
                    <a:pt x="4544996" y="3201280"/>
                  </a:cubicBezTo>
                  <a:lnTo>
                    <a:pt x="4530957" y="3199213"/>
                  </a:lnTo>
                  <a:lnTo>
                    <a:pt x="4530957" y="3198880"/>
                  </a:lnTo>
                  <a:lnTo>
                    <a:pt x="4528697" y="3198880"/>
                  </a:lnTo>
                  <a:lnTo>
                    <a:pt x="4509698" y="3198880"/>
                  </a:lnTo>
                  <a:close/>
                  <a:moveTo>
                    <a:pt x="3652456" y="3198880"/>
                  </a:moveTo>
                  <a:lnTo>
                    <a:pt x="3652456" y="3226078"/>
                  </a:lnTo>
                  <a:lnTo>
                    <a:pt x="3830845" y="3226078"/>
                  </a:lnTo>
                  <a:lnTo>
                    <a:pt x="3830845" y="3260276"/>
                  </a:lnTo>
                  <a:cubicBezTo>
                    <a:pt x="3795114" y="3260276"/>
                    <a:pt x="3766383" y="3264076"/>
                    <a:pt x="3744650" y="3271676"/>
                  </a:cubicBezTo>
                  <a:cubicBezTo>
                    <a:pt x="3725985" y="3278609"/>
                    <a:pt x="3710519" y="3289208"/>
                    <a:pt x="3698253" y="3303474"/>
                  </a:cubicBezTo>
                  <a:cubicBezTo>
                    <a:pt x="3685987" y="3317740"/>
                    <a:pt x="3678188" y="3334739"/>
                    <a:pt x="3674854" y="3354471"/>
                  </a:cubicBezTo>
                  <a:cubicBezTo>
                    <a:pt x="3690720" y="3357137"/>
                    <a:pt x="3706220" y="3360470"/>
                    <a:pt x="3721351" y="3364470"/>
                  </a:cubicBezTo>
                  <a:cubicBezTo>
                    <a:pt x="3736484" y="3368470"/>
                    <a:pt x="3750817" y="3373503"/>
                    <a:pt x="3764349" y="3379569"/>
                  </a:cubicBezTo>
                  <a:cubicBezTo>
                    <a:pt x="3777882" y="3385636"/>
                    <a:pt x="3790281" y="3392935"/>
                    <a:pt x="3801547" y="3401468"/>
                  </a:cubicBezTo>
                  <a:cubicBezTo>
                    <a:pt x="3812813" y="3410001"/>
                    <a:pt x="3822579" y="3420133"/>
                    <a:pt x="3830845" y="3431866"/>
                  </a:cubicBezTo>
                  <a:lnTo>
                    <a:pt x="3830845" y="3461864"/>
                  </a:lnTo>
                  <a:lnTo>
                    <a:pt x="3858843" y="3461864"/>
                  </a:lnTo>
                  <a:lnTo>
                    <a:pt x="3858843" y="3226078"/>
                  </a:lnTo>
                  <a:lnTo>
                    <a:pt x="3911841" y="3226078"/>
                  </a:lnTo>
                  <a:lnTo>
                    <a:pt x="3911841" y="3198880"/>
                  </a:lnTo>
                  <a:close/>
                  <a:moveTo>
                    <a:pt x="3551722" y="3198880"/>
                  </a:moveTo>
                  <a:cubicBezTo>
                    <a:pt x="3540791" y="3198880"/>
                    <a:pt x="3531157" y="3200747"/>
                    <a:pt x="3522825" y="3204480"/>
                  </a:cubicBezTo>
                  <a:cubicBezTo>
                    <a:pt x="3514491" y="3208213"/>
                    <a:pt x="3507525" y="3213379"/>
                    <a:pt x="3501926" y="3219979"/>
                  </a:cubicBezTo>
                  <a:cubicBezTo>
                    <a:pt x="3496325" y="3226578"/>
                    <a:pt x="3492060" y="3234378"/>
                    <a:pt x="3489126" y="3243377"/>
                  </a:cubicBezTo>
                  <a:cubicBezTo>
                    <a:pt x="3486192" y="3252377"/>
                    <a:pt x="3484727" y="3262076"/>
                    <a:pt x="3484727" y="3272476"/>
                  </a:cubicBezTo>
                  <a:cubicBezTo>
                    <a:pt x="3484727" y="3277009"/>
                    <a:pt x="3485360" y="3281875"/>
                    <a:pt x="3486627" y="3287075"/>
                  </a:cubicBezTo>
                  <a:cubicBezTo>
                    <a:pt x="3487892" y="3292274"/>
                    <a:pt x="3489860" y="3297108"/>
                    <a:pt x="3492525" y="3301574"/>
                  </a:cubicBezTo>
                  <a:cubicBezTo>
                    <a:pt x="3495193" y="3306040"/>
                    <a:pt x="3498526" y="3309740"/>
                    <a:pt x="3502526" y="3312673"/>
                  </a:cubicBezTo>
                  <a:cubicBezTo>
                    <a:pt x="3506525" y="3315606"/>
                    <a:pt x="3511125" y="3317073"/>
                    <a:pt x="3516325" y="3317073"/>
                  </a:cubicBezTo>
                  <a:cubicBezTo>
                    <a:pt x="3523257" y="3317073"/>
                    <a:pt x="3529124" y="3314673"/>
                    <a:pt x="3533923" y="3309873"/>
                  </a:cubicBezTo>
                  <a:cubicBezTo>
                    <a:pt x="3538723" y="3305074"/>
                    <a:pt x="3541123" y="3299274"/>
                    <a:pt x="3541123" y="3292474"/>
                  </a:cubicBezTo>
                  <a:cubicBezTo>
                    <a:pt x="3541123" y="3285542"/>
                    <a:pt x="3538723" y="3279675"/>
                    <a:pt x="3533923" y="3274876"/>
                  </a:cubicBezTo>
                  <a:cubicBezTo>
                    <a:pt x="3529124" y="3270076"/>
                    <a:pt x="3523257" y="3267676"/>
                    <a:pt x="3516325" y="3267676"/>
                  </a:cubicBezTo>
                  <a:lnTo>
                    <a:pt x="3512726" y="3267876"/>
                  </a:lnTo>
                  <a:cubicBezTo>
                    <a:pt x="3512992" y="3255344"/>
                    <a:pt x="3516425" y="3245211"/>
                    <a:pt x="3523024" y="3237478"/>
                  </a:cubicBezTo>
                  <a:cubicBezTo>
                    <a:pt x="3529624" y="3229745"/>
                    <a:pt x="3539191" y="3225878"/>
                    <a:pt x="3551722" y="3225878"/>
                  </a:cubicBezTo>
                  <a:cubicBezTo>
                    <a:pt x="3555855" y="3225878"/>
                    <a:pt x="3559955" y="3226712"/>
                    <a:pt x="3564023" y="3228378"/>
                  </a:cubicBezTo>
                  <a:cubicBezTo>
                    <a:pt x="3568088" y="3230045"/>
                    <a:pt x="3571754" y="3232478"/>
                    <a:pt x="3575021" y="3235678"/>
                  </a:cubicBezTo>
                  <a:cubicBezTo>
                    <a:pt x="3578287" y="3238878"/>
                    <a:pt x="3580987" y="3242611"/>
                    <a:pt x="3583121" y="3246877"/>
                  </a:cubicBezTo>
                  <a:cubicBezTo>
                    <a:pt x="3585254" y="3251144"/>
                    <a:pt x="3586320" y="3255744"/>
                    <a:pt x="3586320" y="3260677"/>
                  </a:cubicBezTo>
                  <a:lnTo>
                    <a:pt x="3586320" y="3411467"/>
                  </a:lnTo>
                  <a:cubicBezTo>
                    <a:pt x="3577787" y="3406134"/>
                    <a:pt x="3568855" y="3403468"/>
                    <a:pt x="3559523" y="3403468"/>
                  </a:cubicBezTo>
                  <a:cubicBezTo>
                    <a:pt x="3554322" y="3403468"/>
                    <a:pt x="3548323" y="3404468"/>
                    <a:pt x="3541523" y="3406467"/>
                  </a:cubicBezTo>
                  <a:cubicBezTo>
                    <a:pt x="3534724" y="3408467"/>
                    <a:pt x="3527857" y="3410634"/>
                    <a:pt x="3520924" y="3412967"/>
                  </a:cubicBezTo>
                  <a:cubicBezTo>
                    <a:pt x="3513992" y="3415301"/>
                    <a:pt x="3507225" y="3417467"/>
                    <a:pt x="3500626" y="3419467"/>
                  </a:cubicBezTo>
                  <a:cubicBezTo>
                    <a:pt x="3494025" y="3421466"/>
                    <a:pt x="3488192" y="3422466"/>
                    <a:pt x="3483127" y="3422466"/>
                  </a:cubicBezTo>
                  <a:cubicBezTo>
                    <a:pt x="3474994" y="3422466"/>
                    <a:pt x="3468761" y="3419600"/>
                    <a:pt x="3464427" y="3413867"/>
                  </a:cubicBezTo>
                  <a:cubicBezTo>
                    <a:pt x="3460094" y="3408134"/>
                    <a:pt x="3457929" y="3401135"/>
                    <a:pt x="3457929" y="3392868"/>
                  </a:cubicBezTo>
                  <a:lnTo>
                    <a:pt x="3429930" y="3396268"/>
                  </a:lnTo>
                  <a:cubicBezTo>
                    <a:pt x="3430597" y="3403735"/>
                    <a:pt x="3432330" y="3410634"/>
                    <a:pt x="3435130" y="3416967"/>
                  </a:cubicBezTo>
                  <a:cubicBezTo>
                    <a:pt x="3437929" y="3423300"/>
                    <a:pt x="3441596" y="3428799"/>
                    <a:pt x="3446128" y="3433466"/>
                  </a:cubicBezTo>
                  <a:cubicBezTo>
                    <a:pt x="3450662" y="3438132"/>
                    <a:pt x="3456062" y="3441732"/>
                    <a:pt x="3462327" y="3444265"/>
                  </a:cubicBezTo>
                  <a:cubicBezTo>
                    <a:pt x="3468593" y="3446798"/>
                    <a:pt x="3475526" y="3448065"/>
                    <a:pt x="3483127" y="3448065"/>
                  </a:cubicBezTo>
                  <a:cubicBezTo>
                    <a:pt x="3489660" y="3448065"/>
                    <a:pt x="3496425" y="3447065"/>
                    <a:pt x="3503425" y="3445065"/>
                  </a:cubicBezTo>
                  <a:cubicBezTo>
                    <a:pt x="3510425" y="3443065"/>
                    <a:pt x="3517225" y="3440832"/>
                    <a:pt x="3523824" y="3438365"/>
                  </a:cubicBezTo>
                  <a:cubicBezTo>
                    <a:pt x="3530424" y="3435899"/>
                    <a:pt x="3536823" y="3433633"/>
                    <a:pt x="3543024" y="3431566"/>
                  </a:cubicBezTo>
                  <a:cubicBezTo>
                    <a:pt x="3549223" y="3429499"/>
                    <a:pt x="3554722" y="3428466"/>
                    <a:pt x="3559523" y="3428466"/>
                  </a:cubicBezTo>
                  <a:cubicBezTo>
                    <a:pt x="3568988" y="3428466"/>
                    <a:pt x="3577921" y="3433999"/>
                    <a:pt x="3586320" y="3445065"/>
                  </a:cubicBezTo>
                  <a:lnTo>
                    <a:pt x="3586320" y="3451065"/>
                  </a:lnTo>
                  <a:lnTo>
                    <a:pt x="3614320" y="3451065"/>
                  </a:lnTo>
                  <a:lnTo>
                    <a:pt x="3614320" y="3260677"/>
                  </a:lnTo>
                  <a:cubicBezTo>
                    <a:pt x="3614320" y="3250810"/>
                    <a:pt x="3612552" y="3242077"/>
                    <a:pt x="3609019" y="3234478"/>
                  </a:cubicBezTo>
                  <a:cubicBezTo>
                    <a:pt x="3605486" y="3226879"/>
                    <a:pt x="3600820" y="3220446"/>
                    <a:pt x="3595020" y="3215179"/>
                  </a:cubicBezTo>
                  <a:cubicBezTo>
                    <a:pt x="3589220" y="3209913"/>
                    <a:pt x="3582554" y="3205880"/>
                    <a:pt x="3575021" y="3203080"/>
                  </a:cubicBezTo>
                  <a:cubicBezTo>
                    <a:pt x="3567488" y="3200280"/>
                    <a:pt x="3559722" y="3198880"/>
                    <a:pt x="3551722" y="3198880"/>
                  </a:cubicBezTo>
                  <a:close/>
                  <a:moveTo>
                    <a:pt x="8974444" y="3196680"/>
                  </a:moveTo>
                  <a:lnTo>
                    <a:pt x="8960244" y="3212679"/>
                  </a:lnTo>
                  <a:cubicBezTo>
                    <a:pt x="8968244" y="3218146"/>
                    <a:pt x="8972244" y="3225612"/>
                    <a:pt x="8972244" y="3235078"/>
                  </a:cubicBezTo>
                  <a:cubicBezTo>
                    <a:pt x="8972244" y="3238678"/>
                    <a:pt x="8971311" y="3242277"/>
                    <a:pt x="8969444" y="3245877"/>
                  </a:cubicBezTo>
                  <a:cubicBezTo>
                    <a:pt x="8967711" y="3241211"/>
                    <a:pt x="8964812" y="3237478"/>
                    <a:pt x="8960744" y="3234678"/>
                  </a:cubicBezTo>
                  <a:cubicBezTo>
                    <a:pt x="8956678" y="3231878"/>
                    <a:pt x="8951979" y="3230478"/>
                    <a:pt x="8946646" y="3230478"/>
                  </a:cubicBezTo>
                  <a:cubicBezTo>
                    <a:pt x="8943180" y="3230478"/>
                    <a:pt x="8939913" y="3231112"/>
                    <a:pt x="8936846" y="3232378"/>
                  </a:cubicBezTo>
                  <a:cubicBezTo>
                    <a:pt x="8933780" y="3233645"/>
                    <a:pt x="8931114" y="3235411"/>
                    <a:pt x="8928846" y="3237678"/>
                  </a:cubicBezTo>
                  <a:cubicBezTo>
                    <a:pt x="8926580" y="3239944"/>
                    <a:pt x="8924814" y="3242577"/>
                    <a:pt x="8923547" y="3245577"/>
                  </a:cubicBezTo>
                  <a:cubicBezTo>
                    <a:pt x="8922281" y="3248577"/>
                    <a:pt x="8921647" y="3251744"/>
                    <a:pt x="8921647" y="3255077"/>
                  </a:cubicBezTo>
                  <a:cubicBezTo>
                    <a:pt x="8921647" y="3261876"/>
                    <a:pt x="8924147" y="3267709"/>
                    <a:pt x="8929146" y="3272576"/>
                  </a:cubicBezTo>
                  <a:cubicBezTo>
                    <a:pt x="8934146" y="3277442"/>
                    <a:pt x="8939980" y="3279875"/>
                    <a:pt x="8946646" y="3279875"/>
                  </a:cubicBezTo>
                  <a:cubicBezTo>
                    <a:pt x="8953445" y="3279875"/>
                    <a:pt x="8959778" y="3278975"/>
                    <a:pt x="8965644" y="3277175"/>
                  </a:cubicBezTo>
                  <a:cubicBezTo>
                    <a:pt x="8971511" y="3275375"/>
                    <a:pt x="8976678" y="3272742"/>
                    <a:pt x="8981144" y="3269276"/>
                  </a:cubicBezTo>
                  <a:cubicBezTo>
                    <a:pt x="8985610" y="3265809"/>
                    <a:pt x="8989143" y="3261643"/>
                    <a:pt x="8991743" y="3256777"/>
                  </a:cubicBezTo>
                  <a:cubicBezTo>
                    <a:pt x="8994342" y="3251910"/>
                    <a:pt x="8995642" y="3246411"/>
                    <a:pt x="8995642" y="3240278"/>
                  </a:cubicBezTo>
                  <a:cubicBezTo>
                    <a:pt x="8995642" y="3237078"/>
                    <a:pt x="8995176" y="3233411"/>
                    <a:pt x="8994242" y="3229278"/>
                  </a:cubicBezTo>
                  <a:cubicBezTo>
                    <a:pt x="8997842" y="3231145"/>
                    <a:pt x="9001376" y="3233645"/>
                    <a:pt x="9004842" y="3236778"/>
                  </a:cubicBezTo>
                  <a:cubicBezTo>
                    <a:pt x="9008308" y="3239911"/>
                    <a:pt x="9011376" y="3243411"/>
                    <a:pt x="9014042" y="3247277"/>
                  </a:cubicBezTo>
                  <a:cubicBezTo>
                    <a:pt x="9016708" y="3251144"/>
                    <a:pt x="9018808" y="3255177"/>
                    <a:pt x="9020341" y="3259376"/>
                  </a:cubicBezTo>
                  <a:cubicBezTo>
                    <a:pt x="9021874" y="3263576"/>
                    <a:pt x="9022641" y="3267809"/>
                    <a:pt x="9022641" y="3272076"/>
                  </a:cubicBezTo>
                  <a:cubicBezTo>
                    <a:pt x="9022641" y="3278342"/>
                    <a:pt x="9020408" y="3284608"/>
                    <a:pt x="9015942" y="3290875"/>
                  </a:cubicBezTo>
                  <a:cubicBezTo>
                    <a:pt x="9011476" y="3297141"/>
                    <a:pt x="9006009" y="3302807"/>
                    <a:pt x="8999542" y="3307873"/>
                  </a:cubicBezTo>
                  <a:cubicBezTo>
                    <a:pt x="8993076" y="3312940"/>
                    <a:pt x="8986177" y="3317073"/>
                    <a:pt x="8978844" y="3320273"/>
                  </a:cubicBezTo>
                  <a:cubicBezTo>
                    <a:pt x="8971511" y="3323472"/>
                    <a:pt x="8964978" y="3325073"/>
                    <a:pt x="8959245" y="3325073"/>
                  </a:cubicBezTo>
                  <a:lnTo>
                    <a:pt x="8932846" y="3325073"/>
                  </a:lnTo>
                  <a:lnTo>
                    <a:pt x="8932846" y="3351471"/>
                  </a:lnTo>
                  <a:cubicBezTo>
                    <a:pt x="8954179" y="3351204"/>
                    <a:pt x="8973344" y="3352638"/>
                    <a:pt x="8990343" y="3355771"/>
                  </a:cubicBezTo>
                  <a:cubicBezTo>
                    <a:pt x="9007342" y="3358904"/>
                    <a:pt x="9022708" y="3364604"/>
                    <a:pt x="9036440" y="3372870"/>
                  </a:cubicBezTo>
                  <a:cubicBezTo>
                    <a:pt x="9046573" y="3379136"/>
                    <a:pt x="9055906" y="3386869"/>
                    <a:pt x="9064438" y="3396068"/>
                  </a:cubicBezTo>
                  <a:cubicBezTo>
                    <a:pt x="9072972" y="3405268"/>
                    <a:pt x="9081038" y="3416600"/>
                    <a:pt x="9088637" y="3430066"/>
                  </a:cubicBezTo>
                  <a:lnTo>
                    <a:pt x="9088637" y="3461864"/>
                  </a:lnTo>
                  <a:lnTo>
                    <a:pt x="9116635" y="3461864"/>
                  </a:lnTo>
                  <a:lnTo>
                    <a:pt x="9116635" y="3226078"/>
                  </a:lnTo>
                  <a:lnTo>
                    <a:pt x="9169632" y="3226078"/>
                  </a:lnTo>
                  <a:lnTo>
                    <a:pt x="9169632" y="3198880"/>
                  </a:lnTo>
                  <a:lnTo>
                    <a:pt x="9088637" y="3198880"/>
                  </a:lnTo>
                  <a:lnTo>
                    <a:pt x="9088637" y="3385069"/>
                  </a:lnTo>
                  <a:cubicBezTo>
                    <a:pt x="9076372" y="3369737"/>
                    <a:pt x="9063506" y="3357804"/>
                    <a:pt x="9050039" y="3349271"/>
                  </a:cubicBezTo>
                  <a:cubicBezTo>
                    <a:pt x="9036840" y="3340605"/>
                    <a:pt x="9022441" y="3335005"/>
                    <a:pt x="9006842" y="3332472"/>
                  </a:cubicBezTo>
                  <a:cubicBezTo>
                    <a:pt x="9036040" y="3314073"/>
                    <a:pt x="9050639" y="3293941"/>
                    <a:pt x="9050639" y="3272076"/>
                  </a:cubicBezTo>
                  <a:cubicBezTo>
                    <a:pt x="9050639" y="3263543"/>
                    <a:pt x="9048306" y="3254677"/>
                    <a:pt x="9043640" y="3245477"/>
                  </a:cubicBezTo>
                  <a:cubicBezTo>
                    <a:pt x="9038974" y="3236278"/>
                    <a:pt x="9033040" y="3227979"/>
                    <a:pt x="9025840" y="3220579"/>
                  </a:cubicBezTo>
                  <a:cubicBezTo>
                    <a:pt x="9018641" y="3213179"/>
                    <a:pt x="9010742" y="3207347"/>
                    <a:pt x="9002142" y="3203080"/>
                  </a:cubicBezTo>
                  <a:cubicBezTo>
                    <a:pt x="8993542" y="3198813"/>
                    <a:pt x="8984310" y="3196680"/>
                    <a:pt x="8974444" y="3196680"/>
                  </a:cubicBezTo>
                  <a:close/>
                  <a:moveTo>
                    <a:pt x="6380068" y="3187081"/>
                  </a:moveTo>
                  <a:cubicBezTo>
                    <a:pt x="6373135" y="3187081"/>
                    <a:pt x="6366435" y="3187681"/>
                    <a:pt x="6359969" y="3188881"/>
                  </a:cubicBezTo>
                  <a:cubicBezTo>
                    <a:pt x="6353503" y="3190081"/>
                    <a:pt x="6347570" y="3191548"/>
                    <a:pt x="6342170" y="3193280"/>
                  </a:cubicBezTo>
                  <a:cubicBezTo>
                    <a:pt x="6336771" y="3195014"/>
                    <a:pt x="6332171" y="3196914"/>
                    <a:pt x="6328371" y="3198980"/>
                  </a:cubicBezTo>
                  <a:cubicBezTo>
                    <a:pt x="6324571" y="3201047"/>
                    <a:pt x="6322005" y="3202713"/>
                    <a:pt x="6320671" y="3203980"/>
                  </a:cubicBezTo>
                  <a:cubicBezTo>
                    <a:pt x="6319338" y="3205247"/>
                    <a:pt x="6318472" y="3206713"/>
                    <a:pt x="6318072" y="3208379"/>
                  </a:cubicBezTo>
                  <a:cubicBezTo>
                    <a:pt x="6317672" y="3210046"/>
                    <a:pt x="6317472" y="3212479"/>
                    <a:pt x="6317472" y="3215679"/>
                  </a:cubicBezTo>
                  <a:cubicBezTo>
                    <a:pt x="6317472" y="3218612"/>
                    <a:pt x="6317605" y="3221046"/>
                    <a:pt x="6317872" y="3222979"/>
                  </a:cubicBezTo>
                  <a:cubicBezTo>
                    <a:pt x="6318138" y="3224912"/>
                    <a:pt x="6318538" y="3226445"/>
                    <a:pt x="6319072" y="3227579"/>
                  </a:cubicBezTo>
                  <a:cubicBezTo>
                    <a:pt x="6319605" y="3228712"/>
                    <a:pt x="6320238" y="3229478"/>
                    <a:pt x="6320971" y="3229878"/>
                  </a:cubicBezTo>
                  <a:cubicBezTo>
                    <a:pt x="6321705" y="3230278"/>
                    <a:pt x="6322538" y="3230478"/>
                    <a:pt x="6323471" y="3230478"/>
                  </a:cubicBezTo>
                  <a:cubicBezTo>
                    <a:pt x="6324804" y="3230478"/>
                    <a:pt x="6326838" y="3229678"/>
                    <a:pt x="6329571" y="3228078"/>
                  </a:cubicBezTo>
                  <a:cubicBezTo>
                    <a:pt x="6332304" y="3226478"/>
                    <a:pt x="6335804" y="3224679"/>
                    <a:pt x="6340070" y="3222679"/>
                  </a:cubicBezTo>
                  <a:cubicBezTo>
                    <a:pt x="6344337" y="3220679"/>
                    <a:pt x="6349370" y="3218846"/>
                    <a:pt x="6355169" y="3217179"/>
                  </a:cubicBezTo>
                  <a:cubicBezTo>
                    <a:pt x="6360969" y="3215512"/>
                    <a:pt x="6367735" y="3214679"/>
                    <a:pt x="6375468" y="3214679"/>
                  </a:cubicBezTo>
                  <a:cubicBezTo>
                    <a:pt x="6384268" y="3214679"/>
                    <a:pt x="6391900" y="3215946"/>
                    <a:pt x="6398367" y="3218479"/>
                  </a:cubicBezTo>
                  <a:cubicBezTo>
                    <a:pt x="6404833" y="3221012"/>
                    <a:pt x="6410199" y="3224578"/>
                    <a:pt x="6414466" y="3229178"/>
                  </a:cubicBezTo>
                  <a:cubicBezTo>
                    <a:pt x="6418732" y="3233778"/>
                    <a:pt x="6421932" y="3239244"/>
                    <a:pt x="6424065" y="3245577"/>
                  </a:cubicBezTo>
                  <a:cubicBezTo>
                    <a:pt x="6426198" y="3251910"/>
                    <a:pt x="6427265" y="3258877"/>
                    <a:pt x="6427265" y="3266476"/>
                  </a:cubicBezTo>
                  <a:cubicBezTo>
                    <a:pt x="6427265" y="3273142"/>
                    <a:pt x="6426398" y="3279542"/>
                    <a:pt x="6424665" y="3285675"/>
                  </a:cubicBezTo>
                  <a:cubicBezTo>
                    <a:pt x="6422932" y="3291808"/>
                    <a:pt x="6420165" y="3297141"/>
                    <a:pt x="6416366" y="3301674"/>
                  </a:cubicBezTo>
                  <a:cubicBezTo>
                    <a:pt x="6412566" y="3306207"/>
                    <a:pt x="6407599" y="3309840"/>
                    <a:pt x="6401467" y="3312573"/>
                  </a:cubicBezTo>
                  <a:cubicBezTo>
                    <a:pt x="6395334" y="3315307"/>
                    <a:pt x="6387934" y="3316673"/>
                    <a:pt x="6379268" y="3316673"/>
                  </a:cubicBezTo>
                  <a:lnTo>
                    <a:pt x="6374868" y="3316673"/>
                  </a:lnTo>
                  <a:cubicBezTo>
                    <a:pt x="6372468" y="3316673"/>
                    <a:pt x="6370335" y="3316906"/>
                    <a:pt x="6368469" y="3317373"/>
                  </a:cubicBezTo>
                  <a:cubicBezTo>
                    <a:pt x="6366602" y="3317840"/>
                    <a:pt x="6365069" y="3318706"/>
                    <a:pt x="6363869" y="3319973"/>
                  </a:cubicBezTo>
                  <a:cubicBezTo>
                    <a:pt x="6362669" y="3321239"/>
                    <a:pt x="6361769" y="3322840"/>
                    <a:pt x="6361169" y="3324772"/>
                  </a:cubicBezTo>
                  <a:cubicBezTo>
                    <a:pt x="6360569" y="3326706"/>
                    <a:pt x="6360336" y="3329206"/>
                    <a:pt x="6360469" y="3332272"/>
                  </a:cubicBezTo>
                  <a:lnTo>
                    <a:pt x="6361669" y="3387669"/>
                  </a:lnTo>
                  <a:cubicBezTo>
                    <a:pt x="6361669" y="3388735"/>
                    <a:pt x="6361936" y="3389668"/>
                    <a:pt x="6362469" y="3390468"/>
                  </a:cubicBezTo>
                  <a:cubicBezTo>
                    <a:pt x="6363002" y="3391269"/>
                    <a:pt x="6363869" y="3391902"/>
                    <a:pt x="6365069" y="3392368"/>
                  </a:cubicBezTo>
                  <a:cubicBezTo>
                    <a:pt x="6366269" y="3392835"/>
                    <a:pt x="6367869" y="3393168"/>
                    <a:pt x="6369868" y="3393368"/>
                  </a:cubicBezTo>
                  <a:cubicBezTo>
                    <a:pt x="6371868" y="3393568"/>
                    <a:pt x="6374268" y="3393668"/>
                    <a:pt x="6377068" y="3393668"/>
                  </a:cubicBezTo>
                  <a:cubicBezTo>
                    <a:pt x="6382268" y="3393668"/>
                    <a:pt x="6386034" y="3393168"/>
                    <a:pt x="6388367" y="3392169"/>
                  </a:cubicBezTo>
                  <a:cubicBezTo>
                    <a:pt x="6390700" y="3391168"/>
                    <a:pt x="6391867" y="3389668"/>
                    <a:pt x="6391867" y="3387669"/>
                  </a:cubicBezTo>
                  <a:lnTo>
                    <a:pt x="6393267" y="3339471"/>
                  </a:lnTo>
                  <a:cubicBezTo>
                    <a:pt x="6403533" y="3338805"/>
                    <a:pt x="6412866" y="3336672"/>
                    <a:pt x="6421265" y="3333072"/>
                  </a:cubicBezTo>
                  <a:cubicBezTo>
                    <a:pt x="6429665" y="3329472"/>
                    <a:pt x="6436864" y="3324472"/>
                    <a:pt x="6442864" y="3318073"/>
                  </a:cubicBezTo>
                  <a:cubicBezTo>
                    <a:pt x="6448864" y="3311673"/>
                    <a:pt x="6453530" y="3303941"/>
                    <a:pt x="6456863" y="3294874"/>
                  </a:cubicBezTo>
                  <a:cubicBezTo>
                    <a:pt x="6460196" y="3285808"/>
                    <a:pt x="6461863" y="3275409"/>
                    <a:pt x="6461863" y="3263676"/>
                  </a:cubicBezTo>
                  <a:cubicBezTo>
                    <a:pt x="6461863" y="3253277"/>
                    <a:pt x="6460263" y="3243411"/>
                    <a:pt x="6457063" y="3234078"/>
                  </a:cubicBezTo>
                  <a:cubicBezTo>
                    <a:pt x="6453863" y="3224745"/>
                    <a:pt x="6448930" y="3216612"/>
                    <a:pt x="6442264" y="3209679"/>
                  </a:cubicBezTo>
                  <a:cubicBezTo>
                    <a:pt x="6435598" y="3202747"/>
                    <a:pt x="6427132" y="3197247"/>
                    <a:pt x="6416866" y="3193180"/>
                  </a:cubicBezTo>
                  <a:cubicBezTo>
                    <a:pt x="6406599" y="3189114"/>
                    <a:pt x="6394334" y="3187081"/>
                    <a:pt x="6380068" y="3187081"/>
                  </a:cubicBezTo>
                  <a:close/>
                  <a:moveTo>
                    <a:pt x="3247500" y="3163482"/>
                  </a:moveTo>
                  <a:lnTo>
                    <a:pt x="3229501" y="3182481"/>
                  </a:lnTo>
                  <a:cubicBezTo>
                    <a:pt x="3277497" y="3233278"/>
                    <a:pt x="3301496" y="3284942"/>
                    <a:pt x="3301496" y="3337472"/>
                  </a:cubicBezTo>
                  <a:cubicBezTo>
                    <a:pt x="3301496" y="3351471"/>
                    <a:pt x="3299663" y="3365504"/>
                    <a:pt x="3295996" y="3379569"/>
                  </a:cubicBezTo>
                  <a:cubicBezTo>
                    <a:pt x="3292330" y="3393635"/>
                    <a:pt x="3287163" y="3407334"/>
                    <a:pt x="3280498" y="3420667"/>
                  </a:cubicBezTo>
                  <a:cubicBezTo>
                    <a:pt x="3273832" y="3433999"/>
                    <a:pt x="3266031" y="3446632"/>
                    <a:pt x="3257098" y="3458564"/>
                  </a:cubicBezTo>
                  <a:cubicBezTo>
                    <a:pt x="3248166" y="3470497"/>
                    <a:pt x="3238433" y="3481396"/>
                    <a:pt x="3227901" y="3491262"/>
                  </a:cubicBezTo>
                  <a:lnTo>
                    <a:pt x="3245500" y="3510261"/>
                  </a:lnTo>
                  <a:cubicBezTo>
                    <a:pt x="3301362" y="3457731"/>
                    <a:pt x="3329294" y="3400135"/>
                    <a:pt x="3329294" y="3337472"/>
                  </a:cubicBezTo>
                  <a:cubicBezTo>
                    <a:pt x="3329294" y="3321206"/>
                    <a:pt x="3327360" y="3305107"/>
                    <a:pt x="3323494" y="3289175"/>
                  </a:cubicBezTo>
                  <a:cubicBezTo>
                    <a:pt x="3319628" y="3273242"/>
                    <a:pt x="3314062" y="3257843"/>
                    <a:pt x="3306797" y="3242977"/>
                  </a:cubicBezTo>
                  <a:cubicBezTo>
                    <a:pt x="3299529" y="3228112"/>
                    <a:pt x="3290863" y="3213946"/>
                    <a:pt x="3280798" y="3200480"/>
                  </a:cubicBezTo>
                  <a:cubicBezTo>
                    <a:pt x="3270731" y="3187014"/>
                    <a:pt x="3259632" y="3174682"/>
                    <a:pt x="3247500" y="3163482"/>
                  </a:cubicBezTo>
                  <a:close/>
                  <a:moveTo>
                    <a:pt x="2595721" y="3163482"/>
                  </a:moveTo>
                  <a:cubicBezTo>
                    <a:pt x="2583322" y="3174682"/>
                    <a:pt x="2572089" y="3186948"/>
                    <a:pt x="2562023" y="3200280"/>
                  </a:cubicBezTo>
                  <a:cubicBezTo>
                    <a:pt x="2551956" y="3213613"/>
                    <a:pt x="2543358" y="3227779"/>
                    <a:pt x="2536224" y="3242777"/>
                  </a:cubicBezTo>
                  <a:cubicBezTo>
                    <a:pt x="2529091" y="3257777"/>
                    <a:pt x="2523525" y="3273242"/>
                    <a:pt x="2519526" y="3289175"/>
                  </a:cubicBezTo>
                  <a:cubicBezTo>
                    <a:pt x="2515525" y="3305107"/>
                    <a:pt x="2513526" y="3321206"/>
                    <a:pt x="2513526" y="3337472"/>
                  </a:cubicBezTo>
                  <a:cubicBezTo>
                    <a:pt x="2513526" y="3400268"/>
                    <a:pt x="2541524" y="3457864"/>
                    <a:pt x="2597521" y="3510261"/>
                  </a:cubicBezTo>
                  <a:lnTo>
                    <a:pt x="2614920" y="3491262"/>
                  </a:lnTo>
                  <a:cubicBezTo>
                    <a:pt x="2604653" y="3481396"/>
                    <a:pt x="2595020" y="3470497"/>
                    <a:pt x="2586021" y="3458564"/>
                  </a:cubicBezTo>
                  <a:cubicBezTo>
                    <a:pt x="2577022" y="3446632"/>
                    <a:pt x="2569222" y="3433999"/>
                    <a:pt x="2562622" y="3420667"/>
                  </a:cubicBezTo>
                  <a:cubicBezTo>
                    <a:pt x="2556023" y="3407334"/>
                    <a:pt x="2550857" y="3393635"/>
                    <a:pt x="2547124" y="3379569"/>
                  </a:cubicBezTo>
                  <a:cubicBezTo>
                    <a:pt x="2543391" y="3365504"/>
                    <a:pt x="2541524" y="3351471"/>
                    <a:pt x="2541524" y="3337472"/>
                  </a:cubicBezTo>
                  <a:cubicBezTo>
                    <a:pt x="2541524" y="3284942"/>
                    <a:pt x="2565522" y="3233278"/>
                    <a:pt x="2613521" y="3182481"/>
                  </a:cubicBezTo>
                  <a:close/>
                  <a:moveTo>
                    <a:pt x="6076868" y="3121685"/>
                  </a:moveTo>
                  <a:cubicBezTo>
                    <a:pt x="6081934" y="3129818"/>
                    <a:pt x="6087234" y="3136384"/>
                    <a:pt x="6092767" y="3141384"/>
                  </a:cubicBezTo>
                  <a:cubicBezTo>
                    <a:pt x="6098300" y="3146383"/>
                    <a:pt x="6104100" y="3150283"/>
                    <a:pt x="6110166" y="3153083"/>
                  </a:cubicBezTo>
                  <a:cubicBezTo>
                    <a:pt x="6116232" y="3155883"/>
                    <a:pt x="6122798" y="3157949"/>
                    <a:pt x="6129865" y="3159282"/>
                  </a:cubicBezTo>
                  <a:cubicBezTo>
                    <a:pt x="6136931" y="3160616"/>
                    <a:pt x="6144730" y="3161816"/>
                    <a:pt x="6153263" y="3162883"/>
                  </a:cubicBezTo>
                  <a:cubicBezTo>
                    <a:pt x="6165262" y="3164616"/>
                    <a:pt x="6175995" y="3165649"/>
                    <a:pt x="6185461" y="3165982"/>
                  </a:cubicBezTo>
                  <a:cubicBezTo>
                    <a:pt x="6194927" y="3166315"/>
                    <a:pt x="6203327" y="3167382"/>
                    <a:pt x="6210660" y="3169182"/>
                  </a:cubicBezTo>
                  <a:cubicBezTo>
                    <a:pt x="6217993" y="3170982"/>
                    <a:pt x="6224225" y="3174015"/>
                    <a:pt x="6229358" y="3178281"/>
                  </a:cubicBezTo>
                  <a:cubicBezTo>
                    <a:pt x="6234492" y="3182548"/>
                    <a:pt x="6238791" y="3189414"/>
                    <a:pt x="6242258" y="3198880"/>
                  </a:cubicBezTo>
                  <a:lnTo>
                    <a:pt x="6062269" y="3198880"/>
                  </a:lnTo>
                  <a:cubicBezTo>
                    <a:pt x="6055336" y="3196347"/>
                    <a:pt x="6050136" y="3192814"/>
                    <a:pt x="6046670" y="3188281"/>
                  </a:cubicBezTo>
                  <a:cubicBezTo>
                    <a:pt x="6043203" y="3183748"/>
                    <a:pt x="6041470" y="3177481"/>
                    <a:pt x="6041470" y="3169482"/>
                  </a:cubicBezTo>
                  <a:cubicBezTo>
                    <a:pt x="6041470" y="3158816"/>
                    <a:pt x="6044603" y="3149450"/>
                    <a:pt x="6050870" y="3141384"/>
                  </a:cubicBezTo>
                  <a:cubicBezTo>
                    <a:pt x="6057136" y="3133317"/>
                    <a:pt x="6065802" y="3126751"/>
                    <a:pt x="6076868" y="3121685"/>
                  </a:cubicBezTo>
                  <a:close/>
                  <a:moveTo>
                    <a:pt x="6133264" y="3091687"/>
                  </a:moveTo>
                  <a:cubicBezTo>
                    <a:pt x="6095000" y="3091687"/>
                    <a:pt x="6065836" y="3098486"/>
                    <a:pt x="6045770" y="3112085"/>
                  </a:cubicBezTo>
                  <a:cubicBezTo>
                    <a:pt x="6025704" y="3125685"/>
                    <a:pt x="6015671" y="3144817"/>
                    <a:pt x="6015671" y="3169482"/>
                  </a:cubicBezTo>
                  <a:cubicBezTo>
                    <a:pt x="6015671" y="3174682"/>
                    <a:pt x="6016405" y="3179848"/>
                    <a:pt x="6017872" y="3184981"/>
                  </a:cubicBezTo>
                  <a:cubicBezTo>
                    <a:pt x="6019338" y="3190114"/>
                    <a:pt x="6021604" y="3194747"/>
                    <a:pt x="6024671" y="3198880"/>
                  </a:cubicBezTo>
                  <a:lnTo>
                    <a:pt x="6007332" y="3198880"/>
                  </a:lnTo>
                  <a:lnTo>
                    <a:pt x="5986073" y="3198880"/>
                  </a:lnTo>
                  <a:lnTo>
                    <a:pt x="5767766" y="3198880"/>
                  </a:lnTo>
                  <a:lnTo>
                    <a:pt x="5748367" y="3198880"/>
                  </a:lnTo>
                  <a:lnTo>
                    <a:pt x="5747948" y="3198880"/>
                  </a:lnTo>
                  <a:lnTo>
                    <a:pt x="5747948" y="3198931"/>
                  </a:lnTo>
                  <a:lnTo>
                    <a:pt x="5733618" y="3200680"/>
                  </a:lnTo>
                  <a:cubicBezTo>
                    <a:pt x="5729118" y="3201880"/>
                    <a:pt x="5725036" y="3203680"/>
                    <a:pt x="5721369" y="3206080"/>
                  </a:cubicBezTo>
                  <a:cubicBezTo>
                    <a:pt x="5714035" y="3210880"/>
                    <a:pt x="5709303" y="3216612"/>
                    <a:pt x="5707169" y="3223279"/>
                  </a:cubicBezTo>
                  <a:cubicBezTo>
                    <a:pt x="5705970" y="3220746"/>
                    <a:pt x="5704069" y="3218079"/>
                    <a:pt x="5701470" y="3215279"/>
                  </a:cubicBezTo>
                  <a:cubicBezTo>
                    <a:pt x="5698870" y="3212479"/>
                    <a:pt x="5695637" y="3209846"/>
                    <a:pt x="5691770" y="3207380"/>
                  </a:cubicBezTo>
                  <a:cubicBezTo>
                    <a:pt x="5687904" y="3204913"/>
                    <a:pt x="5683471" y="3202880"/>
                    <a:pt x="5678471" y="3201280"/>
                  </a:cubicBezTo>
                  <a:lnTo>
                    <a:pt x="5666604" y="3199533"/>
                  </a:lnTo>
                  <a:lnTo>
                    <a:pt x="5666604" y="3198880"/>
                  </a:lnTo>
                  <a:lnTo>
                    <a:pt x="5662172" y="3198880"/>
                  </a:lnTo>
                  <a:lnTo>
                    <a:pt x="5643173" y="3198880"/>
                  </a:lnTo>
                  <a:lnTo>
                    <a:pt x="5357423" y="3198880"/>
                  </a:lnTo>
                  <a:lnTo>
                    <a:pt x="5357423" y="3226078"/>
                  </a:lnTo>
                  <a:lnTo>
                    <a:pt x="5505614" y="3226078"/>
                  </a:lnTo>
                  <a:lnTo>
                    <a:pt x="5505614" y="3260276"/>
                  </a:lnTo>
                  <a:cubicBezTo>
                    <a:pt x="5488282" y="3261210"/>
                    <a:pt x="5472483" y="3264043"/>
                    <a:pt x="5458217" y="3268776"/>
                  </a:cubicBezTo>
                  <a:cubicBezTo>
                    <a:pt x="5443951" y="3273509"/>
                    <a:pt x="5431519" y="3279909"/>
                    <a:pt x="5420919" y="3287975"/>
                  </a:cubicBezTo>
                  <a:cubicBezTo>
                    <a:pt x="5410320" y="3296041"/>
                    <a:pt x="5401520" y="3305674"/>
                    <a:pt x="5394522" y="3316873"/>
                  </a:cubicBezTo>
                  <a:cubicBezTo>
                    <a:pt x="5387522" y="3328072"/>
                    <a:pt x="5382622" y="3340605"/>
                    <a:pt x="5379822" y="3354471"/>
                  </a:cubicBezTo>
                  <a:cubicBezTo>
                    <a:pt x="5392221" y="3357004"/>
                    <a:pt x="5404454" y="3360037"/>
                    <a:pt x="5416520" y="3363570"/>
                  </a:cubicBezTo>
                  <a:cubicBezTo>
                    <a:pt x="5428585" y="3367103"/>
                    <a:pt x="5440018" y="3371770"/>
                    <a:pt x="5450817" y="3377569"/>
                  </a:cubicBezTo>
                  <a:cubicBezTo>
                    <a:pt x="5461617" y="3383369"/>
                    <a:pt x="5471683" y="3390668"/>
                    <a:pt x="5481016" y="3399468"/>
                  </a:cubicBezTo>
                  <a:cubicBezTo>
                    <a:pt x="5490348" y="3408267"/>
                    <a:pt x="5498548" y="3419067"/>
                    <a:pt x="5505614" y="3431866"/>
                  </a:cubicBezTo>
                  <a:lnTo>
                    <a:pt x="5505614" y="3461864"/>
                  </a:lnTo>
                  <a:lnTo>
                    <a:pt x="5533613" y="3461864"/>
                  </a:lnTo>
                  <a:lnTo>
                    <a:pt x="5533613" y="3286475"/>
                  </a:lnTo>
                  <a:cubicBezTo>
                    <a:pt x="5540945" y="3286208"/>
                    <a:pt x="5548445" y="3287142"/>
                    <a:pt x="5556112" y="3289275"/>
                  </a:cubicBezTo>
                  <a:cubicBezTo>
                    <a:pt x="5563777" y="3291408"/>
                    <a:pt x="5570711" y="3294541"/>
                    <a:pt x="5576910" y="3298674"/>
                  </a:cubicBezTo>
                  <a:cubicBezTo>
                    <a:pt x="5583110" y="3302807"/>
                    <a:pt x="5588209" y="3307974"/>
                    <a:pt x="5592210" y="3314173"/>
                  </a:cubicBezTo>
                  <a:cubicBezTo>
                    <a:pt x="5596209" y="3320373"/>
                    <a:pt x="5598208" y="3327339"/>
                    <a:pt x="5598208" y="3335072"/>
                  </a:cubicBezTo>
                  <a:cubicBezTo>
                    <a:pt x="5598208" y="3338138"/>
                    <a:pt x="5598142" y="3340738"/>
                    <a:pt x="5598008" y="3342872"/>
                  </a:cubicBezTo>
                  <a:cubicBezTo>
                    <a:pt x="5597875" y="3345005"/>
                    <a:pt x="5597342" y="3347204"/>
                    <a:pt x="5596409" y="3349471"/>
                  </a:cubicBezTo>
                  <a:cubicBezTo>
                    <a:pt x="5594275" y="3347338"/>
                    <a:pt x="5591775" y="3345638"/>
                    <a:pt x="5588909" y="3344371"/>
                  </a:cubicBezTo>
                  <a:cubicBezTo>
                    <a:pt x="5586043" y="3343105"/>
                    <a:pt x="5582876" y="3342471"/>
                    <a:pt x="5579410" y="3342471"/>
                  </a:cubicBezTo>
                  <a:cubicBezTo>
                    <a:pt x="5575943" y="3342471"/>
                    <a:pt x="5572677" y="3343105"/>
                    <a:pt x="5569611" y="3344371"/>
                  </a:cubicBezTo>
                  <a:cubicBezTo>
                    <a:pt x="5566544" y="3345638"/>
                    <a:pt x="5563877" y="3347404"/>
                    <a:pt x="5561611" y="3349671"/>
                  </a:cubicBezTo>
                  <a:cubicBezTo>
                    <a:pt x="5559344" y="3351938"/>
                    <a:pt x="5557578" y="3354571"/>
                    <a:pt x="5556311" y="3357570"/>
                  </a:cubicBezTo>
                  <a:cubicBezTo>
                    <a:pt x="5555045" y="3360570"/>
                    <a:pt x="5554411" y="3363803"/>
                    <a:pt x="5554411" y="3367270"/>
                  </a:cubicBezTo>
                  <a:cubicBezTo>
                    <a:pt x="5554411" y="3370736"/>
                    <a:pt x="5555045" y="3373936"/>
                    <a:pt x="5556311" y="3376869"/>
                  </a:cubicBezTo>
                  <a:cubicBezTo>
                    <a:pt x="5557578" y="3379802"/>
                    <a:pt x="5559344" y="3382403"/>
                    <a:pt x="5561611" y="3384669"/>
                  </a:cubicBezTo>
                  <a:cubicBezTo>
                    <a:pt x="5563877" y="3386935"/>
                    <a:pt x="5566544" y="3388702"/>
                    <a:pt x="5569611" y="3389969"/>
                  </a:cubicBezTo>
                  <a:cubicBezTo>
                    <a:pt x="5572677" y="3391235"/>
                    <a:pt x="5575943" y="3391868"/>
                    <a:pt x="5579410" y="3391868"/>
                  </a:cubicBezTo>
                  <a:cubicBezTo>
                    <a:pt x="5585143" y="3391868"/>
                    <a:pt x="5590842" y="3390668"/>
                    <a:pt x="5596509" y="3388269"/>
                  </a:cubicBezTo>
                  <a:cubicBezTo>
                    <a:pt x="5602176" y="3385869"/>
                    <a:pt x="5607175" y="3382269"/>
                    <a:pt x="5611508" y="3377469"/>
                  </a:cubicBezTo>
                  <a:cubicBezTo>
                    <a:pt x="5615841" y="3372669"/>
                    <a:pt x="5619374" y="3366737"/>
                    <a:pt x="5622108" y="3359670"/>
                  </a:cubicBezTo>
                  <a:cubicBezTo>
                    <a:pt x="5624840" y="3352604"/>
                    <a:pt x="5626207" y="3344405"/>
                    <a:pt x="5626207" y="3335072"/>
                  </a:cubicBezTo>
                  <a:cubicBezTo>
                    <a:pt x="5626207" y="3323339"/>
                    <a:pt x="5623440" y="3312740"/>
                    <a:pt x="5617907" y="3303274"/>
                  </a:cubicBezTo>
                  <a:cubicBezTo>
                    <a:pt x="5612374" y="3293808"/>
                    <a:pt x="5605208" y="3285808"/>
                    <a:pt x="5596409" y="3279275"/>
                  </a:cubicBezTo>
                  <a:cubicBezTo>
                    <a:pt x="5587609" y="3272742"/>
                    <a:pt x="5577676" y="3267876"/>
                    <a:pt x="5566611" y="3264676"/>
                  </a:cubicBezTo>
                  <a:cubicBezTo>
                    <a:pt x="5555545" y="3261476"/>
                    <a:pt x="5544545" y="3260010"/>
                    <a:pt x="5533613" y="3260276"/>
                  </a:cubicBezTo>
                  <a:lnTo>
                    <a:pt x="5533613" y="3226078"/>
                  </a:lnTo>
                  <a:lnTo>
                    <a:pt x="5643173" y="3226078"/>
                  </a:lnTo>
                  <a:lnTo>
                    <a:pt x="5662172" y="3226078"/>
                  </a:lnTo>
                  <a:cubicBezTo>
                    <a:pt x="5668172" y="3226078"/>
                    <a:pt x="5673438" y="3227612"/>
                    <a:pt x="5677972" y="3230678"/>
                  </a:cubicBezTo>
                  <a:cubicBezTo>
                    <a:pt x="5682505" y="3233745"/>
                    <a:pt x="5686271" y="3237745"/>
                    <a:pt x="5689270" y="3242678"/>
                  </a:cubicBezTo>
                  <a:cubicBezTo>
                    <a:pt x="5692270" y="3247611"/>
                    <a:pt x="5694537" y="3253177"/>
                    <a:pt x="5696070" y="3259376"/>
                  </a:cubicBezTo>
                  <a:cubicBezTo>
                    <a:pt x="5697603" y="3265576"/>
                    <a:pt x="5698370" y="3271942"/>
                    <a:pt x="5698370" y="3278475"/>
                  </a:cubicBezTo>
                  <a:lnTo>
                    <a:pt x="5698370" y="3481263"/>
                  </a:lnTo>
                  <a:lnTo>
                    <a:pt x="5726168" y="3481263"/>
                  </a:lnTo>
                  <a:lnTo>
                    <a:pt x="5726168" y="3252477"/>
                  </a:lnTo>
                  <a:cubicBezTo>
                    <a:pt x="5726168" y="3245411"/>
                    <a:pt x="5727835" y="3239345"/>
                    <a:pt x="5731168" y="3234278"/>
                  </a:cubicBezTo>
                  <a:cubicBezTo>
                    <a:pt x="5734501" y="3229212"/>
                    <a:pt x="5740367" y="3226478"/>
                    <a:pt x="5748767" y="3226078"/>
                  </a:cubicBezTo>
                  <a:lnTo>
                    <a:pt x="5767766" y="3226078"/>
                  </a:lnTo>
                  <a:lnTo>
                    <a:pt x="5926338" y="3226078"/>
                  </a:lnTo>
                  <a:lnTo>
                    <a:pt x="5926338" y="3334672"/>
                  </a:lnTo>
                  <a:cubicBezTo>
                    <a:pt x="5916738" y="3315340"/>
                    <a:pt x="5904472" y="3300107"/>
                    <a:pt x="5889540" y="3288975"/>
                  </a:cubicBezTo>
                  <a:cubicBezTo>
                    <a:pt x="5874607" y="3277842"/>
                    <a:pt x="5857875" y="3272276"/>
                    <a:pt x="5839343" y="3272276"/>
                  </a:cubicBezTo>
                  <a:cubicBezTo>
                    <a:pt x="5829877" y="3272276"/>
                    <a:pt x="5820944" y="3273909"/>
                    <a:pt x="5812544" y="3277175"/>
                  </a:cubicBezTo>
                  <a:cubicBezTo>
                    <a:pt x="5804145" y="3280442"/>
                    <a:pt x="5796812" y="3284975"/>
                    <a:pt x="5790546" y="3290774"/>
                  </a:cubicBezTo>
                  <a:cubicBezTo>
                    <a:pt x="5784279" y="3296574"/>
                    <a:pt x="5779346" y="3303507"/>
                    <a:pt x="5775746" y="3311573"/>
                  </a:cubicBezTo>
                  <a:cubicBezTo>
                    <a:pt x="5772147" y="3319640"/>
                    <a:pt x="5770347" y="3328472"/>
                    <a:pt x="5770347" y="3338072"/>
                  </a:cubicBezTo>
                  <a:cubicBezTo>
                    <a:pt x="5770347" y="3346205"/>
                    <a:pt x="5771747" y="3353637"/>
                    <a:pt x="5774547" y="3360370"/>
                  </a:cubicBezTo>
                  <a:cubicBezTo>
                    <a:pt x="5777346" y="3367103"/>
                    <a:pt x="5781047" y="3372870"/>
                    <a:pt x="5785646" y="3377669"/>
                  </a:cubicBezTo>
                  <a:cubicBezTo>
                    <a:pt x="5790246" y="3382469"/>
                    <a:pt x="5795479" y="3386135"/>
                    <a:pt x="5801345" y="3388668"/>
                  </a:cubicBezTo>
                  <a:cubicBezTo>
                    <a:pt x="5807211" y="3391202"/>
                    <a:pt x="5813344" y="3392468"/>
                    <a:pt x="5819744" y="3392468"/>
                  </a:cubicBezTo>
                  <a:cubicBezTo>
                    <a:pt x="5824677" y="3392468"/>
                    <a:pt x="5830077" y="3391568"/>
                    <a:pt x="5835943" y="3389769"/>
                  </a:cubicBezTo>
                  <a:cubicBezTo>
                    <a:pt x="5841809" y="3387969"/>
                    <a:pt x="5847242" y="3385169"/>
                    <a:pt x="5852242" y="3381369"/>
                  </a:cubicBezTo>
                  <a:cubicBezTo>
                    <a:pt x="5857242" y="3377569"/>
                    <a:pt x="5861475" y="3372769"/>
                    <a:pt x="5864941" y="3366970"/>
                  </a:cubicBezTo>
                  <a:cubicBezTo>
                    <a:pt x="5868408" y="3361170"/>
                    <a:pt x="5870141" y="3354271"/>
                    <a:pt x="5870141" y="3346271"/>
                  </a:cubicBezTo>
                  <a:cubicBezTo>
                    <a:pt x="5870141" y="3339338"/>
                    <a:pt x="5867741" y="3333472"/>
                    <a:pt x="5862941" y="3328672"/>
                  </a:cubicBezTo>
                  <a:cubicBezTo>
                    <a:pt x="5858141" y="3323872"/>
                    <a:pt x="5852275" y="3321473"/>
                    <a:pt x="5845342" y="3321473"/>
                  </a:cubicBezTo>
                  <a:cubicBezTo>
                    <a:pt x="5841876" y="3321473"/>
                    <a:pt x="5838609" y="3322106"/>
                    <a:pt x="5835544" y="3323372"/>
                  </a:cubicBezTo>
                  <a:cubicBezTo>
                    <a:pt x="5832476" y="3324639"/>
                    <a:pt x="5829810" y="3326406"/>
                    <a:pt x="5827544" y="3328672"/>
                  </a:cubicBezTo>
                  <a:cubicBezTo>
                    <a:pt x="5825277" y="3330939"/>
                    <a:pt x="5823510" y="3333572"/>
                    <a:pt x="5822244" y="3336572"/>
                  </a:cubicBezTo>
                  <a:cubicBezTo>
                    <a:pt x="5820977" y="3339571"/>
                    <a:pt x="5820344" y="3342805"/>
                    <a:pt x="5820344" y="3346271"/>
                  </a:cubicBezTo>
                  <a:cubicBezTo>
                    <a:pt x="5820344" y="3350138"/>
                    <a:pt x="5821077" y="3353637"/>
                    <a:pt x="5822544" y="3356770"/>
                  </a:cubicBezTo>
                  <a:cubicBezTo>
                    <a:pt x="5824011" y="3359904"/>
                    <a:pt x="5826011" y="3362537"/>
                    <a:pt x="5828544" y="3364670"/>
                  </a:cubicBezTo>
                  <a:cubicBezTo>
                    <a:pt x="5827210" y="3365337"/>
                    <a:pt x="5825810" y="3365737"/>
                    <a:pt x="5824344" y="3365870"/>
                  </a:cubicBezTo>
                  <a:cubicBezTo>
                    <a:pt x="5822877" y="3366003"/>
                    <a:pt x="5821344" y="3366070"/>
                    <a:pt x="5819744" y="3366070"/>
                  </a:cubicBezTo>
                  <a:cubicBezTo>
                    <a:pt x="5816677" y="3366070"/>
                    <a:pt x="5813778" y="3365203"/>
                    <a:pt x="5811045" y="3363470"/>
                  </a:cubicBezTo>
                  <a:cubicBezTo>
                    <a:pt x="5808311" y="3361737"/>
                    <a:pt x="5806011" y="3359570"/>
                    <a:pt x="5804145" y="3356970"/>
                  </a:cubicBezTo>
                  <a:cubicBezTo>
                    <a:pt x="5802278" y="3354371"/>
                    <a:pt x="5800778" y="3351404"/>
                    <a:pt x="5799646" y="3348071"/>
                  </a:cubicBezTo>
                  <a:cubicBezTo>
                    <a:pt x="5798512" y="3344738"/>
                    <a:pt x="5797945" y="3341405"/>
                    <a:pt x="5797945" y="3338072"/>
                  </a:cubicBezTo>
                  <a:cubicBezTo>
                    <a:pt x="5797945" y="3325539"/>
                    <a:pt x="5801711" y="3315840"/>
                    <a:pt x="5809244" y="3308973"/>
                  </a:cubicBezTo>
                  <a:cubicBezTo>
                    <a:pt x="5816777" y="3302107"/>
                    <a:pt x="5826810" y="3298674"/>
                    <a:pt x="5839343" y="3298674"/>
                  </a:cubicBezTo>
                  <a:cubicBezTo>
                    <a:pt x="5846943" y="3298674"/>
                    <a:pt x="5854375" y="3300541"/>
                    <a:pt x="5861641" y="3304274"/>
                  </a:cubicBezTo>
                  <a:cubicBezTo>
                    <a:pt x="5868907" y="3308007"/>
                    <a:pt x="5875740" y="3312907"/>
                    <a:pt x="5882140" y="3318973"/>
                  </a:cubicBezTo>
                  <a:cubicBezTo>
                    <a:pt x="5888540" y="3325039"/>
                    <a:pt x="5894473" y="3331972"/>
                    <a:pt x="5899939" y="3339772"/>
                  </a:cubicBezTo>
                  <a:cubicBezTo>
                    <a:pt x="5905406" y="3347571"/>
                    <a:pt x="5910105" y="3355670"/>
                    <a:pt x="5914038" y="3364070"/>
                  </a:cubicBezTo>
                  <a:cubicBezTo>
                    <a:pt x="5917971" y="3372469"/>
                    <a:pt x="5921004" y="3380802"/>
                    <a:pt x="5923137" y="3389069"/>
                  </a:cubicBezTo>
                  <a:cubicBezTo>
                    <a:pt x="5925271" y="3397335"/>
                    <a:pt x="5926338" y="3404934"/>
                    <a:pt x="5926338" y="3411867"/>
                  </a:cubicBezTo>
                  <a:lnTo>
                    <a:pt x="5926338" y="3461864"/>
                  </a:lnTo>
                  <a:lnTo>
                    <a:pt x="5954336" y="3461864"/>
                  </a:lnTo>
                  <a:lnTo>
                    <a:pt x="5954336" y="3226078"/>
                  </a:lnTo>
                  <a:lnTo>
                    <a:pt x="5986073" y="3226078"/>
                  </a:lnTo>
                  <a:lnTo>
                    <a:pt x="6007332" y="3226078"/>
                  </a:lnTo>
                  <a:lnTo>
                    <a:pt x="6024872" y="3226078"/>
                  </a:lnTo>
                  <a:lnTo>
                    <a:pt x="6024872" y="3481263"/>
                  </a:lnTo>
                  <a:lnTo>
                    <a:pt x="6053069" y="3481263"/>
                  </a:lnTo>
                  <a:lnTo>
                    <a:pt x="6053069" y="3226078"/>
                  </a:lnTo>
                  <a:lnTo>
                    <a:pt x="6121465" y="3226078"/>
                  </a:lnTo>
                  <a:lnTo>
                    <a:pt x="6121465" y="3389069"/>
                  </a:lnTo>
                  <a:cubicBezTo>
                    <a:pt x="6121465" y="3399735"/>
                    <a:pt x="6122465" y="3409901"/>
                    <a:pt x="6124465" y="3419567"/>
                  </a:cubicBezTo>
                  <a:cubicBezTo>
                    <a:pt x="6126465" y="3429233"/>
                    <a:pt x="6129831" y="3437732"/>
                    <a:pt x="6134564" y="3445065"/>
                  </a:cubicBezTo>
                  <a:cubicBezTo>
                    <a:pt x="6139297" y="3452398"/>
                    <a:pt x="6145564" y="3458298"/>
                    <a:pt x="6153363" y="3462764"/>
                  </a:cubicBezTo>
                  <a:cubicBezTo>
                    <a:pt x="6161163" y="3467231"/>
                    <a:pt x="6170929" y="3469464"/>
                    <a:pt x="6182661" y="3469464"/>
                  </a:cubicBezTo>
                  <a:cubicBezTo>
                    <a:pt x="6193994" y="3469464"/>
                    <a:pt x="6205326" y="3467064"/>
                    <a:pt x="6216659" y="3462264"/>
                  </a:cubicBezTo>
                  <a:cubicBezTo>
                    <a:pt x="6227992" y="3457464"/>
                    <a:pt x="6239191" y="3449798"/>
                    <a:pt x="6250257" y="3439265"/>
                  </a:cubicBezTo>
                  <a:cubicBezTo>
                    <a:pt x="6261323" y="3428733"/>
                    <a:pt x="6269423" y="3417934"/>
                    <a:pt x="6274556" y="3406868"/>
                  </a:cubicBezTo>
                  <a:cubicBezTo>
                    <a:pt x="6279689" y="3395801"/>
                    <a:pt x="6282255" y="3384669"/>
                    <a:pt x="6282255" y="3373469"/>
                  </a:cubicBezTo>
                  <a:cubicBezTo>
                    <a:pt x="6282255" y="3365870"/>
                    <a:pt x="6281122" y="3358404"/>
                    <a:pt x="6278855" y="3351071"/>
                  </a:cubicBezTo>
                  <a:cubicBezTo>
                    <a:pt x="6276589" y="3343738"/>
                    <a:pt x="6273289" y="3337172"/>
                    <a:pt x="6268956" y="3331372"/>
                  </a:cubicBezTo>
                  <a:cubicBezTo>
                    <a:pt x="6264623" y="3325572"/>
                    <a:pt x="6259290" y="3320840"/>
                    <a:pt x="6252957" y="3317173"/>
                  </a:cubicBezTo>
                  <a:cubicBezTo>
                    <a:pt x="6246624" y="3313507"/>
                    <a:pt x="6239458" y="3311673"/>
                    <a:pt x="6231458" y="3311673"/>
                  </a:cubicBezTo>
                  <a:cubicBezTo>
                    <a:pt x="6226925" y="3311673"/>
                    <a:pt x="6222392" y="3312307"/>
                    <a:pt x="6217859" y="3313573"/>
                  </a:cubicBezTo>
                  <a:cubicBezTo>
                    <a:pt x="6213326" y="3314840"/>
                    <a:pt x="6209226" y="3316740"/>
                    <a:pt x="6205560" y="3319273"/>
                  </a:cubicBezTo>
                  <a:cubicBezTo>
                    <a:pt x="6201894" y="3321806"/>
                    <a:pt x="6198927" y="3324939"/>
                    <a:pt x="6196660" y="3328672"/>
                  </a:cubicBezTo>
                  <a:cubicBezTo>
                    <a:pt x="6194394" y="3332406"/>
                    <a:pt x="6193261" y="3336739"/>
                    <a:pt x="6193261" y="3341671"/>
                  </a:cubicBezTo>
                  <a:cubicBezTo>
                    <a:pt x="6193261" y="3345138"/>
                    <a:pt x="6193894" y="3348371"/>
                    <a:pt x="6195161" y="3351371"/>
                  </a:cubicBezTo>
                  <a:cubicBezTo>
                    <a:pt x="6196427" y="3354371"/>
                    <a:pt x="6198194" y="3357004"/>
                    <a:pt x="6200460" y="3359271"/>
                  </a:cubicBezTo>
                  <a:cubicBezTo>
                    <a:pt x="6202727" y="3361537"/>
                    <a:pt x="6205426" y="3363304"/>
                    <a:pt x="6208560" y="3364570"/>
                  </a:cubicBezTo>
                  <a:cubicBezTo>
                    <a:pt x="6211693" y="3365837"/>
                    <a:pt x="6214926" y="3366470"/>
                    <a:pt x="6218259" y="3366470"/>
                  </a:cubicBezTo>
                  <a:cubicBezTo>
                    <a:pt x="6225192" y="3366470"/>
                    <a:pt x="6231058" y="3364070"/>
                    <a:pt x="6235858" y="3359271"/>
                  </a:cubicBezTo>
                  <a:cubicBezTo>
                    <a:pt x="6240658" y="3354471"/>
                    <a:pt x="6243058" y="3348605"/>
                    <a:pt x="6243058" y="3341671"/>
                  </a:cubicBezTo>
                  <a:cubicBezTo>
                    <a:pt x="6250524" y="3346604"/>
                    <a:pt x="6254257" y="3357404"/>
                    <a:pt x="6254257" y="3374069"/>
                  </a:cubicBezTo>
                  <a:cubicBezTo>
                    <a:pt x="6254257" y="3381669"/>
                    <a:pt x="6252624" y="3389502"/>
                    <a:pt x="6249357" y="3397568"/>
                  </a:cubicBezTo>
                  <a:cubicBezTo>
                    <a:pt x="6246091" y="3405634"/>
                    <a:pt x="6240391" y="3413534"/>
                    <a:pt x="6232258" y="3421267"/>
                  </a:cubicBezTo>
                  <a:cubicBezTo>
                    <a:pt x="6224259" y="3429133"/>
                    <a:pt x="6216026" y="3434733"/>
                    <a:pt x="6207560" y="3438065"/>
                  </a:cubicBezTo>
                  <a:cubicBezTo>
                    <a:pt x="6199094" y="3441399"/>
                    <a:pt x="6190994" y="3443065"/>
                    <a:pt x="6183261" y="3443065"/>
                  </a:cubicBezTo>
                  <a:cubicBezTo>
                    <a:pt x="6177262" y="3443065"/>
                    <a:pt x="6172129" y="3441499"/>
                    <a:pt x="6167862" y="3438365"/>
                  </a:cubicBezTo>
                  <a:cubicBezTo>
                    <a:pt x="6163596" y="3435232"/>
                    <a:pt x="6160097" y="3431066"/>
                    <a:pt x="6157363" y="3425866"/>
                  </a:cubicBezTo>
                  <a:cubicBezTo>
                    <a:pt x="6154630" y="3420667"/>
                    <a:pt x="6152630" y="3414834"/>
                    <a:pt x="6151363" y="3408368"/>
                  </a:cubicBezTo>
                  <a:cubicBezTo>
                    <a:pt x="6150097" y="3401901"/>
                    <a:pt x="6149463" y="3395468"/>
                    <a:pt x="6149463" y="3389069"/>
                  </a:cubicBezTo>
                  <a:lnTo>
                    <a:pt x="6149463" y="3226078"/>
                  </a:lnTo>
                  <a:lnTo>
                    <a:pt x="6317253" y="3226078"/>
                  </a:lnTo>
                  <a:lnTo>
                    <a:pt x="6317253" y="3198880"/>
                  </a:lnTo>
                  <a:lnTo>
                    <a:pt x="6268656" y="3198880"/>
                  </a:lnTo>
                  <a:cubicBezTo>
                    <a:pt x="6264790" y="3186748"/>
                    <a:pt x="6259890" y="3177215"/>
                    <a:pt x="6253957" y="3170282"/>
                  </a:cubicBezTo>
                  <a:cubicBezTo>
                    <a:pt x="6248024" y="3163349"/>
                    <a:pt x="6240691" y="3158116"/>
                    <a:pt x="6231959" y="3154583"/>
                  </a:cubicBezTo>
                  <a:cubicBezTo>
                    <a:pt x="6223225" y="3151050"/>
                    <a:pt x="6213027" y="3148617"/>
                    <a:pt x="6201360" y="3147283"/>
                  </a:cubicBezTo>
                  <a:cubicBezTo>
                    <a:pt x="6189694" y="3145950"/>
                    <a:pt x="6176195" y="3144550"/>
                    <a:pt x="6160863" y="3143083"/>
                  </a:cubicBezTo>
                  <a:cubicBezTo>
                    <a:pt x="6154596" y="3142550"/>
                    <a:pt x="6148330" y="3141784"/>
                    <a:pt x="6142064" y="3140784"/>
                  </a:cubicBezTo>
                  <a:cubicBezTo>
                    <a:pt x="6135798" y="3139784"/>
                    <a:pt x="6129931" y="3138251"/>
                    <a:pt x="6124465" y="3136184"/>
                  </a:cubicBezTo>
                  <a:cubicBezTo>
                    <a:pt x="6118999" y="3134117"/>
                    <a:pt x="6114165" y="3131351"/>
                    <a:pt x="6109966" y="3127884"/>
                  </a:cubicBezTo>
                  <a:cubicBezTo>
                    <a:pt x="6105766" y="3124418"/>
                    <a:pt x="6102533" y="3119885"/>
                    <a:pt x="6100267" y="3114285"/>
                  </a:cubicBezTo>
                  <a:cubicBezTo>
                    <a:pt x="6109866" y="3112285"/>
                    <a:pt x="6119732" y="3111285"/>
                    <a:pt x="6129865" y="3111285"/>
                  </a:cubicBezTo>
                  <a:cubicBezTo>
                    <a:pt x="6144264" y="3111285"/>
                    <a:pt x="6158929" y="3112652"/>
                    <a:pt x="6173862" y="3115385"/>
                  </a:cubicBezTo>
                  <a:cubicBezTo>
                    <a:pt x="6188794" y="3118118"/>
                    <a:pt x="6203293" y="3121985"/>
                    <a:pt x="6217359" y="3126984"/>
                  </a:cubicBezTo>
                  <a:cubicBezTo>
                    <a:pt x="6231425" y="3131984"/>
                    <a:pt x="6244724" y="3138151"/>
                    <a:pt x="6257257" y="3145483"/>
                  </a:cubicBezTo>
                  <a:cubicBezTo>
                    <a:pt x="6269789" y="3152816"/>
                    <a:pt x="6280855" y="3161082"/>
                    <a:pt x="6290455" y="3170282"/>
                  </a:cubicBezTo>
                  <a:lnTo>
                    <a:pt x="6303654" y="3156883"/>
                  </a:lnTo>
                  <a:cubicBezTo>
                    <a:pt x="6290455" y="3145150"/>
                    <a:pt x="6276289" y="3135151"/>
                    <a:pt x="6261157" y="3126884"/>
                  </a:cubicBezTo>
                  <a:cubicBezTo>
                    <a:pt x="6246024" y="3118618"/>
                    <a:pt x="6230892" y="3111852"/>
                    <a:pt x="6215759" y="3106586"/>
                  </a:cubicBezTo>
                  <a:cubicBezTo>
                    <a:pt x="6200627" y="3101319"/>
                    <a:pt x="6185928" y="3097520"/>
                    <a:pt x="6171662" y="3095186"/>
                  </a:cubicBezTo>
                  <a:cubicBezTo>
                    <a:pt x="6157396" y="3092853"/>
                    <a:pt x="6144597" y="3091687"/>
                    <a:pt x="6133264" y="3091687"/>
                  </a:cubicBezTo>
                  <a:close/>
                  <a:moveTo>
                    <a:pt x="2236952" y="2901043"/>
                  </a:moveTo>
                  <a:cubicBezTo>
                    <a:pt x="2233219" y="2901043"/>
                    <a:pt x="2229620" y="2901776"/>
                    <a:pt x="2226153" y="2903242"/>
                  </a:cubicBezTo>
                  <a:cubicBezTo>
                    <a:pt x="2222687" y="2904709"/>
                    <a:pt x="2219687" y="2906742"/>
                    <a:pt x="2217154" y="2909342"/>
                  </a:cubicBezTo>
                  <a:cubicBezTo>
                    <a:pt x="2214621" y="2911942"/>
                    <a:pt x="2212621" y="2914909"/>
                    <a:pt x="2211154" y="2918242"/>
                  </a:cubicBezTo>
                  <a:cubicBezTo>
                    <a:pt x="2209687" y="2921575"/>
                    <a:pt x="2208954" y="2925174"/>
                    <a:pt x="2208954" y="2929041"/>
                  </a:cubicBezTo>
                  <a:cubicBezTo>
                    <a:pt x="2208954" y="2932774"/>
                    <a:pt x="2209687" y="2936340"/>
                    <a:pt x="2211154" y="2939740"/>
                  </a:cubicBezTo>
                  <a:cubicBezTo>
                    <a:pt x="2212621" y="2943140"/>
                    <a:pt x="2214621" y="2946140"/>
                    <a:pt x="2217154" y="2948740"/>
                  </a:cubicBezTo>
                  <a:cubicBezTo>
                    <a:pt x="2219687" y="2951340"/>
                    <a:pt x="2222687" y="2953373"/>
                    <a:pt x="2226153" y="2954839"/>
                  </a:cubicBezTo>
                  <a:cubicBezTo>
                    <a:pt x="2229620" y="2956306"/>
                    <a:pt x="2233219" y="2957039"/>
                    <a:pt x="2236952" y="2957039"/>
                  </a:cubicBezTo>
                  <a:cubicBezTo>
                    <a:pt x="2240818" y="2957039"/>
                    <a:pt x="2244418" y="2956306"/>
                    <a:pt x="2247752" y="2954839"/>
                  </a:cubicBezTo>
                  <a:cubicBezTo>
                    <a:pt x="2251084" y="2953373"/>
                    <a:pt x="2254085" y="2951340"/>
                    <a:pt x="2256751" y="2948740"/>
                  </a:cubicBezTo>
                  <a:cubicBezTo>
                    <a:pt x="2259418" y="2946140"/>
                    <a:pt x="2261452" y="2943140"/>
                    <a:pt x="2262851" y="2939740"/>
                  </a:cubicBezTo>
                  <a:cubicBezTo>
                    <a:pt x="2264251" y="2936340"/>
                    <a:pt x="2264951" y="2932774"/>
                    <a:pt x="2264951" y="2929041"/>
                  </a:cubicBezTo>
                  <a:cubicBezTo>
                    <a:pt x="2264951" y="2925174"/>
                    <a:pt x="2264251" y="2921575"/>
                    <a:pt x="2262851" y="2918242"/>
                  </a:cubicBezTo>
                  <a:cubicBezTo>
                    <a:pt x="2261452" y="2914909"/>
                    <a:pt x="2259418" y="2911942"/>
                    <a:pt x="2256751" y="2909342"/>
                  </a:cubicBezTo>
                  <a:cubicBezTo>
                    <a:pt x="2254085" y="2906742"/>
                    <a:pt x="2251084" y="2904709"/>
                    <a:pt x="2247752" y="2903242"/>
                  </a:cubicBezTo>
                  <a:cubicBezTo>
                    <a:pt x="2244418" y="2901776"/>
                    <a:pt x="2240818" y="2901043"/>
                    <a:pt x="2236952" y="2901043"/>
                  </a:cubicBezTo>
                  <a:close/>
                  <a:moveTo>
                    <a:pt x="2007227" y="2721254"/>
                  </a:moveTo>
                  <a:lnTo>
                    <a:pt x="2106821" y="2721254"/>
                  </a:lnTo>
                  <a:lnTo>
                    <a:pt x="2106821" y="2888444"/>
                  </a:lnTo>
                  <a:cubicBezTo>
                    <a:pt x="2094022" y="2873378"/>
                    <a:pt x="2078689" y="2861712"/>
                    <a:pt x="2060823" y="2853445"/>
                  </a:cubicBezTo>
                  <a:cubicBezTo>
                    <a:pt x="2048958" y="2847579"/>
                    <a:pt x="2036392" y="2843313"/>
                    <a:pt x="2023126" y="2840646"/>
                  </a:cubicBezTo>
                  <a:cubicBezTo>
                    <a:pt x="2009860" y="2837980"/>
                    <a:pt x="1996161" y="2836447"/>
                    <a:pt x="1982028" y="2836047"/>
                  </a:cubicBezTo>
                  <a:cubicBezTo>
                    <a:pt x="1984562" y="2828980"/>
                    <a:pt x="1988128" y="2822781"/>
                    <a:pt x="1992728" y="2817448"/>
                  </a:cubicBezTo>
                  <a:cubicBezTo>
                    <a:pt x="1997327" y="2812115"/>
                    <a:pt x="2002594" y="2807648"/>
                    <a:pt x="2008527" y="2804049"/>
                  </a:cubicBezTo>
                  <a:cubicBezTo>
                    <a:pt x="2014460" y="2800449"/>
                    <a:pt x="2020959" y="2797816"/>
                    <a:pt x="2028026" y="2796149"/>
                  </a:cubicBezTo>
                  <a:cubicBezTo>
                    <a:pt x="2035092" y="2794483"/>
                    <a:pt x="2042358" y="2793649"/>
                    <a:pt x="2049824" y="2793649"/>
                  </a:cubicBezTo>
                  <a:cubicBezTo>
                    <a:pt x="2057024" y="2793649"/>
                    <a:pt x="2064157" y="2794449"/>
                    <a:pt x="2071223" y="2796049"/>
                  </a:cubicBezTo>
                  <a:lnTo>
                    <a:pt x="2071223" y="2769651"/>
                  </a:lnTo>
                  <a:cubicBezTo>
                    <a:pt x="2061090" y="2768051"/>
                    <a:pt x="2054224" y="2767251"/>
                    <a:pt x="2050624" y="2767251"/>
                  </a:cubicBezTo>
                  <a:cubicBezTo>
                    <a:pt x="2042225" y="2767251"/>
                    <a:pt x="2034725" y="2768284"/>
                    <a:pt x="2028126" y="2770351"/>
                  </a:cubicBezTo>
                  <a:cubicBezTo>
                    <a:pt x="2021526" y="2772417"/>
                    <a:pt x="2015760" y="2774184"/>
                    <a:pt x="2010827" y="2775650"/>
                  </a:cubicBezTo>
                  <a:cubicBezTo>
                    <a:pt x="2007627" y="2775650"/>
                    <a:pt x="2004660" y="2774917"/>
                    <a:pt x="2001927" y="2773450"/>
                  </a:cubicBezTo>
                  <a:cubicBezTo>
                    <a:pt x="1999194" y="2771984"/>
                    <a:pt x="1996794" y="2770017"/>
                    <a:pt x="1994728" y="2767551"/>
                  </a:cubicBezTo>
                  <a:cubicBezTo>
                    <a:pt x="1992661" y="2765084"/>
                    <a:pt x="1991028" y="2762384"/>
                    <a:pt x="1989828" y="2759451"/>
                  </a:cubicBezTo>
                  <a:cubicBezTo>
                    <a:pt x="1988628" y="2756518"/>
                    <a:pt x="1988028" y="2753452"/>
                    <a:pt x="1988028" y="2750252"/>
                  </a:cubicBezTo>
                  <a:cubicBezTo>
                    <a:pt x="1988028" y="2733986"/>
                    <a:pt x="1994428" y="2724320"/>
                    <a:pt x="2007227" y="2721254"/>
                  </a:cubicBezTo>
                  <a:close/>
                  <a:moveTo>
                    <a:pt x="2438624" y="2694055"/>
                  </a:moveTo>
                  <a:cubicBezTo>
                    <a:pt x="2435423" y="2694055"/>
                    <a:pt x="2432357" y="2694955"/>
                    <a:pt x="2429425" y="2696755"/>
                  </a:cubicBezTo>
                  <a:cubicBezTo>
                    <a:pt x="2426492" y="2698555"/>
                    <a:pt x="2425024" y="2701188"/>
                    <a:pt x="2425024" y="2704655"/>
                  </a:cubicBezTo>
                  <a:cubicBezTo>
                    <a:pt x="2425024" y="2711188"/>
                    <a:pt x="2424992" y="2717720"/>
                    <a:pt x="2424924" y="2724254"/>
                  </a:cubicBezTo>
                  <a:cubicBezTo>
                    <a:pt x="2424858" y="2730786"/>
                    <a:pt x="2424824" y="2738652"/>
                    <a:pt x="2424824" y="2747852"/>
                  </a:cubicBezTo>
                  <a:lnTo>
                    <a:pt x="2424824" y="2793649"/>
                  </a:lnTo>
                  <a:cubicBezTo>
                    <a:pt x="2424824" y="2802715"/>
                    <a:pt x="2426024" y="2811215"/>
                    <a:pt x="2428424" y="2819148"/>
                  </a:cubicBezTo>
                  <a:cubicBezTo>
                    <a:pt x="2430824" y="2827080"/>
                    <a:pt x="2434490" y="2834047"/>
                    <a:pt x="2439423" y="2840047"/>
                  </a:cubicBezTo>
                  <a:cubicBezTo>
                    <a:pt x="2444357" y="2846046"/>
                    <a:pt x="2450390" y="2850812"/>
                    <a:pt x="2457523" y="2854345"/>
                  </a:cubicBezTo>
                  <a:cubicBezTo>
                    <a:pt x="2464655" y="2857878"/>
                    <a:pt x="2472955" y="2859645"/>
                    <a:pt x="2482422" y="2859645"/>
                  </a:cubicBezTo>
                  <a:cubicBezTo>
                    <a:pt x="2487887" y="2859645"/>
                    <a:pt x="2493321" y="2858978"/>
                    <a:pt x="2498720" y="2857645"/>
                  </a:cubicBezTo>
                  <a:cubicBezTo>
                    <a:pt x="2504120" y="2856312"/>
                    <a:pt x="2509219" y="2854312"/>
                    <a:pt x="2514019" y="2851646"/>
                  </a:cubicBezTo>
                  <a:cubicBezTo>
                    <a:pt x="2518818" y="2848979"/>
                    <a:pt x="2523086" y="2845713"/>
                    <a:pt x="2526819" y="2841846"/>
                  </a:cubicBezTo>
                  <a:cubicBezTo>
                    <a:pt x="2530551" y="2837980"/>
                    <a:pt x="2533552" y="2833513"/>
                    <a:pt x="2535818" y="2828447"/>
                  </a:cubicBezTo>
                  <a:cubicBezTo>
                    <a:pt x="2543417" y="2842313"/>
                    <a:pt x="2547218" y="2856512"/>
                    <a:pt x="2547218" y="2871044"/>
                  </a:cubicBezTo>
                  <a:cubicBezTo>
                    <a:pt x="2547218" y="2880377"/>
                    <a:pt x="2545751" y="2888710"/>
                    <a:pt x="2542817" y="2896043"/>
                  </a:cubicBezTo>
                  <a:cubicBezTo>
                    <a:pt x="2539885" y="2903376"/>
                    <a:pt x="2535752" y="2909609"/>
                    <a:pt x="2530418" y="2914742"/>
                  </a:cubicBezTo>
                  <a:cubicBezTo>
                    <a:pt x="2525085" y="2919875"/>
                    <a:pt x="2518618" y="2923808"/>
                    <a:pt x="2511019" y="2926541"/>
                  </a:cubicBezTo>
                  <a:cubicBezTo>
                    <a:pt x="2503419" y="2929274"/>
                    <a:pt x="2494953" y="2930641"/>
                    <a:pt x="2485620" y="2930641"/>
                  </a:cubicBezTo>
                  <a:cubicBezTo>
                    <a:pt x="2451889" y="2930641"/>
                    <a:pt x="2423958" y="2915508"/>
                    <a:pt x="2401826" y="2885244"/>
                  </a:cubicBezTo>
                  <a:cubicBezTo>
                    <a:pt x="2384093" y="2860445"/>
                    <a:pt x="2372229" y="2829314"/>
                    <a:pt x="2366228" y="2791849"/>
                  </a:cubicBezTo>
                  <a:lnTo>
                    <a:pt x="2341229" y="2794849"/>
                  </a:lnTo>
                  <a:cubicBezTo>
                    <a:pt x="2346697" y="2838180"/>
                    <a:pt x="2361095" y="2874844"/>
                    <a:pt x="2384427" y="2904842"/>
                  </a:cubicBezTo>
                  <a:cubicBezTo>
                    <a:pt x="2411625" y="2939640"/>
                    <a:pt x="2445357" y="2957039"/>
                    <a:pt x="2485620" y="2957039"/>
                  </a:cubicBezTo>
                  <a:cubicBezTo>
                    <a:pt x="2499487" y="2957039"/>
                    <a:pt x="2511953" y="2955006"/>
                    <a:pt x="2523019" y="2950940"/>
                  </a:cubicBezTo>
                  <a:cubicBezTo>
                    <a:pt x="2534084" y="2946873"/>
                    <a:pt x="2543518" y="2941073"/>
                    <a:pt x="2551317" y="2933541"/>
                  </a:cubicBezTo>
                  <a:cubicBezTo>
                    <a:pt x="2559117" y="2926008"/>
                    <a:pt x="2565050" y="2916875"/>
                    <a:pt x="2569116" y="2906142"/>
                  </a:cubicBezTo>
                  <a:cubicBezTo>
                    <a:pt x="2573182" y="2895409"/>
                    <a:pt x="2575215" y="2883444"/>
                    <a:pt x="2575215" y="2870245"/>
                  </a:cubicBezTo>
                  <a:cubicBezTo>
                    <a:pt x="2575215" y="2863978"/>
                    <a:pt x="2574315" y="2857112"/>
                    <a:pt x="2572515" y="2849646"/>
                  </a:cubicBezTo>
                  <a:cubicBezTo>
                    <a:pt x="2570716" y="2842179"/>
                    <a:pt x="2568216" y="2834747"/>
                    <a:pt x="2565016" y="2827347"/>
                  </a:cubicBezTo>
                  <a:cubicBezTo>
                    <a:pt x="2561815" y="2819948"/>
                    <a:pt x="2558082" y="2812615"/>
                    <a:pt x="2553816" y="2805349"/>
                  </a:cubicBezTo>
                  <a:cubicBezTo>
                    <a:pt x="2549550" y="2798082"/>
                    <a:pt x="2544951" y="2791449"/>
                    <a:pt x="2540017" y="2785450"/>
                  </a:cubicBezTo>
                  <a:cubicBezTo>
                    <a:pt x="2534818" y="2787450"/>
                    <a:pt x="2530217" y="2789183"/>
                    <a:pt x="2526218" y="2790649"/>
                  </a:cubicBezTo>
                  <a:cubicBezTo>
                    <a:pt x="2522218" y="2792116"/>
                    <a:pt x="2518886" y="2793249"/>
                    <a:pt x="2516219" y="2794049"/>
                  </a:cubicBezTo>
                  <a:cubicBezTo>
                    <a:pt x="2519286" y="2801649"/>
                    <a:pt x="2520818" y="2805915"/>
                    <a:pt x="2520818" y="2806848"/>
                  </a:cubicBezTo>
                  <a:cubicBezTo>
                    <a:pt x="2520818" y="2811248"/>
                    <a:pt x="2519686" y="2815115"/>
                    <a:pt x="2517418" y="2818448"/>
                  </a:cubicBezTo>
                  <a:cubicBezTo>
                    <a:pt x="2515151" y="2821781"/>
                    <a:pt x="2512253" y="2824547"/>
                    <a:pt x="2508720" y="2826747"/>
                  </a:cubicBezTo>
                  <a:cubicBezTo>
                    <a:pt x="2505186" y="2828947"/>
                    <a:pt x="2501219" y="2830580"/>
                    <a:pt x="2496820" y="2831647"/>
                  </a:cubicBezTo>
                  <a:cubicBezTo>
                    <a:pt x="2492420" y="2832714"/>
                    <a:pt x="2488221" y="2833247"/>
                    <a:pt x="2484221" y="2833247"/>
                  </a:cubicBezTo>
                  <a:cubicBezTo>
                    <a:pt x="2475422" y="2833247"/>
                    <a:pt x="2467922" y="2830413"/>
                    <a:pt x="2461722" y="2824747"/>
                  </a:cubicBezTo>
                  <a:cubicBezTo>
                    <a:pt x="2455523" y="2819081"/>
                    <a:pt x="2452423" y="2810981"/>
                    <a:pt x="2452423" y="2800449"/>
                  </a:cubicBezTo>
                  <a:lnTo>
                    <a:pt x="2452423" y="2704655"/>
                  </a:lnTo>
                  <a:cubicBezTo>
                    <a:pt x="2452423" y="2701188"/>
                    <a:pt x="2450990" y="2698555"/>
                    <a:pt x="2448123" y="2696755"/>
                  </a:cubicBezTo>
                  <a:cubicBezTo>
                    <a:pt x="2445257" y="2694955"/>
                    <a:pt x="2442089" y="2694055"/>
                    <a:pt x="2438624" y="2694055"/>
                  </a:cubicBezTo>
                  <a:close/>
                  <a:moveTo>
                    <a:pt x="1928432" y="2694055"/>
                  </a:moveTo>
                  <a:lnTo>
                    <a:pt x="1928432" y="2721254"/>
                  </a:lnTo>
                  <a:lnTo>
                    <a:pt x="1967830" y="2721254"/>
                  </a:lnTo>
                  <a:cubicBezTo>
                    <a:pt x="1962630" y="2732053"/>
                    <a:pt x="1960030" y="2741719"/>
                    <a:pt x="1960030" y="2750252"/>
                  </a:cubicBezTo>
                  <a:cubicBezTo>
                    <a:pt x="1960030" y="2768784"/>
                    <a:pt x="1966829" y="2783250"/>
                    <a:pt x="1980428" y="2793649"/>
                  </a:cubicBezTo>
                  <a:cubicBezTo>
                    <a:pt x="1962030" y="2808715"/>
                    <a:pt x="1952564" y="2831247"/>
                    <a:pt x="1952030" y="2861245"/>
                  </a:cubicBezTo>
                  <a:cubicBezTo>
                    <a:pt x="1970029" y="2861512"/>
                    <a:pt x="1986561" y="2862478"/>
                    <a:pt x="2001627" y="2864145"/>
                  </a:cubicBezTo>
                  <a:cubicBezTo>
                    <a:pt x="2016693" y="2865812"/>
                    <a:pt x="2030892" y="2869578"/>
                    <a:pt x="2044225" y="2875444"/>
                  </a:cubicBezTo>
                  <a:cubicBezTo>
                    <a:pt x="2055690" y="2880110"/>
                    <a:pt x="2066556" y="2886577"/>
                    <a:pt x="2076823" y="2894843"/>
                  </a:cubicBezTo>
                  <a:cubicBezTo>
                    <a:pt x="2087089" y="2903109"/>
                    <a:pt x="2097088" y="2913775"/>
                    <a:pt x="2106821" y="2926841"/>
                  </a:cubicBezTo>
                  <a:lnTo>
                    <a:pt x="2106821" y="2957039"/>
                  </a:lnTo>
                  <a:lnTo>
                    <a:pt x="2134819" y="2957039"/>
                  </a:lnTo>
                  <a:lnTo>
                    <a:pt x="2134819" y="2721254"/>
                  </a:lnTo>
                  <a:lnTo>
                    <a:pt x="2188216" y="2721254"/>
                  </a:lnTo>
                  <a:lnTo>
                    <a:pt x="2188216" y="2694055"/>
                  </a:lnTo>
                  <a:close/>
                  <a:moveTo>
                    <a:pt x="7223644" y="2473790"/>
                  </a:moveTo>
                  <a:cubicBezTo>
                    <a:pt x="7220311" y="2473790"/>
                    <a:pt x="7217078" y="2474423"/>
                    <a:pt x="7213945" y="2475690"/>
                  </a:cubicBezTo>
                  <a:cubicBezTo>
                    <a:pt x="7210812" y="2476956"/>
                    <a:pt x="7208112" y="2478723"/>
                    <a:pt x="7205845" y="2480989"/>
                  </a:cubicBezTo>
                  <a:cubicBezTo>
                    <a:pt x="7203579" y="2483256"/>
                    <a:pt x="7201812" y="2485889"/>
                    <a:pt x="7200545" y="2488889"/>
                  </a:cubicBezTo>
                  <a:cubicBezTo>
                    <a:pt x="7199279" y="2491889"/>
                    <a:pt x="7198646" y="2495122"/>
                    <a:pt x="7198646" y="2498588"/>
                  </a:cubicBezTo>
                  <a:cubicBezTo>
                    <a:pt x="7198646" y="2502054"/>
                    <a:pt x="7199279" y="2505254"/>
                    <a:pt x="7200545" y="2508188"/>
                  </a:cubicBezTo>
                  <a:cubicBezTo>
                    <a:pt x="7201812" y="2511121"/>
                    <a:pt x="7203579" y="2513720"/>
                    <a:pt x="7205845" y="2515987"/>
                  </a:cubicBezTo>
                  <a:cubicBezTo>
                    <a:pt x="7208112" y="2518254"/>
                    <a:pt x="7210812" y="2520053"/>
                    <a:pt x="7213945" y="2521387"/>
                  </a:cubicBezTo>
                  <a:cubicBezTo>
                    <a:pt x="7217078" y="2522720"/>
                    <a:pt x="7220311" y="2523387"/>
                    <a:pt x="7223644" y="2523387"/>
                  </a:cubicBezTo>
                  <a:cubicBezTo>
                    <a:pt x="7230577" y="2523387"/>
                    <a:pt x="7236443" y="2520953"/>
                    <a:pt x="7241243" y="2516087"/>
                  </a:cubicBezTo>
                  <a:cubicBezTo>
                    <a:pt x="7246043" y="2511221"/>
                    <a:pt x="7248442" y="2505388"/>
                    <a:pt x="7248442" y="2498588"/>
                  </a:cubicBezTo>
                  <a:cubicBezTo>
                    <a:pt x="7248442" y="2491655"/>
                    <a:pt x="7246043" y="2485789"/>
                    <a:pt x="7241243" y="2480989"/>
                  </a:cubicBezTo>
                  <a:cubicBezTo>
                    <a:pt x="7236443" y="2476189"/>
                    <a:pt x="7230577" y="2473790"/>
                    <a:pt x="7223644" y="2473790"/>
                  </a:cubicBezTo>
                  <a:close/>
                  <a:moveTo>
                    <a:pt x="4128029" y="2473790"/>
                  </a:moveTo>
                  <a:cubicBezTo>
                    <a:pt x="4124697" y="2473790"/>
                    <a:pt x="4121463" y="2474423"/>
                    <a:pt x="4118330" y="2475690"/>
                  </a:cubicBezTo>
                  <a:cubicBezTo>
                    <a:pt x="4115197" y="2476956"/>
                    <a:pt x="4112497" y="2478723"/>
                    <a:pt x="4110231" y="2480989"/>
                  </a:cubicBezTo>
                  <a:cubicBezTo>
                    <a:pt x="4107964" y="2483256"/>
                    <a:pt x="4106197" y="2485889"/>
                    <a:pt x="4104932" y="2488889"/>
                  </a:cubicBezTo>
                  <a:cubicBezTo>
                    <a:pt x="4103664" y="2491889"/>
                    <a:pt x="4103032" y="2495122"/>
                    <a:pt x="4103032" y="2498588"/>
                  </a:cubicBezTo>
                  <a:cubicBezTo>
                    <a:pt x="4103032" y="2502054"/>
                    <a:pt x="4103664" y="2505254"/>
                    <a:pt x="4104932" y="2508188"/>
                  </a:cubicBezTo>
                  <a:cubicBezTo>
                    <a:pt x="4106197" y="2511121"/>
                    <a:pt x="4107964" y="2513720"/>
                    <a:pt x="4110231" y="2515987"/>
                  </a:cubicBezTo>
                  <a:cubicBezTo>
                    <a:pt x="4112497" y="2518254"/>
                    <a:pt x="4115197" y="2520053"/>
                    <a:pt x="4118330" y="2521387"/>
                  </a:cubicBezTo>
                  <a:cubicBezTo>
                    <a:pt x="4121463" y="2522720"/>
                    <a:pt x="4124697" y="2523387"/>
                    <a:pt x="4128029" y="2523387"/>
                  </a:cubicBezTo>
                  <a:cubicBezTo>
                    <a:pt x="4134963" y="2523387"/>
                    <a:pt x="4140828" y="2520953"/>
                    <a:pt x="4145629" y="2516087"/>
                  </a:cubicBezTo>
                  <a:cubicBezTo>
                    <a:pt x="4150428" y="2511221"/>
                    <a:pt x="4152828" y="2505388"/>
                    <a:pt x="4152828" y="2498588"/>
                  </a:cubicBezTo>
                  <a:cubicBezTo>
                    <a:pt x="4152828" y="2491655"/>
                    <a:pt x="4150428" y="2485789"/>
                    <a:pt x="4145629" y="2480989"/>
                  </a:cubicBezTo>
                  <a:cubicBezTo>
                    <a:pt x="4140828" y="2476189"/>
                    <a:pt x="4134963" y="2473790"/>
                    <a:pt x="4128029" y="2473790"/>
                  </a:cubicBezTo>
                  <a:close/>
                  <a:moveTo>
                    <a:pt x="7473243" y="2437192"/>
                  </a:moveTo>
                  <a:cubicBezTo>
                    <a:pt x="7468977" y="2437192"/>
                    <a:pt x="7465510" y="2437559"/>
                    <a:pt x="7462843" y="2438292"/>
                  </a:cubicBezTo>
                  <a:cubicBezTo>
                    <a:pt x="7460177" y="2439025"/>
                    <a:pt x="7458010" y="2440225"/>
                    <a:pt x="7456344" y="2441892"/>
                  </a:cubicBezTo>
                  <a:cubicBezTo>
                    <a:pt x="7454678" y="2443558"/>
                    <a:pt x="7453544" y="2445891"/>
                    <a:pt x="7452944" y="2448891"/>
                  </a:cubicBezTo>
                  <a:cubicBezTo>
                    <a:pt x="7452344" y="2451891"/>
                    <a:pt x="7452044" y="2455591"/>
                    <a:pt x="7452044" y="2459990"/>
                  </a:cubicBezTo>
                  <a:cubicBezTo>
                    <a:pt x="7452044" y="2464390"/>
                    <a:pt x="7452344" y="2468023"/>
                    <a:pt x="7452944" y="2470890"/>
                  </a:cubicBezTo>
                  <a:cubicBezTo>
                    <a:pt x="7453544" y="2473756"/>
                    <a:pt x="7454678" y="2476090"/>
                    <a:pt x="7456344" y="2477889"/>
                  </a:cubicBezTo>
                  <a:cubicBezTo>
                    <a:pt x="7458010" y="2479689"/>
                    <a:pt x="7460177" y="2480956"/>
                    <a:pt x="7462843" y="2481689"/>
                  </a:cubicBezTo>
                  <a:cubicBezTo>
                    <a:pt x="7465510" y="2482422"/>
                    <a:pt x="7468977" y="2482789"/>
                    <a:pt x="7473243" y="2482789"/>
                  </a:cubicBezTo>
                  <a:cubicBezTo>
                    <a:pt x="7477242" y="2482789"/>
                    <a:pt x="7480609" y="2482422"/>
                    <a:pt x="7483342" y="2481689"/>
                  </a:cubicBezTo>
                  <a:cubicBezTo>
                    <a:pt x="7486076" y="2480956"/>
                    <a:pt x="7488242" y="2479689"/>
                    <a:pt x="7489842" y="2477889"/>
                  </a:cubicBezTo>
                  <a:cubicBezTo>
                    <a:pt x="7491442" y="2476090"/>
                    <a:pt x="7492542" y="2473756"/>
                    <a:pt x="7493141" y="2470890"/>
                  </a:cubicBezTo>
                  <a:cubicBezTo>
                    <a:pt x="7493741" y="2468023"/>
                    <a:pt x="7494041" y="2464390"/>
                    <a:pt x="7494041" y="2459990"/>
                  </a:cubicBezTo>
                  <a:cubicBezTo>
                    <a:pt x="7494041" y="2455591"/>
                    <a:pt x="7493741" y="2451891"/>
                    <a:pt x="7493141" y="2448891"/>
                  </a:cubicBezTo>
                  <a:cubicBezTo>
                    <a:pt x="7492542" y="2445891"/>
                    <a:pt x="7491442" y="2443558"/>
                    <a:pt x="7489842" y="2441892"/>
                  </a:cubicBezTo>
                  <a:cubicBezTo>
                    <a:pt x="7488242" y="2440225"/>
                    <a:pt x="7486076" y="2439025"/>
                    <a:pt x="7483342" y="2438292"/>
                  </a:cubicBezTo>
                  <a:cubicBezTo>
                    <a:pt x="7480609" y="2437559"/>
                    <a:pt x="7477242" y="2437192"/>
                    <a:pt x="7473243" y="2437192"/>
                  </a:cubicBezTo>
                  <a:close/>
                  <a:moveTo>
                    <a:pt x="10066494" y="2424793"/>
                  </a:moveTo>
                  <a:cubicBezTo>
                    <a:pt x="10062760" y="2424793"/>
                    <a:pt x="10059161" y="2425526"/>
                    <a:pt x="10055694" y="2426993"/>
                  </a:cubicBezTo>
                  <a:cubicBezTo>
                    <a:pt x="10052228" y="2428459"/>
                    <a:pt x="10049228" y="2430492"/>
                    <a:pt x="10046694" y="2433092"/>
                  </a:cubicBezTo>
                  <a:cubicBezTo>
                    <a:pt x="10044162" y="2435692"/>
                    <a:pt x="10042162" y="2438658"/>
                    <a:pt x="10040695" y="2441992"/>
                  </a:cubicBezTo>
                  <a:cubicBezTo>
                    <a:pt x="10039229" y="2445325"/>
                    <a:pt x="10038495" y="2448925"/>
                    <a:pt x="10038495" y="2452791"/>
                  </a:cubicBezTo>
                  <a:cubicBezTo>
                    <a:pt x="10038495" y="2456524"/>
                    <a:pt x="10039229" y="2460090"/>
                    <a:pt x="10040695" y="2463490"/>
                  </a:cubicBezTo>
                  <a:cubicBezTo>
                    <a:pt x="10042162" y="2466890"/>
                    <a:pt x="10044162" y="2469890"/>
                    <a:pt x="10046694" y="2472490"/>
                  </a:cubicBezTo>
                  <a:cubicBezTo>
                    <a:pt x="10049228" y="2475090"/>
                    <a:pt x="10052228" y="2477123"/>
                    <a:pt x="10055694" y="2478589"/>
                  </a:cubicBezTo>
                  <a:cubicBezTo>
                    <a:pt x="10059161" y="2480056"/>
                    <a:pt x="10062760" y="2480789"/>
                    <a:pt x="10066494" y="2480789"/>
                  </a:cubicBezTo>
                  <a:cubicBezTo>
                    <a:pt x="10070360" y="2480789"/>
                    <a:pt x="10073960" y="2480056"/>
                    <a:pt x="10077293" y="2478589"/>
                  </a:cubicBezTo>
                  <a:cubicBezTo>
                    <a:pt x="10080626" y="2477123"/>
                    <a:pt x="10083626" y="2475090"/>
                    <a:pt x="10086292" y="2472490"/>
                  </a:cubicBezTo>
                  <a:cubicBezTo>
                    <a:pt x="10088959" y="2469890"/>
                    <a:pt x="10090992" y="2466890"/>
                    <a:pt x="10092392" y="2463490"/>
                  </a:cubicBezTo>
                  <a:cubicBezTo>
                    <a:pt x="10093792" y="2460090"/>
                    <a:pt x="10094492" y="2456524"/>
                    <a:pt x="10094492" y="2452791"/>
                  </a:cubicBezTo>
                  <a:cubicBezTo>
                    <a:pt x="10094492" y="2448925"/>
                    <a:pt x="10093792" y="2445325"/>
                    <a:pt x="10092392" y="2441992"/>
                  </a:cubicBezTo>
                  <a:cubicBezTo>
                    <a:pt x="10090992" y="2438658"/>
                    <a:pt x="10088959" y="2435692"/>
                    <a:pt x="10086292" y="2433092"/>
                  </a:cubicBezTo>
                  <a:cubicBezTo>
                    <a:pt x="10083626" y="2430492"/>
                    <a:pt x="10080626" y="2428459"/>
                    <a:pt x="10077293" y="2426993"/>
                  </a:cubicBezTo>
                  <a:cubicBezTo>
                    <a:pt x="10073960" y="2425526"/>
                    <a:pt x="10070360" y="2424793"/>
                    <a:pt x="10066494" y="2424793"/>
                  </a:cubicBezTo>
                  <a:close/>
                  <a:moveTo>
                    <a:pt x="9104468" y="2424793"/>
                  </a:moveTo>
                  <a:cubicBezTo>
                    <a:pt x="9100736" y="2424793"/>
                    <a:pt x="9097136" y="2425526"/>
                    <a:pt x="9093669" y="2426993"/>
                  </a:cubicBezTo>
                  <a:cubicBezTo>
                    <a:pt x="9090203" y="2428459"/>
                    <a:pt x="9087203" y="2430492"/>
                    <a:pt x="9084670" y="2433092"/>
                  </a:cubicBezTo>
                  <a:cubicBezTo>
                    <a:pt x="9082136" y="2435692"/>
                    <a:pt x="9080137" y="2438658"/>
                    <a:pt x="9078670" y="2441992"/>
                  </a:cubicBezTo>
                  <a:cubicBezTo>
                    <a:pt x="9077204" y="2445325"/>
                    <a:pt x="9076470" y="2448925"/>
                    <a:pt x="9076470" y="2452791"/>
                  </a:cubicBezTo>
                  <a:cubicBezTo>
                    <a:pt x="9076470" y="2456524"/>
                    <a:pt x="9077204" y="2460090"/>
                    <a:pt x="9078670" y="2463490"/>
                  </a:cubicBezTo>
                  <a:cubicBezTo>
                    <a:pt x="9080137" y="2466890"/>
                    <a:pt x="9082136" y="2469890"/>
                    <a:pt x="9084670" y="2472490"/>
                  </a:cubicBezTo>
                  <a:cubicBezTo>
                    <a:pt x="9087203" y="2475090"/>
                    <a:pt x="9090203" y="2477123"/>
                    <a:pt x="9093669" y="2478589"/>
                  </a:cubicBezTo>
                  <a:cubicBezTo>
                    <a:pt x="9097136" y="2480056"/>
                    <a:pt x="9100736" y="2480789"/>
                    <a:pt x="9104468" y="2480789"/>
                  </a:cubicBezTo>
                  <a:cubicBezTo>
                    <a:pt x="9108335" y="2480789"/>
                    <a:pt x="9111935" y="2480056"/>
                    <a:pt x="9115268" y="2478589"/>
                  </a:cubicBezTo>
                  <a:cubicBezTo>
                    <a:pt x="9118602" y="2477123"/>
                    <a:pt x="9121601" y="2475090"/>
                    <a:pt x="9124268" y="2472490"/>
                  </a:cubicBezTo>
                  <a:cubicBezTo>
                    <a:pt x="9126934" y="2469890"/>
                    <a:pt x="9128967" y="2466890"/>
                    <a:pt x="9130367" y="2463490"/>
                  </a:cubicBezTo>
                  <a:cubicBezTo>
                    <a:pt x="9131767" y="2460090"/>
                    <a:pt x="9132467" y="2456524"/>
                    <a:pt x="9132467" y="2452791"/>
                  </a:cubicBezTo>
                  <a:cubicBezTo>
                    <a:pt x="9132467" y="2448925"/>
                    <a:pt x="9131767" y="2445325"/>
                    <a:pt x="9130367" y="2441992"/>
                  </a:cubicBezTo>
                  <a:cubicBezTo>
                    <a:pt x="9128967" y="2438658"/>
                    <a:pt x="9126934" y="2435692"/>
                    <a:pt x="9124268" y="2433092"/>
                  </a:cubicBezTo>
                  <a:cubicBezTo>
                    <a:pt x="9121601" y="2430492"/>
                    <a:pt x="9118602" y="2428459"/>
                    <a:pt x="9115268" y="2426993"/>
                  </a:cubicBezTo>
                  <a:cubicBezTo>
                    <a:pt x="9111935" y="2425526"/>
                    <a:pt x="9108335" y="2424793"/>
                    <a:pt x="9104468" y="2424793"/>
                  </a:cubicBezTo>
                  <a:close/>
                  <a:moveTo>
                    <a:pt x="8228169" y="2424793"/>
                  </a:moveTo>
                  <a:cubicBezTo>
                    <a:pt x="8224436" y="2424793"/>
                    <a:pt x="8220836" y="2425526"/>
                    <a:pt x="8217369" y="2426993"/>
                  </a:cubicBezTo>
                  <a:cubicBezTo>
                    <a:pt x="8213903" y="2428459"/>
                    <a:pt x="8210903" y="2430492"/>
                    <a:pt x="8208370" y="2433092"/>
                  </a:cubicBezTo>
                  <a:cubicBezTo>
                    <a:pt x="8205837" y="2435692"/>
                    <a:pt x="8203837" y="2438658"/>
                    <a:pt x="8202370" y="2441992"/>
                  </a:cubicBezTo>
                  <a:cubicBezTo>
                    <a:pt x="8200904" y="2445325"/>
                    <a:pt x="8200170" y="2448925"/>
                    <a:pt x="8200170" y="2452791"/>
                  </a:cubicBezTo>
                  <a:cubicBezTo>
                    <a:pt x="8200170" y="2456524"/>
                    <a:pt x="8200904" y="2460090"/>
                    <a:pt x="8202370" y="2463490"/>
                  </a:cubicBezTo>
                  <a:cubicBezTo>
                    <a:pt x="8203837" y="2466890"/>
                    <a:pt x="8205837" y="2469890"/>
                    <a:pt x="8208370" y="2472490"/>
                  </a:cubicBezTo>
                  <a:cubicBezTo>
                    <a:pt x="8210903" y="2475090"/>
                    <a:pt x="8213903" y="2477123"/>
                    <a:pt x="8217369" y="2478589"/>
                  </a:cubicBezTo>
                  <a:cubicBezTo>
                    <a:pt x="8220836" y="2480056"/>
                    <a:pt x="8224436" y="2480789"/>
                    <a:pt x="8228169" y="2480789"/>
                  </a:cubicBezTo>
                  <a:cubicBezTo>
                    <a:pt x="8232035" y="2480789"/>
                    <a:pt x="8235635" y="2480056"/>
                    <a:pt x="8238968" y="2478589"/>
                  </a:cubicBezTo>
                  <a:cubicBezTo>
                    <a:pt x="8242302" y="2477123"/>
                    <a:pt x="8245301" y="2475090"/>
                    <a:pt x="8247968" y="2472490"/>
                  </a:cubicBezTo>
                  <a:cubicBezTo>
                    <a:pt x="8250634" y="2469890"/>
                    <a:pt x="8252667" y="2466890"/>
                    <a:pt x="8254067" y="2463490"/>
                  </a:cubicBezTo>
                  <a:cubicBezTo>
                    <a:pt x="8255467" y="2460090"/>
                    <a:pt x="8256167" y="2456524"/>
                    <a:pt x="8256167" y="2452791"/>
                  </a:cubicBezTo>
                  <a:cubicBezTo>
                    <a:pt x="8256167" y="2448925"/>
                    <a:pt x="8255467" y="2445325"/>
                    <a:pt x="8254067" y="2441992"/>
                  </a:cubicBezTo>
                  <a:cubicBezTo>
                    <a:pt x="8252667" y="2438658"/>
                    <a:pt x="8250634" y="2435692"/>
                    <a:pt x="8247968" y="2433092"/>
                  </a:cubicBezTo>
                  <a:cubicBezTo>
                    <a:pt x="8245301" y="2430492"/>
                    <a:pt x="8242302" y="2428459"/>
                    <a:pt x="8238968" y="2426993"/>
                  </a:cubicBezTo>
                  <a:cubicBezTo>
                    <a:pt x="8235635" y="2425526"/>
                    <a:pt x="8232035" y="2424793"/>
                    <a:pt x="8228169" y="2424793"/>
                  </a:cubicBezTo>
                  <a:close/>
                  <a:moveTo>
                    <a:pt x="10241766" y="2363596"/>
                  </a:moveTo>
                  <a:cubicBezTo>
                    <a:pt x="10255899" y="2363596"/>
                    <a:pt x="10267199" y="2367629"/>
                    <a:pt x="10275664" y="2375696"/>
                  </a:cubicBezTo>
                  <a:cubicBezTo>
                    <a:pt x="10284131" y="2383762"/>
                    <a:pt x="10288364" y="2394861"/>
                    <a:pt x="10288364" y="2408994"/>
                  </a:cubicBezTo>
                  <a:cubicBezTo>
                    <a:pt x="10288364" y="2423126"/>
                    <a:pt x="10284131" y="2434225"/>
                    <a:pt x="10275664" y="2442292"/>
                  </a:cubicBezTo>
                  <a:cubicBezTo>
                    <a:pt x="10267199" y="2450358"/>
                    <a:pt x="10255899" y="2454391"/>
                    <a:pt x="10241766" y="2454391"/>
                  </a:cubicBezTo>
                  <a:cubicBezTo>
                    <a:pt x="10227634" y="2454391"/>
                    <a:pt x="10216535" y="2450358"/>
                    <a:pt x="10208468" y="2442292"/>
                  </a:cubicBezTo>
                  <a:cubicBezTo>
                    <a:pt x="10200402" y="2434225"/>
                    <a:pt x="10196370" y="2423126"/>
                    <a:pt x="10196370" y="2408994"/>
                  </a:cubicBezTo>
                  <a:cubicBezTo>
                    <a:pt x="10196370" y="2394861"/>
                    <a:pt x="10200402" y="2383762"/>
                    <a:pt x="10208468" y="2375696"/>
                  </a:cubicBezTo>
                  <a:cubicBezTo>
                    <a:pt x="10216535" y="2367629"/>
                    <a:pt x="10227634" y="2363596"/>
                    <a:pt x="10241766" y="2363596"/>
                  </a:cubicBezTo>
                  <a:close/>
                  <a:moveTo>
                    <a:pt x="3240043" y="2351197"/>
                  </a:moveTo>
                  <a:cubicBezTo>
                    <a:pt x="3250841" y="2351197"/>
                    <a:pt x="3260308" y="2353030"/>
                    <a:pt x="3268441" y="2356697"/>
                  </a:cubicBezTo>
                  <a:cubicBezTo>
                    <a:pt x="3276574" y="2360363"/>
                    <a:pt x="3280639" y="2365463"/>
                    <a:pt x="3280639" y="2371996"/>
                  </a:cubicBezTo>
                  <a:cubicBezTo>
                    <a:pt x="3280639" y="2377196"/>
                    <a:pt x="3277307" y="2381062"/>
                    <a:pt x="3270640" y="2383595"/>
                  </a:cubicBezTo>
                  <a:cubicBezTo>
                    <a:pt x="3263975" y="2386128"/>
                    <a:pt x="3253375" y="2387395"/>
                    <a:pt x="3238843" y="2387395"/>
                  </a:cubicBezTo>
                  <a:lnTo>
                    <a:pt x="3146648" y="2387395"/>
                  </a:lnTo>
                  <a:cubicBezTo>
                    <a:pt x="3161580" y="2379796"/>
                    <a:pt x="3176579" y="2372196"/>
                    <a:pt x="3191646" y="2364596"/>
                  </a:cubicBezTo>
                  <a:cubicBezTo>
                    <a:pt x="3210577" y="2355663"/>
                    <a:pt x="3226710" y="2351197"/>
                    <a:pt x="3240043" y="2351197"/>
                  </a:cubicBezTo>
                  <a:close/>
                  <a:moveTo>
                    <a:pt x="2665831" y="2347997"/>
                  </a:moveTo>
                  <a:cubicBezTo>
                    <a:pt x="2673031" y="2351464"/>
                    <a:pt x="2679762" y="2354997"/>
                    <a:pt x="2686029" y="2358597"/>
                  </a:cubicBezTo>
                  <a:cubicBezTo>
                    <a:pt x="2700695" y="2366996"/>
                    <a:pt x="2708027" y="2373729"/>
                    <a:pt x="2708027" y="2378795"/>
                  </a:cubicBezTo>
                  <a:cubicBezTo>
                    <a:pt x="2708027" y="2382262"/>
                    <a:pt x="2703628" y="2386095"/>
                    <a:pt x="2694829" y="2390295"/>
                  </a:cubicBezTo>
                  <a:cubicBezTo>
                    <a:pt x="2686029" y="2394495"/>
                    <a:pt x="2677896" y="2396594"/>
                    <a:pt x="2670431" y="2396594"/>
                  </a:cubicBezTo>
                  <a:cubicBezTo>
                    <a:pt x="2664031" y="2396594"/>
                    <a:pt x="2658931" y="2394695"/>
                    <a:pt x="2655131" y="2390895"/>
                  </a:cubicBezTo>
                  <a:cubicBezTo>
                    <a:pt x="2651331" y="2387095"/>
                    <a:pt x="2649432" y="2381795"/>
                    <a:pt x="2649432" y="2374996"/>
                  </a:cubicBezTo>
                  <a:cubicBezTo>
                    <a:pt x="2649432" y="2370329"/>
                    <a:pt x="2651298" y="2365396"/>
                    <a:pt x="2655031" y="2360197"/>
                  </a:cubicBezTo>
                  <a:cubicBezTo>
                    <a:pt x="2656231" y="2358597"/>
                    <a:pt x="2659831" y="2354530"/>
                    <a:pt x="2665831" y="2347997"/>
                  </a:cubicBezTo>
                  <a:close/>
                  <a:moveTo>
                    <a:pt x="8020214" y="2305400"/>
                  </a:moveTo>
                  <a:lnTo>
                    <a:pt x="8020214" y="2405194"/>
                  </a:lnTo>
                  <a:cubicBezTo>
                    <a:pt x="8008482" y="2392661"/>
                    <a:pt x="7994949" y="2381762"/>
                    <a:pt x="7979616" y="2372496"/>
                  </a:cubicBezTo>
                  <a:cubicBezTo>
                    <a:pt x="7964284" y="2363230"/>
                    <a:pt x="7947218" y="2356997"/>
                    <a:pt x="7928420" y="2353797"/>
                  </a:cubicBezTo>
                  <a:cubicBezTo>
                    <a:pt x="7936286" y="2339664"/>
                    <a:pt x="7947618" y="2328299"/>
                    <a:pt x="7962417" y="2319699"/>
                  </a:cubicBezTo>
                  <a:cubicBezTo>
                    <a:pt x="7977217" y="2311100"/>
                    <a:pt x="7996482" y="2306333"/>
                    <a:pt x="8020214" y="2305400"/>
                  </a:cubicBezTo>
                  <a:close/>
                  <a:moveTo>
                    <a:pt x="6069212" y="2305400"/>
                  </a:moveTo>
                  <a:lnTo>
                    <a:pt x="6069212" y="2409794"/>
                  </a:lnTo>
                  <a:cubicBezTo>
                    <a:pt x="6061746" y="2402594"/>
                    <a:pt x="6053347" y="2395994"/>
                    <a:pt x="6044014" y="2389995"/>
                  </a:cubicBezTo>
                  <a:cubicBezTo>
                    <a:pt x="6034681" y="2383995"/>
                    <a:pt x="6024682" y="2378729"/>
                    <a:pt x="6014016" y="2374196"/>
                  </a:cubicBezTo>
                  <a:cubicBezTo>
                    <a:pt x="6003350" y="2369663"/>
                    <a:pt x="5992250" y="2365796"/>
                    <a:pt x="5980718" y="2362596"/>
                  </a:cubicBezTo>
                  <a:cubicBezTo>
                    <a:pt x="5969185" y="2359397"/>
                    <a:pt x="5957552" y="2356930"/>
                    <a:pt x="5945821" y="2355197"/>
                  </a:cubicBezTo>
                  <a:cubicBezTo>
                    <a:pt x="5955553" y="2336665"/>
                    <a:pt x="5972685" y="2323332"/>
                    <a:pt x="5997217" y="2315199"/>
                  </a:cubicBezTo>
                  <a:cubicBezTo>
                    <a:pt x="6016416" y="2308666"/>
                    <a:pt x="6040414" y="2305400"/>
                    <a:pt x="6069212" y="2305400"/>
                  </a:cubicBezTo>
                  <a:close/>
                  <a:moveTo>
                    <a:pt x="5726312" y="2305400"/>
                  </a:moveTo>
                  <a:lnTo>
                    <a:pt x="5726312" y="2409794"/>
                  </a:lnTo>
                  <a:cubicBezTo>
                    <a:pt x="5718846" y="2402594"/>
                    <a:pt x="5710447" y="2395994"/>
                    <a:pt x="5701114" y="2389995"/>
                  </a:cubicBezTo>
                  <a:cubicBezTo>
                    <a:pt x="5691781" y="2383995"/>
                    <a:pt x="5681782" y="2378729"/>
                    <a:pt x="5671116" y="2374196"/>
                  </a:cubicBezTo>
                  <a:cubicBezTo>
                    <a:pt x="5660450" y="2369663"/>
                    <a:pt x="5649350" y="2365796"/>
                    <a:pt x="5637818" y="2362596"/>
                  </a:cubicBezTo>
                  <a:cubicBezTo>
                    <a:pt x="5626285" y="2359397"/>
                    <a:pt x="5614653" y="2356930"/>
                    <a:pt x="5602920" y="2355197"/>
                  </a:cubicBezTo>
                  <a:cubicBezTo>
                    <a:pt x="5612653" y="2336665"/>
                    <a:pt x="5629785" y="2323332"/>
                    <a:pt x="5654317" y="2315199"/>
                  </a:cubicBezTo>
                  <a:cubicBezTo>
                    <a:pt x="5673516" y="2308666"/>
                    <a:pt x="5697514" y="2305400"/>
                    <a:pt x="5726312" y="2305400"/>
                  </a:cubicBezTo>
                  <a:close/>
                  <a:moveTo>
                    <a:pt x="3924475" y="2305400"/>
                  </a:moveTo>
                  <a:lnTo>
                    <a:pt x="3924475" y="2405194"/>
                  </a:lnTo>
                  <a:cubicBezTo>
                    <a:pt x="3912743" y="2392661"/>
                    <a:pt x="3899209" y="2381762"/>
                    <a:pt x="3883878" y="2372496"/>
                  </a:cubicBezTo>
                  <a:cubicBezTo>
                    <a:pt x="3868544" y="2363230"/>
                    <a:pt x="3851479" y="2356997"/>
                    <a:pt x="3832680" y="2353797"/>
                  </a:cubicBezTo>
                  <a:cubicBezTo>
                    <a:pt x="3840547" y="2339664"/>
                    <a:pt x="3851879" y="2328299"/>
                    <a:pt x="3866678" y="2319699"/>
                  </a:cubicBezTo>
                  <a:cubicBezTo>
                    <a:pt x="3881477" y="2311100"/>
                    <a:pt x="3900743" y="2306333"/>
                    <a:pt x="3924475" y="2305400"/>
                  </a:cubicBezTo>
                  <a:close/>
                  <a:moveTo>
                    <a:pt x="2658231" y="2304600"/>
                  </a:moveTo>
                  <a:lnTo>
                    <a:pt x="2646032" y="2338398"/>
                  </a:lnTo>
                  <a:lnTo>
                    <a:pt x="2649032" y="2339198"/>
                  </a:lnTo>
                  <a:cubicBezTo>
                    <a:pt x="2644632" y="2349731"/>
                    <a:pt x="2640299" y="2360197"/>
                    <a:pt x="2636032" y="2370596"/>
                  </a:cubicBezTo>
                  <a:cubicBezTo>
                    <a:pt x="2631366" y="2382862"/>
                    <a:pt x="2629032" y="2393661"/>
                    <a:pt x="2629032" y="2402994"/>
                  </a:cubicBezTo>
                  <a:cubicBezTo>
                    <a:pt x="2629032" y="2411127"/>
                    <a:pt x="2632699" y="2417393"/>
                    <a:pt x="2640032" y="2421793"/>
                  </a:cubicBezTo>
                  <a:cubicBezTo>
                    <a:pt x="2646432" y="2425659"/>
                    <a:pt x="2654498" y="2427593"/>
                    <a:pt x="2664230" y="2427593"/>
                  </a:cubicBezTo>
                  <a:cubicBezTo>
                    <a:pt x="2689429" y="2427593"/>
                    <a:pt x="2706762" y="2420260"/>
                    <a:pt x="2716228" y="2405594"/>
                  </a:cubicBezTo>
                  <a:cubicBezTo>
                    <a:pt x="2722360" y="2396128"/>
                    <a:pt x="2725427" y="2381995"/>
                    <a:pt x="2725427" y="2363196"/>
                  </a:cubicBezTo>
                  <a:cubicBezTo>
                    <a:pt x="2725427" y="2351330"/>
                    <a:pt x="2717428" y="2339798"/>
                    <a:pt x="2701429" y="2328599"/>
                  </a:cubicBezTo>
                  <a:cubicBezTo>
                    <a:pt x="2696762" y="2325265"/>
                    <a:pt x="2682363" y="2317266"/>
                    <a:pt x="2658231" y="2304600"/>
                  </a:cubicBezTo>
                  <a:close/>
                  <a:moveTo>
                    <a:pt x="6554113" y="2278402"/>
                  </a:moveTo>
                  <a:cubicBezTo>
                    <a:pt x="6546514" y="2278402"/>
                    <a:pt x="6539281" y="2279735"/>
                    <a:pt x="6532414" y="2282401"/>
                  </a:cubicBezTo>
                  <a:cubicBezTo>
                    <a:pt x="6525548" y="2285068"/>
                    <a:pt x="6519448" y="2288734"/>
                    <a:pt x="6514115" y="2293401"/>
                  </a:cubicBezTo>
                  <a:cubicBezTo>
                    <a:pt x="6508782" y="2298067"/>
                    <a:pt x="6504583" y="2303667"/>
                    <a:pt x="6501516" y="2310200"/>
                  </a:cubicBezTo>
                  <a:cubicBezTo>
                    <a:pt x="6498450" y="2316733"/>
                    <a:pt x="6496917" y="2323932"/>
                    <a:pt x="6496917" y="2331798"/>
                  </a:cubicBezTo>
                  <a:cubicBezTo>
                    <a:pt x="6496917" y="2339531"/>
                    <a:pt x="6498083" y="2346797"/>
                    <a:pt x="6500416" y="2353597"/>
                  </a:cubicBezTo>
                  <a:cubicBezTo>
                    <a:pt x="6502749" y="2360397"/>
                    <a:pt x="6506149" y="2366329"/>
                    <a:pt x="6510616" y="2371396"/>
                  </a:cubicBezTo>
                  <a:cubicBezTo>
                    <a:pt x="6515082" y="2376462"/>
                    <a:pt x="6520482" y="2380462"/>
                    <a:pt x="6526815" y="2383395"/>
                  </a:cubicBezTo>
                  <a:cubicBezTo>
                    <a:pt x="6533147" y="2386328"/>
                    <a:pt x="6540314" y="2387795"/>
                    <a:pt x="6548313" y="2387795"/>
                  </a:cubicBezTo>
                  <a:cubicBezTo>
                    <a:pt x="6560579" y="2387795"/>
                    <a:pt x="6570445" y="2384395"/>
                    <a:pt x="6577912" y="2377596"/>
                  </a:cubicBezTo>
                  <a:cubicBezTo>
                    <a:pt x="6585378" y="2370796"/>
                    <a:pt x="6589111" y="2362063"/>
                    <a:pt x="6589111" y="2351397"/>
                  </a:cubicBezTo>
                  <a:cubicBezTo>
                    <a:pt x="6589111" y="2348464"/>
                    <a:pt x="6588511" y="2345497"/>
                    <a:pt x="6587311" y="2342498"/>
                  </a:cubicBezTo>
                  <a:cubicBezTo>
                    <a:pt x="6586111" y="2339498"/>
                    <a:pt x="6584411" y="2336831"/>
                    <a:pt x="6582211" y="2334498"/>
                  </a:cubicBezTo>
                  <a:cubicBezTo>
                    <a:pt x="6580011" y="2332165"/>
                    <a:pt x="6577412" y="2330265"/>
                    <a:pt x="6574412" y="2328798"/>
                  </a:cubicBezTo>
                  <a:cubicBezTo>
                    <a:pt x="6571412" y="2327332"/>
                    <a:pt x="6568045" y="2326599"/>
                    <a:pt x="6564312" y="2326599"/>
                  </a:cubicBezTo>
                  <a:cubicBezTo>
                    <a:pt x="6560846" y="2326599"/>
                    <a:pt x="6557579" y="2327232"/>
                    <a:pt x="6554513" y="2328499"/>
                  </a:cubicBezTo>
                  <a:cubicBezTo>
                    <a:pt x="6551446" y="2329765"/>
                    <a:pt x="6548780" y="2331532"/>
                    <a:pt x="6546514" y="2333798"/>
                  </a:cubicBezTo>
                  <a:cubicBezTo>
                    <a:pt x="6544247" y="2336065"/>
                    <a:pt x="6542480" y="2338698"/>
                    <a:pt x="6541214" y="2341698"/>
                  </a:cubicBezTo>
                  <a:cubicBezTo>
                    <a:pt x="6539947" y="2344698"/>
                    <a:pt x="6539314" y="2347931"/>
                    <a:pt x="6539314" y="2351397"/>
                  </a:cubicBezTo>
                  <a:cubicBezTo>
                    <a:pt x="6539314" y="2354597"/>
                    <a:pt x="6539847" y="2357597"/>
                    <a:pt x="6540914" y="2360397"/>
                  </a:cubicBezTo>
                  <a:cubicBezTo>
                    <a:pt x="6535447" y="2357730"/>
                    <a:pt x="6531414" y="2353864"/>
                    <a:pt x="6528815" y="2348797"/>
                  </a:cubicBezTo>
                  <a:cubicBezTo>
                    <a:pt x="6526215" y="2343731"/>
                    <a:pt x="6524915" y="2338065"/>
                    <a:pt x="6524915" y="2331798"/>
                  </a:cubicBezTo>
                  <a:cubicBezTo>
                    <a:pt x="6524915" y="2324199"/>
                    <a:pt x="6527615" y="2317799"/>
                    <a:pt x="6533014" y="2312599"/>
                  </a:cubicBezTo>
                  <a:cubicBezTo>
                    <a:pt x="6538414" y="2307400"/>
                    <a:pt x="6545447" y="2304800"/>
                    <a:pt x="6554113" y="2304800"/>
                  </a:cubicBezTo>
                  <a:cubicBezTo>
                    <a:pt x="6564646" y="2304800"/>
                    <a:pt x="6573912" y="2307266"/>
                    <a:pt x="6581911" y="2312200"/>
                  </a:cubicBezTo>
                  <a:cubicBezTo>
                    <a:pt x="6589911" y="2317132"/>
                    <a:pt x="6596544" y="2323632"/>
                    <a:pt x="6601810" y="2331698"/>
                  </a:cubicBezTo>
                  <a:cubicBezTo>
                    <a:pt x="6607076" y="2339764"/>
                    <a:pt x="6611010" y="2348897"/>
                    <a:pt x="6613609" y="2359097"/>
                  </a:cubicBezTo>
                  <a:cubicBezTo>
                    <a:pt x="6616209" y="2369296"/>
                    <a:pt x="6617509" y="2379662"/>
                    <a:pt x="6617509" y="2390195"/>
                  </a:cubicBezTo>
                  <a:cubicBezTo>
                    <a:pt x="6617509" y="2400061"/>
                    <a:pt x="6615842" y="2409327"/>
                    <a:pt x="6612509" y="2417993"/>
                  </a:cubicBezTo>
                  <a:cubicBezTo>
                    <a:pt x="6609176" y="2426659"/>
                    <a:pt x="6604510" y="2434259"/>
                    <a:pt x="6598510" y="2440792"/>
                  </a:cubicBezTo>
                  <a:cubicBezTo>
                    <a:pt x="6592511" y="2447325"/>
                    <a:pt x="6585444" y="2452491"/>
                    <a:pt x="6577312" y="2456291"/>
                  </a:cubicBezTo>
                  <a:cubicBezTo>
                    <a:pt x="6569179" y="2460090"/>
                    <a:pt x="6560313" y="2461990"/>
                    <a:pt x="6550713" y="2461990"/>
                  </a:cubicBezTo>
                  <a:cubicBezTo>
                    <a:pt x="6532581" y="2461990"/>
                    <a:pt x="6516348" y="2456657"/>
                    <a:pt x="6502016" y="2445991"/>
                  </a:cubicBezTo>
                  <a:cubicBezTo>
                    <a:pt x="6487684" y="2435325"/>
                    <a:pt x="6475451" y="2419260"/>
                    <a:pt x="6465318" y="2397794"/>
                  </a:cubicBezTo>
                  <a:cubicBezTo>
                    <a:pt x="6461052" y="2388595"/>
                    <a:pt x="6456252" y="2374796"/>
                    <a:pt x="6450919" y="2356397"/>
                  </a:cubicBezTo>
                  <a:cubicBezTo>
                    <a:pt x="6445586" y="2337998"/>
                    <a:pt x="6439587" y="2314799"/>
                    <a:pt x="6432920" y="2286801"/>
                  </a:cubicBezTo>
                  <a:lnTo>
                    <a:pt x="6405922" y="2292401"/>
                  </a:lnTo>
                  <a:cubicBezTo>
                    <a:pt x="6419388" y="2353464"/>
                    <a:pt x="6432720" y="2396328"/>
                    <a:pt x="6445920" y="2420993"/>
                  </a:cubicBezTo>
                  <a:cubicBezTo>
                    <a:pt x="6470451" y="2465923"/>
                    <a:pt x="6505383" y="2488389"/>
                    <a:pt x="6550713" y="2488389"/>
                  </a:cubicBezTo>
                  <a:cubicBezTo>
                    <a:pt x="6563779" y="2488389"/>
                    <a:pt x="6576045" y="2485955"/>
                    <a:pt x="6587511" y="2481089"/>
                  </a:cubicBezTo>
                  <a:cubicBezTo>
                    <a:pt x="6598977" y="2476223"/>
                    <a:pt x="6609043" y="2469390"/>
                    <a:pt x="6617709" y="2460590"/>
                  </a:cubicBezTo>
                  <a:cubicBezTo>
                    <a:pt x="6626375" y="2451791"/>
                    <a:pt x="6633175" y="2441392"/>
                    <a:pt x="6638108" y="2429392"/>
                  </a:cubicBezTo>
                  <a:cubicBezTo>
                    <a:pt x="6643041" y="2417393"/>
                    <a:pt x="6645507" y="2404327"/>
                    <a:pt x="6645507" y="2390195"/>
                  </a:cubicBezTo>
                  <a:cubicBezTo>
                    <a:pt x="6645507" y="2375662"/>
                    <a:pt x="6643474" y="2361696"/>
                    <a:pt x="6639408" y="2348297"/>
                  </a:cubicBezTo>
                  <a:cubicBezTo>
                    <a:pt x="6635341" y="2334898"/>
                    <a:pt x="6629408" y="2323032"/>
                    <a:pt x="6621609" y="2312700"/>
                  </a:cubicBezTo>
                  <a:cubicBezTo>
                    <a:pt x="6613809" y="2302367"/>
                    <a:pt x="6604243" y="2294067"/>
                    <a:pt x="6592911" y="2287801"/>
                  </a:cubicBezTo>
                  <a:cubicBezTo>
                    <a:pt x="6581578" y="2281535"/>
                    <a:pt x="6568645" y="2278402"/>
                    <a:pt x="6554113" y="2278402"/>
                  </a:cubicBezTo>
                  <a:close/>
                  <a:moveTo>
                    <a:pt x="9349337" y="2255003"/>
                  </a:moveTo>
                  <a:cubicBezTo>
                    <a:pt x="9341738" y="2255003"/>
                    <a:pt x="9334505" y="2256336"/>
                    <a:pt x="9327638" y="2259003"/>
                  </a:cubicBezTo>
                  <a:cubicBezTo>
                    <a:pt x="9320772" y="2261669"/>
                    <a:pt x="9314706" y="2265302"/>
                    <a:pt x="9309440" y="2269902"/>
                  </a:cubicBezTo>
                  <a:cubicBezTo>
                    <a:pt x="9304174" y="2274502"/>
                    <a:pt x="9300007" y="2280068"/>
                    <a:pt x="9296940" y="2286601"/>
                  </a:cubicBezTo>
                  <a:cubicBezTo>
                    <a:pt x="9293874" y="2293134"/>
                    <a:pt x="9292340" y="2300267"/>
                    <a:pt x="9292340" y="2308000"/>
                  </a:cubicBezTo>
                  <a:cubicBezTo>
                    <a:pt x="9292340" y="2316266"/>
                    <a:pt x="9293540" y="2323832"/>
                    <a:pt x="9295940" y="2330699"/>
                  </a:cubicBezTo>
                  <a:cubicBezTo>
                    <a:pt x="9298340" y="2337565"/>
                    <a:pt x="9301874" y="2343498"/>
                    <a:pt x="9306540" y="2348497"/>
                  </a:cubicBezTo>
                  <a:cubicBezTo>
                    <a:pt x="9311206" y="2353497"/>
                    <a:pt x="9316839" y="2357430"/>
                    <a:pt x="9323439" y="2360297"/>
                  </a:cubicBezTo>
                  <a:cubicBezTo>
                    <a:pt x="9330038" y="2363163"/>
                    <a:pt x="9337405" y="2364596"/>
                    <a:pt x="9345538" y="2364596"/>
                  </a:cubicBezTo>
                  <a:cubicBezTo>
                    <a:pt x="9351137" y="2364596"/>
                    <a:pt x="9356404" y="2363397"/>
                    <a:pt x="9361336" y="2360997"/>
                  </a:cubicBezTo>
                  <a:cubicBezTo>
                    <a:pt x="9366270" y="2358597"/>
                    <a:pt x="9370503" y="2355430"/>
                    <a:pt x="9374036" y="2351497"/>
                  </a:cubicBezTo>
                  <a:cubicBezTo>
                    <a:pt x="9377569" y="2347564"/>
                    <a:pt x="9380369" y="2343031"/>
                    <a:pt x="9382435" y="2337898"/>
                  </a:cubicBezTo>
                  <a:cubicBezTo>
                    <a:pt x="9384502" y="2332765"/>
                    <a:pt x="9385535" y="2327465"/>
                    <a:pt x="9385535" y="2321999"/>
                  </a:cubicBezTo>
                  <a:cubicBezTo>
                    <a:pt x="9385535" y="2315066"/>
                    <a:pt x="9383135" y="2309200"/>
                    <a:pt x="9378336" y="2304400"/>
                  </a:cubicBezTo>
                  <a:cubicBezTo>
                    <a:pt x="9373536" y="2299600"/>
                    <a:pt x="9367670" y="2297200"/>
                    <a:pt x="9360736" y="2297200"/>
                  </a:cubicBezTo>
                  <a:cubicBezTo>
                    <a:pt x="9357404" y="2297200"/>
                    <a:pt x="9354170" y="2297834"/>
                    <a:pt x="9351037" y="2299100"/>
                  </a:cubicBezTo>
                  <a:cubicBezTo>
                    <a:pt x="9347904" y="2300367"/>
                    <a:pt x="9345204" y="2302133"/>
                    <a:pt x="9342938" y="2304400"/>
                  </a:cubicBezTo>
                  <a:cubicBezTo>
                    <a:pt x="9340672" y="2306666"/>
                    <a:pt x="9338904" y="2309300"/>
                    <a:pt x="9337638" y="2312300"/>
                  </a:cubicBezTo>
                  <a:cubicBezTo>
                    <a:pt x="9336372" y="2315299"/>
                    <a:pt x="9335738" y="2318532"/>
                    <a:pt x="9335738" y="2321999"/>
                  </a:cubicBezTo>
                  <a:cubicBezTo>
                    <a:pt x="9335738" y="2328265"/>
                    <a:pt x="9337738" y="2333665"/>
                    <a:pt x="9341738" y="2338198"/>
                  </a:cubicBezTo>
                  <a:cubicBezTo>
                    <a:pt x="9327206" y="2337665"/>
                    <a:pt x="9319939" y="2328199"/>
                    <a:pt x="9319939" y="2309800"/>
                  </a:cubicBezTo>
                  <a:cubicBezTo>
                    <a:pt x="9319939" y="2306067"/>
                    <a:pt x="9320806" y="2302533"/>
                    <a:pt x="9322539" y="2299200"/>
                  </a:cubicBezTo>
                  <a:cubicBezTo>
                    <a:pt x="9324272" y="2295867"/>
                    <a:pt x="9326506" y="2292901"/>
                    <a:pt x="9329238" y="2290301"/>
                  </a:cubicBezTo>
                  <a:cubicBezTo>
                    <a:pt x="9331972" y="2287701"/>
                    <a:pt x="9335072" y="2285601"/>
                    <a:pt x="9338538" y="2284001"/>
                  </a:cubicBezTo>
                  <a:cubicBezTo>
                    <a:pt x="9342004" y="2282401"/>
                    <a:pt x="9345538" y="2281601"/>
                    <a:pt x="9349138" y="2281601"/>
                  </a:cubicBezTo>
                  <a:cubicBezTo>
                    <a:pt x="9358604" y="2281601"/>
                    <a:pt x="9367036" y="2283968"/>
                    <a:pt x="9374436" y="2288701"/>
                  </a:cubicBezTo>
                  <a:cubicBezTo>
                    <a:pt x="9381836" y="2293434"/>
                    <a:pt x="9388135" y="2299567"/>
                    <a:pt x="9393334" y="2307100"/>
                  </a:cubicBezTo>
                  <a:cubicBezTo>
                    <a:pt x="9398534" y="2314633"/>
                    <a:pt x="9402434" y="2323166"/>
                    <a:pt x="9405034" y="2332698"/>
                  </a:cubicBezTo>
                  <a:cubicBezTo>
                    <a:pt x="9407634" y="2342231"/>
                    <a:pt x="9408934" y="2351797"/>
                    <a:pt x="9408934" y="2361397"/>
                  </a:cubicBezTo>
                  <a:cubicBezTo>
                    <a:pt x="9408934" y="2371396"/>
                    <a:pt x="9407134" y="2380662"/>
                    <a:pt x="9403534" y="2389195"/>
                  </a:cubicBezTo>
                  <a:cubicBezTo>
                    <a:pt x="9399934" y="2397728"/>
                    <a:pt x="9395034" y="2405060"/>
                    <a:pt x="9388835" y="2411193"/>
                  </a:cubicBezTo>
                  <a:cubicBezTo>
                    <a:pt x="9382635" y="2417326"/>
                    <a:pt x="9375402" y="2422159"/>
                    <a:pt x="9367136" y="2425693"/>
                  </a:cubicBezTo>
                  <a:cubicBezTo>
                    <a:pt x="9358870" y="2429226"/>
                    <a:pt x="9350137" y="2430992"/>
                    <a:pt x="9340938" y="2430992"/>
                  </a:cubicBezTo>
                  <a:cubicBezTo>
                    <a:pt x="9306674" y="2430992"/>
                    <a:pt x="9280008" y="2412527"/>
                    <a:pt x="9260942" y="2375596"/>
                  </a:cubicBezTo>
                  <a:cubicBezTo>
                    <a:pt x="9255743" y="2365463"/>
                    <a:pt x="9251543" y="2356197"/>
                    <a:pt x="9248344" y="2347797"/>
                  </a:cubicBezTo>
                  <a:cubicBezTo>
                    <a:pt x="9245144" y="2339398"/>
                    <a:pt x="9242310" y="2330898"/>
                    <a:pt x="9239844" y="2322299"/>
                  </a:cubicBezTo>
                  <a:cubicBezTo>
                    <a:pt x="9237378" y="2313699"/>
                    <a:pt x="9235011" y="2304433"/>
                    <a:pt x="9232744" y="2294501"/>
                  </a:cubicBezTo>
                  <a:cubicBezTo>
                    <a:pt x="9230478" y="2284568"/>
                    <a:pt x="9227678" y="2272935"/>
                    <a:pt x="9224345" y="2259603"/>
                  </a:cubicBezTo>
                  <a:lnTo>
                    <a:pt x="9197146" y="2265203"/>
                  </a:lnTo>
                  <a:cubicBezTo>
                    <a:pt x="9209012" y="2319199"/>
                    <a:pt x="9222412" y="2361130"/>
                    <a:pt x="9237344" y="2390995"/>
                  </a:cubicBezTo>
                  <a:cubicBezTo>
                    <a:pt x="9259476" y="2435392"/>
                    <a:pt x="9294008" y="2457591"/>
                    <a:pt x="9340938" y="2457591"/>
                  </a:cubicBezTo>
                  <a:cubicBezTo>
                    <a:pt x="9354537" y="2457591"/>
                    <a:pt x="9367203" y="2455191"/>
                    <a:pt x="9378936" y="2450391"/>
                  </a:cubicBezTo>
                  <a:cubicBezTo>
                    <a:pt x="9390668" y="2445591"/>
                    <a:pt x="9400834" y="2438925"/>
                    <a:pt x="9409434" y="2430392"/>
                  </a:cubicBezTo>
                  <a:cubicBezTo>
                    <a:pt x="9418033" y="2421859"/>
                    <a:pt x="9424766" y="2411660"/>
                    <a:pt x="9429632" y="2399794"/>
                  </a:cubicBezTo>
                  <a:cubicBezTo>
                    <a:pt x="9434499" y="2387928"/>
                    <a:pt x="9436932" y="2375062"/>
                    <a:pt x="9436932" y="2361197"/>
                  </a:cubicBezTo>
                  <a:cubicBezTo>
                    <a:pt x="9436932" y="2347064"/>
                    <a:pt x="9434932" y="2333598"/>
                    <a:pt x="9430932" y="2320799"/>
                  </a:cubicBezTo>
                  <a:cubicBezTo>
                    <a:pt x="9426932" y="2308000"/>
                    <a:pt x="9421166" y="2296701"/>
                    <a:pt x="9413634" y="2286901"/>
                  </a:cubicBezTo>
                  <a:cubicBezTo>
                    <a:pt x="9406100" y="2277102"/>
                    <a:pt x="9396901" y="2269335"/>
                    <a:pt x="9386035" y="2263603"/>
                  </a:cubicBezTo>
                  <a:cubicBezTo>
                    <a:pt x="9375170" y="2257870"/>
                    <a:pt x="9362936" y="2255003"/>
                    <a:pt x="9349337" y="2255003"/>
                  </a:cubicBezTo>
                  <a:close/>
                  <a:moveTo>
                    <a:pt x="7262842" y="2245004"/>
                  </a:moveTo>
                  <a:lnTo>
                    <a:pt x="7336037" y="2245004"/>
                  </a:lnTo>
                  <a:lnTo>
                    <a:pt x="7336037" y="2403994"/>
                  </a:lnTo>
                  <a:cubicBezTo>
                    <a:pt x="7323905" y="2388128"/>
                    <a:pt x="7309972" y="2375529"/>
                    <a:pt x="7294240" y="2366196"/>
                  </a:cubicBezTo>
                  <a:cubicBezTo>
                    <a:pt x="7281574" y="2358997"/>
                    <a:pt x="7268241" y="2354064"/>
                    <a:pt x="7254242" y="2351397"/>
                  </a:cubicBezTo>
                  <a:cubicBezTo>
                    <a:pt x="7259709" y="2348464"/>
                    <a:pt x="7264708" y="2344864"/>
                    <a:pt x="7269241" y="2340598"/>
                  </a:cubicBezTo>
                  <a:cubicBezTo>
                    <a:pt x="7273775" y="2336331"/>
                    <a:pt x="7277674" y="2331765"/>
                    <a:pt x="7280940" y="2326899"/>
                  </a:cubicBezTo>
                  <a:cubicBezTo>
                    <a:pt x="7284207" y="2322032"/>
                    <a:pt x="7286740" y="2316999"/>
                    <a:pt x="7288540" y="2311800"/>
                  </a:cubicBezTo>
                  <a:cubicBezTo>
                    <a:pt x="7290340" y="2306600"/>
                    <a:pt x="7291240" y="2301667"/>
                    <a:pt x="7291240" y="2297000"/>
                  </a:cubicBezTo>
                  <a:cubicBezTo>
                    <a:pt x="7291240" y="2292601"/>
                    <a:pt x="7290774" y="2288134"/>
                    <a:pt x="7289840" y="2283601"/>
                  </a:cubicBezTo>
                  <a:cubicBezTo>
                    <a:pt x="7288907" y="2279068"/>
                    <a:pt x="7287374" y="2274535"/>
                    <a:pt x="7285240" y="2270002"/>
                  </a:cubicBezTo>
                  <a:cubicBezTo>
                    <a:pt x="7283107" y="2265469"/>
                    <a:pt x="7280207" y="2261069"/>
                    <a:pt x="7276541" y="2256803"/>
                  </a:cubicBezTo>
                  <a:cubicBezTo>
                    <a:pt x="7272875" y="2252537"/>
                    <a:pt x="7268308" y="2248603"/>
                    <a:pt x="7262842" y="2245004"/>
                  </a:cubicBezTo>
                  <a:close/>
                  <a:moveTo>
                    <a:pt x="4167227" y="2245004"/>
                  </a:moveTo>
                  <a:lnTo>
                    <a:pt x="4240423" y="2245004"/>
                  </a:lnTo>
                  <a:lnTo>
                    <a:pt x="4240423" y="2403994"/>
                  </a:lnTo>
                  <a:cubicBezTo>
                    <a:pt x="4228290" y="2388128"/>
                    <a:pt x="4214358" y="2375529"/>
                    <a:pt x="4198625" y="2366196"/>
                  </a:cubicBezTo>
                  <a:cubicBezTo>
                    <a:pt x="4185959" y="2358997"/>
                    <a:pt x="4172627" y="2354064"/>
                    <a:pt x="4158628" y="2351397"/>
                  </a:cubicBezTo>
                  <a:cubicBezTo>
                    <a:pt x="4164094" y="2348464"/>
                    <a:pt x="4169093" y="2344864"/>
                    <a:pt x="4173626" y="2340598"/>
                  </a:cubicBezTo>
                  <a:cubicBezTo>
                    <a:pt x="4178160" y="2336331"/>
                    <a:pt x="4182060" y="2331765"/>
                    <a:pt x="4185326" y="2326899"/>
                  </a:cubicBezTo>
                  <a:cubicBezTo>
                    <a:pt x="4188593" y="2322032"/>
                    <a:pt x="4191126" y="2316999"/>
                    <a:pt x="4192925" y="2311800"/>
                  </a:cubicBezTo>
                  <a:cubicBezTo>
                    <a:pt x="4194726" y="2306600"/>
                    <a:pt x="4195625" y="2301667"/>
                    <a:pt x="4195625" y="2297000"/>
                  </a:cubicBezTo>
                  <a:cubicBezTo>
                    <a:pt x="4195625" y="2292601"/>
                    <a:pt x="4195159" y="2288134"/>
                    <a:pt x="4194226" y="2283601"/>
                  </a:cubicBezTo>
                  <a:cubicBezTo>
                    <a:pt x="4193292" y="2279068"/>
                    <a:pt x="4191759" y="2274535"/>
                    <a:pt x="4189626" y="2270002"/>
                  </a:cubicBezTo>
                  <a:cubicBezTo>
                    <a:pt x="4187493" y="2265469"/>
                    <a:pt x="4184593" y="2261069"/>
                    <a:pt x="4180927" y="2256803"/>
                  </a:cubicBezTo>
                  <a:cubicBezTo>
                    <a:pt x="4177260" y="2252537"/>
                    <a:pt x="4172693" y="2248603"/>
                    <a:pt x="4167227" y="2245004"/>
                  </a:cubicBezTo>
                  <a:close/>
                  <a:moveTo>
                    <a:pt x="10241766" y="2244204"/>
                  </a:moveTo>
                  <a:cubicBezTo>
                    <a:pt x="10255499" y="2244204"/>
                    <a:pt x="10266732" y="2247970"/>
                    <a:pt x="10275464" y="2255503"/>
                  </a:cubicBezTo>
                  <a:cubicBezTo>
                    <a:pt x="10284198" y="2263036"/>
                    <a:pt x="10288564" y="2273869"/>
                    <a:pt x="10288564" y="2288001"/>
                  </a:cubicBezTo>
                  <a:cubicBezTo>
                    <a:pt x="10288564" y="2294801"/>
                    <a:pt x="10287431" y="2301167"/>
                    <a:pt x="10285164" y="2307100"/>
                  </a:cubicBezTo>
                  <a:cubicBezTo>
                    <a:pt x="10282898" y="2313033"/>
                    <a:pt x="10279731" y="2318066"/>
                    <a:pt x="10275664" y="2322199"/>
                  </a:cubicBezTo>
                  <a:cubicBezTo>
                    <a:pt x="10271598" y="2326332"/>
                    <a:pt x="10266699" y="2329599"/>
                    <a:pt x="10260965" y="2331998"/>
                  </a:cubicBezTo>
                  <a:cubicBezTo>
                    <a:pt x="10255233" y="2334398"/>
                    <a:pt x="10248833" y="2335598"/>
                    <a:pt x="10241766" y="2335598"/>
                  </a:cubicBezTo>
                  <a:cubicBezTo>
                    <a:pt x="10234701" y="2335598"/>
                    <a:pt x="10228301" y="2334398"/>
                    <a:pt x="10222568" y="2331998"/>
                  </a:cubicBezTo>
                  <a:cubicBezTo>
                    <a:pt x="10216835" y="2329599"/>
                    <a:pt x="10211935" y="2326332"/>
                    <a:pt x="10207868" y="2322199"/>
                  </a:cubicBezTo>
                  <a:cubicBezTo>
                    <a:pt x="10203802" y="2318066"/>
                    <a:pt x="10200702" y="2313033"/>
                    <a:pt x="10198569" y="2307100"/>
                  </a:cubicBezTo>
                  <a:cubicBezTo>
                    <a:pt x="10196436" y="2301167"/>
                    <a:pt x="10195370" y="2294801"/>
                    <a:pt x="10195370" y="2288001"/>
                  </a:cubicBezTo>
                  <a:cubicBezTo>
                    <a:pt x="10195370" y="2273869"/>
                    <a:pt x="10199669" y="2263036"/>
                    <a:pt x="10208268" y="2255503"/>
                  </a:cubicBezTo>
                  <a:cubicBezTo>
                    <a:pt x="10216868" y="2247970"/>
                    <a:pt x="10228034" y="2244204"/>
                    <a:pt x="10241766" y="2244204"/>
                  </a:cubicBezTo>
                  <a:close/>
                  <a:moveTo>
                    <a:pt x="2629432" y="2236604"/>
                  </a:moveTo>
                  <a:lnTo>
                    <a:pt x="2613833" y="2265402"/>
                  </a:lnTo>
                  <a:lnTo>
                    <a:pt x="2646832" y="2282401"/>
                  </a:lnTo>
                  <a:lnTo>
                    <a:pt x="2661830" y="2253803"/>
                  </a:lnTo>
                  <a:close/>
                  <a:moveTo>
                    <a:pt x="8343645" y="2218405"/>
                  </a:moveTo>
                  <a:lnTo>
                    <a:pt x="8317847" y="2228605"/>
                  </a:lnTo>
                  <a:cubicBezTo>
                    <a:pt x="8321314" y="2238071"/>
                    <a:pt x="8325613" y="2246070"/>
                    <a:pt x="8330746" y="2252603"/>
                  </a:cubicBezTo>
                  <a:cubicBezTo>
                    <a:pt x="8335880" y="2259136"/>
                    <a:pt x="8341812" y="2264902"/>
                    <a:pt x="8348545" y="2269902"/>
                  </a:cubicBezTo>
                  <a:cubicBezTo>
                    <a:pt x="8355278" y="2274902"/>
                    <a:pt x="8362544" y="2279468"/>
                    <a:pt x="8370344" y="2283601"/>
                  </a:cubicBezTo>
                  <a:cubicBezTo>
                    <a:pt x="8378143" y="2287734"/>
                    <a:pt x="8386310" y="2292067"/>
                    <a:pt x="8394842" y="2296600"/>
                  </a:cubicBezTo>
                  <a:cubicBezTo>
                    <a:pt x="8404575" y="2301533"/>
                    <a:pt x="8412575" y="2307533"/>
                    <a:pt x="8418841" y="2314599"/>
                  </a:cubicBezTo>
                  <a:cubicBezTo>
                    <a:pt x="8425107" y="2321665"/>
                    <a:pt x="8428240" y="2330265"/>
                    <a:pt x="8428240" y="2340398"/>
                  </a:cubicBezTo>
                  <a:cubicBezTo>
                    <a:pt x="8428240" y="2346931"/>
                    <a:pt x="8427040" y="2352664"/>
                    <a:pt x="8424640" y="2357597"/>
                  </a:cubicBezTo>
                  <a:cubicBezTo>
                    <a:pt x="8422241" y="2362530"/>
                    <a:pt x="8419075" y="2366563"/>
                    <a:pt x="8415141" y="2369696"/>
                  </a:cubicBezTo>
                  <a:cubicBezTo>
                    <a:pt x="8411208" y="2372829"/>
                    <a:pt x="8406475" y="2375162"/>
                    <a:pt x="8400942" y="2376696"/>
                  </a:cubicBezTo>
                  <a:cubicBezTo>
                    <a:pt x="8395409" y="2378229"/>
                    <a:pt x="8389509" y="2378995"/>
                    <a:pt x="8383243" y="2378995"/>
                  </a:cubicBezTo>
                  <a:cubicBezTo>
                    <a:pt x="8381910" y="2378995"/>
                    <a:pt x="8377143" y="2378462"/>
                    <a:pt x="8368944" y="2377396"/>
                  </a:cubicBezTo>
                  <a:cubicBezTo>
                    <a:pt x="8360744" y="2376329"/>
                    <a:pt x="8349045" y="2374796"/>
                    <a:pt x="8333846" y="2372796"/>
                  </a:cubicBezTo>
                  <a:lnTo>
                    <a:pt x="8333846" y="2399194"/>
                  </a:lnTo>
                  <a:cubicBezTo>
                    <a:pt x="8344779" y="2401061"/>
                    <a:pt x="8354545" y="2403327"/>
                    <a:pt x="8363144" y="2405994"/>
                  </a:cubicBezTo>
                  <a:cubicBezTo>
                    <a:pt x="8371744" y="2408660"/>
                    <a:pt x="8379377" y="2411993"/>
                    <a:pt x="8386043" y="2415993"/>
                  </a:cubicBezTo>
                  <a:cubicBezTo>
                    <a:pt x="8392976" y="2419993"/>
                    <a:pt x="8399376" y="2424959"/>
                    <a:pt x="8405242" y="2430892"/>
                  </a:cubicBezTo>
                  <a:cubicBezTo>
                    <a:pt x="8411108" y="2436825"/>
                    <a:pt x="8416675" y="2443125"/>
                    <a:pt x="8421941" y="2449791"/>
                  </a:cubicBezTo>
                  <a:cubicBezTo>
                    <a:pt x="8427207" y="2456457"/>
                    <a:pt x="8432107" y="2463257"/>
                    <a:pt x="8436640" y="2470190"/>
                  </a:cubicBezTo>
                  <a:cubicBezTo>
                    <a:pt x="8441173" y="2477123"/>
                    <a:pt x="8445506" y="2483589"/>
                    <a:pt x="8449638" y="2489589"/>
                  </a:cubicBezTo>
                  <a:lnTo>
                    <a:pt x="8472638" y="2473190"/>
                  </a:lnTo>
                  <a:cubicBezTo>
                    <a:pt x="8468238" y="2467057"/>
                    <a:pt x="8463538" y="2460624"/>
                    <a:pt x="8458538" y="2453891"/>
                  </a:cubicBezTo>
                  <a:cubicBezTo>
                    <a:pt x="8453538" y="2447158"/>
                    <a:pt x="8448472" y="2440525"/>
                    <a:pt x="8443339" y="2433992"/>
                  </a:cubicBezTo>
                  <a:cubicBezTo>
                    <a:pt x="8438206" y="2427459"/>
                    <a:pt x="8432940" y="2421326"/>
                    <a:pt x="8427540" y="2415593"/>
                  </a:cubicBezTo>
                  <a:cubicBezTo>
                    <a:pt x="8422141" y="2409860"/>
                    <a:pt x="8416908" y="2404927"/>
                    <a:pt x="8411841" y="2400794"/>
                  </a:cubicBezTo>
                  <a:cubicBezTo>
                    <a:pt x="8418375" y="2399061"/>
                    <a:pt x="8424374" y="2396094"/>
                    <a:pt x="8429840" y="2391895"/>
                  </a:cubicBezTo>
                  <a:cubicBezTo>
                    <a:pt x="8435307" y="2387695"/>
                    <a:pt x="8439973" y="2382795"/>
                    <a:pt x="8443839" y="2377196"/>
                  </a:cubicBezTo>
                  <a:cubicBezTo>
                    <a:pt x="8447706" y="2371596"/>
                    <a:pt x="8450738" y="2365463"/>
                    <a:pt x="8452938" y="2358797"/>
                  </a:cubicBezTo>
                  <a:cubicBezTo>
                    <a:pt x="8455138" y="2352130"/>
                    <a:pt x="8456238" y="2345531"/>
                    <a:pt x="8456238" y="2338998"/>
                  </a:cubicBezTo>
                  <a:cubicBezTo>
                    <a:pt x="8456238" y="2330198"/>
                    <a:pt x="8455238" y="2322665"/>
                    <a:pt x="8453238" y="2316399"/>
                  </a:cubicBezTo>
                  <a:cubicBezTo>
                    <a:pt x="8451238" y="2310133"/>
                    <a:pt x="8448372" y="2304633"/>
                    <a:pt x="8444639" y="2299900"/>
                  </a:cubicBezTo>
                  <a:cubicBezTo>
                    <a:pt x="8440906" y="2295167"/>
                    <a:pt x="8436340" y="2290901"/>
                    <a:pt x="8430940" y="2287101"/>
                  </a:cubicBezTo>
                  <a:cubicBezTo>
                    <a:pt x="8425540" y="2283301"/>
                    <a:pt x="8419374" y="2279402"/>
                    <a:pt x="8412441" y="2275402"/>
                  </a:cubicBezTo>
                  <a:cubicBezTo>
                    <a:pt x="8407242" y="2272469"/>
                    <a:pt x="8400942" y="2268969"/>
                    <a:pt x="8393542" y="2264902"/>
                  </a:cubicBezTo>
                  <a:cubicBezTo>
                    <a:pt x="8386143" y="2260836"/>
                    <a:pt x="8379010" y="2256370"/>
                    <a:pt x="8372144" y="2251503"/>
                  </a:cubicBezTo>
                  <a:cubicBezTo>
                    <a:pt x="8365278" y="2246637"/>
                    <a:pt x="8359111" y="2241371"/>
                    <a:pt x="8353645" y="2235704"/>
                  </a:cubicBezTo>
                  <a:cubicBezTo>
                    <a:pt x="8348179" y="2230038"/>
                    <a:pt x="8344845" y="2224272"/>
                    <a:pt x="8343645" y="2218405"/>
                  </a:cubicBezTo>
                  <a:close/>
                  <a:moveTo>
                    <a:pt x="2675030" y="2218405"/>
                  </a:moveTo>
                  <a:lnTo>
                    <a:pt x="2659831" y="2247404"/>
                  </a:lnTo>
                  <a:lnTo>
                    <a:pt x="2692629" y="2264202"/>
                  </a:lnTo>
                  <a:lnTo>
                    <a:pt x="2707427" y="2235204"/>
                  </a:lnTo>
                  <a:close/>
                  <a:moveTo>
                    <a:pt x="2220053" y="2218405"/>
                  </a:moveTo>
                  <a:lnTo>
                    <a:pt x="2220053" y="2480789"/>
                  </a:lnTo>
                  <a:lnTo>
                    <a:pt x="2248053" y="2496788"/>
                  </a:lnTo>
                  <a:lnTo>
                    <a:pt x="2248053" y="2234004"/>
                  </a:lnTo>
                  <a:close/>
                  <a:moveTo>
                    <a:pt x="1971432" y="2218405"/>
                  </a:moveTo>
                  <a:lnTo>
                    <a:pt x="1945633" y="2228605"/>
                  </a:lnTo>
                  <a:cubicBezTo>
                    <a:pt x="1949099" y="2238071"/>
                    <a:pt x="1953399" y="2246070"/>
                    <a:pt x="1958532" y="2252603"/>
                  </a:cubicBezTo>
                  <a:cubicBezTo>
                    <a:pt x="1963665" y="2259136"/>
                    <a:pt x="1969598" y="2264902"/>
                    <a:pt x="1976331" y="2269902"/>
                  </a:cubicBezTo>
                  <a:cubicBezTo>
                    <a:pt x="1983064" y="2274902"/>
                    <a:pt x="1990330" y="2279468"/>
                    <a:pt x="1998130" y="2283601"/>
                  </a:cubicBezTo>
                  <a:cubicBezTo>
                    <a:pt x="2005929" y="2287734"/>
                    <a:pt x="2014096" y="2292067"/>
                    <a:pt x="2022628" y="2296600"/>
                  </a:cubicBezTo>
                  <a:cubicBezTo>
                    <a:pt x="2032361" y="2301533"/>
                    <a:pt x="2040361" y="2307533"/>
                    <a:pt x="2046627" y="2314599"/>
                  </a:cubicBezTo>
                  <a:cubicBezTo>
                    <a:pt x="2052893" y="2321665"/>
                    <a:pt x="2056026" y="2330265"/>
                    <a:pt x="2056026" y="2340398"/>
                  </a:cubicBezTo>
                  <a:cubicBezTo>
                    <a:pt x="2056026" y="2346931"/>
                    <a:pt x="2054826" y="2352664"/>
                    <a:pt x="2052427" y="2357597"/>
                  </a:cubicBezTo>
                  <a:cubicBezTo>
                    <a:pt x="2050027" y="2362530"/>
                    <a:pt x="2046860" y="2366563"/>
                    <a:pt x="2042927" y="2369696"/>
                  </a:cubicBezTo>
                  <a:cubicBezTo>
                    <a:pt x="2038994" y="2372829"/>
                    <a:pt x="2034261" y="2375162"/>
                    <a:pt x="2028728" y="2376696"/>
                  </a:cubicBezTo>
                  <a:cubicBezTo>
                    <a:pt x="2023195" y="2378229"/>
                    <a:pt x="2017295" y="2378995"/>
                    <a:pt x="2011029" y="2378995"/>
                  </a:cubicBezTo>
                  <a:cubicBezTo>
                    <a:pt x="2009696" y="2378995"/>
                    <a:pt x="2004929" y="2378462"/>
                    <a:pt x="1996730" y="2377396"/>
                  </a:cubicBezTo>
                  <a:cubicBezTo>
                    <a:pt x="1988530" y="2376329"/>
                    <a:pt x="1976831" y="2374796"/>
                    <a:pt x="1961632" y="2372796"/>
                  </a:cubicBezTo>
                  <a:lnTo>
                    <a:pt x="1961632" y="2399194"/>
                  </a:lnTo>
                  <a:cubicBezTo>
                    <a:pt x="1972565" y="2401061"/>
                    <a:pt x="1982331" y="2403327"/>
                    <a:pt x="1990930" y="2405994"/>
                  </a:cubicBezTo>
                  <a:cubicBezTo>
                    <a:pt x="1999530" y="2408660"/>
                    <a:pt x="2007163" y="2411993"/>
                    <a:pt x="2013829" y="2415993"/>
                  </a:cubicBezTo>
                  <a:cubicBezTo>
                    <a:pt x="2020762" y="2419993"/>
                    <a:pt x="2027161" y="2424959"/>
                    <a:pt x="2033028" y="2430892"/>
                  </a:cubicBezTo>
                  <a:cubicBezTo>
                    <a:pt x="2038894" y="2436825"/>
                    <a:pt x="2044460" y="2443125"/>
                    <a:pt x="2049727" y="2449791"/>
                  </a:cubicBezTo>
                  <a:cubicBezTo>
                    <a:pt x="2054993" y="2456457"/>
                    <a:pt x="2059893" y="2463257"/>
                    <a:pt x="2064426" y="2470190"/>
                  </a:cubicBezTo>
                  <a:cubicBezTo>
                    <a:pt x="2068959" y="2477123"/>
                    <a:pt x="2073292" y="2483589"/>
                    <a:pt x="2077425" y="2489589"/>
                  </a:cubicBezTo>
                  <a:lnTo>
                    <a:pt x="2100423" y="2473190"/>
                  </a:lnTo>
                  <a:cubicBezTo>
                    <a:pt x="2096024" y="2467057"/>
                    <a:pt x="2091324" y="2460624"/>
                    <a:pt x="2086324" y="2453891"/>
                  </a:cubicBezTo>
                  <a:cubicBezTo>
                    <a:pt x="2081325" y="2447158"/>
                    <a:pt x="2076258" y="2440525"/>
                    <a:pt x="2071125" y="2433992"/>
                  </a:cubicBezTo>
                  <a:cubicBezTo>
                    <a:pt x="2065992" y="2427459"/>
                    <a:pt x="2060726" y="2421326"/>
                    <a:pt x="2055326" y="2415593"/>
                  </a:cubicBezTo>
                  <a:cubicBezTo>
                    <a:pt x="2049927" y="2409860"/>
                    <a:pt x="2044694" y="2404927"/>
                    <a:pt x="2039627" y="2400794"/>
                  </a:cubicBezTo>
                  <a:cubicBezTo>
                    <a:pt x="2046160" y="2399061"/>
                    <a:pt x="2052160" y="2396094"/>
                    <a:pt x="2057626" y="2391895"/>
                  </a:cubicBezTo>
                  <a:cubicBezTo>
                    <a:pt x="2063093" y="2387695"/>
                    <a:pt x="2067759" y="2382795"/>
                    <a:pt x="2071625" y="2377196"/>
                  </a:cubicBezTo>
                  <a:cubicBezTo>
                    <a:pt x="2075492" y="2371596"/>
                    <a:pt x="2078525" y="2365463"/>
                    <a:pt x="2080725" y="2358797"/>
                  </a:cubicBezTo>
                  <a:cubicBezTo>
                    <a:pt x="2082925" y="2352130"/>
                    <a:pt x="2084025" y="2345531"/>
                    <a:pt x="2084025" y="2338998"/>
                  </a:cubicBezTo>
                  <a:cubicBezTo>
                    <a:pt x="2084025" y="2330198"/>
                    <a:pt x="2083025" y="2322665"/>
                    <a:pt x="2081025" y="2316399"/>
                  </a:cubicBezTo>
                  <a:cubicBezTo>
                    <a:pt x="2079025" y="2310133"/>
                    <a:pt x="2076158" y="2304633"/>
                    <a:pt x="2072425" y="2299900"/>
                  </a:cubicBezTo>
                  <a:cubicBezTo>
                    <a:pt x="2068692" y="2295167"/>
                    <a:pt x="2064126" y="2290901"/>
                    <a:pt x="2058726" y="2287101"/>
                  </a:cubicBezTo>
                  <a:cubicBezTo>
                    <a:pt x="2053326" y="2283301"/>
                    <a:pt x="2047160" y="2279402"/>
                    <a:pt x="2040227" y="2275402"/>
                  </a:cubicBezTo>
                  <a:cubicBezTo>
                    <a:pt x="2035028" y="2272469"/>
                    <a:pt x="2028728" y="2268969"/>
                    <a:pt x="2021328" y="2264902"/>
                  </a:cubicBezTo>
                  <a:cubicBezTo>
                    <a:pt x="2013929" y="2260836"/>
                    <a:pt x="2006796" y="2256370"/>
                    <a:pt x="1999930" y="2251503"/>
                  </a:cubicBezTo>
                  <a:cubicBezTo>
                    <a:pt x="1993064" y="2246637"/>
                    <a:pt x="1986897" y="2241371"/>
                    <a:pt x="1981431" y="2235704"/>
                  </a:cubicBezTo>
                  <a:cubicBezTo>
                    <a:pt x="1975964" y="2230038"/>
                    <a:pt x="1972631" y="2224272"/>
                    <a:pt x="1971432" y="2218405"/>
                  </a:cubicBezTo>
                  <a:close/>
                  <a:moveTo>
                    <a:pt x="10241766" y="2217805"/>
                  </a:moveTo>
                  <a:cubicBezTo>
                    <a:pt x="10231234" y="2217805"/>
                    <a:pt x="10221434" y="2219439"/>
                    <a:pt x="10212368" y="2222705"/>
                  </a:cubicBezTo>
                  <a:cubicBezTo>
                    <a:pt x="10203302" y="2225971"/>
                    <a:pt x="10195436" y="2230638"/>
                    <a:pt x="10188770" y="2236704"/>
                  </a:cubicBezTo>
                  <a:cubicBezTo>
                    <a:pt x="10182104" y="2242770"/>
                    <a:pt x="10176838" y="2250103"/>
                    <a:pt x="10172970" y="2258703"/>
                  </a:cubicBezTo>
                  <a:cubicBezTo>
                    <a:pt x="10169104" y="2267302"/>
                    <a:pt x="10167171" y="2277068"/>
                    <a:pt x="10167171" y="2288001"/>
                  </a:cubicBezTo>
                  <a:cubicBezTo>
                    <a:pt x="10167171" y="2293734"/>
                    <a:pt x="10167971" y="2299634"/>
                    <a:pt x="10169571" y="2305700"/>
                  </a:cubicBezTo>
                  <a:cubicBezTo>
                    <a:pt x="10171171" y="2311766"/>
                    <a:pt x="10173404" y="2317633"/>
                    <a:pt x="10176270" y="2323299"/>
                  </a:cubicBezTo>
                  <a:cubicBezTo>
                    <a:pt x="10179137" y="2328965"/>
                    <a:pt x="10182604" y="2334065"/>
                    <a:pt x="10186670" y="2338598"/>
                  </a:cubicBezTo>
                  <a:cubicBezTo>
                    <a:pt x="10190736" y="2343131"/>
                    <a:pt x="10195436" y="2346797"/>
                    <a:pt x="10200769" y="2349597"/>
                  </a:cubicBezTo>
                  <a:cubicBezTo>
                    <a:pt x="10179170" y="2364930"/>
                    <a:pt x="10168371" y="2384728"/>
                    <a:pt x="10168371" y="2408994"/>
                  </a:cubicBezTo>
                  <a:cubicBezTo>
                    <a:pt x="10168371" y="2419926"/>
                    <a:pt x="10170171" y="2429759"/>
                    <a:pt x="10173770" y="2438492"/>
                  </a:cubicBezTo>
                  <a:cubicBezTo>
                    <a:pt x="10177370" y="2447225"/>
                    <a:pt x="10182437" y="2454724"/>
                    <a:pt x="10188970" y="2460990"/>
                  </a:cubicBezTo>
                  <a:cubicBezTo>
                    <a:pt x="10195503" y="2467257"/>
                    <a:pt x="10203269" y="2472123"/>
                    <a:pt x="10212268" y="2475590"/>
                  </a:cubicBezTo>
                  <a:cubicBezTo>
                    <a:pt x="10221268" y="2479056"/>
                    <a:pt x="10231101" y="2480789"/>
                    <a:pt x="10241766" y="2480789"/>
                  </a:cubicBezTo>
                  <a:cubicBezTo>
                    <a:pt x="10252433" y="2480789"/>
                    <a:pt x="10262299" y="2479056"/>
                    <a:pt x="10271365" y="2475590"/>
                  </a:cubicBezTo>
                  <a:cubicBezTo>
                    <a:pt x="10280431" y="2472123"/>
                    <a:pt x="10288331" y="2467257"/>
                    <a:pt x="10295063" y="2460990"/>
                  </a:cubicBezTo>
                  <a:cubicBezTo>
                    <a:pt x="10301797" y="2454724"/>
                    <a:pt x="10307029" y="2447225"/>
                    <a:pt x="10310762" y="2438492"/>
                  </a:cubicBezTo>
                  <a:cubicBezTo>
                    <a:pt x="10314496" y="2429759"/>
                    <a:pt x="10316362" y="2419926"/>
                    <a:pt x="10316362" y="2408994"/>
                  </a:cubicBezTo>
                  <a:cubicBezTo>
                    <a:pt x="10316362" y="2383395"/>
                    <a:pt x="10305296" y="2363596"/>
                    <a:pt x="10283164" y="2349597"/>
                  </a:cubicBezTo>
                  <a:cubicBezTo>
                    <a:pt x="10288231" y="2347331"/>
                    <a:pt x="10292797" y="2343831"/>
                    <a:pt x="10296863" y="2339098"/>
                  </a:cubicBezTo>
                  <a:cubicBezTo>
                    <a:pt x="10300930" y="2334365"/>
                    <a:pt x="10304430" y="2329098"/>
                    <a:pt x="10307362" y="2323299"/>
                  </a:cubicBezTo>
                  <a:cubicBezTo>
                    <a:pt x="10310296" y="2317499"/>
                    <a:pt x="10312562" y="2311533"/>
                    <a:pt x="10314162" y="2305400"/>
                  </a:cubicBezTo>
                  <a:cubicBezTo>
                    <a:pt x="10315762" y="2299267"/>
                    <a:pt x="10316562" y="2293467"/>
                    <a:pt x="10316562" y="2288001"/>
                  </a:cubicBezTo>
                  <a:cubicBezTo>
                    <a:pt x="10316562" y="2277335"/>
                    <a:pt x="10314662" y="2267636"/>
                    <a:pt x="10310862" y="2258903"/>
                  </a:cubicBezTo>
                  <a:cubicBezTo>
                    <a:pt x="10307063" y="2250170"/>
                    <a:pt x="10301797" y="2242770"/>
                    <a:pt x="10295063" y="2236704"/>
                  </a:cubicBezTo>
                  <a:cubicBezTo>
                    <a:pt x="10288331" y="2230638"/>
                    <a:pt x="10280398" y="2225971"/>
                    <a:pt x="10271265" y="2222705"/>
                  </a:cubicBezTo>
                  <a:cubicBezTo>
                    <a:pt x="10262132" y="2219439"/>
                    <a:pt x="10252300" y="2217805"/>
                    <a:pt x="10241766" y="2217805"/>
                  </a:cubicBezTo>
                  <a:close/>
                  <a:moveTo>
                    <a:pt x="9862766" y="2217805"/>
                  </a:moveTo>
                  <a:cubicBezTo>
                    <a:pt x="9850234" y="2217805"/>
                    <a:pt x="9838802" y="2219605"/>
                    <a:pt x="9828468" y="2223205"/>
                  </a:cubicBezTo>
                  <a:cubicBezTo>
                    <a:pt x="9818136" y="2226805"/>
                    <a:pt x="9809204" y="2232004"/>
                    <a:pt x="9801670" y="2238804"/>
                  </a:cubicBezTo>
                  <a:cubicBezTo>
                    <a:pt x="9794138" y="2245604"/>
                    <a:pt x="9788271" y="2254003"/>
                    <a:pt x="9784071" y="2264002"/>
                  </a:cubicBezTo>
                  <a:cubicBezTo>
                    <a:pt x="9779872" y="2274002"/>
                    <a:pt x="9777772" y="2285268"/>
                    <a:pt x="9777772" y="2297800"/>
                  </a:cubicBezTo>
                  <a:cubicBezTo>
                    <a:pt x="9777772" y="2307000"/>
                    <a:pt x="9779305" y="2316666"/>
                    <a:pt x="9782372" y="2326799"/>
                  </a:cubicBezTo>
                  <a:cubicBezTo>
                    <a:pt x="9788371" y="2323732"/>
                    <a:pt x="9795104" y="2321532"/>
                    <a:pt x="9802570" y="2320199"/>
                  </a:cubicBezTo>
                  <a:cubicBezTo>
                    <a:pt x="9810036" y="2318866"/>
                    <a:pt x="9816369" y="2318199"/>
                    <a:pt x="9821569" y="2318199"/>
                  </a:cubicBezTo>
                  <a:cubicBezTo>
                    <a:pt x="9827568" y="2318199"/>
                    <a:pt x="9833235" y="2319066"/>
                    <a:pt x="9838568" y="2320799"/>
                  </a:cubicBezTo>
                  <a:cubicBezTo>
                    <a:pt x="9843901" y="2322532"/>
                    <a:pt x="9848634" y="2325032"/>
                    <a:pt x="9852767" y="2328299"/>
                  </a:cubicBezTo>
                  <a:cubicBezTo>
                    <a:pt x="9856900" y="2331565"/>
                    <a:pt x="9860134" y="2335498"/>
                    <a:pt x="9862466" y="2340098"/>
                  </a:cubicBezTo>
                  <a:cubicBezTo>
                    <a:pt x="9864800" y="2344698"/>
                    <a:pt x="9865966" y="2349864"/>
                    <a:pt x="9865966" y="2355597"/>
                  </a:cubicBezTo>
                  <a:cubicBezTo>
                    <a:pt x="9865966" y="2360663"/>
                    <a:pt x="9865000" y="2365296"/>
                    <a:pt x="9863066" y="2369496"/>
                  </a:cubicBezTo>
                  <a:cubicBezTo>
                    <a:pt x="9861134" y="2373696"/>
                    <a:pt x="9858500" y="2377296"/>
                    <a:pt x="9855167" y="2380295"/>
                  </a:cubicBezTo>
                  <a:cubicBezTo>
                    <a:pt x="9851834" y="2383295"/>
                    <a:pt x="9847901" y="2385595"/>
                    <a:pt x="9843368" y="2387195"/>
                  </a:cubicBezTo>
                  <a:cubicBezTo>
                    <a:pt x="9838834" y="2388795"/>
                    <a:pt x="9834035" y="2389595"/>
                    <a:pt x="9828968" y="2389595"/>
                  </a:cubicBezTo>
                  <a:cubicBezTo>
                    <a:pt x="9824036" y="2389595"/>
                    <a:pt x="9820436" y="2389261"/>
                    <a:pt x="9818169" y="2388595"/>
                  </a:cubicBezTo>
                  <a:lnTo>
                    <a:pt x="9810370" y="2413393"/>
                  </a:lnTo>
                  <a:cubicBezTo>
                    <a:pt x="9815836" y="2415127"/>
                    <a:pt x="9821702" y="2415993"/>
                    <a:pt x="9827968" y="2415993"/>
                  </a:cubicBezTo>
                  <a:cubicBezTo>
                    <a:pt x="9836635" y="2415993"/>
                    <a:pt x="9844901" y="2414560"/>
                    <a:pt x="9852767" y="2411693"/>
                  </a:cubicBezTo>
                  <a:cubicBezTo>
                    <a:pt x="9860634" y="2408827"/>
                    <a:pt x="9867600" y="2404760"/>
                    <a:pt x="9873666" y="2399494"/>
                  </a:cubicBezTo>
                  <a:cubicBezTo>
                    <a:pt x="9879732" y="2394228"/>
                    <a:pt x="9884532" y="2387928"/>
                    <a:pt x="9888065" y="2380595"/>
                  </a:cubicBezTo>
                  <a:cubicBezTo>
                    <a:pt x="9891598" y="2373262"/>
                    <a:pt x="9893364" y="2365063"/>
                    <a:pt x="9893364" y="2355997"/>
                  </a:cubicBezTo>
                  <a:cubicBezTo>
                    <a:pt x="9893364" y="2345864"/>
                    <a:pt x="9891464" y="2336798"/>
                    <a:pt x="9887665" y="2328798"/>
                  </a:cubicBezTo>
                  <a:cubicBezTo>
                    <a:pt x="9883865" y="2320799"/>
                    <a:pt x="9878766" y="2314066"/>
                    <a:pt x="9872366" y="2308600"/>
                  </a:cubicBezTo>
                  <a:cubicBezTo>
                    <a:pt x="9865966" y="2303133"/>
                    <a:pt x="9858400" y="2298967"/>
                    <a:pt x="9849667" y="2296100"/>
                  </a:cubicBezTo>
                  <a:cubicBezTo>
                    <a:pt x="9840934" y="2293234"/>
                    <a:pt x="9831702" y="2291801"/>
                    <a:pt x="9821969" y="2291801"/>
                  </a:cubicBezTo>
                  <a:cubicBezTo>
                    <a:pt x="9816103" y="2291801"/>
                    <a:pt x="9810636" y="2292267"/>
                    <a:pt x="9805570" y="2293201"/>
                  </a:cubicBezTo>
                  <a:cubicBezTo>
                    <a:pt x="9806104" y="2285734"/>
                    <a:pt x="9808004" y="2279002"/>
                    <a:pt x="9811270" y="2273002"/>
                  </a:cubicBezTo>
                  <a:cubicBezTo>
                    <a:pt x="9814536" y="2267002"/>
                    <a:pt x="9818803" y="2261869"/>
                    <a:pt x="9824068" y="2257603"/>
                  </a:cubicBezTo>
                  <a:cubicBezTo>
                    <a:pt x="9829336" y="2253336"/>
                    <a:pt x="9835335" y="2250037"/>
                    <a:pt x="9842068" y="2247703"/>
                  </a:cubicBezTo>
                  <a:cubicBezTo>
                    <a:pt x="9848801" y="2245370"/>
                    <a:pt x="9855700" y="2244204"/>
                    <a:pt x="9862766" y="2244204"/>
                  </a:cubicBezTo>
                  <a:cubicBezTo>
                    <a:pt x="9869566" y="2244204"/>
                    <a:pt x="9876732" y="2245570"/>
                    <a:pt x="9884265" y="2248304"/>
                  </a:cubicBezTo>
                  <a:cubicBezTo>
                    <a:pt x="9891798" y="2251037"/>
                    <a:pt x="9898964" y="2254803"/>
                    <a:pt x="9905764" y="2259603"/>
                  </a:cubicBezTo>
                  <a:cubicBezTo>
                    <a:pt x="9912564" y="2264402"/>
                    <a:pt x="9918696" y="2270002"/>
                    <a:pt x="9924162" y="2276402"/>
                  </a:cubicBezTo>
                  <a:cubicBezTo>
                    <a:pt x="9929629" y="2282801"/>
                    <a:pt x="9933696" y="2289734"/>
                    <a:pt x="9936362" y="2297200"/>
                  </a:cubicBezTo>
                  <a:lnTo>
                    <a:pt x="9936362" y="2480789"/>
                  </a:lnTo>
                  <a:lnTo>
                    <a:pt x="9964360" y="2480789"/>
                  </a:lnTo>
                  <a:lnTo>
                    <a:pt x="9964360" y="2245004"/>
                  </a:lnTo>
                  <a:lnTo>
                    <a:pt x="10017357" y="2245004"/>
                  </a:lnTo>
                  <a:lnTo>
                    <a:pt x="10017357" y="2217805"/>
                  </a:lnTo>
                  <a:lnTo>
                    <a:pt x="9936362" y="2217805"/>
                  </a:lnTo>
                  <a:lnTo>
                    <a:pt x="9936362" y="2252803"/>
                  </a:lnTo>
                  <a:cubicBezTo>
                    <a:pt x="9932629" y="2248003"/>
                    <a:pt x="9928062" y="2243470"/>
                    <a:pt x="9922662" y="2239204"/>
                  </a:cubicBezTo>
                  <a:cubicBezTo>
                    <a:pt x="9917263" y="2234938"/>
                    <a:pt x="9911397" y="2231205"/>
                    <a:pt x="9905064" y="2228005"/>
                  </a:cubicBezTo>
                  <a:cubicBezTo>
                    <a:pt x="9898731" y="2224805"/>
                    <a:pt x="9891932" y="2222305"/>
                    <a:pt x="9884665" y="2220505"/>
                  </a:cubicBezTo>
                  <a:cubicBezTo>
                    <a:pt x="9877399" y="2218705"/>
                    <a:pt x="9870100" y="2217805"/>
                    <a:pt x="9862766" y="2217805"/>
                  </a:cubicBezTo>
                  <a:close/>
                  <a:moveTo>
                    <a:pt x="7872023" y="2217805"/>
                  </a:moveTo>
                  <a:lnTo>
                    <a:pt x="7872023" y="2245004"/>
                  </a:lnTo>
                  <a:lnTo>
                    <a:pt x="8020214" y="2245004"/>
                  </a:lnTo>
                  <a:lnTo>
                    <a:pt x="8020214" y="2279202"/>
                  </a:lnTo>
                  <a:cubicBezTo>
                    <a:pt x="8002882" y="2280135"/>
                    <a:pt x="7987083" y="2282968"/>
                    <a:pt x="7972817" y="2287701"/>
                  </a:cubicBezTo>
                  <a:cubicBezTo>
                    <a:pt x="7958551" y="2292434"/>
                    <a:pt x="7946118" y="2298834"/>
                    <a:pt x="7935519" y="2306900"/>
                  </a:cubicBezTo>
                  <a:cubicBezTo>
                    <a:pt x="7924920" y="2314966"/>
                    <a:pt x="7916120" y="2324599"/>
                    <a:pt x="7909121" y="2335798"/>
                  </a:cubicBezTo>
                  <a:cubicBezTo>
                    <a:pt x="7902121" y="2346997"/>
                    <a:pt x="7897221" y="2359530"/>
                    <a:pt x="7894422" y="2373396"/>
                  </a:cubicBezTo>
                  <a:cubicBezTo>
                    <a:pt x="7906821" y="2375929"/>
                    <a:pt x="7919054" y="2378962"/>
                    <a:pt x="7931119" y="2382495"/>
                  </a:cubicBezTo>
                  <a:cubicBezTo>
                    <a:pt x="7943186" y="2386028"/>
                    <a:pt x="7954618" y="2390695"/>
                    <a:pt x="7965417" y="2396494"/>
                  </a:cubicBezTo>
                  <a:cubicBezTo>
                    <a:pt x="7976217" y="2402294"/>
                    <a:pt x="7986283" y="2409594"/>
                    <a:pt x="7995615" y="2418393"/>
                  </a:cubicBezTo>
                  <a:cubicBezTo>
                    <a:pt x="8004949" y="2427192"/>
                    <a:pt x="8013148" y="2437992"/>
                    <a:pt x="8020214" y="2450791"/>
                  </a:cubicBezTo>
                  <a:lnTo>
                    <a:pt x="8020214" y="2480789"/>
                  </a:lnTo>
                  <a:lnTo>
                    <a:pt x="8048212" y="2480789"/>
                  </a:lnTo>
                  <a:lnTo>
                    <a:pt x="8048212" y="2305400"/>
                  </a:lnTo>
                  <a:cubicBezTo>
                    <a:pt x="8055546" y="2305133"/>
                    <a:pt x="8063045" y="2306067"/>
                    <a:pt x="8070711" y="2308200"/>
                  </a:cubicBezTo>
                  <a:cubicBezTo>
                    <a:pt x="8078377" y="2310333"/>
                    <a:pt x="8085310" y="2313466"/>
                    <a:pt x="8091510" y="2317599"/>
                  </a:cubicBezTo>
                  <a:cubicBezTo>
                    <a:pt x="8097709" y="2321732"/>
                    <a:pt x="8102809" y="2326899"/>
                    <a:pt x="8106809" y="2333098"/>
                  </a:cubicBezTo>
                  <a:cubicBezTo>
                    <a:pt x="8110808" y="2339298"/>
                    <a:pt x="8112808" y="2346264"/>
                    <a:pt x="8112808" y="2353997"/>
                  </a:cubicBezTo>
                  <a:cubicBezTo>
                    <a:pt x="8112808" y="2357063"/>
                    <a:pt x="8112742" y="2359663"/>
                    <a:pt x="8112608" y="2361797"/>
                  </a:cubicBezTo>
                  <a:cubicBezTo>
                    <a:pt x="8112475" y="2363930"/>
                    <a:pt x="8111942" y="2366130"/>
                    <a:pt x="8111008" y="2368396"/>
                  </a:cubicBezTo>
                  <a:cubicBezTo>
                    <a:pt x="8108875" y="2366263"/>
                    <a:pt x="8106376" y="2364563"/>
                    <a:pt x="8103509" y="2363296"/>
                  </a:cubicBezTo>
                  <a:cubicBezTo>
                    <a:pt x="8100643" y="2362030"/>
                    <a:pt x="8097476" y="2361397"/>
                    <a:pt x="8094009" y="2361397"/>
                  </a:cubicBezTo>
                  <a:cubicBezTo>
                    <a:pt x="8090543" y="2361397"/>
                    <a:pt x="8087277" y="2362030"/>
                    <a:pt x="8084210" y="2363296"/>
                  </a:cubicBezTo>
                  <a:cubicBezTo>
                    <a:pt x="8081144" y="2364563"/>
                    <a:pt x="8078477" y="2366329"/>
                    <a:pt x="8076211" y="2368596"/>
                  </a:cubicBezTo>
                  <a:cubicBezTo>
                    <a:pt x="8073944" y="2370862"/>
                    <a:pt x="8072178" y="2373496"/>
                    <a:pt x="8070911" y="2376496"/>
                  </a:cubicBezTo>
                  <a:cubicBezTo>
                    <a:pt x="8069645" y="2379495"/>
                    <a:pt x="8069011" y="2382729"/>
                    <a:pt x="8069011" y="2386195"/>
                  </a:cubicBezTo>
                  <a:cubicBezTo>
                    <a:pt x="8069011" y="2389661"/>
                    <a:pt x="8069645" y="2392861"/>
                    <a:pt x="8070911" y="2395795"/>
                  </a:cubicBezTo>
                  <a:cubicBezTo>
                    <a:pt x="8072178" y="2398728"/>
                    <a:pt x="8073944" y="2401327"/>
                    <a:pt x="8076211" y="2403594"/>
                  </a:cubicBezTo>
                  <a:cubicBezTo>
                    <a:pt x="8078477" y="2405860"/>
                    <a:pt x="8081144" y="2407627"/>
                    <a:pt x="8084210" y="2408894"/>
                  </a:cubicBezTo>
                  <a:cubicBezTo>
                    <a:pt x="8087277" y="2410160"/>
                    <a:pt x="8090543" y="2410793"/>
                    <a:pt x="8094009" y="2410793"/>
                  </a:cubicBezTo>
                  <a:cubicBezTo>
                    <a:pt x="8099743" y="2410793"/>
                    <a:pt x="8105442" y="2409594"/>
                    <a:pt x="8111108" y="2407194"/>
                  </a:cubicBezTo>
                  <a:cubicBezTo>
                    <a:pt x="8116775" y="2404794"/>
                    <a:pt x="8121775" y="2401194"/>
                    <a:pt x="8126108" y="2396394"/>
                  </a:cubicBezTo>
                  <a:cubicBezTo>
                    <a:pt x="8130441" y="2391595"/>
                    <a:pt x="8133974" y="2385662"/>
                    <a:pt x="8136707" y="2378595"/>
                  </a:cubicBezTo>
                  <a:cubicBezTo>
                    <a:pt x="8139440" y="2371529"/>
                    <a:pt x="8140807" y="2363330"/>
                    <a:pt x="8140807" y="2353997"/>
                  </a:cubicBezTo>
                  <a:cubicBezTo>
                    <a:pt x="8140807" y="2342264"/>
                    <a:pt x="8138041" y="2331665"/>
                    <a:pt x="8132507" y="2322199"/>
                  </a:cubicBezTo>
                  <a:cubicBezTo>
                    <a:pt x="8126974" y="2312733"/>
                    <a:pt x="8119808" y="2304733"/>
                    <a:pt x="8111008" y="2298200"/>
                  </a:cubicBezTo>
                  <a:cubicBezTo>
                    <a:pt x="8102209" y="2291667"/>
                    <a:pt x="8092276" y="2286801"/>
                    <a:pt x="8081210" y="2283601"/>
                  </a:cubicBezTo>
                  <a:cubicBezTo>
                    <a:pt x="8070145" y="2280401"/>
                    <a:pt x="8059145" y="2278935"/>
                    <a:pt x="8048212" y="2279202"/>
                  </a:cubicBezTo>
                  <a:lnTo>
                    <a:pt x="8048212" y="2245004"/>
                  </a:lnTo>
                  <a:lnTo>
                    <a:pt x="8181204" y="2245004"/>
                  </a:lnTo>
                  <a:lnTo>
                    <a:pt x="8181204" y="2217805"/>
                  </a:lnTo>
                  <a:close/>
                  <a:moveTo>
                    <a:pt x="5547923" y="2217805"/>
                  </a:moveTo>
                  <a:lnTo>
                    <a:pt x="5547923" y="2245004"/>
                  </a:lnTo>
                  <a:lnTo>
                    <a:pt x="5726312" y="2245004"/>
                  </a:lnTo>
                  <a:lnTo>
                    <a:pt x="5726312" y="2279202"/>
                  </a:lnTo>
                  <a:cubicBezTo>
                    <a:pt x="5690581" y="2279202"/>
                    <a:pt x="5661850" y="2283001"/>
                    <a:pt x="5640118" y="2290601"/>
                  </a:cubicBezTo>
                  <a:cubicBezTo>
                    <a:pt x="5621452" y="2297534"/>
                    <a:pt x="5605987" y="2308133"/>
                    <a:pt x="5593720" y="2322399"/>
                  </a:cubicBezTo>
                  <a:cubicBezTo>
                    <a:pt x="5581455" y="2336665"/>
                    <a:pt x="5573655" y="2353664"/>
                    <a:pt x="5570322" y="2373396"/>
                  </a:cubicBezTo>
                  <a:cubicBezTo>
                    <a:pt x="5586187" y="2376062"/>
                    <a:pt x="5601686" y="2379396"/>
                    <a:pt x="5616819" y="2383395"/>
                  </a:cubicBezTo>
                  <a:cubicBezTo>
                    <a:pt x="5631951" y="2387395"/>
                    <a:pt x="5646284" y="2392428"/>
                    <a:pt x="5659817" y="2398494"/>
                  </a:cubicBezTo>
                  <a:cubicBezTo>
                    <a:pt x="5673350" y="2404560"/>
                    <a:pt x="5685749" y="2411860"/>
                    <a:pt x="5697014" y="2420393"/>
                  </a:cubicBezTo>
                  <a:cubicBezTo>
                    <a:pt x="5708280" y="2428926"/>
                    <a:pt x="5718046" y="2439058"/>
                    <a:pt x="5726312" y="2450791"/>
                  </a:cubicBezTo>
                  <a:lnTo>
                    <a:pt x="5726312" y="2480789"/>
                  </a:lnTo>
                  <a:lnTo>
                    <a:pt x="5754311" y="2480789"/>
                  </a:lnTo>
                  <a:lnTo>
                    <a:pt x="5754311" y="2245004"/>
                  </a:lnTo>
                  <a:lnTo>
                    <a:pt x="5786048" y="2245004"/>
                  </a:lnTo>
                  <a:lnTo>
                    <a:pt x="5807307" y="2245004"/>
                  </a:lnTo>
                  <a:lnTo>
                    <a:pt x="5823246" y="2245004"/>
                  </a:lnTo>
                  <a:cubicBezTo>
                    <a:pt x="5819113" y="2253136"/>
                    <a:pt x="5816180" y="2261936"/>
                    <a:pt x="5814446" y="2271402"/>
                  </a:cubicBezTo>
                  <a:cubicBezTo>
                    <a:pt x="5812713" y="2280868"/>
                    <a:pt x="5811847" y="2290734"/>
                    <a:pt x="5811847" y="2301000"/>
                  </a:cubicBezTo>
                  <a:cubicBezTo>
                    <a:pt x="5811847" y="2305666"/>
                    <a:pt x="5812213" y="2310366"/>
                    <a:pt x="5812947" y="2315099"/>
                  </a:cubicBezTo>
                  <a:cubicBezTo>
                    <a:pt x="5813680" y="2319832"/>
                    <a:pt x="5814880" y="2324799"/>
                    <a:pt x="5816546" y="2329998"/>
                  </a:cubicBezTo>
                  <a:cubicBezTo>
                    <a:pt x="5818213" y="2335198"/>
                    <a:pt x="5820213" y="2340764"/>
                    <a:pt x="5822546" y="2346698"/>
                  </a:cubicBezTo>
                  <a:cubicBezTo>
                    <a:pt x="5824879" y="2352630"/>
                    <a:pt x="5827646" y="2359263"/>
                    <a:pt x="5830845" y="2366596"/>
                  </a:cubicBezTo>
                  <a:cubicBezTo>
                    <a:pt x="5843778" y="2395395"/>
                    <a:pt x="5850245" y="2415326"/>
                    <a:pt x="5850245" y="2426393"/>
                  </a:cubicBezTo>
                  <a:cubicBezTo>
                    <a:pt x="5850245" y="2454124"/>
                    <a:pt x="5840178" y="2470523"/>
                    <a:pt x="5820046" y="2475590"/>
                  </a:cubicBezTo>
                  <a:lnTo>
                    <a:pt x="5825446" y="2500188"/>
                  </a:lnTo>
                  <a:cubicBezTo>
                    <a:pt x="5834912" y="2497788"/>
                    <a:pt x="5842811" y="2494055"/>
                    <a:pt x="5849144" y="2488989"/>
                  </a:cubicBezTo>
                  <a:cubicBezTo>
                    <a:pt x="5855477" y="2483922"/>
                    <a:pt x="5860644" y="2478023"/>
                    <a:pt x="5864644" y="2471290"/>
                  </a:cubicBezTo>
                  <a:cubicBezTo>
                    <a:pt x="5868644" y="2464557"/>
                    <a:pt x="5871510" y="2457291"/>
                    <a:pt x="5873243" y="2449491"/>
                  </a:cubicBezTo>
                  <a:cubicBezTo>
                    <a:pt x="5874976" y="2441692"/>
                    <a:pt x="5875843" y="2433792"/>
                    <a:pt x="5875843" y="2425793"/>
                  </a:cubicBezTo>
                  <a:cubicBezTo>
                    <a:pt x="5875843" y="2410993"/>
                    <a:pt x="5869510" y="2389528"/>
                    <a:pt x="5856844" y="2361397"/>
                  </a:cubicBezTo>
                  <a:cubicBezTo>
                    <a:pt x="5853511" y="2354330"/>
                    <a:pt x="5850678" y="2347931"/>
                    <a:pt x="5848344" y="2342198"/>
                  </a:cubicBezTo>
                  <a:cubicBezTo>
                    <a:pt x="5846011" y="2336465"/>
                    <a:pt x="5844011" y="2331265"/>
                    <a:pt x="5842345" y="2326599"/>
                  </a:cubicBezTo>
                  <a:cubicBezTo>
                    <a:pt x="5840678" y="2321932"/>
                    <a:pt x="5839478" y="2317499"/>
                    <a:pt x="5838746" y="2313299"/>
                  </a:cubicBezTo>
                  <a:cubicBezTo>
                    <a:pt x="5838012" y="2309100"/>
                    <a:pt x="5837645" y="2305000"/>
                    <a:pt x="5837645" y="2301000"/>
                  </a:cubicBezTo>
                  <a:cubicBezTo>
                    <a:pt x="5837645" y="2293934"/>
                    <a:pt x="5837978" y="2287768"/>
                    <a:pt x="5838645" y="2282501"/>
                  </a:cubicBezTo>
                  <a:cubicBezTo>
                    <a:pt x="5839312" y="2277235"/>
                    <a:pt x="5840279" y="2272469"/>
                    <a:pt x="5841545" y="2268202"/>
                  </a:cubicBezTo>
                  <a:cubicBezTo>
                    <a:pt x="5842811" y="2263936"/>
                    <a:pt x="5844411" y="2259936"/>
                    <a:pt x="5846345" y="2256203"/>
                  </a:cubicBezTo>
                  <a:cubicBezTo>
                    <a:pt x="5848279" y="2252470"/>
                    <a:pt x="5850511" y="2248737"/>
                    <a:pt x="5853044" y="2245004"/>
                  </a:cubicBezTo>
                  <a:lnTo>
                    <a:pt x="5890823" y="2245004"/>
                  </a:lnTo>
                  <a:lnTo>
                    <a:pt x="5913840" y="2245004"/>
                  </a:lnTo>
                  <a:lnTo>
                    <a:pt x="6069212" y="2245004"/>
                  </a:lnTo>
                  <a:lnTo>
                    <a:pt x="6069212" y="2279202"/>
                  </a:lnTo>
                  <a:cubicBezTo>
                    <a:pt x="6033481" y="2279202"/>
                    <a:pt x="6004750" y="2283001"/>
                    <a:pt x="5983018" y="2290601"/>
                  </a:cubicBezTo>
                  <a:cubicBezTo>
                    <a:pt x="5964352" y="2297534"/>
                    <a:pt x="5948886" y="2308133"/>
                    <a:pt x="5936620" y="2322399"/>
                  </a:cubicBezTo>
                  <a:cubicBezTo>
                    <a:pt x="5924355" y="2336665"/>
                    <a:pt x="5916555" y="2353664"/>
                    <a:pt x="5913222" y="2373396"/>
                  </a:cubicBezTo>
                  <a:cubicBezTo>
                    <a:pt x="5929087" y="2376062"/>
                    <a:pt x="5944586" y="2379396"/>
                    <a:pt x="5959719" y="2383395"/>
                  </a:cubicBezTo>
                  <a:cubicBezTo>
                    <a:pt x="5974851" y="2387395"/>
                    <a:pt x="5989184" y="2392428"/>
                    <a:pt x="6002717" y="2398494"/>
                  </a:cubicBezTo>
                  <a:cubicBezTo>
                    <a:pt x="6016249" y="2404560"/>
                    <a:pt x="6028649" y="2411860"/>
                    <a:pt x="6039914" y="2420393"/>
                  </a:cubicBezTo>
                  <a:cubicBezTo>
                    <a:pt x="6051180" y="2428926"/>
                    <a:pt x="6060946" y="2439058"/>
                    <a:pt x="6069212" y="2450791"/>
                  </a:cubicBezTo>
                  <a:lnTo>
                    <a:pt x="6069212" y="2480789"/>
                  </a:lnTo>
                  <a:lnTo>
                    <a:pt x="6097211" y="2480789"/>
                  </a:lnTo>
                  <a:lnTo>
                    <a:pt x="6097211" y="2245004"/>
                  </a:lnTo>
                  <a:lnTo>
                    <a:pt x="6128948" y="2245004"/>
                  </a:lnTo>
                  <a:lnTo>
                    <a:pt x="6150207" y="2245004"/>
                  </a:lnTo>
                  <a:lnTo>
                    <a:pt x="6188145" y="2245004"/>
                  </a:lnTo>
                  <a:lnTo>
                    <a:pt x="6188145" y="2281201"/>
                  </a:lnTo>
                  <a:cubicBezTo>
                    <a:pt x="6185478" y="2283335"/>
                    <a:pt x="6182845" y="2285401"/>
                    <a:pt x="6180245" y="2287401"/>
                  </a:cubicBezTo>
                  <a:cubicBezTo>
                    <a:pt x="6177646" y="2289401"/>
                    <a:pt x="6175245" y="2291567"/>
                    <a:pt x="6173046" y="2293901"/>
                  </a:cubicBezTo>
                  <a:cubicBezTo>
                    <a:pt x="6170846" y="2296234"/>
                    <a:pt x="6169079" y="2298834"/>
                    <a:pt x="6167746" y="2301700"/>
                  </a:cubicBezTo>
                  <a:cubicBezTo>
                    <a:pt x="6166413" y="2304567"/>
                    <a:pt x="6165746" y="2307866"/>
                    <a:pt x="6165746" y="2311600"/>
                  </a:cubicBezTo>
                  <a:cubicBezTo>
                    <a:pt x="6165746" y="2315066"/>
                    <a:pt x="6166379" y="2318299"/>
                    <a:pt x="6167646" y="2321299"/>
                  </a:cubicBezTo>
                  <a:cubicBezTo>
                    <a:pt x="6168912" y="2324299"/>
                    <a:pt x="6170680" y="2326932"/>
                    <a:pt x="6172946" y="2329198"/>
                  </a:cubicBezTo>
                  <a:cubicBezTo>
                    <a:pt x="6175213" y="2331465"/>
                    <a:pt x="6177879" y="2333232"/>
                    <a:pt x="6180945" y="2334498"/>
                  </a:cubicBezTo>
                  <a:cubicBezTo>
                    <a:pt x="6184012" y="2335765"/>
                    <a:pt x="6187278" y="2336398"/>
                    <a:pt x="6190745" y="2336398"/>
                  </a:cubicBezTo>
                  <a:cubicBezTo>
                    <a:pt x="6197544" y="2336398"/>
                    <a:pt x="6203344" y="2333998"/>
                    <a:pt x="6208143" y="2329198"/>
                  </a:cubicBezTo>
                  <a:cubicBezTo>
                    <a:pt x="6212943" y="2324399"/>
                    <a:pt x="6215343" y="2318532"/>
                    <a:pt x="6215343" y="2311600"/>
                  </a:cubicBezTo>
                  <a:cubicBezTo>
                    <a:pt x="6215343" y="2308133"/>
                    <a:pt x="6214677" y="2304800"/>
                    <a:pt x="6213343" y="2301600"/>
                  </a:cubicBezTo>
                  <a:cubicBezTo>
                    <a:pt x="6218009" y="2300134"/>
                    <a:pt x="6222409" y="2299400"/>
                    <a:pt x="6226542" y="2299400"/>
                  </a:cubicBezTo>
                  <a:cubicBezTo>
                    <a:pt x="6232675" y="2299400"/>
                    <a:pt x="6238075" y="2300567"/>
                    <a:pt x="6242741" y="2302900"/>
                  </a:cubicBezTo>
                  <a:cubicBezTo>
                    <a:pt x="6247408" y="2305233"/>
                    <a:pt x="6251274" y="2308300"/>
                    <a:pt x="6254341" y="2312100"/>
                  </a:cubicBezTo>
                  <a:cubicBezTo>
                    <a:pt x="6257407" y="2315899"/>
                    <a:pt x="6259707" y="2320266"/>
                    <a:pt x="6261240" y="2325199"/>
                  </a:cubicBezTo>
                  <a:cubicBezTo>
                    <a:pt x="6262774" y="2330132"/>
                    <a:pt x="6263540" y="2335198"/>
                    <a:pt x="6263540" y="2340398"/>
                  </a:cubicBezTo>
                  <a:cubicBezTo>
                    <a:pt x="6263540" y="2348531"/>
                    <a:pt x="6261240" y="2355497"/>
                    <a:pt x="6256641" y="2361297"/>
                  </a:cubicBezTo>
                  <a:cubicBezTo>
                    <a:pt x="6252041" y="2367096"/>
                    <a:pt x="6246208" y="2371862"/>
                    <a:pt x="6239142" y="2375596"/>
                  </a:cubicBezTo>
                  <a:cubicBezTo>
                    <a:pt x="6232075" y="2379329"/>
                    <a:pt x="6224409" y="2382062"/>
                    <a:pt x="6216143" y="2383795"/>
                  </a:cubicBezTo>
                  <a:cubicBezTo>
                    <a:pt x="6207877" y="2385528"/>
                    <a:pt x="6200144" y="2386395"/>
                    <a:pt x="6192944" y="2386395"/>
                  </a:cubicBezTo>
                  <a:cubicBezTo>
                    <a:pt x="6188411" y="2386395"/>
                    <a:pt x="6181945" y="2385662"/>
                    <a:pt x="6173546" y="2384195"/>
                  </a:cubicBezTo>
                  <a:cubicBezTo>
                    <a:pt x="6168879" y="2383528"/>
                    <a:pt x="6164913" y="2383062"/>
                    <a:pt x="6161646" y="2382795"/>
                  </a:cubicBezTo>
                  <a:cubicBezTo>
                    <a:pt x="6158380" y="2382528"/>
                    <a:pt x="6155813" y="2382262"/>
                    <a:pt x="6153947" y="2381995"/>
                  </a:cubicBezTo>
                  <a:lnTo>
                    <a:pt x="6153947" y="2408194"/>
                  </a:lnTo>
                  <a:cubicBezTo>
                    <a:pt x="6165946" y="2410327"/>
                    <a:pt x="6178646" y="2413860"/>
                    <a:pt x="6192045" y="2418793"/>
                  </a:cubicBezTo>
                  <a:cubicBezTo>
                    <a:pt x="6205444" y="2423726"/>
                    <a:pt x="6218510" y="2429726"/>
                    <a:pt x="6231242" y="2436792"/>
                  </a:cubicBezTo>
                  <a:cubicBezTo>
                    <a:pt x="6243975" y="2443858"/>
                    <a:pt x="6255774" y="2451791"/>
                    <a:pt x="6266640" y="2460590"/>
                  </a:cubicBezTo>
                  <a:cubicBezTo>
                    <a:pt x="6277506" y="2469390"/>
                    <a:pt x="6286472" y="2478656"/>
                    <a:pt x="6293538" y="2488389"/>
                  </a:cubicBezTo>
                  <a:lnTo>
                    <a:pt x="6315737" y="2474590"/>
                  </a:lnTo>
                  <a:cubicBezTo>
                    <a:pt x="6313070" y="2469123"/>
                    <a:pt x="6308504" y="2462957"/>
                    <a:pt x="6302038" y="2456091"/>
                  </a:cubicBezTo>
                  <a:cubicBezTo>
                    <a:pt x="6295572" y="2449224"/>
                    <a:pt x="6288305" y="2442525"/>
                    <a:pt x="6280239" y="2435992"/>
                  </a:cubicBezTo>
                  <a:cubicBezTo>
                    <a:pt x="6272173" y="2429459"/>
                    <a:pt x="6263973" y="2423493"/>
                    <a:pt x="6255641" y="2418093"/>
                  </a:cubicBezTo>
                  <a:cubicBezTo>
                    <a:pt x="6247308" y="2412693"/>
                    <a:pt x="6240008" y="2408860"/>
                    <a:pt x="6233742" y="2406594"/>
                  </a:cubicBezTo>
                  <a:cubicBezTo>
                    <a:pt x="6242408" y="2405794"/>
                    <a:pt x="6250274" y="2403461"/>
                    <a:pt x="6257340" y="2399594"/>
                  </a:cubicBezTo>
                  <a:cubicBezTo>
                    <a:pt x="6264407" y="2395728"/>
                    <a:pt x="6270473" y="2390795"/>
                    <a:pt x="6275539" y="2384795"/>
                  </a:cubicBezTo>
                  <a:cubicBezTo>
                    <a:pt x="6280606" y="2378795"/>
                    <a:pt x="6284539" y="2371929"/>
                    <a:pt x="6287339" y="2364196"/>
                  </a:cubicBezTo>
                  <a:cubicBezTo>
                    <a:pt x="6290138" y="2356464"/>
                    <a:pt x="6291538" y="2348464"/>
                    <a:pt x="6291538" y="2340198"/>
                  </a:cubicBezTo>
                  <a:cubicBezTo>
                    <a:pt x="6291538" y="2338864"/>
                    <a:pt x="6291505" y="2337565"/>
                    <a:pt x="6291438" y="2336298"/>
                  </a:cubicBezTo>
                  <a:cubicBezTo>
                    <a:pt x="6291372" y="2335031"/>
                    <a:pt x="6291272" y="2333798"/>
                    <a:pt x="6291138" y="2332598"/>
                  </a:cubicBezTo>
                  <a:cubicBezTo>
                    <a:pt x="6292472" y="2332198"/>
                    <a:pt x="6295272" y="2331932"/>
                    <a:pt x="6299538" y="2331798"/>
                  </a:cubicBezTo>
                  <a:cubicBezTo>
                    <a:pt x="6309537" y="2331798"/>
                    <a:pt x="6317003" y="2333798"/>
                    <a:pt x="6321937" y="2337798"/>
                  </a:cubicBezTo>
                  <a:cubicBezTo>
                    <a:pt x="6326870" y="2341798"/>
                    <a:pt x="6329336" y="2349131"/>
                    <a:pt x="6329336" y="2359797"/>
                  </a:cubicBezTo>
                  <a:lnTo>
                    <a:pt x="6329336" y="2426393"/>
                  </a:lnTo>
                  <a:lnTo>
                    <a:pt x="6357334" y="2426393"/>
                  </a:lnTo>
                  <a:lnTo>
                    <a:pt x="6357334" y="2359797"/>
                  </a:lnTo>
                  <a:cubicBezTo>
                    <a:pt x="6357334" y="2353264"/>
                    <a:pt x="6356634" y="2346531"/>
                    <a:pt x="6355234" y="2339598"/>
                  </a:cubicBezTo>
                  <a:cubicBezTo>
                    <a:pt x="6353835" y="2332665"/>
                    <a:pt x="6351368" y="2326465"/>
                    <a:pt x="6347835" y="2320999"/>
                  </a:cubicBezTo>
                  <a:cubicBezTo>
                    <a:pt x="6344302" y="2315533"/>
                    <a:pt x="6339569" y="2310966"/>
                    <a:pt x="6333636" y="2307300"/>
                  </a:cubicBezTo>
                  <a:cubicBezTo>
                    <a:pt x="6327703" y="2303633"/>
                    <a:pt x="6320403" y="2301800"/>
                    <a:pt x="6311737" y="2301800"/>
                  </a:cubicBezTo>
                  <a:cubicBezTo>
                    <a:pt x="6309737" y="2301800"/>
                    <a:pt x="6307471" y="2301834"/>
                    <a:pt x="6304938" y="2301900"/>
                  </a:cubicBezTo>
                  <a:cubicBezTo>
                    <a:pt x="6302404" y="2301967"/>
                    <a:pt x="6299771" y="2302100"/>
                    <a:pt x="6297038" y="2302300"/>
                  </a:cubicBezTo>
                  <a:cubicBezTo>
                    <a:pt x="6294305" y="2302500"/>
                    <a:pt x="6291572" y="2302733"/>
                    <a:pt x="6288839" y="2303000"/>
                  </a:cubicBezTo>
                  <a:cubicBezTo>
                    <a:pt x="6286105" y="2303267"/>
                    <a:pt x="6283739" y="2303600"/>
                    <a:pt x="6281739" y="2304000"/>
                  </a:cubicBezTo>
                  <a:cubicBezTo>
                    <a:pt x="6276406" y="2294801"/>
                    <a:pt x="6269006" y="2287334"/>
                    <a:pt x="6259540" y="2281601"/>
                  </a:cubicBezTo>
                  <a:cubicBezTo>
                    <a:pt x="6250074" y="2275868"/>
                    <a:pt x="6239075" y="2273002"/>
                    <a:pt x="6226542" y="2273002"/>
                  </a:cubicBezTo>
                  <a:cubicBezTo>
                    <a:pt x="6222809" y="2273002"/>
                    <a:pt x="6219409" y="2273335"/>
                    <a:pt x="6216343" y="2274002"/>
                  </a:cubicBezTo>
                  <a:lnTo>
                    <a:pt x="6216343" y="2245004"/>
                  </a:lnTo>
                  <a:lnTo>
                    <a:pt x="6386123" y="2245004"/>
                  </a:lnTo>
                  <a:lnTo>
                    <a:pt x="6403332" y="2245004"/>
                  </a:lnTo>
                  <a:lnTo>
                    <a:pt x="6691105" y="2245004"/>
                  </a:lnTo>
                  <a:lnTo>
                    <a:pt x="6691105" y="2217805"/>
                  </a:lnTo>
                  <a:lnTo>
                    <a:pt x="6403332" y="2217805"/>
                  </a:lnTo>
                  <a:lnTo>
                    <a:pt x="6386123" y="2217805"/>
                  </a:lnTo>
                  <a:lnTo>
                    <a:pt x="6150207" y="2217805"/>
                  </a:lnTo>
                  <a:lnTo>
                    <a:pt x="6128948" y="2217805"/>
                  </a:lnTo>
                  <a:lnTo>
                    <a:pt x="5913840" y="2217805"/>
                  </a:lnTo>
                  <a:lnTo>
                    <a:pt x="5890823" y="2217805"/>
                  </a:lnTo>
                  <a:lnTo>
                    <a:pt x="5807307" y="2217805"/>
                  </a:lnTo>
                  <a:lnTo>
                    <a:pt x="5786048" y="2217805"/>
                  </a:lnTo>
                  <a:close/>
                  <a:moveTo>
                    <a:pt x="4595424" y="2217805"/>
                  </a:moveTo>
                  <a:lnTo>
                    <a:pt x="4595424" y="2245004"/>
                  </a:lnTo>
                  <a:lnTo>
                    <a:pt x="4845608" y="2245004"/>
                  </a:lnTo>
                  <a:lnTo>
                    <a:pt x="4845608" y="2403594"/>
                  </a:lnTo>
                  <a:cubicBezTo>
                    <a:pt x="4838409" y="2395461"/>
                    <a:pt x="4825476" y="2386728"/>
                    <a:pt x="4806810" y="2377396"/>
                  </a:cubicBezTo>
                  <a:cubicBezTo>
                    <a:pt x="4808410" y="2367663"/>
                    <a:pt x="4809210" y="2359063"/>
                    <a:pt x="4809210" y="2351597"/>
                  </a:cubicBezTo>
                  <a:cubicBezTo>
                    <a:pt x="4809210" y="2342664"/>
                    <a:pt x="4807978" y="2333632"/>
                    <a:pt x="4805511" y="2324499"/>
                  </a:cubicBezTo>
                  <a:cubicBezTo>
                    <a:pt x="4803044" y="2315366"/>
                    <a:pt x="4799277" y="2307033"/>
                    <a:pt x="4794211" y="2299500"/>
                  </a:cubicBezTo>
                  <a:cubicBezTo>
                    <a:pt x="4789144" y="2291967"/>
                    <a:pt x="4782745" y="2285835"/>
                    <a:pt x="4775012" y="2281101"/>
                  </a:cubicBezTo>
                  <a:cubicBezTo>
                    <a:pt x="4767279" y="2276368"/>
                    <a:pt x="4758213" y="2274002"/>
                    <a:pt x="4747814" y="2274002"/>
                  </a:cubicBezTo>
                  <a:cubicBezTo>
                    <a:pt x="4739548" y="2274002"/>
                    <a:pt x="4731848" y="2275602"/>
                    <a:pt x="4724715" y="2278802"/>
                  </a:cubicBezTo>
                  <a:cubicBezTo>
                    <a:pt x="4717583" y="2282001"/>
                    <a:pt x="4711350" y="2286368"/>
                    <a:pt x="4706016" y="2291901"/>
                  </a:cubicBezTo>
                  <a:cubicBezTo>
                    <a:pt x="4700683" y="2297434"/>
                    <a:pt x="4696417" y="2303833"/>
                    <a:pt x="4693218" y="2311100"/>
                  </a:cubicBezTo>
                  <a:cubicBezTo>
                    <a:pt x="4690017" y="2318366"/>
                    <a:pt x="4688418" y="2326065"/>
                    <a:pt x="4688418" y="2334198"/>
                  </a:cubicBezTo>
                  <a:cubicBezTo>
                    <a:pt x="4688418" y="2337665"/>
                    <a:pt x="4689051" y="2340898"/>
                    <a:pt x="4690317" y="2343898"/>
                  </a:cubicBezTo>
                  <a:cubicBezTo>
                    <a:pt x="4691584" y="2346897"/>
                    <a:pt x="4693350" y="2349531"/>
                    <a:pt x="4695617" y="2351797"/>
                  </a:cubicBezTo>
                  <a:cubicBezTo>
                    <a:pt x="4697883" y="2354064"/>
                    <a:pt x="4700550" y="2355830"/>
                    <a:pt x="4703617" y="2357097"/>
                  </a:cubicBezTo>
                  <a:cubicBezTo>
                    <a:pt x="4706683" y="2358363"/>
                    <a:pt x="4709950" y="2358997"/>
                    <a:pt x="4713416" y="2358997"/>
                  </a:cubicBezTo>
                  <a:cubicBezTo>
                    <a:pt x="4720349" y="2358997"/>
                    <a:pt x="4726216" y="2356597"/>
                    <a:pt x="4731015" y="2351797"/>
                  </a:cubicBezTo>
                  <a:cubicBezTo>
                    <a:pt x="4735815" y="2346997"/>
                    <a:pt x="4738214" y="2341131"/>
                    <a:pt x="4738214" y="2334198"/>
                  </a:cubicBezTo>
                  <a:cubicBezTo>
                    <a:pt x="4738214" y="2329132"/>
                    <a:pt x="4736848" y="2324632"/>
                    <a:pt x="4734115" y="2320699"/>
                  </a:cubicBezTo>
                  <a:cubicBezTo>
                    <a:pt x="4731381" y="2316766"/>
                    <a:pt x="4727949" y="2313800"/>
                    <a:pt x="4723815" y="2311800"/>
                  </a:cubicBezTo>
                  <a:cubicBezTo>
                    <a:pt x="4729815" y="2304200"/>
                    <a:pt x="4737814" y="2300400"/>
                    <a:pt x="4747814" y="2300400"/>
                  </a:cubicBezTo>
                  <a:cubicBezTo>
                    <a:pt x="4753681" y="2300400"/>
                    <a:pt x="4758747" y="2302100"/>
                    <a:pt x="4763013" y="2305500"/>
                  </a:cubicBezTo>
                  <a:cubicBezTo>
                    <a:pt x="4767279" y="2308900"/>
                    <a:pt x="4770779" y="2313166"/>
                    <a:pt x="4773513" y="2318299"/>
                  </a:cubicBezTo>
                  <a:cubicBezTo>
                    <a:pt x="4776246" y="2323432"/>
                    <a:pt x="4778212" y="2328998"/>
                    <a:pt x="4779412" y="2334998"/>
                  </a:cubicBezTo>
                  <a:cubicBezTo>
                    <a:pt x="4780613" y="2340998"/>
                    <a:pt x="4781212" y="2346531"/>
                    <a:pt x="4781212" y="2351597"/>
                  </a:cubicBezTo>
                  <a:cubicBezTo>
                    <a:pt x="4781212" y="2360130"/>
                    <a:pt x="4780078" y="2368596"/>
                    <a:pt x="4777812" y="2376996"/>
                  </a:cubicBezTo>
                  <a:cubicBezTo>
                    <a:pt x="4775546" y="2385395"/>
                    <a:pt x="4772146" y="2392995"/>
                    <a:pt x="4767613" y="2399794"/>
                  </a:cubicBezTo>
                  <a:cubicBezTo>
                    <a:pt x="4763080" y="2406594"/>
                    <a:pt x="4757413" y="2412093"/>
                    <a:pt x="4750614" y="2416293"/>
                  </a:cubicBezTo>
                  <a:cubicBezTo>
                    <a:pt x="4743814" y="2420493"/>
                    <a:pt x="4735815" y="2422593"/>
                    <a:pt x="4726615" y="2422593"/>
                  </a:cubicBezTo>
                  <a:cubicBezTo>
                    <a:pt x="4715816" y="2422593"/>
                    <a:pt x="4705583" y="2420193"/>
                    <a:pt x="4695917" y="2415393"/>
                  </a:cubicBezTo>
                  <a:cubicBezTo>
                    <a:pt x="4686252" y="2410594"/>
                    <a:pt x="4677751" y="2404994"/>
                    <a:pt x="4670419" y="2398594"/>
                  </a:cubicBezTo>
                  <a:cubicBezTo>
                    <a:pt x="4667352" y="2395928"/>
                    <a:pt x="4663686" y="2391928"/>
                    <a:pt x="4659419" y="2386595"/>
                  </a:cubicBezTo>
                  <a:cubicBezTo>
                    <a:pt x="4655153" y="2381262"/>
                    <a:pt x="4650853" y="2375462"/>
                    <a:pt x="4646520" y="2369196"/>
                  </a:cubicBezTo>
                  <a:cubicBezTo>
                    <a:pt x="4642187" y="2362930"/>
                    <a:pt x="4637987" y="2356630"/>
                    <a:pt x="4633921" y="2350297"/>
                  </a:cubicBezTo>
                  <a:cubicBezTo>
                    <a:pt x="4629855" y="2343964"/>
                    <a:pt x="4626421" y="2338398"/>
                    <a:pt x="4623621" y="2333598"/>
                  </a:cubicBezTo>
                  <a:lnTo>
                    <a:pt x="4603023" y="2349597"/>
                  </a:lnTo>
                  <a:cubicBezTo>
                    <a:pt x="4609956" y="2360397"/>
                    <a:pt x="4617555" y="2371696"/>
                    <a:pt x="4625821" y="2383495"/>
                  </a:cubicBezTo>
                  <a:cubicBezTo>
                    <a:pt x="4634087" y="2395294"/>
                    <a:pt x="4643087" y="2405994"/>
                    <a:pt x="4652820" y="2415593"/>
                  </a:cubicBezTo>
                  <a:cubicBezTo>
                    <a:pt x="4656686" y="2419193"/>
                    <a:pt x="4661153" y="2422993"/>
                    <a:pt x="4666219" y="2426993"/>
                  </a:cubicBezTo>
                  <a:cubicBezTo>
                    <a:pt x="4671286" y="2430992"/>
                    <a:pt x="4676951" y="2434625"/>
                    <a:pt x="4683218" y="2437892"/>
                  </a:cubicBezTo>
                  <a:cubicBezTo>
                    <a:pt x="4689484" y="2441158"/>
                    <a:pt x="4696218" y="2443825"/>
                    <a:pt x="4703417" y="2445891"/>
                  </a:cubicBezTo>
                  <a:cubicBezTo>
                    <a:pt x="4710617" y="2447958"/>
                    <a:pt x="4718216" y="2448991"/>
                    <a:pt x="4726216" y="2448991"/>
                  </a:cubicBezTo>
                  <a:cubicBezTo>
                    <a:pt x="4756213" y="2448991"/>
                    <a:pt x="4779878" y="2432926"/>
                    <a:pt x="4797211" y="2400794"/>
                  </a:cubicBezTo>
                  <a:cubicBezTo>
                    <a:pt x="4801877" y="2401594"/>
                    <a:pt x="4806710" y="2403261"/>
                    <a:pt x="4811710" y="2405794"/>
                  </a:cubicBezTo>
                  <a:cubicBezTo>
                    <a:pt x="4816710" y="2408327"/>
                    <a:pt x="4821409" y="2411394"/>
                    <a:pt x="4825809" y="2414993"/>
                  </a:cubicBezTo>
                  <a:cubicBezTo>
                    <a:pt x="4830209" y="2418593"/>
                    <a:pt x="4834175" y="2422559"/>
                    <a:pt x="4837708" y="2426893"/>
                  </a:cubicBezTo>
                  <a:cubicBezTo>
                    <a:pt x="4841241" y="2431226"/>
                    <a:pt x="4843875" y="2435592"/>
                    <a:pt x="4845608" y="2439992"/>
                  </a:cubicBezTo>
                  <a:lnTo>
                    <a:pt x="4845608" y="2480789"/>
                  </a:lnTo>
                  <a:lnTo>
                    <a:pt x="4873606" y="2480789"/>
                  </a:lnTo>
                  <a:lnTo>
                    <a:pt x="4873606" y="2245004"/>
                  </a:lnTo>
                  <a:lnTo>
                    <a:pt x="4909748" y="2245004"/>
                  </a:lnTo>
                  <a:lnTo>
                    <a:pt x="4926603" y="2245004"/>
                  </a:lnTo>
                  <a:lnTo>
                    <a:pt x="4972545" y="2245004"/>
                  </a:lnTo>
                  <a:cubicBezTo>
                    <a:pt x="4965479" y="2252470"/>
                    <a:pt x="4959378" y="2260803"/>
                    <a:pt x="4954245" y="2270002"/>
                  </a:cubicBezTo>
                  <a:cubicBezTo>
                    <a:pt x="4949112" y="2279202"/>
                    <a:pt x="4944813" y="2288801"/>
                    <a:pt x="4941346" y="2298800"/>
                  </a:cubicBezTo>
                  <a:cubicBezTo>
                    <a:pt x="4937880" y="2308800"/>
                    <a:pt x="4935280" y="2318832"/>
                    <a:pt x="4933547" y="2328898"/>
                  </a:cubicBezTo>
                  <a:cubicBezTo>
                    <a:pt x="4931813" y="2338965"/>
                    <a:pt x="4930947" y="2348464"/>
                    <a:pt x="4930947" y="2357397"/>
                  </a:cubicBezTo>
                  <a:cubicBezTo>
                    <a:pt x="4930947" y="2362196"/>
                    <a:pt x="4931313" y="2368129"/>
                    <a:pt x="4932048" y="2375196"/>
                  </a:cubicBezTo>
                  <a:cubicBezTo>
                    <a:pt x="4932780" y="2382262"/>
                    <a:pt x="4933913" y="2389828"/>
                    <a:pt x="4935447" y="2397894"/>
                  </a:cubicBezTo>
                  <a:cubicBezTo>
                    <a:pt x="4936980" y="2405960"/>
                    <a:pt x="4938913" y="2414260"/>
                    <a:pt x="4941246" y="2422793"/>
                  </a:cubicBezTo>
                  <a:cubicBezTo>
                    <a:pt x="4943579" y="2431326"/>
                    <a:pt x="4946446" y="2439625"/>
                    <a:pt x="4949846" y="2447691"/>
                  </a:cubicBezTo>
                  <a:cubicBezTo>
                    <a:pt x="4953246" y="2455757"/>
                    <a:pt x="4957078" y="2463324"/>
                    <a:pt x="4961345" y="2470390"/>
                  </a:cubicBezTo>
                  <a:cubicBezTo>
                    <a:pt x="4965611" y="2477456"/>
                    <a:pt x="4970411" y="2483522"/>
                    <a:pt x="4975744" y="2488589"/>
                  </a:cubicBezTo>
                  <a:cubicBezTo>
                    <a:pt x="4980144" y="2492855"/>
                    <a:pt x="4984877" y="2496688"/>
                    <a:pt x="4989944" y="2500088"/>
                  </a:cubicBezTo>
                  <a:cubicBezTo>
                    <a:pt x="4995010" y="2503488"/>
                    <a:pt x="5000477" y="2505188"/>
                    <a:pt x="5006343" y="2505188"/>
                  </a:cubicBezTo>
                  <a:cubicBezTo>
                    <a:pt x="5013142" y="2505188"/>
                    <a:pt x="5018976" y="2502788"/>
                    <a:pt x="5023842" y="2497988"/>
                  </a:cubicBezTo>
                  <a:cubicBezTo>
                    <a:pt x="5028707" y="2493188"/>
                    <a:pt x="5031141" y="2487389"/>
                    <a:pt x="5031141" y="2480589"/>
                  </a:cubicBezTo>
                  <a:cubicBezTo>
                    <a:pt x="5031141" y="2473656"/>
                    <a:pt x="5028707" y="2467790"/>
                    <a:pt x="5023842" y="2462990"/>
                  </a:cubicBezTo>
                  <a:cubicBezTo>
                    <a:pt x="5018976" y="2458191"/>
                    <a:pt x="5013142" y="2455791"/>
                    <a:pt x="5006343" y="2455791"/>
                  </a:cubicBezTo>
                  <a:cubicBezTo>
                    <a:pt x="5003276" y="2455791"/>
                    <a:pt x="5000343" y="2456291"/>
                    <a:pt x="4997543" y="2457291"/>
                  </a:cubicBezTo>
                  <a:cubicBezTo>
                    <a:pt x="4994743" y="2458291"/>
                    <a:pt x="4992210" y="2459591"/>
                    <a:pt x="4989944" y="2461190"/>
                  </a:cubicBezTo>
                  <a:cubicBezTo>
                    <a:pt x="4984344" y="2456524"/>
                    <a:pt x="4979545" y="2450191"/>
                    <a:pt x="4975545" y="2442192"/>
                  </a:cubicBezTo>
                  <a:cubicBezTo>
                    <a:pt x="4971545" y="2434192"/>
                    <a:pt x="4968311" y="2425426"/>
                    <a:pt x="4965845" y="2415893"/>
                  </a:cubicBezTo>
                  <a:cubicBezTo>
                    <a:pt x="4963378" y="2406360"/>
                    <a:pt x="4961612" y="2396528"/>
                    <a:pt x="4960545" y="2386395"/>
                  </a:cubicBezTo>
                  <a:cubicBezTo>
                    <a:pt x="4959479" y="2376262"/>
                    <a:pt x="4958946" y="2366596"/>
                    <a:pt x="4958946" y="2357397"/>
                  </a:cubicBezTo>
                  <a:cubicBezTo>
                    <a:pt x="4958946" y="2347931"/>
                    <a:pt x="4960178" y="2337765"/>
                    <a:pt x="4962645" y="2326899"/>
                  </a:cubicBezTo>
                  <a:cubicBezTo>
                    <a:pt x="4965111" y="2316033"/>
                    <a:pt x="4968645" y="2305466"/>
                    <a:pt x="4973244" y="2295201"/>
                  </a:cubicBezTo>
                  <a:cubicBezTo>
                    <a:pt x="4977844" y="2284935"/>
                    <a:pt x="4983477" y="2275402"/>
                    <a:pt x="4990143" y="2266602"/>
                  </a:cubicBezTo>
                  <a:cubicBezTo>
                    <a:pt x="4996809" y="2257803"/>
                    <a:pt x="5004343" y="2250603"/>
                    <a:pt x="5012742" y="2245004"/>
                  </a:cubicBezTo>
                  <a:lnTo>
                    <a:pt x="5030541" y="2245004"/>
                  </a:lnTo>
                  <a:lnTo>
                    <a:pt x="5030541" y="2217805"/>
                  </a:lnTo>
                  <a:lnTo>
                    <a:pt x="4926603" y="2217805"/>
                  </a:lnTo>
                  <a:lnTo>
                    <a:pt x="4909748" y="2217805"/>
                  </a:lnTo>
                  <a:close/>
                  <a:moveTo>
                    <a:pt x="3776283" y="2217805"/>
                  </a:moveTo>
                  <a:lnTo>
                    <a:pt x="3776283" y="2245004"/>
                  </a:lnTo>
                  <a:lnTo>
                    <a:pt x="3924475" y="2245004"/>
                  </a:lnTo>
                  <a:lnTo>
                    <a:pt x="3924475" y="2279202"/>
                  </a:lnTo>
                  <a:cubicBezTo>
                    <a:pt x="3907142" y="2280135"/>
                    <a:pt x="3891343" y="2282968"/>
                    <a:pt x="3877078" y="2287701"/>
                  </a:cubicBezTo>
                  <a:cubicBezTo>
                    <a:pt x="3862811" y="2292434"/>
                    <a:pt x="3850379" y="2298834"/>
                    <a:pt x="3839780" y="2306900"/>
                  </a:cubicBezTo>
                  <a:cubicBezTo>
                    <a:pt x="3829180" y="2314966"/>
                    <a:pt x="3820382" y="2324599"/>
                    <a:pt x="3813382" y="2335798"/>
                  </a:cubicBezTo>
                  <a:cubicBezTo>
                    <a:pt x="3806382" y="2346997"/>
                    <a:pt x="3801482" y="2359530"/>
                    <a:pt x="3798682" y="2373396"/>
                  </a:cubicBezTo>
                  <a:cubicBezTo>
                    <a:pt x="3811082" y="2375929"/>
                    <a:pt x="3823314" y="2378962"/>
                    <a:pt x="3835380" y="2382495"/>
                  </a:cubicBezTo>
                  <a:cubicBezTo>
                    <a:pt x="3847446" y="2386028"/>
                    <a:pt x="3858878" y="2390695"/>
                    <a:pt x="3869679" y="2396494"/>
                  </a:cubicBezTo>
                  <a:cubicBezTo>
                    <a:pt x="3880477" y="2402294"/>
                    <a:pt x="3890543" y="2409594"/>
                    <a:pt x="3899876" y="2418393"/>
                  </a:cubicBezTo>
                  <a:cubicBezTo>
                    <a:pt x="3909209" y="2427192"/>
                    <a:pt x="3917408" y="2437992"/>
                    <a:pt x="3924475" y="2450791"/>
                  </a:cubicBezTo>
                  <a:lnTo>
                    <a:pt x="3924475" y="2480789"/>
                  </a:lnTo>
                  <a:lnTo>
                    <a:pt x="3952473" y="2480789"/>
                  </a:lnTo>
                  <a:lnTo>
                    <a:pt x="3952473" y="2305400"/>
                  </a:lnTo>
                  <a:cubicBezTo>
                    <a:pt x="3959807" y="2305133"/>
                    <a:pt x="3967305" y="2306067"/>
                    <a:pt x="3974972" y="2308200"/>
                  </a:cubicBezTo>
                  <a:cubicBezTo>
                    <a:pt x="3982637" y="2310333"/>
                    <a:pt x="3989571" y="2313466"/>
                    <a:pt x="3995770" y="2317599"/>
                  </a:cubicBezTo>
                  <a:cubicBezTo>
                    <a:pt x="4001970" y="2321732"/>
                    <a:pt x="4007070" y="2326899"/>
                    <a:pt x="4011069" y="2333098"/>
                  </a:cubicBezTo>
                  <a:cubicBezTo>
                    <a:pt x="4015069" y="2339298"/>
                    <a:pt x="4017069" y="2346264"/>
                    <a:pt x="4017069" y="2353997"/>
                  </a:cubicBezTo>
                  <a:cubicBezTo>
                    <a:pt x="4017069" y="2357063"/>
                    <a:pt x="4017002" y="2359663"/>
                    <a:pt x="4016869" y="2361797"/>
                  </a:cubicBezTo>
                  <a:cubicBezTo>
                    <a:pt x="4016736" y="2363930"/>
                    <a:pt x="4016203" y="2366130"/>
                    <a:pt x="4015269" y="2368396"/>
                  </a:cubicBezTo>
                  <a:cubicBezTo>
                    <a:pt x="4013136" y="2366263"/>
                    <a:pt x="4010636" y="2364563"/>
                    <a:pt x="4007770" y="2363296"/>
                  </a:cubicBezTo>
                  <a:cubicBezTo>
                    <a:pt x="4004903" y="2362030"/>
                    <a:pt x="4001737" y="2361397"/>
                    <a:pt x="3998270" y="2361397"/>
                  </a:cubicBezTo>
                  <a:cubicBezTo>
                    <a:pt x="3994804" y="2361397"/>
                    <a:pt x="3991538" y="2362030"/>
                    <a:pt x="3988471" y="2363296"/>
                  </a:cubicBezTo>
                  <a:cubicBezTo>
                    <a:pt x="3985404" y="2364563"/>
                    <a:pt x="3982738" y="2366329"/>
                    <a:pt x="3980472" y="2368596"/>
                  </a:cubicBezTo>
                  <a:cubicBezTo>
                    <a:pt x="3978204" y="2370862"/>
                    <a:pt x="3976438" y="2373496"/>
                    <a:pt x="3975172" y="2376496"/>
                  </a:cubicBezTo>
                  <a:cubicBezTo>
                    <a:pt x="3973905" y="2379495"/>
                    <a:pt x="3973272" y="2382729"/>
                    <a:pt x="3973272" y="2386195"/>
                  </a:cubicBezTo>
                  <a:cubicBezTo>
                    <a:pt x="3973272" y="2389661"/>
                    <a:pt x="3973905" y="2392861"/>
                    <a:pt x="3975172" y="2395795"/>
                  </a:cubicBezTo>
                  <a:cubicBezTo>
                    <a:pt x="3976438" y="2398728"/>
                    <a:pt x="3978204" y="2401327"/>
                    <a:pt x="3980472" y="2403594"/>
                  </a:cubicBezTo>
                  <a:cubicBezTo>
                    <a:pt x="3982738" y="2405860"/>
                    <a:pt x="3985404" y="2407627"/>
                    <a:pt x="3988471" y="2408894"/>
                  </a:cubicBezTo>
                  <a:cubicBezTo>
                    <a:pt x="3991538" y="2410160"/>
                    <a:pt x="3994804" y="2410793"/>
                    <a:pt x="3998270" y="2410793"/>
                  </a:cubicBezTo>
                  <a:cubicBezTo>
                    <a:pt x="4004003" y="2410793"/>
                    <a:pt x="4009702" y="2409594"/>
                    <a:pt x="4015369" y="2407194"/>
                  </a:cubicBezTo>
                  <a:cubicBezTo>
                    <a:pt x="4021035" y="2404794"/>
                    <a:pt x="4026036" y="2401194"/>
                    <a:pt x="4030369" y="2396394"/>
                  </a:cubicBezTo>
                  <a:cubicBezTo>
                    <a:pt x="4034701" y="2391595"/>
                    <a:pt x="4038234" y="2385662"/>
                    <a:pt x="4040968" y="2378595"/>
                  </a:cubicBezTo>
                  <a:cubicBezTo>
                    <a:pt x="4043701" y="2371529"/>
                    <a:pt x="4045068" y="2363330"/>
                    <a:pt x="4045068" y="2353997"/>
                  </a:cubicBezTo>
                  <a:cubicBezTo>
                    <a:pt x="4045068" y="2342264"/>
                    <a:pt x="4042300" y="2331665"/>
                    <a:pt x="4036768" y="2322199"/>
                  </a:cubicBezTo>
                  <a:cubicBezTo>
                    <a:pt x="4031234" y="2312733"/>
                    <a:pt x="4024069" y="2304733"/>
                    <a:pt x="4015269" y="2298200"/>
                  </a:cubicBezTo>
                  <a:cubicBezTo>
                    <a:pt x="4006470" y="2291667"/>
                    <a:pt x="3996537" y="2286801"/>
                    <a:pt x="3985471" y="2283601"/>
                  </a:cubicBezTo>
                  <a:cubicBezTo>
                    <a:pt x="3974405" y="2280401"/>
                    <a:pt x="3963405" y="2278935"/>
                    <a:pt x="3952473" y="2279202"/>
                  </a:cubicBezTo>
                  <a:lnTo>
                    <a:pt x="3952473" y="2245004"/>
                  </a:lnTo>
                  <a:lnTo>
                    <a:pt x="4062034" y="2245004"/>
                  </a:lnTo>
                  <a:lnTo>
                    <a:pt x="4083033" y="2245004"/>
                  </a:lnTo>
                  <a:cubicBezTo>
                    <a:pt x="4091565" y="2245004"/>
                    <a:pt x="4100765" y="2245770"/>
                    <a:pt x="4110631" y="2247303"/>
                  </a:cubicBezTo>
                  <a:cubicBezTo>
                    <a:pt x="4120497" y="2248837"/>
                    <a:pt x="4129630" y="2251536"/>
                    <a:pt x="4138029" y="2255403"/>
                  </a:cubicBezTo>
                  <a:cubicBezTo>
                    <a:pt x="4146429" y="2259269"/>
                    <a:pt x="4153461" y="2264569"/>
                    <a:pt x="4159127" y="2271302"/>
                  </a:cubicBezTo>
                  <a:cubicBezTo>
                    <a:pt x="4164794" y="2278035"/>
                    <a:pt x="4167627" y="2286668"/>
                    <a:pt x="4167627" y="2297200"/>
                  </a:cubicBezTo>
                  <a:cubicBezTo>
                    <a:pt x="4167627" y="2303733"/>
                    <a:pt x="4165794" y="2309800"/>
                    <a:pt x="4162128" y="2315399"/>
                  </a:cubicBezTo>
                  <a:cubicBezTo>
                    <a:pt x="4158461" y="2320999"/>
                    <a:pt x="4153861" y="2325932"/>
                    <a:pt x="4148329" y="2330198"/>
                  </a:cubicBezTo>
                  <a:cubicBezTo>
                    <a:pt x="4142795" y="2334465"/>
                    <a:pt x="4136729" y="2337831"/>
                    <a:pt x="4130129" y="2340298"/>
                  </a:cubicBezTo>
                  <a:cubicBezTo>
                    <a:pt x="4123530" y="2342764"/>
                    <a:pt x="4117163" y="2343998"/>
                    <a:pt x="4111031" y="2343998"/>
                  </a:cubicBezTo>
                  <a:lnTo>
                    <a:pt x="4084633" y="2343998"/>
                  </a:lnTo>
                  <a:lnTo>
                    <a:pt x="4084633" y="2370396"/>
                  </a:lnTo>
                  <a:cubicBezTo>
                    <a:pt x="4095298" y="2370396"/>
                    <a:pt x="4105197" y="2370763"/>
                    <a:pt x="4114330" y="2371496"/>
                  </a:cubicBezTo>
                  <a:cubicBezTo>
                    <a:pt x="4123463" y="2372229"/>
                    <a:pt x="4132029" y="2373362"/>
                    <a:pt x="4140029" y="2374896"/>
                  </a:cubicBezTo>
                  <a:cubicBezTo>
                    <a:pt x="4148029" y="2376429"/>
                    <a:pt x="4155662" y="2378362"/>
                    <a:pt x="4162927" y="2380695"/>
                  </a:cubicBezTo>
                  <a:cubicBezTo>
                    <a:pt x="4170193" y="2383028"/>
                    <a:pt x="4177293" y="2385928"/>
                    <a:pt x="4184227" y="2389395"/>
                  </a:cubicBezTo>
                  <a:cubicBezTo>
                    <a:pt x="4207691" y="2402061"/>
                    <a:pt x="4226423" y="2421926"/>
                    <a:pt x="4240423" y="2448991"/>
                  </a:cubicBezTo>
                  <a:lnTo>
                    <a:pt x="4240423" y="2480789"/>
                  </a:lnTo>
                  <a:lnTo>
                    <a:pt x="4268411" y="2480789"/>
                  </a:lnTo>
                  <a:lnTo>
                    <a:pt x="4268411" y="2245004"/>
                  </a:lnTo>
                  <a:lnTo>
                    <a:pt x="4321407" y="2245004"/>
                  </a:lnTo>
                  <a:lnTo>
                    <a:pt x="4321407" y="2217805"/>
                  </a:lnTo>
                  <a:lnTo>
                    <a:pt x="4085465" y="2217805"/>
                  </a:lnTo>
                  <a:lnTo>
                    <a:pt x="4062034" y="2217805"/>
                  </a:lnTo>
                  <a:close/>
                  <a:moveTo>
                    <a:pt x="8860144" y="2215606"/>
                  </a:moveTo>
                  <a:lnTo>
                    <a:pt x="8845944" y="2231605"/>
                  </a:lnTo>
                  <a:cubicBezTo>
                    <a:pt x="8853944" y="2237071"/>
                    <a:pt x="8857944" y="2244537"/>
                    <a:pt x="8857944" y="2254003"/>
                  </a:cubicBezTo>
                  <a:cubicBezTo>
                    <a:pt x="8857944" y="2257603"/>
                    <a:pt x="8857011" y="2261203"/>
                    <a:pt x="8855144" y="2264802"/>
                  </a:cubicBezTo>
                  <a:cubicBezTo>
                    <a:pt x="8853411" y="2260136"/>
                    <a:pt x="8850512" y="2256403"/>
                    <a:pt x="8846444" y="2253603"/>
                  </a:cubicBezTo>
                  <a:cubicBezTo>
                    <a:pt x="8842378" y="2250803"/>
                    <a:pt x="8837679" y="2249403"/>
                    <a:pt x="8832346" y="2249403"/>
                  </a:cubicBezTo>
                  <a:cubicBezTo>
                    <a:pt x="8828880" y="2249403"/>
                    <a:pt x="8825613" y="2250037"/>
                    <a:pt x="8822546" y="2251303"/>
                  </a:cubicBezTo>
                  <a:cubicBezTo>
                    <a:pt x="8819480" y="2252570"/>
                    <a:pt x="8816814" y="2254336"/>
                    <a:pt x="8814546" y="2256603"/>
                  </a:cubicBezTo>
                  <a:cubicBezTo>
                    <a:pt x="8812280" y="2258869"/>
                    <a:pt x="8810514" y="2261503"/>
                    <a:pt x="8809247" y="2264503"/>
                  </a:cubicBezTo>
                  <a:cubicBezTo>
                    <a:pt x="8807981" y="2267502"/>
                    <a:pt x="8807347" y="2270669"/>
                    <a:pt x="8807347" y="2274002"/>
                  </a:cubicBezTo>
                  <a:cubicBezTo>
                    <a:pt x="8807347" y="2280801"/>
                    <a:pt x="8809847" y="2286634"/>
                    <a:pt x="8814846" y="2291501"/>
                  </a:cubicBezTo>
                  <a:cubicBezTo>
                    <a:pt x="8819846" y="2296367"/>
                    <a:pt x="8825680" y="2298800"/>
                    <a:pt x="8832346" y="2298800"/>
                  </a:cubicBezTo>
                  <a:cubicBezTo>
                    <a:pt x="8839145" y="2298800"/>
                    <a:pt x="8845478" y="2297900"/>
                    <a:pt x="8851344" y="2296100"/>
                  </a:cubicBezTo>
                  <a:cubicBezTo>
                    <a:pt x="8857211" y="2294301"/>
                    <a:pt x="8862378" y="2291667"/>
                    <a:pt x="8866844" y="2288201"/>
                  </a:cubicBezTo>
                  <a:cubicBezTo>
                    <a:pt x="8871310" y="2284735"/>
                    <a:pt x="8874843" y="2280568"/>
                    <a:pt x="8877443" y="2275702"/>
                  </a:cubicBezTo>
                  <a:cubicBezTo>
                    <a:pt x="8880042" y="2270835"/>
                    <a:pt x="8881342" y="2265336"/>
                    <a:pt x="8881342" y="2259203"/>
                  </a:cubicBezTo>
                  <a:cubicBezTo>
                    <a:pt x="8881342" y="2256003"/>
                    <a:pt x="8880876" y="2252336"/>
                    <a:pt x="8879942" y="2248203"/>
                  </a:cubicBezTo>
                  <a:cubicBezTo>
                    <a:pt x="8883542" y="2250070"/>
                    <a:pt x="8887076" y="2252570"/>
                    <a:pt x="8890542" y="2255703"/>
                  </a:cubicBezTo>
                  <a:cubicBezTo>
                    <a:pt x="8894008" y="2258836"/>
                    <a:pt x="8897076" y="2262336"/>
                    <a:pt x="8899742" y="2266202"/>
                  </a:cubicBezTo>
                  <a:cubicBezTo>
                    <a:pt x="8902408" y="2270069"/>
                    <a:pt x="8904508" y="2274102"/>
                    <a:pt x="8906041" y="2278302"/>
                  </a:cubicBezTo>
                  <a:cubicBezTo>
                    <a:pt x="8907574" y="2282501"/>
                    <a:pt x="8908341" y="2286734"/>
                    <a:pt x="8908341" y="2291001"/>
                  </a:cubicBezTo>
                  <a:cubicBezTo>
                    <a:pt x="8908341" y="2297267"/>
                    <a:pt x="8906108" y="2303533"/>
                    <a:pt x="8901642" y="2309800"/>
                  </a:cubicBezTo>
                  <a:cubicBezTo>
                    <a:pt x="8897176" y="2316066"/>
                    <a:pt x="8891709" y="2321732"/>
                    <a:pt x="8885242" y="2326799"/>
                  </a:cubicBezTo>
                  <a:cubicBezTo>
                    <a:pt x="8878776" y="2331865"/>
                    <a:pt x="8871877" y="2335998"/>
                    <a:pt x="8864544" y="2339198"/>
                  </a:cubicBezTo>
                  <a:cubicBezTo>
                    <a:pt x="8857211" y="2342398"/>
                    <a:pt x="8850678" y="2343998"/>
                    <a:pt x="8844945" y="2343998"/>
                  </a:cubicBezTo>
                  <a:lnTo>
                    <a:pt x="8818546" y="2343998"/>
                  </a:lnTo>
                  <a:lnTo>
                    <a:pt x="8818546" y="2370396"/>
                  </a:lnTo>
                  <a:cubicBezTo>
                    <a:pt x="8839879" y="2370129"/>
                    <a:pt x="8859044" y="2371562"/>
                    <a:pt x="8876043" y="2374696"/>
                  </a:cubicBezTo>
                  <a:cubicBezTo>
                    <a:pt x="8893042" y="2377829"/>
                    <a:pt x="8908408" y="2383528"/>
                    <a:pt x="8922140" y="2391795"/>
                  </a:cubicBezTo>
                  <a:cubicBezTo>
                    <a:pt x="8932273" y="2398061"/>
                    <a:pt x="8941606" y="2405794"/>
                    <a:pt x="8950138" y="2414993"/>
                  </a:cubicBezTo>
                  <a:cubicBezTo>
                    <a:pt x="8958672" y="2424193"/>
                    <a:pt x="8966738" y="2435525"/>
                    <a:pt x="8974337" y="2448991"/>
                  </a:cubicBezTo>
                  <a:lnTo>
                    <a:pt x="8974337" y="2480789"/>
                  </a:lnTo>
                  <a:lnTo>
                    <a:pt x="9002335" y="2480789"/>
                  </a:lnTo>
                  <a:lnTo>
                    <a:pt x="9002335" y="2245004"/>
                  </a:lnTo>
                  <a:lnTo>
                    <a:pt x="9055332" y="2245004"/>
                  </a:lnTo>
                  <a:lnTo>
                    <a:pt x="9055332" y="2217805"/>
                  </a:lnTo>
                  <a:lnTo>
                    <a:pt x="8974337" y="2217805"/>
                  </a:lnTo>
                  <a:lnTo>
                    <a:pt x="8974337" y="2403994"/>
                  </a:lnTo>
                  <a:cubicBezTo>
                    <a:pt x="8962072" y="2388661"/>
                    <a:pt x="8949206" y="2376729"/>
                    <a:pt x="8935739" y="2368196"/>
                  </a:cubicBezTo>
                  <a:cubicBezTo>
                    <a:pt x="8922540" y="2359530"/>
                    <a:pt x="8908141" y="2353930"/>
                    <a:pt x="8892542" y="2351397"/>
                  </a:cubicBezTo>
                  <a:cubicBezTo>
                    <a:pt x="8921740" y="2332998"/>
                    <a:pt x="8936339" y="2312866"/>
                    <a:pt x="8936339" y="2291001"/>
                  </a:cubicBezTo>
                  <a:cubicBezTo>
                    <a:pt x="8936339" y="2282468"/>
                    <a:pt x="8934006" y="2273602"/>
                    <a:pt x="8929340" y="2264402"/>
                  </a:cubicBezTo>
                  <a:cubicBezTo>
                    <a:pt x="8924674" y="2255203"/>
                    <a:pt x="8918740" y="2246903"/>
                    <a:pt x="8911540" y="2239504"/>
                  </a:cubicBezTo>
                  <a:cubicBezTo>
                    <a:pt x="8904341" y="2232104"/>
                    <a:pt x="8896442" y="2226272"/>
                    <a:pt x="8887842" y="2222005"/>
                  </a:cubicBezTo>
                  <a:cubicBezTo>
                    <a:pt x="8879242" y="2217739"/>
                    <a:pt x="8870010" y="2215606"/>
                    <a:pt x="8860144" y="2215606"/>
                  </a:cubicBezTo>
                  <a:close/>
                  <a:moveTo>
                    <a:pt x="7475443" y="2206006"/>
                  </a:moveTo>
                  <a:cubicBezTo>
                    <a:pt x="7468510" y="2206006"/>
                    <a:pt x="7461810" y="2206606"/>
                    <a:pt x="7455344" y="2207806"/>
                  </a:cubicBezTo>
                  <a:cubicBezTo>
                    <a:pt x="7448878" y="2209006"/>
                    <a:pt x="7442945" y="2210472"/>
                    <a:pt x="7437545" y="2212206"/>
                  </a:cubicBezTo>
                  <a:cubicBezTo>
                    <a:pt x="7432145" y="2213939"/>
                    <a:pt x="7427545" y="2215839"/>
                    <a:pt x="7423746" y="2217905"/>
                  </a:cubicBezTo>
                  <a:lnTo>
                    <a:pt x="7417032" y="2222265"/>
                  </a:lnTo>
                  <a:lnTo>
                    <a:pt x="7417032" y="2217805"/>
                  </a:lnTo>
                  <a:lnTo>
                    <a:pt x="7180335" y="2217805"/>
                  </a:lnTo>
                  <a:lnTo>
                    <a:pt x="7157648" y="2217805"/>
                  </a:lnTo>
                  <a:lnTo>
                    <a:pt x="6967148" y="2217805"/>
                  </a:lnTo>
                  <a:lnTo>
                    <a:pt x="6967148" y="2245004"/>
                  </a:lnTo>
                  <a:lnTo>
                    <a:pt x="7026344" y="2245004"/>
                  </a:lnTo>
                  <a:lnTo>
                    <a:pt x="7026344" y="2281201"/>
                  </a:lnTo>
                  <a:cubicBezTo>
                    <a:pt x="7023678" y="2283335"/>
                    <a:pt x="7021045" y="2285401"/>
                    <a:pt x="7018445" y="2287401"/>
                  </a:cubicBezTo>
                  <a:cubicBezTo>
                    <a:pt x="7015845" y="2289401"/>
                    <a:pt x="7013445" y="2291567"/>
                    <a:pt x="7011245" y="2293901"/>
                  </a:cubicBezTo>
                  <a:cubicBezTo>
                    <a:pt x="7009045" y="2296234"/>
                    <a:pt x="7007279" y="2298834"/>
                    <a:pt x="7005946" y="2301700"/>
                  </a:cubicBezTo>
                  <a:cubicBezTo>
                    <a:pt x="7004613" y="2304567"/>
                    <a:pt x="7003946" y="2307866"/>
                    <a:pt x="7003946" y="2311600"/>
                  </a:cubicBezTo>
                  <a:cubicBezTo>
                    <a:pt x="7003946" y="2315066"/>
                    <a:pt x="7004579" y="2318299"/>
                    <a:pt x="7005846" y="2321299"/>
                  </a:cubicBezTo>
                  <a:cubicBezTo>
                    <a:pt x="7007112" y="2324299"/>
                    <a:pt x="7008879" y="2326932"/>
                    <a:pt x="7011145" y="2329198"/>
                  </a:cubicBezTo>
                  <a:cubicBezTo>
                    <a:pt x="7013412" y="2331465"/>
                    <a:pt x="7016079" y="2333232"/>
                    <a:pt x="7019145" y="2334498"/>
                  </a:cubicBezTo>
                  <a:cubicBezTo>
                    <a:pt x="7022212" y="2335765"/>
                    <a:pt x="7025478" y="2336398"/>
                    <a:pt x="7028944" y="2336398"/>
                  </a:cubicBezTo>
                  <a:cubicBezTo>
                    <a:pt x="7035744" y="2336398"/>
                    <a:pt x="7041543" y="2333998"/>
                    <a:pt x="7046343" y="2329198"/>
                  </a:cubicBezTo>
                  <a:cubicBezTo>
                    <a:pt x="7051143" y="2324399"/>
                    <a:pt x="7053543" y="2318532"/>
                    <a:pt x="7053543" y="2311600"/>
                  </a:cubicBezTo>
                  <a:cubicBezTo>
                    <a:pt x="7053543" y="2308133"/>
                    <a:pt x="7052877" y="2304800"/>
                    <a:pt x="7051543" y="2301600"/>
                  </a:cubicBezTo>
                  <a:cubicBezTo>
                    <a:pt x="7056209" y="2300134"/>
                    <a:pt x="7060609" y="2299400"/>
                    <a:pt x="7064742" y="2299400"/>
                  </a:cubicBezTo>
                  <a:cubicBezTo>
                    <a:pt x="7070875" y="2299400"/>
                    <a:pt x="7076275" y="2300567"/>
                    <a:pt x="7080941" y="2302900"/>
                  </a:cubicBezTo>
                  <a:cubicBezTo>
                    <a:pt x="7085608" y="2305233"/>
                    <a:pt x="7089474" y="2308300"/>
                    <a:pt x="7092540" y="2312100"/>
                  </a:cubicBezTo>
                  <a:cubicBezTo>
                    <a:pt x="7095607" y="2315899"/>
                    <a:pt x="7097907" y="2320266"/>
                    <a:pt x="7099440" y="2325199"/>
                  </a:cubicBezTo>
                  <a:cubicBezTo>
                    <a:pt x="7100974" y="2330132"/>
                    <a:pt x="7101740" y="2335198"/>
                    <a:pt x="7101740" y="2340398"/>
                  </a:cubicBezTo>
                  <a:cubicBezTo>
                    <a:pt x="7101740" y="2348531"/>
                    <a:pt x="7099440" y="2355497"/>
                    <a:pt x="7094840" y="2361297"/>
                  </a:cubicBezTo>
                  <a:cubicBezTo>
                    <a:pt x="7090241" y="2367096"/>
                    <a:pt x="7084408" y="2371862"/>
                    <a:pt x="7077341" y="2375596"/>
                  </a:cubicBezTo>
                  <a:cubicBezTo>
                    <a:pt x="7070275" y="2379329"/>
                    <a:pt x="7062609" y="2382062"/>
                    <a:pt x="7054343" y="2383795"/>
                  </a:cubicBezTo>
                  <a:cubicBezTo>
                    <a:pt x="7046077" y="2385528"/>
                    <a:pt x="7038344" y="2386395"/>
                    <a:pt x="7031144" y="2386395"/>
                  </a:cubicBezTo>
                  <a:cubicBezTo>
                    <a:pt x="7026611" y="2386395"/>
                    <a:pt x="7020145" y="2385662"/>
                    <a:pt x="7011745" y="2384195"/>
                  </a:cubicBezTo>
                  <a:cubicBezTo>
                    <a:pt x="7007079" y="2383528"/>
                    <a:pt x="7003113" y="2383062"/>
                    <a:pt x="6999846" y="2382795"/>
                  </a:cubicBezTo>
                  <a:cubicBezTo>
                    <a:pt x="6996580" y="2382528"/>
                    <a:pt x="6994013" y="2382262"/>
                    <a:pt x="6992146" y="2381995"/>
                  </a:cubicBezTo>
                  <a:lnTo>
                    <a:pt x="6992146" y="2408194"/>
                  </a:lnTo>
                  <a:cubicBezTo>
                    <a:pt x="7004146" y="2410327"/>
                    <a:pt x="7016845" y="2413860"/>
                    <a:pt x="7030244" y="2418793"/>
                  </a:cubicBezTo>
                  <a:cubicBezTo>
                    <a:pt x="7043643" y="2423726"/>
                    <a:pt x="7056709" y="2429726"/>
                    <a:pt x="7069442" y="2436792"/>
                  </a:cubicBezTo>
                  <a:cubicBezTo>
                    <a:pt x="7082175" y="2443858"/>
                    <a:pt x="7093974" y="2451791"/>
                    <a:pt x="7104840" y="2460590"/>
                  </a:cubicBezTo>
                  <a:cubicBezTo>
                    <a:pt x="7115706" y="2469390"/>
                    <a:pt x="7124672" y="2478656"/>
                    <a:pt x="7131738" y="2488389"/>
                  </a:cubicBezTo>
                  <a:lnTo>
                    <a:pt x="7153937" y="2474590"/>
                  </a:lnTo>
                  <a:cubicBezTo>
                    <a:pt x="7151270" y="2469123"/>
                    <a:pt x="7146704" y="2462957"/>
                    <a:pt x="7140237" y="2456091"/>
                  </a:cubicBezTo>
                  <a:cubicBezTo>
                    <a:pt x="7133772" y="2449224"/>
                    <a:pt x="7126505" y="2442525"/>
                    <a:pt x="7118439" y="2435992"/>
                  </a:cubicBezTo>
                  <a:cubicBezTo>
                    <a:pt x="7110373" y="2429459"/>
                    <a:pt x="7102173" y="2423493"/>
                    <a:pt x="7093840" y="2418093"/>
                  </a:cubicBezTo>
                  <a:cubicBezTo>
                    <a:pt x="7085508" y="2412693"/>
                    <a:pt x="7078208" y="2408860"/>
                    <a:pt x="7071942" y="2406594"/>
                  </a:cubicBezTo>
                  <a:cubicBezTo>
                    <a:pt x="7080608" y="2405794"/>
                    <a:pt x="7088474" y="2403461"/>
                    <a:pt x="7095540" y="2399594"/>
                  </a:cubicBezTo>
                  <a:cubicBezTo>
                    <a:pt x="7102607" y="2395728"/>
                    <a:pt x="7108673" y="2390795"/>
                    <a:pt x="7113739" y="2384795"/>
                  </a:cubicBezTo>
                  <a:cubicBezTo>
                    <a:pt x="7118806" y="2378795"/>
                    <a:pt x="7122739" y="2371929"/>
                    <a:pt x="7125538" y="2364196"/>
                  </a:cubicBezTo>
                  <a:cubicBezTo>
                    <a:pt x="7128338" y="2356464"/>
                    <a:pt x="7129738" y="2348464"/>
                    <a:pt x="7129738" y="2340198"/>
                  </a:cubicBezTo>
                  <a:cubicBezTo>
                    <a:pt x="7129738" y="2331532"/>
                    <a:pt x="7128238" y="2323166"/>
                    <a:pt x="7125238" y="2315099"/>
                  </a:cubicBezTo>
                  <a:cubicBezTo>
                    <a:pt x="7122239" y="2307033"/>
                    <a:pt x="7117939" y="2299867"/>
                    <a:pt x="7112339" y="2293601"/>
                  </a:cubicBezTo>
                  <a:cubicBezTo>
                    <a:pt x="7106739" y="2287334"/>
                    <a:pt x="7099907" y="2282335"/>
                    <a:pt x="7091840" y="2278602"/>
                  </a:cubicBezTo>
                  <a:cubicBezTo>
                    <a:pt x="7083775" y="2274869"/>
                    <a:pt x="7074741" y="2273002"/>
                    <a:pt x="7064742" y="2273002"/>
                  </a:cubicBezTo>
                  <a:cubicBezTo>
                    <a:pt x="7061009" y="2273002"/>
                    <a:pt x="7057609" y="2273335"/>
                    <a:pt x="7054543" y="2274002"/>
                  </a:cubicBezTo>
                  <a:lnTo>
                    <a:pt x="7054543" y="2245004"/>
                  </a:lnTo>
                  <a:lnTo>
                    <a:pt x="7157648" y="2245004"/>
                  </a:lnTo>
                  <a:lnTo>
                    <a:pt x="7178647" y="2245004"/>
                  </a:lnTo>
                  <a:cubicBezTo>
                    <a:pt x="7187180" y="2245004"/>
                    <a:pt x="7196379" y="2245770"/>
                    <a:pt x="7206245" y="2247303"/>
                  </a:cubicBezTo>
                  <a:cubicBezTo>
                    <a:pt x="7216111" y="2248837"/>
                    <a:pt x="7225244" y="2251536"/>
                    <a:pt x="7233643" y="2255403"/>
                  </a:cubicBezTo>
                  <a:cubicBezTo>
                    <a:pt x="7242043" y="2259269"/>
                    <a:pt x="7249076" y="2264569"/>
                    <a:pt x="7254742" y="2271302"/>
                  </a:cubicBezTo>
                  <a:cubicBezTo>
                    <a:pt x="7260409" y="2278035"/>
                    <a:pt x="7263242" y="2286668"/>
                    <a:pt x="7263242" y="2297200"/>
                  </a:cubicBezTo>
                  <a:cubicBezTo>
                    <a:pt x="7263242" y="2303733"/>
                    <a:pt x="7261409" y="2309800"/>
                    <a:pt x="7257742" y="2315399"/>
                  </a:cubicBezTo>
                  <a:cubicBezTo>
                    <a:pt x="7254076" y="2320999"/>
                    <a:pt x="7249476" y="2325932"/>
                    <a:pt x="7243943" y="2330198"/>
                  </a:cubicBezTo>
                  <a:cubicBezTo>
                    <a:pt x="7238410" y="2334465"/>
                    <a:pt x="7232343" y="2337831"/>
                    <a:pt x="7225744" y="2340298"/>
                  </a:cubicBezTo>
                  <a:cubicBezTo>
                    <a:pt x="7219144" y="2342764"/>
                    <a:pt x="7212778" y="2343998"/>
                    <a:pt x="7206645" y="2343998"/>
                  </a:cubicBezTo>
                  <a:lnTo>
                    <a:pt x="7180247" y="2343998"/>
                  </a:lnTo>
                  <a:lnTo>
                    <a:pt x="7180247" y="2370396"/>
                  </a:lnTo>
                  <a:cubicBezTo>
                    <a:pt x="7190913" y="2370396"/>
                    <a:pt x="7200812" y="2370763"/>
                    <a:pt x="7209945" y="2371496"/>
                  </a:cubicBezTo>
                  <a:cubicBezTo>
                    <a:pt x="7219078" y="2372229"/>
                    <a:pt x="7227644" y="2373362"/>
                    <a:pt x="7235643" y="2374896"/>
                  </a:cubicBezTo>
                  <a:cubicBezTo>
                    <a:pt x="7243643" y="2376429"/>
                    <a:pt x="7251276" y="2378362"/>
                    <a:pt x="7258542" y="2380695"/>
                  </a:cubicBezTo>
                  <a:cubicBezTo>
                    <a:pt x="7265808" y="2383028"/>
                    <a:pt x="7272908" y="2385928"/>
                    <a:pt x="7279841" y="2389395"/>
                  </a:cubicBezTo>
                  <a:cubicBezTo>
                    <a:pt x="7303306" y="2402061"/>
                    <a:pt x="7322038" y="2421926"/>
                    <a:pt x="7336037" y="2448991"/>
                  </a:cubicBezTo>
                  <a:lnTo>
                    <a:pt x="7336037" y="2480789"/>
                  </a:lnTo>
                  <a:lnTo>
                    <a:pt x="7364035" y="2480789"/>
                  </a:lnTo>
                  <a:lnTo>
                    <a:pt x="7364035" y="2245004"/>
                  </a:lnTo>
                  <a:lnTo>
                    <a:pt x="7414055" y="2245004"/>
                  </a:lnTo>
                  <a:lnTo>
                    <a:pt x="7414446" y="2246504"/>
                  </a:lnTo>
                  <a:cubicBezTo>
                    <a:pt x="7414980" y="2247637"/>
                    <a:pt x="7415613" y="2248403"/>
                    <a:pt x="7416346" y="2248803"/>
                  </a:cubicBezTo>
                  <a:cubicBezTo>
                    <a:pt x="7417080" y="2249203"/>
                    <a:pt x="7417913" y="2249403"/>
                    <a:pt x="7418846" y="2249403"/>
                  </a:cubicBezTo>
                  <a:cubicBezTo>
                    <a:pt x="7420180" y="2249403"/>
                    <a:pt x="7422213" y="2248603"/>
                    <a:pt x="7424946" y="2247003"/>
                  </a:cubicBezTo>
                  <a:cubicBezTo>
                    <a:pt x="7427679" y="2245404"/>
                    <a:pt x="7431179" y="2243604"/>
                    <a:pt x="7435445" y="2241604"/>
                  </a:cubicBezTo>
                  <a:cubicBezTo>
                    <a:pt x="7439712" y="2239604"/>
                    <a:pt x="7444744" y="2237771"/>
                    <a:pt x="7450544" y="2236104"/>
                  </a:cubicBezTo>
                  <a:cubicBezTo>
                    <a:pt x="7456344" y="2234438"/>
                    <a:pt x="7463110" y="2233604"/>
                    <a:pt x="7470843" y="2233604"/>
                  </a:cubicBezTo>
                  <a:cubicBezTo>
                    <a:pt x="7479642" y="2233604"/>
                    <a:pt x="7487276" y="2234871"/>
                    <a:pt x="7493741" y="2237404"/>
                  </a:cubicBezTo>
                  <a:cubicBezTo>
                    <a:pt x="7500208" y="2239937"/>
                    <a:pt x="7505574" y="2243504"/>
                    <a:pt x="7509840" y="2248103"/>
                  </a:cubicBezTo>
                  <a:cubicBezTo>
                    <a:pt x="7514107" y="2252703"/>
                    <a:pt x="7517307" y="2258170"/>
                    <a:pt x="7519440" y="2264503"/>
                  </a:cubicBezTo>
                  <a:cubicBezTo>
                    <a:pt x="7521573" y="2270835"/>
                    <a:pt x="7522640" y="2277802"/>
                    <a:pt x="7522640" y="2285401"/>
                  </a:cubicBezTo>
                  <a:cubicBezTo>
                    <a:pt x="7522640" y="2292067"/>
                    <a:pt x="7521773" y="2298467"/>
                    <a:pt x="7520040" y="2304600"/>
                  </a:cubicBezTo>
                  <a:cubicBezTo>
                    <a:pt x="7518307" y="2310733"/>
                    <a:pt x="7515540" y="2316066"/>
                    <a:pt x="7511740" y="2320599"/>
                  </a:cubicBezTo>
                  <a:cubicBezTo>
                    <a:pt x="7507941" y="2325132"/>
                    <a:pt x="7502975" y="2328765"/>
                    <a:pt x="7496841" y="2331498"/>
                  </a:cubicBezTo>
                  <a:cubicBezTo>
                    <a:pt x="7490709" y="2334231"/>
                    <a:pt x="7483309" y="2335598"/>
                    <a:pt x="7474643" y="2335598"/>
                  </a:cubicBezTo>
                  <a:lnTo>
                    <a:pt x="7470243" y="2335598"/>
                  </a:lnTo>
                  <a:cubicBezTo>
                    <a:pt x="7467843" y="2335598"/>
                    <a:pt x="7465710" y="2335831"/>
                    <a:pt x="7463843" y="2336298"/>
                  </a:cubicBezTo>
                  <a:cubicBezTo>
                    <a:pt x="7461977" y="2336765"/>
                    <a:pt x="7460443" y="2337631"/>
                    <a:pt x="7459244" y="2338898"/>
                  </a:cubicBezTo>
                  <a:cubicBezTo>
                    <a:pt x="7458044" y="2340164"/>
                    <a:pt x="7457144" y="2341764"/>
                    <a:pt x="7456544" y="2343698"/>
                  </a:cubicBezTo>
                  <a:cubicBezTo>
                    <a:pt x="7455944" y="2345631"/>
                    <a:pt x="7455711" y="2348131"/>
                    <a:pt x="7455844" y="2351197"/>
                  </a:cubicBezTo>
                  <a:lnTo>
                    <a:pt x="7457044" y="2406594"/>
                  </a:lnTo>
                  <a:cubicBezTo>
                    <a:pt x="7457044" y="2407660"/>
                    <a:pt x="7457311" y="2408594"/>
                    <a:pt x="7457844" y="2409394"/>
                  </a:cubicBezTo>
                  <a:cubicBezTo>
                    <a:pt x="7458377" y="2410194"/>
                    <a:pt x="7459244" y="2410827"/>
                    <a:pt x="7460443" y="2411293"/>
                  </a:cubicBezTo>
                  <a:cubicBezTo>
                    <a:pt x="7461643" y="2411760"/>
                    <a:pt x="7463243" y="2412093"/>
                    <a:pt x="7465243" y="2412293"/>
                  </a:cubicBezTo>
                  <a:cubicBezTo>
                    <a:pt x="7467243" y="2412494"/>
                    <a:pt x="7469643" y="2412593"/>
                    <a:pt x="7472443" y="2412593"/>
                  </a:cubicBezTo>
                  <a:cubicBezTo>
                    <a:pt x="7477642" y="2412593"/>
                    <a:pt x="7481409" y="2412093"/>
                    <a:pt x="7483742" y="2411093"/>
                  </a:cubicBezTo>
                  <a:cubicBezTo>
                    <a:pt x="7486076" y="2410094"/>
                    <a:pt x="7487242" y="2408594"/>
                    <a:pt x="7487242" y="2406594"/>
                  </a:cubicBezTo>
                  <a:lnTo>
                    <a:pt x="7488642" y="2358397"/>
                  </a:lnTo>
                  <a:cubicBezTo>
                    <a:pt x="7498908" y="2357730"/>
                    <a:pt x="7508241" y="2355597"/>
                    <a:pt x="7516640" y="2351997"/>
                  </a:cubicBezTo>
                  <a:cubicBezTo>
                    <a:pt x="7525040" y="2348397"/>
                    <a:pt x="7532239" y="2343398"/>
                    <a:pt x="7538239" y="2336998"/>
                  </a:cubicBezTo>
                  <a:cubicBezTo>
                    <a:pt x="7544238" y="2330598"/>
                    <a:pt x="7548905" y="2322865"/>
                    <a:pt x="7552238" y="2313800"/>
                  </a:cubicBezTo>
                  <a:cubicBezTo>
                    <a:pt x="7555571" y="2304733"/>
                    <a:pt x="7557238" y="2294334"/>
                    <a:pt x="7557238" y="2282601"/>
                  </a:cubicBezTo>
                  <a:cubicBezTo>
                    <a:pt x="7557238" y="2272202"/>
                    <a:pt x="7555638" y="2262336"/>
                    <a:pt x="7552438" y="2253003"/>
                  </a:cubicBezTo>
                  <a:cubicBezTo>
                    <a:pt x="7549238" y="2243670"/>
                    <a:pt x="7544305" y="2235537"/>
                    <a:pt x="7537639" y="2228605"/>
                  </a:cubicBezTo>
                  <a:cubicBezTo>
                    <a:pt x="7530973" y="2221672"/>
                    <a:pt x="7522507" y="2216172"/>
                    <a:pt x="7512240" y="2212106"/>
                  </a:cubicBezTo>
                  <a:cubicBezTo>
                    <a:pt x="7501975" y="2208039"/>
                    <a:pt x="7489709" y="2206006"/>
                    <a:pt x="7475443" y="2206006"/>
                  </a:cubicBezTo>
                  <a:close/>
                  <a:moveTo>
                    <a:pt x="2751206" y="2187607"/>
                  </a:moveTo>
                  <a:cubicBezTo>
                    <a:pt x="2745740" y="2187607"/>
                    <a:pt x="2743007" y="2191807"/>
                    <a:pt x="2743007" y="2200206"/>
                  </a:cubicBezTo>
                  <a:cubicBezTo>
                    <a:pt x="2743007" y="2211939"/>
                    <a:pt x="2746940" y="2223005"/>
                    <a:pt x="2754807" y="2233404"/>
                  </a:cubicBezTo>
                  <a:cubicBezTo>
                    <a:pt x="2760674" y="2241137"/>
                    <a:pt x="2768473" y="2247937"/>
                    <a:pt x="2778205" y="2253803"/>
                  </a:cubicBezTo>
                  <a:cubicBezTo>
                    <a:pt x="2785939" y="2258470"/>
                    <a:pt x="2791602" y="2260803"/>
                    <a:pt x="2795204" y="2260803"/>
                  </a:cubicBezTo>
                  <a:cubicBezTo>
                    <a:pt x="2797871" y="2260803"/>
                    <a:pt x="2800203" y="2259069"/>
                    <a:pt x="2802203" y="2255603"/>
                  </a:cubicBezTo>
                  <a:cubicBezTo>
                    <a:pt x="2804204" y="2252136"/>
                    <a:pt x="2806204" y="2250403"/>
                    <a:pt x="2808204" y="2250403"/>
                  </a:cubicBezTo>
                  <a:cubicBezTo>
                    <a:pt x="2817536" y="2250403"/>
                    <a:pt x="2830336" y="2260203"/>
                    <a:pt x="2846602" y="2279801"/>
                  </a:cubicBezTo>
                  <a:cubicBezTo>
                    <a:pt x="2861265" y="2297534"/>
                    <a:pt x="2872332" y="2314733"/>
                    <a:pt x="2879800" y="2331398"/>
                  </a:cubicBezTo>
                  <a:cubicBezTo>
                    <a:pt x="2880862" y="2328599"/>
                    <a:pt x="2881531" y="2326265"/>
                    <a:pt x="2881800" y="2324399"/>
                  </a:cubicBezTo>
                  <a:cubicBezTo>
                    <a:pt x="2882064" y="2322532"/>
                    <a:pt x="2882198" y="2320266"/>
                    <a:pt x="2882198" y="2317599"/>
                  </a:cubicBezTo>
                  <a:cubicBezTo>
                    <a:pt x="2882198" y="2296534"/>
                    <a:pt x="2872666" y="2275002"/>
                    <a:pt x="2853599" y="2253003"/>
                  </a:cubicBezTo>
                  <a:cubicBezTo>
                    <a:pt x="2838134" y="2235004"/>
                    <a:pt x="2819003" y="2219272"/>
                    <a:pt x="2796202" y="2205806"/>
                  </a:cubicBezTo>
                  <a:cubicBezTo>
                    <a:pt x="2775805" y="2193673"/>
                    <a:pt x="2760806" y="2187607"/>
                    <a:pt x="2751206" y="2187607"/>
                  </a:cubicBezTo>
                  <a:close/>
                  <a:moveTo>
                    <a:pt x="3599927" y="2182407"/>
                  </a:moveTo>
                  <a:lnTo>
                    <a:pt x="3581928" y="2201406"/>
                  </a:lnTo>
                  <a:cubicBezTo>
                    <a:pt x="3629925" y="2252203"/>
                    <a:pt x="3653924" y="2303867"/>
                    <a:pt x="3653924" y="2356397"/>
                  </a:cubicBezTo>
                  <a:cubicBezTo>
                    <a:pt x="3653924" y="2370396"/>
                    <a:pt x="3652091" y="2384428"/>
                    <a:pt x="3648424" y="2398494"/>
                  </a:cubicBezTo>
                  <a:cubicBezTo>
                    <a:pt x="3644757" y="2412560"/>
                    <a:pt x="3639591" y="2426259"/>
                    <a:pt x="3632925" y="2439592"/>
                  </a:cubicBezTo>
                  <a:cubicBezTo>
                    <a:pt x="3626259" y="2452924"/>
                    <a:pt x="3618459" y="2465557"/>
                    <a:pt x="3609527" y="2477489"/>
                  </a:cubicBezTo>
                  <a:cubicBezTo>
                    <a:pt x="3600593" y="2489422"/>
                    <a:pt x="3590861" y="2500321"/>
                    <a:pt x="3580328" y="2510187"/>
                  </a:cubicBezTo>
                  <a:lnTo>
                    <a:pt x="3597927" y="2529186"/>
                  </a:lnTo>
                  <a:cubicBezTo>
                    <a:pt x="3653790" y="2476656"/>
                    <a:pt x="3681721" y="2419060"/>
                    <a:pt x="3681721" y="2356397"/>
                  </a:cubicBezTo>
                  <a:cubicBezTo>
                    <a:pt x="3681721" y="2340131"/>
                    <a:pt x="3679789" y="2324032"/>
                    <a:pt x="3675922" y="2308100"/>
                  </a:cubicBezTo>
                  <a:cubicBezTo>
                    <a:pt x="3672056" y="2292167"/>
                    <a:pt x="3666489" y="2276768"/>
                    <a:pt x="3659224" y="2261903"/>
                  </a:cubicBezTo>
                  <a:cubicBezTo>
                    <a:pt x="3651957" y="2247037"/>
                    <a:pt x="3643291" y="2232871"/>
                    <a:pt x="3633226" y="2219405"/>
                  </a:cubicBezTo>
                  <a:cubicBezTo>
                    <a:pt x="3623159" y="2205939"/>
                    <a:pt x="3612060" y="2193607"/>
                    <a:pt x="3599927" y="2182407"/>
                  </a:cubicBezTo>
                  <a:close/>
                  <a:moveTo>
                    <a:pt x="2509998" y="2182407"/>
                  </a:moveTo>
                  <a:cubicBezTo>
                    <a:pt x="2497599" y="2193607"/>
                    <a:pt x="2486366" y="2205873"/>
                    <a:pt x="2476301" y="2219205"/>
                  </a:cubicBezTo>
                  <a:cubicBezTo>
                    <a:pt x="2466234" y="2232538"/>
                    <a:pt x="2457636" y="2246704"/>
                    <a:pt x="2450502" y="2261703"/>
                  </a:cubicBezTo>
                  <a:cubicBezTo>
                    <a:pt x="2443368" y="2276702"/>
                    <a:pt x="2437803" y="2292167"/>
                    <a:pt x="2433803" y="2308100"/>
                  </a:cubicBezTo>
                  <a:cubicBezTo>
                    <a:pt x="2429804" y="2324032"/>
                    <a:pt x="2427802" y="2340131"/>
                    <a:pt x="2427802" y="2356397"/>
                  </a:cubicBezTo>
                  <a:cubicBezTo>
                    <a:pt x="2427802" y="2419193"/>
                    <a:pt x="2455803" y="2476789"/>
                    <a:pt x="2511799" y="2529186"/>
                  </a:cubicBezTo>
                  <a:lnTo>
                    <a:pt x="2529197" y="2510187"/>
                  </a:lnTo>
                  <a:cubicBezTo>
                    <a:pt x="2518932" y="2500321"/>
                    <a:pt x="2509298" y="2489422"/>
                    <a:pt x="2500299" y="2477489"/>
                  </a:cubicBezTo>
                  <a:cubicBezTo>
                    <a:pt x="2491300" y="2465557"/>
                    <a:pt x="2483500" y="2452924"/>
                    <a:pt x="2476902" y="2439592"/>
                  </a:cubicBezTo>
                  <a:cubicBezTo>
                    <a:pt x="2470300" y="2426259"/>
                    <a:pt x="2465134" y="2412560"/>
                    <a:pt x="2461402" y="2398494"/>
                  </a:cubicBezTo>
                  <a:cubicBezTo>
                    <a:pt x="2457667" y="2384428"/>
                    <a:pt x="2455803" y="2370396"/>
                    <a:pt x="2455803" y="2356397"/>
                  </a:cubicBezTo>
                  <a:cubicBezTo>
                    <a:pt x="2455803" y="2303867"/>
                    <a:pt x="2479800" y="2252203"/>
                    <a:pt x="2527797" y="2201406"/>
                  </a:cubicBezTo>
                  <a:close/>
                  <a:moveTo>
                    <a:pt x="3443481" y="2177608"/>
                  </a:moveTo>
                  <a:cubicBezTo>
                    <a:pt x="3440414" y="2183607"/>
                    <a:pt x="3437180" y="2190007"/>
                    <a:pt x="3433780" y="2196807"/>
                  </a:cubicBezTo>
                  <a:cubicBezTo>
                    <a:pt x="3430382" y="2203606"/>
                    <a:pt x="3427348" y="2209939"/>
                    <a:pt x="3424682" y="2215805"/>
                  </a:cubicBezTo>
                  <a:cubicBezTo>
                    <a:pt x="3426949" y="2232871"/>
                    <a:pt x="3429014" y="2249603"/>
                    <a:pt x="3430882" y="2266002"/>
                  </a:cubicBezTo>
                  <a:cubicBezTo>
                    <a:pt x="3433947" y="2293067"/>
                    <a:pt x="3436581" y="2319032"/>
                    <a:pt x="3438780" y="2343898"/>
                  </a:cubicBezTo>
                  <a:cubicBezTo>
                    <a:pt x="3440981" y="2368763"/>
                    <a:pt x="3442080" y="2388128"/>
                    <a:pt x="3442080" y="2401994"/>
                  </a:cubicBezTo>
                  <a:cubicBezTo>
                    <a:pt x="3442080" y="2403727"/>
                    <a:pt x="3441915" y="2407127"/>
                    <a:pt x="3441580" y="2412193"/>
                  </a:cubicBezTo>
                  <a:cubicBezTo>
                    <a:pt x="3441247" y="2417260"/>
                    <a:pt x="3440881" y="2421726"/>
                    <a:pt x="3440480" y="2425593"/>
                  </a:cubicBezTo>
                  <a:lnTo>
                    <a:pt x="3444081" y="2427593"/>
                  </a:lnTo>
                  <a:cubicBezTo>
                    <a:pt x="3450747" y="2415993"/>
                    <a:pt x="3455080" y="2407527"/>
                    <a:pt x="3457082" y="2402194"/>
                  </a:cubicBezTo>
                  <a:cubicBezTo>
                    <a:pt x="3460946" y="2392195"/>
                    <a:pt x="3462880" y="2381862"/>
                    <a:pt x="3462880" y="2371196"/>
                  </a:cubicBezTo>
                  <a:cubicBezTo>
                    <a:pt x="3462880" y="2357730"/>
                    <a:pt x="3461679" y="2337798"/>
                    <a:pt x="3459279" y="2311400"/>
                  </a:cubicBezTo>
                  <a:cubicBezTo>
                    <a:pt x="3457414" y="2290201"/>
                    <a:pt x="3454847" y="2266402"/>
                    <a:pt x="3451581" y="2240004"/>
                  </a:cubicBezTo>
                  <a:cubicBezTo>
                    <a:pt x="3448315" y="2213606"/>
                    <a:pt x="3445615" y="2192807"/>
                    <a:pt x="3443481" y="2177608"/>
                  </a:cubicBezTo>
                  <a:close/>
                  <a:moveTo>
                    <a:pt x="3349556" y="2163409"/>
                  </a:moveTo>
                  <a:cubicBezTo>
                    <a:pt x="3346356" y="2171008"/>
                    <a:pt x="3343957" y="2178841"/>
                    <a:pt x="3342357" y="2186907"/>
                  </a:cubicBezTo>
                  <a:cubicBezTo>
                    <a:pt x="3340757" y="2194974"/>
                    <a:pt x="3339956" y="2203606"/>
                    <a:pt x="3339956" y="2212806"/>
                  </a:cubicBezTo>
                  <a:lnTo>
                    <a:pt x="3350356" y="2217805"/>
                  </a:lnTo>
                  <a:lnTo>
                    <a:pt x="3374155" y="2387395"/>
                  </a:lnTo>
                  <a:lnTo>
                    <a:pt x="3313238" y="2387395"/>
                  </a:lnTo>
                  <a:lnTo>
                    <a:pt x="3313238" y="2371596"/>
                  </a:lnTo>
                  <a:cubicBezTo>
                    <a:pt x="3313238" y="2353997"/>
                    <a:pt x="3308972" y="2340331"/>
                    <a:pt x="3300438" y="2330598"/>
                  </a:cubicBezTo>
                  <a:cubicBezTo>
                    <a:pt x="3291239" y="2320066"/>
                    <a:pt x="3277574" y="2314799"/>
                    <a:pt x="3259441" y="2314799"/>
                  </a:cubicBezTo>
                  <a:cubicBezTo>
                    <a:pt x="3247708" y="2314799"/>
                    <a:pt x="3236910" y="2316466"/>
                    <a:pt x="3227043" y="2319799"/>
                  </a:cubicBezTo>
                  <a:cubicBezTo>
                    <a:pt x="3218244" y="2322732"/>
                    <a:pt x="3208444" y="2327665"/>
                    <a:pt x="3197645" y="2334598"/>
                  </a:cubicBezTo>
                  <a:cubicBezTo>
                    <a:pt x="3193379" y="2337265"/>
                    <a:pt x="3181712" y="2345398"/>
                    <a:pt x="3162648" y="2358997"/>
                  </a:cubicBezTo>
                  <a:cubicBezTo>
                    <a:pt x="3150916" y="2367396"/>
                    <a:pt x="3136915" y="2374329"/>
                    <a:pt x="3120650" y="2379796"/>
                  </a:cubicBezTo>
                  <a:cubicBezTo>
                    <a:pt x="3105584" y="2384862"/>
                    <a:pt x="3092452" y="2387395"/>
                    <a:pt x="3081253" y="2387395"/>
                  </a:cubicBezTo>
                  <a:cubicBezTo>
                    <a:pt x="3069519" y="2387395"/>
                    <a:pt x="3059321" y="2382129"/>
                    <a:pt x="3050654" y="2371596"/>
                  </a:cubicBezTo>
                  <a:cubicBezTo>
                    <a:pt x="3042521" y="2361730"/>
                    <a:pt x="3036123" y="2347731"/>
                    <a:pt x="3031455" y="2329599"/>
                  </a:cubicBezTo>
                  <a:lnTo>
                    <a:pt x="3023255" y="2341598"/>
                  </a:lnTo>
                  <a:cubicBezTo>
                    <a:pt x="3024189" y="2346264"/>
                    <a:pt x="3024889" y="2350564"/>
                    <a:pt x="3025356" y="2354497"/>
                  </a:cubicBezTo>
                  <a:cubicBezTo>
                    <a:pt x="3025822" y="2358430"/>
                    <a:pt x="3026056" y="2362330"/>
                    <a:pt x="3026056" y="2366196"/>
                  </a:cubicBezTo>
                  <a:cubicBezTo>
                    <a:pt x="3026056" y="2375396"/>
                    <a:pt x="3022188" y="2381529"/>
                    <a:pt x="3014457" y="2384595"/>
                  </a:cubicBezTo>
                  <a:cubicBezTo>
                    <a:pt x="3009790" y="2386462"/>
                    <a:pt x="3002057" y="2387395"/>
                    <a:pt x="2991259" y="2387395"/>
                  </a:cubicBezTo>
                  <a:lnTo>
                    <a:pt x="2964994" y="2387395"/>
                  </a:lnTo>
                  <a:lnTo>
                    <a:pt x="2952797" y="2387395"/>
                  </a:lnTo>
                  <a:cubicBezTo>
                    <a:pt x="2949595" y="2387395"/>
                    <a:pt x="2946396" y="2384995"/>
                    <a:pt x="2943196" y="2380195"/>
                  </a:cubicBezTo>
                  <a:cubicBezTo>
                    <a:pt x="2938396" y="2372996"/>
                    <a:pt x="2934795" y="2360997"/>
                    <a:pt x="2932395" y="2344198"/>
                  </a:cubicBezTo>
                  <a:cubicBezTo>
                    <a:pt x="2930529" y="2330998"/>
                    <a:pt x="2928328" y="2313600"/>
                    <a:pt x="2925798" y="2292001"/>
                  </a:cubicBezTo>
                  <a:cubicBezTo>
                    <a:pt x="2923796" y="2274402"/>
                    <a:pt x="2921727" y="2257936"/>
                    <a:pt x="2919597" y="2242604"/>
                  </a:cubicBezTo>
                  <a:cubicBezTo>
                    <a:pt x="2916530" y="2220338"/>
                    <a:pt x="2913264" y="2199607"/>
                    <a:pt x="2909798" y="2180408"/>
                  </a:cubicBezTo>
                  <a:cubicBezTo>
                    <a:pt x="2907529" y="2184941"/>
                    <a:pt x="2905065" y="2190474"/>
                    <a:pt x="2902398" y="2197007"/>
                  </a:cubicBezTo>
                  <a:lnTo>
                    <a:pt x="2895798" y="2213806"/>
                  </a:lnTo>
                  <a:cubicBezTo>
                    <a:pt x="2898732" y="2225672"/>
                    <a:pt x="2901032" y="2237271"/>
                    <a:pt x="2902696" y="2248603"/>
                  </a:cubicBezTo>
                  <a:cubicBezTo>
                    <a:pt x="2904364" y="2259936"/>
                    <a:pt x="2905197" y="2272135"/>
                    <a:pt x="2905197" y="2285201"/>
                  </a:cubicBezTo>
                  <a:cubicBezTo>
                    <a:pt x="2905197" y="2312266"/>
                    <a:pt x="2896331" y="2335665"/>
                    <a:pt x="2878600" y="2355397"/>
                  </a:cubicBezTo>
                  <a:cubicBezTo>
                    <a:pt x="2863932" y="2371796"/>
                    <a:pt x="2842401" y="2386262"/>
                    <a:pt x="2814004" y="2398794"/>
                  </a:cubicBezTo>
                  <a:cubicBezTo>
                    <a:pt x="2796405" y="2406660"/>
                    <a:pt x="2769671" y="2415993"/>
                    <a:pt x="2733808" y="2426793"/>
                  </a:cubicBezTo>
                  <a:lnTo>
                    <a:pt x="2733808" y="2432392"/>
                  </a:lnTo>
                  <a:cubicBezTo>
                    <a:pt x="2778071" y="2432392"/>
                    <a:pt x="2809404" y="2430259"/>
                    <a:pt x="2827803" y="2425993"/>
                  </a:cubicBezTo>
                  <a:cubicBezTo>
                    <a:pt x="2849399" y="2420926"/>
                    <a:pt x="2866132" y="2410660"/>
                    <a:pt x="2877996" y="2395194"/>
                  </a:cubicBezTo>
                  <a:cubicBezTo>
                    <a:pt x="2887996" y="2381995"/>
                    <a:pt x="2899398" y="2357597"/>
                    <a:pt x="2912197" y="2321999"/>
                  </a:cubicBezTo>
                  <a:cubicBezTo>
                    <a:pt x="2912197" y="2322932"/>
                    <a:pt x="2912429" y="2325199"/>
                    <a:pt x="2912896" y="2328798"/>
                  </a:cubicBezTo>
                  <a:cubicBezTo>
                    <a:pt x="2913365" y="2332398"/>
                    <a:pt x="2913596" y="2335265"/>
                    <a:pt x="2913596" y="2337398"/>
                  </a:cubicBezTo>
                  <a:cubicBezTo>
                    <a:pt x="2913596" y="2367130"/>
                    <a:pt x="2917665" y="2389328"/>
                    <a:pt x="2925798" y="2403994"/>
                  </a:cubicBezTo>
                  <a:cubicBezTo>
                    <a:pt x="2930895" y="2413093"/>
                    <a:pt x="2937235" y="2418781"/>
                    <a:pt x="2944810" y="2421055"/>
                  </a:cubicBezTo>
                  <a:lnTo>
                    <a:pt x="2952659" y="2422174"/>
                  </a:lnTo>
                  <a:lnTo>
                    <a:pt x="2952659" y="2422193"/>
                  </a:lnTo>
                  <a:lnTo>
                    <a:pt x="2952797" y="2422193"/>
                  </a:lnTo>
                  <a:lnTo>
                    <a:pt x="2964994" y="2422193"/>
                  </a:lnTo>
                  <a:lnTo>
                    <a:pt x="2991259" y="2422193"/>
                  </a:lnTo>
                  <a:cubicBezTo>
                    <a:pt x="3003522" y="2422193"/>
                    <a:pt x="3012456" y="2421293"/>
                    <a:pt x="3018056" y="2419493"/>
                  </a:cubicBezTo>
                  <a:cubicBezTo>
                    <a:pt x="3023656" y="2417693"/>
                    <a:pt x="3029255" y="2414393"/>
                    <a:pt x="3034856" y="2409594"/>
                  </a:cubicBezTo>
                  <a:cubicBezTo>
                    <a:pt x="3041522" y="2413727"/>
                    <a:pt x="3047320" y="2416727"/>
                    <a:pt x="3052254" y="2418593"/>
                  </a:cubicBezTo>
                  <a:cubicBezTo>
                    <a:pt x="3058788" y="2420993"/>
                    <a:pt x="3065654" y="2422193"/>
                    <a:pt x="3072852" y="2422193"/>
                  </a:cubicBezTo>
                  <a:lnTo>
                    <a:pt x="3295560" y="2422193"/>
                  </a:lnTo>
                  <a:lnTo>
                    <a:pt x="3313238" y="2422193"/>
                  </a:lnTo>
                  <a:lnTo>
                    <a:pt x="3394354" y="2422193"/>
                  </a:lnTo>
                  <a:lnTo>
                    <a:pt x="3394354" y="2382995"/>
                  </a:lnTo>
                  <a:lnTo>
                    <a:pt x="3370755" y="2226205"/>
                  </a:lnTo>
                  <a:lnTo>
                    <a:pt x="3380354" y="2229405"/>
                  </a:lnTo>
                  <a:cubicBezTo>
                    <a:pt x="3381820" y="2225672"/>
                    <a:pt x="3383088" y="2220005"/>
                    <a:pt x="3384155" y="2212406"/>
                  </a:cubicBezTo>
                  <a:cubicBezTo>
                    <a:pt x="3385221" y="2204806"/>
                    <a:pt x="3385755" y="2197673"/>
                    <a:pt x="3385755" y="2191007"/>
                  </a:cubicBezTo>
                  <a:cubicBezTo>
                    <a:pt x="3378955" y="2188340"/>
                    <a:pt x="3372222" y="2185674"/>
                    <a:pt x="3365555" y="2183007"/>
                  </a:cubicBezTo>
                  <a:cubicBezTo>
                    <a:pt x="3356889" y="2179141"/>
                    <a:pt x="3352556" y="2173341"/>
                    <a:pt x="3352556" y="2165608"/>
                  </a:cubicBezTo>
                  <a:close/>
                  <a:moveTo>
                    <a:pt x="5281246" y="2098415"/>
                  </a:moveTo>
                  <a:lnTo>
                    <a:pt x="5177853" y="2224405"/>
                  </a:lnTo>
                  <a:lnTo>
                    <a:pt x="5192912" y="2231522"/>
                  </a:lnTo>
                  <a:lnTo>
                    <a:pt x="5192912" y="2403994"/>
                  </a:lnTo>
                  <a:cubicBezTo>
                    <a:pt x="5182779" y="2390261"/>
                    <a:pt x="5170914" y="2378696"/>
                    <a:pt x="5157314" y="2369296"/>
                  </a:cubicBezTo>
                  <a:cubicBezTo>
                    <a:pt x="5143715" y="2359897"/>
                    <a:pt x="5129383" y="2353930"/>
                    <a:pt x="5114317" y="2351397"/>
                  </a:cubicBezTo>
                  <a:cubicBezTo>
                    <a:pt x="5120450" y="2349531"/>
                    <a:pt x="5126150" y="2346431"/>
                    <a:pt x="5131416" y="2342098"/>
                  </a:cubicBezTo>
                  <a:cubicBezTo>
                    <a:pt x="5136682" y="2337765"/>
                    <a:pt x="5141315" y="2332732"/>
                    <a:pt x="5145315" y="2326999"/>
                  </a:cubicBezTo>
                  <a:cubicBezTo>
                    <a:pt x="5149315" y="2321266"/>
                    <a:pt x="5152448" y="2315133"/>
                    <a:pt x="5154715" y="2308600"/>
                  </a:cubicBezTo>
                  <a:cubicBezTo>
                    <a:pt x="5156981" y="2302067"/>
                    <a:pt x="5158114" y="2295667"/>
                    <a:pt x="5158114" y="2289401"/>
                  </a:cubicBezTo>
                  <a:cubicBezTo>
                    <a:pt x="5158114" y="2278602"/>
                    <a:pt x="5156815" y="2268469"/>
                    <a:pt x="5154215" y="2259003"/>
                  </a:cubicBezTo>
                  <a:cubicBezTo>
                    <a:pt x="5151615" y="2249537"/>
                    <a:pt x="5147482" y="2241204"/>
                    <a:pt x="5141815" y="2234004"/>
                  </a:cubicBezTo>
                  <a:cubicBezTo>
                    <a:pt x="5136149" y="2226805"/>
                    <a:pt x="5128983" y="2221138"/>
                    <a:pt x="5120317" y="2217005"/>
                  </a:cubicBezTo>
                  <a:cubicBezTo>
                    <a:pt x="5111651" y="2212872"/>
                    <a:pt x="5101251" y="2210806"/>
                    <a:pt x="5089119" y="2210806"/>
                  </a:cubicBezTo>
                  <a:cubicBezTo>
                    <a:pt x="5082053" y="2210806"/>
                    <a:pt x="5075186" y="2212006"/>
                    <a:pt x="5068520" y="2214405"/>
                  </a:cubicBezTo>
                  <a:cubicBezTo>
                    <a:pt x="5061854" y="2216805"/>
                    <a:pt x="5055954" y="2220205"/>
                    <a:pt x="5050821" y="2224605"/>
                  </a:cubicBezTo>
                  <a:cubicBezTo>
                    <a:pt x="5045688" y="2229005"/>
                    <a:pt x="5041522" y="2234171"/>
                    <a:pt x="5038322" y="2240104"/>
                  </a:cubicBezTo>
                  <a:cubicBezTo>
                    <a:pt x="5035123" y="2246037"/>
                    <a:pt x="5033522" y="2252670"/>
                    <a:pt x="5033522" y="2260003"/>
                  </a:cubicBezTo>
                  <a:cubicBezTo>
                    <a:pt x="5033522" y="2267069"/>
                    <a:pt x="5034489" y="2273569"/>
                    <a:pt x="5036422" y="2279502"/>
                  </a:cubicBezTo>
                  <a:cubicBezTo>
                    <a:pt x="5038355" y="2285434"/>
                    <a:pt x="5041222" y="2290601"/>
                    <a:pt x="5045021" y="2295001"/>
                  </a:cubicBezTo>
                  <a:cubicBezTo>
                    <a:pt x="5048821" y="2299400"/>
                    <a:pt x="5053521" y="2302800"/>
                    <a:pt x="5059121" y="2305200"/>
                  </a:cubicBezTo>
                  <a:cubicBezTo>
                    <a:pt x="5064720" y="2307600"/>
                    <a:pt x="5071253" y="2308800"/>
                    <a:pt x="5078719" y="2308800"/>
                  </a:cubicBezTo>
                  <a:cubicBezTo>
                    <a:pt x="5082719" y="2308800"/>
                    <a:pt x="5086719" y="2308100"/>
                    <a:pt x="5090719" y="2306700"/>
                  </a:cubicBezTo>
                  <a:cubicBezTo>
                    <a:pt x="5094718" y="2305300"/>
                    <a:pt x="5098351" y="2303267"/>
                    <a:pt x="5101618" y="2300600"/>
                  </a:cubicBezTo>
                  <a:cubicBezTo>
                    <a:pt x="5104884" y="2297934"/>
                    <a:pt x="5107518" y="2294801"/>
                    <a:pt x="5109518" y="2291201"/>
                  </a:cubicBezTo>
                  <a:cubicBezTo>
                    <a:pt x="5111518" y="2287601"/>
                    <a:pt x="5112518" y="2283601"/>
                    <a:pt x="5112518" y="2279202"/>
                  </a:cubicBezTo>
                  <a:cubicBezTo>
                    <a:pt x="5112518" y="2272402"/>
                    <a:pt x="5110317" y="2266569"/>
                    <a:pt x="5105918" y="2261703"/>
                  </a:cubicBezTo>
                  <a:cubicBezTo>
                    <a:pt x="5101518" y="2256836"/>
                    <a:pt x="5095918" y="2254403"/>
                    <a:pt x="5089119" y="2254403"/>
                  </a:cubicBezTo>
                  <a:cubicBezTo>
                    <a:pt x="5082319" y="2254403"/>
                    <a:pt x="5076586" y="2256603"/>
                    <a:pt x="5071920" y="2261003"/>
                  </a:cubicBezTo>
                  <a:cubicBezTo>
                    <a:pt x="5067253" y="2265402"/>
                    <a:pt x="5064654" y="2270735"/>
                    <a:pt x="5064121" y="2277002"/>
                  </a:cubicBezTo>
                  <a:cubicBezTo>
                    <a:pt x="5061320" y="2273669"/>
                    <a:pt x="5059920" y="2268602"/>
                    <a:pt x="5059920" y="2261803"/>
                  </a:cubicBezTo>
                  <a:cubicBezTo>
                    <a:pt x="5059920" y="2258070"/>
                    <a:pt x="5060754" y="2254636"/>
                    <a:pt x="5062420" y="2251503"/>
                  </a:cubicBezTo>
                  <a:cubicBezTo>
                    <a:pt x="5064087" y="2248370"/>
                    <a:pt x="5066220" y="2245770"/>
                    <a:pt x="5068820" y="2243704"/>
                  </a:cubicBezTo>
                  <a:cubicBezTo>
                    <a:pt x="5071420" y="2241637"/>
                    <a:pt x="5074486" y="2240004"/>
                    <a:pt x="5078019" y="2238804"/>
                  </a:cubicBezTo>
                  <a:cubicBezTo>
                    <a:pt x="5081553" y="2237604"/>
                    <a:pt x="5085252" y="2237004"/>
                    <a:pt x="5089119" y="2237004"/>
                  </a:cubicBezTo>
                  <a:cubicBezTo>
                    <a:pt x="5097252" y="2237004"/>
                    <a:pt x="5104018" y="2238371"/>
                    <a:pt x="5109418" y="2241104"/>
                  </a:cubicBezTo>
                  <a:cubicBezTo>
                    <a:pt x="5114817" y="2243837"/>
                    <a:pt x="5119150" y="2247570"/>
                    <a:pt x="5122417" y="2252303"/>
                  </a:cubicBezTo>
                  <a:cubicBezTo>
                    <a:pt x="5125683" y="2257036"/>
                    <a:pt x="5128050" y="2262569"/>
                    <a:pt x="5129516" y="2268902"/>
                  </a:cubicBezTo>
                  <a:cubicBezTo>
                    <a:pt x="5130983" y="2275235"/>
                    <a:pt x="5131716" y="2282068"/>
                    <a:pt x="5131716" y="2289401"/>
                  </a:cubicBezTo>
                  <a:cubicBezTo>
                    <a:pt x="5131716" y="2297267"/>
                    <a:pt x="5129350" y="2304533"/>
                    <a:pt x="5124616" y="2311200"/>
                  </a:cubicBezTo>
                  <a:cubicBezTo>
                    <a:pt x="5119883" y="2317866"/>
                    <a:pt x="5113984" y="2323632"/>
                    <a:pt x="5106918" y="2328499"/>
                  </a:cubicBezTo>
                  <a:cubicBezTo>
                    <a:pt x="5099851" y="2333365"/>
                    <a:pt x="5092252" y="2337165"/>
                    <a:pt x="5084119" y="2339898"/>
                  </a:cubicBezTo>
                  <a:cubicBezTo>
                    <a:pt x="5075986" y="2342631"/>
                    <a:pt x="5068453" y="2343998"/>
                    <a:pt x="5061520" y="2343998"/>
                  </a:cubicBezTo>
                  <a:lnTo>
                    <a:pt x="5035123" y="2343998"/>
                  </a:lnTo>
                  <a:lnTo>
                    <a:pt x="5035123" y="2370396"/>
                  </a:lnTo>
                  <a:cubicBezTo>
                    <a:pt x="5056055" y="2370396"/>
                    <a:pt x="5075019" y="2371796"/>
                    <a:pt x="5092019" y="2374596"/>
                  </a:cubicBezTo>
                  <a:cubicBezTo>
                    <a:pt x="5109017" y="2377396"/>
                    <a:pt x="5122450" y="2381329"/>
                    <a:pt x="5132316" y="2386395"/>
                  </a:cubicBezTo>
                  <a:cubicBezTo>
                    <a:pt x="5143515" y="2392261"/>
                    <a:pt x="5154215" y="2400294"/>
                    <a:pt x="5164414" y="2410494"/>
                  </a:cubicBezTo>
                  <a:cubicBezTo>
                    <a:pt x="5174613" y="2420693"/>
                    <a:pt x="5184113" y="2433525"/>
                    <a:pt x="5192912" y="2448991"/>
                  </a:cubicBezTo>
                  <a:lnTo>
                    <a:pt x="5192912" y="2480789"/>
                  </a:lnTo>
                  <a:lnTo>
                    <a:pt x="5220911" y="2480789"/>
                  </a:lnTo>
                  <a:lnTo>
                    <a:pt x="5220911" y="2245004"/>
                  </a:lnTo>
                  <a:lnTo>
                    <a:pt x="5273907" y="2245004"/>
                  </a:lnTo>
                  <a:lnTo>
                    <a:pt x="5273907" y="2217805"/>
                  </a:lnTo>
                  <a:lnTo>
                    <a:pt x="5221089" y="2217805"/>
                  </a:lnTo>
                  <a:lnTo>
                    <a:pt x="5303245" y="2098415"/>
                  </a:lnTo>
                  <a:close/>
                  <a:moveTo>
                    <a:pt x="4453697" y="1977418"/>
                  </a:moveTo>
                  <a:lnTo>
                    <a:pt x="4438099" y="2006216"/>
                  </a:lnTo>
                  <a:lnTo>
                    <a:pt x="4471096" y="2023216"/>
                  </a:lnTo>
                  <a:lnTo>
                    <a:pt x="4486095" y="1994618"/>
                  </a:lnTo>
                  <a:close/>
                  <a:moveTo>
                    <a:pt x="4499294" y="1959219"/>
                  </a:moveTo>
                  <a:lnTo>
                    <a:pt x="4484095" y="1988218"/>
                  </a:lnTo>
                  <a:lnTo>
                    <a:pt x="4516893" y="2005016"/>
                  </a:lnTo>
                  <a:lnTo>
                    <a:pt x="4531692" y="1976019"/>
                  </a:lnTo>
                  <a:close/>
                  <a:moveTo>
                    <a:pt x="5637369" y="1939021"/>
                  </a:moveTo>
                  <a:cubicBezTo>
                    <a:pt x="5633636" y="1939021"/>
                    <a:pt x="5630037" y="1939754"/>
                    <a:pt x="5626570" y="1941221"/>
                  </a:cubicBezTo>
                  <a:cubicBezTo>
                    <a:pt x="5623103" y="1942687"/>
                    <a:pt x="5620103" y="1944720"/>
                    <a:pt x="5617570" y="1947320"/>
                  </a:cubicBezTo>
                  <a:cubicBezTo>
                    <a:pt x="5615037" y="1949920"/>
                    <a:pt x="5613037" y="1952886"/>
                    <a:pt x="5611570" y="1956220"/>
                  </a:cubicBezTo>
                  <a:cubicBezTo>
                    <a:pt x="5610104" y="1959553"/>
                    <a:pt x="5609371" y="1963152"/>
                    <a:pt x="5609371" y="1967019"/>
                  </a:cubicBezTo>
                  <a:cubicBezTo>
                    <a:pt x="5609371" y="1970752"/>
                    <a:pt x="5610104" y="1974319"/>
                    <a:pt x="5611570" y="1977718"/>
                  </a:cubicBezTo>
                  <a:cubicBezTo>
                    <a:pt x="5613037" y="1981118"/>
                    <a:pt x="5615037" y="1984118"/>
                    <a:pt x="5617570" y="1986718"/>
                  </a:cubicBezTo>
                  <a:cubicBezTo>
                    <a:pt x="5620103" y="1989318"/>
                    <a:pt x="5623103" y="1991351"/>
                    <a:pt x="5626570" y="1992818"/>
                  </a:cubicBezTo>
                  <a:cubicBezTo>
                    <a:pt x="5630037" y="1994284"/>
                    <a:pt x="5633636" y="1995017"/>
                    <a:pt x="5637369" y="1995017"/>
                  </a:cubicBezTo>
                  <a:cubicBezTo>
                    <a:pt x="5641235" y="1995017"/>
                    <a:pt x="5644835" y="1994284"/>
                    <a:pt x="5648168" y="1992818"/>
                  </a:cubicBezTo>
                  <a:cubicBezTo>
                    <a:pt x="5651502" y="1991351"/>
                    <a:pt x="5654502" y="1989318"/>
                    <a:pt x="5657168" y="1986718"/>
                  </a:cubicBezTo>
                  <a:cubicBezTo>
                    <a:pt x="5659834" y="1984118"/>
                    <a:pt x="5661867" y="1981118"/>
                    <a:pt x="5663267" y="1977718"/>
                  </a:cubicBezTo>
                  <a:cubicBezTo>
                    <a:pt x="5664667" y="1974319"/>
                    <a:pt x="5665367" y="1970752"/>
                    <a:pt x="5665367" y="1967019"/>
                  </a:cubicBezTo>
                  <a:cubicBezTo>
                    <a:pt x="5665367" y="1963152"/>
                    <a:pt x="5664667" y="1959553"/>
                    <a:pt x="5663267" y="1956220"/>
                  </a:cubicBezTo>
                  <a:cubicBezTo>
                    <a:pt x="5661867" y="1952886"/>
                    <a:pt x="5659834" y="1949920"/>
                    <a:pt x="5657168" y="1947320"/>
                  </a:cubicBezTo>
                  <a:cubicBezTo>
                    <a:pt x="5654502" y="1944720"/>
                    <a:pt x="5651502" y="1942687"/>
                    <a:pt x="5648168" y="1941221"/>
                  </a:cubicBezTo>
                  <a:cubicBezTo>
                    <a:pt x="5644835" y="1939754"/>
                    <a:pt x="5641235" y="1939021"/>
                    <a:pt x="5637369" y="1939021"/>
                  </a:cubicBezTo>
                  <a:close/>
                  <a:moveTo>
                    <a:pt x="3637130" y="1939021"/>
                  </a:moveTo>
                  <a:cubicBezTo>
                    <a:pt x="3633398" y="1939021"/>
                    <a:pt x="3629797" y="1939754"/>
                    <a:pt x="3626332" y="1941221"/>
                  </a:cubicBezTo>
                  <a:cubicBezTo>
                    <a:pt x="3622866" y="1942687"/>
                    <a:pt x="3619865" y="1944720"/>
                    <a:pt x="3617332" y="1947320"/>
                  </a:cubicBezTo>
                  <a:cubicBezTo>
                    <a:pt x="3614799" y="1949920"/>
                    <a:pt x="3612799" y="1952886"/>
                    <a:pt x="3611333" y="1956220"/>
                  </a:cubicBezTo>
                  <a:cubicBezTo>
                    <a:pt x="3609865" y="1959553"/>
                    <a:pt x="3609132" y="1963152"/>
                    <a:pt x="3609132" y="1967019"/>
                  </a:cubicBezTo>
                  <a:cubicBezTo>
                    <a:pt x="3609132" y="1970752"/>
                    <a:pt x="3609865" y="1974319"/>
                    <a:pt x="3611333" y="1977718"/>
                  </a:cubicBezTo>
                  <a:cubicBezTo>
                    <a:pt x="3612799" y="1981118"/>
                    <a:pt x="3614799" y="1984118"/>
                    <a:pt x="3617332" y="1986718"/>
                  </a:cubicBezTo>
                  <a:cubicBezTo>
                    <a:pt x="3619865" y="1989318"/>
                    <a:pt x="3622866" y="1991351"/>
                    <a:pt x="3626332" y="1992818"/>
                  </a:cubicBezTo>
                  <a:cubicBezTo>
                    <a:pt x="3629797" y="1994284"/>
                    <a:pt x="3633398" y="1995017"/>
                    <a:pt x="3637130" y="1995017"/>
                  </a:cubicBezTo>
                  <a:cubicBezTo>
                    <a:pt x="3640997" y="1995017"/>
                    <a:pt x="3644597" y="1994284"/>
                    <a:pt x="3647930" y="1992818"/>
                  </a:cubicBezTo>
                  <a:cubicBezTo>
                    <a:pt x="3651264" y="1991351"/>
                    <a:pt x="3654263" y="1989318"/>
                    <a:pt x="3656930" y="1986718"/>
                  </a:cubicBezTo>
                  <a:cubicBezTo>
                    <a:pt x="3659596" y="1984118"/>
                    <a:pt x="3661631" y="1981118"/>
                    <a:pt x="3663030" y="1977718"/>
                  </a:cubicBezTo>
                  <a:cubicBezTo>
                    <a:pt x="3664430" y="1974319"/>
                    <a:pt x="3665129" y="1970752"/>
                    <a:pt x="3665129" y="1967019"/>
                  </a:cubicBezTo>
                  <a:cubicBezTo>
                    <a:pt x="3665129" y="1963152"/>
                    <a:pt x="3664430" y="1959553"/>
                    <a:pt x="3663030" y="1956220"/>
                  </a:cubicBezTo>
                  <a:cubicBezTo>
                    <a:pt x="3661631" y="1952886"/>
                    <a:pt x="3659596" y="1949920"/>
                    <a:pt x="3656930" y="1947320"/>
                  </a:cubicBezTo>
                  <a:cubicBezTo>
                    <a:pt x="3654263" y="1944720"/>
                    <a:pt x="3651264" y="1942687"/>
                    <a:pt x="3647930" y="1941221"/>
                  </a:cubicBezTo>
                  <a:cubicBezTo>
                    <a:pt x="3644597" y="1939754"/>
                    <a:pt x="3640997" y="1939021"/>
                    <a:pt x="3637130" y="1939021"/>
                  </a:cubicBezTo>
                  <a:close/>
                  <a:moveTo>
                    <a:pt x="2236956" y="1939021"/>
                  </a:moveTo>
                  <a:cubicBezTo>
                    <a:pt x="2233223" y="1939021"/>
                    <a:pt x="2229623" y="1939754"/>
                    <a:pt x="2226157" y="1941221"/>
                  </a:cubicBezTo>
                  <a:cubicBezTo>
                    <a:pt x="2222691" y="1942687"/>
                    <a:pt x="2219690" y="1944720"/>
                    <a:pt x="2217157" y="1947320"/>
                  </a:cubicBezTo>
                  <a:cubicBezTo>
                    <a:pt x="2214624" y="1949920"/>
                    <a:pt x="2212624" y="1952886"/>
                    <a:pt x="2211157" y="1956220"/>
                  </a:cubicBezTo>
                  <a:cubicBezTo>
                    <a:pt x="2209691" y="1959553"/>
                    <a:pt x="2208957" y="1963152"/>
                    <a:pt x="2208957" y="1967019"/>
                  </a:cubicBezTo>
                  <a:cubicBezTo>
                    <a:pt x="2208957" y="1970752"/>
                    <a:pt x="2209691" y="1974319"/>
                    <a:pt x="2211157" y="1977718"/>
                  </a:cubicBezTo>
                  <a:cubicBezTo>
                    <a:pt x="2212624" y="1981118"/>
                    <a:pt x="2214624" y="1984118"/>
                    <a:pt x="2217157" y="1986718"/>
                  </a:cubicBezTo>
                  <a:cubicBezTo>
                    <a:pt x="2219690" y="1989318"/>
                    <a:pt x="2222691" y="1991351"/>
                    <a:pt x="2226157" y="1992818"/>
                  </a:cubicBezTo>
                  <a:cubicBezTo>
                    <a:pt x="2229623" y="1994284"/>
                    <a:pt x="2233223" y="1995017"/>
                    <a:pt x="2236956" y="1995017"/>
                  </a:cubicBezTo>
                  <a:cubicBezTo>
                    <a:pt x="2240823" y="1995017"/>
                    <a:pt x="2244423" y="1994284"/>
                    <a:pt x="2247756" y="1992818"/>
                  </a:cubicBezTo>
                  <a:cubicBezTo>
                    <a:pt x="2251089" y="1991351"/>
                    <a:pt x="2254089" y="1989318"/>
                    <a:pt x="2256756" y="1986718"/>
                  </a:cubicBezTo>
                  <a:cubicBezTo>
                    <a:pt x="2259421" y="1984118"/>
                    <a:pt x="2261456" y="1981118"/>
                    <a:pt x="2262855" y="1977718"/>
                  </a:cubicBezTo>
                  <a:cubicBezTo>
                    <a:pt x="2264256" y="1974319"/>
                    <a:pt x="2264955" y="1970752"/>
                    <a:pt x="2264955" y="1967019"/>
                  </a:cubicBezTo>
                  <a:cubicBezTo>
                    <a:pt x="2264955" y="1963152"/>
                    <a:pt x="2264256" y="1959553"/>
                    <a:pt x="2262855" y="1956220"/>
                  </a:cubicBezTo>
                  <a:cubicBezTo>
                    <a:pt x="2261456" y="1952886"/>
                    <a:pt x="2259421" y="1949920"/>
                    <a:pt x="2256756" y="1947320"/>
                  </a:cubicBezTo>
                  <a:cubicBezTo>
                    <a:pt x="2254089" y="1944720"/>
                    <a:pt x="2251089" y="1942687"/>
                    <a:pt x="2247756" y="1941221"/>
                  </a:cubicBezTo>
                  <a:cubicBezTo>
                    <a:pt x="2244423" y="1939754"/>
                    <a:pt x="2240823" y="1939021"/>
                    <a:pt x="2236956" y="1939021"/>
                  </a:cubicBezTo>
                  <a:close/>
                  <a:moveTo>
                    <a:pt x="4551272" y="1870825"/>
                  </a:moveTo>
                  <a:lnTo>
                    <a:pt x="4551272" y="1907022"/>
                  </a:lnTo>
                  <a:lnTo>
                    <a:pt x="4661866" y="1907022"/>
                  </a:lnTo>
                  <a:lnTo>
                    <a:pt x="4661866" y="1870825"/>
                  </a:lnTo>
                  <a:close/>
                  <a:moveTo>
                    <a:pt x="5145031" y="1865425"/>
                  </a:moveTo>
                  <a:cubicBezTo>
                    <a:pt x="5155831" y="1865425"/>
                    <a:pt x="5165297" y="1867259"/>
                    <a:pt x="5173430" y="1870925"/>
                  </a:cubicBezTo>
                  <a:cubicBezTo>
                    <a:pt x="5181563" y="1874591"/>
                    <a:pt x="5185629" y="1879691"/>
                    <a:pt x="5185629" y="1886224"/>
                  </a:cubicBezTo>
                  <a:cubicBezTo>
                    <a:pt x="5185629" y="1891424"/>
                    <a:pt x="5182296" y="1895290"/>
                    <a:pt x="5175630" y="1897823"/>
                  </a:cubicBezTo>
                  <a:cubicBezTo>
                    <a:pt x="5168963" y="1900356"/>
                    <a:pt x="5158364" y="1901623"/>
                    <a:pt x="5143832" y="1901623"/>
                  </a:cubicBezTo>
                  <a:lnTo>
                    <a:pt x="5051638" y="1901623"/>
                  </a:lnTo>
                  <a:cubicBezTo>
                    <a:pt x="5066569" y="1894024"/>
                    <a:pt x="5081570" y="1886424"/>
                    <a:pt x="5096634" y="1878824"/>
                  </a:cubicBezTo>
                  <a:cubicBezTo>
                    <a:pt x="5115567" y="1869891"/>
                    <a:pt x="5131699" y="1865425"/>
                    <a:pt x="5145031" y="1865425"/>
                  </a:cubicBezTo>
                  <a:close/>
                  <a:moveTo>
                    <a:pt x="4259206" y="1865425"/>
                  </a:moveTo>
                  <a:cubicBezTo>
                    <a:pt x="4270006" y="1865425"/>
                    <a:pt x="4279472" y="1867259"/>
                    <a:pt x="4287606" y="1870925"/>
                  </a:cubicBezTo>
                  <a:cubicBezTo>
                    <a:pt x="4295738" y="1874591"/>
                    <a:pt x="4299804" y="1879691"/>
                    <a:pt x="4299804" y="1886224"/>
                  </a:cubicBezTo>
                  <a:cubicBezTo>
                    <a:pt x="4299804" y="1891424"/>
                    <a:pt x="4296472" y="1895290"/>
                    <a:pt x="4289805" y="1897823"/>
                  </a:cubicBezTo>
                  <a:cubicBezTo>
                    <a:pt x="4283138" y="1900356"/>
                    <a:pt x="4272540" y="1901623"/>
                    <a:pt x="4258007" y="1901623"/>
                  </a:cubicBezTo>
                  <a:lnTo>
                    <a:pt x="4165824" y="1901623"/>
                  </a:lnTo>
                  <a:cubicBezTo>
                    <a:pt x="4180756" y="1894024"/>
                    <a:pt x="4195755" y="1886424"/>
                    <a:pt x="4210821" y="1878824"/>
                  </a:cubicBezTo>
                  <a:cubicBezTo>
                    <a:pt x="4229753" y="1869891"/>
                    <a:pt x="4245886" y="1865425"/>
                    <a:pt x="4259206" y="1865425"/>
                  </a:cubicBezTo>
                  <a:close/>
                  <a:moveTo>
                    <a:pt x="6285195" y="1827828"/>
                  </a:moveTo>
                  <a:cubicBezTo>
                    <a:pt x="6292928" y="1827828"/>
                    <a:pt x="6299527" y="1832827"/>
                    <a:pt x="6304993" y="1842827"/>
                  </a:cubicBezTo>
                  <a:cubicBezTo>
                    <a:pt x="6307793" y="1848026"/>
                    <a:pt x="6310726" y="1855958"/>
                    <a:pt x="6313793" y="1866625"/>
                  </a:cubicBezTo>
                  <a:cubicBezTo>
                    <a:pt x="6299927" y="1865425"/>
                    <a:pt x="6291128" y="1864225"/>
                    <a:pt x="6287394" y="1863025"/>
                  </a:cubicBezTo>
                  <a:cubicBezTo>
                    <a:pt x="6276862" y="1859559"/>
                    <a:pt x="6271595" y="1852759"/>
                    <a:pt x="6271595" y="1842627"/>
                  </a:cubicBezTo>
                  <a:cubicBezTo>
                    <a:pt x="6271595" y="1838626"/>
                    <a:pt x="6272929" y="1835160"/>
                    <a:pt x="6275595" y="1832227"/>
                  </a:cubicBezTo>
                  <a:cubicBezTo>
                    <a:pt x="6278262" y="1829294"/>
                    <a:pt x="6281461" y="1827828"/>
                    <a:pt x="6285195" y="1827828"/>
                  </a:cubicBezTo>
                  <a:close/>
                  <a:moveTo>
                    <a:pt x="5291144" y="1808228"/>
                  </a:moveTo>
                  <a:lnTo>
                    <a:pt x="5275544" y="1840827"/>
                  </a:lnTo>
                  <a:cubicBezTo>
                    <a:pt x="5285544" y="1851626"/>
                    <a:pt x="5291810" y="1859892"/>
                    <a:pt x="5294343" y="1865625"/>
                  </a:cubicBezTo>
                  <a:cubicBezTo>
                    <a:pt x="5298077" y="1873891"/>
                    <a:pt x="5299943" y="1885890"/>
                    <a:pt x="5299943" y="1901623"/>
                  </a:cubicBezTo>
                  <a:lnTo>
                    <a:pt x="5218228" y="1901623"/>
                  </a:lnTo>
                  <a:lnTo>
                    <a:pt x="5218228" y="1885824"/>
                  </a:lnTo>
                  <a:cubicBezTo>
                    <a:pt x="5218228" y="1868225"/>
                    <a:pt x="5213961" y="1854559"/>
                    <a:pt x="5205428" y="1844826"/>
                  </a:cubicBezTo>
                  <a:cubicBezTo>
                    <a:pt x="5196228" y="1834293"/>
                    <a:pt x="5182563" y="1829027"/>
                    <a:pt x="5164430" y="1829027"/>
                  </a:cubicBezTo>
                  <a:cubicBezTo>
                    <a:pt x="5152698" y="1829027"/>
                    <a:pt x="5141899" y="1830693"/>
                    <a:pt x="5132032" y="1834026"/>
                  </a:cubicBezTo>
                  <a:cubicBezTo>
                    <a:pt x="5123233" y="1836960"/>
                    <a:pt x="5113434" y="1841893"/>
                    <a:pt x="5102634" y="1848826"/>
                  </a:cubicBezTo>
                  <a:cubicBezTo>
                    <a:pt x="5098368" y="1851493"/>
                    <a:pt x="5086702" y="1859625"/>
                    <a:pt x="5067636" y="1873225"/>
                  </a:cubicBezTo>
                  <a:cubicBezTo>
                    <a:pt x="5055904" y="1881624"/>
                    <a:pt x="5041904" y="1888557"/>
                    <a:pt x="5025640" y="1894024"/>
                  </a:cubicBezTo>
                  <a:cubicBezTo>
                    <a:pt x="5010573" y="1899090"/>
                    <a:pt x="4997441" y="1901623"/>
                    <a:pt x="4986241" y="1901623"/>
                  </a:cubicBezTo>
                  <a:cubicBezTo>
                    <a:pt x="4974508" y="1901623"/>
                    <a:pt x="4964309" y="1896357"/>
                    <a:pt x="4955643" y="1885824"/>
                  </a:cubicBezTo>
                  <a:cubicBezTo>
                    <a:pt x="4947510" y="1875958"/>
                    <a:pt x="4941111" y="1861959"/>
                    <a:pt x="4936444" y="1843826"/>
                  </a:cubicBezTo>
                  <a:lnTo>
                    <a:pt x="4928245" y="1855826"/>
                  </a:lnTo>
                  <a:cubicBezTo>
                    <a:pt x="4929178" y="1860491"/>
                    <a:pt x="4929878" y="1864791"/>
                    <a:pt x="4930345" y="1868725"/>
                  </a:cubicBezTo>
                  <a:cubicBezTo>
                    <a:pt x="4930812" y="1872658"/>
                    <a:pt x="4931045" y="1876557"/>
                    <a:pt x="4931045" y="1880424"/>
                  </a:cubicBezTo>
                  <a:cubicBezTo>
                    <a:pt x="4931045" y="1889623"/>
                    <a:pt x="4927178" y="1895756"/>
                    <a:pt x="4919445" y="1898823"/>
                  </a:cubicBezTo>
                  <a:cubicBezTo>
                    <a:pt x="4914779" y="1900690"/>
                    <a:pt x="4907046" y="1901623"/>
                    <a:pt x="4896247" y="1901623"/>
                  </a:cubicBezTo>
                  <a:lnTo>
                    <a:pt x="4871811" y="1901623"/>
                  </a:lnTo>
                  <a:lnTo>
                    <a:pt x="4871811" y="1887823"/>
                  </a:lnTo>
                  <a:cubicBezTo>
                    <a:pt x="4871811" y="1873691"/>
                    <a:pt x="4868878" y="1860892"/>
                    <a:pt x="4863012" y="1849426"/>
                  </a:cubicBezTo>
                  <a:cubicBezTo>
                    <a:pt x="4857812" y="1839293"/>
                    <a:pt x="4849746" y="1829161"/>
                    <a:pt x="4838813" y="1819028"/>
                  </a:cubicBezTo>
                  <a:lnTo>
                    <a:pt x="4827414" y="1850426"/>
                  </a:lnTo>
                  <a:cubicBezTo>
                    <a:pt x="4836347" y="1860292"/>
                    <a:pt x="4843279" y="1869891"/>
                    <a:pt x="4848212" y="1879224"/>
                  </a:cubicBezTo>
                  <a:cubicBezTo>
                    <a:pt x="4854345" y="1890823"/>
                    <a:pt x="4857412" y="1901889"/>
                    <a:pt x="4857412" y="1912422"/>
                  </a:cubicBezTo>
                  <a:cubicBezTo>
                    <a:pt x="4857412" y="1924688"/>
                    <a:pt x="4851480" y="1938454"/>
                    <a:pt x="4839613" y="1953720"/>
                  </a:cubicBezTo>
                  <a:cubicBezTo>
                    <a:pt x="4827747" y="1968985"/>
                    <a:pt x="4813415" y="1981618"/>
                    <a:pt x="4796616" y="1991618"/>
                  </a:cubicBezTo>
                  <a:cubicBezTo>
                    <a:pt x="4778083" y="2002550"/>
                    <a:pt x="4760284" y="2008017"/>
                    <a:pt x="4743219" y="2008017"/>
                  </a:cubicBezTo>
                  <a:cubicBezTo>
                    <a:pt x="4735486" y="2008017"/>
                    <a:pt x="4726853" y="2007117"/>
                    <a:pt x="4717320" y="2005316"/>
                  </a:cubicBezTo>
                  <a:cubicBezTo>
                    <a:pt x="4707788" y="2003517"/>
                    <a:pt x="4698622" y="2001750"/>
                    <a:pt x="4689822" y="2000017"/>
                  </a:cubicBezTo>
                  <a:lnTo>
                    <a:pt x="4686422" y="2008017"/>
                  </a:lnTo>
                  <a:cubicBezTo>
                    <a:pt x="4695888" y="2011616"/>
                    <a:pt x="4705421" y="2015215"/>
                    <a:pt x="4715021" y="2018816"/>
                  </a:cubicBezTo>
                  <a:cubicBezTo>
                    <a:pt x="4726353" y="2023082"/>
                    <a:pt x="4736086" y="2026215"/>
                    <a:pt x="4744219" y="2028215"/>
                  </a:cubicBezTo>
                  <a:cubicBezTo>
                    <a:pt x="4754885" y="2030881"/>
                    <a:pt x="4764817" y="2032215"/>
                    <a:pt x="4774017" y="2032215"/>
                  </a:cubicBezTo>
                  <a:cubicBezTo>
                    <a:pt x="4784017" y="2032215"/>
                    <a:pt x="4796749" y="2027415"/>
                    <a:pt x="4812215" y="2017816"/>
                  </a:cubicBezTo>
                  <a:cubicBezTo>
                    <a:pt x="4828480" y="2007816"/>
                    <a:pt x="4842079" y="1995884"/>
                    <a:pt x="4853013" y="1982018"/>
                  </a:cubicBezTo>
                  <a:cubicBezTo>
                    <a:pt x="4865544" y="1966286"/>
                    <a:pt x="4871811" y="1951087"/>
                    <a:pt x="4871811" y="1936420"/>
                  </a:cubicBezTo>
                  <a:lnTo>
                    <a:pt x="4896247" y="1936420"/>
                  </a:lnTo>
                  <a:cubicBezTo>
                    <a:pt x="4908513" y="1936420"/>
                    <a:pt x="4917445" y="1935521"/>
                    <a:pt x="4923045" y="1933720"/>
                  </a:cubicBezTo>
                  <a:cubicBezTo>
                    <a:pt x="4928645" y="1931921"/>
                    <a:pt x="4934245" y="1928621"/>
                    <a:pt x="4939844" y="1923821"/>
                  </a:cubicBezTo>
                  <a:cubicBezTo>
                    <a:pt x="4946510" y="1927955"/>
                    <a:pt x="4952311" y="1930954"/>
                    <a:pt x="4957243" y="1932821"/>
                  </a:cubicBezTo>
                  <a:cubicBezTo>
                    <a:pt x="4963776" y="1935220"/>
                    <a:pt x="4970642" y="1936420"/>
                    <a:pt x="4977842" y="1936420"/>
                  </a:cubicBezTo>
                  <a:lnTo>
                    <a:pt x="5200549" y="1936420"/>
                  </a:lnTo>
                  <a:lnTo>
                    <a:pt x="5218228" y="1936420"/>
                  </a:lnTo>
                  <a:lnTo>
                    <a:pt x="5314542" y="1936420"/>
                  </a:lnTo>
                  <a:lnTo>
                    <a:pt x="5314542" y="1887623"/>
                  </a:lnTo>
                  <a:cubicBezTo>
                    <a:pt x="5314542" y="1863892"/>
                    <a:pt x="5312742" y="1846892"/>
                    <a:pt x="5309142" y="1836627"/>
                  </a:cubicBezTo>
                  <a:cubicBezTo>
                    <a:pt x="5306743" y="1829827"/>
                    <a:pt x="5300743" y="1820361"/>
                    <a:pt x="5291144" y="1808228"/>
                  </a:cubicBezTo>
                  <a:close/>
                  <a:moveTo>
                    <a:pt x="4405319" y="1808228"/>
                  </a:moveTo>
                  <a:lnTo>
                    <a:pt x="4389719" y="1840827"/>
                  </a:lnTo>
                  <a:cubicBezTo>
                    <a:pt x="4399719" y="1851626"/>
                    <a:pt x="4405985" y="1859892"/>
                    <a:pt x="4408518" y="1865625"/>
                  </a:cubicBezTo>
                  <a:cubicBezTo>
                    <a:pt x="4412251" y="1873891"/>
                    <a:pt x="4414118" y="1885890"/>
                    <a:pt x="4414118" y="1901623"/>
                  </a:cubicBezTo>
                  <a:lnTo>
                    <a:pt x="4332402" y="1901623"/>
                  </a:lnTo>
                  <a:lnTo>
                    <a:pt x="4332402" y="1885824"/>
                  </a:lnTo>
                  <a:cubicBezTo>
                    <a:pt x="4332402" y="1868225"/>
                    <a:pt x="4328136" y="1854559"/>
                    <a:pt x="4319603" y="1844826"/>
                  </a:cubicBezTo>
                  <a:cubicBezTo>
                    <a:pt x="4310404" y="1834293"/>
                    <a:pt x="4296738" y="1829027"/>
                    <a:pt x="4278606" y="1829027"/>
                  </a:cubicBezTo>
                  <a:cubicBezTo>
                    <a:pt x="4266873" y="1829027"/>
                    <a:pt x="4256073" y="1830693"/>
                    <a:pt x="4246219" y="1834026"/>
                  </a:cubicBezTo>
                  <a:cubicBezTo>
                    <a:pt x="4237420" y="1836960"/>
                    <a:pt x="4227620" y="1841893"/>
                    <a:pt x="4216821" y="1848826"/>
                  </a:cubicBezTo>
                  <a:cubicBezTo>
                    <a:pt x="4212555" y="1851493"/>
                    <a:pt x="4200888" y="1859625"/>
                    <a:pt x="4181823" y="1873225"/>
                  </a:cubicBezTo>
                  <a:cubicBezTo>
                    <a:pt x="4170090" y="1881624"/>
                    <a:pt x="4156090" y="1888557"/>
                    <a:pt x="4139826" y="1894024"/>
                  </a:cubicBezTo>
                  <a:cubicBezTo>
                    <a:pt x="4124759" y="1899090"/>
                    <a:pt x="4111627" y="1901623"/>
                    <a:pt x="4100428" y="1901623"/>
                  </a:cubicBezTo>
                  <a:cubicBezTo>
                    <a:pt x="4088695" y="1901623"/>
                    <a:pt x="4078496" y="1896357"/>
                    <a:pt x="4069829" y="1885824"/>
                  </a:cubicBezTo>
                  <a:cubicBezTo>
                    <a:pt x="4061697" y="1875958"/>
                    <a:pt x="4055297" y="1861959"/>
                    <a:pt x="4050631" y="1843826"/>
                  </a:cubicBezTo>
                  <a:lnTo>
                    <a:pt x="4042431" y="1855826"/>
                  </a:lnTo>
                  <a:cubicBezTo>
                    <a:pt x="4043364" y="1860491"/>
                    <a:pt x="4044065" y="1864791"/>
                    <a:pt x="4044532" y="1868725"/>
                  </a:cubicBezTo>
                  <a:cubicBezTo>
                    <a:pt x="4044998" y="1872658"/>
                    <a:pt x="4045231" y="1876557"/>
                    <a:pt x="4045231" y="1880424"/>
                  </a:cubicBezTo>
                  <a:cubicBezTo>
                    <a:pt x="4045231" y="1889623"/>
                    <a:pt x="4041364" y="1895756"/>
                    <a:pt x="4033632" y="1898823"/>
                  </a:cubicBezTo>
                  <a:cubicBezTo>
                    <a:pt x="4028965" y="1900690"/>
                    <a:pt x="4021233" y="1901623"/>
                    <a:pt x="4010435" y="1901623"/>
                  </a:cubicBezTo>
                  <a:lnTo>
                    <a:pt x="3985998" y="1901623"/>
                  </a:lnTo>
                  <a:lnTo>
                    <a:pt x="3985998" y="1887823"/>
                  </a:lnTo>
                  <a:cubicBezTo>
                    <a:pt x="3985998" y="1873691"/>
                    <a:pt x="3983065" y="1860892"/>
                    <a:pt x="3977198" y="1849426"/>
                  </a:cubicBezTo>
                  <a:cubicBezTo>
                    <a:pt x="3971999" y="1839293"/>
                    <a:pt x="3963933" y="1829161"/>
                    <a:pt x="3952998" y="1819028"/>
                  </a:cubicBezTo>
                  <a:lnTo>
                    <a:pt x="3941600" y="1850426"/>
                  </a:lnTo>
                  <a:cubicBezTo>
                    <a:pt x="3950533" y="1860292"/>
                    <a:pt x="3957466" y="1869891"/>
                    <a:pt x="3962398" y="1879224"/>
                  </a:cubicBezTo>
                  <a:cubicBezTo>
                    <a:pt x="3968533" y="1890823"/>
                    <a:pt x="3971599" y="1901889"/>
                    <a:pt x="3971599" y="1912422"/>
                  </a:cubicBezTo>
                  <a:cubicBezTo>
                    <a:pt x="3971599" y="1924688"/>
                    <a:pt x="3965664" y="1938454"/>
                    <a:pt x="3953800" y="1953720"/>
                  </a:cubicBezTo>
                  <a:cubicBezTo>
                    <a:pt x="3941933" y="1968985"/>
                    <a:pt x="3927601" y="1981618"/>
                    <a:pt x="3910802" y="1991618"/>
                  </a:cubicBezTo>
                  <a:cubicBezTo>
                    <a:pt x="3892269" y="2002550"/>
                    <a:pt x="3874470" y="2008017"/>
                    <a:pt x="3857405" y="2008017"/>
                  </a:cubicBezTo>
                  <a:cubicBezTo>
                    <a:pt x="3849673" y="2008017"/>
                    <a:pt x="3841039" y="2007117"/>
                    <a:pt x="3831506" y="2005316"/>
                  </a:cubicBezTo>
                  <a:cubicBezTo>
                    <a:pt x="3821974" y="2003517"/>
                    <a:pt x="3812808" y="2001750"/>
                    <a:pt x="3804010" y="2000017"/>
                  </a:cubicBezTo>
                  <a:lnTo>
                    <a:pt x="3800609" y="2008017"/>
                  </a:lnTo>
                  <a:cubicBezTo>
                    <a:pt x="3810075" y="2011616"/>
                    <a:pt x="3819609" y="2015215"/>
                    <a:pt x="3829208" y="2018816"/>
                  </a:cubicBezTo>
                  <a:cubicBezTo>
                    <a:pt x="3840539" y="2023082"/>
                    <a:pt x="3850273" y="2026215"/>
                    <a:pt x="3858405" y="2028215"/>
                  </a:cubicBezTo>
                  <a:cubicBezTo>
                    <a:pt x="3869071" y="2030881"/>
                    <a:pt x="3879004" y="2032215"/>
                    <a:pt x="3888204" y="2032215"/>
                  </a:cubicBezTo>
                  <a:cubicBezTo>
                    <a:pt x="3898202" y="2032215"/>
                    <a:pt x="3910936" y="2027415"/>
                    <a:pt x="3926401" y="2017816"/>
                  </a:cubicBezTo>
                  <a:cubicBezTo>
                    <a:pt x="3942667" y="2007816"/>
                    <a:pt x="3956266" y="1995884"/>
                    <a:pt x="3967198" y="1982018"/>
                  </a:cubicBezTo>
                  <a:cubicBezTo>
                    <a:pt x="3979731" y="1966286"/>
                    <a:pt x="3985998" y="1951087"/>
                    <a:pt x="3985998" y="1936420"/>
                  </a:cubicBezTo>
                  <a:lnTo>
                    <a:pt x="4010435" y="1936420"/>
                  </a:lnTo>
                  <a:cubicBezTo>
                    <a:pt x="4022700" y="1936420"/>
                    <a:pt x="4031632" y="1935521"/>
                    <a:pt x="4037231" y="1933720"/>
                  </a:cubicBezTo>
                  <a:cubicBezTo>
                    <a:pt x="4042831" y="1931921"/>
                    <a:pt x="4048431" y="1928621"/>
                    <a:pt x="4054031" y="1923821"/>
                  </a:cubicBezTo>
                  <a:cubicBezTo>
                    <a:pt x="4060697" y="1927955"/>
                    <a:pt x="4066496" y="1930954"/>
                    <a:pt x="4071430" y="1932821"/>
                  </a:cubicBezTo>
                  <a:cubicBezTo>
                    <a:pt x="4077963" y="1935220"/>
                    <a:pt x="4084829" y="1936420"/>
                    <a:pt x="4092028" y="1936420"/>
                  </a:cubicBezTo>
                  <a:lnTo>
                    <a:pt x="4314724" y="1936420"/>
                  </a:lnTo>
                  <a:lnTo>
                    <a:pt x="4332402" y="1936420"/>
                  </a:lnTo>
                  <a:lnTo>
                    <a:pt x="4419500" y="1936420"/>
                  </a:lnTo>
                  <a:lnTo>
                    <a:pt x="4428718" y="1936420"/>
                  </a:lnTo>
                  <a:lnTo>
                    <a:pt x="4533492" y="1936420"/>
                  </a:lnTo>
                  <a:lnTo>
                    <a:pt x="4533492" y="1887623"/>
                  </a:lnTo>
                  <a:cubicBezTo>
                    <a:pt x="4533492" y="1863892"/>
                    <a:pt x="4531692" y="1846892"/>
                    <a:pt x="4528092" y="1836627"/>
                  </a:cubicBezTo>
                  <a:cubicBezTo>
                    <a:pt x="4525693" y="1829827"/>
                    <a:pt x="4519693" y="1820361"/>
                    <a:pt x="4510094" y="1808228"/>
                  </a:cubicBezTo>
                  <a:lnTo>
                    <a:pt x="4494494" y="1840827"/>
                  </a:lnTo>
                  <a:cubicBezTo>
                    <a:pt x="4504494" y="1851626"/>
                    <a:pt x="4510760" y="1859892"/>
                    <a:pt x="4513294" y="1865625"/>
                  </a:cubicBezTo>
                  <a:cubicBezTo>
                    <a:pt x="4517026" y="1873891"/>
                    <a:pt x="4518893" y="1885890"/>
                    <a:pt x="4518893" y="1901623"/>
                  </a:cubicBezTo>
                  <a:lnTo>
                    <a:pt x="4428718" y="1901623"/>
                  </a:lnTo>
                  <a:lnTo>
                    <a:pt x="4428718" y="1887623"/>
                  </a:lnTo>
                  <a:cubicBezTo>
                    <a:pt x="4428718" y="1863892"/>
                    <a:pt x="4426917" y="1846892"/>
                    <a:pt x="4423317" y="1836627"/>
                  </a:cubicBezTo>
                  <a:cubicBezTo>
                    <a:pt x="4420918" y="1829827"/>
                    <a:pt x="4414918" y="1820361"/>
                    <a:pt x="4405319" y="1808228"/>
                  </a:cubicBezTo>
                  <a:close/>
                  <a:moveTo>
                    <a:pt x="3056757" y="1807828"/>
                  </a:moveTo>
                  <a:cubicBezTo>
                    <a:pt x="3061824" y="1807828"/>
                    <a:pt x="3067156" y="1811162"/>
                    <a:pt x="3072756" y="1817828"/>
                  </a:cubicBezTo>
                  <a:cubicBezTo>
                    <a:pt x="3076890" y="1822761"/>
                    <a:pt x="3079890" y="1827628"/>
                    <a:pt x="3081755" y="1832427"/>
                  </a:cubicBezTo>
                  <a:cubicBezTo>
                    <a:pt x="3078555" y="1834427"/>
                    <a:pt x="3075224" y="1836027"/>
                    <a:pt x="3071757" y="1837227"/>
                  </a:cubicBezTo>
                  <a:cubicBezTo>
                    <a:pt x="3068290" y="1838427"/>
                    <a:pt x="3065023" y="1839026"/>
                    <a:pt x="3061956" y="1839026"/>
                  </a:cubicBezTo>
                  <a:cubicBezTo>
                    <a:pt x="3050226" y="1839026"/>
                    <a:pt x="3044358" y="1833694"/>
                    <a:pt x="3044358" y="1823027"/>
                  </a:cubicBezTo>
                  <a:cubicBezTo>
                    <a:pt x="3044358" y="1818894"/>
                    <a:pt x="3045525" y="1815328"/>
                    <a:pt x="3047859" y="1812328"/>
                  </a:cubicBezTo>
                  <a:cubicBezTo>
                    <a:pt x="3050192" y="1809328"/>
                    <a:pt x="3053157" y="1807828"/>
                    <a:pt x="3056757" y="1807828"/>
                  </a:cubicBezTo>
                  <a:close/>
                  <a:moveTo>
                    <a:pt x="5407643" y="1759232"/>
                  </a:moveTo>
                  <a:lnTo>
                    <a:pt x="5507237" y="1759232"/>
                  </a:lnTo>
                  <a:lnTo>
                    <a:pt x="5507237" y="1926421"/>
                  </a:lnTo>
                  <a:cubicBezTo>
                    <a:pt x="5494438" y="1911355"/>
                    <a:pt x="5479106" y="1899690"/>
                    <a:pt x="5461240" y="1891424"/>
                  </a:cubicBezTo>
                  <a:cubicBezTo>
                    <a:pt x="5449374" y="1885557"/>
                    <a:pt x="5436808" y="1881290"/>
                    <a:pt x="5423542" y="1878624"/>
                  </a:cubicBezTo>
                  <a:cubicBezTo>
                    <a:pt x="5410276" y="1875958"/>
                    <a:pt x="5396577" y="1874424"/>
                    <a:pt x="5382445" y="1874025"/>
                  </a:cubicBezTo>
                  <a:cubicBezTo>
                    <a:pt x="5384978" y="1866958"/>
                    <a:pt x="5388545" y="1860758"/>
                    <a:pt x="5393144" y="1855426"/>
                  </a:cubicBezTo>
                  <a:cubicBezTo>
                    <a:pt x="5397745" y="1850093"/>
                    <a:pt x="5403010" y="1845626"/>
                    <a:pt x="5408943" y="1842026"/>
                  </a:cubicBezTo>
                  <a:cubicBezTo>
                    <a:pt x="5414876" y="1838427"/>
                    <a:pt x="5421376" y="1835793"/>
                    <a:pt x="5428442" y="1834128"/>
                  </a:cubicBezTo>
                  <a:cubicBezTo>
                    <a:pt x="5435508" y="1832460"/>
                    <a:pt x="5442774" y="1831627"/>
                    <a:pt x="5450242" y="1831627"/>
                  </a:cubicBezTo>
                  <a:cubicBezTo>
                    <a:pt x="5457440" y="1831627"/>
                    <a:pt x="5464573" y="1832427"/>
                    <a:pt x="5471639" y="1834026"/>
                  </a:cubicBezTo>
                  <a:lnTo>
                    <a:pt x="5471639" y="1807629"/>
                  </a:lnTo>
                  <a:cubicBezTo>
                    <a:pt x="5461507" y="1806029"/>
                    <a:pt x="5454641" y="1805229"/>
                    <a:pt x="5451041" y="1805229"/>
                  </a:cubicBezTo>
                  <a:cubicBezTo>
                    <a:pt x="5442641" y="1805229"/>
                    <a:pt x="5435142" y="1806262"/>
                    <a:pt x="5428542" y="1808329"/>
                  </a:cubicBezTo>
                  <a:cubicBezTo>
                    <a:pt x="5421943" y="1810394"/>
                    <a:pt x="5416176" y="1812161"/>
                    <a:pt x="5411244" y="1813628"/>
                  </a:cubicBezTo>
                  <a:cubicBezTo>
                    <a:pt x="5408043" y="1813628"/>
                    <a:pt x="5405077" y="1812894"/>
                    <a:pt x="5402344" y="1811428"/>
                  </a:cubicBezTo>
                  <a:cubicBezTo>
                    <a:pt x="5399610" y="1809962"/>
                    <a:pt x="5397211" y="1807995"/>
                    <a:pt x="5395144" y="1805529"/>
                  </a:cubicBezTo>
                  <a:cubicBezTo>
                    <a:pt x="5393077" y="1803062"/>
                    <a:pt x="5391444" y="1800362"/>
                    <a:pt x="5390244" y="1797429"/>
                  </a:cubicBezTo>
                  <a:cubicBezTo>
                    <a:pt x="5389045" y="1794496"/>
                    <a:pt x="5388445" y="1791429"/>
                    <a:pt x="5388445" y="1788230"/>
                  </a:cubicBezTo>
                  <a:cubicBezTo>
                    <a:pt x="5388445" y="1771964"/>
                    <a:pt x="5394844" y="1762299"/>
                    <a:pt x="5407643" y="1759232"/>
                  </a:cubicBezTo>
                  <a:close/>
                  <a:moveTo>
                    <a:pt x="6349772" y="1740233"/>
                  </a:moveTo>
                  <a:lnTo>
                    <a:pt x="6334173" y="1769031"/>
                  </a:lnTo>
                  <a:lnTo>
                    <a:pt x="6367171" y="1786029"/>
                  </a:lnTo>
                  <a:lnTo>
                    <a:pt x="6382170" y="1757431"/>
                  </a:lnTo>
                  <a:close/>
                  <a:moveTo>
                    <a:pt x="5265545" y="1734633"/>
                  </a:moveTo>
                  <a:lnTo>
                    <a:pt x="5250746" y="1763832"/>
                  </a:lnTo>
                  <a:lnTo>
                    <a:pt x="5283145" y="1780630"/>
                  </a:lnTo>
                  <a:lnTo>
                    <a:pt x="5298743" y="1751632"/>
                  </a:lnTo>
                  <a:close/>
                  <a:moveTo>
                    <a:pt x="4379720" y="1734633"/>
                  </a:moveTo>
                  <a:lnTo>
                    <a:pt x="4364922" y="1763832"/>
                  </a:lnTo>
                  <a:lnTo>
                    <a:pt x="4397319" y="1780630"/>
                  </a:lnTo>
                  <a:lnTo>
                    <a:pt x="4412918" y="1751632"/>
                  </a:lnTo>
                  <a:close/>
                  <a:moveTo>
                    <a:pt x="5328849" y="1732033"/>
                  </a:moveTo>
                  <a:lnTo>
                    <a:pt x="5328849" y="1759232"/>
                  </a:lnTo>
                  <a:lnTo>
                    <a:pt x="5368246" y="1759232"/>
                  </a:lnTo>
                  <a:cubicBezTo>
                    <a:pt x="5363046" y="1770030"/>
                    <a:pt x="5360446" y="1779697"/>
                    <a:pt x="5360446" y="1788230"/>
                  </a:cubicBezTo>
                  <a:cubicBezTo>
                    <a:pt x="5360446" y="1806761"/>
                    <a:pt x="5367246" y="1821227"/>
                    <a:pt x="5380845" y="1831627"/>
                  </a:cubicBezTo>
                  <a:cubicBezTo>
                    <a:pt x="5362446" y="1846693"/>
                    <a:pt x="5352980" y="1869225"/>
                    <a:pt x="5352447" y="1899222"/>
                  </a:cubicBezTo>
                  <a:cubicBezTo>
                    <a:pt x="5370446" y="1899489"/>
                    <a:pt x="5386978" y="1900456"/>
                    <a:pt x="5402044" y="1902123"/>
                  </a:cubicBezTo>
                  <a:cubicBezTo>
                    <a:pt x="5417110" y="1903789"/>
                    <a:pt x="5431308" y="1907555"/>
                    <a:pt x="5444641" y="1913422"/>
                  </a:cubicBezTo>
                  <a:cubicBezTo>
                    <a:pt x="5456108" y="1918088"/>
                    <a:pt x="5466973" y="1924555"/>
                    <a:pt x="5477239" y="1932821"/>
                  </a:cubicBezTo>
                  <a:cubicBezTo>
                    <a:pt x="5487505" y="1941087"/>
                    <a:pt x="5497505" y="1951753"/>
                    <a:pt x="5507237" y="1964819"/>
                  </a:cubicBezTo>
                  <a:lnTo>
                    <a:pt x="5507237" y="1995017"/>
                  </a:lnTo>
                  <a:lnTo>
                    <a:pt x="5535236" y="1995017"/>
                  </a:lnTo>
                  <a:lnTo>
                    <a:pt x="5535236" y="1759232"/>
                  </a:lnTo>
                  <a:lnTo>
                    <a:pt x="5588632" y="1759232"/>
                  </a:lnTo>
                  <a:lnTo>
                    <a:pt x="5588632" y="1732033"/>
                  </a:lnTo>
                  <a:close/>
                  <a:moveTo>
                    <a:pt x="3433403" y="1732033"/>
                  </a:moveTo>
                  <a:cubicBezTo>
                    <a:pt x="3420873" y="1732033"/>
                    <a:pt x="3409439" y="1733833"/>
                    <a:pt x="3399107" y="1737433"/>
                  </a:cubicBezTo>
                  <a:cubicBezTo>
                    <a:pt x="3388774" y="1741033"/>
                    <a:pt x="3379840" y="1746232"/>
                    <a:pt x="3372308" y="1753031"/>
                  </a:cubicBezTo>
                  <a:cubicBezTo>
                    <a:pt x="3364774" y="1759832"/>
                    <a:pt x="3358909" y="1768231"/>
                    <a:pt x="3354709" y="1778230"/>
                  </a:cubicBezTo>
                  <a:cubicBezTo>
                    <a:pt x="3350509" y="1788230"/>
                    <a:pt x="3348409" y="1799495"/>
                    <a:pt x="3348409" y="1812028"/>
                  </a:cubicBezTo>
                  <a:cubicBezTo>
                    <a:pt x="3348409" y="1821227"/>
                    <a:pt x="3349942" y="1830894"/>
                    <a:pt x="3353009" y="1841026"/>
                  </a:cubicBezTo>
                  <a:cubicBezTo>
                    <a:pt x="3359008" y="1837960"/>
                    <a:pt x="3365742" y="1835761"/>
                    <a:pt x="3373208" y="1834427"/>
                  </a:cubicBezTo>
                  <a:cubicBezTo>
                    <a:pt x="3380673" y="1833094"/>
                    <a:pt x="3387007" y="1832427"/>
                    <a:pt x="3392206" y="1832427"/>
                  </a:cubicBezTo>
                  <a:cubicBezTo>
                    <a:pt x="3398207" y="1832427"/>
                    <a:pt x="3403872" y="1833294"/>
                    <a:pt x="3409205" y="1835027"/>
                  </a:cubicBezTo>
                  <a:cubicBezTo>
                    <a:pt x="3414538" y="1836760"/>
                    <a:pt x="3419271" y="1839260"/>
                    <a:pt x="3423405" y="1842526"/>
                  </a:cubicBezTo>
                  <a:cubicBezTo>
                    <a:pt x="3427538" y="1845793"/>
                    <a:pt x="3430770" y="1849726"/>
                    <a:pt x="3433104" y="1854325"/>
                  </a:cubicBezTo>
                  <a:cubicBezTo>
                    <a:pt x="3435438" y="1858925"/>
                    <a:pt x="3436602" y="1864092"/>
                    <a:pt x="3436602" y="1869825"/>
                  </a:cubicBezTo>
                  <a:cubicBezTo>
                    <a:pt x="3436602" y="1874891"/>
                    <a:pt x="3435636" y="1879524"/>
                    <a:pt x="3433703" y="1883724"/>
                  </a:cubicBezTo>
                  <a:cubicBezTo>
                    <a:pt x="3431770" y="1887924"/>
                    <a:pt x="3429138" y="1891523"/>
                    <a:pt x="3425805" y="1894523"/>
                  </a:cubicBezTo>
                  <a:cubicBezTo>
                    <a:pt x="3422472" y="1897523"/>
                    <a:pt x="3418538" y="1899823"/>
                    <a:pt x="3414005" y="1901423"/>
                  </a:cubicBezTo>
                  <a:cubicBezTo>
                    <a:pt x="3409471" y="1903023"/>
                    <a:pt x="3404673" y="1903823"/>
                    <a:pt x="3399606" y="1903823"/>
                  </a:cubicBezTo>
                  <a:cubicBezTo>
                    <a:pt x="3394672" y="1903823"/>
                    <a:pt x="3391073" y="1903489"/>
                    <a:pt x="3388807" y="1902823"/>
                  </a:cubicBezTo>
                  <a:lnTo>
                    <a:pt x="3381008" y="1927621"/>
                  </a:lnTo>
                  <a:cubicBezTo>
                    <a:pt x="3386473" y="1929354"/>
                    <a:pt x="3392339" y="1930221"/>
                    <a:pt x="3398607" y="1930221"/>
                  </a:cubicBezTo>
                  <a:cubicBezTo>
                    <a:pt x="3407273" y="1930221"/>
                    <a:pt x="3415539" y="1928787"/>
                    <a:pt x="3423405" y="1925921"/>
                  </a:cubicBezTo>
                  <a:cubicBezTo>
                    <a:pt x="3431271" y="1923055"/>
                    <a:pt x="3438237" y="1918988"/>
                    <a:pt x="3444304" y="1913722"/>
                  </a:cubicBezTo>
                  <a:cubicBezTo>
                    <a:pt x="3450370" y="1908456"/>
                    <a:pt x="3455169" y="1902156"/>
                    <a:pt x="3458702" y="1894823"/>
                  </a:cubicBezTo>
                  <a:cubicBezTo>
                    <a:pt x="3462235" y="1887489"/>
                    <a:pt x="3464003" y="1879291"/>
                    <a:pt x="3464003" y="1870224"/>
                  </a:cubicBezTo>
                  <a:cubicBezTo>
                    <a:pt x="3464003" y="1860092"/>
                    <a:pt x="3462102" y="1851026"/>
                    <a:pt x="3458303" y="1843026"/>
                  </a:cubicBezTo>
                  <a:cubicBezTo>
                    <a:pt x="3454503" y="1835027"/>
                    <a:pt x="3449404" y="1828294"/>
                    <a:pt x="3443004" y="1822827"/>
                  </a:cubicBezTo>
                  <a:cubicBezTo>
                    <a:pt x="3436602" y="1817361"/>
                    <a:pt x="3429038" y="1813195"/>
                    <a:pt x="3420304" y="1810328"/>
                  </a:cubicBezTo>
                  <a:cubicBezTo>
                    <a:pt x="3411571" y="1807462"/>
                    <a:pt x="3402339" y="1806029"/>
                    <a:pt x="3392606" y="1806029"/>
                  </a:cubicBezTo>
                  <a:cubicBezTo>
                    <a:pt x="3386740" y="1806029"/>
                    <a:pt x="3381273" y="1806494"/>
                    <a:pt x="3376206" y="1807429"/>
                  </a:cubicBezTo>
                  <a:cubicBezTo>
                    <a:pt x="3376741" y="1799963"/>
                    <a:pt x="3378641" y="1793229"/>
                    <a:pt x="3381907" y="1787230"/>
                  </a:cubicBezTo>
                  <a:cubicBezTo>
                    <a:pt x="3385174" y="1781230"/>
                    <a:pt x="3389439" y="1776097"/>
                    <a:pt x="3394706" y="1771831"/>
                  </a:cubicBezTo>
                  <a:cubicBezTo>
                    <a:pt x="3399972" y="1767565"/>
                    <a:pt x="3405973" y="1764265"/>
                    <a:pt x="3412706" y="1761931"/>
                  </a:cubicBezTo>
                  <a:cubicBezTo>
                    <a:pt x="3419436" y="1759598"/>
                    <a:pt x="3426337" y="1758432"/>
                    <a:pt x="3433403" y="1758432"/>
                  </a:cubicBezTo>
                  <a:cubicBezTo>
                    <a:pt x="3440203" y="1758432"/>
                    <a:pt x="3447369" y="1759798"/>
                    <a:pt x="3454904" y="1762531"/>
                  </a:cubicBezTo>
                  <a:cubicBezTo>
                    <a:pt x="3462435" y="1765264"/>
                    <a:pt x="3469603" y="1769031"/>
                    <a:pt x="3476402" y="1773831"/>
                  </a:cubicBezTo>
                  <a:cubicBezTo>
                    <a:pt x="3483201" y="1778630"/>
                    <a:pt x="3489332" y="1784230"/>
                    <a:pt x="3494800" y="1790629"/>
                  </a:cubicBezTo>
                  <a:cubicBezTo>
                    <a:pt x="3500266" y="1797029"/>
                    <a:pt x="3504333" y="1803962"/>
                    <a:pt x="3506999" y="1811428"/>
                  </a:cubicBezTo>
                  <a:lnTo>
                    <a:pt x="3506999" y="1995017"/>
                  </a:lnTo>
                  <a:lnTo>
                    <a:pt x="3534998" y="1995017"/>
                  </a:lnTo>
                  <a:lnTo>
                    <a:pt x="3534998" y="1759232"/>
                  </a:lnTo>
                  <a:lnTo>
                    <a:pt x="3587995" y="1759232"/>
                  </a:lnTo>
                  <a:lnTo>
                    <a:pt x="3587995" y="1732033"/>
                  </a:lnTo>
                  <a:lnTo>
                    <a:pt x="3506999" y="1732033"/>
                  </a:lnTo>
                  <a:lnTo>
                    <a:pt x="3506999" y="1767031"/>
                  </a:lnTo>
                  <a:cubicBezTo>
                    <a:pt x="3503267" y="1762231"/>
                    <a:pt x="3498698" y="1757698"/>
                    <a:pt x="3493301" y="1753432"/>
                  </a:cubicBezTo>
                  <a:cubicBezTo>
                    <a:pt x="3487900" y="1749166"/>
                    <a:pt x="3482034" y="1745433"/>
                    <a:pt x="3475701" y="1742233"/>
                  </a:cubicBezTo>
                  <a:cubicBezTo>
                    <a:pt x="3469367" y="1739033"/>
                    <a:pt x="3462568" y="1736533"/>
                    <a:pt x="3455303" y="1734733"/>
                  </a:cubicBezTo>
                  <a:cubicBezTo>
                    <a:pt x="3448036" y="1732934"/>
                    <a:pt x="3440736" y="1732033"/>
                    <a:pt x="3433403" y="1732033"/>
                  </a:cubicBezTo>
                  <a:close/>
                  <a:moveTo>
                    <a:pt x="1992632" y="1729833"/>
                  </a:moveTo>
                  <a:lnTo>
                    <a:pt x="1978432" y="1745832"/>
                  </a:lnTo>
                  <a:cubicBezTo>
                    <a:pt x="1986432" y="1751298"/>
                    <a:pt x="1990432" y="1758765"/>
                    <a:pt x="1990432" y="1768231"/>
                  </a:cubicBezTo>
                  <a:cubicBezTo>
                    <a:pt x="1990432" y="1771831"/>
                    <a:pt x="1989498" y="1775431"/>
                    <a:pt x="1987632" y="1779030"/>
                  </a:cubicBezTo>
                  <a:cubicBezTo>
                    <a:pt x="1985898" y="1774364"/>
                    <a:pt x="1982999" y="1770631"/>
                    <a:pt x="1978932" y="1767831"/>
                  </a:cubicBezTo>
                  <a:cubicBezTo>
                    <a:pt x="1974866" y="1765032"/>
                    <a:pt x="1970166" y="1763631"/>
                    <a:pt x="1964833" y="1763631"/>
                  </a:cubicBezTo>
                  <a:cubicBezTo>
                    <a:pt x="1961367" y="1763631"/>
                    <a:pt x="1958100" y="1764265"/>
                    <a:pt x="1955034" y="1765531"/>
                  </a:cubicBezTo>
                  <a:cubicBezTo>
                    <a:pt x="1951967" y="1766798"/>
                    <a:pt x="1949301" y="1768564"/>
                    <a:pt x="1947034" y="1770831"/>
                  </a:cubicBezTo>
                  <a:cubicBezTo>
                    <a:pt x="1944768" y="1773097"/>
                    <a:pt x="1943001" y="1775731"/>
                    <a:pt x="1941735" y="1778731"/>
                  </a:cubicBezTo>
                  <a:cubicBezTo>
                    <a:pt x="1940468" y="1781731"/>
                    <a:pt x="1939835" y="1784897"/>
                    <a:pt x="1939835" y="1788230"/>
                  </a:cubicBezTo>
                  <a:cubicBezTo>
                    <a:pt x="1939835" y="1795029"/>
                    <a:pt x="1942334" y="1800862"/>
                    <a:pt x="1947334" y="1805729"/>
                  </a:cubicBezTo>
                  <a:cubicBezTo>
                    <a:pt x="1952334" y="1810594"/>
                    <a:pt x="1958167" y="1813028"/>
                    <a:pt x="1964833" y="1813028"/>
                  </a:cubicBezTo>
                  <a:cubicBezTo>
                    <a:pt x="1971633" y="1813028"/>
                    <a:pt x="1977966" y="1812128"/>
                    <a:pt x="1983832" y="1810328"/>
                  </a:cubicBezTo>
                  <a:cubicBezTo>
                    <a:pt x="1989699" y="1808528"/>
                    <a:pt x="1994865" y="1805895"/>
                    <a:pt x="1999331" y="1802429"/>
                  </a:cubicBezTo>
                  <a:cubicBezTo>
                    <a:pt x="2003797" y="1798963"/>
                    <a:pt x="2007331" y="1794796"/>
                    <a:pt x="2009930" y="1789930"/>
                  </a:cubicBezTo>
                  <a:cubicBezTo>
                    <a:pt x="2012530" y="1785063"/>
                    <a:pt x="2013830" y="1779564"/>
                    <a:pt x="2013830" y="1773430"/>
                  </a:cubicBezTo>
                  <a:cubicBezTo>
                    <a:pt x="2013830" y="1770231"/>
                    <a:pt x="2013364" y="1766564"/>
                    <a:pt x="2012430" y="1762431"/>
                  </a:cubicBezTo>
                  <a:cubicBezTo>
                    <a:pt x="2016030" y="1764297"/>
                    <a:pt x="2019563" y="1766798"/>
                    <a:pt x="2023030" y="1769930"/>
                  </a:cubicBezTo>
                  <a:cubicBezTo>
                    <a:pt x="2026496" y="1773063"/>
                    <a:pt x="2029563" y="1776563"/>
                    <a:pt x="2032229" y="1780430"/>
                  </a:cubicBezTo>
                  <a:cubicBezTo>
                    <a:pt x="2034896" y="1784297"/>
                    <a:pt x="2036995" y="1788330"/>
                    <a:pt x="2038529" y="1792530"/>
                  </a:cubicBezTo>
                  <a:cubicBezTo>
                    <a:pt x="2040062" y="1796729"/>
                    <a:pt x="2040828" y="1800962"/>
                    <a:pt x="2040828" y="1805229"/>
                  </a:cubicBezTo>
                  <a:cubicBezTo>
                    <a:pt x="2040828" y="1811495"/>
                    <a:pt x="2038595" y="1817761"/>
                    <a:pt x="2034129" y="1824028"/>
                  </a:cubicBezTo>
                  <a:cubicBezTo>
                    <a:pt x="2029663" y="1830294"/>
                    <a:pt x="2024196" y="1835960"/>
                    <a:pt x="2017730" y="1841026"/>
                  </a:cubicBezTo>
                  <a:cubicBezTo>
                    <a:pt x="2011264" y="1846093"/>
                    <a:pt x="2004364" y="1850226"/>
                    <a:pt x="1997031" y="1853426"/>
                  </a:cubicBezTo>
                  <a:cubicBezTo>
                    <a:pt x="1989699" y="1856626"/>
                    <a:pt x="1983165" y="1858226"/>
                    <a:pt x="1977433" y="1858226"/>
                  </a:cubicBezTo>
                  <a:lnTo>
                    <a:pt x="1951034" y="1858226"/>
                  </a:lnTo>
                  <a:lnTo>
                    <a:pt x="1951034" y="1884623"/>
                  </a:lnTo>
                  <a:cubicBezTo>
                    <a:pt x="1972366" y="1884357"/>
                    <a:pt x="1991532" y="1885790"/>
                    <a:pt x="2008531" y="1888923"/>
                  </a:cubicBezTo>
                  <a:cubicBezTo>
                    <a:pt x="2025530" y="1892057"/>
                    <a:pt x="2040895" y="1897756"/>
                    <a:pt x="2054628" y="1906023"/>
                  </a:cubicBezTo>
                  <a:cubicBezTo>
                    <a:pt x="2064760" y="1912289"/>
                    <a:pt x="2074093" y="1920022"/>
                    <a:pt x="2082626" y="1929222"/>
                  </a:cubicBezTo>
                  <a:cubicBezTo>
                    <a:pt x="2091159" y="1938421"/>
                    <a:pt x="2099225" y="1949754"/>
                    <a:pt x="2106824" y="1963219"/>
                  </a:cubicBezTo>
                  <a:lnTo>
                    <a:pt x="2106824" y="1995017"/>
                  </a:lnTo>
                  <a:lnTo>
                    <a:pt x="2134823" y="1995017"/>
                  </a:lnTo>
                  <a:lnTo>
                    <a:pt x="2134823" y="1759232"/>
                  </a:lnTo>
                  <a:lnTo>
                    <a:pt x="2187820" y="1759232"/>
                  </a:lnTo>
                  <a:lnTo>
                    <a:pt x="2187820" y="1732033"/>
                  </a:lnTo>
                  <a:lnTo>
                    <a:pt x="2106824" y="1732033"/>
                  </a:lnTo>
                  <a:lnTo>
                    <a:pt x="2106824" y="1918222"/>
                  </a:lnTo>
                  <a:cubicBezTo>
                    <a:pt x="2094559" y="1902890"/>
                    <a:pt x="2081693" y="1890957"/>
                    <a:pt x="2068227" y="1882424"/>
                  </a:cubicBezTo>
                  <a:cubicBezTo>
                    <a:pt x="2055028" y="1873758"/>
                    <a:pt x="2040629" y="1868158"/>
                    <a:pt x="2025030" y="1865625"/>
                  </a:cubicBezTo>
                  <a:cubicBezTo>
                    <a:pt x="2054228" y="1847226"/>
                    <a:pt x="2068827" y="1827094"/>
                    <a:pt x="2068827" y="1805229"/>
                  </a:cubicBezTo>
                  <a:cubicBezTo>
                    <a:pt x="2068827" y="1796696"/>
                    <a:pt x="2066494" y="1787830"/>
                    <a:pt x="2061827" y="1778630"/>
                  </a:cubicBezTo>
                  <a:cubicBezTo>
                    <a:pt x="2057161" y="1769431"/>
                    <a:pt x="2051228" y="1761131"/>
                    <a:pt x="2044028" y="1753732"/>
                  </a:cubicBezTo>
                  <a:cubicBezTo>
                    <a:pt x="2036829" y="1746332"/>
                    <a:pt x="2028929" y="1740499"/>
                    <a:pt x="2020330" y="1736233"/>
                  </a:cubicBezTo>
                  <a:cubicBezTo>
                    <a:pt x="2011730" y="1731967"/>
                    <a:pt x="2002498" y="1729833"/>
                    <a:pt x="1992632" y="1729833"/>
                  </a:cubicBezTo>
                  <a:close/>
                  <a:moveTo>
                    <a:pt x="6395369" y="1722034"/>
                  </a:moveTo>
                  <a:lnTo>
                    <a:pt x="6380170" y="1751032"/>
                  </a:lnTo>
                  <a:lnTo>
                    <a:pt x="6412968" y="1767831"/>
                  </a:lnTo>
                  <a:lnTo>
                    <a:pt x="6427767" y="1738833"/>
                  </a:lnTo>
                  <a:close/>
                  <a:moveTo>
                    <a:pt x="6280795" y="1706435"/>
                  </a:moveTo>
                  <a:lnTo>
                    <a:pt x="6265996" y="1735633"/>
                  </a:lnTo>
                  <a:lnTo>
                    <a:pt x="6298394" y="1752432"/>
                  </a:lnTo>
                  <a:lnTo>
                    <a:pt x="6313993" y="1723433"/>
                  </a:lnTo>
                  <a:close/>
                  <a:moveTo>
                    <a:pt x="3054757" y="1697836"/>
                  </a:moveTo>
                  <a:lnTo>
                    <a:pt x="3039958" y="1727034"/>
                  </a:lnTo>
                  <a:lnTo>
                    <a:pt x="3072356" y="1743832"/>
                  </a:lnTo>
                  <a:lnTo>
                    <a:pt x="3087955" y="1714834"/>
                  </a:lnTo>
                  <a:close/>
                  <a:moveTo>
                    <a:pt x="6157347" y="1691836"/>
                  </a:moveTo>
                  <a:lnTo>
                    <a:pt x="6132748" y="1730633"/>
                  </a:lnTo>
                  <a:cubicBezTo>
                    <a:pt x="6137948" y="1735433"/>
                    <a:pt x="6142014" y="1741033"/>
                    <a:pt x="6144947" y="1747432"/>
                  </a:cubicBezTo>
                  <a:cubicBezTo>
                    <a:pt x="6147347" y="1752632"/>
                    <a:pt x="6149247" y="1759331"/>
                    <a:pt x="6150647" y="1767531"/>
                  </a:cubicBezTo>
                  <a:cubicBezTo>
                    <a:pt x="6152047" y="1775731"/>
                    <a:pt x="6153181" y="1787763"/>
                    <a:pt x="6154047" y="1803629"/>
                  </a:cubicBezTo>
                  <a:cubicBezTo>
                    <a:pt x="6154913" y="1819494"/>
                    <a:pt x="6155747" y="1834960"/>
                    <a:pt x="6156547" y="1850026"/>
                  </a:cubicBezTo>
                  <a:cubicBezTo>
                    <a:pt x="6157880" y="1868558"/>
                    <a:pt x="6159780" y="1884157"/>
                    <a:pt x="6162246" y="1896823"/>
                  </a:cubicBezTo>
                  <a:cubicBezTo>
                    <a:pt x="6164713" y="1909489"/>
                    <a:pt x="6168346" y="1919022"/>
                    <a:pt x="6173146" y="1925421"/>
                  </a:cubicBezTo>
                  <a:cubicBezTo>
                    <a:pt x="6178612" y="1932754"/>
                    <a:pt x="6185878" y="1936420"/>
                    <a:pt x="6194944" y="1936420"/>
                  </a:cubicBezTo>
                  <a:lnTo>
                    <a:pt x="6210199" y="1936420"/>
                  </a:lnTo>
                  <a:lnTo>
                    <a:pt x="6222943" y="1936420"/>
                  </a:lnTo>
                  <a:lnTo>
                    <a:pt x="6314974" y="1936420"/>
                  </a:lnTo>
                  <a:lnTo>
                    <a:pt x="6331792" y="1936420"/>
                  </a:lnTo>
                  <a:lnTo>
                    <a:pt x="6428967" y="1936420"/>
                  </a:lnTo>
                  <a:lnTo>
                    <a:pt x="6428967" y="1887623"/>
                  </a:lnTo>
                  <a:cubicBezTo>
                    <a:pt x="6428967" y="1863892"/>
                    <a:pt x="6427167" y="1846892"/>
                    <a:pt x="6423568" y="1836627"/>
                  </a:cubicBezTo>
                  <a:cubicBezTo>
                    <a:pt x="6421168" y="1829827"/>
                    <a:pt x="6415168" y="1820361"/>
                    <a:pt x="6405569" y="1808228"/>
                  </a:cubicBezTo>
                  <a:lnTo>
                    <a:pt x="6389970" y="1840827"/>
                  </a:lnTo>
                  <a:cubicBezTo>
                    <a:pt x="6399969" y="1851626"/>
                    <a:pt x="6406235" y="1859892"/>
                    <a:pt x="6408768" y="1865625"/>
                  </a:cubicBezTo>
                  <a:cubicBezTo>
                    <a:pt x="6412502" y="1873891"/>
                    <a:pt x="6414368" y="1885890"/>
                    <a:pt x="6414368" y="1901623"/>
                  </a:cubicBezTo>
                  <a:lnTo>
                    <a:pt x="6331792" y="1901623"/>
                  </a:lnTo>
                  <a:lnTo>
                    <a:pt x="6331792" y="1867425"/>
                  </a:lnTo>
                  <a:cubicBezTo>
                    <a:pt x="6331792" y="1848760"/>
                    <a:pt x="6328992" y="1832560"/>
                    <a:pt x="6323392" y="1818828"/>
                  </a:cubicBezTo>
                  <a:cubicBezTo>
                    <a:pt x="6316326" y="1801496"/>
                    <a:pt x="6305993" y="1792829"/>
                    <a:pt x="6292394" y="1792829"/>
                  </a:cubicBezTo>
                  <a:cubicBezTo>
                    <a:pt x="6280528" y="1792829"/>
                    <a:pt x="6270462" y="1799830"/>
                    <a:pt x="6262196" y="1813828"/>
                  </a:cubicBezTo>
                  <a:cubicBezTo>
                    <a:pt x="6254863" y="1826228"/>
                    <a:pt x="6251197" y="1839427"/>
                    <a:pt x="6251197" y="1853426"/>
                  </a:cubicBezTo>
                  <a:cubicBezTo>
                    <a:pt x="6251197" y="1869425"/>
                    <a:pt x="6258863" y="1880757"/>
                    <a:pt x="6274195" y="1887423"/>
                  </a:cubicBezTo>
                  <a:cubicBezTo>
                    <a:pt x="6280995" y="1890357"/>
                    <a:pt x="6295861" y="1893490"/>
                    <a:pt x="6318793" y="1896823"/>
                  </a:cubicBezTo>
                  <a:cubicBezTo>
                    <a:pt x="6311993" y="1898823"/>
                    <a:pt x="6305693" y="1900123"/>
                    <a:pt x="6299894" y="1900722"/>
                  </a:cubicBezTo>
                  <a:cubicBezTo>
                    <a:pt x="6294094" y="1901323"/>
                    <a:pt x="6287061" y="1901623"/>
                    <a:pt x="6278795" y="1901623"/>
                  </a:cubicBezTo>
                  <a:lnTo>
                    <a:pt x="6222943" y="1901623"/>
                  </a:lnTo>
                  <a:lnTo>
                    <a:pt x="6210199" y="1901623"/>
                  </a:lnTo>
                  <a:lnTo>
                    <a:pt x="6194944" y="1901623"/>
                  </a:lnTo>
                  <a:cubicBezTo>
                    <a:pt x="6190545" y="1901623"/>
                    <a:pt x="6186478" y="1898823"/>
                    <a:pt x="6182745" y="1893223"/>
                  </a:cubicBezTo>
                  <a:cubicBezTo>
                    <a:pt x="6178212" y="1886557"/>
                    <a:pt x="6174746" y="1871357"/>
                    <a:pt x="6172346" y="1847626"/>
                  </a:cubicBezTo>
                  <a:cubicBezTo>
                    <a:pt x="6171012" y="1795896"/>
                    <a:pt x="6169680" y="1763098"/>
                    <a:pt x="6168346" y="1749232"/>
                  </a:cubicBezTo>
                  <a:cubicBezTo>
                    <a:pt x="6166213" y="1726967"/>
                    <a:pt x="6162546" y="1707835"/>
                    <a:pt x="6157347" y="1691836"/>
                  </a:cubicBezTo>
                  <a:close/>
                  <a:moveTo>
                    <a:pt x="3167257" y="1691836"/>
                  </a:moveTo>
                  <a:cubicBezTo>
                    <a:pt x="3164191" y="1697836"/>
                    <a:pt x="3160959" y="1704235"/>
                    <a:pt x="3157558" y="1711034"/>
                  </a:cubicBezTo>
                  <a:cubicBezTo>
                    <a:pt x="3154159" y="1717834"/>
                    <a:pt x="3151125" y="1724167"/>
                    <a:pt x="3148458" y="1730033"/>
                  </a:cubicBezTo>
                  <a:cubicBezTo>
                    <a:pt x="3150725" y="1747099"/>
                    <a:pt x="3152792" y="1763832"/>
                    <a:pt x="3154659" y="1780230"/>
                  </a:cubicBezTo>
                  <a:cubicBezTo>
                    <a:pt x="3157725" y="1807295"/>
                    <a:pt x="3160358" y="1833260"/>
                    <a:pt x="3162558" y="1858126"/>
                  </a:cubicBezTo>
                  <a:cubicBezTo>
                    <a:pt x="3164758" y="1882990"/>
                    <a:pt x="3165858" y="1902356"/>
                    <a:pt x="3165858" y="1916222"/>
                  </a:cubicBezTo>
                  <a:cubicBezTo>
                    <a:pt x="3165858" y="1917955"/>
                    <a:pt x="3165691" y="1921355"/>
                    <a:pt x="3165358" y="1926421"/>
                  </a:cubicBezTo>
                  <a:cubicBezTo>
                    <a:pt x="3165025" y="1931488"/>
                    <a:pt x="3164658" y="1935954"/>
                    <a:pt x="3164258" y="1939820"/>
                  </a:cubicBezTo>
                  <a:lnTo>
                    <a:pt x="3167857" y="1941821"/>
                  </a:lnTo>
                  <a:cubicBezTo>
                    <a:pt x="3174524" y="1930221"/>
                    <a:pt x="3178857" y="1921755"/>
                    <a:pt x="3180857" y="1916422"/>
                  </a:cubicBezTo>
                  <a:cubicBezTo>
                    <a:pt x="3184724" y="1906422"/>
                    <a:pt x="3186657" y="1896090"/>
                    <a:pt x="3186657" y="1885423"/>
                  </a:cubicBezTo>
                  <a:cubicBezTo>
                    <a:pt x="3186657" y="1871957"/>
                    <a:pt x="3185457" y="1852026"/>
                    <a:pt x="3183056" y="1825628"/>
                  </a:cubicBezTo>
                  <a:cubicBezTo>
                    <a:pt x="3181190" y="1804428"/>
                    <a:pt x="3178623" y="1780630"/>
                    <a:pt x="3175357" y="1754232"/>
                  </a:cubicBezTo>
                  <a:cubicBezTo>
                    <a:pt x="3172091" y="1727833"/>
                    <a:pt x="3169390" y="1707035"/>
                    <a:pt x="3167257" y="1691836"/>
                  </a:cubicBezTo>
                  <a:close/>
                  <a:moveTo>
                    <a:pt x="2775984" y="1691836"/>
                  </a:moveTo>
                  <a:lnTo>
                    <a:pt x="2751385" y="1730633"/>
                  </a:lnTo>
                  <a:cubicBezTo>
                    <a:pt x="2756584" y="1735433"/>
                    <a:pt x="2760652" y="1741033"/>
                    <a:pt x="2763584" y="1747432"/>
                  </a:cubicBezTo>
                  <a:cubicBezTo>
                    <a:pt x="2765983" y="1752632"/>
                    <a:pt x="2767884" y="1759331"/>
                    <a:pt x="2769284" y="1767531"/>
                  </a:cubicBezTo>
                  <a:cubicBezTo>
                    <a:pt x="2770684" y="1775731"/>
                    <a:pt x="2771817" y="1787763"/>
                    <a:pt x="2772684" y="1803629"/>
                  </a:cubicBezTo>
                  <a:cubicBezTo>
                    <a:pt x="2773551" y="1819494"/>
                    <a:pt x="2774384" y="1834960"/>
                    <a:pt x="2775185" y="1850026"/>
                  </a:cubicBezTo>
                  <a:cubicBezTo>
                    <a:pt x="2776517" y="1868558"/>
                    <a:pt x="2778417" y="1884157"/>
                    <a:pt x="2780884" y="1896823"/>
                  </a:cubicBezTo>
                  <a:cubicBezTo>
                    <a:pt x="2783349" y="1909489"/>
                    <a:pt x="2786984" y="1919022"/>
                    <a:pt x="2791782" y="1925421"/>
                  </a:cubicBezTo>
                  <a:cubicBezTo>
                    <a:pt x="2797248" y="1932754"/>
                    <a:pt x="2804516" y="1936420"/>
                    <a:pt x="2813583" y="1936420"/>
                  </a:cubicBezTo>
                  <a:lnTo>
                    <a:pt x="2828834" y="1936420"/>
                  </a:lnTo>
                  <a:lnTo>
                    <a:pt x="2841581" y="1936420"/>
                  </a:lnTo>
                  <a:lnTo>
                    <a:pt x="2846835" y="1936420"/>
                  </a:lnTo>
                  <a:cubicBezTo>
                    <a:pt x="2864699" y="1936420"/>
                    <a:pt x="2880635" y="1933688"/>
                    <a:pt x="2894631" y="1928221"/>
                  </a:cubicBezTo>
                  <a:cubicBezTo>
                    <a:pt x="2906098" y="1923821"/>
                    <a:pt x="2916297" y="1917622"/>
                    <a:pt x="2925231" y="1909622"/>
                  </a:cubicBezTo>
                  <a:cubicBezTo>
                    <a:pt x="2930029" y="1918422"/>
                    <a:pt x="2937763" y="1925288"/>
                    <a:pt x="2948430" y="1930221"/>
                  </a:cubicBezTo>
                  <a:cubicBezTo>
                    <a:pt x="2957360" y="1934354"/>
                    <a:pt x="2966161" y="1936420"/>
                    <a:pt x="2974828" y="1936420"/>
                  </a:cubicBezTo>
                  <a:lnTo>
                    <a:pt x="2990759" y="1936420"/>
                  </a:lnTo>
                  <a:lnTo>
                    <a:pt x="3004225" y="1936420"/>
                  </a:lnTo>
                  <a:lnTo>
                    <a:pt x="3114355" y="1936420"/>
                  </a:lnTo>
                  <a:lnTo>
                    <a:pt x="3114355" y="1884424"/>
                  </a:lnTo>
                  <a:cubicBezTo>
                    <a:pt x="3114355" y="1856026"/>
                    <a:pt x="3110688" y="1831293"/>
                    <a:pt x="3103355" y="1810228"/>
                  </a:cubicBezTo>
                  <a:cubicBezTo>
                    <a:pt x="3094555" y="1784764"/>
                    <a:pt x="3082023" y="1772031"/>
                    <a:pt x="3065756" y="1772031"/>
                  </a:cubicBezTo>
                  <a:cubicBezTo>
                    <a:pt x="3053756" y="1772031"/>
                    <a:pt x="3044025" y="1779763"/>
                    <a:pt x="3036558" y="1795229"/>
                  </a:cubicBezTo>
                  <a:cubicBezTo>
                    <a:pt x="3029892" y="1809096"/>
                    <a:pt x="3026560" y="1825294"/>
                    <a:pt x="3026560" y="1843826"/>
                  </a:cubicBezTo>
                  <a:cubicBezTo>
                    <a:pt x="3026560" y="1854359"/>
                    <a:pt x="3030092" y="1862425"/>
                    <a:pt x="3037158" y="1868025"/>
                  </a:cubicBezTo>
                  <a:cubicBezTo>
                    <a:pt x="3043292" y="1872958"/>
                    <a:pt x="3051225" y="1875425"/>
                    <a:pt x="3060956" y="1875425"/>
                  </a:cubicBezTo>
                  <a:cubicBezTo>
                    <a:pt x="3065623" y="1875425"/>
                    <a:pt x="3071023" y="1874624"/>
                    <a:pt x="3077156" y="1873024"/>
                  </a:cubicBezTo>
                  <a:cubicBezTo>
                    <a:pt x="3080890" y="1872091"/>
                    <a:pt x="3086222" y="1870491"/>
                    <a:pt x="3093156" y="1868225"/>
                  </a:cubicBezTo>
                  <a:cubicBezTo>
                    <a:pt x="3095954" y="1878624"/>
                    <a:pt x="3097355" y="1889757"/>
                    <a:pt x="3097355" y="1901623"/>
                  </a:cubicBezTo>
                  <a:lnTo>
                    <a:pt x="3004225" y="1901623"/>
                  </a:lnTo>
                  <a:lnTo>
                    <a:pt x="2990759" y="1901623"/>
                  </a:lnTo>
                  <a:lnTo>
                    <a:pt x="2974828" y="1901623"/>
                  </a:lnTo>
                  <a:cubicBezTo>
                    <a:pt x="2970695" y="1901623"/>
                    <a:pt x="2965595" y="1900556"/>
                    <a:pt x="2959527" y="1898423"/>
                  </a:cubicBezTo>
                  <a:cubicBezTo>
                    <a:pt x="2953459" y="1896290"/>
                    <a:pt x="2949364" y="1893623"/>
                    <a:pt x="2947230" y="1890424"/>
                  </a:cubicBezTo>
                  <a:cubicBezTo>
                    <a:pt x="2956826" y="1882424"/>
                    <a:pt x="2963427" y="1876158"/>
                    <a:pt x="2967028" y="1871624"/>
                  </a:cubicBezTo>
                  <a:cubicBezTo>
                    <a:pt x="2971962" y="1865492"/>
                    <a:pt x="2974429" y="1859559"/>
                    <a:pt x="2974429" y="1853826"/>
                  </a:cubicBezTo>
                  <a:cubicBezTo>
                    <a:pt x="2974429" y="1843026"/>
                    <a:pt x="2968228" y="1835027"/>
                    <a:pt x="2955826" y="1829827"/>
                  </a:cubicBezTo>
                  <a:cubicBezTo>
                    <a:pt x="2946364" y="1825828"/>
                    <a:pt x="2934096" y="1823827"/>
                    <a:pt x="2919032" y="1823827"/>
                  </a:cubicBezTo>
                  <a:cubicBezTo>
                    <a:pt x="2901567" y="1823827"/>
                    <a:pt x="2889300" y="1826294"/>
                    <a:pt x="2882230" y="1831227"/>
                  </a:cubicBezTo>
                  <a:cubicBezTo>
                    <a:pt x="2874500" y="1836693"/>
                    <a:pt x="2870632" y="1846759"/>
                    <a:pt x="2870632" y="1861425"/>
                  </a:cubicBezTo>
                  <a:lnTo>
                    <a:pt x="2870632" y="1873225"/>
                  </a:lnTo>
                  <a:lnTo>
                    <a:pt x="2874834" y="1873225"/>
                  </a:lnTo>
                  <a:cubicBezTo>
                    <a:pt x="2877097" y="1870291"/>
                    <a:pt x="2879166" y="1868391"/>
                    <a:pt x="2881029" y="1867525"/>
                  </a:cubicBezTo>
                  <a:cubicBezTo>
                    <a:pt x="2882899" y="1866659"/>
                    <a:pt x="2885030" y="1866225"/>
                    <a:pt x="2887430" y="1866225"/>
                  </a:cubicBezTo>
                  <a:cubicBezTo>
                    <a:pt x="2892764" y="1866225"/>
                    <a:pt x="2897566" y="1868758"/>
                    <a:pt x="2901831" y="1873825"/>
                  </a:cubicBezTo>
                  <a:lnTo>
                    <a:pt x="2910231" y="1884623"/>
                  </a:lnTo>
                  <a:cubicBezTo>
                    <a:pt x="2899698" y="1890757"/>
                    <a:pt x="2888965" y="1895223"/>
                    <a:pt x="2878034" y="1898023"/>
                  </a:cubicBezTo>
                  <a:cubicBezTo>
                    <a:pt x="2868433" y="1900423"/>
                    <a:pt x="2858036" y="1901623"/>
                    <a:pt x="2846835" y="1901623"/>
                  </a:cubicBezTo>
                  <a:lnTo>
                    <a:pt x="2841581" y="1901623"/>
                  </a:lnTo>
                  <a:lnTo>
                    <a:pt x="2828834" y="1901623"/>
                  </a:lnTo>
                  <a:lnTo>
                    <a:pt x="2813583" y="1901623"/>
                  </a:lnTo>
                  <a:cubicBezTo>
                    <a:pt x="2809183" y="1901623"/>
                    <a:pt x="2805115" y="1898823"/>
                    <a:pt x="2801382" y="1893223"/>
                  </a:cubicBezTo>
                  <a:cubicBezTo>
                    <a:pt x="2796849" y="1886557"/>
                    <a:pt x="2793383" y="1871357"/>
                    <a:pt x="2790982" y="1847626"/>
                  </a:cubicBezTo>
                  <a:cubicBezTo>
                    <a:pt x="2789649" y="1795896"/>
                    <a:pt x="2788315" y="1763098"/>
                    <a:pt x="2786984" y="1749232"/>
                  </a:cubicBezTo>
                  <a:cubicBezTo>
                    <a:pt x="2784850" y="1726967"/>
                    <a:pt x="2781184" y="1707835"/>
                    <a:pt x="2775984" y="1691836"/>
                  </a:cubicBezTo>
                  <a:close/>
                  <a:moveTo>
                    <a:pt x="5868513" y="1677637"/>
                  </a:moveTo>
                  <a:cubicBezTo>
                    <a:pt x="5861180" y="1692302"/>
                    <a:pt x="5857514" y="1708568"/>
                    <a:pt x="5857514" y="1726434"/>
                  </a:cubicBezTo>
                  <a:lnTo>
                    <a:pt x="5866713" y="1731233"/>
                  </a:lnTo>
                  <a:lnTo>
                    <a:pt x="5873313" y="1770030"/>
                  </a:lnTo>
                  <a:cubicBezTo>
                    <a:pt x="5877979" y="1799362"/>
                    <a:pt x="5881912" y="1825894"/>
                    <a:pt x="5885112" y="1849626"/>
                  </a:cubicBezTo>
                  <a:cubicBezTo>
                    <a:pt x="5889245" y="1880557"/>
                    <a:pt x="5891312" y="1902489"/>
                    <a:pt x="5891312" y="1915422"/>
                  </a:cubicBezTo>
                  <a:cubicBezTo>
                    <a:pt x="5891312" y="1927288"/>
                    <a:pt x="5880779" y="1937487"/>
                    <a:pt x="5859713" y="1946020"/>
                  </a:cubicBezTo>
                  <a:cubicBezTo>
                    <a:pt x="5840515" y="1953753"/>
                    <a:pt x="5819649" y="1957619"/>
                    <a:pt x="5797117" y="1957619"/>
                  </a:cubicBezTo>
                  <a:cubicBezTo>
                    <a:pt x="5775919" y="1957619"/>
                    <a:pt x="5759353" y="1953420"/>
                    <a:pt x="5747420" y="1945020"/>
                  </a:cubicBezTo>
                  <a:cubicBezTo>
                    <a:pt x="5735488" y="1936621"/>
                    <a:pt x="5729521" y="1924222"/>
                    <a:pt x="5729521" y="1907822"/>
                  </a:cubicBezTo>
                  <a:cubicBezTo>
                    <a:pt x="5729521" y="1899290"/>
                    <a:pt x="5730788" y="1890490"/>
                    <a:pt x="5733322" y="1881424"/>
                  </a:cubicBezTo>
                  <a:cubicBezTo>
                    <a:pt x="5735454" y="1873957"/>
                    <a:pt x="5738721" y="1865492"/>
                    <a:pt x="5743121" y="1856026"/>
                  </a:cubicBezTo>
                  <a:cubicBezTo>
                    <a:pt x="5746454" y="1848959"/>
                    <a:pt x="5750587" y="1840960"/>
                    <a:pt x="5755520" y="1832027"/>
                  </a:cubicBezTo>
                  <a:lnTo>
                    <a:pt x="5749120" y="1828227"/>
                  </a:lnTo>
                  <a:cubicBezTo>
                    <a:pt x="5742054" y="1841026"/>
                    <a:pt x="5736454" y="1851960"/>
                    <a:pt x="5732322" y="1861025"/>
                  </a:cubicBezTo>
                  <a:cubicBezTo>
                    <a:pt x="5726588" y="1873558"/>
                    <a:pt x="5722322" y="1885090"/>
                    <a:pt x="5719522" y="1895623"/>
                  </a:cubicBezTo>
                  <a:cubicBezTo>
                    <a:pt x="5716189" y="1908022"/>
                    <a:pt x="5714522" y="1919955"/>
                    <a:pt x="5714522" y="1931421"/>
                  </a:cubicBezTo>
                  <a:cubicBezTo>
                    <a:pt x="5714522" y="1952086"/>
                    <a:pt x="5722255" y="1967619"/>
                    <a:pt x="5737721" y="1978018"/>
                  </a:cubicBezTo>
                  <a:cubicBezTo>
                    <a:pt x="5751853" y="1987484"/>
                    <a:pt x="5771785" y="1992218"/>
                    <a:pt x="5797517" y="1992218"/>
                  </a:cubicBezTo>
                  <a:cubicBezTo>
                    <a:pt x="5820049" y="1992218"/>
                    <a:pt x="5838649" y="1990217"/>
                    <a:pt x="5853314" y="1986218"/>
                  </a:cubicBezTo>
                  <a:cubicBezTo>
                    <a:pt x="5870647" y="1981417"/>
                    <a:pt x="5883779" y="1973485"/>
                    <a:pt x="5892711" y="1962419"/>
                  </a:cubicBezTo>
                  <a:cubicBezTo>
                    <a:pt x="5897711" y="1956153"/>
                    <a:pt x="5901461" y="1948786"/>
                    <a:pt x="5903961" y="1940320"/>
                  </a:cubicBezTo>
                  <a:lnTo>
                    <a:pt x="5904470" y="1936420"/>
                  </a:lnTo>
                  <a:lnTo>
                    <a:pt x="5945671" y="1936420"/>
                  </a:lnTo>
                  <a:cubicBezTo>
                    <a:pt x="5967937" y="1936420"/>
                    <a:pt x="5992302" y="1933921"/>
                    <a:pt x="6018767" y="1928921"/>
                  </a:cubicBezTo>
                  <a:cubicBezTo>
                    <a:pt x="6045232" y="1923921"/>
                    <a:pt x="6068530" y="1917755"/>
                    <a:pt x="6088663" y="1910423"/>
                  </a:cubicBezTo>
                  <a:lnTo>
                    <a:pt x="6102462" y="1874025"/>
                  </a:lnTo>
                  <a:cubicBezTo>
                    <a:pt x="6077264" y="1881491"/>
                    <a:pt x="6057664" y="1886790"/>
                    <a:pt x="6043665" y="1889924"/>
                  </a:cubicBezTo>
                  <a:cubicBezTo>
                    <a:pt x="6029666" y="1893056"/>
                    <a:pt x="6011734" y="1896290"/>
                    <a:pt x="5989869" y="1899623"/>
                  </a:cubicBezTo>
                  <a:cubicBezTo>
                    <a:pt x="5979470" y="1893356"/>
                    <a:pt x="5970969" y="1886190"/>
                    <a:pt x="5964370" y="1878124"/>
                  </a:cubicBezTo>
                  <a:cubicBezTo>
                    <a:pt x="5957770" y="1870058"/>
                    <a:pt x="5954470" y="1862758"/>
                    <a:pt x="5954470" y="1856226"/>
                  </a:cubicBezTo>
                  <a:cubicBezTo>
                    <a:pt x="5954470" y="1849559"/>
                    <a:pt x="5959703" y="1844193"/>
                    <a:pt x="5970170" y="1840127"/>
                  </a:cubicBezTo>
                  <a:cubicBezTo>
                    <a:pt x="5980635" y="1836060"/>
                    <a:pt x="5995068" y="1834026"/>
                    <a:pt x="6013467" y="1834026"/>
                  </a:cubicBezTo>
                  <a:cubicBezTo>
                    <a:pt x="6021334" y="1834026"/>
                    <a:pt x="6028932" y="1834660"/>
                    <a:pt x="6036266" y="1835927"/>
                  </a:cubicBezTo>
                  <a:cubicBezTo>
                    <a:pt x="6043598" y="1837193"/>
                    <a:pt x="6051865" y="1839093"/>
                    <a:pt x="6061064" y="1841627"/>
                  </a:cubicBezTo>
                  <a:lnTo>
                    <a:pt x="6064864" y="1838226"/>
                  </a:lnTo>
                  <a:cubicBezTo>
                    <a:pt x="6054065" y="1825161"/>
                    <a:pt x="6046398" y="1816961"/>
                    <a:pt x="6041865" y="1813628"/>
                  </a:cubicBezTo>
                  <a:cubicBezTo>
                    <a:pt x="6031199" y="1805629"/>
                    <a:pt x="6017667" y="1801628"/>
                    <a:pt x="6001268" y="1801628"/>
                  </a:cubicBezTo>
                  <a:cubicBezTo>
                    <a:pt x="5980602" y="1801628"/>
                    <a:pt x="5963703" y="1806962"/>
                    <a:pt x="5950571" y="1817628"/>
                  </a:cubicBezTo>
                  <a:cubicBezTo>
                    <a:pt x="5937438" y="1828294"/>
                    <a:pt x="5930872" y="1841493"/>
                    <a:pt x="5930872" y="1857225"/>
                  </a:cubicBezTo>
                  <a:cubicBezTo>
                    <a:pt x="5930872" y="1864691"/>
                    <a:pt x="5932073" y="1872391"/>
                    <a:pt x="5934472" y="1880324"/>
                  </a:cubicBezTo>
                  <a:cubicBezTo>
                    <a:pt x="5936872" y="1888257"/>
                    <a:pt x="5940004" y="1895356"/>
                    <a:pt x="5943871" y="1901623"/>
                  </a:cubicBezTo>
                  <a:lnTo>
                    <a:pt x="5907465" y="1901623"/>
                  </a:lnTo>
                  <a:lnTo>
                    <a:pt x="5907411" y="1899398"/>
                  </a:lnTo>
                  <a:cubicBezTo>
                    <a:pt x="5906811" y="1885949"/>
                    <a:pt x="5905311" y="1868825"/>
                    <a:pt x="5902911" y="1848026"/>
                  </a:cubicBezTo>
                  <a:cubicBezTo>
                    <a:pt x="5900911" y="1830693"/>
                    <a:pt x="5897844" y="1808095"/>
                    <a:pt x="5893711" y="1780230"/>
                  </a:cubicBezTo>
                  <a:cubicBezTo>
                    <a:pt x="5890112" y="1756364"/>
                    <a:pt x="5888178" y="1742966"/>
                    <a:pt x="5887912" y="1740033"/>
                  </a:cubicBezTo>
                  <a:lnTo>
                    <a:pt x="5899311" y="1743632"/>
                  </a:lnTo>
                  <a:cubicBezTo>
                    <a:pt x="5901311" y="1735900"/>
                    <a:pt x="5902644" y="1729900"/>
                    <a:pt x="5903311" y="1725633"/>
                  </a:cubicBezTo>
                  <a:cubicBezTo>
                    <a:pt x="5903978" y="1721368"/>
                    <a:pt x="5904311" y="1714568"/>
                    <a:pt x="5904311" y="1705235"/>
                  </a:cubicBezTo>
                  <a:cubicBezTo>
                    <a:pt x="5901644" y="1703902"/>
                    <a:pt x="5898511" y="1702368"/>
                    <a:pt x="5894911" y="1700635"/>
                  </a:cubicBezTo>
                  <a:cubicBezTo>
                    <a:pt x="5889978" y="1698235"/>
                    <a:pt x="5885445" y="1696168"/>
                    <a:pt x="5881312" y="1694435"/>
                  </a:cubicBezTo>
                  <a:cubicBezTo>
                    <a:pt x="5878245" y="1693236"/>
                    <a:pt x="5876046" y="1691402"/>
                    <a:pt x="5874713" y="1688936"/>
                  </a:cubicBezTo>
                  <a:cubicBezTo>
                    <a:pt x="5873379" y="1686470"/>
                    <a:pt x="5872446" y="1682704"/>
                    <a:pt x="5871913" y="1677637"/>
                  </a:cubicBezTo>
                  <a:close/>
                  <a:moveTo>
                    <a:pt x="2706224" y="1677637"/>
                  </a:moveTo>
                  <a:cubicBezTo>
                    <a:pt x="2698892" y="1692302"/>
                    <a:pt x="2695226" y="1708568"/>
                    <a:pt x="2695226" y="1726434"/>
                  </a:cubicBezTo>
                  <a:lnTo>
                    <a:pt x="2704425" y="1731233"/>
                  </a:lnTo>
                  <a:lnTo>
                    <a:pt x="2711025" y="1770030"/>
                  </a:lnTo>
                  <a:cubicBezTo>
                    <a:pt x="2715691" y="1799362"/>
                    <a:pt x="2719624" y="1825894"/>
                    <a:pt x="2722823" y="1849626"/>
                  </a:cubicBezTo>
                  <a:cubicBezTo>
                    <a:pt x="2726957" y="1880557"/>
                    <a:pt x="2729024" y="1902489"/>
                    <a:pt x="2729024" y="1915422"/>
                  </a:cubicBezTo>
                  <a:cubicBezTo>
                    <a:pt x="2729024" y="1927288"/>
                    <a:pt x="2718490" y="1937487"/>
                    <a:pt x="2697425" y="1946020"/>
                  </a:cubicBezTo>
                  <a:cubicBezTo>
                    <a:pt x="2678227" y="1953753"/>
                    <a:pt x="2657361" y="1957619"/>
                    <a:pt x="2634829" y="1957619"/>
                  </a:cubicBezTo>
                  <a:cubicBezTo>
                    <a:pt x="2613630" y="1957619"/>
                    <a:pt x="2597065" y="1953420"/>
                    <a:pt x="2585132" y="1945020"/>
                  </a:cubicBezTo>
                  <a:cubicBezTo>
                    <a:pt x="2573200" y="1936621"/>
                    <a:pt x="2567234" y="1924222"/>
                    <a:pt x="2567234" y="1907822"/>
                  </a:cubicBezTo>
                  <a:cubicBezTo>
                    <a:pt x="2567234" y="1899290"/>
                    <a:pt x="2568500" y="1890490"/>
                    <a:pt x="2571034" y="1881424"/>
                  </a:cubicBezTo>
                  <a:cubicBezTo>
                    <a:pt x="2573166" y="1873957"/>
                    <a:pt x="2576433" y="1865492"/>
                    <a:pt x="2580833" y="1856026"/>
                  </a:cubicBezTo>
                  <a:cubicBezTo>
                    <a:pt x="2584166" y="1848959"/>
                    <a:pt x="2588299" y="1840960"/>
                    <a:pt x="2593232" y="1832027"/>
                  </a:cubicBezTo>
                  <a:lnTo>
                    <a:pt x="2586833" y="1828227"/>
                  </a:lnTo>
                  <a:cubicBezTo>
                    <a:pt x="2579766" y="1841026"/>
                    <a:pt x="2574166" y="1851960"/>
                    <a:pt x="2570033" y="1861025"/>
                  </a:cubicBezTo>
                  <a:cubicBezTo>
                    <a:pt x="2564301" y="1873558"/>
                    <a:pt x="2560034" y="1885090"/>
                    <a:pt x="2557234" y="1895623"/>
                  </a:cubicBezTo>
                  <a:cubicBezTo>
                    <a:pt x="2553901" y="1908022"/>
                    <a:pt x="2552235" y="1919955"/>
                    <a:pt x="2552235" y="1931421"/>
                  </a:cubicBezTo>
                  <a:cubicBezTo>
                    <a:pt x="2552235" y="1952086"/>
                    <a:pt x="2559967" y="1967619"/>
                    <a:pt x="2575434" y="1978018"/>
                  </a:cubicBezTo>
                  <a:cubicBezTo>
                    <a:pt x="2589566" y="1987484"/>
                    <a:pt x="2609498" y="1992218"/>
                    <a:pt x="2635229" y="1992218"/>
                  </a:cubicBezTo>
                  <a:cubicBezTo>
                    <a:pt x="2657762" y="1992218"/>
                    <a:pt x="2676359" y="1990217"/>
                    <a:pt x="2691025" y="1986218"/>
                  </a:cubicBezTo>
                  <a:cubicBezTo>
                    <a:pt x="2708359" y="1981417"/>
                    <a:pt x="2721490" y="1973485"/>
                    <a:pt x="2730424" y="1962419"/>
                  </a:cubicBezTo>
                  <a:cubicBezTo>
                    <a:pt x="2740423" y="1949886"/>
                    <a:pt x="2745423" y="1932954"/>
                    <a:pt x="2745423" y="1911622"/>
                  </a:cubicBezTo>
                  <a:cubicBezTo>
                    <a:pt x="2745423" y="1896956"/>
                    <a:pt x="2743823" y="1875758"/>
                    <a:pt x="2740623" y="1848026"/>
                  </a:cubicBezTo>
                  <a:cubicBezTo>
                    <a:pt x="2738623" y="1830693"/>
                    <a:pt x="2735557" y="1808095"/>
                    <a:pt x="2731424" y="1780230"/>
                  </a:cubicBezTo>
                  <a:cubicBezTo>
                    <a:pt x="2727824" y="1756364"/>
                    <a:pt x="2725891" y="1742966"/>
                    <a:pt x="2725623" y="1740033"/>
                  </a:cubicBezTo>
                  <a:lnTo>
                    <a:pt x="2737024" y="1743632"/>
                  </a:lnTo>
                  <a:cubicBezTo>
                    <a:pt x="2739023" y="1735900"/>
                    <a:pt x="2740356" y="1729900"/>
                    <a:pt x="2741023" y="1725633"/>
                  </a:cubicBezTo>
                  <a:cubicBezTo>
                    <a:pt x="2741689" y="1721368"/>
                    <a:pt x="2742023" y="1714568"/>
                    <a:pt x="2742023" y="1705235"/>
                  </a:cubicBezTo>
                  <a:cubicBezTo>
                    <a:pt x="2739356" y="1703902"/>
                    <a:pt x="2736223" y="1702368"/>
                    <a:pt x="2732623" y="1700635"/>
                  </a:cubicBezTo>
                  <a:cubicBezTo>
                    <a:pt x="2727690" y="1698235"/>
                    <a:pt x="2723157" y="1696168"/>
                    <a:pt x="2719024" y="1694435"/>
                  </a:cubicBezTo>
                  <a:cubicBezTo>
                    <a:pt x="2715958" y="1693236"/>
                    <a:pt x="2713757" y="1691402"/>
                    <a:pt x="2712424" y="1688936"/>
                  </a:cubicBezTo>
                  <a:cubicBezTo>
                    <a:pt x="2711091" y="1686470"/>
                    <a:pt x="2710158" y="1682704"/>
                    <a:pt x="2709625" y="1677637"/>
                  </a:cubicBezTo>
                  <a:close/>
                  <a:moveTo>
                    <a:pt x="9882946" y="1463068"/>
                  </a:moveTo>
                  <a:lnTo>
                    <a:pt x="9867348" y="1491867"/>
                  </a:lnTo>
                  <a:lnTo>
                    <a:pt x="9900346" y="1508865"/>
                  </a:lnTo>
                  <a:lnTo>
                    <a:pt x="9915344" y="1480267"/>
                  </a:lnTo>
                  <a:close/>
                  <a:moveTo>
                    <a:pt x="6127720" y="1453669"/>
                  </a:moveTo>
                  <a:lnTo>
                    <a:pt x="6112921" y="1482867"/>
                  </a:lnTo>
                  <a:lnTo>
                    <a:pt x="6145320" y="1499666"/>
                  </a:lnTo>
                  <a:lnTo>
                    <a:pt x="6160918" y="1470667"/>
                  </a:lnTo>
                  <a:close/>
                  <a:moveTo>
                    <a:pt x="5844514" y="1453669"/>
                  </a:moveTo>
                  <a:lnTo>
                    <a:pt x="5829715" y="1482867"/>
                  </a:lnTo>
                  <a:lnTo>
                    <a:pt x="5862114" y="1499666"/>
                  </a:lnTo>
                  <a:lnTo>
                    <a:pt x="5877712" y="1470667"/>
                  </a:lnTo>
                  <a:close/>
                  <a:moveTo>
                    <a:pt x="9928544" y="1444870"/>
                  </a:moveTo>
                  <a:lnTo>
                    <a:pt x="9913344" y="1473868"/>
                  </a:lnTo>
                  <a:lnTo>
                    <a:pt x="9946142" y="1490667"/>
                  </a:lnTo>
                  <a:lnTo>
                    <a:pt x="9960942" y="1461668"/>
                  </a:lnTo>
                  <a:close/>
                  <a:moveTo>
                    <a:pt x="8425743" y="1437069"/>
                  </a:moveTo>
                  <a:cubicBezTo>
                    <a:pt x="8421477" y="1437069"/>
                    <a:pt x="8418010" y="1437436"/>
                    <a:pt x="8415343" y="1438171"/>
                  </a:cubicBezTo>
                  <a:cubicBezTo>
                    <a:pt x="8412677" y="1438904"/>
                    <a:pt x="8410510" y="1440102"/>
                    <a:pt x="8408844" y="1441769"/>
                  </a:cubicBezTo>
                  <a:cubicBezTo>
                    <a:pt x="8407178" y="1443436"/>
                    <a:pt x="8406044" y="1445769"/>
                    <a:pt x="8405444" y="1448769"/>
                  </a:cubicBezTo>
                  <a:cubicBezTo>
                    <a:pt x="8404844" y="1451769"/>
                    <a:pt x="8404544" y="1455469"/>
                    <a:pt x="8404544" y="1459868"/>
                  </a:cubicBezTo>
                  <a:cubicBezTo>
                    <a:pt x="8404544" y="1464268"/>
                    <a:pt x="8404844" y="1467901"/>
                    <a:pt x="8405444" y="1470768"/>
                  </a:cubicBezTo>
                  <a:cubicBezTo>
                    <a:pt x="8406044" y="1473634"/>
                    <a:pt x="8407178" y="1475968"/>
                    <a:pt x="8408844" y="1477767"/>
                  </a:cubicBezTo>
                  <a:cubicBezTo>
                    <a:pt x="8410510" y="1479567"/>
                    <a:pt x="8412677" y="1480834"/>
                    <a:pt x="8415343" y="1481567"/>
                  </a:cubicBezTo>
                  <a:cubicBezTo>
                    <a:pt x="8418010" y="1482300"/>
                    <a:pt x="8421477" y="1482667"/>
                    <a:pt x="8425743" y="1482667"/>
                  </a:cubicBezTo>
                  <a:cubicBezTo>
                    <a:pt x="8429742" y="1482667"/>
                    <a:pt x="8433109" y="1482300"/>
                    <a:pt x="8435842" y="1481567"/>
                  </a:cubicBezTo>
                  <a:cubicBezTo>
                    <a:pt x="8438576" y="1480834"/>
                    <a:pt x="8440742" y="1479567"/>
                    <a:pt x="8442342" y="1477767"/>
                  </a:cubicBezTo>
                  <a:cubicBezTo>
                    <a:pt x="8443942" y="1475968"/>
                    <a:pt x="8445042" y="1473634"/>
                    <a:pt x="8445641" y="1470768"/>
                  </a:cubicBezTo>
                  <a:cubicBezTo>
                    <a:pt x="8446241" y="1467901"/>
                    <a:pt x="8446541" y="1464268"/>
                    <a:pt x="8446541" y="1459868"/>
                  </a:cubicBezTo>
                  <a:cubicBezTo>
                    <a:pt x="8446541" y="1455469"/>
                    <a:pt x="8446241" y="1451769"/>
                    <a:pt x="8445641" y="1448769"/>
                  </a:cubicBezTo>
                  <a:cubicBezTo>
                    <a:pt x="8445042" y="1445769"/>
                    <a:pt x="8443942" y="1443436"/>
                    <a:pt x="8442342" y="1441769"/>
                  </a:cubicBezTo>
                  <a:cubicBezTo>
                    <a:pt x="8440742" y="1440102"/>
                    <a:pt x="8438576" y="1438904"/>
                    <a:pt x="8435842" y="1438171"/>
                  </a:cubicBezTo>
                  <a:cubicBezTo>
                    <a:pt x="8433109" y="1437436"/>
                    <a:pt x="8429742" y="1437069"/>
                    <a:pt x="8425743" y="1437069"/>
                  </a:cubicBezTo>
                  <a:close/>
                  <a:moveTo>
                    <a:pt x="9485468" y="1424671"/>
                  </a:moveTo>
                  <a:cubicBezTo>
                    <a:pt x="9481736" y="1424671"/>
                    <a:pt x="9478136" y="1425404"/>
                    <a:pt x="9474669" y="1426871"/>
                  </a:cubicBezTo>
                  <a:cubicBezTo>
                    <a:pt x="9471203" y="1428337"/>
                    <a:pt x="9468203" y="1430370"/>
                    <a:pt x="9465670" y="1432970"/>
                  </a:cubicBezTo>
                  <a:cubicBezTo>
                    <a:pt x="9463136" y="1435570"/>
                    <a:pt x="9461137" y="1438537"/>
                    <a:pt x="9459670" y="1441869"/>
                  </a:cubicBezTo>
                  <a:cubicBezTo>
                    <a:pt x="9458204" y="1445203"/>
                    <a:pt x="9457470" y="1448803"/>
                    <a:pt x="9457470" y="1452669"/>
                  </a:cubicBezTo>
                  <a:cubicBezTo>
                    <a:pt x="9457470" y="1456401"/>
                    <a:pt x="9458204" y="1459969"/>
                    <a:pt x="9459670" y="1463368"/>
                  </a:cubicBezTo>
                  <a:cubicBezTo>
                    <a:pt x="9461137" y="1466767"/>
                    <a:pt x="9463136" y="1469768"/>
                    <a:pt x="9465670" y="1472367"/>
                  </a:cubicBezTo>
                  <a:cubicBezTo>
                    <a:pt x="9468203" y="1474967"/>
                    <a:pt x="9471203" y="1477000"/>
                    <a:pt x="9474669" y="1478467"/>
                  </a:cubicBezTo>
                  <a:cubicBezTo>
                    <a:pt x="9478136" y="1479934"/>
                    <a:pt x="9481736" y="1480667"/>
                    <a:pt x="9485468" y="1480667"/>
                  </a:cubicBezTo>
                  <a:cubicBezTo>
                    <a:pt x="9489335" y="1480667"/>
                    <a:pt x="9492935" y="1479934"/>
                    <a:pt x="9496268" y="1478467"/>
                  </a:cubicBezTo>
                  <a:cubicBezTo>
                    <a:pt x="9499602" y="1477000"/>
                    <a:pt x="9502601" y="1474967"/>
                    <a:pt x="9505268" y="1472367"/>
                  </a:cubicBezTo>
                  <a:cubicBezTo>
                    <a:pt x="9507934" y="1469768"/>
                    <a:pt x="9509967" y="1466767"/>
                    <a:pt x="9511367" y="1463368"/>
                  </a:cubicBezTo>
                  <a:cubicBezTo>
                    <a:pt x="9512767" y="1459969"/>
                    <a:pt x="9513467" y="1456401"/>
                    <a:pt x="9513467" y="1452669"/>
                  </a:cubicBezTo>
                  <a:cubicBezTo>
                    <a:pt x="9513467" y="1448803"/>
                    <a:pt x="9512767" y="1445203"/>
                    <a:pt x="9511367" y="1441869"/>
                  </a:cubicBezTo>
                  <a:cubicBezTo>
                    <a:pt x="9509967" y="1438537"/>
                    <a:pt x="9507934" y="1435570"/>
                    <a:pt x="9505268" y="1432970"/>
                  </a:cubicBezTo>
                  <a:cubicBezTo>
                    <a:pt x="9502601" y="1430370"/>
                    <a:pt x="9499602" y="1428337"/>
                    <a:pt x="9496268" y="1426871"/>
                  </a:cubicBezTo>
                  <a:cubicBezTo>
                    <a:pt x="9492935" y="1425404"/>
                    <a:pt x="9489335" y="1424671"/>
                    <a:pt x="9485468" y="1424671"/>
                  </a:cubicBezTo>
                  <a:close/>
                  <a:moveTo>
                    <a:pt x="6779969" y="1423271"/>
                  </a:moveTo>
                  <a:cubicBezTo>
                    <a:pt x="6775703" y="1423271"/>
                    <a:pt x="6771803" y="1424004"/>
                    <a:pt x="6768269" y="1425471"/>
                  </a:cubicBezTo>
                  <a:cubicBezTo>
                    <a:pt x="6764737" y="1426937"/>
                    <a:pt x="6761704" y="1428969"/>
                    <a:pt x="6759170" y="1431571"/>
                  </a:cubicBezTo>
                  <a:cubicBezTo>
                    <a:pt x="6756637" y="1434170"/>
                    <a:pt x="6754604" y="1437203"/>
                    <a:pt x="6753070" y="1440669"/>
                  </a:cubicBezTo>
                  <a:cubicBezTo>
                    <a:pt x="6751537" y="1444136"/>
                    <a:pt x="6750771" y="1447869"/>
                    <a:pt x="6750771" y="1451869"/>
                  </a:cubicBezTo>
                  <a:cubicBezTo>
                    <a:pt x="6750771" y="1456001"/>
                    <a:pt x="6751537" y="1459802"/>
                    <a:pt x="6753070" y="1463268"/>
                  </a:cubicBezTo>
                  <a:cubicBezTo>
                    <a:pt x="6754604" y="1466735"/>
                    <a:pt x="6756637" y="1469768"/>
                    <a:pt x="6759170" y="1472367"/>
                  </a:cubicBezTo>
                  <a:cubicBezTo>
                    <a:pt x="6761704" y="1474967"/>
                    <a:pt x="6764737" y="1477000"/>
                    <a:pt x="6768269" y="1478467"/>
                  </a:cubicBezTo>
                  <a:cubicBezTo>
                    <a:pt x="6771803" y="1479934"/>
                    <a:pt x="6775703" y="1480667"/>
                    <a:pt x="6779969" y="1480667"/>
                  </a:cubicBezTo>
                  <a:cubicBezTo>
                    <a:pt x="6783835" y="1480667"/>
                    <a:pt x="6787502" y="1479934"/>
                    <a:pt x="6790968" y="1478467"/>
                  </a:cubicBezTo>
                  <a:cubicBezTo>
                    <a:pt x="6794435" y="1477000"/>
                    <a:pt x="6797501" y="1474967"/>
                    <a:pt x="6800168" y="1472367"/>
                  </a:cubicBezTo>
                  <a:cubicBezTo>
                    <a:pt x="6802834" y="1469768"/>
                    <a:pt x="6804867" y="1466735"/>
                    <a:pt x="6806267" y="1463268"/>
                  </a:cubicBezTo>
                  <a:cubicBezTo>
                    <a:pt x="6807667" y="1459802"/>
                    <a:pt x="6808367" y="1456001"/>
                    <a:pt x="6808367" y="1451869"/>
                  </a:cubicBezTo>
                  <a:cubicBezTo>
                    <a:pt x="6808367" y="1443736"/>
                    <a:pt x="6805667" y="1436935"/>
                    <a:pt x="6800268" y="1431470"/>
                  </a:cubicBezTo>
                  <a:cubicBezTo>
                    <a:pt x="6794868" y="1426003"/>
                    <a:pt x="6788102" y="1423271"/>
                    <a:pt x="6779969" y="1423271"/>
                  </a:cubicBezTo>
                  <a:close/>
                  <a:moveTo>
                    <a:pt x="7831081" y="1351075"/>
                  </a:moveTo>
                  <a:cubicBezTo>
                    <a:pt x="7841881" y="1351075"/>
                    <a:pt x="7851347" y="1352908"/>
                    <a:pt x="7859480" y="1356575"/>
                  </a:cubicBezTo>
                  <a:cubicBezTo>
                    <a:pt x="7867613" y="1360241"/>
                    <a:pt x="7871679" y="1365341"/>
                    <a:pt x="7871679" y="1371874"/>
                  </a:cubicBezTo>
                  <a:cubicBezTo>
                    <a:pt x="7871679" y="1377074"/>
                    <a:pt x="7868346" y="1380939"/>
                    <a:pt x="7861679" y="1383473"/>
                  </a:cubicBezTo>
                  <a:cubicBezTo>
                    <a:pt x="7855014" y="1386006"/>
                    <a:pt x="7844414" y="1387273"/>
                    <a:pt x="7829881" y="1387273"/>
                  </a:cubicBezTo>
                  <a:lnTo>
                    <a:pt x="7737687" y="1387273"/>
                  </a:lnTo>
                  <a:cubicBezTo>
                    <a:pt x="7752620" y="1379673"/>
                    <a:pt x="7767619" y="1372074"/>
                    <a:pt x="7782684" y="1364475"/>
                  </a:cubicBezTo>
                  <a:cubicBezTo>
                    <a:pt x="7801617" y="1355541"/>
                    <a:pt x="7817749" y="1351075"/>
                    <a:pt x="7831081" y="1351075"/>
                  </a:cubicBezTo>
                  <a:close/>
                  <a:moveTo>
                    <a:pt x="8009266" y="1340476"/>
                  </a:moveTo>
                  <a:cubicBezTo>
                    <a:pt x="8014332" y="1347142"/>
                    <a:pt x="8018399" y="1353608"/>
                    <a:pt x="8021465" y="1359874"/>
                  </a:cubicBezTo>
                  <a:cubicBezTo>
                    <a:pt x="8025065" y="1367341"/>
                    <a:pt x="8027732" y="1374941"/>
                    <a:pt x="8029465" y="1382673"/>
                  </a:cubicBezTo>
                  <a:lnTo>
                    <a:pt x="8027665" y="1385273"/>
                  </a:lnTo>
                  <a:cubicBezTo>
                    <a:pt x="8019932" y="1384339"/>
                    <a:pt x="8011699" y="1381806"/>
                    <a:pt x="8002966" y="1377674"/>
                  </a:cubicBezTo>
                  <a:cubicBezTo>
                    <a:pt x="7994234" y="1373541"/>
                    <a:pt x="7987467" y="1368874"/>
                    <a:pt x="7982667" y="1363675"/>
                  </a:cubicBezTo>
                  <a:cubicBezTo>
                    <a:pt x="7986667" y="1357007"/>
                    <a:pt x="7990134" y="1352275"/>
                    <a:pt x="7993067" y="1349475"/>
                  </a:cubicBezTo>
                  <a:cubicBezTo>
                    <a:pt x="7997467" y="1345075"/>
                    <a:pt x="8002866" y="1342075"/>
                    <a:pt x="8009266" y="1340476"/>
                  </a:cubicBezTo>
                  <a:close/>
                  <a:moveTo>
                    <a:pt x="2605905" y="1334476"/>
                  </a:moveTo>
                  <a:cubicBezTo>
                    <a:pt x="2594441" y="1334476"/>
                    <a:pt x="2584506" y="1339409"/>
                    <a:pt x="2576109" y="1349275"/>
                  </a:cubicBezTo>
                  <a:cubicBezTo>
                    <a:pt x="2571042" y="1355275"/>
                    <a:pt x="2566508" y="1363274"/>
                    <a:pt x="2562509" y="1373273"/>
                  </a:cubicBezTo>
                  <a:lnTo>
                    <a:pt x="2571708" y="1379074"/>
                  </a:lnTo>
                  <a:cubicBezTo>
                    <a:pt x="2576242" y="1373874"/>
                    <a:pt x="2580108" y="1370207"/>
                    <a:pt x="2583307" y="1368074"/>
                  </a:cubicBezTo>
                  <a:cubicBezTo>
                    <a:pt x="2587308" y="1365408"/>
                    <a:pt x="2591506" y="1364074"/>
                    <a:pt x="2595906" y="1364074"/>
                  </a:cubicBezTo>
                  <a:cubicBezTo>
                    <a:pt x="2602840" y="1364074"/>
                    <a:pt x="2609706" y="1366740"/>
                    <a:pt x="2616506" y="1372074"/>
                  </a:cubicBezTo>
                  <a:cubicBezTo>
                    <a:pt x="2618505" y="1373674"/>
                    <a:pt x="2623706" y="1378740"/>
                    <a:pt x="2632106" y="1387273"/>
                  </a:cubicBezTo>
                  <a:cubicBezTo>
                    <a:pt x="2608506" y="1389673"/>
                    <a:pt x="2590840" y="1392607"/>
                    <a:pt x="2579107" y="1396073"/>
                  </a:cubicBezTo>
                  <a:cubicBezTo>
                    <a:pt x="2564309" y="1400472"/>
                    <a:pt x="2553342" y="1407238"/>
                    <a:pt x="2546210" y="1416371"/>
                  </a:cubicBezTo>
                  <a:cubicBezTo>
                    <a:pt x="2539077" y="1425503"/>
                    <a:pt x="2535510" y="1438603"/>
                    <a:pt x="2535510" y="1455669"/>
                  </a:cubicBezTo>
                  <a:cubicBezTo>
                    <a:pt x="2535510" y="1459135"/>
                    <a:pt x="2537910" y="1469402"/>
                    <a:pt x="2542710" y="1486467"/>
                  </a:cubicBezTo>
                  <a:cubicBezTo>
                    <a:pt x="2545777" y="1497266"/>
                    <a:pt x="2550510" y="1513198"/>
                    <a:pt x="2556909" y="1534263"/>
                  </a:cubicBezTo>
                  <a:cubicBezTo>
                    <a:pt x="2560242" y="1545330"/>
                    <a:pt x="2563642" y="1556396"/>
                    <a:pt x="2567108" y="1567462"/>
                  </a:cubicBezTo>
                  <a:cubicBezTo>
                    <a:pt x="2568976" y="1560796"/>
                    <a:pt x="2570275" y="1555396"/>
                    <a:pt x="2571009" y="1551263"/>
                  </a:cubicBezTo>
                  <a:cubicBezTo>
                    <a:pt x="2571742" y="1547129"/>
                    <a:pt x="2572109" y="1542530"/>
                    <a:pt x="2572109" y="1537464"/>
                  </a:cubicBezTo>
                  <a:cubicBezTo>
                    <a:pt x="2572109" y="1528931"/>
                    <a:pt x="2570542" y="1519531"/>
                    <a:pt x="2567408" y="1509265"/>
                  </a:cubicBezTo>
                  <a:cubicBezTo>
                    <a:pt x="2564276" y="1499000"/>
                    <a:pt x="2561209" y="1488867"/>
                    <a:pt x="2558208" y="1478867"/>
                  </a:cubicBezTo>
                  <a:cubicBezTo>
                    <a:pt x="2555209" y="1468869"/>
                    <a:pt x="2553710" y="1459468"/>
                    <a:pt x="2553710" y="1450669"/>
                  </a:cubicBezTo>
                  <a:cubicBezTo>
                    <a:pt x="2553710" y="1440936"/>
                    <a:pt x="2564175" y="1433469"/>
                    <a:pt x="2585107" y="1428271"/>
                  </a:cubicBezTo>
                  <a:cubicBezTo>
                    <a:pt x="2601640" y="1424137"/>
                    <a:pt x="2620972" y="1422071"/>
                    <a:pt x="2643104" y="1422071"/>
                  </a:cubicBezTo>
                  <a:lnTo>
                    <a:pt x="2666903" y="1422071"/>
                  </a:lnTo>
                  <a:lnTo>
                    <a:pt x="2666903" y="1387273"/>
                  </a:lnTo>
                  <a:cubicBezTo>
                    <a:pt x="2660103" y="1376740"/>
                    <a:pt x="2654970" y="1369274"/>
                    <a:pt x="2651503" y="1364874"/>
                  </a:cubicBezTo>
                  <a:cubicBezTo>
                    <a:pt x="2644437" y="1355808"/>
                    <a:pt x="2637505" y="1348742"/>
                    <a:pt x="2630705" y="1343675"/>
                  </a:cubicBezTo>
                  <a:cubicBezTo>
                    <a:pt x="2622438" y="1337543"/>
                    <a:pt x="2614172" y="1334476"/>
                    <a:pt x="2605905" y="1334476"/>
                  </a:cubicBezTo>
                  <a:close/>
                  <a:moveTo>
                    <a:pt x="10190444" y="1313478"/>
                  </a:moveTo>
                  <a:cubicBezTo>
                    <a:pt x="10198178" y="1313478"/>
                    <a:pt x="10204777" y="1318477"/>
                    <a:pt x="10210243" y="1328477"/>
                  </a:cubicBezTo>
                  <a:cubicBezTo>
                    <a:pt x="10213042" y="1333677"/>
                    <a:pt x="10215976" y="1341608"/>
                    <a:pt x="10219042" y="1352275"/>
                  </a:cubicBezTo>
                  <a:cubicBezTo>
                    <a:pt x="10205177" y="1351075"/>
                    <a:pt x="10196378" y="1349875"/>
                    <a:pt x="10192644" y="1348675"/>
                  </a:cubicBezTo>
                  <a:cubicBezTo>
                    <a:pt x="10182112" y="1345209"/>
                    <a:pt x="10176845" y="1338409"/>
                    <a:pt x="10176845" y="1328276"/>
                  </a:cubicBezTo>
                  <a:cubicBezTo>
                    <a:pt x="10176845" y="1324277"/>
                    <a:pt x="10178178" y="1320810"/>
                    <a:pt x="10180844" y="1317877"/>
                  </a:cubicBezTo>
                  <a:cubicBezTo>
                    <a:pt x="10183512" y="1314943"/>
                    <a:pt x="10186711" y="1313478"/>
                    <a:pt x="10190444" y="1313478"/>
                  </a:cubicBezTo>
                  <a:close/>
                  <a:moveTo>
                    <a:pt x="9277514" y="1305278"/>
                  </a:moveTo>
                  <a:lnTo>
                    <a:pt x="9277514" y="1405073"/>
                  </a:lnTo>
                  <a:cubicBezTo>
                    <a:pt x="9265782" y="1392539"/>
                    <a:pt x="9252249" y="1381640"/>
                    <a:pt x="9236916" y="1372374"/>
                  </a:cubicBezTo>
                  <a:cubicBezTo>
                    <a:pt x="9221584" y="1363107"/>
                    <a:pt x="9204518" y="1356875"/>
                    <a:pt x="9185720" y="1353675"/>
                  </a:cubicBezTo>
                  <a:cubicBezTo>
                    <a:pt x="9193586" y="1339543"/>
                    <a:pt x="9204918" y="1328176"/>
                    <a:pt x="9219717" y="1319576"/>
                  </a:cubicBezTo>
                  <a:cubicBezTo>
                    <a:pt x="9234516" y="1310978"/>
                    <a:pt x="9253782" y="1306212"/>
                    <a:pt x="9277514" y="1305278"/>
                  </a:cubicBezTo>
                  <a:close/>
                  <a:moveTo>
                    <a:pt x="6888362" y="1305278"/>
                  </a:moveTo>
                  <a:lnTo>
                    <a:pt x="6888362" y="1409671"/>
                  </a:lnTo>
                  <a:cubicBezTo>
                    <a:pt x="6880896" y="1402472"/>
                    <a:pt x="6872497" y="1395873"/>
                    <a:pt x="6863164" y="1389873"/>
                  </a:cubicBezTo>
                  <a:cubicBezTo>
                    <a:pt x="6853831" y="1383872"/>
                    <a:pt x="6843832" y="1378607"/>
                    <a:pt x="6833165" y="1374074"/>
                  </a:cubicBezTo>
                  <a:cubicBezTo>
                    <a:pt x="6822500" y="1369540"/>
                    <a:pt x="6811401" y="1365674"/>
                    <a:pt x="6799868" y="1362474"/>
                  </a:cubicBezTo>
                  <a:cubicBezTo>
                    <a:pt x="6788335" y="1359274"/>
                    <a:pt x="6776703" y="1356808"/>
                    <a:pt x="6764970" y="1355075"/>
                  </a:cubicBezTo>
                  <a:cubicBezTo>
                    <a:pt x="6774703" y="1336543"/>
                    <a:pt x="6791835" y="1323211"/>
                    <a:pt x="6816367" y="1315077"/>
                  </a:cubicBezTo>
                  <a:cubicBezTo>
                    <a:pt x="6835565" y="1308544"/>
                    <a:pt x="6859564" y="1305278"/>
                    <a:pt x="6888362" y="1305278"/>
                  </a:cubicBezTo>
                  <a:close/>
                  <a:moveTo>
                    <a:pt x="4953164" y="1305278"/>
                  </a:moveTo>
                  <a:lnTo>
                    <a:pt x="4953164" y="1405073"/>
                  </a:lnTo>
                  <a:cubicBezTo>
                    <a:pt x="4941431" y="1392539"/>
                    <a:pt x="4927899" y="1381640"/>
                    <a:pt x="4912567" y="1372374"/>
                  </a:cubicBezTo>
                  <a:cubicBezTo>
                    <a:pt x="4897234" y="1363107"/>
                    <a:pt x="4880169" y="1356875"/>
                    <a:pt x="4861370" y="1353675"/>
                  </a:cubicBezTo>
                  <a:cubicBezTo>
                    <a:pt x="4869236" y="1339543"/>
                    <a:pt x="4880569" y="1328176"/>
                    <a:pt x="4895368" y="1319576"/>
                  </a:cubicBezTo>
                  <a:cubicBezTo>
                    <a:pt x="4910167" y="1310978"/>
                    <a:pt x="4929432" y="1306212"/>
                    <a:pt x="4953164" y="1305278"/>
                  </a:cubicBezTo>
                  <a:close/>
                  <a:moveTo>
                    <a:pt x="7391513" y="1304678"/>
                  </a:moveTo>
                  <a:lnTo>
                    <a:pt x="7380114" y="1336076"/>
                  </a:lnTo>
                  <a:cubicBezTo>
                    <a:pt x="7389047" y="1345942"/>
                    <a:pt x="7395979" y="1355541"/>
                    <a:pt x="7400912" y="1364874"/>
                  </a:cubicBezTo>
                  <a:cubicBezTo>
                    <a:pt x="7407046" y="1376473"/>
                    <a:pt x="7410112" y="1387540"/>
                    <a:pt x="7410112" y="1398073"/>
                  </a:cubicBezTo>
                  <a:cubicBezTo>
                    <a:pt x="7410112" y="1410338"/>
                    <a:pt x="7404179" y="1424103"/>
                    <a:pt x="7392313" y="1439369"/>
                  </a:cubicBezTo>
                  <a:cubicBezTo>
                    <a:pt x="7380447" y="1454635"/>
                    <a:pt x="7366114" y="1467268"/>
                    <a:pt x="7349315" y="1477268"/>
                  </a:cubicBezTo>
                  <a:cubicBezTo>
                    <a:pt x="7330783" y="1488200"/>
                    <a:pt x="7312984" y="1493666"/>
                    <a:pt x="7295919" y="1493666"/>
                  </a:cubicBezTo>
                  <a:cubicBezTo>
                    <a:pt x="7288186" y="1493666"/>
                    <a:pt x="7279553" y="1492767"/>
                    <a:pt x="7270020" y="1490967"/>
                  </a:cubicBezTo>
                  <a:cubicBezTo>
                    <a:pt x="7260488" y="1489167"/>
                    <a:pt x="7251321" y="1487400"/>
                    <a:pt x="7242522" y="1485667"/>
                  </a:cubicBezTo>
                  <a:lnTo>
                    <a:pt x="7239122" y="1493666"/>
                  </a:lnTo>
                  <a:cubicBezTo>
                    <a:pt x="7248588" y="1497266"/>
                    <a:pt x="7258121" y="1500865"/>
                    <a:pt x="7267720" y="1504466"/>
                  </a:cubicBezTo>
                  <a:cubicBezTo>
                    <a:pt x="7279053" y="1508733"/>
                    <a:pt x="7288786" y="1511865"/>
                    <a:pt x="7296919" y="1513865"/>
                  </a:cubicBezTo>
                  <a:cubicBezTo>
                    <a:pt x="7307585" y="1516531"/>
                    <a:pt x="7317517" y="1517865"/>
                    <a:pt x="7326717" y="1517865"/>
                  </a:cubicBezTo>
                  <a:cubicBezTo>
                    <a:pt x="7336716" y="1517865"/>
                    <a:pt x="7349449" y="1513065"/>
                    <a:pt x="7364914" y="1503466"/>
                  </a:cubicBezTo>
                  <a:cubicBezTo>
                    <a:pt x="7381180" y="1493466"/>
                    <a:pt x="7394779" y="1481534"/>
                    <a:pt x="7405712" y="1467668"/>
                  </a:cubicBezTo>
                  <a:cubicBezTo>
                    <a:pt x="7418245" y="1451935"/>
                    <a:pt x="7424511" y="1436737"/>
                    <a:pt x="7424511" y="1422071"/>
                  </a:cubicBezTo>
                  <a:lnTo>
                    <a:pt x="7424511" y="1373474"/>
                  </a:lnTo>
                  <a:cubicBezTo>
                    <a:pt x="7424511" y="1359340"/>
                    <a:pt x="7421578" y="1346541"/>
                    <a:pt x="7415711" y="1335076"/>
                  </a:cubicBezTo>
                  <a:cubicBezTo>
                    <a:pt x="7410512" y="1324943"/>
                    <a:pt x="7402446" y="1314811"/>
                    <a:pt x="7391513" y="1304678"/>
                  </a:cubicBezTo>
                  <a:close/>
                  <a:moveTo>
                    <a:pt x="3835579" y="1294279"/>
                  </a:moveTo>
                  <a:lnTo>
                    <a:pt x="3835579" y="1317277"/>
                  </a:lnTo>
                  <a:cubicBezTo>
                    <a:pt x="3835579" y="1323543"/>
                    <a:pt x="3835846" y="1329476"/>
                    <a:pt x="3836380" y="1335076"/>
                  </a:cubicBezTo>
                  <a:cubicBezTo>
                    <a:pt x="3828380" y="1330410"/>
                    <a:pt x="3820115" y="1326976"/>
                    <a:pt x="3811581" y="1324777"/>
                  </a:cubicBezTo>
                  <a:cubicBezTo>
                    <a:pt x="3803049" y="1322578"/>
                    <a:pt x="3794717" y="1321210"/>
                    <a:pt x="3786584" y="1320676"/>
                  </a:cubicBezTo>
                  <a:cubicBezTo>
                    <a:pt x="3788983" y="1317877"/>
                    <a:pt x="3791983" y="1315144"/>
                    <a:pt x="3795583" y="1312478"/>
                  </a:cubicBezTo>
                  <a:cubicBezTo>
                    <a:pt x="3799182" y="1309811"/>
                    <a:pt x="3803148" y="1307344"/>
                    <a:pt x="3807483" y="1305078"/>
                  </a:cubicBezTo>
                  <a:cubicBezTo>
                    <a:pt x="3811815" y="1302812"/>
                    <a:pt x="3816414" y="1300778"/>
                    <a:pt x="3821280" y="1298979"/>
                  </a:cubicBezTo>
                  <a:cubicBezTo>
                    <a:pt x="3826148" y="1297178"/>
                    <a:pt x="3830914" y="1295612"/>
                    <a:pt x="3835579" y="1294279"/>
                  </a:cubicBezTo>
                  <a:close/>
                  <a:moveTo>
                    <a:pt x="5968307" y="1288679"/>
                  </a:moveTo>
                  <a:lnTo>
                    <a:pt x="5952908" y="1321276"/>
                  </a:lnTo>
                  <a:cubicBezTo>
                    <a:pt x="5961574" y="1327943"/>
                    <a:pt x="5967707" y="1335977"/>
                    <a:pt x="5971307" y="1345376"/>
                  </a:cubicBezTo>
                  <a:cubicBezTo>
                    <a:pt x="5974906" y="1354775"/>
                    <a:pt x="5976706" y="1366940"/>
                    <a:pt x="5976706" y="1381873"/>
                  </a:cubicBezTo>
                  <a:lnTo>
                    <a:pt x="5976706" y="1387273"/>
                  </a:lnTo>
                  <a:lnTo>
                    <a:pt x="5807317" y="1387273"/>
                  </a:lnTo>
                  <a:cubicBezTo>
                    <a:pt x="5784651" y="1387273"/>
                    <a:pt x="5765919" y="1383407"/>
                    <a:pt x="5751120" y="1375674"/>
                  </a:cubicBezTo>
                  <a:cubicBezTo>
                    <a:pt x="5734588" y="1367007"/>
                    <a:pt x="5726322" y="1354808"/>
                    <a:pt x="5726322" y="1339077"/>
                  </a:cubicBezTo>
                  <a:cubicBezTo>
                    <a:pt x="5726322" y="1331610"/>
                    <a:pt x="5728255" y="1323143"/>
                    <a:pt x="5732121" y="1313677"/>
                  </a:cubicBezTo>
                  <a:cubicBezTo>
                    <a:pt x="5734921" y="1307544"/>
                    <a:pt x="5737787" y="1301411"/>
                    <a:pt x="5740721" y="1295279"/>
                  </a:cubicBezTo>
                  <a:lnTo>
                    <a:pt x="5734721" y="1291479"/>
                  </a:lnTo>
                  <a:cubicBezTo>
                    <a:pt x="5727122" y="1304544"/>
                    <a:pt x="5722322" y="1313411"/>
                    <a:pt x="5720322" y="1318078"/>
                  </a:cubicBezTo>
                  <a:cubicBezTo>
                    <a:pt x="5714722" y="1331009"/>
                    <a:pt x="5711922" y="1343675"/>
                    <a:pt x="5711922" y="1356075"/>
                  </a:cubicBezTo>
                  <a:cubicBezTo>
                    <a:pt x="5711922" y="1379940"/>
                    <a:pt x="5721455" y="1397472"/>
                    <a:pt x="5740521" y="1408672"/>
                  </a:cubicBezTo>
                  <a:cubicBezTo>
                    <a:pt x="5755720" y="1417605"/>
                    <a:pt x="5776119" y="1422071"/>
                    <a:pt x="5801717" y="1422071"/>
                  </a:cubicBezTo>
                  <a:lnTo>
                    <a:pt x="5992505" y="1422071"/>
                  </a:lnTo>
                  <a:lnTo>
                    <a:pt x="5992505" y="1367674"/>
                  </a:lnTo>
                  <a:cubicBezTo>
                    <a:pt x="5992505" y="1339143"/>
                    <a:pt x="5987972" y="1317411"/>
                    <a:pt x="5978906" y="1302478"/>
                  </a:cubicBezTo>
                  <a:cubicBezTo>
                    <a:pt x="5977706" y="1300612"/>
                    <a:pt x="5974173" y="1296012"/>
                    <a:pt x="5968307" y="1288679"/>
                  </a:cubicBezTo>
                  <a:close/>
                  <a:moveTo>
                    <a:pt x="7492418" y="1254681"/>
                  </a:moveTo>
                  <a:lnTo>
                    <a:pt x="7489418" y="1293479"/>
                  </a:lnTo>
                  <a:cubicBezTo>
                    <a:pt x="7508751" y="1299478"/>
                    <a:pt x="7522550" y="1311544"/>
                    <a:pt x="7530816" y="1329676"/>
                  </a:cubicBezTo>
                  <a:cubicBezTo>
                    <a:pt x="7537482" y="1344209"/>
                    <a:pt x="7540815" y="1363407"/>
                    <a:pt x="7540815" y="1387273"/>
                  </a:cubicBezTo>
                  <a:lnTo>
                    <a:pt x="7463420" y="1387273"/>
                  </a:lnTo>
                  <a:cubicBezTo>
                    <a:pt x="7457820" y="1387273"/>
                    <a:pt x="7453421" y="1386273"/>
                    <a:pt x="7450221" y="1384273"/>
                  </a:cubicBezTo>
                  <a:cubicBezTo>
                    <a:pt x="7446355" y="1381873"/>
                    <a:pt x="7443688" y="1377940"/>
                    <a:pt x="7442221" y="1372473"/>
                  </a:cubicBezTo>
                  <a:lnTo>
                    <a:pt x="7437622" y="1372473"/>
                  </a:lnTo>
                  <a:cubicBezTo>
                    <a:pt x="7436155" y="1377407"/>
                    <a:pt x="7435155" y="1381940"/>
                    <a:pt x="7434622" y="1386073"/>
                  </a:cubicBezTo>
                  <a:cubicBezTo>
                    <a:pt x="7434089" y="1390206"/>
                    <a:pt x="7433822" y="1394806"/>
                    <a:pt x="7433822" y="1399872"/>
                  </a:cubicBezTo>
                  <a:cubicBezTo>
                    <a:pt x="7433822" y="1405872"/>
                    <a:pt x="7436855" y="1411071"/>
                    <a:pt x="7442921" y="1415471"/>
                  </a:cubicBezTo>
                  <a:cubicBezTo>
                    <a:pt x="7448988" y="1419871"/>
                    <a:pt x="7455821" y="1422071"/>
                    <a:pt x="7463420" y="1422071"/>
                  </a:cubicBezTo>
                  <a:lnTo>
                    <a:pt x="7543699" y="1422071"/>
                  </a:lnTo>
                  <a:lnTo>
                    <a:pt x="7553015" y="1422071"/>
                  </a:lnTo>
                  <a:lnTo>
                    <a:pt x="7582297" y="1422071"/>
                  </a:lnTo>
                  <a:cubicBezTo>
                    <a:pt x="7594563" y="1422071"/>
                    <a:pt x="7603495" y="1421171"/>
                    <a:pt x="7609095" y="1419371"/>
                  </a:cubicBezTo>
                  <a:cubicBezTo>
                    <a:pt x="7614695" y="1417571"/>
                    <a:pt x="7620294" y="1414272"/>
                    <a:pt x="7625894" y="1409472"/>
                  </a:cubicBezTo>
                  <a:cubicBezTo>
                    <a:pt x="7632560" y="1413605"/>
                    <a:pt x="7638360" y="1416604"/>
                    <a:pt x="7643293" y="1418471"/>
                  </a:cubicBezTo>
                  <a:cubicBezTo>
                    <a:pt x="7649826" y="1420871"/>
                    <a:pt x="7656692" y="1422071"/>
                    <a:pt x="7663892" y="1422071"/>
                  </a:cubicBezTo>
                  <a:lnTo>
                    <a:pt x="7877074" y="1422071"/>
                  </a:lnTo>
                  <a:lnTo>
                    <a:pt x="7904277" y="1422071"/>
                  </a:lnTo>
                  <a:lnTo>
                    <a:pt x="7908272" y="1422071"/>
                  </a:lnTo>
                  <a:cubicBezTo>
                    <a:pt x="7923738" y="1422071"/>
                    <a:pt x="7935504" y="1420237"/>
                    <a:pt x="7943570" y="1416572"/>
                  </a:cubicBezTo>
                  <a:cubicBezTo>
                    <a:pt x="7951636" y="1412904"/>
                    <a:pt x="7959536" y="1406339"/>
                    <a:pt x="7967268" y="1396872"/>
                  </a:cubicBezTo>
                  <a:cubicBezTo>
                    <a:pt x="7977135" y="1405005"/>
                    <a:pt x="7988534" y="1411405"/>
                    <a:pt x="8001466" y="1416071"/>
                  </a:cubicBezTo>
                  <a:cubicBezTo>
                    <a:pt x="8012666" y="1420071"/>
                    <a:pt x="8022732" y="1422071"/>
                    <a:pt x="8031664" y="1422071"/>
                  </a:cubicBezTo>
                  <a:lnTo>
                    <a:pt x="8052463" y="1422071"/>
                  </a:lnTo>
                  <a:lnTo>
                    <a:pt x="8052463" y="1387273"/>
                  </a:lnTo>
                  <a:cubicBezTo>
                    <a:pt x="8052463" y="1377807"/>
                    <a:pt x="8048797" y="1365474"/>
                    <a:pt x="8041464" y="1350275"/>
                  </a:cubicBezTo>
                  <a:cubicBezTo>
                    <a:pt x="8035998" y="1339077"/>
                    <a:pt x="8028665" y="1326477"/>
                    <a:pt x="8019465" y="1312478"/>
                  </a:cubicBezTo>
                  <a:cubicBezTo>
                    <a:pt x="8010533" y="1314611"/>
                    <a:pt x="8000733" y="1319544"/>
                    <a:pt x="7990067" y="1327277"/>
                  </a:cubicBezTo>
                  <a:cubicBezTo>
                    <a:pt x="7978201" y="1335942"/>
                    <a:pt x="7968202" y="1346143"/>
                    <a:pt x="7960069" y="1357874"/>
                  </a:cubicBezTo>
                  <a:cubicBezTo>
                    <a:pt x="7954069" y="1366542"/>
                    <a:pt x="7947403" y="1373273"/>
                    <a:pt x="7940070" y="1378073"/>
                  </a:cubicBezTo>
                  <a:cubicBezTo>
                    <a:pt x="7930604" y="1384207"/>
                    <a:pt x="7919805" y="1387273"/>
                    <a:pt x="7907672" y="1387273"/>
                  </a:cubicBezTo>
                  <a:lnTo>
                    <a:pt x="7904277" y="1387273"/>
                  </a:lnTo>
                  <a:lnTo>
                    <a:pt x="7904277" y="1371474"/>
                  </a:lnTo>
                  <a:cubicBezTo>
                    <a:pt x="7904277" y="1353876"/>
                    <a:pt x="7900011" y="1340209"/>
                    <a:pt x="7891478" y="1330476"/>
                  </a:cubicBezTo>
                  <a:cubicBezTo>
                    <a:pt x="7882278" y="1319943"/>
                    <a:pt x="7868613" y="1314678"/>
                    <a:pt x="7850480" y="1314678"/>
                  </a:cubicBezTo>
                  <a:cubicBezTo>
                    <a:pt x="7838748" y="1314678"/>
                    <a:pt x="7827948" y="1316343"/>
                    <a:pt x="7818082" y="1319677"/>
                  </a:cubicBezTo>
                  <a:cubicBezTo>
                    <a:pt x="7809283" y="1322610"/>
                    <a:pt x="7799483" y="1327543"/>
                    <a:pt x="7788684" y="1334476"/>
                  </a:cubicBezTo>
                  <a:cubicBezTo>
                    <a:pt x="7784418" y="1337143"/>
                    <a:pt x="7772752" y="1345275"/>
                    <a:pt x="7753686" y="1358875"/>
                  </a:cubicBezTo>
                  <a:cubicBezTo>
                    <a:pt x="7741954" y="1367274"/>
                    <a:pt x="7727954" y="1374207"/>
                    <a:pt x="7711689" y="1379673"/>
                  </a:cubicBezTo>
                  <a:cubicBezTo>
                    <a:pt x="7696623" y="1384740"/>
                    <a:pt x="7683490" y="1387273"/>
                    <a:pt x="7672291" y="1387273"/>
                  </a:cubicBezTo>
                  <a:cubicBezTo>
                    <a:pt x="7660559" y="1387273"/>
                    <a:pt x="7650359" y="1382007"/>
                    <a:pt x="7641693" y="1371474"/>
                  </a:cubicBezTo>
                  <a:cubicBezTo>
                    <a:pt x="7633560" y="1361608"/>
                    <a:pt x="7627161" y="1347609"/>
                    <a:pt x="7622494" y="1329476"/>
                  </a:cubicBezTo>
                  <a:lnTo>
                    <a:pt x="7614295" y="1341476"/>
                  </a:lnTo>
                  <a:cubicBezTo>
                    <a:pt x="7615228" y="1346143"/>
                    <a:pt x="7615928" y="1350441"/>
                    <a:pt x="7616394" y="1354375"/>
                  </a:cubicBezTo>
                  <a:cubicBezTo>
                    <a:pt x="7616861" y="1358308"/>
                    <a:pt x="7617094" y="1362208"/>
                    <a:pt x="7617094" y="1366073"/>
                  </a:cubicBezTo>
                  <a:cubicBezTo>
                    <a:pt x="7617094" y="1375274"/>
                    <a:pt x="7613228" y="1381407"/>
                    <a:pt x="7605495" y="1384472"/>
                  </a:cubicBezTo>
                  <a:cubicBezTo>
                    <a:pt x="7600829" y="1386339"/>
                    <a:pt x="7593096" y="1387273"/>
                    <a:pt x="7582297" y="1387273"/>
                  </a:cubicBezTo>
                  <a:lnTo>
                    <a:pt x="7553015" y="1387273"/>
                  </a:lnTo>
                  <a:cubicBezTo>
                    <a:pt x="7553015" y="1355007"/>
                    <a:pt x="7549149" y="1328876"/>
                    <a:pt x="7541415" y="1308878"/>
                  </a:cubicBezTo>
                  <a:cubicBezTo>
                    <a:pt x="7531816" y="1284079"/>
                    <a:pt x="7515484" y="1266013"/>
                    <a:pt x="7492418" y="1254681"/>
                  </a:cubicBezTo>
                  <a:close/>
                  <a:moveTo>
                    <a:pt x="1965835" y="1254681"/>
                  </a:moveTo>
                  <a:cubicBezTo>
                    <a:pt x="1963434" y="1254681"/>
                    <a:pt x="1961001" y="1255148"/>
                    <a:pt x="1958534" y="1256081"/>
                  </a:cubicBezTo>
                  <a:cubicBezTo>
                    <a:pt x="1956069" y="1257015"/>
                    <a:pt x="1953835" y="1258381"/>
                    <a:pt x="1951835" y="1260180"/>
                  </a:cubicBezTo>
                  <a:cubicBezTo>
                    <a:pt x="1949836" y="1261980"/>
                    <a:pt x="1948236" y="1264147"/>
                    <a:pt x="1947035" y="1266680"/>
                  </a:cubicBezTo>
                  <a:cubicBezTo>
                    <a:pt x="1945835" y="1269214"/>
                    <a:pt x="1945235" y="1272146"/>
                    <a:pt x="1945235" y="1275480"/>
                  </a:cubicBezTo>
                  <a:cubicBezTo>
                    <a:pt x="1945235" y="1281746"/>
                    <a:pt x="1946835" y="1287712"/>
                    <a:pt x="1950036" y="1293379"/>
                  </a:cubicBezTo>
                  <a:cubicBezTo>
                    <a:pt x="1953235" y="1299045"/>
                    <a:pt x="1957436" y="1304544"/>
                    <a:pt x="1962634" y="1309878"/>
                  </a:cubicBezTo>
                  <a:cubicBezTo>
                    <a:pt x="1967835" y="1315211"/>
                    <a:pt x="1973801" y="1320477"/>
                    <a:pt x="1980534" y="1325677"/>
                  </a:cubicBezTo>
                  <a:cubicBezTo>
                    <a:pt x="1987266" y="1330877"/>
                    <a:pt x="1994100" y="1336110"/>
                    <a:pt x="2001032" y="1341375"/>
                  </a:cubicBezTo>
                  <a:cubicBezTo>
                    <a:pt x="2007965" y="1346643"/>
                    <a:pt x="2014798" y="1352008"/>
                    <a:pt x="2021531" y="1357475"/>
                  </a:cubicBezTo>
                  <a:cubicBezTo>
                    <a:pt x="2028265" y="1362942"/>
                    <a:pt x="2034231" y="1368675"/>
                    <a:pt x="2039430" y="1374673"/>
                  </a:cubicBezTo>
                  <a:cubicBezTo>
                    <a:pt x="2044629" y="1380673"/>
                    <a:pt x="2048829" y="1386972"/>
                    <a:pt x="2052030" y="1393572"/>
                  </a:cubicBezTo>
                  <a:cubicBezTo>
                    <a:pt x="2055229" y="1400172"/>
                    <a:pt x="2056828" y="1407206"/>
                    <a:pt x="2056828" y="1414671"/>
                  </a:cubicBezTo>
                  <a:cubicBezTo>
                    <a:pt x="2056828" y="1419337"/>
                    <a:pt x="2056130" y="1424171"/>
                    <a:pt x="2054730" y="1429170"/>
                  </a:cubicBezTo>
                  <a:cubicBezTo>
                    <a:pt x="2053329" y="1434170"/>
                    <a:pt x="2051129" y="1438737"/>
                    <a:pt x="2048130" y="1442869"/>
                  </a:cubicBezTo>
                  <a:cubicBezTo>
                    <a:pt x="2045130" y="1447002"/>
                    <a:pt x="2041297" y="1450402"/>
                    <a:pt x="2036630" y="1453069"/>
                  </a:cubicBezTo>
                  <a:cubicBezTo>
                    <a:pt x="2031964" y="1455735"/>
                    <a:pt x="2026431" y="1457068"/>
                    <a:pt x="2020031" y="1457068"/>
                  </a:cubicBezTo>
                  <a:cubicBezTo>
                    <a:pt x="2018564" y="1457068"/>
                    <a:pt x="2017066" y="1456969"/>
                    <a:pt x="2015531" y="1456769"/>
                  </a:cubicBezTo>
                  <a:cubicBezTo>
                    <a:pt x="2013998" y="1456569"/>
                    <a:pt x="2012432" y="1456336"/>
                    <a:pt x="2010831" y="1456068"/>
                  </a:cubicBezTo>
                  <a:cubicBezTo>
                    <a:pt x="2011231" y="1451135"/>
                    <a:pt x="2010365" y="1446336"/>
                    <a:pt x="2008231" y="1441669"/>
                  </a:cubicBezTo>
                  <a:cubicBezTo>
                    <a:pt x="2006099" y="1437003"/>
                    <a:pt x="2003166" y="1432904"/>
                    <a:pt x="1999432" y="1429370"/>
                  </a:cubicBezTo>
                  <a:cubicBezTo>
                    <a:pt x="1995700" y="1425837"/>
                    <a:pt x="1991432" y="1423003"/>
                    <a:pt x="1986633" y="1420871"/>
                  </a:cubicBezTo>
                  <a:cubicBezTo>
                    <a:pt x="1981833" y="1418738"/>
                    <a:pt x="1976968" y="1417672"/>
                    <a:pt x="1972034" y="1417672"/>
                  </a:cubicBezTo>
                  <a:cubicBezTo>
                    <a:pt x="1967769" y="1417672"/>
                    <a:pt x="1963935" y="1418271"/>
                    <a:pt x="1960535" y="1419470"/>
                  </a:cubicBezTo>
                  <a:cubicBezTo>
                    <a:pt x="1957135" y="1420671"/>
                    <a:pt x="1954235" y="1422270"/>
                    <a:pt x="1951835" y="1424271"/>
                  </a:cubicBezTo>
                  <a:cubicBezTo>
                    <a:pt x="1949436" y="1426271"/>
                    <a:pt x="1947602" y="1428571"/>
                    <a:pt x="1946336" y="1431170"/>
                  </a:cubicBezTo>
                  <a:cubicBezTo>
                    <a:pt x="1945070" y="1433770"/>
                    <a:pt x="1944435" y="1436470"/>
                    <a:pt x="1944435" y="1439270"/>
                  </a:cubicBezTo>
                  <a:cubicBezTo>
                    <a:pt x="1944435" y="1443936"/>
                    <a:pt x="1945736" y="1448669"/>
                    <a:pt x="1948335" y="1453469"/>
                  </a:cubicBezTo>
                  <a:cubicBezTo>
                    <a:pt x="1950935" y="1458269"/>
                    <a:pt x="1954602" y="1462601"/>
                    <a:pt x="1959335" y="1466468"/>
                  </a:cubicBezTo>
                  <a:cubicBezTo>
                    <a:pt x="1964068" y="1470334"/>
                    <a:pt x="1969835" y="1473467"/>
                    <a:pt x="1976634" y="1475867"/>
                  </a:cubicBezTo>
                  <a:cubicBezTo>
                    <a:pt x="1983433" y="1478267"/>
                    <a:pt x="1991032" y="1479467"/>
                    <a:pt x="1999432" y="1479467"/>
                  </a:cubicBezTo>
                  <a:cubicBezTo>
                    <a:pt x="2009165" y="1479467"/>
                    <a:pt x="2018399" y="1477834"/>
                    <a:pt x="2027131" y="1474568"/>
                  </a:cubicBezTo>
                  <a:cubicBezTo>
                    <a:pt x="2035864" y="1471301"/>
                    <a:pt x="2043463" y="1466602"/>
                    <a:pt x="2049929" y="1460468"/>
                  </a:cubicBezTo>
                  <a:cubicBezTo>
                    <a:pt x="2056396" y="1454335"/>
                    <a:pt x="2061528" y="1446902"/>
                    <a:pt x="2065330" y="1438171"/>
                  </a:cubicBezTo>
                  <a:cubicBezTo>
                    <a:pt x="2069128" y="1429437"/>
                    <a:pt x="2071028" y="1419604"/>
                    <a:pt x="2071028" y="1408672"/>
                  </a:cubicBezTo>
                  <a:cubicBezTo>
                    <a:pt x="2071028" y="1397738"/>
                    <a:pt x="2068629" y="1386740"/>
                    <a:pt x="2063828" y="1375674"/>
                  </a:cubicBezTo>
                  <a:cubicBezTo>
                    <a:pt x="2059030" y="1364607"/>
                    <a:pt x="2052430" y="1354676"/>
                    <a:pt x="2044030" y="1345875"/>
                  </a:cubicBezTo>
                  <a:cubicBezTo>
                    <a:pt x="2038830" y="1340543"/>
                    <a:pt x="2032831" y="1335109"/>
                    <a:pt x="2026030" y="1329576"/>
                  </a:cubicBezTo>
                  <a:cubicBezTo>
                    <a:pt x="2019231" y="1324045"/>
                    <a:pt x="2012833" y="1318411"/>
                    <a:pt x="2006833" y="1312678"/>
                  </a:cubicBezTo>
                  <a:cubicBezTo>
                    <a:pt x="2000832" y="1306945"/>
                    <a:pt x="1995767" y="1301144"/>
                    <a:pt x="1991632" y="1295279"/>
                  </a:cubicBezTo>
                  <a:cubicBezTo>
                    <a:pt x="1987500" y="1289413"/>
                    <a:pt x="1985434" y="1283412"/>
                    <a:pt x="1985434" y="1277279"/>
                  </a:cubicBezTo>
                  <a:cubicBezTo>
                    <a:pt x="1985434" y="1274880"/>
                    <a:pt x="1985834" y="1272480"/>
                    <a:pt x="1986633" y="1270080"/>
                  </a:cubicBezTo>
                  <a:cubicBezTo>
                    <a:pt x="1986100" y="1268880"/>
                    <a:pt x="1985167" y="1267413"/>
                    <a:pt x="1983833" y="1265681"/>
                  </a:cubicBezTo>
                  <a:cubicBezTo>
                    <a:pt x="1982500" y="1263946"/>
                    <a:pt x="1980900" y="1262246"/>
                    <a:pt x="1979034" y="1260580"/>
                  </a:cubicBezTo>
                  <a:cubicBezTo>
                    <a:pt x="1977168" y="1258915"/>
                    <a:pt x="1975101" y="1257515"/>
                    <a:pt x="1972834" y="1256381"/>
                  </a:cubicBezTo>
                  <a:cubicBezTo>
                    <a:pt x="1970567" y="1255248"/>
                    <a:pt x="1968235" y="1254681"/>
                    <a:pt x="1965835" y="1254681"/>
                  </a:cubicBezTo>
                  <a:close/>
                  <a:moveTo>
                    <a:pt x="10255021" y="1225883"/>
                  </a:moveTo>
                  <a:lnTo>
                    <a:pt x="10239422" y="1254681"/>
                  </a:lnTo>
                  <a:lnTo>
                    <a:pt x="10272420" y="1271680"/>
                  </a:lnTo>
                  <a:lnTo>
                    <a:pt x="10287420" y="1243082"/>
                  </a:lnTo>
                  <a:close/>
                  <a:moveTo>
                    <a:pt x="9129323" y="1217683"/>
                  </a:moveTo>
                  <a:lnTo>
                    <a:pt x="9129323" y="1244882"/>
                  </a:lnTo>
                  <a:lnTo>
                    <a:pt x="9277514" y="1244882"/>
                  </a:lnTo>
                  <a:lnTo>
                    <a:pt x="9277514" y="1279079"/>
                  </a:lnTo>
                  <a:cubicBezTo>
                    <a:pt x="9260182" y="1280013"/>
                    <a:pt x="9244382" y="1282847"/>
                    <a:pt x="9230116" y="1287579"/>
                  </a:cubicBezTo>
                  <a:cubicBezTo>
                    <a:pt x="9215851" y="1292312"/>
                    <a:pt x="9203418" y="1298711"/>
                    <a:pt x="9192819" y="1306779"/>
                  </a:cubicBezTo>
                  <a:cubicBezTo>
                    <a:pt x="9182220" y="1314843"/>
                    <a:pt x="9173420" y="1324477"/>
                    <a:pt x="9166420" y="1335676"/>
                  </a:cubicBezTo>
                  <a:cubicBezTo>
                    <a:pt x="9159421" y="1346875"/>
                    <a:pt x="9154521" y="1359407"/>
                    <a:pt x="9151722" y="1373273"/>
                  </a:cubicBezTo>
                  <a:cubicBezTo>
                    <a:pt x="9164120" y="1375808"/>
                    <a:pt x="9176354" y="1378840"/>
                    <a:pt x="9188419" y="1382373"/>
                  </a:cubicBezTo>
                  <a:cubicBezTo>
                    <a:pt x="9200486" y="1385907"/>
                    <a:pt x="9211918" y="1390572"/>
                    <a:pt x="9222717" y="1396373"/>
                  </a:cubicBezTo>
                  <a:cubicBezTo>
                    <a:pt x="9233516" y="1402172"/>
                    <a:pt x="9243582" y="1409472"/>
                    <a:pt x="9252915" y="1418271"/>
                  </a:cubicBezTo>
                  <a:cubicBezTo>
                    <a:pt x="9262248" y="1427070"/>
                    <a:pt x="9270448" y="1437870"/>
                    <a:pt x="9277514" y="1450669"/>
                  </a:cubicBezTo>
                  <a:lnTo>
                    <a:pt x="9277514" y="1480667"/>
                  </a:lnTo>
                  <a:lnTo>
                    <a:pt x="9305512" y="1480667"/>
                  </a:lnTo>
                  <a:lnTo>
                    <a:pt x="9305512" y="1305278"/>
                  </a:lnTo>
                  <a:cubicBezTo>
                    <a:pt x="9312846" y="1305011"/>
                    <a:pt x="9320345" y="1305944"/>
                    <a:pt x="9328010" y="1308077"/>
                  </a:cubicBezTo>
                  <a:cubicBezTo>
                    <a:pt x="9335677" y="1310211"/>
                    <a:pt x="9342610" y="1313345"/>
                    <a:pt x="9348810" y="1317478"/>
                  </a:cubicBezTo>
                  <a:cubicBezTo>
                    <a:pt x="9355009" y="1321611"/>
                    <a:pt x="9360108" y="1326776"/>
                    <a:pt x="9364108" y="1332976"/>
                  </a:cubicBezTo>
                  <a:cubicBezTo>
                    <a:pt x="9368108" y="1339175"/>
                    <a:pt x="9370108" y="1346143"/>
                    <a:pt x="9370108" y="1353876"/>
                  </a:cubicBezTo>
                  <a:cubicBezTo>
                    <a:pt x="9370108" y="1356941"/>
                    <a:pt x="9370042" y="1359541"/>
                    <a:pt x="9369908" y="1361675"/>
                  </a:cubicBezTo>
                  <a:cubicBezTo>
                    <a:pt x="9369775" y="1363808"/>
                    <a:pt x="9369242" y="1366007"/>
                    <a:pt x="9368308" y="1368273"/>
                  </a:cubicBezTo>
                  <a:cubicBezTo>
                    <a:pt x="9366175" y="1366140"/>
                    <a:pt x="9363676" y="1364440"/>
                    <a:pt x="9360808" y="1363173"/>
                  </a:cubicBezTo>
                  <a:cubicBezTo>
                    <a:pt x="9357942" y="1361909"/>
                    <a:pt x="9354776" y="1361274"/>
                    <a:pt x="9351309" y="1361274"/>
                  </a:cubicBezTo>
                  <a:cubicBezTo>
                    <a:pt x="9347843" y="1361274"/>
                    <a:pt x="9344576" y="1361909"/>
                    <a:pt x="9341510" y="1363173"/>
                  </a:cubicBezTo>
                  <a:cubicBezTo>
                    <a:pt x="9338444" y="1364440"/>
                    <a:pt x="9335777" y="1366208"/>
                    <a:pt x="9333510" y="1368473"/>
                  </a:cubicBezTo>
                  <a:cubicBezTo>
                    <a:pt x="9331244" y="1370741"/>
                    <a:pt x="9329478" y="1373374"/>
                    <a:pt x="9328210" y="1376373"/>
                  </a:cubicBezTo>
                  <a:cubicBezTo>
                    <a:pt x="9326944" y="1379373"/>
                    <a:pt x="9326310" y="1382607"/>
                    <a:pt x="9326310" y="1386073"/>
                  </a:cubicBezTo>
                  <a:cubicBezTo>
                    <a:pt x="9326310" y="1389539"/>
                    <a:pt x="9326944" y="1392739"/>
                    <a:pt x="9328210" y="1395672"/>
                  </a:cubicBezTo>
                  <a:cubicBezTo>
                    <a:pt x="9329478" y="1398605"/>
                    <a:pt x="9331244" y="1401205"/>
                    <a:pt x="9333510" y="1403472"/>
                  </a:cubicBezTo>
                  <a:cubicBezTo>
                    <a:pt x="9335777" y="1405739"/>
                    <a:pt x="9338444" y="1407505"/>
                    <a:pt x="9341510" y="1408771"/>
                  </a:cubicBezTo>
                  <a:cubicBezTo>
                    <a:pt x="9344576" y="1410038"/>
                    <a:pt x="9347843" y="1410671"/>
                    <a:pt x="9351309" y="1410671"/>
                  </a:cubicBezTo>
                  <a:cubicBezTo>
                    <a:pt x="9357042" y="1410671"/>
                    <a:pt x="9362742" y="1409472"/>
                    <a:pt x="9368408" y="1407071"/>
                  </a:cubicBezTo>
                  <a:cubicBezTo>
                    <a:pt x="9374074" y="1404671"/>
                    <a:pt x="9379074" y="1401072"/>
                    <a:pt x="9383408" y="1396272"/>
                  </a:cubicBezTo>
                  <a:cubicBezTo>
                    <a:pt x="9387740" y="1391473"/>
                    <a:pt x="9391274" y="1385540"/>
                    <a:pt x="9394006" y="1378474"/>
                  </a:cubicBezTo>
                  <a:cubicBezTo>
                    <a:pt x="9396740" y="1371407"/>
                    <a:pt x="9398106" y="1363208"/>
                    <a:pt x="9398106" y="1353876"/>
                  </a:cubicBezTo>
                  <a:cubicBezTo>
                    <a:pt x="9398106" y="1342143"/>
                    <a:pt x="9395340" y="1331543"/>
                    <a:pt x="9389807" y="1322076"/>
                  </a:cubicBezTo>
                  <a:cubicBezTo>
                    <a:pt x="9384274" y="1312611"/>
                    <a:pt x="9377108" y="1304611"/>
                    <a:pt x="9368308" y="1298078"/>
                  </a:cubicBezTo>
                  <a:cubicBezTo>
                    <a:pt x="9359508" y="1291545"/>
                    <a:pt x="9349576" y="1286679"/>
                    <a:pt x="9338510" y="1283479"/>
                  </a:cubicBezTo>
                  <a:cubicBezTo>
                    <a:pt x="9327444" y="1280280"/>
                    <a:pt x="9316445" y="1278813"/>
                    <a:pt x="9305512" y="1279079"/>
                  </a:cubicBezTo>
                  <a:lnTo>
                    <a:pt x="9305512" y="1244882"/>
                  </a:lnTo>
                  <a:lnTo>
                    <a:pt x="9438504" y="1244882"/>
                  </a:lnTo>
                  <a:lnTo>
                    <a:pt x="9438504" y="1217683"/>
                  </a:lnTo>
                  <a:close/>
                  <a:moveTo>
                    <a:pt x="6709973" y="1217683"/>
                  </a:moveTo>
                  <a:lnTo>
                    <a:pt x="6709973" y="1244882"/>
                  </a:lnTo>
                  <a:lnTo>
                    <a:pt x="6888362" y="1244882"/>
                  </a:lnTo>
                  <a:lnTo>
                    <a:pt x="6888362" y="1279079"/>
                  </a:lnTo>
                  <a:cubicBezTo>
                    <a:pt x="6852631" y="1279079"/>
                    <a:pt x="6823900" y="1282879"/>
                    <a:pt x="6802167" y="1290478"/>
                  </a:cubicBezTo>
                  <a:cubicBezTo>
                    <a:pt x="6783502" y="1297412"/>
                    <a:pt x="6768036" y="1308011"/>
                    <a:pt x="6755770" y="1322277"/>
                  </a:cubicBezTo>
                  <a:cubicBezTo>
                    <a:pt x="6743505" y="1336543"/>
                    <a:pt x="6735705" y="1353541"/>
                    <a:pt x="6732372" y="1373273"/>
                  </a:cubicBezTo>
                  <a:cubicBezTo>
                    <a:pt x="6748238" y="1375940"/>
                    <a:pt x="6763737" y="1379274"/>
                    <a:pt x="6778869" y="1383273"/>
                  </a:cubicBezTo>
                  <a:cubicBezTo>
                    <a:pt x="6794002" y="1387273"/>
                    <a:pt x="6808334" y="1392306"/>
                    <a:pt x="6821866" y="1398373"/>
                  </a:cubicBezTo>
                  <a:cubicBezTo>
                    <a:pt x="6835399" y="1404438"/>
                    <a:pt x="6847798" y="1411737"/>
                    <a:pt x="6859064" y="1420271"/>
                  </a:cubicBezTo>
                  <a:cubicBezTo>
                    <a:pt x="6870330" y="1428803"/>
                    <a:pt x="6880096" y="1438936"/>
                    <a:pt x="6888362" y="1450669"/>
                  </a:cubicBezTo>
                  <a:lnTo>
                    <a:pt x="6888362" y="1480667"/>
                  </a:lnTo>
                  <a:lnTo>
                    <a:pt x="6916360" y="1480667"/>
                  </a:lnTo>
                  <a:lnTo>
                    <a:pt x="6916360" y="1244882"/>
                  </a:lnTo>
                  <a:lnTo>
                    <a:pt x="6969357" y="1244882"/>
                  </a:lnTo>
                  <a:lnTo>
                    <a:pt x="6969357" y="1217683"/>
                  </a:lnTo>
                  <a:close/>
                  <a:moveTo>
                    <a:pt x="6609240" y="1217683"/>
                  </a:moveTo>
                  <a:cubicBezTo>
                    <a:pt x="6598307" y="1217683"/>
                    <a:pt x="6588675" y="1219550"/>
                    <a:pt x="6580342" y="1223283"/>
                  </a:cubicBezTo>
                  <a:cubicBezTo>
                    <a:pt x="6572009" y="1227016"/>
                    <a:pt x="6565043" y="1232183"/>
                    <a:pt x="6559443" y="1238782"/>
                  </a:cubicBezTo>
                  <a:cubicBezTo>
                    <a:pt x="6553843" y="1245381"/>
                    <a:pt x="6549577" y="1253181"/>
                    <a:pt x="6546644" y="1262180"/>
                  </a:cubicBezTo>
                  <a:cubicBezTo>
                    <a:pt x="6543710" y="1271179"/>
                    <a:pt x="6542244" y="1280879"/>
                    <a:pt x="6542244" y="1291279"/>
                  </a:cubicBezTo>
                  <a:cubicBezTo>
                    <a:pt x="6542244" y="1295812"/>
                    <a:pt x="6542877" y="1300678"/>
                    <a:pt x="6544144" y="1305878"/>
                  </a:cubicBezTo>
                  <a:cubicBezTo>
                    <a:pt x="6545410" y="1311077"/>
                    <a:pt x="6547377" y="1315911"/>
                    <a:pt x="6550044" y="1320377"/>
                  </a:cubicBezTo>
                  <a:cubicBezTo>
                    <a:pt x="6552710" y="1324844"/>
                    <a:pt x="6556043" y="1328542"/>
                    <a:pt x="6560043" y="1331476"/>
                  </a:cubicBezTo>
                  <a:cubicBezTo>
                    <a:pt x="6564043" y="1334409"/>
                    <a:pt x="6568642" y="1335876"/>
                    <a:pt x="6573842" y="1335876"/>
                  </a:cubicBezTo>
                  <a:cubicBezTo>
                    <a:pt x="6580775" y="1335876"/>
                    <a:pt x="6586641" y="1333475"/>
                    <a:pt x="6591441" y="1328677"/>
                  </a:cubicBezTo>
                  <a:cubicBezTo>
                    <a:pt x="6596241" y="1323877"/>
                    <a:pt x="6598641" y="1318078"/>
                    <a:pt x="6598641" y="1311278"/>
                  </a:cubicBezTo>
                  <a:cubicBezTo>
                    <a:pt x="6598641" y="1304344"/>
                    <a:pt x="6596241" y="1298479"/>
                    <a:pt x="6591441" y="1293679"/>
                  </a:cubicBezTo>
                  <a:cubicBezTo>
                    <a:pt x="6586641" y="1288879"/>
                    <a:pt x="6580775" y="1286479"/>
                    <a:pt x="6573842" y="1286479"/>
                  </a:cubicBezTo>
                  <a:lnTo>
                    <a:pt x="6570242" y="1286679"/>
                  </a:lnTo>
                  <a:cubicBezTo>
                    <a:pt x="6570509" y="1274147"/>
                    <a:pt x="6573942" y="1264014"/>
                    <a:pt x="6580542" y="1256281"/>
                  </a:cubicBezTo>
                  <a:cubicBezTo>
                    <a:pt x="6587141" y="1248547"/>
                    <a:pt x="6596707" y="1244682"/>
                    <a:pt x="6609240" y="1244682"/>
                  </a:cubicBezTo>
                  <a:cubicBezTo>
                    <a:pt x="6613373" y="1244682"/>
                    <a:pt x="6617473" y="1245515"/>
                    <a:pt x="6621539" y="1247181"/>
                  </a:cubicBezTo>
                  <a:cubicBezTo>
                    <a:pt x="6625605" y="1248848"/>
                    <a:pt x="6629272" y="1251281"/>
                    <a:pt x="6632538" y="1254481"/>
                  </a:cubicBezTo>
                  <a:cubicBezTo>
                    <a:pt x="6635805" y="1257680"/>
                    <a:pt x="6638505" y="1261415"/>
                    <a:pt x="6640638" y="1265681"/>
                  </a:cubicBezTo>
                  <a:cubicBezTo>
                    <a:pt x="6642771" y="1269947"/>
                    <a:pt x="6643838" y="1274546"/>
                    <a:pt x="6643838" y="1279480"/>
                  </a:cubicBezTo>
                  <a:lnTo>
                    <a:pt x="6643838" y="1430271"/>
                  </a:lnTo>
                  <a:cubicBezTo>
                    <a:pt x="6635305" y="1424936"/>
                    <a:pt x="6626372" y="1422270"/>
                    <a:pt x="6617039" y="1422270"/>
                  </a:cubicBezTo>
                  <a:cubicBezTo>
                    <a:pt x="6611840" y="1422270"/>
                    <a:pt x="6605840" y="1423271"/>
                    <a:pt x="6599041" y="1425271"/>
                  </a:cubicBezTo>
                  <a:cubicBezTo>
                    <a:pt x="6592241" y="1427270"/>
                    <a:pt x="6585375" y="1429437"/>
                    <a:pt x="6578442" y="1431770"/>
                  </a:cubicBezTo>
                  <a:cubicBezTo>
                    <a:pt x="6571509" y="1434103"/>
                    <a:pt x="6564743" y="1436270"/>
                    <a:pt x="6558143" y="1438270"/>
                  </a:cubicBezTo>
                  <a:cubicBezTo>
                    <a:pt x="6551543" y="1440270"/>
                    <a:pt x="6545710" y="1441270"/>
                    <a:pt x="6540644" y="1441270"/>
                  </a:cubicBezTo>
                  <a:cubicBezTo>
                    <a:pt x="6532511" y="1441270"/>
                    <a:pt x="6526278" y="1438402"/>
                    <a:pt x="6521945" y="1432670"/>
                  </a:cubicBezTo>
                  <a:cubicBezTo>
                    <a:pt x="6517612" y="1426937"/>
                    <a:pt x="6515446" y="1419937"/>
                    <a:pt x="6515446" y="1411671"/>
                  </a:cubicBezTo>
                  <a:lnTo>
                    <a:pt x="6487447" y="1415071"/>
                  </a:lnTo>
                  <a:cubicBezTo>
                    <a:pt x="6488114" y="1422537"/>
                    <a:pt x="6489847" y="1429437"/>
                    <a:pt x="6492647" y="1435770"/>
                  </a:cubicBezTo>
                  <a:cubicBezTo>
                    <a:pt x="6495447" y="1442103"/>
                    <a:pt x="6499113" y="1447602"/>
                    <a:pt x="6503646" y="1452268"/>
                  </a:cubicBezTo>
                  <a:cubicBezTo>
                    <a:pt x="6508179" y="1456936"/>
                    <a:pt x="6513579" y="1460535"/>
                    <a:pt x="6519845" y="1463068"/>
                  </a:cubicBezTo>
                  <a:cubicBezTo>
                    <a:pt x="6526112" y="1465601"/>
                    <a:pt x="6533045" y="1466868"/>
                    <a:pt x="6540644" y="1466868"/>
                  </a:cubicBezTo>
                  <a:cubicBezTo>
                    <a:pt x="6547177" y="1466868"/>
                    <a:pt x="6553943" y="1465868"/>
                    <a:pt x="6560943" y="1463868"/>
                  </a:cubicBezTo>
                  <a:cubicBezTo>
                    <a:pt x="6567942" y="1461868"/>
                    <a:pt x="6574742" y="1459635"/>
                    <a:pt x="6581342" y="1457169"/>
                  </a:cubicBezTo>
                  <a:cubicBezTo>
                    <a:pt x="6587941" y="1454703"/>
                    <a:pt x="6594341" y="1452436"/>
                    <a:pt x="6600540" y="1450369"/>
                  </a:cubicBezTo>
                  <a:cubicBezTo>
                    <a:pt x="6606740" y="1448302"/>
                    <a:pt x="6612240" y="1447269"/>
                    <a:pt x="6617039" y="1447269"/>
                  </a:cubicBezTo>
                  <a:cubicBezTo>
                    <a:pt x="6626505" y="1447269"/>
                    <a:pt x="6635438" y="1452802"/>
                    <a:pt x="6643838" y="1463868"/>
                  </a:cubicBezTo>
                  <a:lnTo>
                    <a:pt x="6643838" y="1469867"/>
                  </a:lnTo>
                  <a:lnTo>
                    <a:pt x="6671836" y="1469867"/>
                  </a:lnTo>
                  <a:lnTo>
                    <a:pt x="6671836" y="1279480"/>
                  </a:lnTo>
                  <a:cubicBezTo>
                    <a:pt x="6671836" y="1269613"/>
                    <a:pt x="6670069" y="1260881"/>
                    <a:pt x="6666536" y="1253281"/>
                  </a:cubicBezTo>
                  <a:cubicBezTo>
                    <a:pt x="6663003" y="1245682"/>
                    <a:pt x="6658337" y="1239249"/>
                    <a:pt x="6652537" y="1233982"/>
                  </a:cubicBezTo>
                  <a:cubicBezTo>
                    <a:pt x="6646738" y="1228716"/>
                    <a:pt x="6640071" y="1224683"/>
                    <a:pt x="6632538" y="1221882"/>
                  </a:cubicBezTo>
                  <a:cubicBezTo>
                    <a:pt x="6625006" y="1219082"/>
                    <a:pt x="6617239" y="1217683"/>
                    <a:pt x="6609240" y="1217683"/>
                  </a:cubicBezTo>
                  <a:close/>
                  <a:moveTo>
                    <a:pt x="4804973" y="1217683"/>
                  </a:moveTo>
                  <a:lnTo>
                    <a:pt x="4804973" y="1244882"/>
                  </a:lnTo>
                  <a:lnTo>
                    <a:pt x="4953164" y="1244882"/>
                  </a:lnTo>
                  <a:lnTo>
                    <a:pt x="4953164" y="1279079"/>
                  </a:lnTo>
                  <a:cubicBezTo>
                    <a:pt x="4935833" y="1280013"/>
                    <a:pt x="4920033" y="1282847"/>
                    <a:pt x="4905767" y="1287579"/>
                  </a:cubicBezTo>
                  <a:cubicBezTo>
                    <a:pt x="4891501" y="1292312"/>
                    <a:pt x="4879069" y="1298711"/>
                    <a:pt x="4868470" y="1306779"/>
                  </a:cubicBezTo>
                  <a:cubicBezTo>
                    <a:pt x="4857870" y="1314843"/>
                    <a:pt x="4849070" y="1324477"/>
                    <a:pt x="4842071" y="1335676"/>
                  </a:cubicBezTo>
                  <a:cubicBezTo>
                    <a:pt x="4835071" y="1346875"/>
                    <a:pt x="4830172" y="1359407"/>
                    <a:pt x="4827372" y="1373273"/>
                  </a:cubicBezTo>
                  <a:cubicBezTo>
                    <a:pt x="4839771" y="1375808"/>
                    <a:pt x="4852004" y="1378840"/>
                    <a:pt x="4864070" y="1382373"/>
                  </a:cubicBezTo>
                  <a:cubicBezTo>
                    <a:pt x="4876135" y="1385907"/>
                    <a:pt x="4887568" y="1390572"/>
                    <a:pt x="4898368" y="1396373"/>
                  </a:cubicBezTo>
                  <a:cubicBezTo>
                    <a:pt x="4909167" y="1402172"/>
                    <a:pt x="4919233" y="1409472"/>
                    <a:pt x="4928566" y="1418271"/>
                  </a:cubicBezTo>
                  <a:cubicBezTo>
                    <a:pt x="4937898" y="1427070"/>
                    <a:pt x="4946098" y="1437870"/>
                    <a:pt x="4953164" y="1450669"/>
                  </a:cubicBezTo>
                  <a:lnTo>
                    <a:pt x="4953164" y="1480667"/>
                  </a:lnTo>
                  <a:lnTo>
                    <a:pt x="4981162" y="1480667"/>
                  </a:lnTo>
                  <a:lnTo>
                    <a:pt x="4981162" y="1305278"/>
                  </a:lnTo>
                  <a:cubicBezTo>
                    <a:pt x="4988495" y="1305011"/>
                    <a:pt x="4995995" y="1305944"/>
                    <a:pt x="5003661" y="1308077"/>
                  </a:cubicBezTo>
                  <a:cubicBezTo>
                    <a:pt x="5011327" y="1310211"/>
                    <a:pt x="5018260" y="1313345"/>
                    <a:pt x="5024460" y="1317478"/>
                  </a:cubicBezTo>
                  <a:cubicBezTo>
                    <a:pt x="5030659" y="1321611"/>
                    <a:pt x="5035759" y="1326776"/>
                    <a:pt x="5039759" y="1332976"/>
                  </a:cubicBezTo>
                  <a:cubicBezTo>
                    <a:pt x="5043759" y="1339175"/>
                    <a:pt x="5045758" y="1346143"/>
                    <a:pt x="5045758" y="1353876"/>
                  </a:cubicBezTo>
                  <a:cubicBezTo>
                    <a:pt x="5045758" y="1356941"/>
                    <a:pt x="5045693" y="1359541"/>
                    <a:pt x="5045559" y="1361675"/>
                  </a:cubicBezTo>
                  <a:cubicBezTo>
                    <a:pt x="5045425" y="1363808"/>
                    <a:pt x="5044892" y="1366007"/>
                    <a:pt x="5043959" y="1368273"/>
                  </a:cubicBezTo>
                  <a:cubicBezTo>
                    <a:pt x="5041825" y="1366140"/>
                    <a:pt x="5039325" y="1364440"/>
                    <a:pt x="5036459" y="1363173"/>
                  </a:cubicBezTo>
                  <a:cubicBezTo>
                    <a:pt x="5033593" y="1361909"/>
                    <a:pt x="5030426" y="1361274"/>
                    <a:pt x="5026960" y="1361274"/>
                  </a:cubicBezTo>
                  <a:cubicBezTo>
                    <a:pt x="5023493" y="1361274"/>
                    <a:pt x="5020227" y="1361909"/>
                    <a:pt x="5017160" y="1363173"/>
                  </a:cubicBezTo>
                  <a:cubicBezTo>
                    <a:pt x="5014094" y="1364440"/>
                    <a:pt x="5011427" y="1366208"/>
                    <a:pt x="5009161" y="1368473"/>
                  </a:cubicBezTo>
                  <a:cubicBezTo>
                    <a:pt x="5006894" y="1370741"/>
                    <a:pt x="5005128" y="1373374"/>
                    <a:pt x="5003861" y="1376373"/>
                  </a:cubicBezTo>
                  <a:cubicBezTo>
                    <a:pt x="5002595" y="1379373"/>
                    <a:pt x="5001961" y="1382607"/>
                    <a:pt x="5001961" y="1386073"/>
                  </a:cubicBezTo>
                  <a:cubicBezTo>
                    <a:pt x="5001961" y="1389539"/>
                    <a:pt x="5002595" y="1392739"/>
                    <a:pt x="5003861" y="1395672"/>
                  </a:cubicBezTo>
                  <a:cubicBezTo>
                    <a:pt x="5005128" y="1398605"/>
                    <a:pt x="5006894" y="1401205"/>
                    <a:pt x="5009161" y="1403472"/>
                  </a:cubicBezTo>
                  <a:cubicBezTo>
                    <a:pt x="5011427" y="1405739"/>
                    <a:pt x="5014094" y="1407505"/>
                    <a:pt x="5017160" y="1408771"/>
                  </a:cubicBezTo>
                  <a:cubicBezTo>
                    <a:pt x="5020227" y="1410038"/>
                    <a:pt x="5023493" y="1410671"/>
                    <a:pt x="5026960" y="1410671"/>
                  </a:cubicBezTo>
                  <a:cubicBezTo>
                    <a:pt x="5032693" y="1410671"/>
                    <a:pt x="5038392" y="1409472"/>
                    <a:pt x="5044059" y="1407071"/>
                  </a:cubicBezTo>
                  <a:cubicBezTo>
                    <a:pt x="5049725" y="1404671"/>
                    <a:pt x="5054725" y="1401072"/>
                    <a:pt x="5059058" y="1396272"/>
                  </a:cubicBezTo>
                  <a:cubicBezTo>
                    <a:pt x="5063391" y="1391473"/>
                    <a:pt x="5066924" y="1385540"/>
                    <a:pt x="5069657" y="1378474"/>
                  </a:cubicBezTo>
                  <a:cubicBezTo>
                    <a:pt x="5072390" y="1371407"/>
                    <a:pt x="5073757" y="1363208"/>
                    <a:pt x="5073757" y="1353876"/>
                  </a:cubicBezTo>
                  <a:cubicBezTo>
                    <a:pt x="5073757" y="1342143"/>
                    <a:pt x="5070990" y="1331543"/>
                    <a:pt x="5065457" y="1322076"/>
                  </a:cubicBezTo>
                  <a:cubicBezTo>
                    <a:pt x="5059924" y="1312611"/>
                    <a:pt x="5052758" y="1304611"/>
                    <a:pt x="5043959" y="1298078"/>
                  </a:cubicBezTo>
                  <a:cubicBezTo>
                    <a:pt x="5035160" y="1291545"/>
                    <a:pt x="5025226" y="1286679"/>
                    <a:pt x="5014160" y="1283479"/>
                  </a:cubicBezTo>
                  <a:cubicBezTo>
                    <a:pt x="5003095" y="1280280"/>
                    <a:pt x="4992095" y="1278813"/>
                    <a:pt x="4981162" y="1279079"/>
                  </a:cubicBezTo>
                  <a:lnTo>
                    <a:pt x="4981162" y="1244882"/>
                  </a:lnTo>
                  <a:lnTo>
                    <a:pt x="5090723" y="1244882"/>
                  </a:lnTo>
                  <a:lnTo>
                    <a:pt x="5109722" y="1244882"/>
                  </a:lnTo>
                  <a:cubicBezTo>
                    <a:pt x="5115722" y="1244882"/>
                    <a:pt x="5120988" y="1246414"/>
                    <a:pt x="5125521" y="1249482"/>
                  </a:cubicBezTo>
                  <a:cubicBezTo>
                    <a:pt x="5130054" y="1252548"/>
                    <a:pt x="5133821" y="1256548"/>
                    <a:pt x="5136820" y="1261481"/>
                  </a:cubicBezTo>
                  <a:cubicBezTo>
                    <a:pt x="5139820" y="1266413"/>
                    <a:pt x="5142087" y="1271980"/>
                    <a:pt x="5143620" y="1278179"/>
                  </a:cubicBezTo>
                  <a:cubicBezTo>
                    <a:pt x="5145153" y="1284378"/>
                    <a:pt x="5145920" y="1290746"/>
                    <a:pt x="5145920" y="1297278"/>
                  </a:cubicBezTo>
                  <a:lnTo>
                    <a:pt x="5145920" y="1500065"/>
                  </a:lnTo>
                  <a:lnTo>
                    <a:pt x="5173718" y="1500065"/>
                  </a:lnTo>
                  <a:lnTo>
                    <a:pt x="5173718" y="1271280"/>
                  </a:lnTo>
                  <a:cubicBezTo>
                    <a:pt x="5173718" y="1264214"/>
                    <a:pt x="5175385" y="1258147"/>
                    <a:pt x="5178718" y="1253081"/>
                  </a:cubicBezTo>
                  <a:cubicBezTo>
                    <a:pt x="5182051" y="1248015"/>
                    <a:pt x="5187918" y="1245282"/>
                    <a:pt x="5196317" y="1244882"/>
                  </a:cubicBezTo>
                  <a:lnTo>
                    <a:pt x="5215316" y="1244882"/>
                  </a:lnTo>
                  <a:lnTo>
                    <a:pt x="5373887" y="1244882"/>
                  </a:lnTo>
                  <a:lnTo>
                    <a:pt x="5373887" y="1353474"/>
                  </a:lnTo>
                  <a:cubicBezTo>
                    <a:pt x="5364288" y="1334142"/>
                    <a:pt x="5352022" y="1318910"/>
                    <a:pt x="5337090" y="1307778"/>
                  </a:cubicBezTo>
                  <a:cubicBezTo>
                    <a:pt x="5322157" y="1296645"/>
                    <a:pt x="5305426" y="1291079"/>
                    <a:pt x="5286893" y="1291079"/>
                  </a:cubicBezTo>
                  <a:cubicBezTo>
                    <a:pt x="5277427" y="1291079"/>
                    <a:pt x="5268494" y="1292713"/>
                    <a:pt x="5260095" y="1295979"/>
                  </a:cubicBezTo>
                  <a:cubicBezTo>
                    <a:pt x="5251695" y="1299245"/>
                    <a:pt x="5244362" y="1303778"/>
                    <a:pt x="5238096" y="1309579"/>
                  </a:cubicBezTo>
                  <a:cubicBezTo>
                    <a:pt x="5231829" y="1315377"/>
                    <a:pt x="5226896" y="1322310"/>
                    <a:pt x="5223296" y="1330377"/>
                  </a:cubicBezTo>
                  <a:cubicBezTo>
                    <a:pt x="5219697" y="1338442"/>
                    <a:pt x="5217897" y="1347274"/>
                    <a:pt x="5217897" y="1356875"/>
                  </a:cubicBezTo>
                  <a:cubicBezTo>
                    <a:pt x="5217897" y="1365008"/>
                    <a:pt x="5219297" y="1372441"/>
                    <a:pt x="5222097" y="1379173"/>
                  </a:cubicBezTo>
                  <a:cubicBezTo>
                    <a:pt x="5224896" y="1385907"/>
                    <a:pt x="5228596" y="1391674"/>
                    <a:pt x="5233197" y="1396472"/>
                  </a:cubicBezTo>
                  <a:cubicBezTo>
                    <a:pt x="5237796" y="1401272"/>
                    <a:pt x="5243029" y="1404939"/>
                    <a:pt x="5248895" y="1407472"/>
                  </a:cubicBezTo>
                  <a:cubicBezTo>
                    <a:pt x="5254761" y="1410005"/>
                    <a:pt x="5260894" y="1411272"/>
                    <a:pt x="5267294" y="1411272"/>
                  </a:cubicBezTo>
                  <a:cubicBezTo>
                    <a:pt x="5272227" y="1411272"/>
                    <a:pt x="5277627" y="1410372"/>
                    <a:pt x="5283494" y="1408571"/>
                  </a:cubicBezTo>
                  <a:cubicBezTo>
                    <a:pt x="5289359" y="1406772"/>
                    <a:pt x="5294792" y="1403972"/>
                    <a:pt x="5299792" y="1400172"/>
                  </a:cubicBezTo>
                  <a:cubicBezTo>
                    <a:pt x="5304792" y="1396373"/>
                    <a:pt x="5309025" y="1391573"/>
                    <a:pt x="5312492" y="1385773"/>
                  </a:cubicBezTo>
                  <a:cubicBezTo>
                    <a:pt x="5315957" y="1379973"/>
                    <a:pt x="5317691" y="1373073"/>
                    <a:pt x="5317691" y="1365075"/>
                  </a:cubicBezTo>
                  <a:cubicBezTo>
                    <a:pt x="5317691" y="1358141"/>
                    <a:pt x="5315291" y="1352275"/>
                    <a:pt x="5310492" y="1347476"/>
                  </a:cubicBezTo>
                  <a:cubicBezTo>
                    <a:pt x="5305691" y="1342676"/>
                    <a:pt x="5299825" y="1340276"/>
                    <a:pt x="5292892" y="1340276"/>
                  </a:cubicBezTo>
                  <a:cubicBezTo>
                    <a:pt x="5289426" y="1340276"/>
                    <a:pt x="5286159" y="1340909"/>
                    <a:pt x="5283093" y="1342175"/>
                  </a:cubicBezTo>
                  <a:cubicBezTo>
                    <a:pt x="5280027" y="1343442"/>
                    <a:pt x="5277360" y="1345209"/>
                    <a:pt x="5275093" y="1347476"/>
                  </a:cubicBezTo>
                  <a:cubicBezTo>
                    <a:pt x="5272827" y="1349742"/>
                    <a:pt x="5271061" y="1352375"/>
                    <a:pt x="5269794" y="1355374"/>
                  </a:cubicBezTo>
                  <a:cubicBezTo>
                    <a:pt x="5268528" y="1358375"/>
                    <a:pt x="5267894" y="1361608"/>
                    <a:pt x="5267894" y="1365075"/>
                  </a:cubicBezTo>
                  <a:cubicBezTo>
                    <a:pt x="5267894" y="1368940"/>
                    <a:pt x="5268627" y="1372441"/>
                    <a:pt x="5270094" y="1375574"/>
                  </a:cubicBezTo>
                  <a:cubicBezTo>
                    <a:pt x="5271560" y="1378707"/>
                    <a:pt x="5273560" y="1381340"/>
                    <a:pt x="5276093" y="1383473"/>
                  </a:cubicBezTo>
                  <a:cubicBezTo>
                    <a:pt x="5274760" y="1384140"/>
                    <a:pt x="5273360" y="1384540"/>
                    <a:pt x="5271894" y="1384673"/>
                  </a:cubicBezTo>
                  <a:cubicBezTo>
                    <a:pt x="5270427" y="1384806"/>
                    <a:pt x="5268894" y="1384873"/>
                    <a:pt x="5267294" y="1384873"/>
                  </a:cubicBezTo>
                  <a:cubicBezTo>
                    <a:pt x="5264227" y="1384873"/>
                    <a:pt x="5261328" y="1384006"/>
                    <a:pt x="5258594" y="1382273"/>
                  </a:cubicBezTo>
                  <a:cubicBezTo>
                    <a:pt x="5255861" y="1380540"/>
                    <a:pt x="5253562" y="1378373"/>
                    <a:pt x="5251695" y="1375773"/>
                  </a:cubicBezTo>
                  <a:cubicBezTo>
                    <a:pt x="5249828" y="1373174"/>
                    <a:pt x="5248328" y="1370207"/>
                    <a:pt x="5247195" y="1366874"/>
                  </a:cubicBezTo>
                  <a:cubicBezTo>
                    <a:pt x="5246062" y="1363541"/>
                    <a:pt x="5245495" y="1360208"/>
                    <a:pt x="5245495" y="1356875"/>
                  </a:cubicBezTo>
                  <a:cubicBezTo>
                    <a:pt x="5245495" y="1344342"/>
                    <a:pt x="5249261" y="1334643"/>
                    <a:pt x="5256794" y="1327777"/>
                  </a:cubicBezTo>
                  <a:cubicBezTo>
                    <a:pt x="5264327" y="1320910"/>
                    <a:pt x="5274360" y="1317478"/>
                    <a:pt x="5286893" y="1317478"/>
                  </a:cubicBezTo>
                  <a:cubicBezTo>
                    <a:pt x="5294492" y="1317478"/>
                    <a:pt x="5301925" y="1319343"/>
                    <a:pt x="5309191" y="1323077"/>
                  </a:cubicBezTo>
                  <a:cubicBezTo>
                    <a:pt x="5316458" y="1326809"/>
                    <a:pt x="5323290" y="1331710"/>
                    <a:pt x="5329690" y="1337775"/>
                  </a:cubicBezTo>
                  <a:cubicBezTo>
                    <a:pt x="5336090" y="1343843"/>
                    <a:pt x="5342023" y="1350775"/>
                    <a:pt x="5347489" y="1358575"/>
                  </a:cubicBezTo>
                  <a:cubicBezTo>
                    <a:pt x="5352955" y="1366374"/>
                    <a:pt x="5357655" y="1374473"/>
                    <a:pt x="5361588" y="1382873"/>
                  </a:cubicBezTo>
                  <a:cubicBezTo>
                    <a:pt x="5365521" y="1391272"/>
                    <a:pt x="5368554" y="1399605"/>
                    <a:pt x="5370687" y="1407872"/>
                  </a:cubicBezTo>
                  <a:cubicBezTo>
                    <a:pt x="5372821" y="1416138"/>
                    <a:pt x="5373887" y="1423737"/>
                    <a:pt x="5373887" y="1430670"/>
                  </a:cubicBezTo>
                  <a:lnTo>
                    <a:pt x="5373887" y="1480667"/>
                  </a:lnTo>
                  <a:lnTo>
                    <a:pt x="5401886" y="1480667"/>
                  </a:lnTo>
                  <a:lnTo>
                    <a:pt x="5401886" y="1244882"/>
                  </a:lnTo>
                  <a:lnTo>
                    <a:pt x="5454882" y="1244882"/>
                  </a:lnTo>
                  <a:lnTo>
                    <a:pt x="5454882" y="1217683"/>
                  </a:lnTo>
                  <a:lnTo>
                    <a:pt x="5215316" y="1217683"/>
                  </a:lnTo>
                  <a:lnTo>
                    <a:pt x="5195918" y="1217683"/>
                  </a:lnTo>
                  <a:lnTo>
                    <a:pt x="5195498" y="1217683"/>
                  </a:lnTo>
                  <a:lnTo>
                    <a:pt x="5195498" y="1217735"/>
                  </a:lnTo>
                  <a:lnTo>
                    <a:pt x="5181168" y="1219483"/>
                  </a:lnTo>
                  <a:cubicBezTo>
                    <a:pt x="5176668" y="1220683"/>
                    <a:pt x="5172585" y="1222483"/>
                    <a:pt x="5168918" y="1224883"/>
                  </a:cubicBezTo>
                  <a:cubicBezTo>
                    <a:pt x="5161585" y="1229682"/>
                    <a:pt x="5156853" y="1235415"/>
                    <a:pt x="5154719" y="1242082"/>
                  </a:cubicBezTo>
                  <a:cubicBezTo>
                    <a:pt x="5153519" y="1239549"/>
                    <a:pt x="5151619" y="1236883"/>
                    <a:pt x="5149020" y="1234083"/>
                  </a:cubicBezTo>
                  <a:cubicBezTo>
                    <a:pt x="5146420" y="1231282"/>
                    <a:pt x="5143187" y="1228650"/>
                    <a:pt x="5139320" y="1226183"/>
                  </a:cubicBezTo>
                  <a:cubicBezTo>
                    <a:pt x="5135454" y="1223716"/>
                    <a:pt x="5131021" y="1221684"/>
                    <a:pt x="5126022" y="1220084"/>
                  </a:cubicBezTo>
                  <a:lnTo>
                    <a:pt x="5114154" y="1218336"/>
                  </a:lnTo>
                  <a:lnTo>
                    <a:pt x="5114154" y="1217683"/>
                  </a:lnTo>
                  <a:lnTo>
                    <a:pt x="5109722" y="1217683"/>
                  </a:lnTo>
                  <a:lnTo>
                    <a:pt x="5090723" y="1217683"/>
                  </a:lnTo>
                  <a:close/>
                  <a:moveTo>
                    <a:pt x="4761018" y="1217683"/>
                  </a:moveTo>
                  <a:cubicBezTo>
                    <a:pt x="4748352" y="1219817"/>
                    <a:pt x="4735119" y="1227249"/>
                    <a:pt x="4721320" y="1239982"/>
                  </a:cubicBezTo>
                  <a:cubicBezTo>
                    <a:pt x="4707521" y="1252715"/>
                    <a:pt x="4697255" y="1265780"/>
                    <a:pt x="4690522" y="1279179"/>
                  </a:cubicBezTo>
                  <a:cubicBezTo>
                    <a:pt x="4683790" y="1292578"/>
                    <a:pt x="4679056" y="1305344"/>
                    <a:pt x="4676323" y="1317478"/>
                  </a:cubicBezTo>
                  <a:cubicBezTo>
                    <a:pt x="4673590" y="1329610"/>
                    <a:pt x="4672223" y="1341608"/>
                    <a:pt x="4672223" y="1353474"/>
                  </a:cubicBezTo>
                  <a:cubicBezTo>
                    <a:pt x="4672223" y="1362807"/>
                    <a:pt x="4672856" y="1372574"/>
                    <a:pt x="4674123" y="1382773"/>
                  </a:cubicBezTo>
                  <a:cubicBezTo>
                    <a:pt x="4675390" y="1392973"/>
                    <a:pt x="4677523" y="1403238"/>
                    <a:pt x="4680523" y="1413570"/>
                  </a:cubicBezTo>
                  <a:cubicBezTo>
                    <a:pt x="4683522" y="1423904"/>
                    <a:pt x="4687422" y="1434136"/>
                    <a:pt x="4692222" y="1444270"/>
                  </a:cubicBezTo>
                  <a:cubicBezTo>
                    <a:pt x="4697022" y="1454402"/>
                    <a:pt x="4702955" y="1464201"/>
                    <a:pt x="4710021" y="1473668"/>
                  </a:cubicBezTo>
                  <a:cubicBezTo>
                    <a:pt x="4711754" y="1475934"/>
                    <a:pt x="4713887" y="1478667"/>
                    <a:pt x="4716420" y="1481867"/>
                  </a:cubicBezTo>
                  <a:cubicBezTo>
                    <a:pt x="4718954" y="1485067"/>
                    <a:pt x="4721820" y="1488066"/>
                    <a:pt x="4725020" y="1490867"/>
                  </a:cubicBezTo>
                  <a:cubicBezTo>
                    <a:pt x="4728220" y="1493666"/>
                    <a:pt x="4731586" y="1496066"/>
                    <a:pt x="4735119" y="1498066"/>
                  </a:cubicBezTo>
                  <a:cubicBezTo>
                    <a:pt x="4738653" y="1500065"/>
                    <a:pt x="4742219" y="1501066"/>
                    <a:pt x="4745819" y="1501066"/>
                  </a:cubicBezTo>
                  <a:cubicBezTo>
                    <a:pt x="4752751" y="1501066"/>
                    <a:pt x="4758618" y="1498666"/>
                    <a:pt x="4763418" y="1493867"/>
                  </a:cubicBezTo>
                  <a:cubicBezTo>
                    <a:pt x="4768217" y="1489067"/>
                    <a:pt x="4770618" y="1483200"/>
                    <a:pt x="4770618" y="1476267"/>
                  </a:cubicBezTo>
                  <a:cubicBezTo>
                    <a:pt x="4770618" y="1469468"/>
                    <a:pt x="4768217" y="1463635"/>
                    <a:pt x="4763418" y="1458769"/>
                  </a:cubicBezTo>
                  <a:cubicBezTo>
                    <a:pt x="4758618" y="1453902"/>
                    <a:pt x="4752751" y="1451469"/>
                    <a:pt x="4745819" y="1451469"/>
                  </a:cubicBezTo>
                  <a:cubicBezTo>
                    <a:pt x="4743019" y="1451469"/>
                    <a:pt x="4740386" y="1451935"/>
                    <a:pt x="4737919" y="1452869"/>
                  </a:cubicBezTo>
                  <a:cubicBezTo>
                    <a:pt x="4735452" y="1453802"/>
                    <a:pt x="4733219" y="1455002"/>
                    <a:pt x="4731220" y="1456469"/>
                  </a:cubicBezTo>
                  <a:cubicBezTo>
                    <a:pt x="4720287" y="1440336"/>
                    <a:pt x="4712387" y="1423471"/>
                    <a:pt x="4707521" y="1405872"/>
                  </a:cubicBezTo>
                  <a:cubicBezTo>
                    <a:pt x="4702655" y="1388273"/>
                    <a:pt x="4700221" y="1370807"/>
                    <a:pt x="4700221" y="1353474"/>
                  </a:cubicBezTo>
                  <a:cubicBezTo>
                    <a:pt x="4700221" y="1344142"/>
                    <a:pt x="4701521" y="1333677"/>
                    <a:pt x="4704121" y="1322076"/>
                  </a:cubicBezTo>
                  <a:cubicBezTo>
                    <a:pt x="4706722" y="1310478"/>
                    <a:pt x="4710788" y="1299745"/>
                    <a:pt x="4716320" y="1289879"/>
                  </a:cubicBezTo>
                  <a:cubicBezTo>
                    <a:pt x="4721854" y="1280013"/>
                    <a:pt x="4729686" y="1270446"/>
                    <a:pt x="4739819" y="1261180"/>
                  </a:cubicBezTo>
                  <a:cubicBezTo>
                    <a:pt x="4749952" y="1251914"/>
                    <a:pt x="4762085" y="1246481"/>
                    <a:pt x="4776217" y="1244882"/>
                  </a:cubicBezTo>
                  <a:lnTo>
                    <a:pt x="4801616" y="1244882"/>
                  </a:lnTo>
                  <a:lnTo>
                    <a:pt x="4801616" y="1217683"/>
                  </a:lnTo>
                  <a:close/>
                  <a:moveTo>
                    <a:pt x="10300619" y="1207684"/>
                  </a:moveTo>
                  <a:lnTo>
                    <a:pt x="10285420" y="1236682"/>
                  </a:lnTo>
                  <a:lnTo>
                    <a:pt x="10318218" y="1253481"/>
                  </a:lnTo>
                  <a:lnTo>
                    <a:pt x="10333017" y="1224483"/>
                  </a:lnTo>
                  <a:close/>
                  <a:moveTo>
                    <a:pt x="8427943" y="1205884"/>
                  </a:moveTo>
                  <a:cubicBezTo>
                    <a:pt x="8421010" y="1205884"/>
                    <a:pt x="8414310" y="1206484"/>
                    <a:pt x="8407844" y="1207684"/>
                  </a:cubicBezTo>
                  <a:cubicBezTo>
                    <a:pt x="8401378" y="1208884"/>
                    <a:pt x="8395445" y="1210351"/>
                    <a:pt x="8390045" y="1212084"/>
                  </a:cubicBezTo>
                  <a:cubicBezTo>
                    <a:pt x="8384645" y="1213818"/>
                    <a:pt x="8380045" y="1215717"/>
                    <a:pt x="8376246" y="1217783"/>
                  </a:cubicBezTo>
                  <a:cubicBezTo>
                    <a:pt x="8372446" y="1219850"/>
                    <a:pt x="8369880" y="1221516"/>
                    <a:pt x="8368546" y="1222783"/>
                  </a:cubicBezTo>
                  <a:cubicBezTo>
                    <a:pt x="8367213" y="1224050"/>
                    <a:pt x="8366346" y="1225517"/>
                    <a:pt x="8365946" y="1227182"/>
                  </a:cubicBezTo>
                  <a:cubicBezTo>
                    <a:pt x="8365546" y="1228850"/>
                    <a:pt x="8365346" y="1231282"/>
                    <a:pt x="8365346" y="1234482"/>
                  </a:cubicBezTo>
                  <a:cubicBezTo>
                    <a:pt x="8365346" y="1237416"/>
                    <a:pt x="8365480" y="1239848"/>
                    <a:pt x="8365746" y="1241781"/>
                  </a:cubicBezTo>
                  <a:cubicBezTo>
                    <a:pt x="8366013" y="1243715"/>
                    <a:pt x="8366413" y="1245248"/>
                    <a:pt x="8366946" y="1246382"/>
                  </a:cubicBezTo>
                  <a:cubicBezTo>
                    <a:pt x="8367480" y="1247514"/>
                    <a:pt x="8368113" y="1248282"/>
                    <a:pt x="8368846" y="1248682"/>
                  </a:cubicBezTo>
                  <a:cubicBezTo>
                    <a:pt x="8369580" y="1249081"/>
                    <a:pt x="8370413" y="1249281"/>
                    <a:pt x="8371346" y="1249281"/>
                  </a:cubicBezTo>
                  <a:cubicBezTo>
                    <a:pt x="8372680" y="1249281"/>
                    <a:pt x="8374713" y="1248481"/>
                    <a:pt x="8377446" y="1246882"/>
                  </a:cubicBezTo>
                  <a:cubicBezTo>
                    <a:pt x="8380179" y="1245282"/>
                    <a:pt x="8383679" y="1243482"/>
                    <a:pt x="8387945" y="1241482"/>
                  </a:cubicBezTo>
                  <a:cubicBezTo>
                    <a:pt x="8392212" y="1239482"/>
                    <a:pt x="8397244" y="1237648"/>
                    <a:pt x="8403044" y="1235982"/>
                  </a:cubicBezTo>
                  <a:cubicBezTo>
                    <a:pt x="8408844" y="1234315"/>
                    <a:pt x="8415610" y="1233483"/>
                    <a:pt x="8423343" y="1233483"/>
                  </a:cubicBezTo>
                  <a:cubicBezTo>
                    <a:pt x="8432142" y="1233483"/>
                    <a:pt x="8439776" y="1234749"/>
                    <a:pt x="8446241" y="1237282"/>
                  </a:cubicBezTo>
                  <a:cubicBezTo>
                    <a:pt x="8452708" y="1239816"/>
                    <a:pt x="8458074" y="1243382"/>
                    <a:pt x="8462340" y="1247981"/>
                  </a:cubicBezTo>
                  <a:cubicBezTo>
                    <a:pt x="8466607" y="1252581"/>
                    <a:pt x="8469806" y="1258047"/>
                    <a:pt x="8471940" y="1264380"/>
                  </a:cubicBezTo>
                  <a:cubicBezTo>
                    <a:pt x="8474073" y="1270713"/>
                    <a:pt x="8475140" y="1277680"/>
                    <a:pt x="8475140" y="1285279"/>
                  </a:cubicBezTo>
                  <a:cubicBezTo>
                    <a:pt x="8475140" y="1291945"/>
                    <a:pt x="8474273" y="1298344"/>
                    <a:pt x="8472540" y="1304477"/>
                  </a:cubicBezTo>
                  <a:cubicBezTo>
                    <a:pt x="8470806" y="1310611"/>
                    <a:pt x="8468040" y="1315944"/>
                    <a:pt x="8464240" y="1320477"/>
                  </a:cubicBezTo>
                  <a:cubicBezTo>
                    <a:pt x="8460440" y="1325009"/>
                    <a:pt x="8455474" y="1328643"/>
                    <a:pt x="8449341" y="1331376"/>
                  </a:cubicBezTo>
                  <a:cubicBezTo>
                    <a:pt x="8443209" y="1334110"/>
                    <a:pt x="8435809" y="1335476"/>
                    <a:pt x="8427143" y="1335476"/>
                  </a:cubicBezTo>
                  <a:lnTo>
                    <a:pt x="8422743" y="1335476"/>
                  </a:lnTo>
                  <a:cubicBezTo>
                    <a:pt x="8420343" y="1335476"/>
                    <a:pt x="8418210" y="1335709"/>
                    <a:pt x="8416343" y="1336176"/>
                  </a:cubicBezTo>
                  <a:cubicBezTo>
                    <a:pt x="8414477" y="1336643"/>
                    <a:pt x="8412943" y="1337509"/>
                    <a:pt x="8411744" y="1338777"/>
                  </a:cubicBezTo>
                  <a:cubicBezTo>
                    <a:pt x="8410544" y="1340042"/>
                    <a:pt x="8409644" y="1341642"/>
                    <a:pt x="8409044" y="1343575"/>
                  </a:cubicBezTo>
                  <a:cubicBezTo>
                    <a:pt x="8408444" y="1345508"/>
                    <a:pt x="8408211" y="1348008"/>
                    <a:pt x="8408344" y="1351075"/>
                  </a:cubicBezTo>
                  <a:lnTo>
                    <a:pt x="8409544" y="1406472"/>
                  </a:lnTo>
                  <a:cubicBezTo>
                    <a:pt x="8409544" y="1407538"/>
                    <a:pt x="8409811" y="1408471"/>
                    <a:pt x="8410344" y="1409272"/>
                  </a:cubicBezTo>
                  <a:cubicBezTo>
                    <a:pt x="8410877" y="1410072"/>
                    <a:pt x="8411744" y="1410704"/>
                    <a:pt x="8412943" y="1411171"/>
                  </a:cubicBezTo>
                  <a:cubicBezTo>
                    <a:pt x="8414143" y="1411638"/>
                    <a:pt x="8415743" y="1411971"/>
                    <a:pt x="8417743" y="1412171"/>
                  </a:cubicBezTo>
                  <a:cubicBezTo>
                    <a:pt x="8419743" y="1412372"/>
                    <a:pt x="8422143" y="1412471"/>
                    <a:pt x="8424943" y="1412471"/>
                  </a:cubicBezTo>
                  <a:cubicBezTo>
                    <a:pt x="8430142" y="1412471"/>
                    <a:pt x="8433909" y="1411971"/>
                    <a:pt x="8436242" y="1410972"/>
                  </a:cubicBezTo>
                  <a:cubicBezTo>
                    <a:pt x="8438576" y="1409971"/>
                    <a:pt x="8439742" y="1408471"/>
                    <a:pt x="8439742" y="1406472"/>
                  </a:cubicBezTo>
                  <a:lnTo>
                    <a:pt x="8441142" y="1358275"/>
                  </a:lnTo>
                  <a:cubicBezTo>
                    <a:pt x="8451408" y="1357607"/>
                    <a:pt x="8460740" y="1355474"/>
                    <a:pt x="8469140" y="1351876"/>
                  </a:cubicBezTo>
                  <a:cubicBezTo>
                    <a:pt x="8477540" y="1348275"/>
                    <a:pt x="8484739" y="1343276"/>
                    <a:pt x="8490738" y="1336876"/>
                  </a:cubicBezTo>
                  <a:cubicBezTo>
                    <a:pt x="8496738" y="1330476"/>
                    <a:pt x="8501404" y="1322743"/>
                    <a:pt x="8504738" y="1313677"/>
                  </a:cubicBezTo>
                  <a:cubicBezTo>
                    <a:pt x="8508071" y="1304611"/>
                    <a:pt x="8509738" y="1294212"/>
                    <a:pt x="8509738" y="1282479"/>
                  </a:cubicBezTo>
                  <a:cubicBezTo>
                    <a:pt x="8509738" y="1272080"/>
                    <a:pt x="8508138" y="1262214"/>
                    <a:pt x="8504938" y="1252881"/>
                  </a:cubicBezTo>
                  <a:cubicBezTo>
                    <a:pt x="8501738" y="1243548"/>
                    <a:pt x="8496805" y="1235415"/>
                    <a:pt x="8490138" y="1228483"/>
                  </a:cubicBezTo>
                  <a:cubicBezTo>
                    <a:pt x="8483472" y="1221550"/>
                    <a:pt x="8475006" y="1216050"/>
                    <a:pt x="8464740" y="1211984"/>
                  </a:cubicBezTo>
                  <a:cubicBezTo>
                    <a:pt x="8454474" y="1207917"/>
                    <a:pt x="8442209" y="1205884"/>
                    <a:pt x="8427943" y="1205884"/>
                  </a:cubicBezTo>
                  <a:close/>
                  <a:moveTo>
                    <a:pt x="2173557" y="1202884"/>
                  </a:moveTo>
                  <a:lnTo>
                    <a:pt x="2173557" y="1502066"/>
                  </a:lnTo>
                  <a:lnTo>
                    <a:pt x="2208753" y="1502066"/>
                  </a:lnTo>
                  <a:lnTo>
                    <a:pt x="2208753" y="1202884"/>
                  </a:lnTo>
                  <a:close/>
                  <a:moveTo>
                    <a:pt x="10186044" y="1192085"/>
                  </a:moveTo>
                  <a:lnTo>
                    <a:pt x="10171245" y="1221283"/>
                  </a:lnTo>
                  <a:lnTo>
                    <a:pt x="10203643" y="1238082"/>
                  </a:lnTo>
                  <a:lnTo>
                    <a:pt x="10219242" y="1209084"/>
                  </a:lnTo>
                  <a:close/>
                  <a:moveTo>
                    <a:pt x="2703584" y="1187485"/>
                  </a:moveTo>
                  <a:cubicBezTo>
                    <a:pt x="2698117" y="1187485"/>
                    <a:pt x="2695384" y="1191685"/>
                    <a:pt x="2695384" y="1200084"/>
                  </a:cubicBezTo>
                  <a:cubicBezTo>
                    <a:pt x="2695384" y="1211818"/>
                    <a:pt x="2699317" y="1222883"/>
                    <a:pt x="2707183" y="1233283"/>
                  </a:cubicBezTo>
                  <a:cubicBezTo>
                    <a:pt x="2713050" y="1241016"/>
                    <a:pt x="2720848" y="1247814"/>
                    <a:pt x="2730582" y="1253681"/>
                  </a:cubicBezTo>
                  <a:cubicBezTo>
                    <a:pt x="2738316" y="1258347"/>
                    <a:pt x="2743982" y="1260681"/>
                    <a:pt x="2747580" y="1260681"/>
                  </a:cubicBezTo>
                  <a:cubicBezTo>
                    <a:pt x="2750248" y="1260681"/>
                    <a:pt x="2752581" y="1258947"/>
                    <a:pt x="2754581" y="1255480"/>
                  </a:cubicBezTo>
                  <a:cubicBezTo>
                    <a:pt x="2756581" y="1252014"/>
                    <a:pt x="2758580" y="1250282"/>
                    <a:pt x="2760581" y="1250282"/>
                  </a:cubicBezTo>
                  <a:cubicBezTo>
                    <a:pt x="2769912" y="1250282"/>
                    <a:pt x="2782712" y="1260081"/>
                    <a:pt x="2798976" y="1279680"/>
                  </a:cubicBezTo>
                  <a:cubicBezTo>
                    <a:pt x="2813645" y="1297412"/>
                    <a:pt x="2824712" y="1314611"/>
                    <a:pt x="2832174" y="1331276"/>
                  </a:cubicBezTo>
                  <a:cubicBezTo>
                    <a:pt x="2833244" y="1328477"/>
                    <a:pt x="2833909" y="1326143"/>
                    <a:pt x="2834174" y="1324277"/>
                  </a:cubicBezTo>
                  <a:cubicBezTo>
                    <a:pt x="2834444" y="1322411"/>
                    <a:pt x="2834576" y="1320143"/>
                    <a:pt x="2834576" y="1317478"/>
                  </a:cubicBezTo>
                  <a:cubicBezTo>
                    <a:pt x="2834576" y="1296412"/>
                    <a:pt x="2825041" y="1274880"/>
                    <a:pt x="2805979" y="1252881"/>
                  </a:cubicBezTo>
                  <a:cubicBezTo>
                    <a:pt x="2790512" y="1234883"/>
                    <a:pt x="2771380" y="1219149"/>
                    <a:pt x="2748581" y="1205684"/>
                  </a:cubicBezTo>
                  <a:cubicBezTo>
                    <a:pt x="2728183" y="1193552"/>
                    <a:pt x="2713183" y="1187485"/>
                    <a:pt x="2703584" y="1187485"/>
                  </a:cubicBezTo>
                  <a:close/>
                  <a:moveTo>
                    <a:pt x="8171916" y="1182285"/>
                  </a:moveTo>
                  <a:lnTo>
                    <a:pt x="8153917" y="1201285"/>
                  </a:lnTo>
                  <a:cubicBezTo>
                    <a:pt x="8201915" y="1252081"/>
                    <a:pt x="8225913" y="1303744"/>
                    <a:pt x="8225913" y="1356274"/>
                  </a:cubicBezTo>
                  <a:cubicBezTo>
                    <a:pt x="8225913" y="1370274"/>
                    <a:pt x="8224080" y="1384306"/>
                    <a:pt x="8220413" y="1398373"/>
                  </a:cubicBezTo>
                  <a:cubicBezTo>
                    <a:pt x="8216747" y="1412438"/>
                    <a:pt x="8211581" y="1426137"/>
                    <a:pt x="8204914" y="1439470"/>
                  </a:cubicBezTo>
                  <a:cubicBezTo>
                    <a:pt x="8198248" y="1452802"/>
                    <a:pt x="8190449" y="1465434"/>
                    <a:pt x="8181516" y="1477367"/>
                  </a:cubicBezTo>
                  <a:cubicBezTo>
                    <a:pt x="8172583" y="1489300"/>
                    <a:pt x="8162851" y="1500199"/>
                    <a:pt x="8152318" y="1510066"/>
                  </a:cubicBezTo>
                  <a:lnTo>
                    <a:pt x="8169916" y="1529064"/>
                  </a:lnTo>
                  <a:cubicBezTo>
                    <a:pt x="8225780" y="1476534"/>
                    <a:pt x="8253711" y="1418938"/>
                    <a:pt x="8253711" y="1356274"/>
                  </a:cubicBezTo>
                  <a:cubicBezTo>
                    <a:pt x="8253711" y="1340009"/>
                    <a:pt x="8251778" y="1323910"/>
                    <a:pt x="8247912" y="1307978"/>
                  </a:cubicBezTo>
                  <a:cubicBezTo>
                    <a:pt x="8244046" y="1292046"/>
                    <a:pt x="8238479" y="1276646"/>
                    <a:pt x="8231213" y="1261781"/>
                  </a:cubicBezTo>
                  <a:cubicBezTo>
                    <a:pt x="8223947" y="1246914"/>
                    <a:pt x="8215281" y="1232749"/>
                    <a:pt x="8205214" y="1219283"/>
                  </a:cubicBezTo>
                  <a:cubicBezTo>
                    <a:pt x="8195149" y="1205817"/>
                    <a:pt x="8184049" y="1193485"/>
                    <a:pt x="8171916" y="1182285"/>
                  </a:cubicBezTo>
                  <a:close/>
                  <a:moveTo>
                    <a:pt x="7120088" y="1182285"/>
                  </a:moveTo>
                  <a:cubicBezTo>
                    <a:pt x="7107688" y="1193485"/>
                    <a:pt x="7096456" y="1205750"/>
                    <a:pt x="7086390" y="1219082"/>
                  </a:cubicBezTo>
                  <a:cubicBezTo>
                    <a:pt x="7076324" y="1232416"/>
                    <a:pt x="7067724" y="1246581"/>
                    <a:pt x="7060591" y="1261580"/>
                  </a:cubicBezTo>
                  <a:cubicBezTo>
                    <a:pt x="7053458" y="1276580"/>
                    <a:pt x="7047892" y="1292046"/>
                    <a:pt x="7043892" y="1307978"/>
                  </a:cubicBezTo>
                  <a:cubicBezTo>
                    <a:pt x="7039892" y="1323910"/>
                    <a:pt x="7037893" y="1340009"/>
                    <a:pt x="7037893" y="1356274"/>
                  </a:cubicBezTo>
                  <a:cubicBezTo>
                    <a:pt x="7037893" y="1419071"/>
                    <a:pt x="7065891" y="1476667"/>
                    <a:pt x="7121887" y="1529064"/>
                  </a:cubicBezTo>
                  <a:lnTo>
                    <a:pt x="7139286" y="1510066"/>
                  </a:lnTo>
                  <a:cubicBezTo>
                    <a:pt x="7129021" y="1500199"/>
                    <a:pt x="7119388" y="1489300"/>
                    <a:pt x="7110388" y="1477367"/>
                  </a:cubicBezTo>
                  <a:cubicBezTo>
                    <a:pt x="7101389" y="1465434"/>
                    <a:pt x="7093589" y="1452802"/>
                    <a:pt x="7086990" y="1439470"/>
                  </a:cubicBezTo>
                  <a:cubicBezTo>
                    <a:pt x="7080390" y="1426137"/>
                    <a:pt x="7075224" y="1412438"/>
                    <a:pt x="7071490" y="1398373"/>
                  </a:cubicBezTo>
                  <a:cubicBezTo>
                    <a:pt x="7067758" y="1384306"/>
                    <a:pt x="7065891" y="1370274"/>
                    <a:pt x="7065891" y="1356274"/>
                  </a:cubicBezTo>
                  <a:cubicBezTo>
                    <a:pt x="7065891" y="1303744"/>
                    <a:pt x="7089889" y="1252081"/>
                    <a:pt x="7137886" y="1201285"/>
                  </a:cubicBezTo>
                  <a:close/>
                  <a:moveTo>
                    <a:pt x="6305017" y="1182285"/>
                  </a:moveTo>
                  <a:lnTo>
                    <a:pt x="6287018" y="1201285"/>
                  </a:lnTo>
                  <a:cubicBezTo>
                    <a:pt x="6335015" y="1252081"/>
                    <a:pt x="6359013" y="1303744"/>
                    <a:pt x="6359013" y="1356274"/>
                  </a:cubicBezTo>
                  <a:cubicBezTo>
                    <a:pt x="6359013" y="1370274"/>
                    <a:pt x="6357180" y="1384306"/>
                    <a:pt x="6353514" y="1398373"/>
                  </a:cubicBezTo>
                  <a:cubicBezTo>
                    <a:pt x="6349847" y="1412438"/>
                    <a:pt x="6344681" y="1426137"/>
                    <a:pt x="6338015" y="1439470"/>
                  </a:cubicBezTo>
                  <a:cubicBezTo>
                    <a:pt x="6331348" y="1452802"/>
                    <a:pt x="6323549" y="1465434"/>
                    <a:pt x="6314616" y="1477367"/>
                  </a:cubicBezTo>
                  <a:cubicBezTo>
                    <a:pt x="6305683" y="1489300"/>
                    <a:pt x="6295950" y="1500199"/>
                    <a:pt x="6285418" y="1510066"/>
                  </a:cubicBezTo>
                  <a:lnTo>
                    <a:pt x="6303017" y="1529064"/>
                  </a:lnTo>
                  <a:cubicBezTo>
                    <a:pt x="6358880" y="1476534"/>
                    <a:pt x="6386812" y="1418938"/>
                    <a:pt x="6386812" y="1356274"/>
                  </a:cubicBezTo>
                  <a:cubicBezTo>
                    <a:pt x="6386812" y="1340009"/>
                    <a:pt x="6384878" y="1323910"/>
                    <a:pt x="6381012" y="1307978"/>
                  </a:cubicBezTo>
                  <a:cubicBezTo>
                    <a:pt x="6377145" y="1292046"/>
                    <a:pt x="6371579" y="1276646"/>
                    <a:pt x="6364313" y="1261781"/>
                  </a:cubicBezTo>
                  <a:cubicBezTo>
                    <a:pt x="6357047" y="1246914"/>
                    <a:pt x="6348381" y="1232749"/>
                    <a:pt x="6338315" y="1219283"/>
                  </a:cubicBezTo>
                  <a:cubicBezTo>
                    <a:pt x="6328248" y="1205817"/>
                    <a:pt x="6317149" y="1193485"/>
                    <a:pt x="6305017" y="1182285"/>
                  </a:cubicBezTo>
                  <a:close/>
                  <a:moveTo>
                    <a:pt x="5605613" y="1182285"/>
                  </a:moveTo>
                  <a:cubicBezTo>
                    <a:pt x="5593213" y="1193485"/>
                    <a:pt x="5581981" y="1205750"/>
                    <a:pt x="5571915" y="1219082"/>
                  </a:cubicBezTo>
                  <a:cubicBezTo>
                    <a:pt x="5561848" y="1232416"/>
                    <a:pt x="5553249" y="1246581"/>
                    <a:pt x="5546116" y="1261580"/>
                  </a:cubicBezTo>
                  <a:cubicBezTo>
                    <a:pt x="5538983" y="1276580"/>
                    <a:pt x="5533417" y="1292046"/>
                    <a:pt x="5529417" y="1307978"/>
                  </a:cubicBezTo>
                  <a:cubicBezTo>
                    <a:pt x="5525418" y="1323910"/>
                    <a:pt x="5523418" y="1340009"/>
                    <a:pt x="5523418" y="1356274"/>
                  </a:cubicBezTo>
                  <a:cubicBezTo>
                    <a:pt x="5523418" y="1419071"/>
                    <a:pt x="5551416" y="1476667"/>
                    <a:pt x="5607413" y="1529064"/>
                  </a:cubicBezTo>
                  <a:lnTo>
                    <a:pt x="5624812" y="1510066"/>
                  </a:lnTo>
                  <a:cubicBezTo>
                    <a:pt x="5614546" y="1500199"/>
                    <a:pt x="5604913" y="1489300"/>
                    <a:pt x="5595913" y="1477367"/>
                  </a:cubicBezTo>
                  <a:cubicBezTo>
                    <a:pt x="5586914" y="1465434"/>
                    <a:pt x="5579115" y="1452802"/>
                    <a:pt x="5572515" y="1439470"/>
                  </a:cubicBezTo>
                  <a:cubicBezTo>
                    <a:pt x="5565915" y="1426137"/>
                    <a:pt x="5560749" y="1412438"/>
                    <a:pt x="5557016" y="1398373"/>
                  </a:cubicBezTo>
                  <a:cubicBezTo>
                    <a:pt x="5553282" y="1384306"/>
                    <a:pt x="5551416" y="1370274"/>
                    <a:pt x="5551416" y="1356274"/>
                  </a:cubicBezTo>
                  <a:cubicBezTo>
                    <a:pt x="5551416" y="1303744"/>
                    <a:pt x="5575415" y="1252081"/>
                    <a:pt x="5623412" y="1201285"/>
                  </a:cubicBezTo>
                  <a:close/>
                  <a:moveTo>
                    <a:pt x="3333229" y="1182285"/>
                  </a:moveTo>
                  <a:lnTo>
                    <a:pt x="3315230" y="1201285"/>
                  </a:lnTo>
                  <a:cubicBezTo>
                    <a:pt x="3363228" y="1252081"/>
                    <a:pt x="3387225" y="1303744"/>
                    <a:pt x="3387225" y="1356274"/>
                  </a:cubicBezTo>
                  <a:cubicBezTo>
                    <a:pt x="3387225" y="1370274"/>
                    <a:pt x="3385393" y="1384306"/>
                    <a:pt x="3381726" y="1398373"/>
                  </a:cubicBezTo>
                  <a:cubicBezTo>
                    <a:pt x="3378059" y="1412438"/>
                    <a:pt x="3372894" y="1426137"/>
                    <a:pt x="3366228" y="1439470"/>
                  </a:cubicBezTo>
                  <a:cubicBezTo>
                    <a:pt x="3359561" y="1452802"/>
                    <a:pt x="3351762" y="1465434"/>
                    <a:pt x="3342828" y="1477367"/>
                  </a:cubicBezTo>
                  <a:cubicBezTo>
                    <a:pt x="3333895" y="1489300"/>
                    <a:pt x="3324163" y="1500199"/>
                    <a:pt x="3313630" y="1510066"/>
                  </a:cubicBezTo>
                  <a:lnTo>
                    <a:pt x="3331229" y="1529064"/>
                  </a:lnTo>
                  <a:cubicBezTo>
                    <a:pt x="3387092" y="1476534"/>
                    <a:pt x="3415023" y="1418938"/>
                    <a:pt x="3415023" y="1356274"/>
                  </a:cubicBezTo>
                  <a:cubicBezTo>
                    <a:pt x="3415023" y="1340009"/>
                    <a:pt x="3413090" y="1323910"/>
                    <a:pt x="3409224" y="1307978"/>
                  </a:cubicBezTo>
                  <a:cubicBezTo>
                    <a:pt x="3405358" y="1292046"/>
                    <a:pt x="3399793" y="1276646"/>
                    <a:pt x="3392526" y="1261781"/>
                  </a:cubicBezTo>
                  <a:cubicBezTo>
                    <a:pt x="3385260" y="1246914"/>
                    <a:pt x="3376593" y="1232749"/>
                    <a:pt x="3366528" y="1219283"/>
                  </a:cubicBezTo>
                  <a:cubicBezTo>
                    <a:pt x="3356462" y="1205817"/>
                    <a:pt x="3345362" y="1193485"/>
                    <a:pt x="3333229" y="1182285"/>
                  </a:cubicBezTo>
                  <a:close/>
                  <a:moveTo>
                    <a:pt x="2433801" y="1182285"/>
                  </a:moveTo>
                  <a:cubicBezTo>
                    <a:pt x="2421401" y="1193485"/>
                    <a:pt x="2410169" y="1205750"/>
                    <a:pt x="2400103" y="1219082"/>
                  </a:cubicBezTo>
                  <a:cubicBezTo>
                    <a:pt x="2390036" y="1232416"/>
                    <a:pt x="2381436" y="1246581"/>
                    <a:pt x="2374304" y="1261580"/>
                  </a:cubicBezTo>
                  <a:cubicBezTo>
                    <a:pt x="2367170" y="1276580"/>
                    <a:pt x="2361605" y="1292046"/>
                    <a:pt x="2357605" y="1307978"/>
                  </a:cubicBezTo>
                  <a:cubicBezTo>
                    <a:pt x="2353606" y="1323910"/>
                    <a:pt x="2351605" y="1340009"/>
                    <a:pt x="2351605" y="1356274"/>
                  </a:cubicBezTo>
                  <a:cubicBezTo>
                    <a:pt x="2351605" y="1419071"/>
                    <a:pt x="2379605" y="1476667"/>
                    <a:pt x="2435600" y="1529064"/>
                  </a:cubicBezTo>
                  <a:lnTo>
                    <a:pt x="2453000" y="1510066"/>
                  </a:lnTo>
                  <a:cubicBezTo>
                    <a:pt x="2442734" y="1500199"/>
                    <a:pt x="2433100" y="1489300"/>
                    <a:pt x="2424101" y="1477367"/>
                  </a:cubicBezTo>
                  <a:cubicBezTo>
                    <a:pt x="2415102" y="1465434"/>
                    <a:pt x="2407301" y="1452802"/>
                    <a:pt x="2400703" y="1439470"/>
                  </a:cubicBezTo>
                  <a:cubicBezTo>
                    <a:pt x="2394102" y="1426137"/>
                    <a:pt x="2388937" y="1412438"/>
                    <a:pt x="2385204" y="1398373"/>
                  </a:cubicBezTo>
                  <a:cubicBezTo>
                    <a:pt x="2381470" y="1384306"/>
                    <a:pt x="2379605" y="1370274"/>
                    <a:pt x="2379605" y="1356274"/>
                  </a:cubicBezTo>
                  <a:cubicBezTo>
                    <a:pt x="2379605" y="1303744"/>
                    <a:pt x="2403602" y="1252081"/>
                    <a:pt x="2451600" y="1201285"/>
                  </a:cubicBezTo>
                  <a:close/>
                  <a:moveTo>
                    <a:pt x="2862172" y="1180286"/>
                  </a:moveTo>
                  <a:cubicBezTo>
                    <a:pt x="2859911" y="1184818"/>
                    <a:pt x="2857439" y="1190351"/>
                    <a:pt x="2854776" y="1196885"/>
                  </a:cubicBezTo>
                  <a:lnTo>
                    <a:pt x="2848176" y="1213683"/>
                  </a:lnTo>
                  <a:cubicBezTo>
                    <a:pt x="2851107" y="1225549"/>
                    <a:pt x="2853409" y="1237149"/>
                    <a:pt x="2855077" y="1248481"/>
                  </a:cubicBezTo>
                  <a:cubicBezTo>
                    <a:pt x="2856738" y="1259813"/>
                    <a:pt x="2857571" y="1272013"/>
                    <a:pt x="2857571" y="1285079"/>
                  </a:cubicBezTo>
                  <a:cubicBezTo>
                    <a:pt x="2857571" y="1312145"/>
                    <a:pt x="2848709" y="1335542"/>
                    <a:pt x="2830973" y="1355275"/>
                  </a:cubicBezTo>
                  <a:cubicBezTo>
                    <a:pt x="2816312" y="1371673"/>
                    <a:pt x="2794779" y="1386140"/>
                    <a:pt x="2766381" y="1398672"/>
                  </a:cubicBezTo>
                  <a:cubicBezTo>
                    <a:pt x="2748780" y="1406538"/>
                    <a:pt x="2722049" y="1415871"/>
                    <a:pt x="2686184" y="1426670"/>
                  </a:cubicBezTo>
                  <a:lnTo>
                    <a:pt x="2686184" y="1432270"/>
                  </a:lnTo>
                  <a:cubicBezTo>
                    <a:pt x="2730449" y="1432270"/>
                    <a:pt x="2761781" y="1430137"/>
                    <a:pt x="2780180" y="1425870"/>
                  </a:cubicBezTo>
                  <a:cubicBezTo>
                    <a:pt x="2801777" y="1420804"/>
                    <a:pt x="2818510" y="1410538"/>
                    <a:pt x="2830375" y="1395072"/>
                  </a:cubicBezTo>
                  <a:cubicBezTo>
                    <a:pt x="2840376" y="1381873"/>
                    <a:pt x="2851776" y="1357475"/>
                    <a:pt x="2864573" y="1321877"/>
                  </a:cubicBezTo>
                  <a:cubicBezTo>
                    <a:pt x="2864573" y="1322810"/>
                    <a:pt x="2864806" y="1325077"/>
                    <a:pt x="2865273" y="1328677"/>
                  </a:cubicBezTo>
                  <a:cubicBezTo>
                    <a:pt x="2865739" y="1332276"/>
                    <a:pt x="2865972" y="1335143"/>
                    <a:pt x="2865972" y="1337276"/>
                  </a:cubicBezTo>
                  <a:cubicBezTo>
                    <a:pt x="2865972" y="1367007"/>
                    <a:pt x="2870040" y="1389206"/>
                    <a:pt x="2878174" y="1403872"/>
                  </a:cubicBezTo>
                  <a:cubicBezTo>
                    <a:pt x="2881573" y="1409938"/>
                    <a:pt x="2885523" y="1414488"/>
                    <a:pt x="2890024" y="1417522"/>
                  </a:cubicBezTo>
                  <a:lnTo>
                    <a:pt x="2895512" y="1420136"/>
                  </a:lnTo>
                  <a:lnTo>
                    <a:pt x="2895512" y="1422071"/>
                  </a:lnTo>
                  <a:lnTo>
                    <a:pt x="2905172" y="1422071"/>
                  </a:lnTo>
                  <a:lnTo>
                    <a:pt x="2917370" y="1422071"/>
                  </a:lnTo>
                  <a:lnTo>
                    <a:pt x="2934109" y="1422071"/>
                  </a:lnTo>
                  <a:cubicBezTo>
                    <a:pt x="2946110" y="1422071"/>
                    <a:pt x="2954773" y="1421171"/>
                    <a:pt x="2960107" y="1419371"/>
                  </a:cubicBezTo>
                  <a:cubicBezTo>
                    <a:pt x="2965441" y="1417571"/>
                    <a:pt x="2971309" y="1414272"/>
                    <a:pt x="2977709" y="1409472"/>
                  </a:cubicBezTo>
                  <a:cubicBezTo>
                    <a:pt x="2984374" y="1413472"/>
                    <a:pt x="2989972" y="1416338"/>
                    <a:pt x="2994506" y="1418070"/>
                  </a:cubicBezTo>
                  <a:cubicBezTo>
                    <a:pt x="3001439" y="1420737"/>
                    <a:pt x="3008372" y="1422071"/>
                    <a:pt x="3015305" y="1422071"/>
                  </a:cubicBezTo>
                  <a:lnTo>
                    <a:pt x="3028304" y="1422071"/>
                  </a:lnTo>
                  <a:cubicBezTo>
                    <a:pt x="3040170" y="1422071"/>
                    <a:pt x="3049503" y="1420871"/>
                    <a:pt x="3056302" y="1418471"/>
                  </a:cubicBezTo>
                  <a:cubicBezTo>
                    <a:pt x="3060968" y="1416871"/>
                    <a:pt x="3066436" y="1413605"/>
                    <a:pt x="3072701" y="1408672"/>
                  </a:cubicBezTo>
                  <a:cubicBezTo>
                    <a:pt x="3077768" y="1412938"/>
                    <a:pt x="3083368" y="1416237"/>
                    <a:pt x="3089500" y="1418571"/>
                  </a:cubicBezTo>
                  <a:cubicBezTo>
                    <a:pt x="3095634" y="1420904"/>
                    <a:pt x="3102967" y="1422071"/>
                    <a:pt x="3111498" y="1422071"/>
                  </a:cubicBezTo>
                  <a:lnTo>
                    <a:pt x="3126897" y="1422071"/>
                  </a:lnTo>
                  <a:lnTo>
                    <a:pt x="3126897" y="1374074"/>
                  </a:lnTo>
                  <a:cubicBezTo>
                    <a:pt x="3126897" y="1359008"/>
                    <a:pt x="3125431" y="1346942"/>
                    <a:pt x="3122499" y="1337876"/>
                  </a:cubicBezTo>
                  <a:cubicBezTo>
                    <a:pt x="3120498" y="1331876"/>
                    <a:pt x="3116765" y="1324743"/>
                    <a:pt x="3111298" y="1316477"/>
                  </a:cubicBezTo>
                  <a:lnTo>
                    <a:pt x="3098300" y="1338276"/>
                  </a:lnTo>
                  <a:cubicBezTo>
                    <a:pt x="3103900" y="1345609"/>
                    <a:pt x="3107166" y="1349942"/>
                    <a:pt x="3108099" y="1351275"/>
                  </a:cubicBezTo>
                  <a:cubicBezTo>
                    <a:pt x="3113565" y="1359541"/>
                    <a:pt x="3116299" y="1367407"/>
                    <a:pt x="3116299" y="1374874"/>
                  </a:cubicBezTo>
                  <a:cubicBezTo>
                    <a:pt x="3116299" y="1378340"/>
                    <a:pt x="3115198" y="1381173"/>
                    <a:pt x="3112998" y="1383373"/>
                  </a:cubicBezTo>
                  <a:cubicBezTo>
                    <a:pt x="3110800" y="1385573"/>
                    <a:pt x="3107898" y="1386673"/>
                    <a:pt x="3104300" y="1386673"/>
                  </a:cubicBezTo>
                  <a:cubicBezTo>
                    <a:pt x="3096567" y="1386673"/>
                    <a:pt x="3090434" y="1384140"/>
                    <a:pt x="3085901" y="1379074"/>
                  </a:cubicBezTo>
                  <a:cubicBezTo>
                    <a:pt x="3080701" y="1373340"/>
                    <a:pt x="3076301" y="1363075"/>
                    <a:pt x="3072701" y="1348275"/>
                  </a:cubicBezTo>
                  <a:lnTo>
                    <a:pt x="3068503" y="1329476"/>
                  </a:lnTo>
                  <a:lnTo>
                    <a:pt x="3060102" y="1341476"/>
                  </a:lnTo>
                  <a:cubicBezTo>
                    <a:pt x="3061035" y="1346008"/>
                    <a:pt x="3061769" y="1350208"/>
                    <a:pt x="3062302" y="1354075"/>
                  </a:cubicBezTo>
                  <a:cubicBezTo>
                    <a:pt x="3062835" y="1357941"/>
                    <a:pt x="3063102" y="1361941"/>
                    <a:pt x="3063102" y="1366073"/>
                  </a:cubicBezTo>
                  <a:cubicBezTo>
                    <a:pt x="3063102" y="1373674"/>
                    <a:pt x="3060436" y="1379207"/>
                    <a:pt x="3055102" y="1382673"/>
                  </a:cubicBezTo>
                  <a:cubicBezTo>
                    <a:pt x="3050303" y="1385739"/>
                    <a:pt x="3042904" y="1387273"/>
                    <a:pt x="3032904" y="1387273"/>
                  </a:cubicBezTo>
                  <a:lnTo>
                    <a:pt x="3019504" y="1387273"/>
                  </a:lnTo>
                  <a:cubicBezTo>
                    <a:pt x="3010972" y="1387273"/>
                    <a:pt x="3003639" y="1384273"/>
                    <a:pt x="2997506" y="1378273"/>
                  </a:cubicBezTo>
                  <a:cubicBezTo>
                    <a:pt x="2992439" y="1373340"/>
                    <a:pt x="2987773" y="1366007"/>
                    <a:pt x="2983505" y="1356274"/>
                  </a:cubicBezTo>
                  <a:cubicBezTo>
                    <a:pt x="2981108" y="1350675"/>
                    <a:pt x="2978041" y="1341742"/>
                    <a:pt x="2974308" y="1329476"/>
                  </a:cubicBezTo>
                  <a:lnTo>
                    <a:pt x="2966108" y="1341476"/>
                  </a:lnTo>
                  <a:cubicBezTo>
                    <a:pt x="2967175" y="1346276"/>
                    <a:pt x="2967908" y="1350609"/>
                    <a:pt x="2968308" y="1354475"/>
                  </a:cubicBezTo>
                  <a:cubicBezTo>
                    <a:pt x="2968708" y="1358341"/>
                    <a:pt x="2968908" y="1362208"/>
                    <a:pt x="2968908" y="1366073"/>
                  </a:cubicBezTo>
                  <a:cubicBezTo>
                    <a:pt x="2968908" y="1375274"/>
                    <a:pt x="2965041" y="1381407"/>
                    <a:pt x="2957306" y="1384472"/>
                  </a:cubicBezTo>
                  <a:cubicBezTo>
                    <a:pt x="2952644" y="1386339"/>
                    <a:pt x="2944910" y="1387273"/>
                    <a:pt x="2934109" y="1387273"/>
                  </a:cubicBezTo>
                  <a:lnTo>
                    <a:pt x="2917370" y="1387273"/>
                  </a:lnTo>
                  <a:lnTo>
                    <a:pt x="2905172" y="1387273"/>
                  </a:lnTo>
                  <a:cubicBezTo>
                    <a:pt x="2901973" y="1387273"/>
                    <a:pt x="2898772" y="1384873"/>
                    <a:pt x="2895573" y="1380073"/>
                  </a:cubicBezTo>
                  <a:cubicBezTo>
                    <a:pt x="2890770" y="1372874"/>
                    <a:pt x="2887174" y="1360875"/>
                    <a:pt x="2884771" y="1344076"/>
                  </a:cubicBezTo>
                  <a:cubicBezTo>
                    <a:pt x="2882903" y="1330877"/>
                    <a:pt x="2880707" y="1313478"/>
                    <a:pt x="2878174" y="1291878"/>
                  </a:cubicBezTo>
                  <a:cubicBezTo>
                    <a:pt x="2876174" y="1274280"/>
                    <a:pt x="2874107" y="1257814"/>
                    <a:pt x="2871973" y="1242483"/>
                  </a:cubicBezTo>
                  <a:cubicBezTo>
                    <a:pt x="2868906" y="1220217"/>
                    <a:pt x="2865640" y="1199484"/>
                    <a:pt x="2862172" y="1180286"/>
                  </a:cubicBezTo>
                  <a:close/>
                  <a:moveTo>
                    <a:pt x="6014471" y="1177486"/>
                  </a:moveTo>
                  <a:lnTo>
                    <a:pt x="5989873" y="1216283"/>
                  </a:lnTo>
                  <a:cubicBezTo>
                    <a:pt x="5995073" y="1221083"/>
                    <a:pt x="5999139" y="1226682"/>
                    <a:pt x="6002072" y="1233082"/>
                  </a:cubicBezTo>
                  <a:cubicBezTo>
                    <a:pt x="6004473" y="1238283"/>
                    <a:pt x="6006373" y="1244982"/>
                    <a:pt x="6007772" y="1253181"/>
                  </a:cubicBezTo>
                  <a:cubicBezTo>
                    <a:pt x="6009172" y="1261381"/>
                    <a:pt x="6010305" y="1273414"/>
                    <a:pt x="6011172" y="1289279"/>
                  </a:cubicBezTo>
                  <a:cubicBezTo>
                    <a:pt x="6012038" y="1305144"/>
                    <a:pt x="6012872" y="1320610"/>
                    <a:pt x="6013671" y="1335676"/>
                  </a:cubicBezTo>
                  <a:cubicBezTo>
                    <a:pt x="6015006" y="1354208"/>
                    <a:pt x="6016905" y="1369807"/>
                    <a:pt x="6019371" y="1382473"/>
                  </a:cubicBezTo>
                  <a:cubicBezTo>
                    <a:pt x="6021838" y="1395139"/>
                    <a:pt x="6025471" y="1404671"/>
                    <a:pt x="6030271" y="1411071"/>
                  </a:cubicBezTo>
                  <a:cubicBezTo>
                    <a:pt x="6035737" y="1418404"/>
                    <a:pt x="6043003" y="1422071"/>
                    <a:pt x="6052069" y="1422071"/>
                  </a:cubicBezTo>
                  <a:lnTo>
                    <a:pt x="6067324" y="1422071"/>
                  </a:lnTo>
                  <a:lnTo>
                    <a:pt x="6080068" y="1422071"/>
                  </a:lnTo>
                  <a:lnTo>
                    <a:pt x="6181318" y="1422071"/>
                  </a:lnTo>
                  <a:lnTo>
                    <a:pt x="6181318" y="1373273"/>
                  </a:lnTo>
                  <a:cubicBezTo>
                    <a:pt x="6181318" y="1349542"/>
                    <a:pt x="6179517" y="1332542"/>
                    <a:pt x="6175918" y="1322277"/>
                  </a:cubicBezTo>
                  <a:cubicBezTo>
                    <a:pt x="6173518" y="1315477"/>
                    <a:pt x="6167518" y="1306011"/>
                    <a:pt x="6157919" y="1293879"/>
                  </a:cubicBezTo>
                  <a:lnTo>
                    <a:pt x="6142320" y="1326477"/>
                  </a:lnTo>
                  <a:cubicBezTo>
                    <a:pt x="6152319" y="1337276"/>
                    <a:pt x="6158585" y="1345542"/>
                    <a:pt x="6161118" y="1351275"/>
                  </a:cubicBezTo>
                  <a:cubicBezTo>
                    <a:pt x="6164851" y="1359541"/>
                    <a:pt x="6166718" y="1371540"/>
                    <a:pt x="6166718" y="1387273"/>
                  </a:cubicBezTo>
                  <a:lnTo>
                    <a:pt x="6080068" y="1387273"/>
                  </a:lnTo>
                  <a:lnTo>
                    <a:pt x="6067324" y="1387273"/>
                  </a:lnTo>
                  <a:lnTo>
                    <a:pt x="6052069" y="1387273"/>
                  </a:lnTo>
                  <a:cubicBezTo>
                    <a:pt x="6047670" y="1387273"/>
                    <a:pt x="6043603" y="1384472"/>
                    <a:pt x="6039870" y="1378873"/>
                  </a:cubicBezTo>
                  <a:cubicBezTo>
                    <a:pt x="6035337" y="1372208"/>
                    <a:pt x="6031871" y="1357007"/>
                    <a:pt x="6029471" y="1333276"/>
                  </a:cubicBezTo>
                  <a:cubicBezTo>
                    <a:pt x="6028137" y="1281546"/>
                    <a:pt x="6026804" y="1248748"/>
                    <a:pt x="6025471" y="1234883"/>
                  </a:cubicBezTo>
                  <a:cubicBezTo>
                    <a:pt x="6023337" y="1212618"/>
                    <a:pt x="6019671" y="1193485"/>
                    <a:pt x="6014471" y="1177486"/>
                  </a:cubicBezTo>
                  <a:close/>
                  <a:moveTo>
                    <a:pt x="3176784" y="1177486"/>
                  </a:moveTo>
                  <a:cubicBezTo>
                    <a:pt x="3173717" y="1183485"/>
                    <a:pt x="3170483" y="1189885"/>
                    <a:pt x="3167084" y="1196684"/>
                  </a:cubicBezTo>
                  <a:cubicBezTo>
                    <a:pt x="3163684" y="1203484"/>
                    <a:pt x="3160651" y="1209817"/>
                    <a:pt x="3157984" y="1215682"/>
                  </a:cubicBezTo>
                  <a:cubicBezTo>
                    <a:pt x="3160251" y="1232749"/>
                    <a:pt x="3162317" y="1249482"/>
                    <a:pt x="3164185" y="1265880"/>
                  </a:cubicBezTo>
                  <a:cubicBezTo>
                    <a:pt x="3167250" y="1292946"/>
                    <a:pt x="3169884" y="1318910"/>
                    <a:pt x="3172085" y="1343776"/>
                  </a:cubicBezTo>
                  <a:cubicBezTo>
                    <a:pt x="3174284" y="1368640"/>
                    <a:pt x="3175383" y="1388006"/>
                    <a:pt x="3175383" y="1401871"/>
                  </a:cubicBezTo>
                  <a:cubicBezTo>
                    <a:pt x="3175383" y="1403606"/>
                    <a:pt x="3175216" y="1407004"/>
                    <a:pt x="3174884" y="1412071"/>
                  </a:cubicBezTo>
                  <a:cubicBezTo>
                    <a:pt x="3174551" y="1417137"/>
                    <a:pt x="3174183" y="1421603"/>
                    <a:pt x="3173784" y="1425471"/>
                  </a:cubicBezTo>
                  <a:lnTo>
                    <a:pt x="3177383" y="1427471"/>
                  </a:lnTo>
                  <a:cubicBezTo>
                    <a:pt x="3184049" y="1415871"/>
                    <a:pt x="3188383" y="1407405"/>
                    <a:pt x="3190382" y="1402072"/>
                  </a:cubicBezTo>
                  <a:cubicBezTo>
                    <a:pt x="3194248" y="1392072"/>
                    <a:pt x="3196182" y="1381740"/>
                    <a:pt x="3196182" y="1371073"/>
                  </a:cubicBezTo>
                  <a:cubicBezTo>
                    <a:pt x="3196182" y="1357607"/>
                    <a:pt x="3194982" y="1337676"/>
                    <a:pt x="3192582" y="1311278"/>
                  </a:cubicBezTo>
                  <a:cubicBezTo>
                    <a:pt x="3190715" y="1290080"/>
                    <a:pt x="3188148" y="1266282"/>
                    <a:pt x="3184882" y="1239882"/>
                  </a:cubicBezTo>
                  <a:cubicBezTo>
                    <a:pt x="3181616" y="1213483"/>
                    <a:pt x="3178916" y="1192684"/>
                    <a:pt x="3176784" y="1177486"/>
                  </a:cubicBezTo>
                  <a:close/>
                  <a:moveTo>
                    <a:pt x="9821388" y="1163286"/>
                  </a:moveTo>
                  <a:cubicBezTo>
                    <a:pt x="9814055" y="1177953"/>
                    <a:pt x="9810388" y="1194218"/>
                    <a:pt x="9810388" y="1212084"/>
                  </a:cubicBezTo>
                  <a:lnTo>
                    <a:pt x="9819588" y="1216883"/>
                  </a:lnTo>
                  <a:lnTo>
                    <a:pt x="9826187" y="1255681"/>
                  </a:lnTo>
                  <a:cubicBezTo>
                    <a:pt x="9830854" y="1285012"/>
                    <a:pt x="9834786" y="1311544"/>
                    <a:pt x="9837986" y="1335275"/>
                  </a:cubicBezTo>
                  <a:cubicBezTo>
                    <a:pt x="9842120" y="1366208"/>
                    <a:pt x="9844186" y="1388140"/>
                    <a:pt x="9844186" y="1401072"/>
                  </a:cubicBezTo>
                  <a:cubicBezTo>
                    <a:pt x="9844186" y="1412938"/>
                    <a:pt x="9833654" y="1423137"/>
                    <a:pt x="9812588" y="1431670"/>
                  </a:cubicBezTo>
                  <a:cubicBezTo>
                    <a:pt x="9793389" y="1439403"/>
                    <a:pt x="9772524" y="1443269"/>
                    <a:pt x="9749992" y="1443269"/>
                  </a:cubicBezTo>
                  <a:cubicBezTo>
                    <a:pt x="9728793" y="1443269"/>
                    <a:pt x="9712228" y="1439070"/>
                    <a:pt x="9700295" y="1430670"/>
                  </a:cubicBezTo>
                  <a:cubicBezTo>
                    <a:pt x="9688362" y="1422270"/>
                    <a:pt x="9682396" y="1409871"/>
                    <a:pt x="9682396" y="1393472"/>
                  </a:cubicBezTo>
                  <a:cubicBezTo>
                    <a:pt x="9682396" y="1384940"/>
                    <a:pt x="9683663" y="1376140"/>
                    <a:pt x="9686196" y="1367074"/>
                  </a:cubicBezTo>
                  <a:cubicBezTo>
                    <a:pt x="9688330" y="1359608"/>
                    <a:pt x="9691596" y="1351141"/>
                    <a:pt x="9695995" y="1341675"/>
                  </a:cubicBezTo>
                  <a:cubicBezTo>
                    <a:pt x="9699328" y="1334610"/>
                    <a:pt x="9703462" y="1326610"/>
                    <a:pt x="9708394" y="1317677"/>
                  </a:cubicBezTo>
                  <a:lnTo>
                    <a:pt x="9701995" y="1313878"/>
                  </a:lnTo>
                  <a:cubicBezTo>
                    <a:pt x="9694929" y="1326677"/>
                    <a:pt x="9689330" y="1337609"/>
                    <a:pt x="9685196" y="1346675"/>
                  </a:cubicBezTo>
                  <a:cubicBezTo>
                    <a:pt x="9679463" y="1359208"/>
                    <a:pt x="9675196" y="1370741"/>
                    <a:pt x="9672396" y="1381274"/>
                  </a:cubicBezTo>
                  <a:cubicBezTo>
                    <a:pt x="9669064" y="1393672"/>
                    <a:pt x="9667397" y="1405604"/>
                    <a:pt x="9667397" y="1417072"/>
                  </a:cubicBezTo>
                  <a:cubicBezTo>
                    <a:pt x="9667397" y="1437736"/>
                    <a:pt x="9675130" y="1453269"/>
                    <a:pt x="9690596" y="1463668"/>
                  </a:cubicBezTo>
                  <a:cubicBezTo>
                    <a:pt x="9704728" y="1473135"/>
                    <a:pt x="9724660" y="1477867"/>
                    <a:pt x="9750392" y="1477867"/>
                  </a:cubicBezTo>
                  <a:cubicBezTo>
                    <a:pt x="9772924" y="1477867"/>
                    <a:pt x="9791523" y="1475867"/>
                    <a:pt x="9806188" y="1471868"/>
                  </a:cubicBezTo>
                  <a:cubicBezTo>
                    <a:pt x="9823521" y="1467068"/>
                    <a:pt x="9836654" y="1459135"/>
                    <a:pt x="9845586" y="1448069"/>
                  </a:cubicBezTo>
                  <a:cubicBezTo>
                    <a:pt x="9850586" y="1441803"/>
                    <a:pt x="9854336" y="1434436"/>
                    <a:pt x="9856836" y="1425970"/>
                  </a:cubicBezTo>
                  <a:lnTo>
                    <a:pt x="9857345" y="1422071"/>
                  </a:lnTo>
                  <a:lnTo>
                    <a:pt x="9953524" y="1422071"/>
                  </a:lnTo>
                  <a:lnTo>
                    <a:pt x="9962742" y="1422071"/>
                  </a:lnTo>
                  <a:lnTo>
                    <a:pt x="9971522" y="1422071"/>
                  </a:lnTo>
                  <a:cubicBezTo>
                    <a:pt x="9989388" y="1422071"/>
                    <a:pt x="10005320" y="1419337"/>
                    <a:pt x="10019320" y="1413871"/>
                  </a:cubicBezTo>
                  <a:cubicBezTo>
                    <a:pt x="10030786" y="1409472"/>
                    <a:pt x="10040985" y="1403272"/>
                    <a:pt x="10049918" y="1395274"/>
                  </a:cubicBezTo>
                  <a:cubicBezTo>
                    <a:pt x="10054718" y="1404072"/>
                    <a:pt x="10062450" y="1410938"/>
                    <a:pt x="10073116" y="1415871"/>
                  </a:cubicBezTo>
                  <a:cubicBezTo>
                    <a:pt x="10082050" y="1420004"/>
                    <a:pt x="10090849" y="1422071"/>
                    <a:pt x="10099514" y="1422071"/>
                  </a:cubicBezTo>
                  <a:lnTo>
                    <a:pt x="10115448" y="1422071"/>
                  </a:lnTo>
                  <a:lnTo>
                    <a:pt x="10128913" y="1422071"/>
                  </a:lnTo>
                  <a:lnTo>
                    <a:pt x="10220224" y="1422071"/>
                  </a:lnTo>
                  <a:lnTo>
                    <a:pt x="10237041" y="1422071"/>
                  </a:lnTo>
                  <a:lnTo>
                    <a:pt x="10334217" y="1422071"/>
                  </a:lnTo>
                  <a:lnTo>
                    <a:pt x="10334217" y="1373273"/>
                  </a:lnTo>
                  <a:cubicBezTo>
                    <a:pt x="10334217" y="1349542"/>
                    <a:pt x="10332417" y="1332542"/>
                    <a:pt x="10328817" y="1322277"/>
                  </a:cubicBezTo>
                  <a:cubicBezTo>
                    <a:pt x="10326417" y="1315477"/>
                    <a:pt x="10320418" y="1306011"/>
                    <a:pt x="10310818" y="1293879"/>
                  </a:cubicBezTo>
                  <a:lnTo>
                    <a:pt x="10295219" y="1326477"/>
                  </a:lnTo>
                  <a:cubicBezTo>
                    <a:pt x="10305218" y="1337276"/>
                    <a:pt x="10311485" y="1345542"/>
                    <a:pt x="10314018" y="1351275"/>
                  </a:cubicBezTo>
                  <a:cubicBezTo>
                    <a:pt x="10317751" y="1359541"/>
                    <a:pt x="10319618" y="1371540"/>
                    <a:pt x="10319618" y="1387273"/>
                  </a:cubicBezTo>
                  <a:lnTo>
                    <a:pt x="10237041" y="1387273"/>
                  </a:lnTo>
                  <a:lnTo>
                    <a:pt x="10237041" y="1353075"/>
                  </a:lnTo>
                  <a:cubicBezTo>
                    <a:pt x="10237041" y="1334409"/>
                    <a:pt x="10234241" y="1318211"/>
                    <a:pt x="10228642" y="1304477"/>
                  </a:cubicBezTo>
                  <a:cubicBezTo>
                    <a:pt x="10221576" y="1287145"/>
                    <a:pt x="10211243" y="1278479"/>
                    <a:pt x="10197644" y="1278479"/>
                  </a:cubicBezTo>
                  <a:cubicBezTo>
                    <a:pt x="10185778" y="1278479"/>
                    <a:pt x="10175712" y="1285480"/>
                    <a:pt x="10167446" y="1299478"/>
                  </a:cubicBezTo>
                  <a:cubicBezTo>
                    <a:pt x="10160113" y="1311878"/>
                    <a:pt x="10156446" y="1325077"/>
                    <a:pt x="10156446" y="1339077"/>
                  </a:cubicBezTo>
                  <a:cubicBezTo>
                    <a:pt x="10156446" y="1355075"/>
                    <a:pt x="10164112" y="1366408"/>
                    <a:pt x="10179444" y="1373073"/>
                  </a:cubicBezTo>
                  <a:cubicBezTo>
                    <a:pt x="10186244" y="1376007"/>
                    <a:pt x="10201110" y="1379141"/>
                    <a:pt x="10224042" y="1382473"/>
                  </a:cubicBezTo>
                  <a:cubicBezTo>
                    <a:pt x="10217242" y="1384472"/>
                    <a:pt x="10210943" y="1385773"/>
                    <a:pt x="10205143" y="1386372"/>
                  </a:cubicBezTo>
                  <a:cubicBezTo>
                    <a:pt x="10199344" y="1386972"/>
                    <a:pt x="10192311" y="1387273"/>
                    <a:pt x="10184044" y="1387273"/>
                  </a:cubicBezTo>
                  <a:lnTo>
                    <a:pt x="10128913" y="1387273"/>
                  </a:lnTo>
                  <a:lnTo>
                    <a:pt x="10115448" y="1387273"/>
                  </a:lnTo>
                  <a:lnTo>
                    <a:pt x="10099514" y="1387273"/>
                  </a:lnTo>
                  <a:cubicBezTo>
                    <a:pt x="10095382" y="1387273"/>
                    <a:pt x="10090282" y="1386207"/>
                    <a:pt x="10084216" y="1384074"/>
                  </a:cubicBezTo>
                  <a:cubicBezTo>
                    <a:pt x="10078150" y="1381940"/>
                    <a:pt x="10074050" y="1379274"/>
                    <a:pt x="10071916" y="1376073"/>
                  </a:cubicBezTo>
                  <a:cubicBezTo>
                    <a:pt x="10081516" y="1368074"/>
                    <a:pt x="10088116" y="1361808"/>
                    <a:pt x="10091715" y="1357275"/>
                  </a:cubicBezTo>
                  <a:cubicBezTo>
                    <a:pt x="10096648" y="1351141"/>
                    <a:pt x="10099114" y="1345209"/>
                    <a:pt x="10099114" y="1339476"/>
                  </a:cubicBezTo>
                  <a:cubicBezTo>
                    <a:pt x="10099114" y="1328677"/>
                    <a:pt x="10092915" y="1320676"/>
                    <a:pt x="10080516" y="1315477"/>
                  </a:cubicBezTo>
                  <a:cubicBezTo>
                    <a:pt x="10071050" y="1311477"/>
                    <a:pt x="10058784" y="1309478"/>
                    <a:pt x="10043718" y="1309478"/>
                  </a:cubicBezTo>
                  <a:cubicBezTo>
                    <a:pt x="10026253" y="1309478"/>
                    <a:pt x="10013987" y="1311945"/>
                    <a:pt x="10006920" y="1316877"/>
                  </a:cubicBezTo>
                  <a:cubicBezTo>
                    <a:pt x="9999188" y="1322344"/>
                    <a:pt x="9995321" y="1332410"/>
                    <a:pt x="9995321" y="1347075"/>
                  </a:cubicBezTo>
                  <a:lnTo>
                    <a:pt x="9995321" y="1358875"/>
                  </a:lnTo>
                  <a:lnTo>
                    <a:pt x="9999521" y="1358875"/>
                  </a:lnTo>
                  <a:cubicBezTo>
                    <a:pt x="10001788" y="1355942"/>
                    <a:pt x="10003854" y="1354041"/>
                    <a:pt x="10005720" y="1353174"/>
                  </a:cubicBezTo>
                  <a:cubicBezTo>
                    <a:pt x="10007587" y="1352308"/>
                    <a:pt x="10009720" y="1351876"/>
                    <a:pt x="10012120" y="1351876"/>
                  </a:cubicBezTo>
                  <a:cubicBezTo>
                    <a:pt x="10017454" y="1351876"/>
                    <a:pt x="10022253" y="1354407"/>
                    <a:pt x="10026519" y="1359475"/>
                  </a:cubicBezTo>
                  <a:lnTo>
                    <a:pt x="10034918" y="1370274"/>
                  </a:lnTo>
                  <a:cubicBezTo>
                    <a:pt x="10024386" y="1376407"/>
                    <a:pt x="10013654" y="1380873"/>
                    <a:pt x="10002720" y="1383673"/>
                  </a:cubicBezTo>
                  <a:cubicBezTo>
                    <a:pt x="9993121" y="1386073"/>
                    <a:pt x="9982722" y="1387273"/>
                    <a:pt x="9971522" y="1387273"/>
                  </a:cubicBezTo>
                  <a:lnTo>
                    <a:pt x="9962742" y="1387273"/>
                  </a:lnTo>
                  <a:lnTo>
                    <a:pt x="9962742" y="1373273"/>
                  </a:lnTo>
                  <a:cubicBezTo>
                    <a:pt x="9962742" y="1349542"/>
                    <a:pt x="9960942" y="1332542"/>
                    <a:pt x="9957342" y="1322277"/>
                  </a:cubicBezTo>
                  <a:cubicBezTo>
                    <a:pt x="9954942" y="1315477"/>
                    <a:pt x="9948942" y="1306011"/>
                    <a:pt x="9939343" y="1293879"/>
                  </a:cubicBezTo>
                  <a:lnTo>
                    <a:pt x="9923744" y="1326477"/>
                  </a:lnTo>
                  <a:cubicBezTo>
                    <a:pt x="9933744" y="1337276"/>
                    <a:pt x="9940010" y="1345542"/>
                    <a:pt x="9942543" y="1351275"/>
                  </a:cubicBezTo>
                  <a:cubicBezTo>
                    <a:pt x="9946276" y="1359541"/>
                    <a:pt x="9948142" y="1371540"/>
                    <a:pt x="9948142" y="1387273"/>
                  </a:cubicBezTo>
                  <a:lnTo>
                    <a:pt x="9860340" y="1387273"/>
                  </a:lnTo>
                  <a:lnTo>
                    <a:pt x="9860285" y="1385048"/>
                  </a:lnTo>
                  <a:cubicBezTo>
                    <a:pt x="9859685" y="1371599"/>
                    <a:pt x="9858186" y="1354475"/>
                    <a:pt x="9855786" y="1333677"/>
                  </a:cubicBezTo>
                  <a:cubicBezTo>
                    <a:pt x="9853786" y="1316343"/>
                    <a:pt x="9850720" y="1293746"/>
                    <a:pt x="9846586" y="1265880"/>
                  </a:cubicBezTo>
                  <a:cubicBezTo>
                    <a:pt x="9842986" y="1242015"/>
                    <a:pt x="9841053" y="1228616"/>
                    <a:pt x="9840786" y="1225683"/>
                  </a:cubicBezTo>
                  <a:lnTo>
                    <a:pt x="9852186" y="1229282"/>
                  </a:lnTo>
                  <a:cubicBezTo>
                    <a:pt x="9854186" y="1221550"/>
                    <a:pt x="9855519" y="1215550"/>
                    <a:pt x="9856186" y="1211284"/>
                  </a:cubicBezTo>
                  <a:cubicBezTo>
                    <a:pt x="9856852" y="1207017"/>
                    <a:pt x="9857186" y="1200218"/>
                    <a:pt x="9857186" y="1190885"/>
                  </a:cubicBezTo>
                  <a:cubicBezTo>
                    <a:pt x="9854519" y="1189551"/>
                    <a:pt x="9851386" y="1188019"/>
                    <a:pt x="9847786" y="1186285"/>
                  </a:cubicBezTo>
                  <a:cubicBezTo>
                    <a:pt x="9842853" y="1183885"/>
                    <a:pt x="9838320" y="1181819"/>
                    <a:pt x="9834186" y="1180085"/>
                  </a:cubicBezTo>
                  <a:cubicBezTo>
                    <a:pt x="9831120" y="1178886"/>
                    <a:pt x="9828921" y="1177053"/>
                    <a:pt x="9827587" y="1174586"/>
                  </a:cubicBezTo>
                  <a:cubicBezTo>
                    <a:pt x="9826254" y="1172119"/>
                    <a:pt x="9825321" y="1168353"/>
                    <a:pt x="9824788" y="1163286"/>
                  </a:cubicBezTo>
                  <a:close/>
                  <a:moveTo>
                    <a:pt x="4114731" y="1140488"/>
                  </a:moveTo>
                  <a:cubicBezTo>
                    <a:pt x="4119797" y="1148620"/>
                    <a:pt x="4125097" y="1155188"/>
                    <a:pt x="4130629" y="1160186"/>
                  </a:cubicBezTo>
                  <a:cubicBezTo>
                    <a:pt x="4136163" y="1165187"/>
                    <a:pt x="4141963" y="1169086"/>
                    <a:pt x="4148029" y="1171886"/>
                  </a:cubicBezTo>
                  <a:cubicBezTo>
                    <a:pt x="4154095" y="1174686"/>
                    <a:pt x="4160662" y="1176752"/>
                    <a:pt x="4167727" y="1178085"/>
                  </a:cubicBezTo>
                  <a:cubicBezTo>
                    <a:pt x="4174794" y="1179419"/>
                    <a:pt x="4182593" y="1180618"/>
                    <a:pt x="4191127" y="1181686"/>
                  </a:cubicBezTo>
                  <a:cubicBezTo>
                    <a:pt x="4203126" y="1183418"/>
                    <a:pt x="4213857" y="1184451"/>
                    <a:pt x="4223324" y="1184785"/>
                  </a:cubicBezTo>
                  <a:cubicBezTo>
                    <a:pt x="4232790" y="1185118"/>
                    <a:pt x="4241189" y="1186185"/>
                    <a:pt x="4248522" y="1187985"/>
                  </a:cubicBezTo>
                  <a:cubicBezTo>
                    <a:pt x="4255842" y="1189785"/>
                    <a:pt x="4262075" y="1192818"/>
                    <a:pt x="4267208" y="1197085"/>
                  </a:cubicBezTo>
                  <a:cubicBezTo>
                    <a:pt x="4272341" y="1201351"/>
                    <a:pt x="4276641" y="1208218"/>
                    <a:pt x="4280108" y="1217683"/>
                  </a:cubicBezTo>
                  <a:lnTo>
                    <a:pt x="4100132" y="1217683"/>
                  </a:lnTo>
                  <a:cubicBezTo>
                    <a:pt x="4093199" y="1215150"/>
                    <a:pt x="4087999" y="1211617"/>
                    <a:pt x="4084532" y="1207084"/>
                  </a:cubicBezTo>
                  <a:cubicBezTo>
                    <a:pt x="4081066" y="1202551"/>
                    <a:pt x="4079332" y="1196285"/>
                    <a:pt x="4079332" y="1188284"/>
                  </a:cubicBezTo>
                  <a:cubicBezTo>
                    <a:pt x="4079332" y="1177619"/>
                    <a:pt x="4082466" y="1168253"/>
                    <a:pt x="4088732" y="1160186"/>
                  </a:cubicBezTo>
                  <a:cubicBezTo>
                    <a:pt x="4094999" y="1152120"/>
                    <a:pt x="4103665" y="1145554"/>
                    <a:pt x="4114731" y="1140488"/>
                  </a:cubicBezTo>
                  <a:close/>
                  <a:moveTo>
                    <a:pt x="4171127" y="1110490"/>
                  </a:moveTo>
                  <a:cubicBezTo>
                    <a:pt x="4132864" y="1110490"/>
                    <a:pt x="4103698" y="1117289"/>
                    <a:pt x="4083632" y="1130888"/>
                  </a:cubicBezTo>
                  <a:cubicBezTo>
                    <a:pt x="4063567" y="1144488"/>
                    <a:pt x="4053534" y="1163620"/>
                    <a:pt x="4053534" y="1188284"/>
                  </a:cubicBezTo>
                  <a:cubicBezTo>
                    <a:pt x="4053534" y="1193485"/>
                    <a:pt x="4054267" y="1198652"/>
                    <a:pt x="4055733" y="1203785"/>
                  </a:cubicBezTo>
                  <a:cubicBezTo>
                    <a:pt x="4057200" y="1208917"/>
                    <a:pt x="4059468" y="1213550"/>
                    <a:pt x="4062534" y="1217683"/>
                  </a:cubicBezTo>
                  <a:lnTo>
                    <a:pt x="4033768" y="1217683"/>
                  </a:lnTo>
                  <a:lnTo>
                    <a:pt x="4023935" y="1217683"/>
                  </a:lnTo>
                  <a:lnTo>
                    <a:pt x="3768969" y="1217683"/>
                  </a:lnTo>
                  <a:lnTo>
                    <a:pt x="3738185" y="1217683"/>
                  </a:lnTo>
                  <a:lnTo>
                    <a:pt x="3687975" y="1217683"/>
                  </a:lnTo>
                  <a:lnTo>
                    <a:pt x="3687975" y="1233082"/>
                  </a:lnTo>
                  <a:cubicBezTo>
                    <a:pt x="3682776" y="1229483"/>
                    <a:pt x="3677309" y="1226749"/>
                    <a:pt x="3671576" y="1224883"/>
                  </a:cubicBezTo>
                  <a:cubicBezTo>
                    <a:pt x="3665842" y="1223017"/>
                    <a:pt x="3660377" y="1222083"/>
                    <a:pt x="3655177" y="1222083"/>
                  </a:cubicBezTo>
                  <a:cubicBezTo>
                    <a:pt x="3634778" y="1222083"/>
                    <a:pt x="3619047" y="1229682"/>
                    <a:pt x="3607980" y="1244882"/>
                  </a:cubicBezTo>
                  <a:cubicBezTo>
                    <a:pt x="3605846" y="1241414"/>
                    <a:pt x="3603147" y="1238049"/>
                    <a:pt x="3599881" y="1234782"/>
                  </a:cubicBezTo>
                  <a:cubicBezTo>
                    <a:pt x="3596613" y="1231517"/>
                    <a:pt x="3592982" y="1228616"/>
                    <a:pt x="3588982" y="1226082"/>
                  </a:cubicBezTo>
                  <a:cubicBezTo>
                    <a:pt x="3584982" y="1223550"/>
                    <a:pt x="3580782" y="1221516"/>
                    <a:pt x="3576382" y="1219983"/>
                  </a:cubicBezTo>
                  <a:cubicBezTo>
                    <a:pt x="3571982" y="1218450"/>
                    <a:pt x="3567583" y="1217683"/>
                    <a:pt x="3563183" y="1217683"/>
                  </a:cubicBezTo>
                  <a:lnTo>
                    <a:pt x="3509585" y="1217683"/>
                  </a:lnTo>
                  <a:lnTo>
                    <a:pt x="3509585" y="1244882"/>
                  </a:lnTo>
                  <a:lnTo>
                    <a:pt x="3563183" y="1244882"/>
                  </a:lnTo>
                  <a:cubicBezTo>
                    <a:pt x="3567716" y="1244882"/>
                    <a:pt x="3571882" y="1246114"/>
                    <a:pt x="3575682" y="1248581"/>
                  </a:cubicBezTo>
                  <a:cubicBezTo>
                    <a:pt x="3579482" y="1251047"/>
                    <a:pt x="3582682" y="1254114"/>
                    <a:pt x="3585282" y="1257781"/>
                  </a:cubicBezTo>
                  <a:cubicBezTo>
                    <a:pt x="3587881" y="1261447"/>
                    <a:pt x="3589981" y="1265547"/>
                    <a:pt x="3591581" y="1270080"/>
                  </a:cubicBezTo>
                  <a:cubicBezTo>
                    <a:pt x="3593181" y="1274614"/>
                    <a:pt x="3593981" y="1279014"/>
                    <a:pt x="3593981" y="1283280"/>
                  </a:cubicBezTo>
                  <a:cubicBezTo>
                    <a:pt x="3589715" y="1281412"/>
                    <a:pt x="3585582" y="1280480"/>
                    <a:pt x="3581582" y="1280480"/>
                  </a:cubicBezTo>
                  <a:cubicBezTo>
                    <a:pt x="3573848" y="1280480"/>
                    <a:pt x="3567317" y="1283112"/>
                    <a:pt x="3561983" y="1288379"/>
                  </a:cubicBezTo>
                  <a:cubicBezTo>
                    <a:pt x="3556650" y="1293645"/>
                    <a:pt x="3553984" y="1300145"/>
                    <a:pt x="3553984" y="1307878"/>
                  </a:cubicBezTo>
                  <a:cubicBezTo>
                    <a:pt x="3553984" y="1309078"/>
                    <a:pt x="3554017" y="1310311"/>
                    <a:pt x="3554083" y="1311578"/>
                  </a:cubicBezTo>
                  <a:cubicBezTo>
                    <a:pt x="3554150" y="1312844"/>
                    <a:pt x="3554183" y="1314811"/>
                    <a:pt x="3554183" y="1317478"/>
                  </a:cubicBezTo>
                  <a:lnTo>
                    <a:pt x="3554183" y="1328077"/>
                  </a:lnTo>
                  <a:cubicBezTo>
                    <a:pt x="3554183" y="1332610"/>
                    <a:pt x="3554118" y="1338610"/>
                    <a:pt x="3553984" y="1346075"/>
                  </a:cubicBezTo>
                  <a:cubicBezTo>
                    <a:pt x="3577315" y="1346075"/>
                    <a:pt x="3595314" y="1337543"/>
                    <a:pt x="3607980" y="1320477"/>
                  </a:cubicBezTo>
                  <a:cubicBezTo>
                    <a:pt x="3618912" y="1336476"/>
                    <a:pt x="3636778" y="1345008"/>
                    <a:pt x="3661578" y="1346075"/>
                  </a:cubicBezTo>
                  <a:lnTo>
                    <a:pt x="3661578" y="1307878"/>
                  </a:lnTo>
                  <a:cubicBezTo>
                    <a:pt x="3661578" y="1300145"/>
                    <a:pt x="3658944" y="1293645"/>
                    <a:pt x="3653678" y="1288379"/>
                  </a:cubicBezTo>
                  <a:cubicBezTo>
                    <a:pt x="3648412" y="1283112"/>
                    <a:pt x="3641911" y="1280480"/>
                    <a:pt x="3634178" y="1280480"/>
                  </a:cubicBezTo>
                  <a:cubicBezTo>
                    <a:pt x="3630045" y="1280480"/>
                    <a:pt x="3625979" y="1281412"/>
                    <a:pt x="3621980" y="1283280"/>
                  </a:cubicBezTo>
                  <a:cubicBezTo>
                    <a:pt x="3621980" y="1278746"/>
                    <a:pt x="3622846" y="1274380"/>
                    <a:pt x="3624579" y="1270181"/>
                  </a:cubicBezTo>
                  <a:cubicBezTo>
                    <a:pt x="3626312" y="1265981"/>
                    <a:pt x="3628646" y="1262246"/>
                    <a:pt x="3631579" y="1258981"/>
                  </a:cubicBezTo>
                  <a:cubicBezTo>
                    <a:pt x="3634511" y="1255714"/>
                    <a:pt x="3637978" y="1253148"/>
                    <a:pt x="3641977" y="1251281"/>
                  </a:cubicBezTo>
                  <a:cubicBezTo>
                    <a:pt x="3645978" y="1249415"/>
                    <a:pt x="3650378" y="1248481"/>
                    <a:pt x="3655177" y="1248481"/>
                  </a:cubicBezTo>
                  <a:cubicBezTo>
                    <a:pt x="3658778" y="1248481"/>
                    <a:pt x="3662511" y="1249148"/>
                    <a:pt x="3666376" y="1250481"/>
                  </a:cubicBezTo>
                  <a:cubicBezTo>
                    <a:pt x="3670243" y="1251814"/>
                    <a:pt x="3673776" y="1253714"/>
                    <a:pt x="3676976" y="1256182"/>
                  </a:cubicBezTo>
                  <a:cubicBezTo>
                    <a:pt x="3680175" y="1258647"/>
                    <a:pt x="3682809" y="1261547"/>
                    <a:pt x="3684876" y="1264881"/>
                  </a:cubicBezTo>
                  <a:cubicBezTo>
                    <a:pt x="3686942" y="1268213"/>
                    <a:pt x="3687975" y="1271881"/>
                    <a:pt x="3687975" y="1275879"/>
                  </a:cubicBezTo>
                  <a:lnTo>
                    <a:pt x="3687975" y="1480667"/>
                  </a:lnTo>
                  <a:lnTo>
                    <a:pt x="3715974" y="1480667"/>
                  </a:lnTo>
                  <a:lnTo>
                    <a:pt x="3715974" y="1244882"/>
                  </a:lnTo>
                  <a:lnTo>
                    <a:pt x="3738185" y="1244882"/>
                  </a:lnTo>
                  <a:lnTo>
                    <a:pt x="3768969" y="1244882"/>
                  </a:lnTo>
                  <a:lnTo>
                    <a:pt x="3835579" y="1244882"/>
                  </a:lnTo>
                  <a:lnTo>
                    <a:pt x="3835579" y="1270680"/>
                  </a:lnTo>
                  <a:cubicBezTo>
                    <a:pt x="3825981" y="1272813"/>
                    <a:pt x="3816382" y="1275946"/>
                    <a:pt x="3806782" y="1280079"/>
                  </a:cubicBezTo>
                  <a:cubicBezTo>
                    <a:pt x="3797184" y="1284212"/>
                    <a:pt x="3788516" y="1289246"/>
                    <a:pt x="3780783" y="1295178"/>
                  </a:cubicBezTo>
                  <a:cubicBezTo>
                    <a:pt x="3773050" y="1301111"/>
                    <a:pt x="3766751" y="1307944"/>
                    <a:pt x="3761885" y="1315677"/>
                  </a:cubicBezTo>
                  <a:cubicBezTo>
                    <a:pt x="3757018" y="1323410"/>
                    <a:pt x="3754386" y="1331876"/>
                    <a:pt x="3753986" y="1341076"/>
                  </a:cubicBezTo>
                  <a:cubicBezTo>
                    <a:pt x="3759985" y="1340409"/>
                    <a:pt x="3766951" y="1340476"/>
                    <a:pt x="3774884" y="1341277"/>
                  </a:cubicBezTo>
                  <a:cubicBezTo>
                    <a:pt x="3782817" y="1342075"/>
                    <a:pt x="3791116" y="1343608"/>
                    <a:pt x="3799782" y="1345875"/>
                  </a:cubicBezTo>
                  <a:cubicBezTo>
                    <a:pt x="3808449" y="1348142"/>
                    <a:pt x="3816981" y="1351241"/>
                    <a:pt x="3825380" y="1355175"/>
                  </a:cubicBezTo>
                  <a:cubicBezTo>
                    <a:pt x="3833780" y="1359108"/>
                    <a:pt x="3841447" y="1363675"/>
                    <a:pt x="3848379" y="1368874"/>
                  </a:cubicBezTo>
                  <a:cubicBezTo>
                    <a:pt x="3855579" y="1379407"/>
                    <a:pt x="3866778" y="1388673"/>
                    <a:pt x="3881978" y="1396672"/>
                  </a:cubicBezTo>
                  <a:cubicBezTo>
                    <a:pt x="3889977" y="1377074"/>
                    <a:pt x="3900209" y="1361574"/>
                    <a:pt x="3912675" y="1350175"/>
                  </a:cubicBezTo>
                  <a:cubicBezTo>
                    <a:pt x="3925143" y="1338777"/>
                    <a:pt x="3941107" y="1331876"/>
                    <a:pt x="3960573" y="1329476"/>
                  </a:cubicBezTo>
                  <a:lnTo>
                    <a:pt x="3960573" y="1480667"/>
                  </a:lnTo>
                  <a:lnTo>
                    <a:pt x="3988771" y="1480667"/>
                  </a:lnTo>
                  <a:lnTo>
                    <a:pt x="3988771" y="1302278"/>
                  </a:lnTo>
                  <a:cubicBezTo>
                    <a:pt x="3933441" y="1302278"/>
                    <a:pt x="3895709" y="1320410"/>
                    <a:pt x="3875577" y="1356675"/>
                  </a:cubicBezTo>
                  <a:cubicBezTo>
                    <a:pt x="3871445" y="1352542"/>
                    <a:pt x="3868413" y="1347476"/>
                    <a:pt x="3866478" y="1341476"/>
                  </a:cubicBezTo>
                  <a:cubicBezTo>
                    <a:pt x="3864545" y="1335476"/>
                    <a:pt x="3863579" y="1326943"/>
                    <a:pt x="3863579" y="1315876"/>
                  </a:cubicBezTo>
                  <a:lnTo>
                    <a:pt x="3863579" y="1244882"/>
                  </a:lnTo>
                  <a:lnTo>
                    <a:pt x="4023935" y="1244882"/>
                  </a:lnTo>
                  <a:lnTo>
                    <a:pt x="4033768" y="1244882"/>
                  </a:lnTo>
                  <a:lnTo>
                    <a:pt x="4062734" y="1244882"/>
                  </a:lnTo>
                  <a:lnTo>
                    <a:pt x="4062734" y="1500065"/>
                  </a:lnTo>
                  <a:lnTo>
                    <a:pt x="4090932" y="1500065"/>
                  </a:lnTo>
                  <a:lnTo>
                    <a:pt x="4090932" y="1244882"/>
                  </a:lnTo>
                  <a:lnTo>
                    <a:pt x="4159327" y="1244882"/>
                  </a:lnTo>
                  <a:lnTo>
                    <a:pt x="4159327" y="1407872"/>
                  </a:lnTo>
                  <a:cubicBezTo>
                    <a:pt x="4159327" y="1418537"/>
                    <a:pt x="4160329" y="1428703"/>
                    <a:pt x="4162328" y="1438370"/>
                  </a:cubicBezTo>
                  <a:cubicBezTo>
                    <a:pt x="4164328" y="1448036"/>
                    <a:pt x="4167693" y="1456535"/>
                    <a:pt x="4172427" y="1463868"/>
                  </a:cubicBezTo>
                  <a:cubicBezTo>
                    <a:pt x="4177160" y="1471201"/>
                    <a:pt x="4183426" y="1477101"/>
                    <a:pt x="4191226" y="1481567"/>
                  </a:cubicBezTo>
                  <a:cubicBezTo>
                    <a:pt x="4199025" y="1486034"/>
                    <a:pt x="4208791" y="1488266"/>
                    <a:pt x="4220524" y="1488266"/>
                  </a:cubicBezTo>
                  <a:cubicBezTo>
                    <a:pt x="4231857" y="1488266"/>
                    <a:pt x="4243189" y="1485867"/>
                    <a:pt x="4254509" y="1481067"/>
                  </a:cubicBezTo>
                  <a:cubicBezTo>
                    <a:pt x="4265842" y="1476267"/>
                    <a:pt x="4277041" y="1468601"/>
                    <a:pt x="4288107" y="1458068"/>
                  </a:cubicBezTo>
                  <a:cubicBezTo>
                    <a:pt x="4299173" y="1447535"/>
                    <a:pt x="4307273" y="1436737"/>
                    <a:pt x="4312406" y="1425670"/>
                  </a:cubicBezTo>
                  <a:cubicBezTo>
                    <a:pt x="4317539" y="1414604"/>
                    <a:pt x="4320105" y="1403472"/>
                    <a:pt x="4320105" y="1392273"/>
                  </a:cubicBezTo>
                  <a:cubicBezTo>
                    <a:pt x="4320105" y="1384673"/>
                    <a:pt x="4318972" y="1377207"/>
                    <a:pt x="4316706" y="1369874"/>
                  </a:cubicBezTo>
                  <a:cubicBezTo>
                    <a:pt x="4314439" y="1362541"/>
                    <a:pt x="4311139" y="1355975"/>
                    <a:pt x="4306806" y="1350175"/>
                  </a:cubicBezTo>
                  <a:cubicBezTo>
                    <a:pt x="4302473" y="1344376"/>
                    <a:pt x="4297140" y="1339643"/>
                    <a:pt x="4290808" y="1335977"/>
                  </a:cubicBezTo>
                  <a:cubicBezTo>
                    <a:pt x="4284474" y="1332309"/>
                    <a:pt x="4277308" y="1330476"/>
                    <a:pt x="4269309" y="1330476"/>
                  </a:cubicBezTo>
                  <a:cubicBezTo>
                    <a:pt x="4264775" y="1330476"/>
                    <a:pt x="4260242" y="1331110"/>
                    <a:pt x="4255709" y="1332376"/>
                  </a:cubicBezTo>
                  <a:cubicBezTo>
                    <a:pt x="4251189" y="1333643"/>
                    <a:pt x="4247089" y="1335542"/>
                    <a:pt x="4243423" y="1338076"/>
                  </a:cubicBezTo>
                  <a:cubicBezTo>
                    <a:pt x="4239756" y="1340610"/>
                    <a:pt x="4236790" y="1343742"/>
                    <a:pt x="4234524" y="1347476"/>
                  </a:cubicBezTo>
                  <a:cubicBezTo>
                    <a:pt x="4232256" y="1351209"/>
                    <a:pt x="4231124" y="1355541"/>
                    <a:pt x="4231124" y="1360474"/>
                  </a:cubicBezTo>
                  <a:cubicBezTo>
                    <a:pt x="4231124" y="1363941"/>
                    <a:pt x="4231757" y="1367173"/>
                    <a:pt x="4233023" y="1370174"/>
                  </a:cubicBezTo>
                  <a:cubicBezTo>
                    <a:pt x="4234290" y="1373174"/>
                    <a:pt x="4236056" y="1375808"/>
                    <a:pt x="4238324" y="1378073"/>
                  </a:cubicBezTo>
                  <a:cubicBezTo>
                    <a:pt x="4240590" y="1380339"/>
                    <a:pt x="4243290" y="1382106"/>
                    <a:pt x="4246422" y="1383373"/>
                  </a:cubicBezTo>
                  <a:cubicBezTo>
                    <a:pt x="4249556" y="1384639"/>
                    <a:pt x="4252788" y="1385273"/>
                    <a:pt x="4256109" y="1385273"/>
                  </a:cubicBezTo>
                  <a:cubicBezTo>
                    <a:pt x="4263042" y="1385273"/>
                    <a:pt x="4268908" y="1382873"/>
                    <a:pt x="4273708" y="1378073"/>
                  </a:cubicBezTo>
                  <a:cubicBezTo>
                    <a:pt x="4278508" y="1373273"/>
                    <a:pt x="4280907" y="1367407"/>
                    <a:pt x="4280907" y="1360474"/>
                  </a:cubicBezTo>
                  <a:cubicBezTo>
                    <a:pt x="4288374" y="1365408"/>
                    <a:pt x="4292107" y="1376207"/>
                    <a:pt x="4292107" y="1392872"/>
                  </a:cubicBezTo>
                  <a:cubicBezTo>
                    <a:pt x="4292107" y="1400472"/>
                    <a:pt x="4290473" y="1408305"/>
                    <a:pt x="4287207" y="1416371"/>
                  </a:cubicBezTo>
                  <a:cubicBezTo>
                    <a:pt x="4283941" y="1424437"/>
                    <a:pt x="4278241" y="1432337"/>
                    <a:pt x="4270108" y="1440070"/>
                  </a:cubicBezTo>
                  <a:cubicBezTo>
                    <a:pt x="4262109" y="1447936"/>
                    <a:pt x="4253876" y="1453536"/>
                    <a:pt x="4245423" y="1456869"/>
                  </a:cubicBezTo>
                  <a:cubicBezTo>
                    <a:pt x="4236956" y="1460201"/>
                    <a:pt x="4228857" y="1461868"/>
                    <a:pt x="4221124" y="1461868"/>
                  </a:cubicBezTo>
                  <a:cubicBezTo>
                    <a:pt x="4215125" y="1461868"/>
                    <a:pt x="4209991" y="1460302"/>
                    <a:pt x="4205725" y="1457169"/>
                  </a:cubicBezTo>
                  <a:cubicBezTo>
                    <a:pt x="4201459" y="1454036"/>
                    <a:pt x="4197959" y="1449870"/>
                    <a:pt x="4195226" y="1444669"/>
                  </a:cubicBezTo>
                  <a:cubicBezTo>
                    <a:pt x="4192492" y="1439470"/>
                    <a:pt x="4190492" y="1433636"/>
                    <a:pt x="4189226" y="1427171"/>
                  </a:cubicBezTo>
                  <a:cubicBezTo>
                    <a:pt x="4187959" y="1420704"/>
                    <a:pt x="4187326" y="1414272"/>
                    <a:pt x="4187326" y="1407872"/>
                  </a:cubicBezTo>
                  <a:lnTo>
                    <a:pt x="4187326" y="1244882"/>
                  </a:lnTo>
                  <a:lnTo>
                    <a:pt x="4355103" y="1244882"/>
                  </a:lnTo>
                  <a:lnTo>
                    <a:pt x="4355103" y="1217683"/>
                  </a:lnTo>
                  <a:lnTo>
                    <a:pt x="4306506" y="1217683"/>
                  </a:lnTo>
                  <a:cubicBezTo>
                    <a:pt x="4302640" y="1205551"/>
                    <a:pt x="4297740" y="1196017"/>
                    <a:pt x="4291808" y="1189085"/>
                  </a:cubicBezTo>
                  <a:cubicBezTo>
                    <a:pt x="4285874" y="1182152"/>
                    <a:pt x="4278541" y="1176919"/>
                    <a:pt x="4269808" y="1173386"/>
                  </a:cubicBezTo>
                  <a:cubicBezTo>
                    <a:pt x="4261075" y="1169852"/>
                    <a:pt x="4250889" y="1167420"/>
                    <a:pt x="4239224" y="1166087"/>
                  </a:cubicBezTo>
                  <a:cubicBezTo>
                    <a:pt x="4227557" y="1164753"/>
                    <a:pt x="4214058" y="1163353"/>
                    <a:pt x="4198726" y="1161887"/>
                  </a:cubicBezTo>
                  <a:cubicBezTo>
                    <a:pt x="4192459" y="1161353"/>
                    <a:pt x="4186193" y="1160587"/>
                    <a:pt x="4179927" y="1159587"/>
                  </a:cubicBezTo>
                  <a:cubicBezTo>
                    <a:pt x="4173661" y="1158586"/>
                    <a:pt x="4167793" y="1157053"/>
                    <a:pt x="4162328" y="1154987"/>
                  </a:cubicBezTo>
                  <a:cubicBezTo>
                    <a:pt x="4156862" y="1152921"/>
                    <a:pt x="4152028" y="1150154"/>
                    <a:pt x="4147829" y="1146687"/>
                  </a:cubicBezTo>
                  <a:cubicBezTo>
                    <a:pt x="4143628" y="1143221"/>
                    <a:pt x="4140395" y="1138688"/>
                    <a:pt x="4138128" y="1133089"/>
                  </a:cubicBezTo>
                  <a:cubicBezTo>
                    <a:pt x="4147729" y="1131088"/>
                    <a:pt x="4157595" y="1130088"/>
                    <a:pt x="4167727" y="1130088"/>
                  </a:cubicBezTo>
                  <a:cubicBezTo>
                    <a:pt x="4182126" y="1130088"/>
                    <a:pt x="4196791" y="1131456"/>
                    <a:pt x="4211725" y="1134189"/>
                  </a:cubicBezTo>
                  <a:cubicBezTo>
                    <a:pt x="4226657" y="1136922"/>
                    <a:pt x="4241156" y="1140787"/>
                    <a:pt x="4255209" y="1145788"/>
                  </a:cubicBezTo>
                  <a:cubicBezTo>
                    <a:pt x="4269275" y="1150787"/>
                    <a:pt x="4282574" y="1156954"/>
                    <a:pt x="4295107" y="1164287"/>
                  </a:cubicBezTo>
                  <a:cubicBezTo>
                    <a:pt x="4307639" y="1171620"/>
                    <a:pt x="4318706" y="1179885"/>
                    <a:pt x="4328305" y="1189085"/>
                  </a:cubicBezTo>
                  <a:lnTo>
                    <a:pt x="4341504" y="1175686"/>
                  </a:lnTo>
                  <a:cubicBezTo>
                    <a:pt x="4328305" y="1163953"/>
                    <a:pt x="4314139" y="1153954"/>
                    <a:pt x="4299006" y="1145688"/>
                  </a:cubicBezTo>
                  <a:cubicBezTo>
                    <a:pt x="4283874" y="1137421"/>
                    <a:pt x="4268742" y="1130655"/>
                    <a:pt x="4253622" y="1125388"/>
                  </a:cubicBezTo>
                  <a:cubicBezTo>
                    <a:pt x="4238490" y="1120122"/>
                    <a:pt x="4223792" y="1116322"/>
                    <a:pt x="4209524" y="1113990"/>
                  </a:cubicBezTo>
                  <a:cubicBezTo>
                    <a:pt x="4195259" y="1111656"/>
                    <a:pt x="4182460" y="1110490"/>
                    <a:pt x="4171127" y="1110490"/>
                  </a:cubicBezTo>
                  <a:close/>
                  <a:moveTo>
                    <a:pt x="5782402" y="922265"/>
                  </a:moveTo>
                  <a:cubicBezTo>
                    <a:pt x="5774365" y="922265"/>
                    <a:pt x="5767593" y="925018"/>
                    <a:pt x="5762087" y="930524"/>
                  </a:cubicBezTo>
                  <a:cubicBezTo>
                    <a:pt x="5756580" y="936031"/>
                    <a:pt x="5753827" y="942803"/>
                    <a:pt x="5753827" y="950839"/>
                  </a:cubicBezTo>
                  <a:cubicBezTo>
                    <a:pt x="5753827" y="958877"/>
                    <a:pt x="5756580" y="965648"/>
                    <a:pt x="5762087" y="971155"/>
                  </a:cubicBezTo>
                  <a:cubicBezTo>
                    <a:pt x="5767593" y="976661"/>
                    <a:pt x="5774365" y="979415"/>
                    <a:pt x="5782402" y="979415"/>
                  </a:cubicBezTo>
                  <a:cubicBezTo>
                    <a:pt x="5790439" y="979415"/>
                    <a:pt x="5797210" y="976661"/>
                    <a:pt x="5802717" y="971155"/>
                  </a:cubicBezTo>
                  <a:cubicBezTo>
                    <a:pt x="5808224" y="965648"/>
                    <a:pt x="5810977" y="958877"/>
                    <a:pt x="5810977" y="950839"/>
                  </a:cubicBezTo>
                  <a:cubicBezTo>
                    <a:pt x="5810977" y="942803"/>
                    <a:pt x="5808224" y="936031"/>
                    <a:pt x="5802717" y="930524"/>
                  </a:cubicBezTo>
                  <a:cubicBezTo>
                    <a:pt x="5797210" y="925018"/>
                    <a:pt x="5790439" y="922265"/>
                    <a:pt x="5782402" y="922265"/>
                  </a:cubicBezTo>
                  <a:close/>
                  <a:moveTo>
                    <a:pt x="4767395" y="771576"/>
                  </a:moveTo>
                  <a:cubicBezTo>
                    <a:pt x="4778408" y="785268"/>
                    <a:pt x="4786705" y="798700"/>
                    <a:pt x="4792286" y="811871"/>
                  </a:cubicBezTo>
                  <a:cubicBezTo>
                    <a:pt x="4797867" y="825043"/>
                    <a:pt x="4800658" y="838102"/>
                    <a:pt x="4800658" y="851050"/>
                  </a:cubicBezTo>
                  <a:cubicBezTo>
                    <a:pt x="4800658" y="874416"/>
                    <a:pt x="4794295" y="893280"/>
                    <a:pt x="4781571" y="907643"/>
                  </a:cubicBezTo>
                  <a:cubicBezTo>
                    <a:pt x="4768845" y="922004"/>
                    <a:pt x="4754000" y="929185"/>
                    <a:pt x="4737033" y="929185"/>
                  </a:cubicBezTo>
                  <a:cubicBezTo>
                    <a:pt x="4726466" y="929185"/>
                    <a:pt x="4718206" y="926580"/>
                    <a:pt x="4712253" y="921372"/>
                  </a:cubicBezTo>
                  <a:cubicBezTo>
                    <a:pt x="4706300" y="916162"/>
                    <a:pt x="4703324" y="910804"/>
                    <a:pt x="4703324" y="905298"/>
                  </a:cubicBezTo>
                  <a:cubicBezTo>
                    <a:pt x="4703324" y="901578"/>
                    <a:pt x="4706300" y="898155"/>
                    <a:pt x="4712253" y="895029"/>
                  </a:cubicBezTo>
                  <a:cubicBezTo>
                    <a:pt x="4730559" y="885356"/>
                    <a:pt x="4744699" y="872705"/>
                    <a:pt x="4754669" y="857078"/>
                  </a:cubicBezTo>
                  <a:cubicBezTo>
                    <a:pt x="4764641" y="841450"/>
                    <a:pt x="4769627" y="821062"/>
                    <a:pt x="4769627" y="795909"/>
                  </a:cubicBezTo>
                  <a:cubicBezTo>
                    <a:pt x="4769627" y="789808"/>
                    <a:pt x="4768883" y="781697"/>
                    <a:pt x="4767395" y="771576"/>
                  </a:cubicBezTo>
                  <a:close/>
                  <a:moveTo>
                    <a:pt x="4390933" y="759968"/>
                  </a:moveTo>
                  <a:cubicBezTo>
                    <a:pt x="4406411" y="759968"/>
                    <a:pt x="4420922" y="766665"/>
                    <a:pt x="4434466" y="780059"/>
                  </a:cubicBezTo>
                  <a:lnTo>
                    <a:pt x="4390933" y="822252"/>
                  </a:lnTo>
                  <a:cubicBezTo>
                    <a:pt x="4384385" y="803351"/>
                    <a:pt x="4373148" y="793900"/>
                    <a:pt x="4357224" y="793900"/>
                  </a:cubicBezTo>
                  <a:cubicBezTo>
                    <a:pt x="4351717" y="793900"/>
                    <a:pt x="4347029" y="794645"/>
                    <a:pt x="4343160" y="796133"/>
                  </a:cubicBezTo>
                  <a:cubicBezTo>
                    <a:pt x="4346434" y="786162"/>
                    <a:pt x="4352201" y="777641"/>
                    <a:pt x="4360461" y="770571"/>
                  </a:cubicBezTo>
                  <a:cubicBezTo>
                    <a:pt x="4368721" y="763502"/>
                    <a:pt x="4378878" y="759968"/>
                    <a:pt x="4390933" y="759968"/>
                  </a:cubicBezTo>
                  <a:close/>
                  <a:moveTo>
                    <a:pt x="5750478" y="750815"/>
                  </a:moveTo>
                  <a:lnTo>
                    <a:pt x="5850491" y="750815"/>
                  </a:lnTo>
                  <a:lnTo>
                    <a:pt x="5850491" y="914898"/>
                  </a:lnTo>
                  <a:cubicBezTo>
                    <a:pt x="5827571" y="890788"/>
                    <a:pt x="5802345" y="872854"/>
                    <a:pt x="5774812" y="861096"/>
                  </a:cubicBezTo>
                  <a:lnTo>
                    <a:pt x="5823478" y="817564"/>
                  </a:lnTo>
                  <a:cubicBezTo>
                    <a:pt x="5799219" y="785566"/>
                    <a:pt x="5774887" y="763316"/>
                    <a:pt x="5750478" y="750815"/>
                  </a:cubicBezTo>
                  <a:close/>
                  <a:moveTo>
                    <a:pt x="5019212" y="750815"/>
                  </a:moveTo>
                  <a:lnTo>
                    <a:pt x="5127038" y="750815"/>
                  </a:lnTo>
                  <a:lnTo>
                    <a:pt x="5127038" y="887440"/>
                  </a:lnTo>
                  <a:cubicBezTo>
                    <a:pt x="5116917" y="870323"/>
                    <a:pt x="5105234" y="857599"/>
                    <a:pt x="5091988" y="849265"/>
                  </a:cubicBezTo>
                  <a:cubicBezTo>
                    <a:pt x="5092881" y="844800"/>
                    <a:pt x="5093328" y="840186"/>
                    <a:pt x="5093328" y="835423"/>
                  </a:cubicBezTo>
                  <a:cubicBezTo>
                    <a:pt x="5093328" y="819350"/>
                    <a:pt x="5086816" y="803984"/>
                    <a:pt x="5073794" y="789323"/>
                  </a:cubicBezTo>
                  <a:cubicBezTo>
                    <a:pt x="5060772" y="774664"/>
                    <a:pt x="5042577" y="761828"/>
                    <a:pt x="5019212" y="750815"/>
                  </a:cubicBezTo>
                  <a:close/>
                  <a:moveTo>
                    <a:pt x="5619882" y="681833"/>
                  </a:moveTo>
                  <a:lnTo>
                    <a:pt x="5619882" y="750815"/>
                  </a:lnTo>
                  <a:cubicBezTo>
                    <a:pt x="5613333" y="740546"/>
                    <a:pt x="5607454" y="733737"/>
                    <a:pt x="5602245" y="730388"/>
                  </a:cubicBezTo>
                  <a:cubicBezTo>
                    <a:pt x="5597036" y="727039"/>
                    <a:pt x="5589521" y="725365"/>
                    <a:pt x="5579698" y="725365"/>
                  </a:cubicBezTo>
                  <a:lnTo>
                    <a:pt x="5573522" y="725365"/>
                  </a:lnTo>
                  <a:lnTo>
                    <a:pt x="5566973" y="725365"/>
                  </a:lnTo>
                  <a:lnTo>
                    <a:pt x="5453864" y="725365"/>
                  </a:lnTo>
                  <a:lnTo>
                    <a:pt x="5443148" y="725365"/>
                  </a:lnTo>
                  <a:lnTo>
                    <a:pt x="5196019" y="725365"/>
                  </a:lnTo>
                  <a:lnTo>
                    <a:pt x="5185973" y="725365"/>
                  </a:lnTo>
                  <a:lnTo>
                    <a:pt x="4957374" y="725365"/>
                  </a:lnTo>
                  <a:lnTo>
                    <a:pt x="4973447" y="750815"/>
                  </a:lnTo>
                  <a:lnTo>
                    <a:pt x="4978581" y="750815"/>
                  </a:lnTo>
                  <a:lnTo>
                    <a:pt x="4986618" y="778050"/>
                  </a:lnTo>
                  <a:cubicBezTo>
                    <a:pt x="5005668" y="781027"/>
                    <a:pt x="5021034" y="784859"/>
                    <a:pt x="5032717" y="789547"/>
                  </a:cubicBezTo>
                  <a:cubicBezTo>
                    <a:pt x="5044400" y="794236"/>
                    <a:pt x="5053330" y="799593"/>
                    <a:pt x="5059506" y="805621"/>
                  </a:cubicBezTo>
                  <a:cubicBezTo>
                    <a:pt x="5065683" y="811648"/>
                    <a:pt x="5068772" y="818308"/>
                    <a:pt x="5068772" y="825601"/>
                  </a:cubicBezTo>
                  <a:cubicBezTo>
                    <a:pt x="5068772" y="830065"/>
                    <a:pt x="5067580" y="834084"/>
                    <a:pt x="5065199" y="837656"/>
                  </a:cubicBezTo>
                  <a:cubicBezTo>
                    <a:pt x="5057907" y="835423"/>
                    <a:pt x="5050391" y="834307"/>
                    <a:pt x="5042652" y="834307"/>
                  </a:cubicBezTo>
                  <a:cubicBezTo>
                    <a:pt x="5031043" y="834307"/>
                    <a:pt x="5020997" y="837842"/>
                    <a:pt x="5012514" y="844911"/>
                  </a:cubicBezTo>
                  <a:cubicBezTo>
                    <a:pt x="5004031" y="851980"/>
                    <a:pt x="4999789" y="861245"/>
                    <a:pt x="4999789" y="872705"/>
                  </a:cubicBezTo>
                  <a:cubicBezTo>
                    <a:pt x="4999789" y="883718"/>
                    <a:pt x="5003435" y="892722"/>
                    <a:pt x="5010729" y="899717"/>
                  </a:cubicBezTo>
                  <a:cubicBezTo>
                    <a:pt x="5018021" y="906712"/>
                    <a:pt x="5027025" y="910209"/>
                    <a:pt x="5037740" y="910209"/>
                  </a:cubicBezTo>
                  <a:cubicBezTo>
                    <a:pt x="5048605" y="910209"/>
                    <a:pt x="5058018" y="907196"/>
                    <a:pt x="5065981" y="901167"/>
                  </a:cubicBezTo>
                  <a:cubicBezTo>
                    <a:pt x="5073943" y="895140"/>
                    <a:pt x="5080454" y="886546"/>
                    <a:pt x="5085515" y="875384"/>
                  </a:cubicBezTo>
                  <a:cubicBezTo>
                    <a:pt x="5096676" y="881187"/>
                    <a:pt x="5106425" y="891308"/>
                    <a:pt x="5114759" y="905744"/>
                  </a:cubicBezTo>
                  <a:cubicBezTo>
                    <a:pt x="5123093" y="920181"/>
                    <a:pt x="5128898" y="937296"/>
                    <a:pt x="5132172" y="957091"/>
                  </a:cubicBezTo>
                  <a:lnTo>
                    <a:pt x="5139929" y="962161"/>
                  </a:lnTo>
                  <a:lnTo>
                    <a:pt x="5134032" y="960215"/>
                  </a:lnTo>
                  <a:lnTo>
                    <a:pt x="5143185" y="983433"/>
                  </a:lnTo>
                  <a:cubicBezTo>
                    <a:pt x="5136190" y="982093"/>
                    <a:pt x="5129791" y="981424"/>
                    <a:pt x="5123986" y="981424"/>
                  </a:cubicBezTo>
                  <a:cubicBezTo>
                    <a:pt x="5111485" y="981424"/>
                    <a:pt x="5101439" y="985070"/>
                    <a:pt x="5093849" y="992362"/>
                  </a:cubicBezTo>
                  <a:cubicBezTo>
                    <a:pt x="5086258" y="999656"/>
                    <a:pt x="5082463" y="1008659"/>
                    <a:pt x="5082463" y="1019375"/>
                  </a:cubicBezTo>
                  <a:cubicBezTo>
                    <a:pt x="5082463" y="1031877"/>
                    <a:pt x="5087523" y="1043596"/>
                    <a:pt x="5097644" y="1054535"/>
                  </a:cubicBezTo>
                  <a:cubicBezTo>
                    <a:pt x="5107764" y="1065474"/>
                    <a:pt x="5119745" y="1070943"/>
                    <a:pt x="5133586" y="1070943"/>
                  </a:cubicBezTo>
                  <a:cubicBezTo>
                    <a:pt x="5145492" y="1070943"/>
                    <a:pt x="5158142" y="1067223"/>
                    <a:pt x="5171537" y="1059781"/>
                  </a:cubicBezTo>
                  <a:cubicBezTo>
                    <a:pt x="5185824" y="1069604"/>
                    <a:pt x="5204279" y="1080022"/>
                    <a:pt x="5226901" y="1091035"/>
                  </a:cubicBezTo>
                  <a:lnTo>
                    <a:pt x="5226901" y="1066479"/>
                  </a:lnTo>
                  <a:cubicBezTo>
                    <a:pt x="5207703" y="1055764"/>
                    <a:pt x="5189695" y="1043559"/>
                    <a:pt x="5172876" y="1029867"/>
                  </a:cubicBezTo>
                  <a:cubicBezTo>
                    <a:pt x="5158589" y="1037159"/>
                    <a:pt x="5145715" y="1040806"/>
                    <a:pt x="5134255" y="1040806"/>
                  </a:cubicBezTo>
                  <a:cubicBezTo>
                    <a:pt x="5128005" y="1040806"/>
                    <a:pt x="5123019" y="1039429"/>
                    <a:pt x="5119298" y="1036676"/>
                  </a:cubicBezTo>
                  <a:cubicBezTo>
                    <a:pt x="5115577" y="1033923"/>
                    <a:pt x="5113717" y="1030240"/>
                    <a:pt x="5113717" y="1025626"/>
                  </a:cubicBezTo>
                  <a:cubicBezTo>
                    <a:pt x="5113717" y="1020268"/>
                    <a:pt x="5116396" y="1015803"/>
                    <a:pt x="5121754" y="1012231"/>
                  </a:cubicBezTo>
                  <a:cubicBezTo>
                    <a:pt x="5127112" y="1008659"/>
                    <a:pt x="5134553" y="1006873"/>
                    <a:pt x="5144078" y="1006873"/>
                  </a:cubicBezTo>
                  <a:cubicBezTo>
                    <a:pt x="5151519" y="1006873"/>
                    <a:pt x="5160226" y="1007692"/>
                    <a:pt x="5170197" y="1009328"/>
                  </a:cubicBezTo>
                  <a:lnTo>
                    <a:pt x="5157315" y="973524"/>
                  </a:lnTo>
                  <a:lnTo>
                    <a:pt x="5166328" y="979415"/>
                  </a:lnTo>
                  <a:lnTo>
                    <a:pt x="5166328" y="750815"/>
                  </a:lnTo>
                  <a:lnTo>
                    <a:pt x="5202047" y="750815"/>
                  </a:lnTo>
                  <a:lnTo>
                    <a:pt x="5212093" y="750815"/>
                  </a:lnTo>
                  <a:lnTo>
                    <a:pt x="5384882" y="750815"/>
                  </a:lnTo>
                  <a:lnTo>
                    <a:pt x="5384882" y="810644"/>
                  </a:lnTo>
                  <a:cubicBezTo>
                    <a:pt x="5369999" y="785343"/>
                    <a:pt x="5355786" y="772692"/>
                    <a:pt x="5342243" y="772692"/>
                  </a:cubicBezTo>
                  <a:cubicBezTo>
                    <a:pt x="5334950" y="772692"/>
                    <a:pt x="5328997" y="775781"/>
                    <a:pt x="5324383" y="781956"/>
                  </a:cubicBezTo>
                  <a:cubicBezTo>
                    <a:pt x="5319770" y="788133"/>
                    <a:pt x="5316644" y="797323"/>
                    <a:pt x="5315007" y="809527"/>
                  </a:cubicBezTo>
                  <a:cubicBezTo>
                    <a:pt x="5296255" y="781994"/>
                    <a:pt x="5276237" y="768227"/>
                    <a:pt x="5254955" y="768227"/>
                  </a:cubicBezTo>
                  <a:cubicBezTo>
                    <a:pt x="5238733" y="768227"/>
                    <a:pt x="5225785" y="774627"/>
                    <a:pt x="5216111" y="787426"/>
                  </a:cubicBezTo>
                  <a:cubicBezTo>
                    <a:pt x="5206438" y="800225"/>
                    <a:pt x="5201600" y="815332"/>
                    <a:pt x="5201600" y="832744"/>
                  </a:cubicBezTo>
                  <a:cubicBezTo>
                    <a:pt x="5201600" y="855069"/>
                    <a:pt x="5208335" y="873560"/>
                    <a:pt x="5221804" y="888220"/>
                  </a:cubicBezTo>
                  <a:cubicBezTo>
                    <a:pt x="5235273" y="902880"/>
                    <a:pt x="5250491" y="910209"/>
                    <a:pt x="5267457" y="910209"/>
                  </a:cubicBezTo>
                  <a:cubicBezTo>
                    <a:pt x="5279512" y="910209"/>
                    <a:pt x="5288925" y="906786"/>
                    <a:pt x="5295697" y="899940"/>
                  </a:cubicBezTo>
                  <a:cubicBezTo>
                    <a:pt x="5302468" y="893094"/>
                    <a:pt x="5305854" y="884909"/>
                    <a:pt x="5305854" y="875384"/>
                  </a:cubicBezTo>
                  <a:cubicBezTo>
                    <a:pt x="5305854" y="867198"/>
                    <a:pt x="5302915" y="859869"/>
                    <a:pt x="5297036" y="853395"/>
                  </a:cubicBezTo>
                  <a:cubicBezTo>
                    <a:pt x="5291157" y="846921"/>
                    <a:pt x="5283754" y="843683"/>
                    <a:pt x="5274824" y="843683"/>
                  </a:cubicBezTo>
                  <a:cubicBezTo>
                    <a:pt x="5265447" y="843683"/>
                    <a:pt x="5258043" y="846921"/>
                    <a:pt x="5252611" y="853395"/>
                  </a:cubicBezTo>
                  <a:cubicBezTo>
                    <a:pt x="5247179" y="859869"/>
                    <a:pt x="5244611" y="868388"/>
                    <a:pt x="5244909" y="878956"/>
                  </a:cubicBezTo>
                  <a:cubicBezTo>
                    <a:pt x="5238510" y="875533"/>
                    <a:pt x="5233971" y="871105"/>
                    <a:pt x="5231291" y="865673"/>
                  </a:cubicBezTo>
                  <a:cubicBezTo>
                    <a:pt x="5228612" y="860240"/>
                    <a:pt x="5227273" y="854027"/>
                    <a:pt x="5227273" y="847031"/>
                  </a:cubicBezTo>
                  <a:cubicBezTo>
                    <a:pt x="5227273" y="837060"/>
                    <a:pt x="5230696" y="828503"/>
                    <a:pt x="5237542" y="821360"/>
                  </a:cubicBezTo>
                  <a:cubicBezTo>
                    <a:pt x="5244388" y="814216"/>
                    <a:pt x="5253467" y="810644"/>
                    <a:pt x="5264778" y="810644"/>
                  </a:cubicBezTo>
                  <a:cubicBezTo>
                    <a:pt x="5276237" y="810644"/>
                    <a:pt x="5286916" y="814327"/>
                    <a:pt x="5296813" y="821694"/>
                  </a:cubicBezTo>
                  <a:cubicBezTo>
                    <a:pt x="5306710" y="829061"/>
                    <a:pt x="5315975" y="840111"/>
                    <a:pt x="5324607" y="854846"/>
                  </a:cubicBezTo>
                  <a:lnTo>
                    <a:pt x="5340680" y="859534"/>
                  </a:lnTo>
                  <a:cubicBezTo>
                    <a:pt x="5339936" y="852836"/>
                    <a:pt x="5339564" y="847925"/>
                    <a:pt x="5339564" y="844800"/>
                  </a:cubicBezTo>
                  <a:cubicBezTo>
                    <a:pt x="5339564" y="835423"/>
                    <a:pt x="5340941" y="828131"/>
                    <a:pt x="5343694" y="822922"/>
                  </a:cubicBezTo>
                  <a:cubicBezTo>
                    <a:pt x="5346447" y="817713"/>
                    <a:pt x="5350354" y="815108"/>
                    <a:pt x="5355414" y="815108"/>
                  </a:cubicBezTo>
                  <a:cubicBezTo>
                    <a:pt x="5361666" y="815108"/>
                    <a:pt x="5368139" y="819499"/>
                    <a:pt x="5374836" y="828279"/>
                  </a:cubicBezTo>
                  <a:cubicBezTo>
                    <a:pt x="5381533" y="837060"/>
                    <a:pt x="5384882" y="849488"/>
                    <a:pt x="5384882" y="865561"/>
                  </a:cubicBezTo>
                  <a:lnTo>
                    <a:pt x="5384882" y="953742"/>
                  </a:lnTo>
                  <a:lnTo>
                    <a:pt x="5424173" y="979415"/>
                  </a:lnTo>
                  <a:lnTo>
                    <a:pt x="5424173" y="750815"/>
                  </a:lnTo>
                  <a:lnTo>
                    <a:pt x="5459222" y="750815"/>
                  </a:lnTo>
                  <a:lnTo>
                    <a:pt x="5469937" y="750815"/>
                  </a:lnTo>
                  <a:lnTo>
                    <a:pt x="5523739" y="750815"/>
                  </a:lnTo>
                  <a:cubicBezTo>
                    <a:pt x="5500820" y="768376"/>
                    <a:pt x="5489359" y="790477"/>
                    <a:pt x="5489359" y="817118"/>
                  </a:cubicBezTo>
                  <a:cubicBezTo>
                    <a:pt x="5489359" y="828726"/>
                    <a:pt x="5491815" y="845804"/>
                    <a:pt x="5496726" y="868351"/>
                  </a:cubicBezTo>
                  <a:cubicBezTo>
                    <a:pt x="5501638" y="890899"/>
                    <a:pt x="5504093" y="909019"/>
                    <a:pt x="5504093" y="922711"/>
                  </a:cubicBezTo>
                  <a:cubicBezTo>
                    <a:pt x="5504093" y="937892"/>
                    <a:pt x="5499256" y="949946"/>
                    <a:pt x="5489583" y="958877"/>
                  </a:cubicBezTo>
                  <a:cubicBezTo>
                    <a:pt x="5479909" y="967806"/>
                    <a:pt x="5469193" y="972271"/>
                    <a:pt x="5457436" y="972271"/>
                  </a:cubicBezTo>
                  <a:cubicBezTo>
                    <a:pt x="5453566" y="972271"/>
                    <a:pt x="5449622" y="971899"/>
                    <a:pt x="5445604" y="971155"/>
                  </a:cubicBezTo>
                  <a:lnTo>
                    <a:pt x="5457436" y="997720"/>
                  </a:lnTo>
                  <a:cubicBezTo>
                    <a:pt x="5476635" y="997720"/>
                    <a:pt x="5495759" y="989238"/>
                    <a:pt x="5514809" y="972271"/>
                  </a:cubicBezTo>
                  <a:cubicBezTo>
                    <a:pt x="5533860" y="955304"/>
                    <a:pt x="5543385" y="933352"/>
                    <a:pt x="5543385" y="906415"/>
                  </a:cubicBezTo>
                  <a:cubicBezTo>
                    <a:pt x="5543385" y="893020"/>
                    <a:pt x="5540928" y="874416"/>
                    <a:pt x="5536017" y="850604"/>
                  </a:cubicBezTo>
                  <a:cubicBezTo>
                    <a:pt x="5531106" y="826791"/>
                    <a:pt x="5528650" y="810197"/>
                    <a:pt x="5528650" y="800822"/>
                  </a:cubicBezTo>
                  <a:cubicBezTo>
                    <a:pt x="5528650" y="785789"/>
                    <a:pt x="5532631" y="773697"/>
                    <a:pt x="5540593" y="764544"/>
                  </a:cubicBezTo>
                  <a:cubicBezTo>
                    <a:pt x="5548556" y="755392"/>
                    <a:pt x="5558639" y="750815"/>
                    <a:pt x="5570843" y="750815"/>
                  </a:cubicBezTo>
                  <a:lnTo>
                    <a:pt x="5583047" y="750815"/>
                  </a:lnTo>
                  <a:lnTo>
                    <a:pt x="5584833" y="750815"/>
                  </a:lnTo>
                  <a:cubicBezTo>
                    <a:pt x="5593168" y="750815"/>
                    <a:pt x="5601092" y="757028"/>
                    <a:pt x="5608609" y="769455"/>
                  </a:cubicBezTo>
                  <a:cubicBezTo>
                    <a:pt x="5616124" y="781882"/>
                    <a:pt x="5619882" y="793082"/>
                    <a:pt x="5619882" y="803054"/>
                  </a:cubicBezTo>
                  <a:lnTo>
                    <a:pt x="5619882" y="953742"/>
                  </a:lnTo>
                  <a:lnTo>
                    <a:pt x="5659172" y="979415"/>
                  </a:lnTo>
                  <a:lnTo>
                    <a:pt x="5659172" y="750815"/>
                  </a:lnTo>
                  <a:lnTo>
                    <a:pt x="5697347" y="750815"/>
                  </a:lnTo>
                  <a:lnTo>
                    <a:pt x="5704937" y="750815"/>
                  </a:lnTo>
                  <a:lnTo>
                    <a:pt x="5706946" y="750815"/>
                  </a:lnTo>
                  <a:lnTo>
                    <a:pt x="5714983" y="778050"/>
                  </a:lnTo>
                  <a:cubicBezTo>
                    <a:pt x="5740730" y="778646"/>
                    <a:pt x="5762757" y="787649"/>
                    <a:pt x="5781063" y="805062"/>
                  </a:cubicBezTo>
                  <a:lnTo>
                    <a:pt x="5723912" y="856185"/>
                  </a:lnTo>
                  <a:lnTo>
                    <a:pt x="5746237" y="894136"/>
                  </a:lnTo>
                  <a:cubicBezTo>
                    <a:pt x="5797731" y="898155"/>
                    <a:pt x="5834195" y="919139"/>
                    <a:pt x="5855625" y="957091"/>
                  </a:cubicBezTo>
                  <a:lnTo>
                    <a:pt x="5889781" y="979415"/>
                  </a:lnTo>
                  <a:lnTo>
                    <a:pt x="5889781" y="750815"/>
                  </a:lnTo>
                  <a:lnTo>
                    <a:pt x="5925947" y="750815"/>
                  </a:lnTo>
                  <a:lnTo>
                    <a:pt x="5935546" y="750815"/>
                  </a:lnTo>
                  <a:lnTo>
                    <a:pt x="6065473" y="750815"/>
                  </a:lnTo>
                  <a:lnTo>
                    <a:pt x="6065473" y="868463"/>
                  </a:lnTo>
                  <a:cubicBezTo>
                    <a:pt x="6055948" y="851199"/>
                    <a:pt x="6043781" y="836949"/>
                    <a:pt x="6028973" y="825712"/>
                  </a:cubicBezTo>
                  <a:cubicBezTo>
                    <a:pt x="6014164" y="814476"/>
                    <a:pt x="5997979" y="808858"/>
                    <a:pt x="5980418" y="808858"/>
                  </a:cubicBezTo>
                  <a:cubicBezTo>
                    <a:pt x="5964791" y="808858"/>
                    <a:pt x="5952103" y="813508"/>
                    <a:pt x="5942355" y="822810"/>
                  </a:cubicBezTo>
                  <a:cubicBezTo>
                    <a:pt x="5932607" y="832112"/>
                    <a:pt x="5927733" y="843460"/>
                    <a:pt x="5927733" y="856855"/>
                  </a:cubicBezTo>
                  <a:cubicBezTo>
                    <a:pt x="5927733" y="869505"/>
                    <a:pt x="5931714" y="880034"/>
                    <a:pt x="5939676" y="888443"/>
                  </a:cubicBezTo>
                  <a:cubicBezTo>
                    <a:pt x="5947638" y="896852"/>
                    <a:pt x="5957573" y="901056"/>
                    <a:pt x="5969479" y="901056"/>
                  </a:cubicBezTo>
                  <a:cubicBezTo>
                    <a:pt x="5981683" y="901056"/>
                    <a:pt x="5991617" y="897262"/>
                    <a:pt x="5999282" y="889671"/>
                  </a:cubicBezTo>
                  <a:cubicBezTo>
                    <a:pt x="6006946" y="882081"/>
                    <a:pt x="6010779" y="872630"/>
                    <a:pt x="6010779" y="861319"/>
                  </a:cubicBezTo>
                  <a:cubicBezTo>
                    <a:pt x="6010779" y="857152"/>
                    <a:pt x="6009961" y="852687"/>
                    <a:pt x="6008323" y="847925"/>
                  </a:cubicBezTo>
                  <a:cubicBezTo>
                    <a:pt x="6023057" y="853580"/>
                    <a:pt x="6036563" y="866156"/>
                    <a:pt x="6048842" y="885652"/>
                  </a:cubicBezTo>
                  <a:cubicBezTo>
                    <a:pt x="6061120" y="905149"/>
                    <a:pt x="6068375" y="928962"/>
                    <a:pt x="6070608" y="957091"/>
                  </a:cubicBezTo>
                  <a:lnTo>
                    <a:pt x="6104764" y="979415"/>
                  </a:lnTo>
                  <a:lnTo>
                    <a:pt x="6104764" y="750815"/>
                  </a:lnTo>
                  <a:lnTo>
                    <a:pt x="6150528" y="750815"/>
                  </a:lnTo>
                  <a:lnTo>
                    <a:pt x="6134455" y="725365"/>
                  </a:lnTo>
                  <a:lnTo>
                    <a:pt x="5919473" y="725365"/>
                  </a:lnTo>
                  <a:lnTo>
                    <a:pt x="5909873" y="725365"/>
                  </a:lnTo>
                  <a:lnTo>
                    <a:pt x="5688863" y="725365"/>
                  </a:lnTo>
                  <a:lnTo>
                    <a:pt x="5681274" y="725365"/>
                  </a:lnTo>
                  <a:lnTo>
                    <a:pt x="5657163" y="725365"/>
                  </a:lnTo>
                  <a:cubicBezTo>
                    <a:pt x="5654931" y="722091"/>
                    <a:pt x="5652735" y="718556"/>
                    <a:pt x="5650578" y="714761"/>
                  </a:cubicBezTo>
                  <a:cubicBezTo>
                    <a:pt x="5648419" y="710966"/>
                    <a:pt x="5645071" y="704530"/>
                    <a:pt x="5640531" y="695451"/>
                  </a:cubicBezTo>
                  <a:cubicBezTo>
                    <a:pt x="5635992" y="686372"/>
                    <a:pt x="5629109" y="681833"/>
                    <a:pt x="5619882" y="681833"/>
                  </a:cubicBezTo>
                  <a:close/>
                  <a:moveTo>
                    <a:pt x="4703324" y="615976"/>
                  </a:moveTo>
                  <a:cubicBezTo>
                    <a:pt x="4698412" y="627138"/>
                    <a:pt x="4695957" y="638449"/>
                    <a:pt x="4695957" y="649909"/>
                  </a:cubicBezTo>
                  <a:cubicBezTo>
                    <a:pt x="4695957" y="671787"/>
                    <a:pt x="4706895" y="696938"/>
                    <a:pt x="4728773" y="725365"/>
                  </a:cubicBezTo>
                  <a:lnTo>
                    <a:pt x="4650638" y="725365"/>
                  </a:lnTo>
                  <a:lnTo>
                    <a:pt x="4643048" y="725365"/>
                  </a:lnTo>
                  <a:lnTo>
                    <a:pt x="4618938" y="725365"/>
                  </a:lnTo>
                  <a:cubicBezTo>
                    <a:pt x="4616706" y="722091"/>
                    <a:pt x="4614511" y="718556"/>
                    <a:pt x="4612352" y="714761"/>
                  </a:cubicBezTo>
                  <a:cubicBezTo>
                    <a:pt x="4610194" y="710966"/>
                    <a:pt x="4606846" y="704530"/>
                    <a:pt x="4602306" y="695451"/>
                  </a:cubicBezTo>
                  <a:cubicBezTo>
                    <a:pt x="4597768" y="686372"/>
                    <a:pt x="4590884" y="681833"/>
                    <a:pt x="4581657" y="681833"/>
                  </a:cubicBezTo>
                  <a:lnTo>
                    <a:pt x="4581657" y="750815"/>
                  </a:lnTo>
                  <a:cubicBezTo>
                    <a:pt x="4575108" y="740546"/>
                    <a:pt x="4569229" y="733737"/>
                    <a:pt x="4564020" y="730388"/>
                  </a:cubicBezTo>
                  <a:cubicBezTo>
                    <a:pt x="4561416" y="728714"/>
                    <a:pt x="4558235" y="727458"/>
                    <a:pt x="4554477" y="726621"/>
                  </a:cubicBezTo>
                  <a:lnTo>
                    <a:pt x="4545197" y="725725"/>
                  </a:lnTo>
                  <a:lnTo>
                    <a:pt x="4544970" y="725365"/>
                  </a:lnTo>
                  <a:lnTo>
                    <a:pt x="4541473" y="725365"/>
                  </a:lnTo>
                  <a:lnTo>
                    <a:pt x="4528748" y="725365"/>
                  </a:lnTo>
                  <a:lnTo>
                    <a:pt x="4513270" y="725365"/>
                  </a:lnTo>
                  <a:cubicBezTo>
                    <a:pt x="4511038" y="722091"/>
                    <a:pt x="4508842" y="718556"/>
                    <a:pt x="4506685" y="714761"/>
                  </a:cubicBezTo>
                  <a:cubicBezTo>
                    <a:pt x="4504526" y="710966"/>
                    <a:pt x="4501178" y="704530"/>
                    <a:pt x="4496639" y="695451"/>
                  </a:cubicBezTo>
                  <a:cubicBezTo>
                    <a:pt x="4492099" y="686372"/>
                    <a:pt x="4485216" y="681833"/>
                    <a:pt x="4475989" y="681833"/>
                  </a:cubicBezTo>
                  <a:lnTo>
                    <a:pt x="4475989" y="789435"/>
                  </a:lnTo>
                  <a:cubicBezTo>
                    <a:pt x="4447265" y="746721"/>
                    <a:pt x="4415639" y="725365"/>
                    <a:pt x="4381111" y="725365"/>
                  </a:cubicBezTo>
                  <a:cubicBezTo>
                    <a:pt x="4356405" y="725365"/>
                    <a:pt x="4336090" y="733960"/>
                    <a:pt x="4320166" y="751150"/>
                  </a:cubicBezTo>
                  <a:cubicBezTo>
                    <a:pt x="4304241" y="768339"/>
                    <a:pt x="4296279" y="786979"/>
                    <a:pt x="4296279" y="807072"/>
                  </a:cubicBezTo>
                  <a:cubicBezTo>
                    <a:pt x="4296279" y="815108"/>
                    <a:pt x="4298399" y="821396"/>
                    <a:pt x="4302641" y="825935"/>
                  </a:cubicBezTo>
                  <a:cubicBezTo>
                    <a:pt x="4306883" y="830475"/>
                    <a:pt x="4312501" y="832744"/>
                    <a:pt x="4319496" y="832744"/>
                  </a:cubicBezTo>
                  <a:cubicBezTo>
                    <a:pt x="4325449" y="832744"/>
                    <a:pt x="4332407" y="830810"/>
                    <a:pt x="4340369" y="826940"/>
                  </a:cubicBezTo>
                  <a:cubicBezTo>
                    <a:pt x="4348331" y="823071"/>
                    <a:pt x="4354620" y="821136"/>
                    <a:pt x="4359233" y="821136"/>
                  </a:cubicBezTo>
                  <a:cubicBezTo>
                    <a:pt x="4363847" y="821136"/>
                    <a:pt x="4367456" y="822624"/>
                    <a:pt x="4370061" y="825601"/>
                  </a:cubicBezTo>
                  <a:cubicBezTo>
                    <a:pt x="4372665" y="828577"/>
                    <a:pt x="4373967" y="831777"/>
                    <a:pt x="4373967" y="835200"/>
                  </a:cubicBezTo>
                  <a:cubicBezTo>
                    <a:pt x="4373967" y="837730"/>
                    <a:pt x="4362358" y="850157"/>
                    <a:pt x="4339142" y="872482"/>
                  </a:cubicBezTo>
                  <a:lnTo>
                    <a:pt x="4373520" y="895698"/>
                  </a:lnTo>
                  <a:lnTo>
                    <a:pt x="4459915" y="808188"/>
                  </a:lnTo>
                  <a:cubicBezTo>
                    <a:pt x="4470632" y="823071"/>
                    <a:pt x="4475989" y="840856"/>
                    <a:pt x="4475989" y="861543"/>
                  </a:cubicBezTo>
                  <a:lnTo>
                    <a:pt x="4475989" y="953742"/>
                  </a:lnTo>
                  <a:lnTo>
                    <a:pt x="4515279" y="979415"/>
                  </a:lnTo>
                  <a:lnTo>
                    <a:pt x="4515279" y="750815"/>
                  </a:lnTo>
                  <a:lnTo>
                    <a:pt x="4544822" y="750815"/>
                  </a:lnTo>
                  <a:lnTo>
                    <a:pt x="4546608" y="750815"/>
                  </a:lnTo>
                  <a:cubicBezTo>
                    <a:pt x="4554943" y="750815"/>
                    <a:pt x="4562867" y="757028"/>
                    <a:pt x="4570383" y="769455"/>
                  </a:cubicBezTo>
                  <a:cubicBezTo>
                    <a:pt x="4577899" y="781882"/>
                    <a:pt x="4581657" y="793082"/>
                    <a:pt x="4581657" y="803054"/>
                  </a:cubicBezTo>
                  <a:lnTo>
                    <a:pt x="4581657" y="953742"/>
                  </a:lnTo>
                  <a:lnTo>
                    <a:pt x="4620947" y="979415"/>
                  </a:lnTo>
                  <a:lnTo>
                    <a:pt x="4620947" y="750815"/>
                  </a:lnTo>
                  <a:lnTo>
                    <a:pt x="4659122" y="750815"/>
                  </a:lnTo>
                  <a:lnTo>
                    <a:pt x="4666712" y="750815"/>
                  </a:lnTo>
                  <a:lnTo>
                    <a:pt x="4742615" y="750815"/>
                  </a:lnTo>
                  <a:cubicBezTo>
                    <a:pt x="4745293" y="759149"/>
                    <a:pt x="4746633" y="767707"/>
                    <a:pt x="4746633" y="776488"/>
                  </a:cubicBezTo>
                  <a:cubicBezTo>
                    <a:pt x="4746633" y="797026"/>
                    <a:pt x="4740345" y="815108"/>
                    <a:pt x="4727769" y="830735"/>
                  </a:cubicBezTo>
                  <a:cubicBezTo>
                    <a:pt x="4715193" y="846362"/>
                    <a:pt x="4694543" y="857450"/>
                    <a:pt x="4665819" y="863998"/>
                  </a:cubicBezTo>
                  <a:cubicBezTo>
                    <a:pt x="4665522" y="866082"/>
                    <a:pt x="4665372" y="867942"/>
                    <a:pt x="4665372" y="869579"/>
                  </a:cubicBezTo>
                  <a:cubicBezTo>
                    <a:pt x="4665372" y="894880"/>
                    <a:pt x="4673484" y="916385"/>
                    <a:pt x="4689706" y="934097"/>
                  </a:cubicBezTo>
                  <a:cubicBezTo>
                    <a:pt x="4705928" y="951807"/>
                    <a:pt x="4725945" y="960663"/>
                    <a:pt x="4749758" y="960663"/>
                  </a:cubicBezTo>
                  <a:cubicBezTo>
                    <a:pt x="4775059" y="960663"/>
                    <a:pt x="4796192" y="952216"/>
                    <a:pt x="4813159" y="935324"/>
                  </a:cubicBezTo>
                  <a:cubicBezTo>
                    <a:pt x="4830125" y="918432"/>
                    <a:pt x="4838608" y="895848"/>
                    <a:pt x="4838608" y="867570"/>
                  </a:cubicBezTo>
                  <a:cubicBezTo>
                    <a:pt x="4838608" y="848818"/>
                    <a:pt x="4833474" y="829842"/>
                    <a:pt x="4823205" y="810644"/>
                  </a:cubicBezTo>
                  <a:cubicBezTo>
                    <a:pt x="4812935" y="791445"/>
                    <a:pt x="4798499" y="771502"/>
                    <a:pt x="4779896" y="750815"/>
                  </a:cubicBezTo>
                  <a:lnTo>
                    <a:pt x="4884373" y="750815"/>
                  </a:lnTo>
                  <a:lnTo>
                    <a:pt x="4868300" y="725365"/>
                  </a:lnTo>
                  <a:lnTo>
                    <a:pt x="4759358" y="725365"/>
                  </a:lnTo>
                  <a:cubicBezTo>
                    <a:pt x="4742392" y="705273"/>
                    <a:pt x="4733909" y="684363"/>
                    <a:pt x="4733909" y="662634"/>
                  </a:cubicBezTo>
                  <a:cubicBezTo>
                    <a:pt x="4733909" y="651026"/>
                    <a:pt x="4735843" y="640310"/>
                    <a:pt x="4739712" y="630487"/>
                  </a:cubicBezTo>
                  <a:close/>
                  <a:moveTo>
                    <a:pt x="0" y="0"/>
                  </a:moveTo>
                  <a:lnTo>
                    <a:pt x="12471461" y="0"/>
                  </a:lnTo>
                  <a:lnTo>
                    <a:pt x="12471461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40A47F-DA4C-4C75-B48F-8B1B46CF0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0170" y="4963967"/>
              <a:ext cx="1370825" cy="1226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495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5E7EA4A-F48F-44F4-873B-71E1F9344C4A}"/>
              </a:ext>
            </a:extLst>
          </p:cNvPr>
          <p:cNvSpPr/>
          <p:nvPr/>
        </p:nvSpPr>
        <p:spPr>
          <a:xfrm>
            <a:off x="6668896" y="5194300"/>
            <a:ext cx="1360595" cy="4468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৬১০ </a:t>
            </a:r>
            <a:r>
              <a:rPr lang="en-US" dirty="0" err="1"/>
              <a:t>খ্রিঃ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28B974-8C3C-4AE0-92FA-CA2668EB86E8}"/>
              </a:ext>
            </a:extLst>
          </p:cNvPr>
          <p:cNvSpPr/>
          <p:nvPr/>
        </p:nvSpPr>
        <p:spPr>
          <a:xfrm>
            <a:off x="8163070" y="4415173"/>
            <a:ext cx="133353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হাজ্জাজ</a:t>
            </a:r>
            <a:r>
              <a:rPr lang="en-US" sz="1600" dirty="0"/>
              <a:t> </a:t>
            </a:r>
            <a:r>
              <a:rPr lang="en-US" sz="1600" dirty="0" err="1"/>
              <a:t>বিন</a:t>
            </a:r>
            <a:r>
              <a:rPr lang="en-US" sz="1600" dirty="0"/>
              <a:t> </a:t>
            </a:r>
            <a:r>
              <a:rPr lang="en-US" sz="1400" dirty="0" err="1"/>
              <a:t>ইউসুফ</a:t>
            </a:r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0DDF0F-B6FD-40DA-A168-68D72526EF6B}"/>
              </a:ext>
            </a:extLst>
          </p:cNvPr>
          <p:cNvSpPr/>
          <p:nvPr/>
        </p:nvSpPr>
        <p:spPr>
          <a:xfrm>
            <a:off x="9245905" y="3384068"/>
            <a:ext cx="1333531" cy="4591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৬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6928D6-C099-442B-8A3B-693329B6F8D3}"/>
              </a:ext>
            </a:extLst>
          </p:cNvPr>
          <p:cNvSpPr/>
          <p:nvPr/>
        </p:nvSpPr>
        <p:spPr>
          <a:xfrm>
            <a:off x="7989634" y="2517389"/>
            <a:ext cx="11952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/>
              <a:t>১৬৩০টি</a:t>
            </a:r>
            <a:endParaRPr lang="en-US" sz="1600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E3BBF53-4961-4DA2-A6C7-FC53A9E1367B}"/>
              </a:ext>
            </a:extLst>
          </p:cNvPr>
          <p:cNvSpPr/>
          <p:nvPr/>
        </p:nvSpPr>
        <p:spPr>
          <a:xfrm>
            <a:off x="0" y="-47060"/>
            <a:ext cx="12767952" cy="6858000"/>
          </a:xfrm>
          <a:prstGeom prst="frame">
            <a:avLst>
              <a:gd name="adj1" fmla="val 10096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48693">
                <a:srgbClr val="00B050"/>
              </a:gs>
              <a:gs pos="92035">
                <a:srgbClr val="7030A0"/>
              </a:gs>
              <a:gs pos="33000">
                <a:srgbClr val="7030A0"/>
              </a:gs>
              <a:gs pos="68000">
                <a:srgbClr val="7030A0"/>
              </a:gs>
              <a:gs pos="12000">
                <a:srgbClr val="FF0000"/>
              </a:gs>
              <a:gs pos="84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433258-0E1E-46D3-B1A3-66E62BFF6890}"/>
              </a:ext>
            </a:extLst>
          </p:cNvPr>
          <p:cNvSpPr txBox="1"/>
          <p:nvPr/>
        </p:nvSpPr>
        <p:spPr>
          <a:xfrm>
            <a:off x="4785610" y="788736"/>
            <a:ext cx="2620780" cy="58477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পাঠ মূল্যায়ণ</a:t>
            </a:r>
            <a:r>
              <a:rPr lang="en-US" sz="24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</a:t>
            </a:r>
            <a:r>
              <a:rPr lang="bn-BD" sz="32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২</a:t>
            </a:r>
            <a:endParaRPr lang="en-US" sz="2400" b="1" spc="50" dirty="0">
              <a:ln w="0"/>
              <a:solidFill>
                <a:srgbClr val="E51BB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13A05E-B6D7-4FE2-9718-284E82E44486}"/>
              </a:ext>
            </a:extLst>
          </p:cNvPr>
          <p:cNvSpPr txBox="1"/>
          <p:nvPr/>
        </p:nvSpPr>
        <p:spPr>
          <a:xfrm>
            <a:off x="1231901" y="2517389"/>
            <a:ext cx="4864100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হযরত</a:t>
            </a:r>
            <a:r>
              <a:rPr lang="en-US" sz="1400" dirty="0"/>
              <a:t> </a:t>
            </a:r>
            <a:r>
              <a:rPr lang="bn-BD" sz="1400" dirty="0"/>
              <a:t>আব্দুল্লাহ ইবনে উমর রাঃ</a:t>
            </a:r>
            <a:r>
              <a:rPr lang="en-US" sz="1400" dirty="0"/>
              <a:t>  </a:t>
            </a:r>
            <a:r>
              <a:rPr lang="bn-BD" sz="1400" dirty="0"/>
              <a:t>কতটি হাদীস বর্ণনা করেন</a:t>
            </a:r>
            <a:r>
              <a:rPr lang="en-US" sz="1400" dirty="0"/>
              <a:t> ?</a:t>
            </a:r>
            <a:r>
              <a:rPr lang="bn-BD" sz="1400" dirty="0"/>
              <a:t> </a:t>
            </a:r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5C0AD3-1370-4014-BFC4-6CFBE33F0361}"/>
              </a:ext>
            </a:extLst>
          </p:cNvPr>
          <p:cNvSpPr/>
          <p:nvPr/>
        </p:nvSpPr>
        <p:spPr>
          <a:xfrm>
            <a:off x="6668896" y="2517389"/>
            <a:ext cx="123054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/>
              <a:t>১২১০টি</a:t>
            </a:r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07BBBB-CB9D-4CC6-B1D7-3D507D517B74}"/>
              </a:ext>
            </a:extLst>
          </p:cNvPr>
          <p:cNvSpPr/>
          <p:nvPr/>
        </p:nvSpPr>
        <p:spPr>
          <a:xfrm>
            <a:off x="9245905" y="2517389"/>
            <a:ext cx="133353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/>
              <a:t>২৬১০টি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C34BB1-E6EF-4F96-AA84-DFF00E74A10D}"/>
              </a:ext>
            </a:extLst>
          </p:cNvPr>
          <p:cNvSpPr/>
          <p:nvPr/>
        </p:nvSpPr>
        <p:spPr>
          <a:xfrm>
            <a:off x="10734657" y="2523154"/>
            <a:ext cx="119526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/>
              <a:t>৫৩৭৪টি</a:t>
            </a:r>
            <a:endParaRPr lang="en-US" sz="1600" dirty="0"/>
          </a:p>
        </p:txBody>
      </p:sp>
      <p:sp>
        <p:nvSpPr>
          <p:cNvPr id="15" name="L-Shape 14">
            <a:extLst>
              <a:ext uri="{FF2B5EF4-FFF2-40B4-BE49-F238E27FC236}">
                <a16:creationId xmlns:a16="http://schemas.microsoft.com/office/drawing/2014/main" id="{D04F5AA9-FE94-4BD8-9B55-89365ED6D69C}"/>
              </a:ext>
            </a:extLst>
          </p:cNvPr>
          <p:cNvSpPr/>
          <p:nvPr/>
        </p:nvSpPr>
        <p:spPr>
          <a:xfrm rot="18689226">
            <a:off x="973187" y="5885860"/>
            <a:ext cx="773113" cy="365576"/>
          </a:xfrm>
          <a:prstGeom prst="corner">
            <a:avLst>
              <a:gd name="adj1" fmla="val 35010"/>
              <a:gd name="adj2" fmla="val 35662"/>
            </a:avLst>
          </a:prstGeom>
          <a:gradFill>
            <a:gsLst>
              <a:gs pos="92035">
                <a:srgbClr val="FA350E"/>
              </a:gs>
              <a:gs pos="74000">
                <a:srgbClr val="33CC33"/>
              </a:gs>
              <a:gs pos="34498">
                <a:srgbClr val="00FF00"/>
              </a:gs>
              <a:gs pos="49000">
                <a:srgbClr val="7030A0"/>
              </a:gs>
              <a:gs pos="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D512DE-CBCD-43E2-82A5-9F6E4238D1B4}"/>
              </a:ext>
            </a:extLst>
          </p:cNvPr>
          <p:cNvGrpSpPr/>
          <p:nvPr/>
        </p:nvGrpSpPr>
        <p:grpSpPr>
          <a:xfrm>
            <a:off x="1335685" y="1191878"/>
            <a:ext cx="3642610" cy="773113"/>
            <a:chOff x="839449" y="1157429"/>
            <a:chExt cx="3642610" cy="77311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63DD78-6A6F-4092-A2EF-34AD96B1338D}"/>
                </a:ext>
              </a:extLst>
            </p:cNvPr>
            <p:cNvSpPr txBox="1"/>
            <p:nvPr/>
          </p:nvSpPr>
          <p:spPr>
            <a:xfrm>
              <a:off x="839449" y="1543987"/>
              <a:ext cx="364261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dirty="0"/>
                <a:t>সঠিক উত্তরের পাশে</a:t>
              </a:r>
              <a:r>
                <a:rPr lang="en-US" dirty="0"/>
                <a:t> </a:t>
              </a:r>
              <a:r>
                <a:rPr lang="bn-BD" dirty="0"/>
                <a:t> </a:t>
              </a:r>
              <a:r>
                <a:rPr lang="en-US" dirty="0"/>
                <a:t>        </a:t>
              </a:r>
              <a:r>
                <a:rPr lang="bn-BD" dirty="0"/>
                <a:t>চিহৃ বসাওঃ</a:t>
              </a:r>
              <a:endParaRPr lang="en-US" dirty="0"/>
            </a:p>
          </p:txBody>
        </p:sp>
        <p:sp>
          <p:nvSpPr>
            <p:cNvPr id="16" name="L-Shape 15">
              <a:extLst>
                <a:ext uri="{FF2B5EF4-FFF2-40B4-BE49-F238E27FC236}">
                  <a16:creationId xmlns:a16="http://schemas.microsoft.com/office/drawing/2014/main" id="{2031478E-468A-4203-B7CA-6C12764C7D1F}"/>
                </a:ext>
              </a:extLst>
            </p:cNvPr>
            <p:cNvSpPr/>
            <p:nvPr/>
          </p:nvSpPr>
          <p:spPr>
            <a:xfrm rot="17905747">
              <a:off x="2685254" y="1361198"/>
              <a:ext cx="773113" cy="365576"/>
            </a:xfrm>
            <a:prstGeom prst="corner">
              <a:avLst>
                <a:gd name="adj1" fmla="val 35010"/>
                <a:gd name="adj2" fmla="val 35662"/>
              </a:avLst>
            </a:prstGeom>
            <a:gradFill>
              <a:gsLst>
                <a:gs pos="92035">
                  <a:srgbClr val="FA350E"/>
                </a:gs>
                <a:gs pos="74000">
                  <a:srgbClr val="33CC33"/>
                </a:gs>
                <a:gs pos="34498">
                  <a:srgbClr val="00FF00"/>
                </a:gs>
                <a:gs pos="49000">
                  <a:srgbClr val="7030A0"/>
                </a:gs>
                <a:gs pos="0">
                  <a:srgbClr val="FF0000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F6676D9-3696-49C9-8CB6-E4CE2BC521D3}"/>
              </a:ext>
            </a:extLst>
          </p:cNvPr>
          <p:cNvSpPr/>
          <p:nvPr/>
        </p:nvSpPr>
        <p:spPr>
          <a:xfrm>
            <a:off x="6668897" y="3390247"/>
            <a:ext cx="1230548" cy="446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১৬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541F31-261C-4E47-B9CE-E99A01195825}"/>
              </a:ext>
            </a:extLst>
          </p:cNvPr>
          <p:cNvSpPr/>
          <p:nvPr/>
        </p:nvSpPr>
        <p:spPr>
          <a:xfrm>
            <a:off x="10734657" y="3377889"/>
            <a:ext cx="1195266" cy="459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১০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61DE0B-E68B-43DE-A4C5-F3A144A9C7E1}"/>
              </a:ext>
            </a:extLst>
          </p:cNvPr>
          <p:cNvSpPr/>
          <p:nvPr/>
        </p:nvSpPr>
        <p:spPr>
          <a:xfrm>
            <a:off x="7989634" y="3363849"/>
            <a:ext cx="1195266" cy="499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২০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A21A3F-3EED-4F83-A02C-AE87B1E90121}"/>
              </a:ext>
            </a:extLst>
          </p:cNvPr>
          <p:cNvSpPr txBox="1"/>
          <p:nvPr/>
        </p:nvSpPr>
        <p:spPr>
          <a:xfrm>
            <a:off x="1359743" y="4327551"/>
            <a:ext cx="4736257" cy="33855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/>
              <a:t>হযরত</a:t>
            </a:r>
            <a:r>
              <a:rPr lang="en-US" sz="1400" dirty="0"/>
              <a:t> </a:t>
            </a:r>
            <a:r>
              <a:rPr lang="bn-BD" sz="1400" dirty="0"/>
              <a:t>আব্দুল্লাহ ইবনে উমর </a:t>
            </a:r>
            <a:r>
              <a:rPr lang="en-US" sz="1600" dirty="0"/>
              <a:t>(</a:t>
            </a:r>
            <a:r>
              <a:rPr lang="bn-BD" sz="1600" dirty="0"/>
              <a:t>রাঃ</a:t>
            </a:r>
            <a:r>
              <a:rPr lang="en-US" sz="1600" dirty="0"/>
              <a:t>)</a:t>
            </a:r>
            <a:r>
              <a:rPr lang="en-US" sz="1600" dirty="0" err="1"/>
              <a:t>এর</a:t>
            </a:r>
            <a:r>
              <a:rPr lang="en-US" sz="1600" dirty="0"/>
              <a:t> </a:t>
            </a:r>
            <a:r>
              <a:rPr lang="en-US" sz="1600" dirty="0" err="1"/>
              <a:t>জানাযার</a:t>
            </a:r>
            <a:r>
              <a:rPr lang="en-US" sz="1600" dirty="0"/>
              <a:t> </a:t>
            </a:r>
            <a:r>
              <a:rPr lang="en-US" sz="1600" dirty="0" err="1"/>
              <a:t>ইমামতি</a:t>
            </a:r>
            <a:r>
              <a:rPr lang="en-US" sz="1600" dirty="0"/>
              <a:t> </a:t>
            </a:r>
            <a:r>
              <a:rPr lang="en-US" sz="1600" dirty="0" err="1"/>
              <a:t>কে</a:t>
            </a:r>
            <a:r>
              <a:rPr lang="en-US" sz="1600" dirty="0"/>
              <a:t> </a:t>
            </a:r>
            <a:r>
              <a:rPr lang="en-US" sz="1600" dirty="0" err="1"/>
              <a:t>করেন</a:t>
            </a:r>
            <a:r>
              <a:rPr lang="en-US" sz="1600" dirty="0"/>
              <a:t> ?</a:t>
            </a:r>
            <a:endParaRPr lang="en-US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40895A-A6AA-4A1B-9E25-A52599149D84}"/>
              </a:ext>
            </a:extLst>
          </p:cNvPr>
          <p:cNvSpPr/>
          <p:nvPr/>
        </p:nvSpPr>
        <p:spPr>
          <a:xfrm>
            <a:off x="6695960" y="4403570"/>
            <a:ext cx="1333531" cy="422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হযরত</a:t>
            </a:r>
            <a:r>
              <a:rPr lang="en-US" sz="1400" dirty="0"/>
              <a:t> </a:t>
            </a:r>
            <a:r>
              <a:rPr lang="en-US" sz="1200" dirty="0" err="1"/>
              <a:t>উমর</a:t>
            </a:r>
            <a:r>
              <a:rPr lang="en-US" sz="1400" dirty="0"/>
              <a:t> (</a:t>
            </a:r>
            <a:r>
              <a:rPr lang="en-US" sz="1400" dirty="0" err="1"/>
              <a:t>রাঃ</a:t>
            </a:r>
            <a:r>
              <a:rPr lang="en-US" sz="1100" dirty="0"/>
              <a:t>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2C468-69B8-45B6-A2BC-768CC0CCA35D}"/>
              </a:ext>
            </a:extLst>
          </p:cNvPr>
          <p:cNvSpPr/>
          <p:nvPr/>
        </p:nvSpPr>
        <p:spPr>
          <a:xfrm>
            <a:off x="9666042" y="4403570"/>
            <a:ext cx="120820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</a:t>
            </a:r>
            <a:r>
              <a:rPr lang="en-US" sz="1400" dirty="0" err="1"/>
              <a:t>হযরত</a:t>
            </a:r>
            <a:r>
              <a:rPr lang="en-US" sz="1100" dirty="0"/>
              <a:t> </a:t>
            </a:r>
            <a:r>
              <a:rPr lang="en-US" sz="1400" dirty="0" err="1"/>
              <a:t>আলী</a:t>
            </a:r>
            <a:r>
              <a:rPr lang="en-US" sz="1400" dirty="0"/>
              <a:t> </a:t>
            </a:r>
            <a:r>
              <a:rPr lang="en-US" sz="1600" dirty="0" err="1"/>
              <a:t>রাঃ</a:t>
            </a:r>
            <a:endParaRPr lang="en-US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C8DAA7-C440-436B-8AD6-DB7804408449}"/>
              </a:ext>
            </a:extLst>
          </p:cNvPr>
          <p:cNvSpPr/>
          <p:nvPr/>
        </p:nvSpPr>
        <p:spPr>
          <a:xfrm>
            <a:off x="10892795" y="4403570"/>
            <a:ext cx="108110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আনাস</a:t>
            </a:r>
            <a:r>
              <a:rPr lang="en-US" sz="1400" dirty="0"/>
              <a:t> </a:t>
            </a:r>
            <a:r>
              <a:rPr lang="en-US" sz="1400" dirty="0" err="1"/>
              <a:t>রাঃ</a:t>
            </a:r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C7B80B-29DE-4ADB-A5A0-90448C378726}"/>
              </a:ext>
            </a:extLst>
          </p:cNvPr>
          <p:cNvSpPr txBox="1"/>
          <p:nvPr/>
        </p:nvSpPr>
        <p:spPr>
          <a:xfrm>
            <a:off x="1231901" y="3417435"/>
            <a:ext cx="4864099" cy="33855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 err="1"/>
              <a:t>হযরত</a:t>
            </a:r>
            <a:r>
              <a:rPr lang="bn-BD" sz="1400" dirty="0"/>
              <a:t> আব্দুল্লাহ ইবনে</a:t>
            </a:r>
            <a:r>
              <a:rPr lang="en-US" sz="1400" dirty="0"/>
              <a:t> </a:t>
            </a:r>
            <a:r>
              <a:rPr lang="en-US" sz="1600" dirty="0" err="1"/>
              <a:t>উমর</a:t>
            </a:r>
            <a:r>
              <a:rPr lang="en-US" sz="1600" dirty="0"/>
              <a:t> </a:t>
            </a:r>
            <a:r>
              <a:rPr lang="en-US" sz="1600" dirty="0" err="1"/>
              <a:t>রাঃ</a:t>
            </a:r>
            <a:r>
              <a:rPr lang="en-US" sz="1600" dirty="0"/>
              <a:t> </a:t>
            </a:r>
            <a:r>
              <a:rPr lang="en-US" sz="1600" dirty="0" err="1"/>
              <a:t>কত</a:t>
            </a:r>
            <a:r>
              <a:rPr lang="en-US" sz="1600" dirty="0"/>
              <a:t> </a:t>
            </a:r>
            <a:r>
              <a:rPr lang="en-US" sz="1600" dirty="0" err="1"/>
              <a:t>বৎসর</a:t>
            </a:r>
            <a:r>
              <a:rPr lang="en-US" sz="1600" dirty="0"/>
              <a:t> </a:t>
            </a:r>
            <a:r>
              <a:rPr lang="en-US" sz="1600" dirty="0" err="1"/>
              <a:t>বয়সে</a:t>
            </a:r>
            <a:r>
              <a:rPr lang="en-US" sz="1600" dirty="0"/>
              <a:t> </a:t>
            </a:r>
            <a:r>
              <a:rPr lang="en-US" sz="1600" dirty="0" err="1"/>
              <a:t>ইসলাম</a:t>
            </a:r>
            <a:r>
              <a:rPr lang="en-US" sz="1600" dirty="0"/>
              <a:t> </a:t>
            </a:r>
            <a:r>
              <a:rPr lang="en-US" sz="1600" dirty="0" err="1"/>
              <a:t>গ্রহন</a:t>
            </a:r>
            <a:r>
              <a:rPr lang="en-US" sz="1600" dirty="0"/>
              <a:t> </a:t>
            </a:r>
            <a:r>
              <a:rPr lang="en-US" sz="1600" dirty="0" err="1"/>
              <a:t>করেন</a:t>
            </a:r>
            <a:r>
              <a:rPr lang="en-US" sz="1600" dirty="0"/>
              <a:t>?</a:t>
            </a:r>
            <a:r>
              <a:rPr lang="bn-BD" sz="1600" dirty="0"/>
              <a:t> </a:t>
            </a:r>
            <a:endParaRPr lang="en-US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1915BB-3F16-4222-9286-6BCEE8429F52}"/>
              </a:ext>
            </a:extLst>
          </p:cNvPr>
          <p:cNvSpPr txBox="1"/>
          <p:nvPr/>
        </p:nvSpPr>
        <p:spPr>
          <a:xfrm>
            <a:off x="1359743" y="5194300"/>
            <a:ext cx="4736257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হযরত</a:t>
            </a:r>
            <a:r>
              <a:rPr lang="en-US" dirty="0"/>
              <a:t> </a:t>
            </a:r>
            <a:r>
              <a:rPr lang="bn-BD" sz="1400" dirty="0"/>
              <a:t>আব্দুল্লাহ</a:t>
            </a:r>
            <a:r>
              <a:rPr lang="en-US" dirty="0"/>
              <a:t> </a:t>
            </a:r>
            <a:r>
              <a:rPr lang="en-US" dirty="0" err="1"/>
              <a:t>উমর</a:t>
            </a:r>
            <a:r>
              <a:rPr lang="en-US" dirty="0"/>
              <a:t> </a:t>
            </a:r>
            <a:r>
              <a:rPr lang="en-US" dirty="0" err="1"/>
              <a:t>রাঃ</a:t>
            </a:r>
            <a:r>
              <a:rPr lang="en-US" dirty="0"/>
              <a:t> </a:t>
            </a:r>
            <a:r>
              <a:rPr lang="en-US" dirty="0" err="1"/>
              <a:t>কত</a:t>
            </a:r>
            <a:r>
              <a:rPr lang="en-US" dirty="0"/>
              <a:t> </a:t>
            </a:r>
            <a:r>
              <a:rPr lang="en-US" dirty="0" err="1"/>
              <a:t>খ্রিঃ</a:t>
            </a:r>
            <a:r>
              <a:rPr lang="en-US" dirty="0"/>
              <a:t> </a:t>
            </a:r>
            <a:r>
              <a:rPr lang="en-US" dirty="0" err="1"/>
              <a:t>জন্ম</a:t>
            </a:r>
            <a:r>
              <a:rPr lang="en-US" dirty="0"/>
              <a:t> </a:t>
            </a:r>
            <a:r>
              <a:rPr lang="en-US" dirty="0" err="1"/>
              <a:t>গ্রহন</a:t>
            </a:r>
            <a:r>
              <a:rPr lang="en-US" dirty="0"/>
              <a:t> </a:t>
            </a:r>
            <a:r>
              <a:rPr lang="en-US" dirty="0" err="1"/>
              <a:t>করেন</a:t>
            </a:r>
            <a:r>
              <a:rPr lang="en-US" dirty="0"/>
              <a:t> ?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945BF0E-3AEB-48EE-AFED-0F0BA3E6BFAD}"/>
              </a:ext>
            </a:extLst>
          </p:cNvPr>
          <p:cNvSpPr/>
          <p:nvPr/>
        </p:nvSpPr>
        <p:spPr>
          <a:xfrm>
            <a:off x="8101556" y="5194300"/>
            <a:ext cx="1360596" cy="446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৫১০খ্রিঃ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F4303A-0529-435F-A926-E70F90551AAE}"/>
              </a:ext>
            </a:extLst>
          </p:cNvPr>
          <p:cNvSpPr/>
          <p:nvPr/>
        </p:nvSpPr>
        <p:spPr>
          <a:xfrm>
            <a:off x="10935750" y="5147572"/>
            <a:ext cx="1081103" cy="446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৫২০খ্রিঃ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E41EB9-E8AC-45CC-A48B-509A5E0E9595}"/>
              </a:ext>
            </a:extLst>
          </p:cNvPr>
          <p:cNvSpPr/>
          <p:nvPr/>
        </p:nvSpPr>
        <p:spPr>
          <a:xfrm>
            <a:off x="9513651" y="5170936"/>
            <a:ext cx="1360596" cy="459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৬১৬খ্রিঃ</a:t>
            </a:r>
          </a:p>
        </p:txBody>
      </p:sp>
    </p:spTree>
    <p:extLst>
      <p:ext uri="{BB962C8B-B14F-4D97-AF65-F5344CB8AC3E}">
        <p14:creationId xmlns:p14="http://schemas.microsoft.com/office/powerpoint/2010/main" val="344219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62109 -0.4942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55" y="-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72396 -0.3555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98" y="-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66015 -0.2270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8" y="-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51354 -0.09467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 animBg="1"/>
      <p:bldP spid="18" grpId="0" animBg="1"/>
      <p:bldP spid="12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5" grpId="1" animBg="1"/>
      <p:bldP spid="15" grpId="2" animBg="1"/>
      <p:bldP spid="15" grpId="3" animBg="1"/>
      <p:bldP spid="17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576">
              <a:srgbClr val="FFFF00"/>
            </a:gs>
            <a:gs pos="1800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79EE4A-AF6E-4B03-8E4C-74917D1A920F}"/>
              </a:ext>
            </a:extLst>
          </p:cNvPr>
          <p:cNvSpPr/>
          <p:nvPr/>
        </p:nvSpPr>
        <p:spPr>
          <a:xfrm>
            <a:off x="6555701" y="693295"/>
            <a:ext cx="4936758" cy="5317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7030A0"/>
                </a:solidFill>
              </a:rPr>
              <a:t>পাঠ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পরিচিতি</a:t>
            </a:r>
            <a:endParaRPr lang="en-US" sz="2800" b="1" dirty="0">
              <a:solidFill>
                <a:srgbClr val="7030A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শ্রেনি</a:t>
            </a:r>
            <a:r>
              <a:rPr lang="en-US" sz="2400" b="1" dirty="0">
                <a:solidFill>
                  <a:srgbClr val="FF0000"/>
                </a:solidFill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</a:rPr>
              <a:t>আলিম</a:t>
            </a:r>
            <a:r>
              <a:rPr lang="en-US" sz="2400" b="1" dirty="0">
                <a:solidFill>
                  <a:srgbClr val="FF0000"/>
                </a:solidFill>
              </a:rPr>
              <a:t> ১ম </a:t>
            </a:r>
            <a:r>
              <a:rPr lang="en-US" sz="2400" b="1" dirty="0" err="1">
                <a:solidFill>
                  <a:srgbClr val="FF0000"/>
                </a:solidFill>
              </a:rPr>
              <a:t>বর্ষ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বিষয়</a:t>
            </a:r>
            <a:r>
              <a:rPr lang="en-US" sz="2400" b="1" dirty="0">
                <a:solidFill>
                  <a:srgbClr val="FF0000"/>
                </a:solidFill>
              </a:rPr>
              <a:t>- </a:t>
            </a:r>
            <a:r>
              <a:rPr lang="en-US" sz="2400" b="1" dirty="0" err="1">
                <a:solidFill>
                  <a:srgbClr val="FF0000"/>
                </a:solidFill>
              </a:rPr>
              <a:t>হাদিস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শরিফ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err="1">
                <a:solidFill>
                  <a:srgbClr val="FF0000"/>
                </a:solidFill>
              </a:rPr>
              <a:t>কিতাবুল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ঈমান</a:t>
            </a:r>
            <a:endParaRPr lang="bn-BD" sz="2400" b="1" dirty="0">
              <a:solidFill>
                <a:srgbClr val="FF0000"/>
              </a:solidFill>
            </a:endParaRPr>
          </a:p>
          <a:p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ar-SA" sz="2400" b="1" dirty="0">
                <a:solidFill>
                  <a:srgbClr val="FF0000"/>
                </a:solidFill>
              </a:rPr>
              <a:t>(كتاب الايمان</a:t>
            </a:r>
            <a:endParaRPr lang="bn-BD" sz="2400" b="1" dirty="0">
              <a:solidFill>
                <a:srgbClr val="FF0000"/>
              </a:solidFill>
            </a:endParaRPr>
          </a:p>
          <a:p>
            <a:r>
              <a:rPr lang="bn-BD" sz="2400" b="1" dirty="0">
                <a:solidFill>
                  <a:srgbClr val="FF0000"/>
                </a:solidFill>
              </a:rPr>
              <a:t>প্রথম পরিচ্ছেদ</a:t>
            </a:r>
          </a:p>
          <a:p>
            <a:r>
              <a:rPr lang="bn-BD" sz="2400" b="1" dirty="0">
                <a:solidFill>
                  <a:srgbClr val="FF0000"/>
                </a:solidFill>
              </a:rPr>
              <a:t>হাদিস নং-৩</a:t>
            </a:r>
          </a:p>
          <a:p>
            <a:r>
              <a:rPr lang="bn-BD" sz="2400" b="1" dirty="0">
                <a:solidFill>
                  <a:srgbClr val="FF0000"/>
                </a:solidFill>
              </a:rPr>
              <a:t>১ম পিরিয়ড</a:t>
            </a:r>
          </a:p>
          <a:p>
            <a:r>
              <a:rPr lang="bn-BD" sz="2400" b="1" dirty="0">
                <a:solidFill>
                  <a:srgbClr val="FF0000"/>
                </a:solidFill>
              </a:rPr>
              <a:t>সময়-৫০মিনিট</a:t>
            </a:r>
          </a:p>
          <a:p>
            <a:r>
              <a:rPr lang="bn-BD" sz="2400" b="1" dirty="0">
                <a:solidFill>
                  <a:srgbClr val="FF0000"/>
                </a:solidFill>
              </a:rPr>
              <a:t>তারিখ-১৬/০২/২০২২ খ্রিঃ</a:t>
            </a:r>
          </a:p>
          <a:p>
            <a:r>
              <a:rPr lang="bn-BD" sz="2400" b="1" dirty="0">
                <a:solidFill>
                  <a:srgbClr val="FF0000"/>
                </a:solidFill>
              </a:rPr>
              <a:t>    </a:t>
            </a:r>
            <a:r>
              <a:rPr lang="bn-BD" sz="2400" b="1" dirty="0">
                <a:solidFill>
                  <a:srgbClr val="7030A0"/>
                </a:solidFill>
              </a:rPr>
              <a:t>--*--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026" name="Picture 2" descr="মিসকাতুল মাসাবীহ PDF « ইসলামী বই E Library">
            <a:extLst>
              <a:ext uri="{FF2B5EF4-FFF2-40B4-BE49-F238E27FC236}">
                <a16:creationId xmlns:a16="http://schemas.microsoft.com/office/drawing/2014/main" id="{188EF608-D7B9-4931-AB3B-2ED39B68E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352" y="693295"/>
            <a:ext cx="2683239" cy="297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CC066E05-0B3C-4AA1-A63C-45B6090318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096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48693">
                <a:srgbClr val="00B050"/>
              </a:gs>
              <a:gs pos="92035">
                <a:srgbClr val="7030A0"/>
              </a:gs>
              <a:gs pos="33000">
                <a:srgbClr val="7030A0"/>
              </a:gs>
              <a:gs pos="68000">
                <a:srgbClr val="7030A0"/>
              </a:gs>
              <a:gs pos="12000">
                <a:srgbClr val="FF0000"/>
              </a:gs>
              <a:gs pos="84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64D2E4-212F-4573-85CB-89F7544BB513}"/>
              </a:ext>
            </a:extLst>
          </p:cNvPr>
          <p:cNvGrpSpPr/>
          <p:nvPr/>
        </p:nvGrpSpPr>
        <p:grpSpPr>
          <a:xfrm>
            <a:off x="518409" y="693295"/>
            <a:ext cx="3588895" cy="5471409"/>
            <a:chOff x="518409" y="693295"/>
            <a:chExt cx="3588895" cy="5471409"/>
          </a:xfrm>
          <a:noFill/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815F3F6-4844-4D97-AB34-1B9380BB88EE}"/>
                </a:ext>
              </a:extLst>
            </p:cNvPr>
            <p:cNvSpPr/>
            <p:nvPr/>
          </p:nvSpPr>
          <p:spPr>
            <a:xfrm>
              <a:off x="584617" y="693295"/>
              <a:ext cx="3522687" cy="54714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endParaRPr lang="en-US" sz="2000" dirty="0">
                <a:solidFill>
                  <a:srgbClr val="FF0000"/>
                </a:solidFill>
              </a:endParaRPr>
            </a:p>
            <a:p>
              <a:r>
                <a:rPr lang="en-US" sz="3200" dirty="0" err="1">
                  <a:solidFill>
                    <a:srgbClr val="6600CC"/>
                  </a:solidFill>
                </a:rPr>
                <a:t>শিক্ষক</a:t>
              </a:r>
              <a:r>
                <a:rPr lang="en-US" sz="3200" dirty="0">
                  <a:solidFill>
                    <a:srgbClr val="6600CC"/>
                  </a:solidFill>
                </a:rPr>
                <a:t> </a:t>
              </a:r>
              <a:r>
                <a:rPr lang="en-US" sz="3200" dirty="0" err="1">
                  <a:solidFill>
                    <a:srgbClr val="6600CC"/>
                  </a:solidFill>
                </a:rPr>
                <a:t>পরিচিতি</a:t>
              </a:r>
              <a:endParaRPr lang="en-US" sz="3200" dirty="0">
                <a:solidFill>
                  <a:srgbClr val="6600CC"/>
                </a:solidFill>
              </a:endParaRPr>
            </a:p>
            <a:p>
              <a:endParaRPr lang="en-US" sz="2400" dirty="0">
                <a:solidFill>
                  <a:srgbClr val="6600CC"/>
                </a:solidFill>
              </a:endParaRPr>
            </a:p>
            <a:p>
              <a:endParaRPr lang="en-US" sz="2400" dirty="0">
                <a:solidFill>
                  <a:srgbClr val="6600CC"/>
                </a:solidFill>
              </a:endParaRPr>
            </a:p>
            <a:p>
              <a:endParaRPr lang="en-US" sz="2400" dirty="0">
                <a:solidFill>
                  <a:srgbClr val="6600CC"/>
                </a:solidFill>
              </a:endParaRPr>
            </a:p>
            <a:p>
              <a:endParaRPr lang="en-US" sz="2400" dirty="0">
                <a:solidFill>
                  <a:srgbClr val="6600CC"/>
                </a:solidFill>
              </a:endParaRPr>
            </a:p>
            <a:p>
              <a:endParaRPr lang="en-US" sz="2400" dirty="0">
                <a:solidFill>
                  <a:srgbClr val="6600CC"/>
                </a:solidFill>
              </a:endParaRPr>
            </a:p>
            <a:p>
              <a:r>
                <a:rPr lang="en-US" sz="2400" dirty="0" err="1">
                  <a:solidFill>
                    <a:srgbClr val="6600CC"/>
                  </a:solidFill>
                </a:rPr>
                <a:t>মোহাম্মদ</a:t>
              </a:r>
              <a:r>
                <a:rPr lang="en-US" sz="2400" dirty="0">
                  <a:solidFill>
                    <a:srgbClr val="6600CC"/>
                  </a:solidFill>
                </a:rPr>
                <a:t> </a:t>
              </a:r>
              <a:r>
                <a:rPr lang="en-US" sz="2400" dirty="0" err="1">
                  <a:solidFill>
                    <a:srgbClr val="6600CC"/>
                  </a:solidFill>
                </a:rPr>
                <a:t>আনোয়ারুল</a:t>
              </a:r>
              <a:r>
                <a:rPr lang="en-US" sz="2400" dirty="0">
                  <a:solidFill>
                    <a:srgbClr val="6600CC"/>
                  </a:solidFill>
                </a:rPr>
                <a:t> </a:t>
              </a:r>
              <a:r>
                <a:rPr lang="en-US" sz="2400" dirty="0" err="1">
                  <a:solidFill>
                    <a:srgbClr val="6600CC"/>
                  </a:solidFill>
                </a:rPr>
                <a:t>ইসলাম</a:t>
              </a:r>
              <a:endParaRPr lang="en-US" sz="2400" dirty="0">
                <a:solidFill>
                  <a:srgbClr val="6600CC"/>
                </a:solidFill>
              </a:endParaRPr>
            </a:p>
            <a:p>
              <a:r>
                <a:rPr lang="en-US" sz="2400" dirty="0" err="1">
                  <a:solidFill>
                    <a:srgbClr val="6600CC"/>
                  </a:solidFill>
                </a:rPr>
                <a:t>সহকারী</a:t>
              </a:r>
              <a:r>
                <a:rPr lang="en-US" sz="2400" dirty="0">
                  <a:solidFill>
                    <a:srgbClr val="6600CC"/>
                  </a:solidFill>
                </a:rPr>
                <a:t> </a:t>
              </a:r>
              <a:r>
                <a:rPr lang="en-US" sz="2400" dirty="0" err="1">
                  <a:solidFill>
                    <a:srgbClr val="6600CC"/>
                  </a:solidFill>
                </a:rPr>
                <a:t>অধ্যাপক</a:t>
              </a:r>
              <a:r>
                <a:rPr lang="en-US" sz="2400" dirty="0">
                  <a:solidFill>
                    <a:srgbClr val="6600CC"/>
                  </a:solidFill>
                </a:rPr>
                <a:t> (</a:t>
              </a:r>
              <a:r>
                <a:rPr lang="en-US" sz="2400" dirty="0" err="1">
                  <a:solidFill>
                    <a:srgbClr val="6600CC"/>
                  </a:solidFill>
                </a:rPr>
                <a:t>আরবি</a:t>
              </a:r>
              <a:r>
                <a:rPr lang="en-US" sz="2400" dirty="0">
                  <a:solidFill>
                    <a:srgbClr val="6600CC"/>
                  </a:solidFill>
                </a:rPr>
                <a:t>)</a:t>
              </a:r>
            </a:p>
            <a:p>
              <a:r>
                <a:rPr lang="en-US" sz="2400" dirty="0" err="1">
                  <a:solidFill>
                    <a:srgbClr val="6600CC"/>
                  </a:solidFill>
                </a:rPr>
                <a:t>বালিয়াডাঙ্গা</a:t>
              </a:r>
              <a:r>
                <a:rPr lang="en-US" sz="2400" dirty="0">
                  <a:solidFill>
                    <a:srgbClr val="6600CC"/>
                  </a:solidFill>
                </a:rPr>
                <a:t> </a:t>
              </a:r>
              <a:r>
                <a:rPr lang="en-US" sz="2400" dirty="0" err="1">
                  <a:solidFill>
                    <a:srgbClr val="6600CC"/>
                  </a:solidFill>
                </a:rPr>
                <a:t>ডি</a:t>
              </a:r>
              <a:r>
                <a:rPr lang="en-US" sz="2400" dirty="0">
                  <a:solidFill>
                    <a:srgbClr val="6600CC"/>
                  </a:solidFill>
                </a:rPr>
                <a:t>. </a:t>
              </a:r>
              <a:r>
                <a:rPr lang="en-US" sz="2400" dirty="0" err="1">
                  <a:solidFill>
                    <a:srgbClr val="6600CC"/>
                  </a:solidFill>
                </a:rPr>
                <a:t>এস</a:t>
              </a:r>
              <a:r>
                <a:rPr lang="en-US" sz="2400" dirty="0">
                  <a:solidFill>
                    <a:srgbClr val="6600CC"/>
                  </a:solidFill>
                </a:rPr>
                <a:t>. </a:t>
              </a:r>
              <a:r>
                <a:rPr lang="en-US" sz="2400" dirty="0" err="1">
                  <a:solidFill>
                    <a:srgbClr val="6600CC"/>
                  </a:solidFill>
                </a:rPr>
                <a:t>ফাজিল</a:t>
              </a:r>
              <a:r>
                <a:rPr lang="en-US" sz="2400" dirty="0">
                  <a:solidFill>
                    <a:srgbClr val="6600CC"/>
                  </a:solidFill>
                </a:rPr>
                <a:t> </a:t>
              </a:r>
              <a:r>
                <a:rPr lang="en-US" sz="2400" dirty="0" err="1">
                  <a:solidFill>
                    <a:srgbClr val="6600CC"/>
                  </a:solidFill>
                </a:rPr>
                <a:t>মাদরাসা</a:t>
              </a:r>
              <a:endParaRPr lang="en-US" sz="2400" dirty="0">
                <a:solidFill>
                  <a:srgbClr val="6600CC"/>
                </a:solidFill>
              </a:endParaRPr>
            </a:p>
            <a:p>
              <a:r>
                <a:rPr lang="en-US" sz="2400" dirty="0" err="1">
                  <a:solidFill>
                    <a:srgbClr val="6600CC"/>
                  </a:solidFill>
                </a:rPr>
                <a:t>উপজেলা</a:t>
              </a:r>
              <a:r>
                <a:rPr lang="en-US" sz="2400" dirty="0">
                  <a:solidFill>
                    <a:srgbClr val="6600CC"/>
                  </a:solidFill>
                </a:rPr>
                <a:t> – </a:t>
              </a:r>
              <a:r>
                <a:rPr lang="en-US" sz="2400" dirty="0" err="1">
                  <a:solidFill>
                    <a:srgbClr val="6600CC"/>
                  </a:solidFill>
                </a:rPr>
                <a:t>চাঁপাইনবাবগঞ্জ</a:t>
              </a:r>
              <a:r>
                <a:rPr lang="en-US" sz="2400" dirty="0">
                  <a:solidFill>
                    <a:srgbClr val="6600CC"/>
                  </a:solidFill>
                </a:rPr>
                <a:t> </a:t>
              </a:r>
              <a:r>
                <a:rPr lang="en-US" sz="2400" dirty="0" err="1">
                  <a:solidFill>
                    <a:srgbClr val="6600CC"/>
                  </a:solidFill>
                </a:rPr>
                <a:t>সদর</a:t>
              </a:r>
              <a:endParaRPr lang="en-US" sz="2400" dirty="0">
                <a:solidFill>
                  <a:srgbClr val="6600CC"/>
                </a:solidFill>
              </a:endParaRPr>
            </a:p>
            <a:p>
              <a:r>
                <a:rPr lang="en-US" sz="2400" dirty="0" err="1">
                  <a:solidFill>
                    <a:srgbClr val="6600CC"/>
                  </a:solidFill>
                </a:rPr>
                <a:t>জেলা</a:t>
              </a:r>
              <a:r>
                <a:rPr lang="en-US" sz="2400" dirty="0">
                  <a:solidFill>
                    <a:srgbClr val="6600CC"/>
                  </a:solidFill>
                </a:rPr>
                <a:t> – </a:t>
              </a:r>
              <a:r>
                <a:rPr lang="en-US" sz="2400" dirty="0" err="1">
                  <a:solidFill>
                    <a:srgbClr val="6600CC"/>
                  </a:solidFill>
                </a:rPr>
                <a:t>চাঁপাইনবাবগঞ্জ</a:t>
              </a:r>
              <a:r>
                <a:rPr lang="en-US" sz="2400" dirty="0">
                  <a:solidFill>
                    <a:srgbClr val="6600CC"/>
                  </a:solidFill>
                </a:rPr>
                <a:t> </a:t>
              </a:r>
            </a:p>
            <a:p>
              <a:r>
                <a:rPr lang="en-US" sz="2400" dirty="0" err="1">
                  <a:solidFill>
                    <a:srgbClr val="6600CC"/>
                  </a:solidFill>
                </a:rPr>
                <a:t>মোবাইল</a:t>
              </a:r>
              <a:r>
                <a:rPr lang="en-US" sz="2400" dirty="0">
                  <a:solidFill>
                    <a:srgbClr val="6600CC"/>
                  </a:solidFill>
                </a:rPr>
                <a:t> নং-০১৭২৬-৪৩৪৬৩৪</a:t>
              </a:r>
              <a:endParaRPr lang="bn-BD" sz="2400" dirty="0">
                <a:solidFill>
                  <a:srgbClr val="6600CC"/>
                </a:solidFill>
              </a:endParaRPr>
            </a:p>
            <a:p>
              <a:r>
                <a:rPr lang="bn-BD" sz="2000" dirty="0">
                  <a:solidFill>
                    <a:srgbClr val="6600CC"/>
                  </a:solidFill>
                </a:rPr>
                <a:t>---*--</a:t>
              </a:r>
              <a:endParaRPr lang="en-US" sz="2000" dirty="0">
                <a:solidFill>
                  <a:srgbClr val="6600CC"/>
                </a:solidFill>
              </a:endParaRP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 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38DAC97-9B73-466B-BAA5-E7928B6C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09" y="1575215"/>
              <a:ext cx="1519004" cy="1519004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1FF06EA-32CE-438B-BF35-AAF6FA696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05" y="693295"/>
            <a:ext cx="2448395" cy="531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7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B77AA51-91F1-4384-8787-0B84CD2E9CB8}"/>
              </a:ext>
            </a:extLst>
          </p:cNvPr>
          <p:cNvSpPr/>
          <p:nvPr/>
        </p:nvSpPr>
        <p:spPr>
          <a:xfrm>
            <a:off x="21678" y="0"/>
            <a:ext cx="12192000" cy="6858000"/>
          </a:xfrm>
          <a:prstGeom prst="frame">
            <a:avLst>
              <a:gd name="adj1" fmla="val 10096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48693">
                <a:srgbClr val="00B050"/>
              </a:gs>
              <a:gs pos="92035">
                <a:srgbClr val="7030A0"/>
              </a:gs>
              <a:gs pos="33000">
                <a:srgbClr val="7030A0"/>
              </a:gs>
              <a:gs pos="68000">
                <a:srgbClr val="7030A0"/>
              </a:gs>
              <a:gs pos="12000">
                <a:srgbClr val="FF0000"/>
              </a:gs>
              <a:gs pos="84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39EE018-1B26-43C0-8E7D-66902F1609A6}"/>
              </a:ext>
            </a:extLst>
          </p:cNvPr>
          <p:cNvGrpSpPr/>
          <p:nvPr/>
        </p:nvGrpSpPr>
        <p:grpSpPr>
          <a:xfrm rot="10800000" flipV="1">
            <a:off x="717839" y="951395"/>
            <a:ext cx="4969727" cy="5051772"/>
            <a:chOff x="4132571" y="1465548"/>
            <a:chExt cx="3926858" cy="3926905"/>
          </a:xfrm>
          <a:gradFill>
            <a:gsLst>
              <a:gs pos="63717">
                <a:srgbClr val="FF0000"/>
              </a:gs>
              <a:gs pos="95575">
                <a:srgbClr val="FFFF00"/>
              </a:gs>
              <a:gs pos="0">
                <a:srgbClr val="33CC33"/>
              </a:gs>
              <a:gs pos="28000">
                <a:schemeClr val="accent2">
                  <a:lumMod val="50000"/>
                </a:schemeClr>
              </a:gs>
              <a:gs pos="51000">
                <a:srgbClr val="3C1FE9"/>
              </a:gs>
              <a:gs pos="78000">
                <a:srgbClr val="09FF67"/>
              </a:gs>
            </a:gsLst>
            <a:lin ang="5400000" scaled="1"/>
          </a:gra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4BF5507-347B-4FC3-AD7A-54C7E4BF0832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422215D-B957-48BE-97BD-1769CEBAAB91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16581DF-CB0E-4F38-8520-E75BDF16CEA6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3B0FF3D-D0CA-4C79-895A-012961E3E169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AC729FC-C0C1-44CF-B8EC-68296E5E3DF2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87EDF28-0978-4AD9-A545-F49B3A52A574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0AE5ED3-0838-4229-BD75-4FA3BA48B488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8AC0899-F46A-4453-8BC8-A4A8BB253AD4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F3F60DF-140A-4721-817D-533DB2302ACF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FD78494-0200-4E14-8042-318EFEF37E80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3F057A-B734-4E10-8201-DAA2F2010F0B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87683C6-78E5-434C-B6B7-25BE1C992026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0B3466-50D9-4CBC-BF15-EB7423E19CF2}"/>
              </a:ext>
            </a:extLst>
          </p:cNvPr>
          <p:cNvGrpSpPr/>
          <p:nvPr/>
        </p:nvGrpSpPr>
        <p:grpSpPr>
          <a:xfrm rot="5400000" flipV="1">
            <a:off x="4482357" y="3765239"/>
            <a:ext cx="2490648" cy="2342026"/>
            <a:chOff x="4132571" y="1465548"/>
            <a:chExt cx="3926858" cy="3926905"/>
          </a:xfrm>
          <a:gradFill>
            <a:gsLst>
              <a:gs pos="63717">
                <a:srgbClr val="FF0000"/>
              </a:gs>
              <a:gs pos="95575">
                <a:srgbClr val="FFFF00"/>
              </a:gs>
              <a:gs pos="0">
                <a:srgbClr val="33CC33"/>
              </a:gs>
              <a:gs pos="28000">
                <a:schemeClr val="accent2">
                  <a:lumMod val="50000"/>
                </a:schemeClr>
              </a:gs>
              <a:gs pos="51000">
                <a:srgbClr val="3C1FE9"/>
              </a:gs>
              <a:gs pos="78000">
                <a:srgbClr val="09FF67"/>
              </a:gs>
            </a:gsLst>
            <a:lin ang="5400000" scaled="1"/>
          </a:gra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9557392-B4B2-4536-98A1-81E548219127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E96981C-BDED-48FF-A3EF-AE836A5C2947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6430766-DAD9-4AB6-92A3-736366695F1F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F30E14D-F4DD-42E4-BCE2-DC968A2FEA80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31ED156-93CD-4B0B-BDEE-B0AB4C15DBE5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C8A8948-7DE5-4AE7-9A2E-D13A3A0A566D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9D89E1D-E017-4475-BC05-376F12AD27A1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62DAAC8-26DE-4EA7-A7BA-7B6108726B9E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B7023FE-47C5-4A8E-8B69-77569EF728A0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7580118-869E-432A-842A-184340A1667B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15387FF-1F9C-489A-B6BE-D7F9522D0E8D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4A918FE-870E-4CAB-A9FF-CFDBD596C2DD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64E29B8-F388-4E24-A6FB-FB679EEA094E}"/>
              </a:ext>
            </a:extLst>
          </p:cNvPr>
          <p:cNvGrpSpPr/>
          <p:nvPr/>
        </p:nvGrpSpPr>
        <p:grpSpPr>
          <a:xfrm rot="10800000" flipV="1">
            <a:off x="4010075" y="804713"/>
            <a:ext cx="2927625" cy="2537048"/>
            <a:chOff x="4132571" y="1465548"/>
            <a:chExt cx="3926858" cy="3926905"/>
          </a:xfrm>
          <a:gradFill>
            <a:gsLst>
              <a:gs pos="63717">
                <a:srgbClr val="FF0000"/>
              </a:gs>
              <a:gs pos="95575">
                <a:srgbClr val="FFFF00"/>
              </a:gs>
              <a:gs pos="0">
                <a:srgbClr val="33CC33"/>
              </a:gs>
              <a:gs pos="28000">
                <a:schemeClr val="accent2">
                  <a:lumMod val="50000"/>
                </a:schemeClr>
              </a:gs>
              <a:gs pos="51000">
                <a:srgbClr val="3C1FE9"/>
              </a:gs>
              <a:gs pos="78000">
                <a:srgbClr val="09FF67"/>
              </a:gs>
            </a:gsLst>
            <a:lin ang="5400000" scaled="1"/>
          </a:gra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25D2C6F-5AC7-4AA9-9CA4-8F59B430E8F0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3CEB067-ED1E-4BEF-A980-6F6EFF22A046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421C569-F5BE-42B7-B6DB-1ED704D680D5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AD32C23-9B34-41C2-A691-43EE4228E96E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DBA1C29-8BD1-429F-AB04-F26E2610F535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636DF98-F694-435C-BF5D-24B8C6B6C11B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52E1F4F-E738-4638-BCD3-63A7C4D24804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B144859-6D32-4B8E-A912-75EC8F104E24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50C4412-4707-41BA-AB87-EBF5749D6445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30B2E1A-140D-4738-A43E-B82EEF4154DF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9CDB25E-B3FB-494A-A32E-75637675A98F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3833E7F-90A5-4148-AA83-F551F3F2B5E2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444E295-DAF5-472F-80F4-B2A95B79F47B}"/>
              </a:ext>
            </a:extLst>
          </p:cNvPr>
          <p:cNvGrpSpPr/>
          <p:nvPr/>
        </p:nvGrpSpPr>
        <p:grpSpPr>
          <a:xfrm rot="21412386" flipV="1">
            <a:off x="6463583" y="914400"/>
            <a:ext cx="5040360" cy="5036456"/>
            <a:chOff x="4132571" y="1465548"/>
            <a:chExt cx="3926858" cy="3926905"/>
          </a:xfrm>
          <a:gradFill>
            <a:gsLst>
              <a:gs pos="63717">
                <a:srgbClr val="FF0000"/>
              </a:gs>
              <a:gs pos="95575">
                <a:srgbClr val="FFFF00"/>
              </a:gs>
              <a:gs pos="0">
                <a:srgbClr val="33CC33"/>
              </a:gs>
              <a:gs pos="28000">
                <a:schemeClr val="accent2">
                  <a:lumMod val="50000"/>
                </a:schemeClr>
              </a:gs>
              <a:gs pos="51000">
                <a:srgbClr val="3C1FE9"/>
              </a:gs>
              <a:gs pos="78000">
                <a:srgbClr val="09FF67"/>
              </a:gs>
            </a:gsLst>
            <a:lin ang="5400000" scaled="1"/>
          </a:gra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BA0F4A4-B694-4950-BCA3-BBB844224F8B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F670CA6-1B76-4993-8910-C002612BCF99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A4B4C02-D2CA-40DD-937E-631F71256395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F76AD8E-B029-4326-8F79-770699B43F4B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8106CBC-1100-4680-BA20-EB2EED29C7CB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B75ED1A-F40C-4BC9-96B7-666D0B3DFDD0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88E3098-7316-4449-8EC6-426109B2A788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C56C8FF-0C34-42F9-AB2F-D8BFF8C8CD24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7FC5B5E-D852-4085-BCCD-8DC9B03FDC16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1D3254C-9CCB-4B31-B9B9-8417A1D5349F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F4B9C85-8D03-482E-BC83-A407BE730568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03E125-2BBC-4C7E-9FE8-A6B800793DF8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AD737DB-AD7A-4C11-82B2-0C3D0AF865AB}"/>
              </a:ext>
            </a:extLst>
          </p:cNvPr>
          <p:cNvSpPr/>
          <p:nvPr/>
        </p:nvSpPr>
        <p:spPr>
          <a:xfrm>
            <a:off x="696918" y="672959"/>
            <a:ext cx="10802882" cy="5569528"/>
          </a:xfrm>
          <a:custGeom>
            <a:avLst/>
            <a:gdLst/>
            <a:ahLst/>
            <a:cxnLst/>
            <a:rect l="l" t="t" r="r" b="b"/>
            <a:pathLst>
              <a:path w="10802882" h="5569528">
                <a:moveTo>
                  <a:pt x="7192430" y="3580021"/>
                </a:moveTo>
                <a:cubicBezTo>
                  <a:pt x="7183790" y="3580021"/>
                  <a:pt x="7176512" y="3586126"/>
                  <a:pt x="7170592" y="3598336"/>
                </a:cubicBezTo>
                <a:cubicBezTo>
                  <a:pt x="7164672" y="3610546"/>
                  <a:pt x="7161712" y="3625562"/>
                  <a:pt x="7161712" y="3643382"/>
                </a:cubicBezTo>
                <a:cubicBezTo>
                  <a:pt x="7161712" y="3661202"/>
                  <a:pt x="7164672" y="3676217"/>
                  <a:pt x="7170592" y="3688427"/>
                </a:cubicBezTo>
                <a:cubicBezTo>
                  <a:pt x="7176512" y="3700637"/>
                  <a:pt x="7183790" y="3706742"/>
                  <a:pt x="7192430" y="3706742"/>
                </a:cubicBezTo>
                <a:cubicBezTo>
                  <a:pt x="7201069" y="3706742"/>
                  <a:pt x="7208348" y="3700637"/>
                  <a:pt x="7214267" y="3688427"/>
                </a:cubicBezTo>
                <a:cubicBezTo>
                  <a:pt x="7220187" y="3676217"/>
                  <a:pt x="7223147" y="3661202"/>
                  <a:pt x="7223147" y="3643382"/>
                </a:cubicBezTo>
                <a:cubicBezTo>
                  <a:pt x="7223147" y="3625562"/>
                  <a:pt x="7220187" y="3610546"/>
                  <a:pt x="7214267" y="3598336"/>
                </a:cubicBezTo>
                <a:cubicBezTo>
                  <a:pt x="7208348" y="3586126"/>
                  <a:pt x="7201069" y="3580021"/>
                  <a:pt x="7192430" y="3580021"/>
                </a:cubicBezTo>
                <a:close/>
                <a:moveTo>
                  <a:pt x="6561064" y="3580021"/>
                </a:moveTo>
                <a:cubicBezTo>
                  <a:pt x="6552425" y="3580021"/>
                  <a:pt x="6545146" y="3586126"/>
                  <a:pt x="6539227" y="3598336"/>
                </a:cubicBezTo>
                <a:cubicBezTo>
                  <a:pt x="6533307" y="3610546"/>
                  <a:pt x="6530348" y="3625562"/>
                  <a:pt x="6530348" y="3643382"/>
                </a:cubicBezTo>
                <a:cubicBezTo>
                  <a:pt x="6530348" y="3661202"/>
                  <a:pt x="6533307" y="3676217"/>
                  <a:pt x="6539227" y="3688427"/>
                </a:cubicBezTo>
                <a:cubicBezTo>
                  <a:pt x="6545146" y="3700637"/>
                  <a:pt x="6552425" y="3706742"/>
                  <a:pt x="6561064" y="3706742"/>
                </a:cubicBezTo>
                <a:cubicBezTo>
                  <a:pt x="6569703" y="3706742"/>
                  <a:pt x="6576982" y="3700637"/>
                  <a:pt x="6582902" y="3688427"/>
                </a:cubicBezTo>
                <a:cubicBezTo>
                  <a:pt x="6588822" y="3676217"/>
                  <a:pt x="6591781" y="3661202"/>
                  <a:pt x="6591781" y="3643382"/>
                </a:cubicBezTo>
                <a:cubicBezTo>
                  <a:pt x="6591781" y="3625562"/>
                  <a:pt x="6588822" y="3610546"/>
                  <a:pt x="6582902" y="3598336"/>
                </a:cubicBezTo>
                <a:cubicBezTo>
                  <a:pt x="6576982" y="3586126"/>
                  <a:pt x="6569703" y="3580021"/>
                  <a:pt x="6561064" y="3580021"/>
                </a:cubicBezTo>
                <a:close/>
                <a:moveTo>
                  <a:pt x="3803826" y="3580021"/>
                </a:moveTo>
                <a:cubicBezTo>
                  <a:pt x="3795187" y="3580021"/>
                  <a:pt x="3787908" y="3586126"/>
                  <a:pt x="3781988" y="3598336"/>
                </a:cubicBezTo>
                <a:cubicBezTo>
                  <a:pt x="3776069" y="3610546"/>
                  <a:pt x="3773109" y="3625562"/>
                  <a:pt x="3773109" y="3643382"/>
                </a:cubicBezTo>
                <a:cubicBezTo>
                  <a:pt x="3773109" y="3661202"/>
                  <a:pt x="3776069" y="3676217"/>
                  <a:pt x="3781988" y="3688427"/>
                </a:cubicBezTo>
                <a:cubicBezTo>
                  <a:pt x="3787908" y="3700637"/>
                  <a:pt x="3795187" y="3706742"/>
                  <a:pt x="3803826" y="3706742"/>
                </a:cubicBezTo>
                <a:cubicBezTo>
                  <a:pt x="3812465" y="3706742"/>
                  <a:pt x="3819745" y="3700637"/>
                  <a:pt x="3825664" y="3688427"/>
                </a:cubicBezTo>
                <a:cubicBezTo>
                  <a:pt x="3831583" y="3676217"/>
                  <a:pt x="3834543" y="3661202"/>
                  <a:pt x="3834543" y="3643382"/>
                </a:cubicBezTo>
                <a:cubicBezTo>
                  <a:pt x="3834543" y="3625562"/>
                  <a:pt x="3831583" y="3610546"/>
                  <a:pt x="3825664" y="3598336"/>
                </a:cubicBezTo>
                <a:cubicBezTo>
                  <a:pt x="3819745" y="3586126"/>
                  <a:pt x="3812465" y="3580021"/>
                  <a:pt x="3803826" y="3580021"/>
                </a:cubicBezTo>
                <a:close/>
                <a:moveTo>
                  <a:pt x="7268022" y="3334993"/>
                </a:moveTo>
                <a:cubicBezTo>
                  <a:pt x="7268022" y="3408254"/>
                  <a:pt x="7268022" y="3481515"/>
                  <a:pt x="7268022" y="3554776"/>
                </a:cubicBezTo>
                <a:cubicBezTo>
                  <a:pt x="7248664" y="3500655"/>
                  <a:pt x="7224827" y="3459404"/>
                  <a:pt x="7196509" y="3431024"/>
                </a:cubicBezTo>
                <a:cubicBezTo>
                  <a:pt x="7220347" y="3399014"/>
                  <a:pt x="7244185" y="3367003"/>
                  <a:pt x="7268022" y="3334993"/>
                </a:cubicBezTo>
                <a:close/>
                <a:moveTo>
                  <a:pt x="6959811" y="3334993"/>
                </a:moveTo>
                <a:cubicBezTo>
                  <a:pt x="6959811" y="3408254"/>
                  <a:pt x="6959811" y="3481515"/>
                  <a:pt x="6959811" y="3554776"/>
                </a:cubicBezTo>
                <a:cubicBezTo>
                  <a:pt x="6940453" y="3500655"/>
                  <a:pt x="6916616" y="3459404"/>
                  <a:pt x="6888298" y="3431024"/>
                </a:cubicBezTo>
                <a:cubicBezTo>
                  <a:pt x="6912136" y="3399014"/>
                  <a:pt x="6935973" y="3367003"/>
                  <a:pt x="6959811" y="3334993"/>
                </a:cubicBezTo>
                <a:close/>
                <a:moveTo>
                  <a:pt x="5393767" y="3334993"/>
                </a:moveTo>
                <a:cubicBezTo>
                  <a:pt x="5393767" y="3408254"/>
                  <a:pt x="5393767" y="3481515"/>
                  <a:pt x="5393767" y="3554776"/>
                </a:cubicBezTo>
                <a:cubicBezTo>
                  <a:pt x="5374409" y="3500655"/>
                  <a:pt x="5350571" y="3459404"/>
                  <a:pt x="5322254" y="3431024"/>
                </a:cubicBezTo>
                <a:cubicBezTo>
                  <a:pt x="5346091" y="3399014"/>
                  <a:pt x="5369929" y="3367003"/>
                  <a:pt x="5393767" y="3334993"/>
                </a:cubicBezTo>
                <a:close/>
                <a:moveTo>
                  <a:pt x="4444144" y="3334993"/>
                </a:moveTo>
                <a:cubicBezTo>
                  <a:pt x="4444144" y="3408254"/>
                  <a:pt x="4444144" y="3481515"/>
                  <a:pt x="4444144" y="3554776"/>
                </a:cubicBezTo>
                <a:cubicBezTo>
                  <a:pt x="4424786" y="3500655"/>
                  <a:pt x="4400948" y="3459404"/>
                  <a:pt x="4372631" y="3431024"/>
                </a:cubicBezTo>
                <a:cubicBezTo>
                  <a:pt x="4396469" y="3399014"/>
                  <a:pt x="4420306" y="3367003"/>
                  <a:pt x="4444144" y="3334993"/>
                </a:cubicBezTo>
                <a:close/>
                <a:moveTo>
                  <a:pt x="4770113" y="3233517"/>
                </a:moveTo>
                <a:cubicBezTo>
                  <a:pt x="4751715" y="3233517"/>
                  <a:pt x="4737236" y="3243334"/>
                  <a:pt x="4726677" y="3262969"/>
                </a:cubicBezTo>
                <a:cubicBezTo>
                  <a:pt x="4716118" y="3282605"/>
                  <a:pt x="4710839" y="3306942"/>
                  <a:pt x="4710839" y="3335983"/>
                </a:cubicBezTo>
                <a:cubicBezTo>
                  <a:pt x="4710839" y="3361063"/>
                  <a:pt x="4714959" y="3382266"/>
                  <a:pt x="4723198" y="3399591"/>
                </a:cubicBezTo>
                <a:cubicBezTo>
                  <a:pt x="4731437" y="3416916"/>
                  <a:pt x="4741716" y="3425579"/>
                  <a:pt x="4754035" y="3425579"/>
                </a:cubicBezTo>
                <a:cubicBezTo>
                  <a:pt x="4765714" y="3425579"/>
                  <a:pt x="4775353" y="3418236"/>
                  <a:pt x="4782952" y="3403551"/>
                </a:cubicBezTo>
                <a:cubicBezTo>
                  <a:pt x="4790551" y="3388866"/>
                  <a:pt x="4794351" y="3368983"/>
                  <a:pt x="4794351" y="3343903"/>
                </a:cubicBezTo>
                <a:cubicBezTo>
                  <a:pt x="4794351" y="3330703"/>
                  <a:pt x="4792831" y="3317668"/>
                  <a:pt x="4789791" y="3304797"/>
                </a:cubicBezTo>
                <a:cubicBezTo>
                  <a:pt x="4790911" y="3303807"/>
                  <a:pt x="4792271" y="3303312"/>
                  <a:pt x="4793871" y="3303312"/>
                </a:cubicBezTo>
                <a:cubicBezTo>
                  <a:pt x="4805230" y="3303312"/>
                  <a:pt x="4815229" y="3312800"/>
                  <a:pt x="4823868" y="3331775"/>
                </a:cubicBezTo>
                <a:cubicBezTo>
                  <a:pt x="4832507" y="3350750"/>
                  <a:pt x="4836826" y="3374593"/>
                  <a:pt x="4836826" y="3403304"/>
                </a:cubicBezTo>
                <a:cubicBezTo>
                  <a:pt x="4836826" y="3436634"/>
                  <a:pt x="4830627" y="3464932"/>
                  <a:pt x="4818228" y="3488197"/>
                </a:cubicBezTo>
                <a:cubicBezTo>
                  <a:pt x="4805830" y="3511463"/>
                  <a:pt x="4789471" y="3523095"/>
                  <a:pt x="4769153" y="3523095"/>
                </a:cubicBezTo>
                <a:cubicBezTo>
                  <a:pt x="4743876" y="3523095"/>
                  <a:pt x="4720518" y="3501975"/>
                  <a:pt x="4699080" y="3459734"/>
                </a:cubicBezTo>
                <a:cubicBezTo>
                  <a:pt x="4677642" y="3417494"/>
                  <a:pt x="4659484" y="3350338"/>
                  <a:pt x="4644606" y="3258267"/>
                </a:cubicBezTo>
                <a:cubicBezTo>
                  <a:pt x="4637166" y="3253317"/>
                  <a:pt x="4629727" y="3248367"/>
                  <a:pt x="4622288" y="3243417"/>
                </a:cubicBezTo>
                <a:cubicBezTo>
                  <a:pt x="4636206" y="3374758"/>
                  <a:pt x="4656044" y="3471532"/>
                  <a:pt x="4681802" y="3533738"/>
                </a:cubicBezTo>
                <a:cubicBezTo>
                  <a:pt x="4707559" y="3595944"/>
                  <a:pt x="4736676" y="3627046"/>
                  <a:pt x="4769153" y="3627046"/>
                </a:cubicBezTo>
                <a:cubicBezTo>
                  <a:pt x="4800190" y="3627046"/>
                  <a:pt x="4824228" y="3608814"/>
                  <a:pt x="4841266" y="3572348"/>
                </a:cubicBezTo>
                <a:cubicBezTo>
                  <a:pt x="4858305" y="3535883"/>
                  <a:pt x="4866823" y="3488280"/>
                  <a:pt x="4866823" y="3429539"/>
                </a:cubicBezTo>
                <a:cubicBezTo>
                  <a:pt x="4866823" y="3372118"/>
                  <a:pt x="4857305" y="3325093"/>
                  <a:pt x="4838266" y="3288462"/>
                </a:cubicBezTo>
                <a:cubicBezTo>
                  <a:pt x="4819228" y="3251832"/>
                  <a:pt x="4796511" y="3233517"/>
                  <a:pt x="4770113" y="3233517"/>
                </a:cubicBezTo>
                <a:close/>
                <a:moveTo>
                  <a:pt x="3489520" y="3223616"/>
                </a:moveTo>
                <a:cubicBezTo>
                  <a:pt x="3466002" y="3223616"/>
                  <a:pt x="3444364" y="3242592"/>
                  <a:pt x="3424606" y="3280542"/>
                </a:cubicBezTo>
                <a:cubicBezTo>
                  <a:pt x="3404848" y="3318493"/>
                  <a:pt x="3394969" y="3361063"/>
                  <a:pt x="3394969" y="3408254"/>
                </a:cubicBezTo>
                <a:cubicBezTo>
                  <a:pt x="3394969" y="3440924"/>
                  <a:pt x="3399609" y="3467242"/>
                  <a:pt x="3408888" y="3487207"/>
                </a:cubicBezTo>
                <a:cubicBezTo>
                  <a:pt x="3418167" y="3507172"/>
                  <a:pt x="3428966" y="3517155"/>
                  <a:pt x="3441285" y="3517155"/>
                </a:cubicBezTo>
                <a:cubicBezTo>
                  <a:pt x="3454083" y="3517155"/>
                  <a:pt x="3463923" y="3509812"/>
                  <a:pt x="3470802" y="3495127"/>
                </a:cubicBezTo>
                <a:cubicBezTo>
                  <a:pt x="3477681" y="3480442"/>
                  <a:pt x="3481120" y="3463034"/>
                  <a:pt x="3481120" y="3442904"/>
                </a:cubicBezTo>
                <a:cubicBezTo>
                  <a:pt x="3481120" y="3421454"/>
                  <a:pt x="3477921" y="3404376"/>
                  <a:pt x="3471522" y="3391671"/>
                </a:cubicBezTo>
                <a:cubicBezTo>
                  <a:pt x="3465122" y="3378966"/>
                  <a:pt x="3456563" y="3372613"/>
                  <a:pt x="3445844" y="3372613"/>
                </a:cubicBezTo>
                <a:cubicBezTo>
                  <a:pt x="3443284" y="3372613"/>
                  <a:pt x="3440565" y="3373108"/>
                  <a:pt x="3437685" y="3374098"/>
                </a:cubicBezTo>
                <a:cubicBezTo>
                  <a:pt x="3440565" y="3351658"/>
                  <a:pt x="3448004" y="3331033"/>
                  <a:pt x="3460002" y="3312223"/>
                </a:cubicBezTo>
                <a:cubicBezTo>
                  <a:pt x="3472002" y="3293412"/>
                  <a:pt x="3483281" y="3284007"/>
                  <a:pt x="3493839" y="3284007"/>
                </a:cubicBezTo>
                <a:cubicBezTo>
                  <a:pt x="3499599" y="3284007"/>
                  <a:pt x="3503757" y="3287802"/>
                  <a:pt x="3506317" y="3295392"/>
                </a:cubicBezTo>
                <a:cubicBezTo>
                  <a:pt x="3508876" y="3302982"/>
                  <a:pt x="3510156" y="3316018"/>
                  <a:pt x="3510156" y="3334498"/>
                </a:cubicBezTo>
                <a:cubicBezTo>
                  <a:pt x="3510156" y="3433004"/>
                  <a:pt x="3510156" y="3531510"/>
                  <a:pt x="3510156" y="3630016"/>
                </a:cubicBezTo>
                <a:cubicBezTo>
                  <a:pt x="3492080" y="3584146"/>
                  <a:pt x="3473361" y="3561211"/>
                  <a:pt x="3454003" y="3561211"/>
                </a:cubicBezTo>
                <a:cubicBezTo>
                  <a:pt x="3447124" y="3561211"/>
                  <a:pt x="3438485" y="3562613"/>
                  <a:pt x="3428086" y="3565418"/>
                </a:cubicBezTo>
                <a:cubicBezTo>
                  <a:pt x="3417687" y="3568223"/>
                  <a:pt x="3408248" y="3569626"/>
                  <a:pt x="3399769" y="3569626"/>
                </a:cubicBezTo>
                <a:cubicBezTo>
                  <a:pt x="3385530" y="3569626"/>
                  <a:pt x="3374331" y="3559726"/>
                  <a:pt x="3366172" y="3539925"/>
                </a:cubicBezTo>
                <a:cubicBezTo>
                  <a:pt x="3358013" y="3520125"/>
                  <a:pt x="3353933" y="3492240"/>
                  <a:pt x="3353933" y="3456269"/>
                </a:cubicBezTo>
                <a:cubicBezTo>
                  <a:pt x="3353933" y="3436799"/>
                  <a:pt x="3355213" y="3418979"/>
                  <a:pt x="3357773" y="3402809"/>
                </a:cubicBezTo>
                <a:cubicBezTo>
                  <a:pt x="3350574" y="3396209"/>
                  <a:pt x="3343374" y="3389609"/>
                  <a:pt x="3336175" y="3383009"/>
                </a:cubicBezTo>
                <a:cubicBezTo>
                  <a:pt x="3332816" y="3411719"/>
                  <a:pt x="3331135" y="3441254"/>
                  <a:pt x="3331135" y="3471615"/>
                </a:cubicBezTo>
                <a:cubicBezTo>
                  <a:pt x="3331135" y="3531345"/>
                  <a:pt x="3337695" y="3579113"/>
                  <a:pt x="3350814" y="3614919"/>
                </a:cubicBezTo>
                <a:cubicBezTo>
                  <a:pt x="3363932" y="3650724"/>
                  <a:pt x="3381210" y="3668627"/>
                  <a:pt x="3402648" y="3668627"/>
                </a:cubicBezTo>
                <a:cubicBezTo>
                  <a:pt x="3412087" y="3668627"/>
                  <a:pt x="3423846" y="3666234"/>
                  <a:pt x="3437925" y="3661449"/>
                </a:cubicBezTo>
                <a:cubicBezTo>
                  <a:pt x="3452003" y="3656664"/>
                  <a:pt x="3463602" y="3654272"/>
                  <a:pt x="3472721" y="3654272"/>
                </a:cubicBezTo>
                <a:cubicBezTo>
                  <a:pt x="3486000" y="3654272"/>
                  <a:pt x="3496279" y="3659469"/>
                  <a:pt x="3503557" y="3669864"/>
                </a:cubicBezTo>
                <a:cubicBezTo>
                  <a:pt x="3510836" y="3680260"/>
                  <a:pt x="3516316" y="3695687"/>
                  <a:pt x="3519995" y="3716148"/>
                </a:cubicBezTo>
                <a:cubicBezTo>
                  <a:pt x="3530794" y="3728193"/>
                  <a:pt x="3541593" y="3740238"/>
                  <a:pt x="3552392" y="3752283"/>
                </a:cubicBezTo>
                <a:cubicBezTo>
                  <a:pt x="3552392" y="3662687"/>
                  <a:pt x="3552392" y="3573091"/>
                  <a:pt x="3552392" y="3483495"/>
                </a:cubicBezTo>
                <a:cubicBezTo>
                  <a:pt x="3552392" y="3459404"/>
                  <a:pt x="3557951" y="3438119"/>
                  <a:pt x="3569070" y="3419639"/>
                </a:cubicBezTo>
                <a:cubicBezTo>
                  <a:pt x="3580189" y="3401158"/>
                  <a:pt x="3592628" y="3391919"/>
                  <a:pt x="3606387" y="3391919"/>
                </a:cubicBezTo>
                <a:cubicBezTo>
                  <a:pt x="3618545" y="3391919"/>
                  <a:pt x="3628305" y="3399591"/>
                  <a:pt x="3635664" y="3414936"/>
                </a:cubicBezTo>
                <a:cubicBezTo>
                  <a:pt x="3643023" y="3430281"/>
                  <a:pt x="3646703" y="3449009"/>
                  <a:pt x="3646703" y="3471119"/>
                </a:cubicBezTo>
                <a:cubicBezTo>
                  <a:pt x="3646703" y="3487620"/>
                  <a:pt x="3645103" y="3501067"/>
                  <a:pt x="3641903" y="3511463"/>
                </a:cubicBezTo>
                <a:cubicBezTo>
                  <a:pt x="3638704" y="3521858"/>
                  <a:pt x="3634384" y="3529200"/>
                  <a:pt x="3628945" y="3533490"/>
                </a:cubicBezTo>
                <a:cubicBezTo>
                  <a:pt x="3628945" y="3516000"/>
                  <a:pt x="3626185" y="3501232"/>
                  <a:pt x="3620665" y="3489187"/>
                </a:cubicBezTo>
                <a:cubicBezTo>
                  <a:pt x="3615146" y="3477142"/>
                  <a:pt x="3607907" y="3471119"/>
                  <a:pt x="3598948" y="3471119"/>
                </a:cubicBezTo>
                <a:cubicBezTo>
                  <a:pt x="3590308" y="3471119"/>
                  <a:pt x="3583109" y="3477224"/>
                  <a:pt x="3577350" y="3489435"/>
                </a:cubicBezTo>
                <a:cubicBezTo>
                  <a:pt x="3571590" y="3501645"/>
                  <a:pt x="3568710" y="3516990"/>
                  <a:pt x="3568710" y="3535470"/>
                </a:cubicBezTo>
                <a:cubicBezTo>
                  <a:pt x="3568710" y="3554940"/>
                  <a:pt x="3571950" y="3571028"/>
                  <a:pt x="3578430" y="3583733"/>
                </a:cubicBezTo>
                <a:cubicBezTo>
                  <a:pt x="3584909" y="3596439"/>
                  <a:pt x="3593348" y="3602791"/>
                  <a:pt x="3603747" y="3602791"/>
                </a:cubicBezTo>
                <a:cubicBezTo>
                  <a:pt x="3622625" y="3602791"/>
                  <a:pt x="3639104" y="3587363"/>
                  <a:pt x="3653182" y="3556508"/>
                </a:cubicBezTo>
                <a:cubicBezTo>
                  <a:pt x="3667261" y="3525653"/>
                  <a:pt x="3674300" y="3486135"/>
                  <a:pt x="3674300" y="3437954"/>
                </a:cubicBezTo>
                <a:cubicBezTo>
                  <a:pt x="3674300" y="3399343"/>
                  <a:pt x="3668741" y="3366343"/>
                  <a:pt x="3657622" y="3338953"/>
                </a:cubicBezTo>
                <a:cubicBezTo>
                  <a:pt x="3646503" y="3311562"/>
                  <a:pt x="3632224" y="3297867"/>
                  <a:pt x="3614786" y="3297867"/>
                </a:cubicBezTo>
                <a:cubicBezTo>
                  <a:pt x="3592068" y="3297867"/>
                  <a:pt x="3571270" y="3327568"/>
                  <a:pt x="3552392" y="3386968"/>
                </a:cubicBezTo>
                <a:cubicBezTo>
                  <a:pt x="3552392" y="3369478"/>
                  <a:pt x="3552392" y="3351988"/>
                  <a:pt x="3552392" y="3334498"/>
                </a:cubicBezTo>
                <a:cubicBezTo>
                  <a:pt x="3552392" y="3300837"/>
                  <a:pt x="3545953" y="3273942"/>
                  <a:pt x="3533074" y="3253812"/>
                </a:cubicBezTo>
                <a:cubicBezTo>
                  <a:pt x="3520195" y="3233681"/>
                  <a:pt x="3505677" y="3223616"/>
                  <a:pt x="3489520" y="3223616"/>
                </a:cubicBezTo>
                <a:close/>
                <a:moveTo>
                  <a:pt x="6526748" y="3199856"/>
                </a:moveTo>
                <a:cubicBezTo>
                  <a:pt x="6562584" y="3199856"/>
                  <a:pt x="6598421" y="3199856"/>
                  <a:pt x="6634257" y="3199856"/>
                </a:cubicBezTo>
                <a:cubicBezTo>
                  <a:pt x="6634257" y="3321133"/>
                  <a:pt x="6634257" y="3442409"/>
                  <a:pt x="6634257" y="3563686"/>
                </a:cubicBezTo>
                <a:cubicBezTo>
                  <a:pt x="6609619" y="3510225"/>
                  <a:pt x="6582502" y="3470460"/>
                  <a:pt x="6552905" y="3444389"/>
                </a:cubicBezTo>
                <a:cubicBezTo>
                  <a:pt x="6570343" y="3412214"/>
                  <a:pt x="6587782" y="3380038"/>
                  <a:pt x="6605220" y="3347863"/>
                </a:cubicBezTo>
                <a:cubicBezTo>
                  <a:pt x="6579142" y="3276912"/>
                  <a:pt x="6552985" y="3227576"/>
                  <a:pt x="6526748" y="3199856"/>
                </a:cubicBezTo>
                <a:close/>
                <a:moveTo>
                  <a:pt x="5619186" y="3199856"/>
                </a:moveTo>
                <a:cubicBezTo>
                  <a:pt x="5657822" y="3199856"/>
                  <a:pt x="5696458" y="3199856"/>
                  <a:pt x="5735094" y="3199856"/>
                </a:cubicBezTo>
                <a:cubicBezTo>
                  <a:pt x="5735094" y="3300837"/>
                  <a:pt x="5735094" y="3401819"/>
                  <a:pt x="5735094" y="3502800"/>
                </a:cubicBezTo>
                <a:cubicBezTo>
                  <a:pt x="5724215" y="3464849"/>
                  <a:pt x="5711657" y="3436634"/>
                  <a:pt x="5697418" y="3418154"/>
                </a:cubicBezTo>
                <a:cubicBezTo>
                  <a:pt x="5698378" y="3408254"/>
                  <a:pt x="5698858" y="3398024"/>
                  <a:pt x="5698858" y="3387463"/>
                </a:cubicBezTo>
                <a:cubicBezTo>
                  <a:pt x="5698858" y="3351823"/>
                  <a:pt x="5691859" y="3317750"/>
                  <a:pt x="5677860" y="3285245"/>
                </a:cubicBezTo>
                <a:cubicBezTo>
                  <a:pt x="5663861" y="3252739"/>
                  <a:pt x="5644303" y="3224276"/>
                  <a:pt x="5619186" y="3199856"/>
                </a:cubicBezTo>
                <a:close/>
                <a:moveTo>
                  <a:pt x="3769510" y="3199856"/>
                </a:moveTo>
                <a:cubicBezTo>
                  <a:pt x="3805346" y="3199856"/>
                  <a:pt x="3841182" y="3199856"/>
                  <a:pt x="3877019" y="3199856"/>
                </a:cubicBezTo>
                <a:cubicBezTo>
                  <a:pt x="3877019" y="3321133"/>
                  <a:pt x="3877019" y="3442409"/>
                  <a:pt x="3877019" y="3563686"/>
                </a:cubicBezTo>
                <a:cubicBezTo>
                  <a:pt x="3852381" y="3510225"/>
                  <a:pt x="3825264" y="3470460"/>
                  <a:pt x="3795667" y="3444389"/>
                </a:cubicBezTo>
                <a:cubicBezTo>
                  <a:pt x="3813105" y="3412214"/>
                  <a:pt x="3830544" y="3380038"/>
                  <a:pt x="3847982" y="3347863"/>
                </a:cubicBezTo>
                <a:cubicBezTo>
                  <a:pt x="3821905" y="3276912"/>
                  <a:pt x="3795747" y="3227576"/>
                  <a:pt x="3769510" y="3199856"/>
                </a:cubicBezTo>
                <a:close/>
                <a:moveTo>
                  <a:pt x="5125319" y="3176096"/>
                </a:moveTo>
                <a:cubicBezTo>
                  <a:pt x="5120519" y="3176096"/>
                  <a:pt x="5116520" y="3176591"/>
                  <a:pt x="5113320" y="3177581"/>
                </a:cubicBezTo>
                <a:cubicBezTo>
                  <a:pt x="5110120" y="3178571"/>
                  <a:pt x="5107561" y="3179973"/>
                  <a:pt x="5105641" y="3181788"/>
                </a:cubicBezTo>
                <a:cubicBezTo>
                  <a:pt x="5103721" y="3183603"/>
                  <a:pt x="5102321" y="3185913"/>
                  <a:pt x="5101441" y="3188718"/>
                </a:cubicBezTo>
                <a:cubicBezTo>
                  <a:pt x="5100561" y="3191524"/>
                  <a:pt x="5100121" y="3194576"/>
                  <a:pt x="5100121" y="3197876"/>
                </a:cubicBezTo>
                <a:cubicBezTo>
                  <a:pt x="5100121" y="3253647"/>
                  <a:pt x="5100121" y="3309418"/>
                  <a:pt x="5100121" y="3365188"/>
                </a:cubicBezTo>
                <a:cubicBezTo>
                  <a:pt x="5075084" y="3365188"/>
                  <a:pt x="5050046" y="3365188"/>
                  <a:pt x="5025009" y="3365188"/>
                </a:cubicBezTo>
                <a:cubicBezTo>
                  <a:pt x="5023569" y="3365188"/>
                  <a:pt x="5022289" y="3366013"/>
                  <a:pt x="5021169" y="3367663"/>
                </a:cubicBezTo>
                <a:cubicBezTo>
                  <a:pt x="5020049" y="3369313"/>
                  <a:pt x="5019049" y="3372036"/>
                  <a:pt x="5018169" y="3375831"/>
                </a:cubicBezTo>
                <a:cubicBezTo>
                  <a:pt x="5017289" y="3379626"/>
                  <a:pt x="5016609" y="3384741"/>
                  <a:pt x="5016129" y="3391176"/>
                </a:cubicBezTo>
                <a:cubicBezTo>
                  <a:pt x="5015650" y="3397611"/>
                  <a:pt x="5015410" y="3405284"/>
                  <a:pt x="5015410" y="3414194"/>
                </a:cubicBezTo>
                <a:cubicBezTo>
                  <a:pt x="5015410" y="3423434"/>
                  <a:pt x="5015689" y="3431189"/>
                  <a:pt x="5016250" y="3437459"/>
                </a:cubicBezTo>
                <a:cubicBezTo>
                  <a:pt x="5016809" y="3443729"/>
                  <a:pt x="5017570" y="3448762"/>
                  <a:pt x="5018529" y="3452557"/>
                </a:cubicBezTo>
                <a:cubicBezTo>
                  <a:pt x="5019489" y="3456352"/>
                  <a:pt x="5020569" y="3459074"/>
                  <a:pt x="5021769" y="3460724"/>
                </a:cubicBezTo>
                <a:cubicBezTo>
                  <a:pt x="5022969" y="3462374"/>
                  <a:pt x="5024289" y="3463199"/>
                  <a:pt x="5025729" y="3463199"/>
                </a:cubicBezTo>
                <a:cubicBezTo>
                  <a:pt x="5050526" y="3463199"/>
                  <a:pt x="5075324" y="3463199"/>
                  <a:pt x="5100121" y="3463199"/>
                </a:cubicBezTo>
                <a:cubicBezTo>
                  <a:pt x="5100121" y="3519135"/>
                  <a:pt x="5100121" y="3575071"/>
                  <a:pt x="5100121" y="3631007"/>
                </a:cubicBezTo>
                <a:cubicBezTo>
                  <a:pt x="5100121" y="3634306"/>
                  <a:pt x="5100561" y="3637194"/>
                  <a:pt x="5101441" y="3639669"/>
                </a:cubicBezTo>
                <a:cubicBezTo>
                  <a:pt x="5102321" y="3642144"/>
                  <a:pt x="5103721" y="3644289"/>
                  <a:pt x="5105641" y="3646104"/>
                </a:cubicBezTo>
                <a:cubicBezTo>
                  <a:pt x="5107561" y="3647919"/>
                  <a:pt x="5110120" y="3649322"/>
                  <a:pt x="5113320" y="3650312"/>
                </a:cubicBezTo>
                <a:cubicBezTo>
                  <a:pt x="5116520" y="3651302"/>
                  <a:pt x="5120519" y="3651797"/>
                  <a:pt x="5125319" y="3651797"/>
                </a:cubicBezTo>
                <a:cubicBezTo>
                  <a:pt x="5130118" y="3651797"/>
                  <a:pt x="5134118" y="3651302"/>
                  <a:pt x="5137317" y="3650312"/>
                </a:cubicBezTo>
                <a:cubicBezTo>
                  <a:pt x="5140517" y="3649322"/>
                  <a:pt x="5143077" y="3647919"/>
                  <a:pt x="5144997" y="3646104"/>
                </a:cubicBezTo>
                <a:cubicBezTo>
                  <a:pt x="5146917" y="3644289"/>
                  <a:pt x="5148276" y="3642144"/>
                  <a:pt x="5149076" y="3639669"/>
                </a:cubicBezTo>
                <a:cubicBezTo>
                  <a:pt x="5149876" y="3637194"/>
                  <a:pt x="5150276" y="3634306"/>
                  <a:pt x="5150276" y="3631007"/>
                </a:cubicBezTo>
                <a:cubicBezTo>
                  <a:pt x="5150276" y="3575071"/>
                  <a:pt x="5150276" y="3519135"/>
                  <a:pt x="5150276" y="3463199"/>
                </a:cubicBezTo>
                <a:cubicBezTo>
                  <a:pt x="5175154" y="3463199"/>
                  <a:pt x="5200031" y="3463199"/>
                  <a:pt x="5224909" y="3463199"/>
                </a:cubicBezTo>
                <a:cubicBezTo>
                  <a:pt x="5226349" y="3463199"/>
                  <a:pt x="5227708" y="3462374"/>
                  <a:pt x="5228989" y="3460724"/>
                </a:cubicBezTo>
                <a:cubicBezTo>
                  <a:pt x="5230268" y="3459074"/>
                  <a:pt x="5231388" y="3456352"/>
                  <a:pt x="5232348" y="3452557"/>
                </a:cubicBezTo>
                <a:cubicBezTo>
                  <a:pt x="5233308" y="3448762"/>
                  <a:pt x="5234028" y="3443729"/>
                  <a:pt x="5234508" y="3437459"/>
                </a:cubicBezTo>
                <a:cubicBezTo>
                  <a:pt x="5234988" y="3431189"/>
                  <a:pt x="5235228" y="3423434"/>
                  <a:pt x="5235228" y="3414194"/>
                </a:cubicBezTo>
                <a:cubicBezTo>
                  <a:pt x="5235228" y="3405284"/>
                  <a:pt x="5234988" y="3397611"/>
                  <a:pt x="5234508" y="3391176"/>
                </a:cubicBezTo>
                <a:cubicBezTo>
                  <a:pt x="5234028" y="3384741"/>
                  <a:pt x="5233348" y="3379626"/>
                  <a:pt x="5232468" y="3375831"/>
                </a:cubicBezTo>
                <a:cubicBezTo>
                  <a:pt x="5231588" y="3372036"/>
                  <a:pt x="5230548" y="3369313"/>
                  <a:pt x="5229348" y="3367663"/>
                </a:cubicBezTo>
                <a:cubicBezTo>
                  <a:pt x="5228149" y="3366013"/>
                  <a:pt x="5226908" y="3365188"/>
                  <a:pt x="5225629" y="3365188"/>
                </a:cubicBezTo>
                <a:cubicBezTo>
                  <a:pt x="5200511" y="3365188"/>
                  <a:pt x="5175394" y="3365188"/>
                  <a:pt x="5150276" y="3365188"/>
                </a:cubicBezTo>
                <a:cubicBezTo>
                  <a:pt x="5150276" y="3309418"/>
                  <a:pt x="5150276" y="3253647"/>
                  <a:pt x="5150276" y="3197876"/>
                </a:cubicBezTo>
                <a:cubicBezTo>
                  <a:pt x="5150276" y="3194576"/>
                  <a:pt x="5149876" y="3191524"/>
                  <a:pt x="5149076" y="3188718"/>
                </a:cubicBezTo>
                <a:cubicBezTo>
                  <a:pt x="5148276" y="3185913"/>
                  <a:pt x="5146917" y="3183603"/>
                  <a:pt x="5144997" y="3181788"/>
                </a:cubicBezTo>
                <a:cubicBezTo>
                  <a:pt x="5143077" y="3179973"/>
                  <a:pt x="5140517" y="3178571"/>
                  <a:pt x="5137317" y="3177581"/>
                </a:cubicBezTo>
                <a:cubicBezTo>
                  <a:pt x="5134118" y="3176591"/>
                  <a:pt x="5130118" y="3176096"/>
                  <a:pt x="5125319" y="3176096"/>
                </a:cubicBezTo>
                <a:close/>
                <a:moveTo>
                  <a:pt x="4175696" y="3176096"/>
                </a:moveTo>
                <a:cubicBezTo>
                  <a:pt x="4170896" y="3176096"/>
                  <a:pt x="4166897" y="3176591"/>
                  <a:pt x="4163697" y="3177581"/>
                </a:cubicBezTo>
                <a:cubicBezTo>
                  <a:pt x="4160497" y="3178571"/>
                  <a:pt x="4157938" y="3179973"/>
                  <a:pt x="4156018" y="3181788"/>
                </a:cubicBezTo>
                <a:cubicBezTo>
                  <a:pt x="4154098" y="3183603"/>
                  <a:pt x="4152698" y="3185913"/>
                  <a:pt x="4151818" y="3188718"/>
                </a:cubicBezTo>
                <a:cubicBezTo>
                  <a:pt x="4150939" y="3191524"/>
                  <a:pt x="4150498" y="3194576"/>
                  <a:pt x="4150498" y="3197876"/>
                </a:cubicBezTo>
                <a:cubicBezTo>
                  <a:pt x="4150498" y="3253647"/>
                  <a:pt x="4150498" y="3309418"/>
                  <a:pt x="4150498" y="3365188"/>
                </a:cubicBezTo>
                <a:cubicBezTo>
                  <a:pt x="4125461" y="3365188"/>
                  <a:pt x="4100423" y="3365188"/>
                  <a:pt x="4075386" y="3365188"/>
                </a:cubicBezTo>
                <a:cubicBezTo>
                  <a:pt x="4073946" y="3365188"/>
                  <a:pt x="4072666" y="3366013"/>
                  <a:pt x="4071546" y="3367663"/>
                </a:cubicBezTo>
                <a:cubicBezTo>
                  <a:pt x="4070426" y="3369313"/>
                  <a:pt x="4069426" y="3372036"/>
                  <a:pt x="4068546" y="3375831"/>
                </a:cubicBezTo>
                <a:cubicBezTo>
                  <a:pt x="4067666" y="3379626"/>
                  <a:pt x="4066987" y="3384741"/>
                  <a:pt x="4066506" y="3391176"/>
                </a:cubicBezTo>
                <a:cubicBezTo>
                  <a:pt x="4066027" y="3397611"/>
                  <a:pt x="4065787" y="3405284"/>
                  <a:pt x="4065787" y="3414194"/>
                </a:cubicBezTo>
                <a:cubicBezTo>
                  <a:pt x="4065787" y="3423434"/>
                  <a:pt x="4066067" y="3431189"/>
                  <a:pt x="4066627" y="3437459"/>
                </a:cubicBezTo>
                <a:cubicBezTo>
                  <a:pt x="4067187" y="3443729"/>
                  <a:pt x="4067947" y="3448762"/>
                  <a:pt x="4068906" y="3452557"/>
                </a:cubicBezTo>
                <a:cubicBezTo>
                  <a:pt x="4069866" y="3456352"/>
                  <a:pt x="4070946" y="3459074"/>
                  <a:pt x="4072146" y="3460724"/>
                </a:cubicBezTo>
                <a:cubicBezTo>
                  <a:pt x="4073346" y="3462374"/>
                  <a:pt x="4074666" y="3463199"/>
                  <a:pt x="4076106" y="3463199"/>
                </a:cubicBezTo>
                <a:cubicBezTo>
                  <a:pt x="4100903" y="3463199"/>
                  <a:pt x="4125701" y="3463199"/>
                  <a:pt x="4150498" y="3463199"/>
                </a:cubicBezTo>
                <a:cubicBezTo>
                  <a:pt x="4150498" y="3519135"/>
                  <a:pt x="4150498" y="3575071"/>
                  <a:pt x="4150498" y="3631007"/>
                </a:cubicBezTo>
                <a:cubicBezTo>
                  <a:pt x="4150498" y="3634306"/>
                  <a:pt x="4150939" y="3637194"/>
                  <a:pt x="4151818" y="3639669"/>
                </a:cubicBezTo>
                <a:cubicBezTo>
                  <a:pt x="4152698" y="3642144"/>
                  <a:pt x="4154098" y="3644289"/>
                  <a:pt x="4156018" y="3646104"/>
                </a:cubicBezTo>
                <a:cubicBezTo>
                  <a:pt x="4157938" y="3647919"/>
                  <a:pt x="4160497" y="3649322"/>
                  <a:pt x="4163697" y="3650312"/>
                </a:cubicBezTo>
                <a:cubicBezTo>
                  <a:pt x="4166897" y="3651302"/>
                  <a:pt x="4170896" y="3651797"/>
                  <a:pt x="4175696" y="3651797"/>
                </a:cubicBezTo>
                <a:cubicBezTo>
                  <a:pt x="4180495" y="3651797"/>
                  <a:pt x="4184495" y="3651302"/>
                  <a:pt x="4187695" y="3650312"/>
                </a:cubicBezTo>
                <a:cubicBezTo>
                  <a:pt x="4190894" y="3649322"/>
                  <a:pt x="4193454" y="3647919"/>
                  <a:pt x="4195374" y="3646104"/>
                </a:cubicBezTo>
                <a:cubicBezTo>
                  <a:pt x="4197294" y="3644289"/>
                  <a:pt x="4198654" y="3642144"/>
                  <a:pt x="4199454" y="3639669"/>
                </a:cubicBezTo>
                <a:cubicBezTo>
                  <a:pt x="4200253" y="3637194"/>
                  <a:pt x="4200653" y="3634306"/>
                  <a:pt x="4200653" y="3631007"/>
                </a:cubicBezTo>
                <a:cubicBezTo>
                  <a:pt x="4200653" y="3575071"/>
                  <a:pt x="4200653" y="3519135"/>
                  <a:pt x="4200653" y="3463199"/>
                </a:cubicBezTo>
                <a:cubicBezTo>
                  <a:pt x="4225531" y="3463199"/>
                  <a:pt x="4250408" y="3463199"/>
                  <a:pt x="4275286" y="3463199"/>
                </a:cubicBezTo>
                <a:cubicBezTo>
                  <a:pt x="4276726" y="3463199"/>
                  <a:pt x="4278086" y="3462374"/>
                  <a:pt x="4279366" y="3460724"/>
                </a:cubicBezTo>
                <a:cubicBezTo>
                  <a:pt x="4280645" y="3459074"/>
                  <a:pt x="4281765" y="3456352"/>
                  <a:pt x="4282725" y="3452557"/>
                </a:cubicBezTo>
                <a:cubicBezTo>
                  <a:pt x="4283685" y="3448762"/>
                  <a:pt x="4284405" y="3443729"/>
                  <a:pt x="4284885" y="3437459"/>
                </a:cubicBezTo>
                <a:cubicBezTo>
                  <a:pt x="4285365" y="3431189"/>
                  <a:pt x="4285605" y="3423434"/>
                  <a:pt x="4285605" y="3414194"/>
                </a:cubicBezTo>
                <a:cubicBezTo>
                  <a:pt x="4285605" y="3405284"/>
                  <a:pt x="4285365" y="3397611"/>
                  <a:pt x="4284885" y="3391176"/>
                </a:cubicBezTo>
                <a:cubicBezTo>
                  <a:pt x="4284405" y="3384741"/>
                  <a:pt x="4283725" y="3379626"/>
                  <a:pt x="4282845" y="3375831"/>
                </a:cubicBezTo>
                <a:cubicBezTo>
                  <a:pt x="4281965" y="3372036"/>
                  <a:pt x="4280925" y="3369313"/>
                  <a:pt x="4279726" y="3367663"/>
                </a:cubicBezTo>
                <a:cubicBezTo>
                  <a:pt x="4278526" y="3366013"/>
                  <a:pt x="4277285" y="3365188"/>
                  <a:pt x="4276006" y="3365188"/>
                </a:cubicBezTo>
                <a:cubicBezTo>
                  <a:pt x="4250889" y="3365188"/>
                  <a:pt x="4225771" y="3365188"/>
                  <a:pt x="4200653" y="3365188"/>
                </a:cubicBezTo>
                <a:cubicBezTo>
                  <a:pt x="4200653" y="3309418"/>
                  <a:pt x="4200653" y="3253647"/>
                  <a:pt x="4200653" y="3197876"/>
                </a:cubicBezTo>
                <a:cubicBezTo>
                  <a:pt x="4200653" y="3194576"/>
                  <a:pt x="4200253" y="3191524"/>
                  <a:pt x="4199454" y="3188718"/>
                </a:cubicBezTo>
                <a:cubicBezTo>
                  <a:pt x="4198654" y="3185913"/>
                  <a:pt x="4197294" y="3183603"/>
                  <a:pt x="4195374" y="3181788"/>
                </a:cubicBezTo>
                <a:cubicBezTo>
                  <a:pt x="4193454" y="3179973"/>
                  <a:pt x="4190894" y="3178571"/>
                  <a:pt x="4187695" y="3177581"/>
                </a:cubicBezTo>
                <a:cubicBezTo>
                  <a:pt x="4184495" y="3176591"/>
                  <a:pt x="4180495" y="3176096"/>
                  <a:pt x="4175696" y="3176096"/>
                </a:cubicBezTo>
                <a:close/>
                <a:moveTo>
                  <a:pt x="6810546" y="3143425"/>
                </a:moveTo>
                <a:cubicBezTo>
                  <a:pt x="6816306" y="3162236"/>
                  <a:pt x="6822065" y="3181046"/>
                  <a:pt x="6827824" y="3199856"/>
                </a:cubicBezTo>
                <a:cubicBezTo>
                  <a:pt x="6871820" y="3199856"/>
                  <a:pt x="6915816" y="3199856"/>
                  <a:pt x="6959811" y="3199856"/>
                </a:cubicBezTo>
                <a:cubicBezTo>
                  <a:pt x="6959811" y="3212066"/>
                  <a:pt x="6959811" y="3224276"/>
                  <a:pt x="6959811" y="3236487"/>
                </a:cubicBezTo>
                <a:cubicBezTo>
                  <a:pt x="6914456" y="3295557"/>
                  <a:pt x="6869100" y="3354628"/>
                  <a:pt x="6823745" y="3413699"/>
                </a:cubicBezTo>
                <a:cubicBezTo>
                  <a:pt x="6831744" y="3441749"/>
                  <a:pt x="6839743" y="3469800"/>
                  <a:pt x="6847742" y="3497850"/>
                </a:cubicBezTo>
                <a:cubicBezTo>
                  <a:pt x="6905176" y="3510390"/>
                  <a:pt x="6944373" y="3563521"/>
                  <a:pt x="6965331" y="3657242"/>
                </a:cubicBezTo>
                <a:cubicBezTo>
                  <a:pt x="6977570" y="3673742"/>
                  <a:pt x="6989808" y="3690242"/>
                  <a:pt x="7002047" y="3706742"/>
                </a:cubicBezTo>
                <a:cubicBezTo>
                  <a:pt x="7002047" y="3578206"/>
                  <a:pt x="7002047" y="3449669"/>
                  <a:pt x="7002047" y="3321133"/>
                </a:cubicBezTo>
                <a:cubicBezTo>
                  <a:pt x="7004447" y="3321133"/>
                  <a:pt x="7006846" y="3321133"/>
                  <a:pt x="7009246" y="3321133"/>
                </a:cubicBezTo>
                <a:cubicBezTo>
                  <a:pt x="7032444" y="3321133"/>
                  <a:pt x="7049202" y="3329135"/>
                  <a:pt x="7059522" y="3345140"/>
                </a:cubicBezTo>
                <a:cubicBezTo>
                  <a:pt x="7069841" y="3361146"/>
                  <a:pt x="7075000" y="3380368"/>
                  <a:pt x="7075000" y="3402809"/>
                </a:cubicBezTo>
                <a:cubicBezTo>
                  <a:pt x="7075000" y="3416669"/>
                  <a:pt x="7073480" y="3428549"/>
                  <a:pt x="7070440" y="3438449"/>
                </a:cubicBezTo>
                <a:cubicBezTo>
                  <a:pt x="7063881" y="3418979"/>
                  <a:pt x="7055642" y="3409244"/>
                  <a:pt x="7045723" y="3409244"/>
                </a:cubicBezTo>
                <a:cubicBezTo>
                  <a:pt x="7036924" y="3409244"/>
                  <a:pt x="7029684" y="3415349"/>
                  <a:pt x="7024005" y="3427559"/>
                </a:cubicBezTo>
                <a:cubicBezTo>
                  <a:pt x="7018325" y="3439769"/>
                  <a:pt x="7015486" y="3455114"/>
                  <a:pt x="7015486" y="3473594"/>
                </a:cubicBezTo>
                <a:cubicBezTo>
                  <a:pt x="7015486" y="3493065"/>
                  <a:pt x="7018526" y="3509152"/>
                  <a:pt x="7024605" y="3521858"/>
                </a:cubicBezTo>
                <a:cubicBezTo>
                  <a:pt x="7030684" y="3534563"/>
                  <a:pt x="7038683" y="3540915"/>
                  <a:pt x="7048603" y="3540915"/>
                </a:cubicBezTo>
                <a:cubicBezTo>
                  <a:pt x="7061881" y="3540915"/>
                  <a:pt x="7073440" y="3528788"/>
                  <a:pt x="7083279" y="3504532"/>
                </a:cubicBezTo>
                <a:cubicBezTo>
                  <a:pt x="7093118" y="3480277"/>
                  <a:pt x="7098038" y="3449174"/>
                  <a:pt x="7098038" y="3411224"/>
                </a:cubicBezTo>
                <a:cubicBezTo>
                  <a:pt x="7098038" y="3360073"/>
                  <a:pt x="7088438" y="3317750"/>
                  <a:pt x="7069241" y="3284255"/>
                </a:cubicBezTo>
                <a:cubicBezTo>
                  <a:pt x="7050043" y="3250759"/>
                  <a:pt x="7027645" y="3233352"/>
                  <a:pt x="7002047" y="3232032"/>
                </a:cubicBezTo>
                <a:cubicBezTo>
                  <a:pt x="7002047" y="3221306"/>
                  <a:pt x="7002047" y="3210581"/>
                  <a:pt x="7002047" y="3199856"/>
                </a:cubicBezTo>
                <a:cubicBezTo>
                  <a:pt x="7046710" y="3199856"/>
                  <a:pt x="7091373" y="3199856"/>
                  <a:pt x="7136035" y="3199856"/>
                </a:cubicBezTo>
                <a:cubicBezTo>
                  <a:pt x="7139768" y="3199856"/>
                  <a:pt x="7143500" y="3199856"/>
                  <a:pt x="7147233" y="3199856"/>
                </a:cubicBezTo>
                <a:cubicBezTo>
                  <a:pt x="7187496" y="3199856"/>
                  <a:pt x="7227759" y="3199856"/>
                  <a:pt x="7268022" y="3199856"/>
                </a:cubicBezTo>
                <a:cubicBezTo>
                  <a:pt x="7268022" y="3212066"/>
                  <a:pt x="7268022" y="3224276"/>
                  <a:pt x="7268022" y="3236487"/>
                </a:cubicBezTo>
                <a:cubicBezTo>
                  <a:pt x="7222667" y="3295557"/>
                  <a:pt x="7177311" y="3354628"/>
                  <a:pt x="7131956" y="3413699"/>
                </a:cubicBezTo>
                <a:cubicBezTo>
                  <a:pt x="7139955" y="3441749"/>
                  <a:pt x="7147954" y="3469800"/>
                  <a:pt x="7155953" y="3497850"/>
                </a:cubicBezTo>
                <a:cubicBezTo>
                  <a:pt x="7213387" y="3510390"/>
                  <a:pt x="7252584" y="3563521"/>
                  <a:pt x="7273542" y="3657242"/>
                </a:cubicBezTo>
                <a:cubicBezTo>
                  <a:pt x="7285780" y="3673742"/>
                  <a:pt x="7298019" y="3690242"/>
                  <a:pt x="7310258" y="3706742"/>
                </a:cubicBezTo>
                <a:cubicBezTo>
                  <a:pt x="7310258" y="3537780"/>
                  <a:pt x="7310258" y="3368818"/>
                  <a:pt x="7310258" y="3199856"/>
                </a:cubicBezTo>
                <a:cubicBezTo>
                  <a:pt x="7326656" y="3199856"/>
                  <a:pt x="7343055" y="3199856"/>
                  <a:pt x="7359453" y="3199856"/>
                </a:cubicBezTo>
                <a:cubicBezTo>
                  <a:pt x="7353694" y="3181046"/>
                  <a:pt x="7347934" y="3162236"/>
                  <a:pt x="7342175" y="3143425"/>
                </a:cubicBezTo>
                <a:cubicBezTo>
                  <a:pt x="7271435" y="3143425"/>
                  <a:pt x="7200694" y="3143425"/>
                  <a:pt x="7129955" y="3143425"/>
                </a:cubicBezTo>
                <a:cubicBezTo>
                  <a:pt x="7126222" y="3143425"/>
                  <a:pt x="7122489" y="3143425"/>
                  <a:pt x="7118757" y="3143425"/>
                </a:cubicBezTo>
                <a:cubicBezTo>
                  <a:pt x="7016020" y="3143425"/>
                  <a:pt x="6913283" y="3143425"/>
                  <a:pt x="6810546" y="3143425"/>
                </a:cubicBezTo>
                <a:close/>
                <a:moveTo>
                  <a:pt x="5244502" y="3143425"/>
                </a:moveTo>
                <a:cubicBezTo>
                  <a:pt x="5250261" y="3162236"/>
                  <a:pt x="5256020" y="3181046"/>
                  <a:pt x="5261780" y="3199856"/>
                </a:cubicBezTo>
                <a:cubicBezTo>
                  <a:pt x="5305775" y="3199856"/>
                  <a:pt x="5349771" y="3199856"/>
                  <a:pt x="5393767" y="3199856"/>
                </a:cubicBezTo>
                <a:cubicBezTo>
                  <a:pt x="5393767" y="3212066"/>
                  <a:pt x="5393767" y="3224276"/>
                  <a:pt x="5393767" y="3236487"/>
                </a:cubicBezTo>
                <a:cubicBezTo>
                  <a:pt x="5348411" y="3295557"/>
                  <a:pt x="5303056" y="3354628"/>
                  <a:pt x="5257700" y="3413699"/>
                </a:cubicBezTo>
                <a:cubicBezTo>
                  <a:pt x="5265699" y="3441749"/>
                  <a:pt x="5273699" y="3469800"/>
                  <a:pt x="5281698" y="3497850"/>
                </a:cubicBezTo>
                <a:cubicBezTo>
                  <a:pt x="5339132" y="3510390"/>
                  <a:pt x="5378328" y="3563521"/>
                  <a:pt x="5399286" y="3657242"/>
                </a:cubicBezTo>
                <a:cubicBezTo>
                  <a:pt x="5411525" y="3673742"/>
                  <a:pt x="5423764" y="3690242"/>
                  <a:pt x="5436003" y="3706742"/>
                </a:cubicBezTo>
                <a:cubicBezTo>
                  <a:pt x="5436003" y="3578206"/>
                  <a:pt x="5436003" y="3449669"/>
                  <a:pt x="5436003" y="3321133"/>
                </a:cubicBezTo>
                <a:cubicBezTo>
                  <a:pt x="5438403" y="3321133"/>
                  <a:pt x="5440802" y="3321133"/>
                  <a:pt x="5443202" y="3321133"/>
                </a:cubicBezTo>
                <a:cubicBezTo>
                  <a:pt x="5466400" y="3321133"/>
                  <a:pt x="5483158" y="3329135"/>
                  <a:pt x="5493477" y="3345140"/>
                </a:cubicBezTo>
                <a:cubicBezTo>
                  <a:pt x="5503796" y="3361146"/>
                  <a:pt x="5508955" y="3380368"/>
                  <a:pt x="5508955" y="3402809"/>
                </a:cubicBezTo>
                <a:cubicBezTo>
                  <a:pt x="5508955" y="3416669"/>
                  <a:pt x="5507436" y="3428549"/>
                  <a:pt x="5504396" y="3438449"/>
                </a:cubicBezTo>
                <a:cubicBezTo>
                  <a:pt x="5497837" y="3418979"/>
                  <a:pt x="5489597" y="3409244"/>
                  <a:pt x="5479679" y="3409244"/>
                </a:cubicBezTo>
                <a:cubicBezTo>
                  <a:pt x="5470879" y="3409244"/>
                  <a:pt x="5463640" y="3415349"/>
                  <a:pt x="5457961" y="3427559"/>
                </a:cubicBezTo>
                <a:cubicBezTo>
                  <a:pt x="5452281" y="3439769"/>
                  <a:pt x="5449441" y="3455114"/>
                  <a:pt x="5449441" y="3473594"/>
                </a:cubicBezTo>
                <a:cubicBezTo>
                  <a:pt x="5449441" y="3493065"/>
                  <a:pt x="5452481" y="3509152"/>
                  <a:pt x="5458560" y="3521858"/>
                </a:cubicBezTo>
                <a:cubicBezTo>
                  <a:pt x="5464639" y="3534563"/>
                  <a:pt x="5472639" y="3540915"/>
                  <a:pt x="5482558" y="3540915"/>
                </a:cubicBezTo>
                <a:cubicBezTo>
                  <a:pt x="5495836" y="3540915"/>
                  <a:pt x="5507395" y="3528788"/>
                  <a:pt x="5517234" y="3504532"/>
                </a:cubicBezTo>
                <a:cubicBezTo>
                  <a:pt x="5527074" y="3480277"/>
                  <a:pt x="5531993" y="3449174"/>
                  <a:pt x="5531993" y="3411224"/>
                </a:cubicBezTo>
                <a:cubicBezTo>
                  <a:pt x="5531993" y="3360073"/>
                  <a:pt x="5522394" y="3317750"/>
                  <a:pt x="5503196" y="3284255"/>
                </a:cubicBezTo>
                <a:cubicBezTo>
                  <a:pt x="5483998" y="3250759"/>
                  <a:pt x="5461601" y="3233352"/>
                  <a:pt x="5436003" y="3232032"/>
                </a:cubicBezTo>
                <a:cubicBezTo>
                  <a:pt x="5436003" y="3221306"/>
                  <a:pt x="5436003" y="3210581"/>
                  <a:pt x="5436003" y="3199856"/>
                </a:cubicBezTo>
                <a:cubicBezTo>
                  <a:pt x="5480665" y="3199856"/>
                  <a:pt x="5525328" y="3199856"/>
                  <a:pt x="5569990" y="3199856"/>
                </a:cubicBezTo>
                <a:cubicBezTo>
                  <a:pt x="5571830" y="3199856"/>
                  <a:pt x="5573670" y="3199856"/>
                  <a:pt x="5575510" y="3199856"/>
                </a:cubicBezTo>
                <a:cubicBezTo>
                  <a:pt x="5578390" y="3219986"/>
                  <a:pt x="5581269" y="3240117"/>
                  <a:pt x="5584149" y="3260247"/>
                </a:cubicBezTo>
                <a:cubicBezTo>
                  <a:pt x="5604627" y="3266847"/>
                  <a:pt x="5621146" y="3275345"/>
                  <a:pt x="5633705" y="3285740"/>
                </a:cubicBezTo>
                <a:cubicBezTo>
                  <a:pt x="5646263" y="3296135"/>
                  <a:pt x="5655862" y="3308015"/>
                  <a:pt x="5662502" y="3321380"/>
                </a:cubicBezTo>
                <a:cubicBezTo>
                  <a:pt x="5669141" y="3334745"/>
                  <a:pt x="5672460" y="3349513"/>
                  <a:pt x="5672460" y="3365683"/>
                </a:cubicBezTo>
                <a:cubicBezTo>
                  <a:pt x="5672460" y="3375583"/>
                  <a:pt x="5671181" y="3384493"/>
                  <a:pt x="5668621" y="3392414"/>
                </a:cubicBezTo>
                <a:cubicBezTo>
                  <a:pt x="5660781" y="3387463"/>
                  <a:pt x="5652703" y="3384988"/>
                  <a:pt x="5644384" y="3384988"/>
                </a:cubicBezTo>
                <a:cubicBezTo>
                  <a:pt x="5631905" y="3384988"/>
                  <a:pt x="5621106" y="3392826"/>
                  <a:pt x="5611987" y="3408501"/>
                </a:cubicBezTo>
                <a:cubicBezTo>
                  <a:pt x="5602867" y="3424176"/>
                  <a:pt x="5598308" y="3444719"/>
                  <a:pt x="5598308" y="3470129"/>
                </a:cubicBezTo>
                <a:cubicBezTo>
                  <a:pt x="5598308" y="3494550"/>
                  <a:pt x="5602227" y="3514515"/>
                  <a:pt x="5610066" y="3530025"/>
                </a:cubicBezTo>
                <a:cubicBezTo>
                  <a:pt x="5617906" y="3545535"/>
                  <a:pt x="5627585" y="3553290"/>
                  <a:pt x="5639104" y="3553290"/>
                </a:cubicBezTo>
                <a:cubicBezTo>
                  <a:pt x="5650783" y="3553290"/>
                  <a:pt x="5660901" y="3546608"/>
                  <a:pt x="5669461" y="3533243"/>
                </a:cubicBezTo>
                <a:cubicBezTo>
                  <a:pt x="5678020" y="3519878"/>
                  <a:pt x="5685019" y="3500820"/>
                  <a:pt x="5690459" y="3476069"/>
                </a:cubicBezTo>
                <a:cubicBezTo>
                  <a:pt x="5702458" y="3488940"/>
                  <a:pt x="5712937" y="3511380"/>
                  <a:pt x="5721896" y="3543390"/>
                </a:cubicBezTo>
                <a:cubicBezTo>
                  <a:pt x="5730854" y="3575401"/>
                  <a:pt x="5737094" y="3613351"/>
                  <a:pt x="5740614" y="3657242"/>
                </a:cubicBezTo>
                <a:cubicBezTo>
                  <a:pt x="5752853" y="3673742"/>
                  <a:pt x="5765091" y="3690242"/>
                  <a:pt x="5777330" y="3706742"/>
                </a:cubicBezTo>
                <a:cubicBezTo>
                  <a:pt x="5777330" y="3537780"/>
                  <a:pt x="5777330" y="3368818"/>
                  <a:pt x="5777330" y="3199856"/>
                </a:cubicBezTo>
                <a:cubicBezTo>
                  <a:pt x="5793729" y="3199856"/>
                  <a:pt x="5810127" y="3199856"/>
                  <a:pt x="5826525" y="3199856"/>
                </a:cubicBezTo>
                <a:cubicBezTo>
                  <a:pt x="5820766" y="3181046"/>
                  <a:pt x="5815006" y="3162236"/>
                  <a:pt x="5809247" y="3143425"/>
                </a:cubicBezTo>
                <a:cubicBezTo>
                  <a:pt x="5727468" y="3143425"/>
                  <a:pt x="5645689" y="3143425"/>
                  <a:pt x="5563910" y="3143425"/>
                </a:cubicBezTo>
                <a:cubicBezTo>
                  <a:pt x="5560178" y="3143425"/>
                  <a:pt x="5556445" y="3143425"/>
                  <a:pt x="5552712" y="3143425"/>
                </a:cubicBezTo>
                <a:cubicBezTo>
                  <a:pt x="5449976" y="3143425"/>
                  <a:pt x="5347238" y="3143425"/>
                  <a:pt x="5244502" y="3143425"/>
                </a:cubicBezTo>
                <a:close/>
                <a:moveTo>
                  <a:pt x="4943185" y="3046899"/>
                </a:moveTo>
                <a:cubicBezTo>
                  <a:pt x="4943185" y="3097885"/>
                  <a:pt x="4943185" y="3148870"/>
                  <a:pt x="4943185" y="3199856"/>
                </a:cubicBezTo>
                <a:cubicBezTo>
                  <a:pt x="4936145" y="3177086"/>
                  <a:pt x="4929826" y="3161988"/>
                  <a:pt x="4924227" y="3154563"/>
                </a:cubicBezTo>
                <a:cubicBezTo>
                  <a:pt x="4918627" y="3147138"/>
                  <a:pt x="4910548" y="3143425"/>
                  <a:pt x="4899989" y="3143425"/>
                </a:cubicBezTo>
                <a:cubicBezTo>
                  <a:pt x="4899573" y="3143425"/>
                  <a:pt x="4899157" y="3143425"/>
                  <a:pt x="4898740" y="3143425"/>
                </a:cubicBezTo>
                <a:cubicBezTo>
                  <a:pt x="4894597" y="3143425"/>
                  <a:pt x="4890454" y="3143425"/>
                  <a:pt x="4886311" y="3143425"/>
                </a:cubicBezTo>
                <a:cubicBezTo>
                  <a:pt x="4795636" y="3143425"/>
                  <a:pt x="4704962" y="3143425"/>
                  <a:pt x="4614287" y="3143425"/>
                </a:cubicBezTo>
                <a:cubicBezTo>
                  <a:pt x="4610555" y="3143425"/>
                  <a:pt x="4606822" y="3143425"/>
                  <a:pt x="4603089" y="3143425"/>
                </a:cubicBezTo>
                <a:cubicBezTo>
                  <a:pt x="4500352" y="3143425"/>
                  <a:pt x="4397616" y="3143425"/>
                  <a:pt x="4294879" y="3143425"/>
                </a:cubicBezTo>
                <a:cubicBezTo>
                  <a:pt x="4300638" y="3162236"/>
                  <a:pt x="4306397" y="3181046"/>
                  <a:pt x="4312157" y="3199856"/>
                </a:cubicBezTo>
                <a:cubicBezTo>
                  <a:pt x="4356152" y="3199856"/>
                  <a:pt x="4400148" y="3199856"/>
                  <a:pt x="4444144" y="3199856"/>
                </a:cubicBezTo>
                <a:cubicBezTo>
                  <a:pt x="4444144" y="3212066"/>
                  <a:pt x="4444144" y="3224276"/>
                  <a:pt x="4444144" y="3236487"/>
                </a:cubicBezTo>
                <a:cubicBezTo>
                  <a:pt x="4398789" y="3295557"/>
                  <a:pt x="4353433" y="3354628"/>
                  <a:pt x="4308077" y="3413699"/>
                </a:cubicBezTo>
                <a:cubicBezTo>
                  <a:pt x="4316076" y="3441749"/>
                  <a:pt x="4324076" y="3469800"/>
                  <a:pt x="4332075" y="3497850"/>
                </a:cubicBezTo>
                <a:cubicBezTo>
                  <a:pt x="4389509" y="3510390"/>
                  <a:pt x="4428705" y="3563521"/>
                  <a:pt x="4449663" y="3657242"/>
                </a:cubicBezTo>
                <a:cubicBezTo>
                  <a:pt x="4461902" y="3673742"/>
                  <a:pt x="4474141" y="3690242"/>
                  <a:pt x="4486380" y="3706742"/>
                </a:cubicBezTo>
                <a:cubicBezTo>
                  <a:pt x="4486380" y="3578206"/>
                  <a:pt x="4486380" y="3449669"/>
                  <a:pt x="4486380" y="3321133"/>
                </a:cubicBezTo>
                <a:cubicBezTo>
                  <a:pt x="4488780" y="3321133"/>
                  <a:pt x="4491179" y="3321133"/>
                  <a:pt x="4493579" y="3321133"/>
                </a:cubicBezTo>
                <a:cubicBezTo>
                  <a:pt x="4516777" y="3321133"/>
                  <a:pt x="4533535" y="3329135"/>
                  <a:pt x="4543854" y="3345140"/>
                </a:cubicBezTo>
                <a:cubicBezTo>
                  <a:pt x="4554173" y="3361146"/>
                  <a:pt x="4559333" y="3380368"/>
                  <a:pt x="4559333" y="3402809"/>
                </a:cubicBezTo>
                <a:cubicBezTo>
                  <a:pt x="4559333" y="3416669"/>
                  <a:pt x="4557813" y="3428549"/>
                  <a:pt x="4554773" y="3438449"/>
                </a:cubicBezTo>
                <a:cubicBezTo>
                  <a:pt x="4548213" y="3418979"/>
                  <a:pt x="4539974" y="3409244"/>
                  <a:pt x="4530056" y="3409244"/>
                </a:cubicBezTo>
                <a:cubicBezTo>
                  <a:pt x="4521256" y="3409244"/>
                  <a:pt x="4514017" y="3415349"/>
                  <a:pt x="4508338" y="3427559"/>
                </a:cubicBezTo>
                <a:cubicBezTo>
                  <a:pt x="4502658" y="3439769"/>
                  <a:pt x="4499818" y="3455114"/>
                  <a:pt x="4499818" y="3473594"/>
                </a:cubicBezTo>
                <a:cubicBezTo>
                  <a:pt x="4499818" y="3493065"/>
                  <a:pt x="4502858" y="3509152"/>
                  <a:pt x="4508937" y="3521858"/>
                </a:cubicBezTo>
                <a:cubicBezTo>
                  <a:pt x="4515017" y="3534563"/>
                  <a:pt x="4523016" y="3540915"/>
                  <a:pt x="4532935" y="3540915"/>
                </a:cubicBezTo>
                <a:cubicBezTo>
                  <a:pt x="4546214" y="3540915"/>
                  <a:pt x="4557773" y="3528788"/>
                  <a:pt x="4567612" y="3504532"/>
                </a:cubicBezTo>
                <a:cubicBezTo>
                  <a:pt x="4577451" y="3480277"/>
                  <a:pt x="4582370" y="3449174"/>
                  <a:pt x="4582370" y="3411224"/>
                </a:cubicBezTo>
                <a:cubicBezTo>
                  <a:pt x="4582370" y="3360073"/>
                  <a:pt x="4572771" y="3317750"/>
                  <a:pt x="4553573" y="3284255"/>
                </a:cubicBezTo>
                <a:cubicBezTo>
                  <a:pt x="4534375" y="3250759"/>
                  <a:pt x="4511977" y="3233352"/>
                  <a:pt x="4486380" y="3232032"/>
                </a:cubicBezTo>
                <a:cubicBezTo>
                  <a:pt x="4486380" y="3221306"/>
                  <a:pt x="4486380" y="3210581"/>
                  <a:pt x="4486380" y="3199856"/>
                </a:cubicBezTo>
                <a:cubicBezTo>
                  <a:pt x="4531042" y="3199856"/>
                  <a:pt x="4575705" y="3199856"/>
                  <a:pt x="4620368" y="3199856"/>
                </a:cubicBezTo>
                <a:cubicBezTo>
                  <a:pt x="4624100" y="3199856"/>
                  <a:pt x="4627833" y="3199856"/>
                  <a:pt x="4631565" y="3199856"/>
                </a:cubicBezTo>
                <a:cubicBezTo>
                  <a:pt x="4722240" y="3199856"/>
                  <a:pt x="4812914" y="3199856"/>
                  <a:pt x="4903589" y="3199856"/>
                </a:cubicBezTo>
                <a:cubicBezTo>
                  <a:pt x="4904229" y="3199856"/>
                  <a:pt x="4904869" y="3199856"/>
                  <a:pt x="4905509" y="3199856"/>
                </a:cubicBezTo>
                <a:cubicBezTo>
                  <a:pt x="4914468" y="3199856"/>
                  <a:pt x="4922987" y="3213634"/>
                  <a:pt x="4931066" y="3241189"/>
                </a:cubicBezTo>
                <a:cubicBezTo>
                  <a:pt x="4939145" y="3268744"/>
                  <a:pt x="4943185" y="3293577"/>
                  <a:pt x="4943185" y="3315688"/>
                </a:cubicBezTo>
                <a:cubicBezTo>
                  <a:pt x="4943185" y="3427064"/>
                  <a:pt x="4943185" y="3538440"/>
                  <a:pt x="4943185" y="3649817"/>
                </a:cubicBezTo>
                <a:cubicBezTo>
                  <a:pt x="4957264" y="3668792"/>
                  <a:pt x="4971342" y="3687767"/>
                  <a:pt x="4985421" y="3706742"/>
                </a:cubicBezTo>
                <a:cubicBezTo>
                  <a:pt x="4985421" y="3537780"/>
                  <a:pt x="4985421" y="3368818"/>
                  <a:pt x="4985421" y="3199856"/>
                </a:cubicBezTo>
                <a:cubicBezTo>
                  <a:pt x="5001819" y="3199856"/>
                  <a:pt x="5018217" y="3199856"/>
                  <a:pt x="5034616" y="3199856"/>
                </a:cubicBezTo>
                <a:cubicBezTo>
                  <a:pt x="5028856" y="3181046"/>
                  <a:pt x="5023097" y="3162236"/>
                  <a:pt x="5017338" y="3143425"/>
                </a:cubicBezTo>
                <a:cubicBezTo>
                  <a:pt x="5005979" y="3143425"/>
                  <a:pt x="4994620" y="3143425"/>
                  <a:pt x="4983261" y="3143425"/>
                </a:cubicBezTo>
                <a:cubicBezTo>
                  <a:pt x="4980861" y="3136165"/>
                  <a:pt x="4978501" y="3128328"/>
                  <a:pt x="4976182" y="3119913"/>
                </a:cubicBezTo>
                <a:cubicBezTo>
                  <a:pt x="4973862" y="3111497"/>
                  <a:pt x="4970262" y="3097225"/>
                  <a:pt x="4965383" y="3077095"/>
                </a:cubicBezTo>
                <a:cubicBezTo>
                  <a:pt x="4960503" y="3056964"/>
                  <a:pt x="4953104" y="3046899"/>
                  <a:pt x="4943185" y="3046899"/>
                </a:cubicBezTo>
                <a:close/>
                <a:moveTo>
                  <a:pt x="7412679" y="3022644"/>
                </a:moveTo>
                <a:cubicBezTo>
                  <a:pt x="7412679" y="3264207"/>
                  <a:pt x="7412679" y="3505770"/>
                  <a:pt x="7412679" y="3747333"/>
                </a:cubicBezTo>
                <a:cubicBezTo>
                  <a:pt x="7432997" y="3747333"/>
                  <a:pt x="7453315" y="3747333"/>
                  <a:pt x="7473633" y="3747333"/>
                </a:cubicBezTo>
                <a:cubicBezTo>
                  <a:pt x="7473633" y="3505770"/>
                  <a:pt x="7473633" y="3264207"/>
                  <a:pt x="7473633" y="3022644"/>
                </a:cubicBezTo>
                <a:cubicBezTo>
                  <a:pt x="7453315" y="3022644"/>
                  <a:pt x="7432997" y="3022644"/>
                  <a:pt x="7412679" y="3022644"/>
                </a:cubicBezTo>
                <a:close/>
                <a:moveTo>
                  <a:pt x="6478651" y="2917208"/>
                </a:moveTo>
                <a:cubicBezTo>
                  <a:pt x="6442415" y="2979083"/>
                  <a:pt x="6406178" y="3040959"/>
                  <a:pt x="6369942" y="3102835"/>
                </a:cubicBezTo>
                <a:cubicBezTo>
                  <a:pt x="6390979" y="3102835"/>
                  <a:pt x="6412018" y="3102835"/>
                  <a:pt x="6433055" y="3102835"/>
                </a:cubicBezTo>
                <a:cubicBezTo>
                  <a:pt x="6460573" y="3040959"/>
                  <a:pt x="6488090" y="2979083"/>
                  <a:pt x="6515607" y="2917208"/>
                </a:cubicBezTo>
                <a:cubicBezTo>
                  <a:pt x="6503288" y="2917208"/>
                  <a:pt x="6490970" y="2917208"/>
                  <a:pt x="6478651" y="2917208"/>
                </a:cubicBezTo>
                <a:close/>
                <a:moveTo>
                  <a:pt x="5820579" y="2917208"/>
                </a:moveTo>
                <a:cubicBezTo>
                  <a:pt x="5784342" y="2979083"/>
                  <a:pt x="5748106" y="3040959"/>
                  <a:pt x="5711870" y="3102835"/>
                </a:cubicBezTo>
                <a:cubicBezTo>
                  <a:pt x="5732907" y="3102835"/>
                  <a:pt x="5753945" y="3102835"/>
                  <a:pt x="5774983" y="3102835"/>
                </a:cubicBezTo>
                <a:cubicBezTo>
                  <a:pt x="5802501" y="3040959"/>
                  <a:pt x="5830018" y="2979083"/>
                  <a:pt x="5857535" y="2917208"/>
                </a:cubicBezTo>
                <a:cubicBezTo>
                  <a:pt x="5845216" y="2917208"/>
                  <a:pt x="5832898" y="2917208"/>
                  <a:pt x="5820579" y="2917208"/>
                </a:cubicBezTo>
                <a:close/>
                <a:moveTo>
                  <a:pt x="4837636" y="2917208"/>
                </a:moveTo>
                <a:cubicBezTo>
                  <a:pt x="4801400" y="2979083"/>
                  <a:pt x="4765163" y="3040959"/>
                  <a:pt x="4728927" y="3102835"/>
                </a:cubicBezTo>
                <a:cubicBezTo>
                  <a:pt x="4749965" y="3102835"/>
                  <a:pt x="4771003" y="3102835"/>
                  <a:pt x="4792041" y="3102835"/>
                </a:cubicBezTo>
                <a:cubicBezTo>
                  <a:pt x="4819558" y="3040959"/>
                  <a:pt x="4847075" y="2979083"/>
                  <a:pt x="4874592" y="2917208"/>
                </a:cubicBezTo>
                <a:cubicBezTo>
                  <a:pt x="4862273" y="2917208"/>
                  <a:pt x="4849955" y="2917208"/>
                  <a:pt x="4837636" y="2917208"/>
                </a:cubicBezTo>
                <a:close/>
                <a:moveTo>
                  <a:pt x="6076317" y="2898892"/>
                </a:moveTo>
                <a:cubicBezTo>
                  <a:pt x="6019842" y="2898892"/>
                  <a:pt x="5964967" y="2949878"/>
                  <a:pt x="5911692" y="3051849"/>
                </a:cubicBezTo>
                <a:cubicBezTo>
                  <a:pt x="5922092" y="3082375"/>
                  <a:pt x="5932490" y="3112900"/>
                  <a:pt x="5942889" y="3143425"/>
                </a:cubicBezTo>
                <a:cubicBezTo>
                  <a:pt x="5929450" y="3143425"/>
                  <a:pt x="5916012" y="3143425"/>
                  <a:pt x="5902574" y="3143425"/>
                </a:cubicBezTo>
                <a:cubicBezTo>
                  <a:pt x="5908333" y="3162236"/>
                  <a:pt x="5914092" y="3181046"/>
                  <a:pt x="5919852" y="3199856"/>
                </a:cubicBezTo>
                <a:cubicBezTo>
                  <a:pt x="5927051" y="3199856"/>
                  <a:pt x="5934250" y="3199856"/>
                  <a:pt x="5941450" y="3199856"/>
                </a:cubicBezTo>
                <a:cubicBezTo>
                  <a:pt x="5941450" y="3349843"/>
                  <a:pt x="5941450" y="3499830"/>
                  <a:pt x="5941450" y="3649817"/>
                </a:cubicBezTo>
                <a:cubicBezTo>
                  <a:pt x="5955528" y="3668792"/>
                  <a:pt x="5969607" y="3687767"/>
                  <a:pt x="5983686" y="3706742"/>
                </a:cubicBezTo>
                <a:cubicBezTo>
                  <a:pt x="5983686" y="3537780"/>
                  <a:pt x="5983686" y="3368818"/>
                  <a:pt x="5983686" y="3199856"/>
                </a:cubicBezTo>
                <a:cubicBezTo>
                  <a:pt x="5995728" y="3199856"/>
                  <a:pt x="6007770" y="3199856"/>
                  <a:pt x="6019812" y="3199856"/>
                </a:cubicBezTo>
                <a:cubicBezTo>
                  <a:pt x="6024169" y="3199856"/>
                  <a:pt x="6028525" y="3199856"/>
                  <a:pt x="6032881" y="3199856"/>
                </a:cubicBezTo>
                <a:cubicBezTo>
                  <a:pt x="6078519" y="3199856"/>
                  <a:pt x="6124158" y="3199856"/>
                  <a:pt x="6169797" y="3199856"/>
                </a:cubicBezTo>
                <a:cubicBezTo>
                  <a:pt x="6169797" y="3286812"/>
                  <a:pt x="6169797" y="3373768"/>
                  <a:pt x="6169797" y="3460724"/>
                </a:cubicBezTo>
                <a:cubicBezTo>
                  <a:pt x="6159558" y="3422444"/>
                  <a:pt x="6146479" y="3390846"/>
                  <a:pt x="6130561" y="3365931"/>
                </a:cubicBezTo>
                <a:cubicBezTo>
                  <a:pt x="6114643" y="3341015"/>
                  <a:pt x="6097245" y="3328558"/>
                  <a:pt x="6078366" y="3328558"/>
                </a:cubicBezTo>
                <a:cubicBezTo>
                  <a:pt x="6061568" y="3328558"/>
                  <a:pt x="6047929" y="3338870"/>
                  <a:pt x="6037450" y="3359496"/>
                </a:cubicBezTo>
                <a:cubicBezTo>
                  <a:pt x="6026971" y="3380121"/>
                  <a:pt x="6021732" y="3405284"/>
                  <a:pt x="6021732" y="3434984"/>
                </a:cubicBezTo>
                <a:cubicBezTo>
                  <a:pt x="6021732" y="3463034"/>
                  <a:pt x="6026011" y="3486382"/>
                  <a:pt x="6034571" y="3505027"/>
                </a:cubicBezTo>
                <a:cubicBezTo>
                  <a:pt x="6043130" y="3523673"/>
                  <a:pt x="6053809" y="3532995"/>
                  <a:pt x="6066607" y="3532995"/>
                </a:cubicBezTo>
                <a:cubicBezTo>
                  <a:pt x="6079726" y="3532995"/>
                  <a:pt x="6090405" y="3524580"/>
                  <a:pt x="6098644" y="3507750"/>
                </a:cubicBezTo>
                <a:cubicBezTo>
                  <a:pt x="6106883" y="3490920"/>
                  <a:pt x="6111003" y="3469964"/>
                  <a:pt x="6111003" y="3444884"/>
                </a:cubicBezTo>
                <a:cubicBezTo>
                  <a:pt x="6111003" y="3435644"/>
                  <a:pt x="6110123" y="3425744"/>
                  <a:pt x="6108363" y="3415184"/>
                </a:cubicBezTo>
                <a:cubicBezTo>
                  <a:pt x="6124201" y="3427724"/>
                  <a:pt x="6138720" y="3455609"/>
                  <a:pt x="6151919" y="3498840"/>
                </a:cubicBezTo>
                <a:cubicBezTo>
                  <a:pt x="6165117" y="3542070"/>
                  <a:pt x="6172917" y="3594871"/>
                  <a:pt x="6175317" y="3657242"/>
                </a:cubicBezTo>
                <a:cubicBezTo>
                  <a:pt x="6187556" y="3673742"/>
                  <a:pt x="6199794" y="3690242"/>
                  <a:pt x="6212033" y="3706742"/>
                </a:cubicBezTo>
                <a:cubicBezTo>
                  <a:pt x="6212033" y="3537780"/>
                  <a:pt x="6212033" y="3368818"/>
                  <a:pt x="6212033" y="3199856"/>
                </a:cubicBezTo>
                <a:cubicBezTo>
                  <a:pt x="6222930" y="3199856"/>
                  <a:pt x="6233826" y="3199856"/>
                  <a:pt x="6244723" y="3199856"/>
                </a:cubicBezTo>
                <a:cubicBezTo>
                  <a:pt x="6250224" y="3199856"/>
                  <a:pt x="6255726" y="3199856"/>
                  <a:pt x="6261228" y="3199856"/>
                </a:cubicBezTo>
                <a:cubicBezTo>
                  <a:pt x="6305721" y="3199856"/>
                  <a:pt x="6350214" y="3199856"/>
                  <a:pt x="6394708" y="3199856"/>
                </a:cubicBezTo>
                <a:cubicBezTo>
                  <a:pt x="6394708" y="3286812"/>
                  <a:pt x="6394708" y="3373768"/>
                  <a:pt x="6394708" y="3460724"/>
                </a:cubicBezTo>
                <a:cubicBezTo>
                  <a:pt x="6384469" y="3422444"/>
                  <a:pt x="6371390" y="3390846"/>
                  <a:pt x="6355472" y="3365931"/>
                </a:cubicBezTo>
                <a:cubicBezTo>
                  <a:pt x="6339553" y="3341015"/>
                  <a:pt x="6322155" y="3328558"/>
                  <a:pt x="6303277" y="3328558"/>
                </a:cubicBezTo>
                <a:cubicBezTo>
                  <a:pt x="6286479" y="3328558"/>
                  <a:pt x="6272840" y="3338870"/>
                  <a:pt x="6262361" y="3359496"/>
                </a:cubicBezTo>
                <a:cubicBezTo>
                  <a:pt x="6251882" y="3380121"/>
                  <a:pt x="6246643" y="3405284"/>
                  <a:pt x="6246643" y="3434984"/>
                </a:cubicBezTo>
                <a:cubicBezTo>
                  <a:pt x="6246643" y="3463034"/>
                  <a:pt x="6250922" y="3486382"/>
                  <a:pt x="6259481" y="3505027"/>
                </a:cubicBezTo>
                <a:cubicBezTo>
                  <a:pt x="6268040" y="3523673"/>
                  <a:pt x="6278719" y="3532995"/>
                  <a:pt x="6291518" y="3532995"/>
                </a:cubicBezTo>
                <a:cubicBezTo>
                  <a:pt x="6304637" y="3532995"/>
                  <a:pt x="6315316" y="3524580"/>
                  <a:pt x="6323555" y="3507750"/>
                </a:cubicBezTo>
                <a:cubicBezTo>
                  <a:pt x="6331794" y="3490920"/>
                  <a:pt x="6335913" y="3469964"/>
                  <a:pt x="6335913" y="3444884"/>
                </a:cubicBezTo>
                <a:cubicBezTo>
                  <a:pt x="6335913" y="3435644"/>
                  <a:pt x="6335033" y="3425744"/>
                  <a:pt x="6333274" y="3415184"/>
                </a:cubicBezTo>
                <a:cubicBezTo>
                  <a:pt x="6349112" y="3427724"/>
                  <a:pt x="6363631" y="3455609"/>
                  <a:pt x="6376830" y="3498840"/>
                </a:cubicBezTo>
                <a:cubicBezTo>
                  <a:pt x="6390028" y="3542070"/>
                  <a:pt x="6397827" y="3594871"/>
                  <a:pt x="6400228" y="3657242"/>
                </a:cubicBezTo>
                <a:cubicBezTo>
                  <a:pt x="6412466" y="3673742"/>
                  <a:pt x="6424705" y="3690242"/>
                  <a:pt x="6436943" y="3706742"/>
                </a:cubicBezTo>
                <a:cubicBezTo>
                  <a:pt x="6436943" y="3537780"/>
                  <a:pt x="6436943" y="3368818"/>
                  <a:pt x="6436943" y="3199856"/>
                </a:cubicBezTo>
                <a:cubicBezTo>
                  <a:pt x="6447840" y="3199856"/>
                  <a:pt x="6458737" y="3199856"/>
                  <a:pt x="6469633" y="3199856"/>
                </a:cubicBezTo>
                <a:cubicBezTo>
                  <a:pt x="6473073" y="3199856"/>
                  <a:pt x="6476512" y="3199856"/>
                  <a:pt x="6479952" y="3199856"/>
                </a:cubicBezTo>
                <a:cubicBezTo>
                  <a:pt x="6482832" y="3219986"/>
                  <a:pt x="6485712" y="3240117"/>
                  <a:pt x="6488591" y="3260247"/>
                </a:cubicBezTo>
                <a:cubicBezTo>
                  <a:pt x="6516269" y="3261567"/>
                  <a:pt x="6539946" y="3281532"/>
                  <a:pt x="6559624" y="3320143"/>
                </a:cubicBezTo>
                <a:cubicBezTo>
                  <a:pt x="6539146" y="3357928"/>
                  <a:pt x="6518669" y="3395714"/>
                  <a:pt x="6498190" y="3433499"/>
                </a:cubicBezTo>
                <a:cubicBezTo>
                  <a:pt x="6506190" y="3461549"/>
                  <a:pt x="6514189" y="3489600"/>
                  <a:pt x="6522188" y="3517650"/>
                </a:cubicBezTo>
                <a:cubicBezTo>
                  <a:pt x="6577543" y="3526560"/>
                  <a:pt x="6616739" y="3573091"/>
                  <a:pt x="6639776" y="3657242"/>
                </a:cubicBezTo>
                <a:cubicBezTo>
                  <a:pt x="6652015" y="3673742"/>
                  <a:pt x="6664254" y="3690242"/>
                  <a:pt x="6676493" y="3706742"/>
                </a:cubicBezTo>
                <a:cubicBezTo>
                  <a:pt x="6676493" y="3537780"/>
                  <a:pt x="6676493" y="3368818"/>
                  <a:pt x="6676493" y="3199856"/>
                </a:cubicBezTo>
                <a:cubicBezTo>
                  <a:pt x="6692891" y="3199856"/>
                  <a:pt x="6709289" y="3199856"/>
                  <a:pt x="6725688" y="3199856"/>
                </a:cubicBezTo>
                <a:cubicBezTo>
                  <a:pt x="6719928" y="3181046"/>
                  <a:pt x="6714169" y="3162236"/>
                  <a:pt x="6708410" y="3143425"/>
                </a:cubicBezTo>
                <a:cubicBezTo>
                  <a:pt x="6628560" y="3143425"/>
                  <a:pt x="6548710" y="3143425"/>
                  <a:pt x="6468861" y="3143425"/>
                </a:cubicBezTo>
                <a:cubicBezTo>
                  <a:pt x="6463359" y="3143425"/>
                  <a:pt x="6457857" y="3143425"/>
                  <a:pt x="6452355" y="3143425"/>
                </a:cubicBezTo>
                <a:cubicBezTo>
                  <a:pt x="6382887" y="3143425"/>
                  <a:pt x="6313418" y="3143425"/>
                  <a:pt x="6243950" y="3143425"/>
                </a:cubicBezTo>
                <a:cubicBezTo>
                  <a:pt x="6238448" y="3143425"/>
                  <a:pt x="6232946" y="3143425"/>
                  <a:pt x="6227444" y="3143425"/>
                </a:cubicBezTo>
                <a:cubicBezTo>
                  <a:pt x="6156830" y="3143425"/>
                  <a:pt x="6086216" y="3143425"/>
                  <a:pt x="6015602" y="3143425"/>
                </a:cubicBezTo>
                <a:cubicBezTo>
                  <a:pt x="6011246" y="3143425"/>
                  <a:pt x="6006890" y="3143425"/>
                  <a:pt x="6002534" y="3143425"/>
                </a:cubicBezTo>
                <a:cubicBezTo>
                  <a:pt x="5994171" y="3143425"/>
                  <a:pt x="5985809" y="3143425"/>
                  <a:pt x="5977446" y="3143425"/>
                </a:cubicBezTo>
                <a:cubicBezTo>
                  <a:pt x="5972407" y="3127090"/>
                  <a:pt x="5967367" y="3110755"/>
                  <a:pt x="5962328" y="3094420"/>
                </a:cubicBezTo>
                <a:cubicBezTo>
                  <a:pt x="6001683" y="3010599"/>
                  <a:pt x="6047359" y="2968688"/>
                  <a:pt x="6099354" y="2968688"/>
                </a:cubicBezTo>
                <a:cubicBezTo>
                  <a:pt x="6138550" y="2968688"/>
                  <a:pt x="6177266" y="2992944"/>
                  <a:pt x="6215502" y="3041454"/>
                </a:cubicBezTo>
                <a:cubicBezTo>
                  <a:pt x="6215502" y="3024624"/>
                  <a:pt x="6215502" y="3007794"/>
                  <a:pt x="6215502" y="2990964"/>
                </a:cubicBezTo>
                <a:cubicBezTo>
                  <a:pt x="6166387" y="2929583"/>
                  <a:pt x="6119992" y="2898892"/>
                  <a:pt x="6076317" y="2898892"/>
                </a:cubicBezTo>
                <a:close/>
                <a:moveTo>
                  <a:pt x="3385720" y="2898892"/>
                </a:moveTo>
                <a:cubicBezTo>
                  <a:pt x="3329245" y="2898892"/>
                  <a:pt x="3274371" y="2949878"/>
                  <a:pt x="3221096" y="3051849"/>
                </a:cubicBezTo>
                <a:cubicBezTo>
                  <a:pt x="3231495" y="3082375"/>
                  <a:pt x="3241894" y="3112900"/>
                  <a:pt x="3252293" y="3143425"/>
                </a:cubicBezTo>
                <a:cubicBezTo>
                  <a:pt x="3238854" y="3143425"/>
                  <a:pt x="3225416" y="3143425"/>
                  <a:pt x="3211977" y="3143425"/>
                </a:cubicBezTo>
                <a:cubicBezTo>
                  <a:pt x="3217736" y="3162236"/>
                  <a:pt x="3223496" y="3181046"/>
                  <a:pt x="3229255" y="3199856"/>
                </a:cubicBezTo>
                <a:cubicBezTo>
                  <a:pt x="3236455" y="3199856"/>
                  <a:pt x="3243654" y="3199856"/>
                  <a:pt x="3250853" y="3199856"/>
                </a:cubicBezTo>
                <a:cubicBezTo>
                  <a:pt x="3250853" y="3349843"/>
                  <a:pt x="3250853" y="3499830"/>
                  <a:pt x="3250853" y="3649817"/>
                </a:cubicBezTo>
                <a:cubicBezTo>
                  <a:pt x="3264932" y="3668792"/>
                  <a:pt x="3279010" y="3687767"/>
                  <a:pt x="3293089" y="3706742"/>
                </a:cubicBezTo>
                <a:cubicBezTo>
                  <a:pt x="3293089" y="3537780"/>
                  <a:pt x="3293089" y="3368818"/>
                  <a:pt x="3293089" y="3199856"/>
                </a:cubicBezTo>
                <a:cubicBezTo>
                  <a:pt x="3305131" y="3199856"/>
                  <a:pt x="3317174" y="3199856"/>
                  <a:pt x="3329216" y="3199856"/>
                </a:cubicBezTo>
                <a:cubicBezTo>
                  <a:pt x="3333572" y="3199856"/>
                  <a:pt x="3337928" y="3199856"/>
                  <a:pt x="3342284" y="3199856"/>
                </a:cubicBezTo>
                <a:cubicBezTo>
                  <a:pt x="3465655" y="3199856"/>
                  <a:pt x="3589024" y="3199856"/>
                  <a:pt x="3712395" y="3199856"/>
                </a:cubicBezTo>
                <a:cubicBezTo>
                  <a:pt x="3715835" y="3199856"/>
                  <a:pt x="3719274" y="3199856"/>
                  <a:pt x="3722714" y="3199856"/>
                </a:cubicBezTo>
                <a:cubicBezTo>
                  <a:pt x="3725594" y="3219986"/>
                  <a:pt x="3728474" y="3240117"/>
                  <a:pt x="3731353" y="3260247"/>
                </a:cubicBezTo>
                <a:cubicBezTo>
                  <a:pt x="3759031" y="3261567"/>
                  <a:pt x="3782708" y="3281532"/>
                  <a:pt x="3802386" y="3320143"/>
                </a:cubicBezTo>
                <a:cubicBezTo>
                  <a:pt x="3781908" y="3357928"/>
                  <a:pt x="3761430" y="3395714"/>
                  <a:pt x="3740953" y="3433499"/>
                </a:cubicBezTo>
                <a:cubicBezTo>
                  <a:pt x="3748952" y="3461549"/>
                  <a:pt x="3756951" y="3489600"/>
                  <a:pt x="3764950" y="3517650"/>
                </a:cubicBezTo>
                <a:cubicBezTo>
                  <a:pt x="3820304" y="3526560"/>
                  <a:pt x="3859501" y="3573091"/>
                  <a:pt x="3882538" y="3657242"/>
                </a:cubicBezTo>
                <a:cubicBezTo>
                  <a:pt x="3894777" y="3673742"/>
                  <a:pt x="3907016" y="3690242"/>
                  <a:pt x="3919255" y="3706742"/>
                </a:cubicBezTo>
                <a:cubicBezTo>
                  <a:pt x="3919255" y="3537780"/>
                  <a:pt x="3919255" y="3368818"/>
                  <a:pt x="3919255" y="3199856"/>
                </a:cubicBezTo>
                <a:cubicBezTo>
                  <a:pt x="3930825" y="3199856"/>
                  <a:pt x="3942395" y="3199856"/>
                  <a:pt x="3953966" y="3199856"/>
                </a:cubicBezTo>
                <a:cubicBezTo>
                  <a:pt x="3954606" y="3199856"/>
                  <a:pt x="3955246" y="3199856"/>
                  <a:pt x="3955886" y="3199856"/>
                </a:cubicBezTo>
                <a:cubicBezTo>
                  <a:pt x="3964845" y="3199856"/>
                  <a:pt x="3973364" y="3213634"/>
                  <a:pt x="3981443" y="3241189"/>
                </a:cubicBezTo>
                <a:cubicBezTo>
                  <a:pt x="3989522" y="3268744"/>
                  <a:pt x="3993562" y="3293577"/>
                  <a:pt x="3993562" y="3315688"/>
                </a:cubicBezTo>
                <a:cubicBezTo>
                  <a:pt x="3993562" y="3427064"/>
                  <a:pt x="3993562" y="3538440"/>
                  <a:pt x="3993562" y="3649817"/>
                </a:cubicBezTo>
                <a:cubicBezTo>
                  <a:pt x="4007641" y="3668792"/>
                  <a:pt x="4021719" y="3687767"/>
                  <a:pt x="4035798" y="3706742"/>
                </a:cubicBezTo>
                <a:cubicBezTo>
                  <a:pt x="4035798" y="3537780"/>
                  <a:pt x="4035798" y="3368818"/>
                  <a:pt x="4035798" y="3199856"/>
                </a:cubicBezTo>
                <a:cubicBezTo>
                  <a:pt x="4052196" y="3199856"/>
                  <a:pt x="4068595" y="3199856"/>
                  <a:pt x="4084993" y="3199856"/>
                </a:cubicBezTo>
                <a:cubicBezTo>
                  <a:pt x="4079234" y="3181046"/>
                  <a:pt x="4073474" y="3162236"/>
                  <a:pt x="4067715" y="3143425"/>
                </a:cubicBezTo>
                <a:cubicBezTo>
                  <a:pt x="4056356" y="3143425"/>
                  <a:pt x="4044997" y="3143425"/>
                  <a:pt x="4033638" y="3143425"/>
                </a:cubicBezTo>
                <a:cubicBezTo>
                  <a:pt x="4031238" y="3136165"/>
                  <a:pt x="4028879" y="3128328"/>
                  <a:pt x="4026559" y="3119913"/>
                </a:cubicBezTo>
                <a:cubicBezTo>
                  <a:pt x="4024239" y="3111497"/>
                  <a:pt x="4020640" y="3097225"/>
                  <a:pt x="4015760" y="3077095"/>
                </a:cubicBezTo>
                <a:cubicBezTo>
                  <a:pt x="4010880" y="3056964"/>
                  <a:pt x="4003481" y="3046899"/>
                  <a:pt x="3993562" y="3046899"/>
                </a:cubicBezTo>
                <a:cubicBezTo>
                  <a:pt x="3993562" y="3097885"/>
                  <a:pt x="3993562" y="3148870"/>
                  <a:pt x="3993562" y="3199856"/>
                </a:cubicBezTo>
                <a:cubicBezTo>
                  <a:pt x="3986523" y="3177086"/>
                  <a:pt x="3980203" y="3161988"/>
                  <a:pt x="3974604" y="3154563"/>
                </a:cubicBezTo>
                <a:cubicBezTo>
                  <a:pt x="3971804" y="3150850"/>
                  <a:pt x="3968385" y="3148066"/>
                  <a:pt x="3964345" y="3146210"/>
                </a:cubicBezTo>
                <a:cubicBezTo>
                  <a:pt x="3959971" y="3145339"/>
                  <a:pt x="3955598" y="3144467"/>
                  <a:pt x="3951224" y="3143596"/>
                </a:cubicBezTo>
                <a:cubicBezTo>
                  <a:pt x="3951207" y="3143539"/>
                  <a:pt x="3951189" y="3143482"/>
                  <a:pt x="3951172" y="3143425"/>
                </a:cubicBezTo>
                <a:cubicBezTo>
                  <a:pt x="3950903" y="3143425"/>
                  <a:pt x="3950635" y="3143425"/>
                  <a:pt x="3950366" y="3143425"/>
                </a:cubicBezTo>
                <a:cubicBezTo>
                  <a:pt x="3945807" y="3143425"/>
                  <a:pt x="3941247" y="3143425"/>
                  <a:pt x="3936688" y="3143425"/>
                </a:cubicBezTo>
                <a:cubicBezTo>
                  <a:pt x="3859864" y="3143425"/>
                  <a:pt x="3783040" y="3143425"/>
                  <a:pt x="3706217" y="3143425"/>
                </a:cubicBezTo>
                <a:cubicBezTo>
                  <a:pt x="3702517" y="3143425"/>
                  <a:pt x="3698817" y="3143425"/>
                  <a:pt x="3695117" y="3143425"/>
                </a:cubicBezTo>
                <a:cubicBezTo>
                  <a:pt x="3571746" y="3143425"/>
                  <a:pt x="3448377" y="3143425"/>
                  <a:pt x="3325006" y="3143425"/>
                </a:cubicBezTo>
                <a:cubicBezTo>
                  <a:pt x="3320650" y="3143425"/>
                  <a:pt x="3316294" y="3143425"/>
                  <a:pt x="3311937" y="3143425"/>
                </a:cubicBezTo>
                <a:cubicBezTo>
                  <a:pt x="3303575" y="3143425"/>
                  <a:pt x="3295212" y="3143425"/>
                  <a:pt x="3286850" y="3143425"/>
                </a:cubicBezTo>
                <a:cubicBezTo>
                  <a:pt x="3281810" y="3127090"/>
                  <a:pt x="3276771" y="3110755"/>
                  <a:pt x="3271731" y="3094420"/>
                </a:cubicBezTo>
                <a:cubicBezTo>
                  <a:pt x="3311087" y="3010599"/>
                  <a:pt x="3356763" y="2968688"/>
                  <a:pt x="3408758" y="2968688"/>
                </a:cubicBezTo>
                <a:cubicBezTo>
                  <a:pt x="3447954" y="2968688"/>
                  <a:pt x="3486670" y="2992944"/>
                  <a:pt x="3524905" y="3041454"/>
                </a:cubicBezTo>
                <a:cubicBezTo>
                  <a:pt x="3524905" y="3024624"/>
                  <a:pt x="3524905" y="3007794"/>
                  <a:pt x="3524905" y="2990964"/>
                </a:cubicBezTo>
                <a:cubicBezTo>
                  <a:pt x="3475791" y="2929583"/>
                  <a:pt x="3429396" y="2898892"/>
                  <a:pt x="3385720" y="2898892"/>
                </a:cubicBezTo>
                <a:close/>
                <a:moveTo>
                  <a:pt x="8345937" y="2777399"/>
                </a:moveTo>
                <a:cubicBezTo>
                  <a:pt x="8331075" y="2778209"/>
                  <a:pt x="8312548" y="2780444"/>
                  <a:pt x="8290334" y="2783846"/>
                </a:cubicBezTo>
                <a:cubicBezTo>
                  <a:pt x="8268127" y="2787246"/>
                  <a:pt x="8241655" y="2791820"/>
                  <a:pt x="8210897" y="2797484"/>
                </a:cubicBezTo>
                <a:cubicBezTo>
                  <a:pt x="8180140" y="2803147"/>
                  <a:pt x="8154608" y="2808145"/>
                  <a:pt x="8134305" y="2812523"/>
                </a:cubicBezTo>
                <a:cubicBezTo>
                  <a:pt x="8113994" y="2816902"/>
                  <a:pt x="8097979" y="2820911"/>
                  <a:pt x="8086325" y="2824788"/>
                </a:cubicBezTo>
                <a:cubicBezTo>
                  <a:pt x="8074657" y="2828670"/>
                  <a:pt x="8067157" y="2832054"/>
                  <a:pt x="8064186" y="2835419"/>
                </a:cubicBezTo>
                <a:cubicBezTo>
                  <a:pt x="8061209" y="2838791"/>
                  <a:pt x="8061580" y="2842240"/>
                  <a:pt x="8065495" y="2845997"/>
                </a:cubicBezTo>
                <a:cubicBezTo>
                  <a:pt x="8069398" y="2849743"/>
                  <a:pt x="8075363" y="2852425"/>
                  <a:pt x="8083455" y="2853918"/>
                </a:cubicBezTo>
                <a:cubicBezTo>
                  <a:pt x="8091547" y="2855409"/>
                  <a:pt x="8103022" y="2855879"/>
                  <a:pt x="8117913" y="2855130"/>
                </a:cubicBezTo>
                <a:cubicBezTo>
                  <a:pt x="8132815" y="2854380"/>
                  <a:pt x="8151181" y="2852615"/>
                  <a:pt x="8173005" y="2849714"/>
                </a:cubicBezTo>
                <a:cubicBezTo>
                  <a:pt x="8194837" y="2846811"/>
                  <a:pt x="8221362" y="2842770"/>
                  <a:pt x="8252565" y="2837536"/>
                </a:cubicBezTo>
                <a:cubicBezTo>
                  <a:pt x="8283770" y="2832302"/>
                  <a:pt x="8309982" y="2827493"/>
                  <a:pt x="8331199" y="2823115"/>
                </a:cubicBezTo>
                <a:cubicBezTo>
                  <a:pt x="8352405" y="2818739"/>
                  <a:pt x="8368835" y="2814531"/>
                  <a:pt x="8380515" y="2810612"/>
                </a:cubicBezTo>
                <a:cubicBezTo>
                  <a:pt x="8392180" y="2806697"/>
                  <a:pt x="8399305" y="2802766"/>
                  <a:pt x="8402097" y="2799079"/>
                </a:cubicBezTo>
                <a:cubicBezTo>
                  <a:pt x="8404883" y="2795399"/>
                  <a:pt x="8403991" y="2791350"/>
                  <a:pt x="8399608" y="2787145"/>
                </a:cubicBezTo>
                <a:cubicBezTo>
                  <a:pt x="8395213" y="2782926"/>
                  <a:pt x="8388799" y="2780067"/>
                  <a:pt x="8380587" y="2778430"/>
                </a:cubicBezTo>
                <a:cubicBezTo>
                  <a:pt x="8372375" y="2776793"/>
                  <a:pt x="8360807" y="2776588"/>
                  <a:pt x="8345937" y="2777399"/>
                </a:cubicBezTo>
                <a:close/>
                <a:moveTo>
                  <a:pt x="8188615" y="2675696"/>
                </a:moveTo>
                <a:cubicBezTo>
                  <a:pt x="8179615" y="2675325"/>
                  <a:pt x="8167608" y="2675876"/>
                  <a:pt x="8152605" y="2677334"/>
                </a:cubicBezTo>
                <a:cubicBezTo>
                  <a:pt x="8122650" y="2680246"/>
                  <a:pt x="8088857" y="2686266"/>
                  <a:pt x="8051155" y="2695044"/>
                </a:cubicBezTo>
                <a:cubicBezTo>
                  <a:pt x="8013451" y="2703822"/>
                  <a:pt x="7983599" y="2712582"/>
                  <a:pt x="7961576" y="2721407"/>
                </a:cubicBezTo>
                <a:cubicBezTo>
                  <a:pt x="7939491" y="2730256"/>
                  <a:pt x="7931067" y="2736485"/>
                  <a:pt x="7936457" y="2740522"/>
                </a:cubicBezTo>
                <a:cubicBezTo>
                  <a:pt x="7941829" y="2744544"/>
                  <a:pt x="7959363" y="2744933"/>
                  <a:pt x="7989217" y="2742105"/>
                </a:cubicBezTo>
                <a:cubicBezTo>
                  <a:pt x="8019345" y="2739251"/>
                  <a:pt x="8053585" y="2733886"/>
                  <a:pt x="8091856" y="2725532"/>
                </a:cubicBezTo>
                <a:cubicBezTo>
                  <a:pt x="8130126" y="2717179"/>
                  <a:pt x="8160247" y="2708433"/>
                  <a:pt x="8182263" y="2699542"/>
                </a:cubicBezTo>
                <a:cubicBezTo>
                  <a:pt x="8204368" y="2690614"/>
                  <a:pt x="8212517" y="2684028"/>
                  <a:pt x="8206585" y="2679587"/>
                </a:cubicBezTo>
                <a:cubicBezTo>
                  <a:pt x="8203609" y="2677359"/>
                  <a:pt x="8197615" y="2676067"/>
                  <a:pt x="8188615" y="2675696"/>
                </a:cubicBezTo>
                <a:close/>
                <a:moveTo>
                  <a:pt x="9064268" y="2646275"/>
                </a:moveTo>
                <a:cubicBezTo>
                  <a:pt x="9049010" y="2646705"/>
                  <a:pt x="9030393" y="2648673"/>
                  <a:pt x="9008399" y="2651868"/>
                </a:cubicBezTo>
                <a:cubicBezTo>
                  <a:pt x="8986413" y="2655063"/>
                  <a:pt x="8959684" y="2659609"/>
                  <a:pt x="8928195" y="2665407"/>
                </a:cubicBezTo>
                <a:cubicBezTo>
                  <a:pt x="8897438" y="2671070"/>
                  <a:pt x="8872160" y="2676096"/>
                  <a:pt x="8852370" y="2680546"/>
                </a:cubicBezTo>
                <a:cubicBezTo>
                  <a:pt x="8832572" y="2684997"/>
                  <a:pt x="8817003" y="2689201"/>
                  <a:pt x="8805757" y="2693464"/>
                </a:cubicBezTo>
                <a:cubicBezTo>
                  <a:pt x="8794497" y="2697732"/>
                  <a:pt x="8787468" y="2701591"/>
                  <a:pt x="8785184" y="2705555"/>
                </a:cubicBezTo>
                <a:cubicBezTo>
                  <a:pt x="8782897" y="2709524"/>
                  <a:pt x="8784083" y="2713792"/>
                  <a:pt x="8789038" y="2718548"/>
                </a:cubicBezTo>
                <a:cubicBezTo>
                  <a:pt x="8793979" y="2723289"/>
                  <a:pt x="8800789" y="2726808"/>
                  <a:pt x="8809559" y="2728954"/>
                </a:cubicBezTo>
                <a:cubicBezTo>
                  <a:pt x="8818324" y="2731099"/>
                  <a:pt x="8830331" y="2732113"/>
                  <a:pt x="8845629" y="2731762"/>
                </a:cubicBezTo>
                <a:cubicBezTo>
                  <a:pt x="8860935" y="2731410"/>
                  <a:pt x="8879402" y="2729973"/>
                  <a:pt x="8901026" y="2727303"/>
                </a:cubicBezTo>
                <a:cubicBezTo>
                  <a:pt x="8922657" y="2724632"/>
                  <a:pt x="8949081" y="2720710"/>
                  <a:pt x="8980285" y="2715476"/>
                </a:cubicBezTo>
                <a:cubicBezTo>
                  <a:pt x="9012232" y="2710118"/>
                  <a:pt x="9038544" y="2705189"/>
                  <a:pt x="9059219" y="2700705"/>
                </a:cubicBezTo>
                <a:cubicBezTo>
                  <a:pt x="9079884" y="2696222"/>
                  <a:pt x="9095837" y="2691748"/>
                  <a:pt x="9107117" y="2687433"/>
                </a:cubicBezTo>
                <a:cubicBezTo>
                  <a:pt x="9118382" y="2683123"/>
                  <a:pt x="9125133" y="2678621"/>
                  <a:pt x="9127645" y="2674211"/>
                </a:cubicBezTo>
                <a:cubicBezTo>
                  <a:pt x="9130153" y="2669808"/>
                  <a:pt x="9128571" y="2664896"/>
                  <a:pt x="9123151" y="2659695"/>
                </a:cubicBezTo>
                <a:cubicBezTo>
                  <a:pt x="9117715" y="2654479"/>
                  <a:pt x="9110251" y="2650852"/>
                  <a:pt x="9101034" y="2648665"/>
                </a:cubicBezTo>
                <a:cubicBezTo>
                  <a:pt x="9091816" y="2646477"/>
                  <a:pt x="9079535" y="2645846"/>
                  <a:pt x="9064268" y="2646275"/>
                </a:cubicBezTo>
                <a:close/>
                <a:moveTo>
                  <a:pt x="8527309" y="2610277"/>
                </a:moveTo>
                <a:cubicBezTo>
                  <a:pt x="8614355" y="2609016"/>
                  <a:pt x="8702791" y="2609378"/>
                  <a:pt x="8791611" y="2610727"/>
                </a:cubicBezTo>
                <a:cubicBezTo>
                  <a:pt x="8632551" y="2643696"/>
                  <a:pt x="8473491" y="2676666"/>
                  <a:pt x="8314431" y="2709636"/>
                </a:cubicBezTo>
                <a:cubicBezTo>
                  <a:pt x="8417857" y="2674444"/>
                  <a:pt x="8488697" y="2640845"/>
                  <a:pt x="8527309" y="2610277"/>
                </a:cubicBezTo>
                <a:close/>
                <a:moveTo>
                  <a:pt x="8731119" y="2356801"/>
                </a:moveTo>
                <a:cubicBezTo>
                  <a:pt x="8744191" y="2357675"/>
                  <a:pt x="8753848" y="2359992"/>
                  <a:pt x="8760061" y="2363721"/>
                </a:cubicBezTo>
                <a:cubicBezTo>
                  <a:pt x="8775933" y="2373248"/>
                  <a:pt x="8760535" y="2390506"/>
                  <a:pt x="8713688" y="2415227"/>
                </a:cubicBezTo>
                <a:cubicBezTo>
                  <a:pt x="8636334" y="2423257"/>
                  <a:pt x="8559457" y="2432360"/>
                  <a:pt x="8482987" y="2441711"/>
                </a:cubicBezTo>
                <a:cubicBezTo>
                  <a:pt x="8560741" y="2414347"/>
                  <a:pt x="8591560" y="2395695"/>
                  <a:pt x="8575626" y="2386427"/>
                </a:cubicBezTo>
                <a:cubicBezTo>
                  <a:pt x="8570093" y="2383210"/>
                  <a:pt x="8562097" y="2381412"/>
                  <a:pt x="8551665" y="2381117"/>
                </a:cubicBezTo>
                <a:cubicBezTo>
                  <a:pt x="8598707" y="2370109"/>
                  <a:pt x="8642052" y="2362612"/>
                  <a:pt x="8681689" y="2358538"/>
                </a:cubicBezTo>
                <a:cubicBezTo>
                  <a:pt x="8701560" y="2356496"/>
                  <a:pt x="8718046" y="2355927"/>
                  <a:pt x="8731119" y="2356801"/>
                </a:cubicBezTo>
                <a:close/>
                <a:moveTo>
                  <a:pt x="8838286" y="2300649"/>
                </a:moveTo>
                <a:cubicBezTo>
                  <a:pt x="8808345" y="2299744"/>
                  <a:pt x="8770219" y="2302465"/>
                  <a:pt x="8724059" y="2308994"/>
                </a:cubicBezTo>
                <a:cubicBezTo>
                  <a:pt x="8632265" y="2321976"/>
                  <a:pt x="8543485" y="2342168"/>
                  <a:pt x="8456720" y="2368827"/>
                </a:cubicBezTo>
                <a:cubicBezTo>
                  <a:pt x="8422014" y="2379490"/>
                  <a:pt x="8396870" y="2388946"/>
                  <a:pt x="8381329" y="2397206"/>
                </a:cubicBezTo>
                <a:cubicBezTo>
                  <a:pt x="8365821" y="2405447"/>
                  <a:pt x="8361523" y="2411560"/>
                  <a:pt x="8368331" y="2415384"/>
                </a:cubicBezTo>
                <a:cubicBezTo>
                  <a:pt x="8374111" y="2418631"/>
                  <a:pt x="8389286" y="2419967"/>
                  <a:pt x="8413918" y="2419319"/>
                </a:cubicBezTo>
                <a:cubicBezTo>
                  <a:pt x="8438596" y="2418669"/>
                  <a:pt x="8453193" y="2419796"/>
                  <a:pt x="8457650" y="2422394"/>
                </a:cubicBezTo>
                <a:cubicBezTo>
                  <a:pt x="8462099" y="2424986"/>
                  <a:pt x="8459001" y="2428930"/>
                  <a:pt x="8448329" y="2434159"/>
                </a:cubicBezTo>
                <a:cubicBezTo>
                  <a:pt x="8437643" y="2439395"/>
                  <a:pt x="8424713" y="2444169"/>
                  <a:pt x="8409563" y="2448501"/>
                </a:cubicBezTo>
                <a:cubicBezTo>
                  <a:pt x="8398366" y="2451704"/>
                  <a:pt x="8332575" y="2460423"/>
                  <a:pt x="8213345" y="2477542"/>
                </a:cubicBezTo>
                <a:cubicBezTo>
                  <a:pt x="8189681" y="2493421"/>
                  <a:pt x="8165794" y="2509324"/>
                  <a:pt x="8141433" y="2524851"/>
                </a:cubicBezTo>
                <a:cubicBezTo>
                  <a:pt x="8295943" y="2502338"/>
                  <a:pt x="8452323" y="2481602"/>
                  <a:pt x="8610603" y="2464440"/>
                </a:cubicBezTo>
                <a:cubicBezTo>
                  <a:pt x="8553167" y="2488810"/>
                  <a:pt x="8477137" y="2513085"/>
                  <a:pt x="8382795" y="2537542"/>
                </a:cubicBezTo>
                <a:cubicBezTo>
                  <a:pt x="8242639" y="2573874"/>
                  <a:pt x="8102483" y="2610206"/>
                  <a:pt x="7962327" y="2646538"/>
                </a:cubicBezTo>
                <a:cubicBezTo>
                  <a:pt x="7933201" y="2663098"/>
                  <a:pt x="7903896" y="2679878"/>
                  <a:pt x="7873911" y="2695952"/>
                </a:cubicBezTo>
                <a:cubicBezTo>
                  <a:pt x="8225397" y="2608516"/>
                  <a:pt x="8576882" y="2521081"/>
                  <a:pt x="8928368" y="2433646"/>
                </a:cubicBezTo>
                <a:lnTo>
                  <a:pt x="8967967" y="2461197"/>
                </a:lnTo>
                <a:lnTo>
                  <a:pt x="9085013" y="2549911"/>
                </a:lnTo>
                <a:cubicBezTo>
                  <a:pt x="9058503" y="2555406"/>
                  <a:pt x="9031993" y="2560901"/>
                  <a:pt x="9005483" y="2566396"/>
                </a:cubicBezTo>
                <a:cubicBezTo>
                  <a:pt x="8838440" y="2561153"/>
                  <a:pt x="8674811" y="2561080"/>
                  <a:pt x="8513303" y="2564897"/>
                </a:cubicBezTo>
                <a:cubicBezTo>
                  <a:pt x="8460781" y="2583652"/>
                  <a:pt x="8407887" y="2601980"/>
                  <a:pt x="8354753" y="2620239"/>
                </a:cubicBezTo>
                <a:cubicBezTo>
                  <a:pt x="8371471" y="2656842"/>
                  <a:pt x="8284865" y="2705900"/>
                  <a:pt x="8095555" y="2758686"/>
                </a:cubicBezTo>
                <a:cubicBezTo>
                  <a:pt x="8067511" y="2772577"/>
                  <a:pt x="8039137" y="2786242"/>
                  <a:pt x="8010463" y="2799730"/>
                </a:cubicBezTo>
                <a:cubicBezTo>
                  <a:pt x="8380911" y="2726706"/>
                  <a:pt x="8751358" y="2653682"/>
                  <a:pt x="9121807" y="2580658"/>
                </a:cubicBezTo>
                <a:cubicBezTo>
                  <a:pt x="9135761" y="2592619"/>
                  <a:pt x="9149440" y="2604699"/>
                  <a:pt x="9162833" y="2616900"/>
                </a:cubicBezTo>
                <a:cubicBezTo>
                  <a:pt x="9199735" y="2604747"/>
                  <a:pt x="9236640" y="2592904"/>
                  <a:pt x="9273252" y="2580498"/>
                </a:cubicBezTo>
                <a:lnTo>
                  <a:pt x="9076023" y="2425983"/>
                </a:lnTo>
                <a:lnTo>
                  <a:pt x="9076638" y="2425744"/>
                </a:lnTo>
                <a:lnTo>
                  <a:pt x="9069007" y="2420486"/>
                </a:lnTo>
                <a:lnTo>
                  <a:pt x="9068231" y="2419878"/>
                </a:lnTo>
                <a:lnTo>
                  <a:pt x="9068163" y="2419905"/>
                </a:lnTo>
                <a:lnTo>
                  <a:pt x="9043643" y="2403009"/>
                </a:lnTo>
                <a:cubicBezTo>
                  <a:pt x="9056387" y="2397678"/>
                  <a:pt x="9070315" y="2391984"/>
                  <a:pt x="9085482" y="2386065"/>
                </a:cubicBezTo>
                <a:cubicBezTo>
                  <a:pt x="9100631" y="2380154"/>
                  <a:pt x="9126560" y="2370201"/>
                  <a:pt x="9163264" y="2356349"/>
                </a:cubicBezTo>
                <a:cubicBezTo>
                  <a:pt x="9199880" y="2342532"/>
                  <a:pt x="9212862" y="2331940"/>
                  <a:pt x="9202350" y="2325091"/>
                </a:cubicBezTo>
                <a:cubicBezTo>
                  <a:pt x="9038778" y="2367493"/>
                  <a:pt x="8875207" y="2409895"/>
                  <a:pt x="8711635" y="2452297"/>
                </a:cubicBezTo>
                <a:cubicBezTo>
                  <a:pt x="8877395" y="2384081"/>
                  <a:pt x="8940498" y="2336128"/>
                  <a:pt x="8903402" y="2314067"/>
                </a:cubicBezTo>
                <a:cubicBezTo>
                  <a:pt x="8889983" y="2306087"/>
                  <a:pt x="8868227" y="2301555"/>
                  <a:pt x="8838286" y="2300649"/>
                </a:cubicBezTo>
                <a:close/>
                <a:moveTo>
                  <a:pt x="7248998" y="2234684"/>
                </a:moveTo>
                <a:cubicBezTo>
                  <a:pt x="7241770" y="2232542"/>
                  <a:pt x="7227064" y="2235732"/>
                  <a:pt x="7204955" y="2244245"/>
                </a:cubicBezTo>
                <a:cubicBezTo>
                  <a:pt x="7182909" y="2252733"/>
                  <a:pt x="7159480" y="2264360"/>
                  <a:pt x="7134537" y="2278931"/>
                </a:cubicBezTo>
                <a:cubicBezTo>
                  <a:pt x="7109595" y="2293502"/>
                  <a:pt x="7090889" y="2306449"/>
                  <a:pt x="7078354" y="2317762"/>
                </a:cubicBezTo>
                <a:cubicBezTo>
                  <a:pt x="7065777" y="2329112"/>
                  <a:pt x="7062648" y="2335644"/>
                  <a:pt x="7069195" y="2337584"/>
                </a:cubicBezTo>
                <a:cubicBezTo>
                  <a:pt x="7075930" y="2339579"/>
                  <a:pt x="7090332" y="2336351"/>
                  <a:pt x="7112455" y="2327868"/>
                </a:cubicBezTo>
                <a:cubicBezTo>
                  <a:pt x="7134642" y="2319359"/>
                  <a:pt x="7158623" y="2308033"/>
                  <a:pt x="7184258" y="2293667"/>
                </a:cubicBezTo>
                <a:cubicBezTo>
                  <a:pt x="7209893" y="2279302"/>
                  <a:pt x="7229001" y="2266435"/>
                  <a:pt x="7241544" y="2255088"/>
                </a:cubicBezTo>
                <a:cubicBezTo>
                  <a:pt x="7254043" y="2243780"/>
                  <a:pt x="7256435" y="2236887"/>
                  <a:pt x="7248998" y="2234684"/>
                </a:cubicBezTo>
                <a:close/>
                <a:moveTo>
                  <a:pt x="6119260" y="2231468"/>
                </a:moveTo>
                <a:cubicBezTo>
                  <a:pt x="6123680" y="2231998"/>
                  <a:pt x="6126711" y="2234938"/>
                  <a:pt x="6128251" y="2240300"/>
                </a:cubicBezTo>
                <a:cubicBezTo>
                  <a:pt x="6116527" y="2254008"/>
                  <a:pt x="6105375" y="2265204"/>
                  <a:pt x="6094833" y="2273927"/>
                </a:cubicBezTo>
                <a:cubicBezTo>
                  <a:pt x="6084325" y="2282621"/>
                  <a:pt x="6076734" y="2286709"/>
                  <a:pt x="6071967" y="2286144"/>
                </a:cubicBezTo>
                <a:cubicBezTo>
                  <a:pt x="6069241" y="2285821"/>
                  <a:pt x="6068347" y="2283484"/>
                  <a:pt x="6069276" y="2279131"/>
                </a:cubicBezTo>
                <a:cubicBezTo>
                  <a:pt x="6070205" y="2274780"/>
                  <a:pt x="6073053" y="2269106"/>
                  <a:pt x="6077881" y="2262121"/>
                </a:cubicBezTo>
                <a:cubicBezTo>
                  <a:pt x="6083587" y="2253866"/>
                  <a:pt x="6090535" y="2246524"/>
                  <a:pt x="6098768" y="2240114"/>
                </a:cubicBezTo>
                <a:cubicBezTo>
                  <a:pt x="6107023" y="2233687"/>
                  <a:pt x="6113882" y="2230823"/>
                  <a:pt x="6119260" y="2231468"/>
                </a:cubicBezTo>
                <a:close/>
                <a:moveTo>
                  <a:pt x="8337769" y="2183530"/>
                </a:moveTo>
                <a:cubicBezTo>
                  <a:pt x="8116980" y="2279374"/>
                  <a:pt x="7960937" y="2352433"/>
                  <a:pt x="7869739" y="2403336"/>
                </a:cubicBezTo>
                <a:cubicBezTo>
                  <a:pt x="7777265" y="2454950"/>
                  <a:pt x="7741884" y="2484872"/>
                  <a:pt x="7767224" y="2497415"/>
                </a:cubicBezTo>
                <a:cubicBezTo>
                  <a:pt x="7791211" y="2509287"/>
                  <a:pt x="7844081" y="2507101"/>
                  <a:pt x="7926907" y="2491694"/>
                </a:cubicBezTo>
                <a:cubicBezTo>
                  <a:pt x="8010250" y="2476191"/>
                  <a:pt x="8108805" y="2450978"/>
                  <a:pt x="8222014" y="2415181"/>
                </a:cubicBezTo>
                <a:cubicBezTo>
                  <a:pt x="8332679" y="2380189"/>
                  <a:pt x="8414865" y="2347333"/>
                  <a:pt x="8467015" y="2314996"/>
                </a:cubicBezTo>
                <a:cubicBezTo>
                  <a:pt x="8518627" y="2282993"/>
                  <a:pt x="8530731" y="2259679"/>
                  <a:pt x="8504131" y="2246503"/>
                </a:cubicBezTo>
                <a:cubicBezTo>
                  <a:pt x="8485465" y="2237257"/>
                  <a:pt x="8452439" y="2236419"/>
                  <a:pt x="8405750" y="2244226"/>
                </a:cubicBezTo>
                <a:cubicBezTo>
                  <a:pt x="8359411" y="2251976"/>
                  <a:pt x="8309722" y="2265759"/>
                  <a:pt x="8256421" y="2284799"/>
                </a:cubicBezTo>
                <a:cubicBezTo>
                  <a:pt x="8210390" y="2301242"/>
                  <a:pt x="8175148" y="2316843"/>
                  <a:pt x="8150657" y="2331724"/>
                </a:cubicBezTo>
                <a:cubicBezTo>
                  <a:pt x="8126059" y="2346671"/>
                  <a:pt x="8119227" y="2356564"/>
                  <a:pt x="8130375" y="2362017"/>
                </a:cubicBezTo>
                <a:cubicBezTo>
                  <a:pt x="8140907" y="2367169"/>
                  <a:pt x="8163297" y="2366794"/>
                  <a:pt x="8197702" y="2360874"/>
                </a:cubicBezTo>
                <a:cubicBezTo>
                  <a:pt x="8232198" y="2354938"/>
                  <a:pt x="8273149" y="2344220"/>
                  <a:pt x="8320428" y="2328386"/>
                </a:cubicBezTo>
                <a:cubicBezTo>
                  <a:pt x="8345312" y="2320053"/>
                  <a:pt x="8368439" y="2311093"/>
                  <a:pt x="8389772" y="2301494"/>
                </a:cubicBezTo>
                <a:cubicBezTo>
                  <a:pt x="8392711" y="2301404"/>
                  <a:pt x="8394949" y="2301753"/>
                  <a:pt x="8396485" y="2302528"/>
                </a:cubicBezTo>
                <a:cubicBezTo>
                  <a:pt x="8407363" y="2308018"/>
                  <a:pt x="8398911" y="2318902"/>
                  <a:pt x="8370915" y="2334838"/>
                </a:cubicBezTo>
                <a:cubicBezTo>
                  <a:pt x="8342787" y="2350848"/>
                  <a:pt x="8301141" y="2367558"/>
                  <a:pt x="8246303" y="2385316"/>
                </a:cubicBezTo>
                <a:cubicBezTo>
                  <a:pt x="8182643" y="2405932"/>
                  <a:pt x="8123320" y="2420583"/>
                  <a:pt x="8068598" y="2429763"/>
                </a:cubicBezTo>
                <a:cubicBezTo>
                  <a:pt x="8014113" y="2438903"/>
                  <a:pt x="7978611" y="2439418"/>
                  <a:pt x="7961622" y="2431009"/>
                </a:cubicBezTo>
                <a:cubicBezTo>
                  <a:pt x="7940341" y="2420475"/>
                  <a:pt x="7960199" y="2398091"/>
                  <a:pt x="8019207" y="2361179"/>
                </a:cubicBezTo>
                <a:cubicBezTo>
                  <a:pt x="8077531" y="2324695"/>
                  <a:pt x="8182633" y="2272657"/>
                  <a:pt x="8333709" y="2203651"/>
                </a:cubicBezTo>
                <a:cubicBezTo>
                  <a:pt x="8335163" y="2196963"/>
                  <a:pt x="8336466" y="2190245"/>
                  <a:pt x="8337769" y="2183530"/>
                </a:cubicBezTo>
                <a:close/>
                <a:moveTo>
                  <a:pt x="8192294" y="2062070"/>
                </a:moveTo>
                <a:cubicBezTo>
                  <a:pt x="8239407" y="2080063"/>
                  <a:pt x="8285750" y="2098587"/>
                  <a:pt x="8331282" y="2117653"/>
                </a:cubicBezTo>
                <a:cubicBezTo>
                  <a:pt x="8153049" y="2189694"/>
                  <a:pt x="7974816" y="2261735"/>
                  <a:pt x="7796583" y="2333777"/>
                </a:cubicBezTo>
                <a:cubicBezTo>
                  <a:pt x="7852341" y="2304907"/>
                  <a:pt x="7899945" y="2278386"/>
                  <a:pt x="7939049" y="2253707"/>
                </a:cubicBezTo>
                <a:cubicBezTo>
                  <a:pt x="8024544" y="2218410"/>
                  <a:pt x="8088088" y="2185524"/>
                  <a:pt x="8128296" y="2153894"/>
                </a:cubicBezTo>
                <a:cubicBezTo>
                  <a:pt x="8168105" y="2122577"/>
                  <a:pt x="8174612" y="2101343"/>
                  <a:pt x="8148781" y="2091399"/>
                </a:cubicBezTo>
                <a:cubicBezTo>
                  <a:pt x="8163382" y="2081697"/>
                  <a:pt x="8177832" y="2071840"/>
                  <a:pt x="8192294" y="2062070"/>
                </a:cubicBezTo>
                <a:close/>
                <a:moveTo>
                  <a:pt x="7673105" y="2058956"/>
                </a:moveTo>
                <a:cubicBezTo>
                  <a:pt x="7565630" y="2117373"/>
                  <a:pt x="7458156" y="2175791"/>
                  <a:pt x="7350682" y="2234208"/>
                </a:cubicBezTo>
                <a:cubicBezTo>
                  <a:pt x="7413042" y="2186149"/>
                  <a:pt x="7450600" y="2145883"/>
                  <a:pt x="7464299" y="2114850"/>
                </a:cubicBezTo>
                <a:cubicBezTo>
                  <a:pt x="7532929" y="2095365"/>
                  <a:pt x="7602612" y="2076986"/>
                  <a:pt x="7673105" y="2058956"/>
                </a:cubicBezTo>
                <a:close/>
                <a:moveTo>
                  <a:pt x="2705733" y="2047714"/>
                </a:moveTo>
                <a:cubicBezTo>
                  <a:pt x="2679521" y="2044896"/>
                  <a:pt x="2659458" y="2046019"/>
                  <a:pt x="2645683" y="2050956"/>
                </a:cubicBezTo>
                <a:cubicBezTo>
                  <a:pt x="2626576" y="2057806"/>
                  <a:pt x="2627530" y="2070600"/>
                  <a:pt x="2648563" y="2089223"/>
                </a:cubicBezTo>
                <a:cubicBezTo>
                  <a:pt x="2669716" y="2107953"/>
                  <a:pt x="2704376" y="2127728"/>
                  <a:pt x="2751776" y="2149247"/>
                </a:cubicBezTo>
                <a:cubicBezTo>
                  <a:pt x="2792711" y="2167832"/>
                  <a:pt x="2831162" y="2182134"/>
                  <a:pt x="2867017" y="2192138"/>
                </a:cubicBezTo>
                <a:cubicBezTo>
                  <a:pt x="2902748" y="2202107"/>
                  <a:pt x="2926122" y="2205243"/>
                  <a:pt x="2937416" y="2201150"/>
                </a:cubicBezTo>
                <a:cubicBezTo>
                  <a:pt x="2948150" y="2197260"/>
                  <a:pt x="2945293" y="2188611"/>
                  <a:pt x="2929094" y="2174907"/>
                </a:cubicBezTo>
                <a:cubicBezTo>
                  <a:pt x="2912964" y="2161261"/>
                  <a:pt x="2885169" y="2144853"/>
                  <a:pt x="2845516" y="2125802"/>
                </a:cubicBezTo>
                <a:cubicBezTo>
                  <a:pt x="2824647" y="2115776"/>
                  <a:pt x="2802533" y="2106389"/>
                  <a:pt x="2779118" y="2097715"/>
                </a:cubicBezTo>
                <a:cubicBezTo>
                  <a:pt x="2778675" y="2096566"/>
                  <a:pt x="2779254" y="2095708"/>
                  <a:pt x="2780862" y="2095141"/>
                </a:cubicBezTo>
                <a:cubicBezTo>
                  <a:pt x="2792286" y="2091111"/>
                  <a:pt x="2817288" y="2094765"/>
                  <a:pt x="2855605" y="2106374"/>
                </a:cubicBezTo>
                <a:cubicBezTo>
                  <a:pt x="2893776" y="2117938"/>
                  <a:pt x="2935091" y="2134843"/>
                  <a:pt x="2979720" y="2156915"/>
                </a:cubicBezTo>
                <a:cubicBezTo>
                  <a:pt x="3031532" y="2182539"/>
                  <a:pt x="3069715" y="2206399"/>
                  <a:pt x="3094974" y="2227943"/>
                </a:cubicBezTo>
                <a:cubicBezTo>
                  <a:pt x="3120411" y="2249639"/>
                  <a:pt x="3124570" y="2263369"/>
                  <a:pt x="3107016" y="2269665"/>
                </a:cubicBezTo>
                <a:cubicBezTo>
                  <a:pt x="3085286" y="2277460"/>
                  <a:pt x="3031138" y="2268801"/>
                  <a:pt x="2942940" y="2245001"/>
                </a:cubicBezTo>
                <a:cubicBezTo>
                  <a:pt x="2853651" y="2220906"/>
                  <a:pt x="2724936" y="2178532"/>
                  <a:pt x="2556217" y="2117893"/>
                </a:cubicBezTo>
                <a:cubicBezTo>
                  <a:pt x="2540285" y="2117270"/>
                  <a:pt x="2524327" y="2116715"/>
                  <a:pt x="2508342" y="2116188"/>
                </a:cubicBezTo>
                <a:cubicBezTo>
                  <a:pt x="2743437" y="2204751"/>
                  <a:pt x="2923600" y="2267751"/>
                  <a:pt x="3049250" y="2305318"/>
                </a:cubicBezTo>
                <a:cubicBezTo>
                  <a:pt x="3173467" y="2342456"/>
                  <a:pt x="3247155" y="2357312"/>
                  <a:pt x="3272981" y="2348048"/>
                </a:cubicBezTo>
                <a:cubicBezTo>
                  <a:pt x="3297836" y="2339133"/>
                  <a:pt x="3288655" y="2318672"/>
                  <a:pt x="3246268" y="2285584"/>
                </a:cubicBezTo>
                <a:cubicBezTo>
                  <a:pt x="3204296" y="2252822"/>
                  <a:pt x="3138958" y="2213038"/>
                  <a:pt x="3048756" y="2167502"/>
                </a:cubicBezTo>
                <a:cubicBezTo>
                  <a:pt x="2960582" y="2122990"/>
                  <a:pt x="2878799" y="2089603"/>
                  <a:pt x="2802679" y="2068121"/>
                </a:cubicBezTo>
                <a:cubicBezTo>
                  <a:pt x="2764307" y="2057293"/>
                  <a:pt x="2731945" y="2050533"/>
                  <a:pt x="2705733" y="2047714"/>
                </a:cubicBezTo>
                <a:close/>
                <a:moveTo>
                  <a:pt x="4525571" y="2024559"/>
                </a:moveTo>
                <a:cubicBezTo>
                  <a:pt x="4518023" y="2025360"/>
                  <a:pt x="4515443" y="2031953"/>
                  <a:pt x="4517907" y="2044315"/>
                </a:cubicBezTo>
                <a:cubicBezTo>
                  <a:pt x="4520375" y="2056689"/>
                  <a:pt x="4527364" y="2071458"/>
                  <a:pt x="4538560" y="2088677"/>
                </a:cubicBezTo>
                <a:cubicBezTo>
                  <a:pt x="4549756" y="2105896"/>
                  <a:pt x="4561601" y="2120138"/>
                  <a:pt x="4573989" y="2131424"/>
                </a:cubicBezTo>
                <a:cubicBezTo>
                  <a:pt x="4586335" y="2142672"/>
                  <a:pt x="4595821" y="2148005"/>
                  <a:pt x="4602657" y="2147280"/>
                </a:cubicBezTo>
                <a:cubicBezTo>
                  <a:pt x="4609499" y="2146555"/>
                  <a:pt x="4611550" y="2140050"/>
                  <a:pt x="4609084" y="2127704"/>
                </a:cubicBezTo>
                <a:cubicBezTo>
                  <a:pt x="4606620" y="2115370"/>
                  <a:pt x="4600222" y="2100546"/>
                  <a:pt x="4589738" y="2083251"/>
                </a:cubicBezTo>
                <a:cubicBezTo>
                  <a:pt x="4579255" y="2065956"/>
                  <a:pt x="4567921" y="2051605"/>
                  <a:pt x="4555562" y="2040323"/>
                </a:cubicBezTo>
                <a:cubicBezTo>
                  <a:pt x="4543159" y="2029002"/>
                  <a:pt x="4533125" y="2023759"/>
                  <a:pt x="4525571" y="2024559"/>
                </a:cubicBezTo>
                <a:close/>
                <a:moveTo>
                  <a:pt x="5620976" y="1986947"/>
                </a:moveTo>
                <a:cubicBezTo>
                  <a:pt x="5613308" y="1986681"/>
                  <a:pt x="5605588" y="1992520"/>
                  <a:pt x="5598053" y="2004556"/>
                </a:cubicBezTo>
                <a:cubicBezTo>
                  <a:pt x="5590543" y="2016555"/>
                  <a:pt x="5585182" y="2031455"/>
                  <a:pt x="5581854" y="2049223"/>
                </a:cubicBezTo>
                <a:cubicBezTo>
                  <a:pt x="5578527" y="2066992"/>
                  <a:pt x="5578237" y="2082026"/>
                  <a:pt x="5580700" y="2094369"/>
                </a:cubicBezTo>
                <a:cubicBezTo>
                  <a:pt x="5583159" y="2106692"/>
                  <a:pt x="5587792" y="2112974"/>
                  <a:pt x="5594738" y="2113215"/>
                </a:cubicBezTo>
                <a:cubicBezTo>
                  <a:pt x="5601679" y="2113456"/>
                  <a:pt x="5608824" y="2107572"/>
                  <a:pt x="5616330" y="2095605"/>
                </a:cubicBezTo>
                <a:cubicBezTo>
                  <a:pt x="5623860" y="2083601"/>
                  <a:pt x="5629748" y="2068770"/>
                  <a:pt x="5633799" y="2051026"/>
                </a:cubicBezTo>
                <a:cubicBezTo>
                  <a:pt x="5637850" y="2033283"/>
                  <a:pt x="5638740" y="2018228"/>
                  <a:pt x="5636282" y="2005883"/>
                </a:cubicBezTo>
                <a:cubicBezTo>
                  <a:pt x="5633822" y="1993519"/>
                  <a:pt x="5628640" y="1987213"/>
                  <a:pt x="5620976" y="1986947"/>
                </a:cubicBezTo>
                <a:close/>
                <a:moveTo>
                  <a:pt x="7362293" y="1971470"/>
                </a:moveTo>
                <a:cubicBezTo>
                  <a:pt x="7269153" y="2033922"/>
                  <a:pt x="7176014" y="2096375"/>
                  <a:pt x="7082874" y="2158827"/>
                </a:cubicBezTo>
                <a:cubicBezTo>
                  <a:pt x="7134499" y="2108668"/>
                  <a:pt x="7164067" y="2067543"/>
                  <a:pt x="7171803" y="2036453"/>
                </a:cubicBezTo>
                <a:cubicBezTo>
                  <a:pt x="7234299" y="2014111"/>
                  <a:pt x="7297830" y="1992508"/>
                  <a:pt x="7362293" y="1971470"/>
                </a:cubicBezTo>
                <a:close/>
                <a:moveTo>
                  <a:pt x="8140535" y="1967733"/>
                </a:moveTo>
                <a:cubicBezTo>
                  <a:pt x="8117323" y="1984323"/>
                  <a:pt x="8093963" y="2000871"/>
                  <a:pt x="8070402" y="2017297"/>
                </a:cubicBezTo>
                <a:cubicBezTo>
                  <a:pt x="8094341" y="2025753"/>
                  <a:pt x="8118103" y="2034338"/>
                  <a:pt x="8141683" y="2043054"/>
                </a:cubicBezTo>
                <a:cubicBezTo>
                  <a:pt x="8154435" y="2047768"/>
                  <a:pt x="8144397" y="2062987"/>
                  <a:pt x="8110923" y="2087748"/>
                </a:cubicBezTo>
                <a:cubicBezTo>
                  <a:pt x="8093443" y="2088809"/>
                  <a:pt x="8069186" y="2093751"/>
                  <a:pt x="8038335" y="2102701"/>
                </a:cubicBezTo>
                <a:cubicBezTo>
                  <a:pt x="8007561" y="2111629"/>
                  <a:pt x="7974801" y="2124223"/>
                  <a:pt x="7939895" y="2140156"/>
                </a:cubicBezTo>
                <a:cubicBezTo>
                  <a:pt x="7901228" y="2157805"/>
                  <a:pt x="7872199" y="2174008"/>
                  <a:pt x="7852761" y="2188831"/>
                </a:cubicBezTo>
                <a:cubicBezTo>
                  <a:pt x="7833291" y="2203680"/>
                  <a:pt x="7828971" y="2213068"/>
                  <a:pt x="7839863" y="2217223"/>
                </a:cubicBezTo>
                <a:cubicBezTo>
                  <a:pt x="7850273" y="2221195"/>
                  <a:pt x="7869937" y="2219747"/>
                  <a:pt x="7898976" y="2212870"/>
                </a:cubicBezTo>
                <a:cubicBezTo>
                  <a:pt x="7928101" y="2205973"/>
                  <a:pt x="7961539" y="2194533"/>
                  <a:pt x="7999159" y="2178284"/>
                </a:cubicBezTo>
                <a:cubicBezTo>
                  <a:pt x="8019075" y="2169682"/>
                  <a:pt x="8037287" y="2160640"/>
                  <a:pt x="8053759" y="2151146"/>
                </a:cubicBezTo>
                <a:cubicBezTo>
                  <a:pt x="8055433" y="2151343"/>
                  <a:pt x="8056989" y="2151726"/>
                  <a:pt x="8058429" y="2152290"/>
                </a:cubicBezTo>
                <a:cubicBezTo>
                  <a:pt x="8067694" y="2155921"/>
                  <a:pt x="8062648" y="2164963"/>
                  <a:pt x="8043083" y="2179174"/>
                </a:cubicBezTo>
                <a:cubicBezTo>
                  <a:pt x="8023437" y="2193445"/>
                  <a:pt x="7992199" y="2209453"/>
                  <a:pt x="7949607" y="2227396"/>
                </a:cubicBezTo>
                <a:cubicBezTo>
                  <a:pt x="7899729" y="2248408"/>
                  <a:pt x="7852625" y="2264229"/>
                  <a:pt x="7808535" y="2275222"/>
                </a:cubicBezTo>
                <a:cubicBezTo>
                  <a:pt x="7764635" y="2286168"/>
                  <a:pt x="7734910" y="2288668"/>
                  <a:pt x="7719021" y="2282539"/>
                </a:cubicBezTo>
                <a:cubicBezTo>
                  <a:pt x="7697920" y="2274399"/>
                  <a:pt x="7708045" y="2254773"/>
                  <a:pt x="7748090" y="2221976"/>
                </a:cubicBezTo>
                <a:cubicBezTo>
                  <a:pt x="7787717" y="2189520"/>
                  <a:pt x="7870975" y="2138737"/>
                  <a:pt x="7997043" y="2068413"/>
                </a:cubicBezTo>
                <a:cubicBezTo>
                  <a:pt x="7997251" y="2061932"/>
                  <a:pt x="7997397" y="2055443"/>
                  <a:pt x="7997455" y="2048945"/>
                </a:cubicBezTo>
                <a:cubicBezTo>
                  <a:pt x="7810030" y="2149406"/>
                  <a:pt x="7683631" y="2222939"/>
                  <a:pt x="7618471" y="2270254"/>
                </a:cubicBezTo>
                <a:cubicBezTo>
                  <a:pt x="7552436" y="2318207"/>
                  <a:pt x="7529694" y="2345227"/>
                  <a:pt x="7553073" y="2354236"/>
                </a:cubicBezTo>
                <a:cubicBezTo>
                  <a:pt x="7585097" y="2366575"/>
                  <a:pt x="7669361" y="2349101"/>
                  <a:pt x="7807928" y="2303380"/>
                </a:cubicBezTo>
                <a:cubicBezTo>
                  <a:pt x="7760696" y="2339858"/>
                  <a:pt x="7671614" y="2384891"/>
                  <a:pt x="7542415" y="2439945"/>
                </a:cubicBezTo>
                <a:cubicBezTo>
                  <a:pt x="7523042" y="2455537"/>
                  <a:pt x="7503602" y="2471020"/>
                  <a:pt x="7483707" y="2486188"/>
                </a:cubicBezTo>
                <a:cubicBezTo>
                  <a:pt x="7781006" y="2369623"/>
                  <a:pt x="8078305" y="2253059"/>
                  <a:pt x="8375605" y="2136494"/>
                </a:cubicBezTo>
                <a:cubicBezTo>
                  <a:pt x="8388275" y="2141963"/>
                  <a:pt x="8400880" y="2147475"/>
                  <a:pt x="8413418" y="2153030"/>
                </a:cubicBezTo>
                <a:cubicBezTo>
                  <a:pt x="8418031" y="2155074"/>
                  <a:pt x="8422637" y="2157124"/>
                  <a:pt x="8427232" y="2159180"/>
                </a:cubicBezTo>
                <a:cubicBezTo>
                  <a:pt x="8523809" y="2202387"/>
                  <a:pt x="8620707" y="2250226"/>
                  <a:pt x="8713059" y="2301591"/>
                </a:cubicBezTo>
                <a:cubicBezTo>
                  <a:pt x="8743990" y="2287301"/>
                  <a:pt x="8774865" y="2272864"/>
                  <a:pt x="8805673" y="2258276"/>
                </a:cubicBezTo>
                <a:cubicBezTo>
                  <a:pt x="8709953" y="2205791"/>
                  <a:pt x="8610030" y="2157083"/>
                  <a:pt x="8509605" y="2112719"/>
                </a:cubicBezTo>
                <a:cubicBezTo>
                  <a:pt x="8504827" y="2110608"/>
                  <a:pt x="8500039" y="2108503"/>
                  <a:pt x="8495242" y="2106404"/>
                </a:cubicBezTo>
                <a:cubicBezTo>
                  <a:pt x="8379034" y="2055562"/>
                  <a:pt x="8259622" y="2009306"/>
                  <a:pt x="8140535" y="1967733"/>
                </a:cubicBezTo>
                <a:close/>
                <a:moveTo>
                  <a:pt x="2644999" y="1933888"/>
                </a:moveTo>
                <a:cubicBezTo>
                  <a:pt x="2539186" y="1968653"/>
                  <a:pt x="2435851" y="2005840"/>
                  <a:pt x="2332058" y="2047226"/>
                </a:cubicBezTo>
                <a:cubicBezTo>
                  <a:pt x="2327634" y="2048990"/>
                  <a:pt x="2323218" y="2050758"/>
                  <a:pt x="2318807" y="2052532"/>
                </a:cubicBezTo>
                <a:cubicBezTo>
                  <a:pt x="2310933" y="2055698"/>
                  <a:pt x="2303082" y="2058879"/>
                  <a:pt x="2295253" y="2062076"/>
                </a:cubicBezTo>
                <a:cubicBezTo>
                  <a:pt x="2280233" y="2057990"/>
                  <a:pt x="2264263" y="2053437"/>
                  <a:pt x="2247304" y="2048535"/>
                </a:cubicBezTo>
                <a:cubicBezTo>
                  <a:pt x="2230329" y="2043627"/>
                  <a:pt x="2201894" y="2035049"/>
                  <a:pt x="2161838" y="2023148"/>
                </a:cubicBezTo>
                <a:cubicBezTo>
                  <a:pt x="2121698" y="2011222"/>
                  <a:pt x="2096027" y="2007557"/>
                  <a:pt x="2084942" y="2012212"/>
                </a:cubicBezTo>
                <a:cubicBezTo>
                  <a:pt x="2389158" y="2134853"/>
                  <a:pt x="2693375" y="2257495"/>
                  <a:pt x="2997591" y="2380137"/>
                </a:cubicBezTo>
                <a:cubicBezTo>
                  <a:pt x="2887426" y="2349527"/>
                  <a:pt x="2801835" y="2332321"/>
                  <a:pt x="2742026" y="2326791"/>
                </a:cubicBezTo>
                <a:cubicBezTo>
                  <a:pt x="2707434" y="2290806"/>
                  <a:pt x="2636744" y="2249734"/>
                  <a:pt x="2526575" y="2205934"/>
                </a:cubicBezTo>
                <a:cubicBezTo>
                  <a:pt x="2468894" y="2183001"/>
                  <a:pt x="2409261" y="2163267"/>
                  <a:pt x="2347433" y="2146890"/>
                </a:cubicBezTo>
                <a:cubicBezTo>
                  <a:pt x="2285357" y="2130447"/>
                  <a:pt x="2226464" y="2119198"/>
                  <a:pt x="2170887" y="2112801"/>
                </a:cubicBezTo>
                <a:cubicBezTo>
                  <a:pt x="2246590" y="2154674"/>
                  <a:pt x="2289484" y="2183087"/>
                  <a:pt x="2298740" y="2199037"/>
                </a:cubicBezTo>
                <a:cubicBezTo>
                  <a:pt x="2282675" y="2191088"/>
                  <a:pt x="2265422" y="2183686"/>
                  <a:pt x="2246957" y="2176834"/>
                </a:cubicBezTo>
                <a:cubicBezTo>
                  <a:pt x="2215387" y="2165120"/>
                  <a:pt x="2184763" y="2156003"/>
                  <a:pt x="2154994" y="2149687"/>
                </a:cubicBezTo>
                <a:cubicBezTo>
                  <a:pt x="2125163" y="2143359"/>
                  <a:pt x="2104988" y="2142610"/>
                  <a:pt x="2094576" y="2147466"/>
                </a:cubicBezTo>
                <a:cubicBezTo>
                  <a:pt x="2084693" y="2152074"/>
                  <a:pt x="2090028" y="2160694"/>
                  <a:pt x="2110507" y="2173430"/>
                </a:cubicBezTo>
                <a:cubicBezTo>
                  <a:pt x="2118522" y="2177575"/>
                  <a:pt x="2126589" y="2181637"/>
                  <a:pt x="2134628" y="2185768"/>
                </a:cubicBezTo>
                <a:cubicBezTo>
                  <a:pt x="2108706" y="2179731"/>
                  <a:pt x="2082700" y="2173715"/>
                  <a:pt x="2056509" y="2167738"/>
                </a:cubicBezTo>
                <a:cubicBezTo>
                  <a:pt x="2042743" y="2174346"/>
                  <a:pt x="2029065" y="2181008"/>
                  <a:pt x="2015479" y="2187725"/>
                </a:cubicBezTo>
                <a:cubicBezTo>
                  <a:pt x="1979548" y="2179879"/>
                  <a:pt x="1943493" y="2172262"/>
                  <a:pt x="1907372" y="2164608"/>
                </a:cubicBezTo>
                <a:cubicBezTo>
                  <a:pt x="1793815" y="2091152"/>
                  <a:pt x="1770166" y="2036354"/>
                  <a:pt x="1830624" y="2009069"/>
                </a:cubicBezTo>
                <a:cubicBezTo>
                  <a:pt x="1876770" y="1988242"/>
                  <a:pt x="1965792" y="1984488"/>
                  <a:pt x="2094203" y="2000589"/>
                </a:cubicBezTo>
                <a:cubicBezTo>
                  <a:pt x="2065152" y="1988740"/>
                  <a:pt x="2036102" y="1976891"/>
                  <a:pt x="2007050" y="1965042"/>
                </a:cubicBezTo>
                <a:cubicBezTo>
                  <a:pt x="1841657" y="1945586"/>
                  <a:pt x="1730209" y="1950486"/>
                  <a:pt x="1677405" y="1974721"/>
                </a:cubicBezTo>
                <a:cubicBezTo>
                  <a:pt x="1610045" y="2005638"/>
                  <a:pt x="1637271" y="2073810"/>
                  <a:pt x="1771703" y="2166016"/>
                </a:cubicBezTo>
                <a:cubicBezTo>
                  <a:pt x="1841128" y="2178974"/>
                  <a:pt x="1910204" y="2192330"/>
                  <a:pt x="1978929" y="2206042"/>
                </a:cubicBezTo>
                <a:cubicBezTo>
                  <a:pt x="1967922" y="2211634"/>
                  <a:pt x="1956977" y="2217262"/>
                  <a:pt x="1946097" y="2222927"/>
                </a:cubicBezTo>
                <a:cubicBezTo>
                  <a:pt x="1943068" y="2224505"/>
                  <a:pt x="1940044" y="2226085"/>
                  <a:pt x="1937025" y="2227668"/>
                </a:cubicBezTo>
                <a:cubicBezTo>
                  <a:pt x="1855432" y="2270450"/>
                  <a:pt x="1774235" y="2317121"/>
                  <a:pt x="1697297" y="2366521"/>
                </a:cubicBezTo>
                <a:cubicBezTo>
                  <a:pt x="1692852" y="2369375"/>
                  <a:pt x="1688421" y="2372238"/>
                  <a:pt x="1684007" y="2375108"/>
                </a:cubicBezTo>
                <a:cubicBezTo>
                  <a:pt x="1675553" y="2380605"/>
                  <a:pt x="1667157" y="2386131"/>
                  <a:pt x="1658820" y="2391686"/>
                </a:cubicBezTo>
                <a:cubicBezTo>
                  <a:pt x="1619975" y="2386375"/>
                  <a:pt x="1581022" y="2381382"/>
                  <a:pt x="1542015" y="2376301"/>
                </a:cubicBezTo>
                <a:cubicBezTo>
                  <a:pt x="1408839" y="2307141"/>
                  <a:pt x="1373197" y="2250219"/>
                  <a:pt x="1430098" y="2216311"/>
                </a:cubicBezTo>
                <a:cubicBezTo>
                  <a:pt x="1473682" y="2190338"/>
                  <a:pt x="1565575" y="2179062"/>
                  <a:pt x="1702082" y="2185970"/>
                </a:cubicBezTo>
                <a:cubicBezTo>
                  <a:pt x="1669523" y="2175779"/>
                  <a:pt x="1636966" y="2165588"/>
                  <a:pt x="1604408" y="2155396"/>
                </a:cubicBezTo>
                <a:cubicBezTo>
                  <a:pt x="1428865" y="2147849"/>
                  <a:pt x="1313886" y="2162258"/>
                  <a:pt x="1264217" y="2192461"/>
                </a:cubicBezTo>
                <a:cubicBezTo>
                  <a:pt x="1200999" y="2230902"/>
                  <a:pt x="1243021" y="2302084"/>
                  <a:pt x="1402045" y="2389927"/>
                </a:cubicBezTo>
                <a:cubicBezTo>
                  <a:pt x="1476592" y="2397739"/>
                  <a:pt x="1550860" y="2405997"/>
                  <a:pt x="1624834" y="2414719"/>
                </a:cubicBezTo>
                <a:cubicBezTo>
                  <a:pt x="1615720" y="2421003"/>
                  <a:pt x="1606679" y="2427323"/>
                  <a:pt x="1597716" y="2433680"/>
                </a:cubicBezTo>
                <a:cubicBezTo>
                  <a:pt x="1593873" y="2436406"/>
                  <a:pt x="1590044" y="2439138"/>
                  <a:pt x="1586229" y="2441877"/>
                </a:cubicBezTo>
                <a:cubicBezTo>
                  <a:pt x="1569048" y="2454213"/>
                  <a:pt x="1552152" y="2466687"/>
                  <a:pt x="1535555" y="2479299"/>
                </a:cubicBezTo>
                <a:cubicBezTo>
                  <a:pt x="1515407" y="2473793"/>
                  <a:pt x="1494038" y="2468561"/>
                  <a:pt x="1471460" y="2463533"/>
                </a:cubicBezTo>
                <a:cubicBezTo>
                  <a:pt x="1406549" y="2449079"/>
                  <a:pt x="1342116" y="2440892"/>
                  <a:pt x="1277696" y="2438795"/>
                </a:cubicBezTo>
                <a:cubicBezTo>
                  <a:pt x="1213097" y="2436692"/>
                  <a:pt x="1168831" y="2445693"/>
                  <a:pt x="1145824" y="2464640"/>
                </a:cubicBezTo>
                <a:cubicBezTo>
                  <a:pt x="1134091" y="2474303"/>
                  <a:pt x="1125151" y="2483156"/>
                  <a:pt x="1118954" y="2491125"/>
                </a:cubicBezTo>
                <a:cubicBezTo>
                  <a:pt x="1112784" y="2499058"/>
                  <a:pt x="1105125" y="2507072"/>
                  <a:pt x="1095961" y="2515187"/>
                </a:cubicBezTo>
                <a:cubicBezTo>
                  <a:pt x="1081023" y="2528415"/>
                  <a:pt x="1058480" y="2535261"/>
                  <a:pt x="1027946" y="2536042"/>
                </a:cubicBezTo>
                <a:cubicBezTo>
                  <a:pt x="997380" y="2536823"/>
                  <a:pt x="964455" y="2533889"/>
                  <a:pt x="929199" y="2527514"/>
                </a:cubicBezTo>
                <a:cubicBezTo>
                  <a:pt x="911571" y="2524326"/>
                  <a:pt x="894014" y="2520690"/>
                  <a:pt x="876561" y="2516493"/>
                </a:cubicBezTo>
                <a:cubicBezTo>
                  <a:pt x="858844" y="2520401"/>
                  <a:pt x="840763" y="2524845"/>
                  <a:pt x="822630" y="2529026"/>
                </a:cubicBezTo>
                <a:cubicBezTo>
                  <a:pt x="847181" y="2534747"/>
                  <a:pt x="872356" y="2539949"/>
                  <a:pt x="898179" y="2544487"/>
                </a:cubicBezTo>
                <a:cubicBezTo>
                  <a:pt x="991145" y="2560825"/>
                  <a:pt x="1073400" y="2567639"/>
                  <a:pt x="1144615" y="2567054"/>
                </a:cubicBezTo>
                <a:cubicBezTo>
                  <a:pt x="1214887" y="2566476"/>
                  <a:pt x="1260698" y="2557082"/>
                  <a:pt x="1283011" y="2537655"/>
                </a:cubicBezTo>
                <a:cubicBezTo>
                  <a:pt x="1291771" y="2530029"/>
                  <a:pt x="1299446" y="2522142"/>
                  <a:pt x="1306043" y="2513961"/>
                </a:cubicBezTo>
                <a:cubicBezTo>
                  <a:pt x="1312672" y="2505740"/>
                  <a:pt x="1320411" y="2498082"/>
                  <a:pt x="1329174" y="2490963"/>
                </a:cubicBezTo>
                <a:cubicBezTo>
                  <a:pt x="1341069" y="2481300"/>
                  <a:pt x="1359694" y="2476269"/>
                  <a:pt x="1384831" y="2476218"/>
                </a:cubicBezTo>
                <a:cubicBezTo>
                  <a:pt x="1409940" y="2476168"/>
                  <a:pt x="1435260" y="2478774"/>
                  <a:pt x="1460814" y="2484312"/>
                </a:cubicBezTo>
                <a:cubicBezTo>
                  <a:pt x="1479979" y="2488465"/>
                  <a:pt x="1496859" y="2493031"/>
                  <a:pt x="1511528" y="2497817"/>
                </a:cubicBezTo>
                <a:cubicBezTo>
                  <a:pt x="1450367" y="2545635"/>
                  <a:pt x="1393297" y="2595300"/>
                  <a:pt x="1338499" y="2650239"/>
                </a:cubicBezTo>
                <a:cubicBezTo>
                  <a:pt x="1385674" y="2652600"/>
                  <a:pt x="1432801" y="2654678"/>
                  <a:pt x="1479827" y="2657411"/>
                </a:cubicBezTo>
                <a:cubicBezTo>
                  <a:pt x="1504026" y="2633758"/>
                  <a:pt x="1527362" y="2612356"/>
                  <a:pt x="1551512" y="2591287"/>
                </a:cubicBezTo>
                <a:cubicBezTo>
                  <a:pt x="1669105" y="2614062"/>
                  <a:pt x="1786698" y="2636838"/>
                  <a:pt x="1904292" y="2659614"/>
                </a:cubicBezTo>
                <a:cubicBezTo>
                  <a:pt x="1958007" y="2670017"/>
                  <a:pt x="2012776" y="2676515"/>
                  <a:pt x="2068473" y="2679561"/>
                </a:cubicBezTo>
                <a:cubicBezTo>
                  <a:pt x="2124034" y="2682599"/>
                  <a:pt x="2157413" y="2679540"/>
                  <a:pt x="2168991" y="2670069"/>
                </a:cubicBezTo>
                <a:cubicBezTo>
                  <a:pt x="2177239" y="2663323"/>
                  <a:pt x="2173466" y="2653843"/>
                  <a:pt x="2157328" y="2641994"/>
                </a:cubicBezTo>
                <a:cubicBezTo>
                  <a:pt x="2141288" y="2630219"/>
                  <a:pt x="2115228" y="2615519"/>
                  <a:pt x="2078192" y="2599370"/>
                </a:cubicBezTo>
                <a:cubicBezTo>
                  <a:pt x="2107066" y="2602286"/>
                  <a:pt x="2141198" y="2608355"/>
                  <a:pt x="2180654" y="2617194"/>
                </a:cubicBezTo>
                <a:cubicBezTo>
                  <a:pt x="2234202" y="2629190"/>
                  <a:pt x="2279573" y="2644183"/>
                  <a:pt x="2317019" y="2661257"/>
                </a:cubicBezTo>
                <a:cubicBezTo>
                  <a:pt x="2354651" y="2678416"/>
                  <a:pt x="2364172" y="2694373"/>
                  <a:pt x="2346206" y="2709128"/>
                </a:cubicBezTo>
                <a:cubicBezTo>
                  <a:pt x="2325849" y="2725845"/>
                  <a:pt x="2254852" y="2728853"/>
                  <a:pt x="2131728" y="2720234"/>
                </a:cubicBezTo>
                <a:cubicBezTo>
                  <a:pt x="2008011" y="2711573"/>
                  <a:pt x="1841114" y="2691670"/>
                  <a:pt x="1630718" y="2660864"/>
                </a:cubicBezTo>
                <a:cubicBezTo>
                  <a:pt x="1613424" y="2664558"/>
                  <a:pt x="1596272" y="2668880"/>
                  <a:pt x="1579030" y="2672760"/>
                </a:cubicBezTo>
                <a:cubicBezTo>
                  <a:pt x="1893068" y="2721266"/>
                  <a:pt x="2132586" y="2750393"/>
                  <a:pt x="2296221" y="2762795"/>
                </a:cubicBezTo>
                <a:cubicBezTo>
                  <a:pt x="2458633" y="2775104"/>
                  <a:pt x="2550976" y="2772974"/>
                  <a:pt x="2575723" y="2752778"/>
                </a:cubicBezTo>
                <a:cubicBezTo>
                  <a:pt x="2595090" y="2736973"/>
                  <a:pt x="2571896" y="2716262"/>
                  <a:pt x="2505847" y="2689327"/>
                </a:cubicBezTo>
                <a:cubicBezTo>
                  <a:pt x="2440096" y="2662514"/>
                  <a:pt x="2345599" y="2634652"/>
                  <a:pt x="2221721" y="2606095"/>
                </a:cubicBezTo>
                <a:cubicBezTo>
                  <a:pt x="2084546" y="2574473"/>
                  <a:pt x="1932907" y="2550385"/>
                  <a:pt x="1764862" y="2539061"/>
                </a:cubicBezTo>
                <a:cubicBezTo>
                  <a:pt x="1843368" y="2566094"/>
                  <a:pt x="1900504" y="2588390"/>
                  <a:pt x="1936669" y="2604641"/>
                </a:cubicBezTo>
                <a:cubicBezTo>
                  <a:pt x="1973034" y="2620982"/>
                  <a:pt x="1989017" y="2631057"/>
                  <a:pt x="1984547" y="2634727"/>
                </a:cubicBezTo>
                <a:cubicBezTo>
                  <a:pt x="1982507" y="2636402"/>
                  <a:pt x="1977031" y="2636862"/>
                  <a:pt x="1968111" y="2636079"/>
                </a:cubicBezTo>
                <a:cubicBezTo>
                  <a:pt x="1959188" y="2635295"/>
                  <a:pt x="1945018" y="2632946"/>
                  <a:pt x="1925609" y="2628990"/>
                </a:cubicBezTo>
                <a:cubicBezTo>
                  <a:pt x="1813103" y="2606055"/>
                  <a:pt x="1700599" y="2583121"/>
                  <a:pt x="1588094" y="2560187"/>
                </a:cubicBezTo>
                <a:cubicBezTo>
                  <a:pt x="1631771" y="2523989"/>
                  <a:pt x="1676387" y="2490207"/>
                  <a:pt x="1721206" y="2458586"/>
                </a:cubicBezTo>
                <a:cubicBezTo>
                  <a:pt x="1724947" y="2455946"/>
                  <a:pt x="1728701" y="2453313"/>
                  <a:pt x="1732470" y="2450687"/>
                </a:cubicBezTo>
                <a:cubicBezTo>
                  <a:pt x="1735421" y="2448630"/>
                  <a:pt x="1738380" y="2446578"/>
                  <a:pt x="1741347" y="2444529"/>
                </a:cubicBezTo>
                <a:cubicBezTo>
                  <a:pt x="2054742" y="2521198"/>
                  <a:pt x="2368137" y="2597867"/>
                  <a:pt x="2681533" y="2674536"/>
                </a:cubicBezTo>
                <a:cubicBezTo>
                  <a:pt x="2730865" y="2677524"/>
                  <a:pt x="2780012" y="2680612"/>
                  <a:pt x="2828919" y="2684405"/>
                </a:cubicBezTo>
                <a:cubicBezTo>
                  <a:pt x="2479825" y="2595366"/>
                  <a:pt x="2130730" y="2506328"/>
                  <a:pt x="1781636" y="2417289"/>
                </a:cubicBezTo>
                <a:cubicBezTo>
                  <a:pt x="1793319" y="2409552"/>
                  <a:pt x="1805121" y="2401873"/>
                  <a:pt x="1817036" y="2394254"/>
                </a:cubicBezTo>
                <a:cubicBezTo>
                  <a:pt x="1821185" y="2391601"/>
                  <a:pt x="1825247" y="2389019"/>
                  <a:pt x="1829321" y="2386444"/>
                </a:cubicBezTo>
                <a:cubicBezTo>
                  <a:pt x="1877874" y="2355760"/>
                  <a:pt x="1928280" y="2326039"/>
                  <a:pt x="1980376" y="2297253"/>
                </a:cubicBezTo>
                <a:cubicBezTo>
                  <a:pt x="2038959" y="2315169"/>
                  <a:pt x="2097542" y="2333086"/>
                  <a:pt x="2156126" y="2351003"/>
                </a:cubicBezTo>
                <a:cubicBezTo>
                  <a:pt x="2068640" y="2337010"/>
                  <a:pt x="2018459" y="2334405"/>
                  <a:pt x="2006370" y="2341329"/>
                </a:cubicBezTo>
                <a:cubicBezTo>
                  <a:pt x="2000892" y="2344467"/>
                  <a:pt x="2005869" y="2349877"/>
                  <a:pt x="2021381" y="2357385"/>
                </a:cubicBezTo>
                <a:cubicBezTo>
                  <a:pt x="2036923" y="2364906"/>
                  <a:pt x="2059225" y="2373094"/>
                  <a:pt x="2088277" y="2381909"/>
                </a:cubicBezTo>
                <a:cubicBezTo>
                  <a:pt x="1982073" y="2365093"/>
                  <a:pt x="1919255" y="2363026"/>
                  <a:pt x="1900849" y="2374276"/>
                </a:cubicBezTo>
                <a:cubicBezTo>
                  <a:pt x="1887390" y="2382503"/>
                  <a:pt x="1896640" y="2394690"/>
                  <a:pt x="1928494" y="2410881"/>
                </a:cubicBezTo>
                <a:cubicBezTo>
                  <a:pt x="1960497" y="2427149"/>
                  <a:pt x="2009519" y="2443489"/>
                  <a:pt x="2074964" y="2460807"/>
                </a:cubicBezTo>
                <a:cubicBezTo>
                  <a:pt x="2148505" y="2480269"/>
                  <a:pt x="2216685" y="2493901"/>
                  <a:pt x="2279318" y="2501779"/>
                </a:cubicBezTo>
                <a:cubicBezTo>
                  <a:pt x="2341720" y="2509627"/>
                  <a:pt x="2378836" y="2510290"/>
                  <a:pt x="2391126" y="2502841"/>
                </a:cubicBezTo>
                <a:cubicBezTo>
                  <a:pt x="2399925" y="2497507"/>
                  <a:pt x="2394508" y="2490021"/>
                  <a:pt x="2374922" y="2480183"/>
                </a:cubicBezTo>
                <a:cubicBezTo>
                  <a:pt x="2355396" y="2470374"/>
                  <a:pt x="2328592" y="2460486"/>
                  <a:pt x="2294381" y="2450668"/>
                </a:cubicBezTo>
                <a:cubicBezTo>
                  <a:pt x="2264776" y="2442170"/>
                  <a:pt x="2237016" y="2436170"/>
                  <a:pt x="2211058" y="2432757"/>
                </a:cubicBezTo>
                <a:cubicBezTo>
                  <a:pt x="2185058" y="2429339"/>
                  <a:pt x="2168527" y="2429766"/>
                  <a:pt x="2161558" y="2433967"/>
                </a:cubicBezTo>
                <a:cubicBezTo>
                  <a:pt x="2154748" y="2438072"/>
                  <a:pt x="2160808" y="2444550"/>
                  <a:pt x="2179723" y="2453393"/>
                </a:cubicBezTo>
                <a:cubicBezTo>
                  <a:pt x="2198684" y="2462256"/>
                  <a:pt x="2225066" y="2471060"/>
                  <a:pt x="2258717" y="2480042"/>
                </a:cubicBezTo>
                <a:cubicBezTo>
                  <a:pt x="2245057" y="2479574"/>
                  <a:pt x="2229257" y="2477672"/>
                  <a:pt x="2211296" y="2474515"/>
                </a:cubicBezTo>
                <a:cubicBezTo>
                  <a:pt x="2193321" y="2471355"/>
                  <a:pt x="2172943" y="2466666"/>
                  <a:pt x="2150164" y="2460493"/>
                </a:cubicBezTo>
                <a:cubicBezTo>
                  <a:pt x="2121357" y="2452687"/>
                  <a:pt x="2097496" y="2444119"/>
                  <a:pt x="2078822" y="2434432"/>
                </a:cubicBezTo>
                <a:cubicBezTo>
                  <a:pt x="2060203" y="2424773"/>
                  <a:pt x="2055224" y="2417315"/>
                  <a:pt x="2063942" y="2412028"/>
                </a:cubicBezTo>
                <a:cubicBezTo>
                  <a:pt x="2074736" y="2405484"/>
                  <a:pt x="2096633" y="2403437"/>
                  <a:pt x="2129457" y="2406032"/>
                </a:cubicBezTo>
                <a:cubicBezTo>
                  <a:pt x="2162204" y="2408620"/>
                  <a:pt x="2203477" y="2414239"/>
                  <a:pt x="2253168" y="2423170"/>
                </a:cubicBezTo>
                <a:cubicBezTo>
                  <a:pt x="2265317" y="2422431"/>
                  <a:pt x="2277454" y="2421625"/>
                  <a:pt x="2289588" y="2420954"/>
                </a:cubicBezTo>
                <a:cubicBezTo>
                  <a:pt x="2269483" y="2415489"/>
                  <a:pt x="2253889" y="2411134"/>
                  <a:pt x="2242820" y="2407858"/>
                </a:cubicBezTo>
                <a:cubicBezTo>
                  <a:pt x="2216123" y="2399954"/>
                  <a:pt x="2196875" y="2393431"/>
                  <a:pt x="2185060" y="2388338"/>
                </a:cubicBezTo>
                <a:cubicBezTo>
                  <a:pt x="2173257" y="2383251"/>
                  <a:pt x="2168964" y="2379755"/>
                  <a:pt x="2172129" y="2377966"/>
                </a:cubicBezTo>
                <a:cubicBezTo>
                  <a:pt x="2176656" y="2375406"/>
                  <a:pt x="2189138" y="2375158"/>
                  <a:pt x="2209503" y="2377495"/>
                </a:cubicBezTo>
                <a:cubicBezTo>
                  <a:pt x="2229837" y="2379830"/>
                  <a:pt x="2252626" y="2383262"/>
                  <a:pt x="2277800" y="2388214"/>
                </a:cubicBezTo>
                <a:cubicBezTo>
                  <a:pt x="2402691" y="2426410"/>
                  <a:pt x="2527584" y="2464606"/>
                  <a:pt x="2652476" y="2502802"/>
                </a:cubicBezTo>
                <a:cubicBezTo>
                  <a:pt x="2567349" y="2487537"/>
                  <a:pt x="2519591" y="2483535"/>
                  <a:pt x="2509986" y="2489031"/>
                </a:cubicBezTo>
                <a:cubicBezTo>
                  <a:pt x="2505329" y="2491695"/>
                  <a:pt x="2510979" y="2496713"/>
                  <a:pt x="2527006" y="2503921"/>
                </a:cubicBezTo>
                <a:cubicBezTo>
                  <a:pt x="2543065" y="2511144"/>
                  <a:pt x="2565656" y="2519160"/>
                  <a:pt x="2594769" y="2527940"/>
                </a:cubicBezTo>
                <a:cubicBezTo>
                  <a:pt x="2492244" y="2508991"/>
                  <a:pt x="2432979" y="2504764"/>
                  <a:pt x="2417927" y="2513927"/>
                </a:cubicBezTo>
                <a:cubicBezTo>
                  <a:pt x="2407346" y="2520369"/>
                  <a:pt x="2418861" y="2531134"/>
                  <a:pt x="2452465" y="2546170"/>
                </a:cubicBezTo>
                <a:cubicBezTo>
                  <a:pt x="2486210" y="2561269"/>
                  <a:pt x="2535952" y="2577172"/>
                  <a:pt x="2601252" y="2594583"/>
                </a:cubicBezTo>
                <a:cubicBezTo>
                  <a:pt x="2674629" y="2614148"/>
                  <a:pt x="2741876" y="2628353"/>
                  <a:pt x="2802780" y="2637403"/>
                </a:cubicBezTo>
                <a:cubicBezTo>
                  <a:pt x="2863444" y="2646417"/>
                  <a:pt x="2898656" y="2648263"/>
                  <a:pt x="2908865" y="2642121"/>
                </a:cubicBezTo>
                <a:cubicBezTo>
                  <a:pt x="2916174" y="2637724"/>
                  <a:pt x="2909636" y="2630923"/>
                  <a:pt x="2889292" y="2621559"/>
                </a:cubicBezTo>
                <a:cubicBezTo>
                  <a:pt x="2869009" y="2612223"/>
                  <a:pt x="2841870" y="2602534"/>
                  <a:pt x="2807742" y="2592666"/>
                </a:cubicBezTo>
                <a:cubicBezTo>
                  <a:pt x="2778207" y="2584128"/>
                  <a:pt x="2750870" y="2577877"/>
                  <a:pt x="2725686" y="2573984"/>
                </a:cubicBezTo>
                <a:cubicBezTo>
                  <a:pt x="2700458" y="2570084"/>
                  <a:pt x="2684859" y="2569942"/>
                  <a:pt x="2678981" y="2573460"/>
                </a:cubicBezTo>
                <a:cubicBezTo>
                  <a:pt x="2673237" y="2576897"/>
                  <a:pt x="2680112" y="2582867"/>
                  <a:pt x="2699620" y="2591320"/>
                </a:cubicBezTo>
                <a:cubicBezTo>
                  <a:pt x="2719174" y="2599794"/>
                  <a:pt x="2745780" y="2608463"/>
                  <a:pt x="2779309" y="2617522"/>
                </a:cubicBezTo>
                <a:cubicBezTo>
                  <a:pt x="2766262" y="2616650"/>
                  <a:pt x="2750941" y="2614460"/>
                  <a:pt x="2733322" y="2611075"/>
                </a:cubicBezTo>
                <a:cubicBezTo>
                  <a:pt x="2715689" y="2607688"/>
                  <a:pt x="2695506" y="2602880"/>
                  <a:pt x="2672780" y="2596676"/>
                </a:cubicBezTo>
                <a:cubicBezTo>
                  <a:pt x="2644037" y="2588829"/>
                  <a:pt x="2619666" y="2580570"/>
                  <a:pt x="2599827" y="2571640"/>
                </a:cubicBezTo>
                <a:cubicBezTo>
                  <a:pt x="2580039" y="2562733"/>
                  <a:pt x="2573463" y="2556265"/>
                  <a:pt x="2580106" y="2552256"/>
                </a:cubicBezTo>
                <a:cubicBezTo>
                  <a:pt x="2588377" y="2547264"/>
                  <a:pt x="2608259" y="2546425"/>
                  <a:pt x="2639598" y="2549910"/>
                </a:cubicBezTo>
                <a:cubicBezTo>
                  <a:pt x="2670860" y="2553386"/>
                  <a:pt x="2710484" y="2559990"/>
                  <a:pt x="2758381" y="2569947"/>
                </a:cubicBezTo>
                <a:cubicBezTo>
                  <a:pt x="2769719" y="2569677"/>
                  <a:pt x="2781045" y="2569345"/>
                  <a:pt x="2792362" y="2569139"/>
                </a:cubicBezTo>
                <a:cubicBezTo>
                  <a:pt x="2772358" y="2563616"/>
                  <a:pt x="2756817" y="2559231"/>
                  <a:pt x="2745752" y="2555952"/>
                </a:cubicBezTo>
                <a:cubicBezTo>
                  <a:pt x="2719065" y="2548043"/>
                  <a:pt x="2699674" y="2541603"/>
                  <a:pt x="2687572" y="2536673"/>
                </a:cubicBezTo>
                <a:cubicBezTo>
                  <a:pt x="2675482" y="2531748"/>
                  <a:pt x="2670792" y="2528482"/>
                  <a:pt x="2673459" y="2526975"/>
                </a:cubicBezTo>
                <a:cubicBezTo>
                  <a:pt x="2676638" y="2525180"/>
                  <a:pt x="2688084" y="2525521"/>
                  <a:pt x="2707730" y="2528252"/>
                </a:cubicBezTo>
                <a:cubicBezTo>
                  <a:pt x="2727343" y="2530978"/>
                  <a:pt x="2749507" y="2534778"/>
                  <a:pt x="2774149" y="2540013"/>
                </a:cubicBezTo>
                <a:cubicBezTo>
                  <a:pt x="2800866" y="2548184"/>
                  <a:pt x="2827582" y="2556355"/>
                  <a:pt x="2854299" y="2564525"/>
                </a:cubicBezTo>
                <a:cubicBezTo>
                  <a:pt x="2903232" y="2570613"/>
                  <a:pt x="2951538" y="2577226"/>
                  <a:pt x="2999601" y="2583982"/>
                </a:cubicBezTo>
                <a:cubicBezTo>
                  <a:pt x="2673758" y="2480856"/>
                  <a:pt x="2347916" y="2377729"/>
                  <a:pt x="2022073" y="2274603"/>
                </a:cubicBezTo>
                <a:cubicBezTo>
                  <a:pt x="2035376" y="2267499"/>
                  <a:pt x="2048782" y="2260454"/>
                  <a:pt x="2062290" y="2253467"/>
                </a:cubicBezTo>
                <a:cubicBezTo>
                  <a:pt x="2065237" y="2251943"/>
                  <a:pt x="2068189" y="2250421"/>
                  <a:pt x="2071146" y="2248902"/>
                </a:cubicBezTo>
                <a:cubicBezTo>
                  <a:pt x="2075456" y="2246688"/>
                  <a:pt x="2079777" y="2244479"/>
                  <a:pt x="2084107" y="2242277"/>
                </a:cubicBezTo>
                <a:cubicBezTo>
                  <a:pt x="2367676" y="2336546"/>
                  <a:pt x="2651245" y="2430814"/>
                  <a:pt x="2934814" y="2525083"/>
                </a:cubicBezTo>
                <a:cubicBezTo>
                  <a:pt x="2981140" y="2531646"/>
                  <a:pt x="3027228" y="2538345"/>
                  <a:pt x="3073008" y="2545571"/>
                </a:cubicBezTo>
                <a:cubicBezTo>
                  <a:pt x="2757810" y="2437252"/>
                  <a:pt x="2442611" y="2328934"/>
                  <a:pt x="2127412" y="2220616"/>
                </a:cubicBezTo>
                <a:cubicBezTo>
                  <a:pt x="2141074" y="2213894"/>
                  <a:pt x="2154831" y="2207230"/>
                  <a:pt x="2168520" y="2200697"/>
                </a:cubicBezTo>
                <a:cubicBezTo>
                  <a:pt x="2179576" y="2205031"/>
                  <a:pt x="2190646" y="2209337"/>
                  <a:pt x="2201711" y="2213666"/>
                </a:cubicBezTo>
                <a:cubicBezTo>
                  <a:pt x="2255826" y="2232822"/>
                  <a:pt x="2306025" y="2246809"/>
                  <a:pt x="2352188" y="2255599"/>
                </a:cubicBezTo>
                <a:cubicBezTo>
                  <a:pt x="2398190" y="2264358"/>
                  <a:pt x="2428959" y="2265342"/>
                  <a:pt x="2444876" y="2258033"/>
                </a:cubicBezTo>
                <a:cubicBezTo>
                  <a:pt x="2468355" y="2247252"/>
                  <a:pt x="2450379" y="2222685"/>
                  <a:pt x="2392220" y="2182842"/>
                </a:cubicBezTo>
                <a:cubicBezTo>
                  <a:pt x="2412811" y="2188295"/>
                  <a:pt x="2434177" y="2195321"/>
                  <a:pt x="2456336" y="2203932"/>
                </a:cubicBezTo>
                <a:cubicBezTo>
                  <a:pt x="2511150" y="2225232"/>
                  <a:pt x="2549805" y="2247596"/>
                  <a:pt x="2573452" y="2270166"/>
                </a:cubicBezTo>
                <a:cubicBezTo>
                  <a:pt x="2597326" y="2292953"/>
                  <a:pt x="2598271" y="2309164"/>
                  <a:pt x="2575711" y="2319660"/>
                </a:cubicBezTo>
                <a:cubicBezTo>
                  <a:pt x="2568273" y="2323120"/>
                  <a:pt x="2557712" y="2325764"/>
                  <a:pt x="2544027" y="2327782"/>
                </a:cubicBezTo>
                <a:cubicBezTo>
                  <a:pt x="2616068" y="2346025"/>
                  <a:pt x="2687627" y="2364929"/>
                  <a:pt x="2758849" y="2383907"/>
                </a:cubicBezTo>
                <a:cubicBezTo>
                  <a:pt x="2774574" y="2376609"/>
                  <a:pt x="2800754" y="2373136"/>
                  <a:pt x="2837137" y="2373765"/>
                </a:cubicBezTo>
                <a:cubicBezTo>
                  <a:pt x="2873380" y="2374390"/>
                  <a:pt x="2916848" y="2379555"/>
                  <a:pt x="2967268" y="2389813"/>
                </a:cubicBezTo>
                <a:cubicBezTo>
                  <a:pt x="3017419" y="2400016"/>
                  <a:pt x="3078064" y="2415840"/>
                  <a:pt x="3148704" y="2437636"/>
                </a:cubicBezTo>
                <a:cubicBezTo>
                  <a:pt x="3186468" y="2445220"/>
                  <a:pt x="3223959" y="2453263"/>
                  <a:pt x="3261275" y="2461284"/>
                </a:cubicBezTo>
                <a:cubicBezTo>
                  <a:pt x="2972221" y="2341261"/>
                  <a:pt x="2683167" y="2221238"/>
                  <a:pt x="2394112" y="2101215"/>
                </a:cubicBezTo>
                <a:cubicBezTo>
                  <a:pt x="2406955" y="2095980"/>
                  <a:pt x="2419861" y="2090786"/>
                  <a:pt x="2432827" y="2085634"/>
                </a:cubicBezTo>
                <a:cubicBezTo>
                  <a:pt x="2437122" y="2083927"/>
                  <a:pt x="2441424" y="2082225"/>
                  <a:pt x="2445732" y="2080528"/>
                </a:cubicBezTo>
                <a:cubicBezTo>
                  <a:pt x="2546130" y="2040974"/>
                  <a:pt x="2646643" y="2005218"/>
                  <a:pt x="2748915" y="1971999"/>
                </a:cubicBezTo>
                <a:cubicBezTo>
                  <a:pt x="2714398" y="1959251"/>
                  <a:pt x="2679798" y="1946442"/>
                  <a:pt x="2644999" y="1933888"/>
                </a:cubicBezTo>
                <a:close/>
                <a:moveTo>
                  <a:pt x="5026031" y="1834781"/>
                </a:moveTo>
                <a:cubicBezTo>
                  <a:pt x="5025335" y="1860638"/>
                  <a:pt x="5024955" y="1886498"/>
                  <a:pt x="5024894" y="1912352"/>
                </a:cubicBezTo>
                <a:cubicBezTo>
                  <a:pt x="5076470" y="1965052"/>
                  <a:pt x="5128912" y="2040404"/>
                  <a:pt x="5176215" y="2139021"/>
                </a:cubicBezTo>
                <a:cubicBezTo>
                  <a:pt x="5173254" y="2117935"/>
                  <a:pt x="5170294" y="2096849"/>
                  <a:pt x="5167334" y="2075764"/>
                </a:cubicBezTo>
                <a:cubicBezTo>
                  <a:pt x="5148539" y="2028812"/>
                  <a:pt x="5126973" y="1983611"/>
                  <a:pt x="5102099" y="1940572"/>
                </a:cubicBezTo>
                <a:cubicBezTo>
                  <a:pt x="5076948" y="1897054"/>
                  <a:pt x="5051210" y="1861888"/>
                  <a:pt x="5026031" y="1834781"/>
                </a:cubicBezTo>
                <a:close/>
                <a:moveTo>
                  <a:pt x="6660662" y="1832051"/>
                </a:moveTo>
                <a:cubicBezTo>
                  <a:pt x="6599882" y="1900934"/>
                  <a:pt x="6539102" y="1969816"/>
                  <a:pt x="6478322" y="2038698"/>
                </a:cubicBezTo>
                <a:cubicBezTo>
                  <a:pt x="6505858" y="1985439"/>
                  <a:pt x="6516718" y="1942920"/>
                  <a:pt x="6511391" y="1912276"/>
                </a:cubicBezTo>
                <a:cubicBezTo>
                  <a:pt x="6560040" y="1884996"/>
                  <a:pt x="6609822" y="1858268"/>
                  <a:pt x="6660662" y="1832051"/>
                </a:cubicBezTo>
                <a:close/>
                <a:moveTo>
                  <a:pt x="4454956" y="1779314"/>
                </a:moveTo>
                <a:cubicBezTo>
                  <a:pt x="4495904" y="1850628"/>
                  <a:pt x="4536852" y="1921943"/>
                  <a:pt x="4577800" y="1993258"/>
                </a:cubicBezTo>
                <a:cubicBezTo>
                  <a:pt x="4529910" y="1941965"/>
                  <a:pt x="4483311" y="1904171"/>
                  <a:pt x="4438897" y="1879848"/>
                </a:cubicBezTo>
                <a:cubicBezTo>
                  <a:pt x="4442816" y="1846331"/>
                  <a:pt x="4448051" y="1812760"/>
                  <a:pt x="4454956" y="1779314"/>
                </a:cubicBezTo>
                <a:close/>
                <a:moveTo>
                  <a:pt x="7435287" y="1767197"/>
                </a:moveTo>
                <a:cubicBezTo>
                  <a:pt x="7419721" y="1785209"/>
                  <a:pt x="7403860" y="1803065"/>
                  <a:pt x="7387918" y="1820948"/>
                </a:cubicBezTo>
                <a:cubicBezTo>
                  <a:pt x="7436778" y="1832213"/>
                  <a:pt x="7485675" y="1844021"/>
                  <a:pt x="7534097" y="1856271"/>
                </a:cubicBezTo>
                <a:cubicBezTo>
                  <a:pt x="7518574" y="1866680"/>
                  <a:pt x="7503050" y="1877088"/>
                  <a:pt x="7487527" y="1887497"/>
                </a:cubicBezTo>
                <a:cubicBezTo>
                  <a:pt x="7364920" y="1925082"/>
                  <a:pt x="7245552" y="1964715"/>
                  <a:pt x="7130270" y="2006721"/>
                </a:cubicBezTo>
                <a:cubicBezTo>
                  <a:pt x="7104730" y="2033091"/>
                  <a:pt x="7078711" y="2059229"/>
                  <a:pt x="7052442" y="2085287"/>
                </a:cubicBezTo>
                <a:cubicBezTo>
                  <a:pt x="7090022" y="2108543"/>
                  <a:pt x="7059000" y="2163675"/>
                  <a:pt x="6957049" y="2247302"/>
                </a:cubicBezTo>
                <a:cubicBezTo>
                  <a:pt x="6945866" y="2263925"/>
                  <a:pt x="6934145" y="2280326"/>
                  <a:pt x="6922231" y="2296730"/>
                </a:cubicBezTo>
                <a:cubicBezTo>
                  <a:pt x="7089084" y="2188040"/>
                  <a:pt x="7255937" y="2079350"/>
                  <a:pt x="7422790" y="1970660"/>
                </a:cubicBezTo>
                <a:cubicBezTo>
                  <a:pt x="7425215" y="1971291"/>
                  <a:pt x="7427639" y="1971924"/>
                  <a:pt x="7430061" y="1972558"/>
                </a:cubicBezTo>
                <a:cubicBezTo>
                  <a:pt x="7453835" y="1978779"/>
                  <a:pt x="7460658" y="1990268"/>
                  <a:pt x="7449691" y="2006384"/>
                </a:cubicBezTo>
                <a:cubicBezTo>
                  <a:pt x="7438671" y="2022579"/>
                  <a:pt x="7417963" y="2039993"/>
                  <a:pt x="7387785" y="2058689"/>
                </a:cubicBezTo>
                <a:cubicBezTo>
                  <a:pt x="7369146" y="2070236"/>
                  <a:pt x="7351705" y="2079712"/>
                  <a:pt x="7335525" y="2087198"/>
                </a:cubicBezTo>
                <a:cubicBezTo>
                  <a:pt x="7355406" y="2069323"/>
                  <a:pt x="7360353" y="2058934"/>
                  <a:pt x="7350697" y="2056343"/>
                </a:cubicBezTo>
                <a:cubicBezTo>
                  <a:pt x="7342117" y="2054041"/>
                  <a:pt x="7326980" y="2057226"/>
                  <a:pt x="7305456" y="2066115"/>
                </a:cubicBezTo>
                <a:cubicBezTo>
                  <a:pt x="7284003" y="2074975"/>
                  <a:pt x="7261299" y="2087206"/>
                  <a:pt x="7237153" y="2102791"/>
                </a:cubicBezTo>
                <a:cubicBezTo>
                  <a:pt x="7211714" y="2119212"/>
                  <a:pt x="7193484" y="2133571"/>
                  <a:pt x="7182279" y="2145653"/>
                </a:cubicBezTo>
                <a:cubicBezTo>
                  <a:pt x="7171038" y="2157775"/>
                  <a:pt x="7169833" y="2165028"/>
                  <a:pt x="7178659" y="2167400"/>
                </a:cubicBezTo>
                <a:cubicBezTo>
                  <a:pt x="7190450" y="2170571"/>
                  <a:pt x="7216949" y="2163200"/>
                  <a:pt x="7258490" y="2145498"/>
                </a:cubicBezTo>
                <a:cubicBezTo>
                  <a:pt x="7300238" y="2127708"/>
                  <a:pt x="7347091" y="2103294"/>
                  <a:pt x="7398684" y="2071830"/>
                </a:cubicBezTo>
                <a:cubicBezTo>
                  <a:pt x="7468223" y="2029422"/>
                  <a:pt x="7516164" y="1991776"/>
                  <a:pt x="7541177" y="1958269"/>
                </a:cubicBezTo>
                <a:cubicBezTo>
                  <a:pt x="7565947" y="1925084"/>
                  <a:pt x="7564255" y="1903593"/>
                  <a:pt x="7538452" y="1895316"/>
                </a:cubicBezTo>
                <a:cubicBezTo>
                  <a:pt x="7552374" y="1886247"/>
                  <a:pt x="7566296" y="1877178"/>
                  <a:pt x="7580219" y="1868109"/>
                </a:cubicBezTo>
                <a:cubicBezTo>
                  <a:pt x="7629492" y="1880939"/>
                  <a:pt x="7678779" y="1894370"/>
                  <a:pt x="7727513" y="1908276"/>
                </a:cubicBezTo>
                <a:cubicBezTo>
                  <a:pt x="7731569" y="1909433"/>
                  <a:pt x="7735620" y="1910593"/>
                  <a:pt x="7739667" y="1911757"/>
                </a:cubicBezTo>
                <a:cubicBezTo>
                  <a:pt x="7783157" y="1924260"/>
                  <a:pt x="7827407" y="1937494"/>
                  <a:pt x="7871351" y="1951199"/>
                </a:cubicBezTo>
                <a:cubicBezTo>
                  <a:pt x="7853438" y="1960936"/>
                  <a:pt x="7835525" y="1970672"/>
                  <a:pt x="7817613" y="1980408"/>
                </a:cubicBezTo>
                <a:cubicBezTo>
                  <a:pt x="7683911" y="2012255"/>
                  <a:pt x="7553764" y="2046431"/>
                  <a:pt x="7427765" y="2083010"/>
                </a:cubicBezTo>
                <a:cubicBezTo>
                  <a:pt x="7396593" y="2108341"/>
                  <a:pt x="7364987" y="2133431"/>
                  <a:pt x="7333087" y="2158445"/>
                </a:cubicBezTo>
                <a:cubicBezTo>
                  <a:pt x="7367034" y="2183435"/>
                  <a:pt x="7325157" y="2237932"/>
                  <a:pt x="7204769" y="2317290"/>
                </a:cubicBezTo>
                <a:cubicBezTo>
                  <a:pt x="7190204" y="2333524"/>
                  <a:pt x="7175254" y="2349607"/>
                  <a:pt x="7159985" y="2365584"/>
                </a:cubicBezTo>
                <a:cubicBezTo>
                  <a:pt x="7412330" y="2232272"/>
                  <a:pt x="7664675" y="2098960"/>
                  <a:pt x="7917020" y="1965647"/>
                </a:cubicBezTo>
                <a:cubicBezTo>
                  <a:pt x="7934627" y="1971297"/>
                  <a:pt x="7952149" y="1977012"/>
                  <a:pt x="7969585" y="1982792"/>
                </a:cubicBezTo>
                <a:cubicBezTo>
                  <a:pt x="7992055" y="1966075"/>
                  <a:pt x="8014479" y="1949448"/>
                  <a:pt x="8036599" y="1932571"/>
                </a:cubicBezTo>
                <a:cubicBezTo>
                  <a:pt x="7958142" y="1906856"/>
                  <a:pt x="7878041" y="1882459"/>
                  <a:pt x="7798758" y="1859928"/>
                </a:cubicBezTo>
                <a:cubicBezTo>
                  <a:pt x="7794561" y="1858736"/>
                  <a:pt x="7790361" y="1857546"/>
                  <a:pt x="7786156" y="1856361"/>
                </a:cubicBezTo>
                <a:cubicBezTo>
                  <a:pt x="7669434" y="1823440"/>
                  <a:pt x="7553108" y="1794033"/>
                  <a:pt x="7435287" y="1767197"/>
                </a:cubicBezTo>
                <a:close/>
                <a:moveTo>
                  <a:pt x="4767392" y="1754634"/>
                </a:moveTo>
                <a:cubicBezTo>
                  <a:pt x="4793930" y="1827087"/>
                  <a:pt x="4820468" y="1899540"/>
                  <a:pt x="4847007" y="1971992"/>
                </a:cubicBezTo>
                <a:cubicBezTo>
                  <a:pt x="4809810" y="1919291"/>
                  <a:pt x="4771315" y="1880011"/>
                  <a:pt x="4732279" y="1854191"/>
                </a:cubicBezTo>
                <a:cubicBezTo>
                  <a:pt x="4742603" y="1820853"/>
                  <a:pt x="4754184" y="1787606"/>
                  <a:pt x="4767392" y="1754634"/>
                </a:cubicBezTo>
                <a:close/>
                <a:moveTo>
                  <a:pt x="3792211" y="1723888"/>
                </a:moveTo>
                <a:cubicBezTo>
                  <a:pt x="3844462" y="1777860"/>
                  <a:pt x="3896712" y="1831833"/>
                  <a:pt x="3948963" y="1885806"/>
                </a:cubicBezTo>
                <a:cubicBezTo>
                  <a:pt x="3882559" y="1836004"/>
                  <a:pt x="3842040" y="1812779"/>
                  <a:pt x="3829018" y="1814991"/>
                </a:cubicBezTo>
                <a:cubicBezTo>
                  <a:pt x="3821585" y="1816253"/>
                  <a:pt x="3824851" y="1831652"/>
                  <a:pt x="3839569" y="1860934"/>
                </a:cubicBezTo>
                <a:cubicBezTo>
                  <a:pt x="3813900" y="1837440"/>
                  <a:pt x="3785337" y="1815690"/>
                  <a:pt x="3753494" y="1796096"/>
                </a:cubicBezTo>
                <a:cubicBezTo>
                  <a:pt x="3721489" y="1776402"/>
                  <a:pt x="3686423" y="1760604"/>
                  <a:pt x="3647950" y="1748851"/>
                </a:cubicBezTo>
                <a:cubicBezTo>
                  <a:pt x="3696091" y="1740079"/>
                  <a:pt x="3743991" y="1731796"/>
                  <a:pt x="3792211" y="1723888"/>
                </a:cubicBezTo>
                <a:close/>
                <a:moveTo>
                  <a:pt x="6132558" y="1632556"/>
                </a:moveTo>
                <a:cubicBezTo>
                  <a:pt x="6182315" y="1636462"/>
                  <a:pt x="6231853" y="1640732"/>
                  <a:pt x="6281920" y="1645450"/>
                </a:cubicBezTo>
                <a:cubicBezTo>
                  <a:pt x="6225911" y="1745653"/>
                  <a:pt x="6169902" y="1845857"/>
                  <a:pt x="6113893" y="1946060"/>
                </a:cubicBezTo>
                <a:cubicBezTo>
                  <a:pt x="6125519" y="1909628"/>
                  <a:pt x="6133132" y="1876789"/>
                  <a:pt x="6137088" y="1847730"/>
                </a:cubicBezTo>
                <a:cubicBezTo>
                  <a:pt x="6163244" y="1799064"/>
                  <a:pt x="6176259" y="1757262"/>
                  <a:pt x="6174413" y="1722387"/>
                </a:cubicBezTo>
                <a:cubicBezTo>
                  <a:pt x="6172563" y="1687447"/>
                  <a:pt x="6157238" y="1668813"/>
                  <a:pt x="6129925" y="1666632"/>
                </a:cubicBezTo>
                <a:cubicBezTo>
                  <a:pt x="6130891" y="1655279"/>
                  <a:pt x="6131761" y="1643919"/>
                  <a:pt x="6132558" y="1632556"/>
                </a:cubicBezTo>
                <a:close/>
                <a:moveTo>
                  <a:pt x="5660572" y="1606860"/>
                </a:moveTo>
                <a:cubicBezTo>
                  <a:pt x="5701425" y="1608120"/>
                  <a:pt x="5742166" y="1609624"/>
                  <a:pt x="5782790" y="1611368"/>
                </a:cubicBezTo>
                <a:cubicBezTo>
                  <a:pt x="5751831" y="1731984"/>
                  <a:pt x="5720873" y="1852599"/>
                  <a:pt x="5689915" y="1973215"/>
                </a:cubicBezTo>
                <a:cubicBezTo>
                  <a:pt x="5681498" y="1918966"/>
                  <a:pt x="5664475" y="1878293"/>
                  <a:pt x="5641086" y="1851527"/>
                </a:cubicBezTo>
                <a:cubicBezTo>
                  <a:pt x="5664690" y="1819849"/>
                  <a:pt x="5689370" y="1788481"/>
                  <a:pt x="5714924" y="1757326"/>
                </a:cubicBezTo>
                <a:cubicBezTo>
                  <a:pt x="5704616" y="1685448"/>
                  <a:pt x="5685106" y="1635276"/>
                  <a:pt x="5660572" y="1606860"/>
                </a:cubicBezTo>
                <a:close/>
                <a:moveTo>
                  <a:pt x="5035719" y="1604551"/>
                </a:moveTo>
                <a:cubicBezTo>
                  <a:pt x="5043569" y="1604317"/>
                  <a:pt x="5050541" y="1608424"/>
                  <a:pt x="5056572" y="1616851"/>
                </a:cubicBezTo>
                <a:cubicBezTo>
                  <a:pt x="5062589" y="1625260"/>
                  <a:pt x="5066630" y="1636254"/>
                  <a:pt x="5068837" y="1649754"/>
                </a:cubicBezTo>
                <a:cubicBezTo>
                  <a:pt x="5072013" y="1669181"/>
                  <a:pt x="5070825" y="1686898"/>
                  <a:pt x="5065472" y="1702937"/>
                </a:cubicBezTo>
                <a:cubicBezTo>
                  <a:pt x="5060124" y="1718958"/>
                  <a:pt x="5052734" y="1727128"/>
                  <a:pt x="5043077" y="1727431"/>
                </a:cubicBezTo>
                <a:cubicBezTo>
                  <a:pt x="5035966" y="1727653"/>
                  <a:pt x="5029337" y="1723312"/>
                  <a:pt x="5023120" y="1714418"/>
                </a:cubicBezTo>
                <a:cubicBezTo>
                  <a:pt x="5016890" y="1705505"/>
                  <a:pt x="5012355" y="1694333"/>
                  <a:pt x="5009623" y="1680849"/>
                </a:cubicBezTo>
                <a:cubicBezTo>
                  <a:pt x="5005892" y="1662431"/>
                  <a:pt x="5006554" y="1645171"/>
                  <a:pt x="5011892" y="1629123"/>
                </a:cubicBezTo>
                <a:cubicBezTo>
                  <a:pt x="5017245" y="1613027"/>
                  <a:pt x="5025318" y="1604860"/>
                  <a:pt x="5035719" y="1604551"/>
                </a:cubicBezTo>
                <a:close/>
                <a:moveTo>
                  <a:pt x="6003798" y="1566188"/>
                </a:moveTo>
                <a:cubicBezTo>
                  <a:pt x="6003552" y="1585203"/>
                  <a:pt x="6003036" y="1604212"/>
                  <a:pt x="6002362" y="1623214"/>
                </a:cubicBezTo>
                <a:cubicBezTo>
                  <a:pt x="6027620" y="1624858"/>
                  <a:pt x="6053078" y="1626612"/>
                  <a:pt x="6078595" y="1628472"/>
                </a:cubicBezTo>
                <a:cubicBezTo>
                  <a:pt x="6092428" y="1629480"/>
                  <a:pt x="6099991" y="1644128"/>
                  <a:pt x="6100230" y="1672367"/>
                </a:cubicBezTo>
                <a:cubicBezTo>
                  <a:pt x="6089048" y="1677212"/>
                  <a:pt x="6076778" y="1686817"/>
                  <a:pt x="6063611" y="1701305"/>
                </a:cubicBezTo>
                <a:cubicBezTo>
                  <a:pt x="6050490" y="1715743"/>
                  <a:pt x="6039383" y="1733550"/>
                  <a:pt x="6030145" y="1754665"/>
                </a:cubicBezTo>
                <a:cubicBezTo>
                  <a:pt x="6019912" y="1778053"/>
                  <a:pt x="6015325" y="1798074"/>
                  <a:pt x="6015911" y="1814733"/>
                </a:cubicBezTo>
                <a:cubicBezTo>
                  <a:pt x="6016496" y="1831381"/>
                  <a:pt x="6022374" y="1840137"/>
                  <a:pt x="6033825" y="1841034"/>
                </a:cubicBezTo>
                <a:cubicBezTo>
                  <a:pt x="6044789" y="1841893"/>
                  <a:pt x="6057026" y="1836119"/>
                  <a:pt x="6070745" y="1823812"/>
                </a:cubicBezTo>
                <a:cubicBezTo>
                  <a:pt x="6084523" y="1811450"/>
                  <a:pt x="6096918" y="1794324"/>
                  <a:pt x="6107751" y="1772326"/>
                </a:cubicBezTo>
                <a:cubicBezTo>
                  <a:pt x="6113486" y="1760681"/>
                  <a:pt x="6117652" y="1749076"/>
                  <a:pt x="6120134" y="1737495"/>
                </a:cubicBezTo>
                <a:cubicBezTo>
                  <a:pt x="6121482" y="1737270"/>
                  <a:pt x="6122919" y="1737220"/>
                  <a:pt x="6124447" y="1737347"/>
                </a:cubicBezTo>
                <a:cubicBezTo>
                  <a:pt x="6134292" y="1738162"/>
                  <a:pt x="6139244" y="1746669"/>
                  <a:pt x="6139052" y="1762837"/>
                </a:cubicBezTo>
                <a:cubicBezTo>
                  <a:pt x="6138861" y="1779000"/>
                  <a:pt x="6132195" y="1799345"/>
                  <a:pt x="6119505" y="1823881"/>
                </a:cubicBezTo>
                <a:cubicBezTo>
                  <a:pt x="6104643" y="1852614"/>
                  <a:pt x="6086878" y="1876489"/>
                  <a:pt x="6066574" y="1895703"/>
                </a:cubicBezTo>
                <a:cubicBezTo>
                  <a:pt x="6046396" y="1914799"/>
                  <a:pt x="6028160" y="1923794"/>
                  <a:pt x="6011355" y="1922446"/>
                </a:cubicBezTo>
                <a:cubicBezTo>
                  <a:pt x="5989110" y="1920662"/>
                  <a:pt x="5977120" y="1901847"/>
                  <a:pt x="5973701" y="1865941"/>
                </a:cubicBezTo>
                <a:cubicBezTo>
                  <a:pt x="5970272" y="1829926"/>
                  <a:pt x="5979331" y="1768926"/>
                  <a:pt x="6000144" y="1682237"/>
                </a:cubicBezTo>
                <a:cubicBezTo>
                  <a:pt x="5993968" y="1676814"/>
                  <a:pt x="5987769" y="1671359"/>
                  <a:pt x="5981468" y="1665964"/>
                </a:cubicBezTo>
                <a:cubicBezTo>
                  <a:pt x="5946559" y="1791548"/>
                  <a:pt x="5928781" y="1881049"/>
                  <a:pt x="5928601" y="1935325"/>
                </a:cubicBezTo>
                <a:cubicBezTo>
                  <a:pt x="5928420" y="1989550"/>
                  <a:pt x="5938959" y="2017529"/>
                  <a:pt x="5963589" y="2019499"/>
                </a:cubicBezTo>
                <a:cubicBezTo>
                  <a:pt x="5997497" y="2022211"/>
                  <a:pt x="6039545" y="1988288"/>
                  <a:pt x="6092692" y="1918742"/>
                </a:cubicBezTo>
                <a:cubicBezTo>
                  <a:pt x="6094151" y="1959052"/>
                  <a:pt x="6075282" y="2016840"/>
                  <a:pt x="6037317" y="2091734"/>
                </a:cubicBezTo>
                <a:cubicBezTo>
                  <a:pt x="6038427" y="2108770"/>
                  <a:pt x="6039229" y="2125803"/>
                  <a:pt x="6039540" y="2142822"/>
                </a:cubicBezTo>
                <a:cubicBezTo>
                  <a:pt x="6136293" y="1978576"/>
                  <a:pt x="6233046" y="1814330"/>
                  <a:pt x="6329799" y="1650084"/>
                </a:cubicBezTo>
                <a:cubicBezTo>
                  <a:pt x="6343342" y="1651429"/>
                  <a:pt x="6356867" y="1652803"/>
                  <a:pt x="6370374" y="1654204"/>
                </a:cubicBezTo>
                <a:cubicBezTo>
                  <a:pt x="6375351" y="1654720"/>
                  <a:pt x="6380326" y="1655240"/>
                  <a:pt x="6385299" y="1655764"/>
                </a:cubicBezTo>
                <a:cubicBezTo>
                  <a:pt x="6436579" y="1661167"/>
                  <a:pt x="6488353" y="1667056"/>
                  <a:pt x="6539835" y="1673360"/>
                </a:cubicBezTo>
                <a:cubicBezTo>
                  <a:pt x="6479445" y="1756715"/>
                  <a:pt x="6419055" y="1840070"/>
                  <a:pt x="6358665" y="1923424"/>
                </a:cubicBezTo>
                <a:cubicBezTo>
                  <a:pt x="6375426" y="1885607"/>
                  <a:pt x="6384003" y="1853613"/>
                  <a:pt x="6384449" y="1827752"/>
                </a:cubicBezTo>
                <a:cubicBezTo>
                  <a:pt x="6384895" y="1801868"/>
                  <a:pt x="6374476" y="1787753"/>
                  <a:pt x="6354600" y="1785548"/>
                </a:cubicBezTo>
                <a:cubicBezTo>
                  <a:pt x="6337086" y="1783605"/>
                  <a:pt x="6316534" y="1792016"/>
                  <a:pt x="6293218" y="1810895"/>
                </a:cubicBezTo>
                <a:cubicBezTo>
                  <a:pt x="6270044" y="1829658"/>
                  <a:pt x="6249808" y="1853605"/>
                  <a:pt x="6232065" y="1882401"/>
                </a:cubicBezTo>
                <a:cubicBezTo>
                  <a:pt x="6215307" y="1909598"/>
                  <a:pt x="6205456" y="1932668"/>
                  <a:pt x="6202113" y="1951559"/>
                </a:cubicBezTo>
                <a:cubicBezTo>
                  <a:pt x="6198767" y="1970473"/>
                  <a:pt x="6202613" y="1980504"/>
                  <a:pt x="6214195" y="1981772"/>
                </a:cubicBezTo>
                <a:cubicBezTo>
                  <a:pt x="6226158" y="1983081"/>
                  <a:pt x="6241349" y="1976049"/>
                  <a:pt x="6259870" y="1960701"/>
                </a:cubicBezTo>
                <a:cubicBezTo>
                  <a:pt x="6278480" y="1945279"/>
                  <a:pt x="6296180" y="1925625"/>
                  <a:pt x="6312631" y="1901468"/>
                </a:cubicBezTo>
                <a:cubicBezTo>
                  <a:pt x="6318691" y="1892569"/>
                  <a:pt x="6324318" y="1882934"/>
                  <a:pt x="6329490" y="1872561"/>
                </a:cubicBezTo>
                <a:cubicBezTo>
                  <a:pt x="6336911" y="1886424"/>
                  <a:pt x="6332702" y="1915067"/>
                  <a:pt x="6315523" y="1957939"/>
                </a:cubicBezTo>
                <a:cubicBezTo>
                  <a:pt x="6302585" y="1990225"/>
                  <a:pt x="6282513" y="2027214"/>
                  <a:pt x="6255747" y="2068967"/>
                </a:cubicBezTo>
                <a:cubicBezTo>
                  <a:pt x="6248445" y="2079930"/>
                  <a:pt x="6241129" y="2090889"/>
                  <a:pt x="6233798" y="2101844"/>
                </a:cubicBezTo>
                <a:cubicBezTo>
                  <a:pt x="6233638" y="2100565"/>
                  <a:pt x="6233476" y="2099286"/>
                  <a:pt x="6233310" y="2098006"/>
                </a:cubicBezTo>
                <a:cubicBezTo>
                  <a:pt x="6232608" y="2096660"/>
                  <a:pt x="6231449" y="2095890"/>
                  <a:pt x="6229839" y="2095693"/>
                </a:cubicBezTo>
                <a:cubicBezTo>
                  <a:pt x="6209763" y="2130822"/>
                  <a:pt x="6190488" y="2160616"/>
                  <a:pt x="6172540" y="2185281"/>
                </a:cubicBezTo>
                <a:cubicBezTo>
                  <a:pt x="6169670" y="2178023"/>
                  <a:pt x="6164310" y="2173947"/>
                  <a:pt x="6156635" y="2173031"/>
                </a:cubicBezTo>
                <a:cubicBezTo>
                  <a:pt x="6143155" y="2171423"/>
                  <a:pt x="6125634" y="2179680"/>
                  <a:pt x="6104581" y="2198093"/>
                </a:cubicBezTo>
                <a:cubicBezTo>
                  <a:pt x="6083658" y="2216393"/>
                  <a:pt x="6064790" y="2238523"/>
                  <a:pt x="6047661" y="2264315"/>
                </a:cubicBezTo>
                <a:cubicBezTo>
                  <a:pt x="6032012" y="2287878"/>
                  <a:pt x="6021998" y="2308249"/>
                  <a:pt x="6017048" y="2325296"/>
                </a:cubicBezTo>
                <a:cubicBezTo>
                  <a:pt x="6012086" y="2342382"/>
                  <a:pt x="6014238" y="2351442"/>
                  <a:pt x="6023812" y="2352575"/>
                </a:cubicBezTo>
                <a:cubicBezTo>
                  <a:pt x="6034221" y="2353806"/>
                  <a:pt x="6048736" y="2346652"/>
                  <a:pt x="6067709" y="2331300"/>
                </a:cubicBezTo>
                <a:cubicBezTo>
                  <a:pt x="6086800" y="2315854"/>
                  <a:pt x="6108092" y="2294643"/>
                  <a:pt x="6131536" y="2267602"/>
                </a:cubicBezTo>
                <a:cubicBezTo>
                  <a:pt x="6130636" y="2285435"/>
                  <a:pt x="6123948" y="2317637"/>
                  <a:pt x="6108692" y="2363304"/>
                </a:cubicBezTo>
                <a:cubicBezTo>
                  <a:pt x="6123923" y="2344168"/>
                  <a:pt x="6139153" y="2325032"/>
                  <a:pt x="6154383" y="2305896"/>
                </a:cubicBezTo>
                <a:cubicBezTo>
                  <a:pt x="6169650" y="2264369"/>
                  <a:pt x="6177160" y="2231922"/>
                  <a:pt x="6178217" y="2209272"/>
                </a:cubicBezTo>
                <a:cubicBezTo>
                  <a:pt x="6196371" y="2181802"/>
                  <a:pt x="6210091" y="2159242"/>
                  <a:pt x="6219341" y="2141586"/>
                </a:cubicBezTo>
                <a:cubicBezTo>
                  <a:pt x="6221305" y="2137565"/>
                  <a:pt x="6223265" y="2133544"/>
                  <a:pt x="6225211" y="2129519"/>
                </a:cubicBezTo>
                <a:cubicBezTo>
                  <a:pt x="6224110" y="2140844"/>
                  <a:pt x="6222776" y="2152151"/>
                  <a:pt x="6221325" y="2163447"/>
                </a:cubicBezTo>
                <a:cubicBezTo>
                  <a:pt x="6343321" y="2002065"/>
                  <a:pt x="6465318" y="1840683"/>
                  <a:pt x="6587315" y="1679301"/>
                </a:cubicBezTo>
                <a:cubicBezTo>
                  <a:pt x="6599526" y="1680862"/>
                  <a:pt x="6611720" y="1682446"/>
                  <a:pt x="6623898" y="1684054"/>
                </a:cubicBezTo>
                <a:cubicBezTo>
                  <a:pt x="6630104" y="1684873"/>
                  <a:pt x="6636358" y="1685705"/>
                  <a:pt x="6642607" y="1686543"/>
                </a:cubicBezTo>
                <a:cubicBezTo>
                  <a:pt x="6686226" y="1692394"/>
                  <a:pt x="6729618" y="1698544"/>
                  <a:pt x="6772776" y="1704991"/>
                </a:cubicBezTo>
                <a:cubicBezTo>
                  <a:pt x="6762646" y="1716472"/>
                  <a:pt x="6752516" y="1727952"/>
                  <a:pt x="6742386" y="1739432"/>
                </a:cubicBezTo>
                <a:cubicBezTo>
                  <a:pt x="6644811" y="1786910"/>
                  <a:pt x="6550782" y="1836015"/>
                  <a:pt x="6460965" y="1887187"/>
                </a:cubicBezTo>
                <a:cubicBezTo>
                  <a:pt x="6448051" y="1915001"/>
                  <a:pt x="6434830" y="1942746"/>
                  <a:pt x="6421090" y="1970347"/>
                </a:cubicBezTo>
                <a:cubicBezTo>
                  <a:pt x="6464949" y="1989418"/>
                  <a:pt x="6458346" y="2045514"/>
                  <a:pt x="6397846" y="2135719"/>
                </a:cubicBezTo>
                <a:cubicBezTo>
                  <a:pt x="6394187" y="2152759"/>
                  <a:pt x="6389951" y="2169711"/>
                  <a:pt x="6385506" y="2186645"/>
                </a:cubicBezTo>
                <a:cubicBezTo>
                  <a:pt x="6530302" y="2028485"/>
                  <a:pt x="6675098" y="1870324"/>
                  <a:pt x="6819894" y="1712163"/>
                </a:cubicBezTo>
                <a:cubicBezTo>
                  <a:pt x="6832703" y="1714149"/>
                  <a:pt x="6845549" y="1716171"/>
                  <a:pt x="6858373" y="1718219"/>
                </a:cubicBezTo>
                <a:cubicBezTo>
                  <a:pt x="6859096" y="1718334"/>
                  <a:pt x="6859819" y="1718450"/>
                  <a:pt x="6860542" y="1718565"/>
                </a:cubicBezTo>
                <a:cubicBezTo>
                  <a:pt x="6870656" y="1720183"/>
                  <a:pt x="6868124" y="1734654"/>
                  <a:pt x="6852271" y="1761652"/>
                </a:cubicBezTo>
                <a:cubicBezTo>
                  <a:pt x="6836358" y="1788751"/>
                  <a:pt x="6818151" y="1812472"/>
                  <a:pt x="6798138" y="1832999"/>
                </a:cubicBezTo>
                <a:cubicBezTo>
                  <a:pt x="6697322" y="1936395"/>
                  <a:pt x="6596506" y="2039792"/>
                  <a:pt x="6495690" y="2143189"/>
                </a:cubicBezTo>
                <a:cubicBezTo>
                  <a:pt x="6490158" y="2162756"/>
                  <a:pt x="6484124" y="2182255"/>
                  <a:pt x="6477558" y="2201651"/>
                </a:cubicBezTo>
                <a:cubicBezTo>
                  <a:pt x="6635137" y="2045574"/>
                  <a:pt x="6792716" y="1889497"/>
                  <a:pt x="6950295" y="1733420"/>
                </a:cubicBezTo>
                <a:cubicBezTo>
                  <a:pt x="6963236" y="1735634"/>
                  <a:pt x="6976152" y="1737876"/>
                  <a:pt x="6989045" y="1740145"/>
                </a:cubicBezTo>
                <a:cubicBezTo>
                  <a:pt x="6994379" y="1741083"/>
                  <a:pt x="6999708" y="1742027"/>
                  <a:pt x="7005034" y="1742975"/>
                </a:cubicBezTo>
                <a:cubicBezTo>
                  <a:pt x="7007691" y="1743448"/>
                  <a:pt x="7010347" y="1743922"/>
                  <a:pt x="7013002" y="1744397"/>
                </a:cubicBezTo>
                <a:cubicBezTo>
                  <a:pt x="6921226" y="1831283"/>
                  <a:pt x="6829450" y="1918168"/>
                  <a:pt x="6737674" y="2005053"/>
                </a:cubicBezTo>
                <a:cubicBezTo>
                  <a:pt x="6726626" y="2029402"/>
                  <a:pt x="6715239" y="2053729"/>
                  <a:pt x="6703004" y="2077785"/>
                </a:cubicBezTo>
                <a:cubicBezTo>
                  <a:pt x="6816710" y="2006618"/>
                  <a:pt x="6904519" y="1959232"/>
                  <a:pt x="6962679" y="1932516"/>
                </a:cubicBezTo>
                <a:cubicBezTo>
                  <a:pt x="6928301" y="1959383"/>
                  <a:pt x="6895647" y="1986283"/>
                  <a:pt x="6864559" y="2013096"/>
                </a:cubicBezTo>
                <a:cubicBezTo>
                  <a:pt x="6785457" y="2081320"/>
                  <a:pt x="6709621" y="2156898"/>
                  <a:pt x="6633356" y="2237679"/>
                </a:cubicBezTo>
                <a:cubicBezTo>
                  <a:pt x="6634317" y="2242264"/>
                  <a:pt x="6635114" y="2246871"/>
                  <a:pt x="6635973" y="2251456"/>
                </a:cubicBezTo>
                <a:cubicBezTo>
                  <a:pt x="6698364" y="2190696"/>
                  <a:pt x="6762165" y="2131871"/>
                  <a:pt x="6828797" y="2075832"/>
                </a:cubicBezTo>
                <a:cubicBezTo>
                  <a:pt x="6902480" y="2013863"/>
                  <a:pt x="6992781" y="1946377"/>
                  <a:pt x="7102540" y="1875799"/>
                </a:cubicBezTo>
                <a:cubicBezTo>
                  <a:pt x="7105735" y="1855620"/>
                  <a:pt x="7108672" y="1835408"/>
                  <a:pt x="7110669" y="1815107"/>
                </a:cubicBezTo>
                <a:cubicBezTo>
                  <a:pt x="7029091" y="1848303"/>
                  <a:pt x="6943354" y="1890367"/>
                  <a:pt x="6854343" y="1941833"/>
                </a:cubicBezTo>
                <a:cubicBezTo>
                  <a:pt x="6923079" y="1878907"/>
                  <a:pt x="6991815" y="1815982"/>
                  <a:pt x="7060552" y="1753057"/>
                </a:cubicBezTo>
                <a:cubicBezTo>
                  <a:pt x="7130714" y="1766050"/>
                  <a:pt x="7200128" y="1779852"/>
                  <a:pt x="7270108" y="1794796"/>
                </a:cubicBezTo>
                <a:cubicBezTo>
                  <a:pt x="7284713" y="1776768"/>
                  <a:pt x="7299020" y="1758592"/>
                  <a:pt x="7313241" y="1740442"/>
                </a:cubicBezTo>
                <a:cubicBezTo>
                  <a:pt x="7222441" y="1721298"/>
                  <a:pt x="7131274" y="1703746"/>
                  <a:pt x="7039647" y="1687658"/>
                </a:cubicBezTo>
                <a:cubicBezTo>
                  <a:pt x="7034133" y="1686690"/>
                  <a:pt x="7028615" y="1685727"/>
                  <a:pt x="7023092" y="1684768"/>
                </a:cubicBezTo>
                <a:cubicBezTo>
                  <a:pt x="7015547" y="1683459"/>
                  <a:pt x="7007994" y="1682159"/>
                  <a:pt x="7000433" y="1680867"/>
                </a:cubicBezTo>
                <a:cubicBezTo>
                  <a:pt x="7004419" y="1673688"/>
                  <a:pt x="7008965" y="1665981"/>
                  <a:pt x="7014050" y="1657732"/>
                </a:cubicBezTo>
                <a:cubicBezTo>
                  <a:pt x="7019129" y="1649493"/>
                  <a:pt x="7028106" y="1635594"/>
                  <a:pt x="7040781" y="1615947"/>
                </a:cubicBezTo>
                <a:cubicBezTo>
                  <a:pt x="7053427" y="1596348"/>
                  <a:pt x="7053565" y="1585471"/>
                  <a:pt x="7041440" y="1583468"/>
                </a:cubicBezTo>
                <a:cubicBezTo>
                  <a:pt x="6995288" y="1630800"/>
                  <a:pt x="6949137" y="1678133"/>
                  <a:pt x="6902986" y="1725466"/>
                </a:cubicBezTo>
                <a:cubicBezTo>
                  <a:pt x="6915689" y="1703068"/>
                  <a:pt x="6921904" y="1687789"/>
                  <a:pt x="6922095" y="1679831"/>
                </a:cubicBezTo>
                <a:cubicBezTo>
                  <a:pt x="6922190" y="1675850"/>
                  <a:pt x="6920668" y="1672625"/>
                  <a:pt x="6917627" y="1670129"/>
                </a:cubicBezTo>
                <a:cubicBezTo>
                  <a:pt x="6913550" y="1668581"/>
                  <a:pt x="6909458" y="1667056"/>
                  <a:pt x="6905365" y="1665513"/>
                </a:cubicBezTo>
                <a:cubicBezTo>
                  <a:pt x="6905420" y="1665409"/>
                  <a:pt x="6905474" y="1665305"/>
                  <a:pt x="6905529" y="1665201"/>
                </a:cubicBezTo>
                <a:cubicBezTo>
                  <a:pt x="6904950" y="1665108"/>
                  <a:pt x="6904371" y="1665016"/>
                  <a:pt x="6903791" y="1664924"/>
                </a:cubicBezTo>
                <a:cubicBezTo>
                  <a:pt x="6898466" y="1664076"/>
                  <a:pt x="6893139" y="1663233"/>
                  <a:pt x="6887807" y="1662394"/>
                </a:cubicBezTo>
                <a:cubicBezTo>
                  <a:pt x="6813944" y="1650773"/>
                  <a:pt x="6739732" y="1640056"/>
                  <a:pt x="6664949" y="1630192"/>
                </a:cubicBezTo>
                <a:cubicBezTo>
                  <a:pt x="6658601" y="1629355"/>
                  <a:pt x="6652248" y="1628524"/>
                  <a:pt x="6645890" y="1627699"/>
                </a:cubicBezTo>
                <a:cubicBezTo>
                  <a:pt x="6564042" y="1617076"/>
                  <a:pt x="6481459" y="1607478"/>
                  <a:pt x="6399334" y="1598998"/>
                </a:cubicBezTo>
                <a:cubicBezTo>
                  <a:pt x="6394188" y="1598467"/>
                  <a:pt x="6389041" y="1597940"/>
                  <a:pt x="6383890" y="1597416"/>
                </a:cubicBezTo>
                <a:cubicBezTo>
                  <a:pt x="6257089" y="1584529"/>
                  <a:pt x="6130702" y="1574192"/>
                  <a:pt x="6003798" y="1566188"/>
                </a:cubicBezTo>
                <a:close/>
                <a:moveTo>
                  <a:pt x="5017762" y="1548507"/>
                </a:moveTo>
                <a:cubicBezTo>
                  <a:pt x="4997427" y="1549128"/>
                  <a:pt x="4982870" y="1561157"/>
                  <a:pt x="4974837" y="1584683"/>
                </a:cubicBezTo>
                <a:cubicBezTo>
                  <a:pt x="4966839" y="1608104"/>
                  <a:pt x="4966924" y="1636653"/>
                  <a:pt x="4974385" y="1670175"/>
                </a:cubicBezTo>
                <a:cubicBezTo>
                  <a:pt x="4981845" y="1703697"/>
                  <a:pt x="4994084" y="1730997"/>
                  <a:pt x="5010528" y="1752353"/>
                </a:cubicBezTo>
                <a:cubicBezTo>
                  <a:pt x="5026867" y="1773573"/>
                  <a:pt x="5043339" y="1784009"/>
                  <a:pt x="5060494" y="1783484"/>
                </a:cubicBezTo>
                <a:cubicBezTo>
                  <a:pt x="5078325" y="1782940"/>
                  <a:pt x="5090707" y="1770958"/>
                  <a:pt x="5098689" y="1747676"/>
                </a:cubicBezTo>
                <a:cubicBezTo>
                  <a:pt x="5106707" y="1724293"/>
                  <a:pt x="5108511" y="1695360"/>
                  <a:pt x="5103540" y="1660769"/>
                </a:cubicBezTo>
                <a:cubicBezTo>
                  <a:pt x="5098711" y="1627166"/>
                  <a:pt x="5088477" y="1599783"/>
                  <a:pt x="5072176" y="1578978"/>
                </a:cubicBezTo>
                <a:cubicBezTo>
                  <a:pt x="5055770" y="1558039"/>
                  <a:pt x="5037555" y="1547903"/>
                  <a:pt x="5017762" y="1548507"/>
                </a:cubicBezTo>
                <a:close/>
                <a:moveTo>
                  <a:pt x="3841280" y="1521491"/>
                </a:moveTo>
                <a:cubicBezTo>
                  <a:pt x="3849419" y="1527544"/>
                  <a:pt x="3857538" y="1533603"/>
                  <a:pt x="3865629" y="1539676"/>
                </a:cubicBezTo>
                <a:cubicBezTo>
                  <a:pt x="3902421" y="1562328"/>
                  <a:pt x="3934963" y="1571847"/>
                  <a:pt x="3963872" y="1568010"/>
                </a:cubicBezTo>
                <a:cubicBezTo>
                  <a:pt x="3975504" y="1566467"/>
                  <a:pt x="3986636" y="1564393"/>
                  <a:pt x="3997472" y="1561796"/>
                </a:cubicBezTo>
                <a:cubicBezTo>
                  <a:pt x="4008332" y="1559193"/>
                  <a:pt x="4019247" y="1557193"/>
                  <a:pt x="4030209" y="1555819"/>
                </a:cubicBezTo>
                <a:cubicBezTo>
                  <a:pt x="4045034" y="1553960"/>
                  <a:pt x="4059042" y="1556973"/>
                  <a:pt x="4072149" y="1564850"/>
                </a:cubicBezTo>
                <a:cubicBezTo>
                  <a:pt x="4085216" y="1572702"/>
                  <a:pt x="4095779" y="1582372"/>
                  <a:pt x="4103934" y="1593772"/>
                </a:cubicBezTo>
                <a:cubicBezTo>
                  <a:pt x="4110050" y="1602322"/>
                  <a:pt x="4114681" y="1610365"/>
                  <a:pt x="4117856" y="1617893"/>
                </a:cubicBezTo>
                <a:cubicBezTo>
                  <a:pt x="4061124" y="1624770"/>
                  <a:pt x="4004400" y="1632169"/>
                  <a:pt x="3947344" y="1640162"/>
                </a:cubicBezTo>
                <a:cubicBezTo>
                  <a:pt x="3934985" y="1641894"/>
                  <a:pt x="3922643" y="1643649"/>
                  <a:pt x="3910321" y="1645427"/>
                </a:cubicBezTo>
                <a:cubicBezTo>
                  <a:pt x="3907913" y="1645775"/>
                  <a:pt x="3905507" y="1646123"/>
                  <a:pt x="3903101" y="1646472"/>
                </a:cubicBezTo>
                <a:cubicBezTo>
                  <a:pt x="3884024" y="1631898"/>
                  <a:pt x="3864847" y="1617337"/>
                  <a:pt x="3845514" y="1602868"/>
                </a:cubicBezTo>
                <a:cubicBezTo>
                  <a:pt x="3837380" y="1570715"/>
                  <a:pt x="3835930" y="1543751"/>
                  <a:pt x="3840984" y="1522324"/>
                </a:cubicBezTo>
                <a:cubicBezTo>
                  <a:pt x="3841082" y="1522046"/>
                  <a:pt x="3841182" y="1521768"/>
                  <a:pt x="3841280" y="1521491"/>
                </a:cubicBezTo>
                <a:close/>
                <a:moveTo>
                  <a:pt x="4806152" y="1461871"/>
                </a:moveTo>
                <a:cubicBezTo>
                  <a:pt x="4820732" y="1512507"/>
                  <a:pt x="4835313" y="1563144"/>
                  <a:pt x="4849893" y="1613780"/>
                </a:cubicBezTo>
                <a:cubicBezTo>
                  <a:pt x="4835361" y="1591490"/>
                  <a:pt x="4823509" y="1576933"/>
                  <a:pt x="4814776" y="1569890"/>
                </a:cubicBezTo>
                <a:cubicBezTo>
                  <a:pt x="4810399" y="1566360"/>
                  <a:pt x="4805546" y="1563814"/>
                  <a:pt x="4800246" y="1562213"/>
                </a:cubicBezTo>
                <a:cubicBezTo>
                  <a:pt x="4795149" y="1561643"/>
                  <a:pt x="4790049" y="1561085"/>
                  <a:pt x="4784945" y="1560524"/>
                </a:cubicBezTo>
                <a:cubicBezTo>
                  <a:pt x="4784875" y="1560421"/>
                  <a:pt x="4784804" y="1560319"/>
                  <a:pt x="4784733" y="1560216"/>
                </a:cubicBezTo>
                <a:cubicBezTo>
                  <a:pt x="4784151" y="1560247"/>
                  <a:pt x="4783569" y="1560278"/>
                  <a:pt x="4782986" y="1560309"/>
                </a:cubicBezTo>
                <a:cubicBezTo>
                  <a:pt x="4777638" y="1560593"/>
                  <a:pt x="4772292" y="1560882"/>
                  <a:pt x="4766948" y="1561174"/>
                </a:cubicBezTo>
                <a:cubicBezTo>
                  <a:pt x="4685823" y="1565613"/>
                  <a:pt x="4604810" y="1571006"/>
                  <a:pt x="4523577" y="1577411"/>
                </a:cubicBezTo>
                <a:cubicBezTo>
                  <a:pt x="4538935" y="1595320"/>
                  <a:pt x="4554098" y="1613293"/>
                  <a:pt x="4569085" y="1631311"/>
                </a:cubicBezTo>
                <a:cubicBezTo>
                  <a:pt x="4618965" y="1627480"/>
                  <a:pt x="4668856" y="1624036"/>
                  <a:pt x="4718440" y="1620988"/>
                </a:cubicBezTo>
                <a:cubicBezTo>
                  <a:pt x="4722863" y="1633063"/>
                  <a:pt x="4727286" y="1645139"/>
                  <a:pt x="4731709" y="1657214"/>
                </a:cubicBezTo>
                <a:cubicBezTo>
                  <a:pt x="4703178" y="1717946"/>
                  <a:pt x="4679476" y="1779780"/>
                  <a:pt x="4661034" y="1841826"/>
                </a:cubicBezTo>
                <a:cubicBezTo>
                  <a:pt x="4681584" y="1868718"/>
                  <a:pt x="4701752" y="1895714"/>
                  <a:pt x="4721513" y="1922822"/>
                </a:cubicBezTo>
                <a:cubicBezTo>
                  <a:pt x="4780513" y="1931122"/>
                  <a:pt x="4837400" y="1980958"/>
                  <a:pt x="4888703" y="2073048"/>
                </a:cubicBezTo>
                <a:cubicBezTo>
                  <a:pt x="4904735" y="2088679"/>
                  <a:pt x="4920413" y="2104445"/>
                  <a:pt x="4935778" y="2120292"/>
                </a:cubicBezTo>
                <a:cubicBezTo>
                  <a:pt x="4879256" y="1952917"/>
                  <a:pt x="4822733" y="1785542"/>
                  <a:pt x="4766211" y="1618167"/>
                </a:cubicBezTo>
                <a:cubicBezTo>
                  <a:pt x="4779069" y="1617439"/>
                  <a:pt x="4791940" y="1616735"/>
                  <a:pt x="4804824" y="1616055"/>
                </a:cubicBezTo>
                <a:cubicBezTo>
                  <a:pt x="4805551" y="1616017"/>
                  <a:pt x="4806278" y="1615979"/>
                  <a:pt x="4807006" y="1615940"/>
                </a:cubicBezTo>
                <a:cubicBezTo>
                  <a:pt x="4817192" y="1615405"/>
                  <a:pt x="4831147" y="1628503"/>
                  <a:pt x="4848235" y="1655489"/>
                </a:cubicBezTo>
                <a:cubicBezTo>
                  <a:pt x="4865251" y="1682362"/>
                  <a:pt x="4876696" y="1706859"/>
                  <a:pt x="4883018" y="1728818"/>
                </a:cubicBezTo>
                <a:cubicBezTo>
                  <a:pt x="4914869" y="1839432"/>
                  <a:pt x="4946720" y="1950046"/>
                  <a:pt x="4978571" y="2060659"/>
                </a:cubicBezTo>
                <a:cubicBezTo>
                  <a:pt x="4995692" y="2078828"/>
                  <a:pt x="5012257" y="2097224"/>
                  <a:pt x="5028474" y="2115654"/>
                </a:cubicBezTo>
                <a:cubicBezTo>
                  <a:pt x="4984824" y="1947635"/>
                  <a:pt x="4941175" y="1779616"/>
                  <a:pt x="4897525" y="1611597"/>
                </a:cubicBezTo>
                <a:cubicBezTo>
                  <a:pt x="4916050" y="1610791"/>
                  <a:pt x="4934599" y="1610036"/>
                  <a:pt x="4953173" y="1609332"/>
                </a:cubicBezTo>
                <a:cubicBezTo>
                  <a:pt x="4942373" y="1590825"/>
                  <a:pt x="4931399" y="1572348"/>
                  <a:pt x="4920207" y="1553928"/>
                </a:cubicBezTo>
                <a:cubicBezTo>
                  <a:pt x="4906935" y="1554457"/>
                  <a:pt x="4893676" y="1555012"/>
                  <a:pt x="4880429" y="1555591"/>
                </a:cubicBezTo>
                <a:cubicBezTo>
                  <a:pt x="4875733" y="1548496"/>
                  <a:pt x="4870933" y="1540812"/>
                  <a:pt x="4865962" y="1532579"/>
                </a:cubicBezTo>
                <a:cubicBezTo>
                  <a:pt x="4860985" y="1524337"/>
                  <a:pt x="4852966" y="1510297"/>
                  <a:pt x="4841596" y="1490600"/>
                </a:cubicBezTo>
                <a:cubicBezTo>
                  <a:pt x="4830199" y="1470855"/>
                  <a:pt x="4818338" y="1461283"/>
                  <a:pt x="4806152" y="1461871"/>
                </a:cubicBezTo>
                <a:close/>
                <a:moveTo>
                  <a:pt x="5523031" y="1450457"/>
                </a:moveTo>
                <a:cubicBezTo>
                  <a:pt x="5518134" y="1501404"/>
                  <a:pt x="5513237" y="1552350"/>
                  <a:pt x="5508340" y="1603297"/>
                </a:cubicBezTo>
                <a:cubicBezTo>
                  <a:pt x="5502531" y="1580386"/>
                  <a:pt x="5496432" y="1565219"/>
                  <a:pt x="5490529" y="1557707"/>
                </a:cubicBezTo>
                <a:cubicBezTo>
                  <a:pt x="5484606" y="1550169"/>
                  <a:pt x="5475350" y="1546357"/>
                  <a:pt x="5462905" y="1546218"/>
                </a:cubicBezTo>
                <a:cubicBezTo>
                  <a:pt x="5462670" y="1546215"/>
                  <a:pt x="5462435" y="1546213"/>
                  <a:pt x="5462200" y="1546210"/>
                </a:cubicBezTo>
                <a:cubicBezTo>
                  <a:pt x="5457058" y="1546153"/>
                  <a:pt x="5451915" y="1546099"/>
                  <a:pt x="5446771" y="1546049"/>
                </a:cubicBezTo>
                <a:cubicBezTo>
                  <a:pt x="5412116" y="1545713"/>
                  <a:pt x="5377436" y="1545545"/>
                  <a:pt x="5342693" y="1545545"/>
                </a:cubicBezTo>
                <a:cubicBezTo>
                  <a:pt x="5271623" y="1545545"/>
                  <a:pt x="5199797" y="1546254"/>
                  <a:pt x="5127623" y="1547708"/>
                </a:cubicBezTo>
                <a:cubicBezTo>
                  <a:pt x="5136633" y="1566331"/>
                  <a:pt x="5145423" y="1585000"/>
                  <a:pt x="5154030" y="1603695"/>
                </a:cubicBezTo>
                <a:cubicBezTo>
                  <a:pt x="5217423" y="1602538"/>
                  <a:pt x="5280271" y="1601976"/>
                  <a:pt x="5342644" y="1601976"/>
                </a:cubicBezTo>
                <a:cubicBezTo>
                  <a:pt x="5353532" y="1601976"/>
                  <a:pt x="5364413" y="1602027"/>
                  <a:pt x="5375288" y="1602027"/>
                </a:cubicBezTo>
                <a:cubicBezTo>
                  <a:pt x="5374455" y="1646246"/>
                  <a:pt x="5373622" y="1690465"/>
                  <a:pt x="5372789" y="1734684"/>
                </a:cubicBezTo>
                <a:cubicBezTo>
                  <a:pt x="5362960" y="1699578"/>
                  <a:pt x="5352927" y="1675364"/>
                  <a:pt x="5342672" y="1662320"/>
                </a:cubicBezTo>
                <a:cubicBezTo>
                  <a:pt x="5336491" y="1654459"/>
                  <a:pt x="5330460" y="1650503"/>
                  <a:pt x="5324523" y="1650503"/>
                </a:cubicBezTo>
                <a:cubicBezTo>
                  <a:pt x="5316001" y="1650503"/>
                  <a:pt x="5309226" y="1657405"/>
                  <a:pt x="5304141" y="1671104"/>
                </a:cubicBezTo>
                <a:cubicBezTo>
                  <a:pt x="5299065" y="1684776"/>
                  <a:pt x="5296198" y="1705213"/>
                  <a:pt x="5295160" y="1732281"/>
                </a:cubicBezTo>
                <a:cubicBezTo>
                  <a:pt x="5272170" y="1671203"/>
                  <a:pt x="5246927" y="1641007"/>
                  <a:pt x="5221443" y="1641312"/>
                </a:cubicBezTo>
                <a:cubicBezTo>
                  <a:pt x="5202044" y="1641544"/>
                  <a:pt x="5187706" y="1655915"/>
                  <a:pt x="5179270" y="1684510"/>
                </a:cubicBezTo>
                <a:cubicBezTo>
                  <a:pt x="5170863" y="1713003"/>
                  <a:pt x="5169199" y="1746618"/>
                  <a:pt x="5173440" y="1785190"/>
                </a:cubicBezTo>
                <a:cubicBezTo>
                  <a:pt x="5178877" y="1834641"/>
                  <a:pt x="5190551" y="1875348"/>
                  <a:pt x="5207243" y="1907728"/>
                </a:cubicBezTo>
                <a:cubicBezTo>
                  <a:pt x="5223822" y="1939887"/>
                  <a:pt x="5239775" y="1956037"/>
                  <a:pt x="5256287" y="1955864"/>
                </a:cubicBezTo>
                <a:cubicBezTo>
                  <a:pt x="5268002" y="1955741"/>
                  <a:pt x="5276438" y="1948019"/>
                  <a:pt x="5282432" y="1932857"/>
                </a:cubicBezTo>
                <a:cubicBezTo>
                  <a:pt x="5288445" y="1917649"/>
                  <a:pt x="5291069" y="1899465"/>
                  <a:pt x="5290303" y="1878347"/>
                </a:cubicBezTo>
                <a:cubicBezTo>
                  <a:pt x="5289644" y="1860199"/>
                  <a:pt x="5286159" y="1843902"/>
                  <a:pt x="5279353" y="1829654"/>
                </a:cubicBezTo>
                <a:cubicBezTo>
                  <a:pt x="5272528" y="1815366"/>
                  <a:pt x="5264423" y="1808229"/>
                  <a:pt x="5254922" y="1808321"/>
                </a:cubicBezTo>
                <a:cubicBezTo>
                  <a:pt x="5244806" y="1808418"/>
                  <a:pt x="5237257" y="1815666"/>
                  <a:pt x="5232554" y="1830106"/>
                </a:cubicBezTo>
                <a:cubicBezTo>
                  <a:pt x="5227862" y="1844515"/>
                  <a:pt x="5226704" y="1863444"/>
                  <a:pt x="5228862" y="1886858"/>
                </a:cubicBezTo>
                <a:cubicBezTo>
                  <a:pt x="5221719" y="1879335"/>
                  <a:pt x="5216197" y="1869610"/>
                  <a:pt x="5212343" y="1857619"/>
                </a:cubicBezTo>
                <a:cubicBezTo>
                  <a:pt x="5208486" y="1845616"/>
                  <a:pt x="5205793" y="1831877"/>
                  <a:pt x="5204371" y="1816378"/>
                </a:cubicBezTo>
                <a:cubicBezTo>
                  <a:pt x="5202344" y="1794283"/>
                  <a:pt x="5204312" y="1775242"/>
                  <a:pt x="5210563" y="1759325"/>
                </a:cubicBezTo>
                <a:cubicBezTo>
                  <a:pt x="5216832" y="1743357"/>
                  <a:pt x="5226536" y="1735334"/>
                  <a:pt x="5239318" y="1735196"/>
                </a:cubicBezTo>
                <a:cubicBezTo>
                  <a:pt x="5252279" y="1735056"/>
                  <a:pt x="5264489" y="1743163"/>
                  <a:pt x="5276129" y="1759376"/>
                </a:cubicBezTo>
                <a:cubicBezTo>
                  <a:pt x="5287702" y="1775495"/>
                  <a:pt x="5298275" y="1800069"/>
                  <a:pt x="5308150" y="1832716"/>
                </a:cubicBezTo>
                <a:cubicBezTo>
                  <a:pt x="5313811" y="1836131"/>
                  <a:pt x="5319399" y="1839631"/>
                  <a:pt x="5325008" y="1843062"/>
                </a:cubicBezTo>
                <a:cubicBezTo>
                  <a:pt x="5324049" y="1828214"/>
                  <a:pt x="5323524" y="1817324"/>
                  <a:pt x="5323436" y="1810394"/>
                </a:cubicBezTo>
                <a:cubicBezTo>
                  <a:pt x="5323170" y="1789604"/>
                  <a:pt x="5324391" y="1773415"/>
                  <a:pt x="5327322" y="1761876"/>
                </a:cubicBezTo>
                <a:cubicBezTo>
                  <a:pt x="5330255" y="1750326"/>
                  <a:pt x="5334500" y="1744538"/>
                  <a:pt x="5340086" y="1744538"/>
                </a:cubicBezTo>
                <a:cubicBezTo>
                  <a:pt x="5340949" y="1744538"/>
                  <a:pt x="5341814" y="1744693"/>
                  <a:pt x="5342686" y="1744994"/>
                </a:cubicBezTo>
                <a:cubicBezTo>
                  <a:pt x="5348780" y="1747096"/>
                  <a:pt x="5354941" y="1756723"/>
                  <a:pt x="5361178" y="1773761"/>
                </a:cubicBezTo>
                <a:cubicBezTo>
                  <a:pt x="5368287" y="1793182"/>
                  <a:pt x="5371165" y="1820813"/>
                  <a:pt x="5370493" y="1856452"/>
                </a:cubicBezTo>
                <a:cubicBezTo>
                  <a:pt x="5369265" y="1921626"/>
                  <a:pt x="5368036" y="1986800"/>
                  <a:pt x="5366808" y="2051974"/>
                </a:cubicBezTo>
                <a:cubicBezTo>
                  <a:pt x="5378184" y="2070823"/>
                  <a:pt x="5388628" y="2090035"/>
                  <a:pt x="5399023" y="2109078"/>
                </a:cubicBezTo>
                <a:cubicBezTo>
                  <a:pt x="5406830" y="1940146"/>
                  <a:pt x="5414637" y="1771213"/>
                  <a:pt x="5422444" y="1602281"/>
                </a:cubicBezTo>
                <a:cubicBezTo>
                  <a:pt x="5435861" y="1602384"/>
                  <a:pt x="5449461" y="1602514"/>
                  <a:pt x="5463207" y="1602674"/>
                </a:cubicBezTo>
                <a:cubicBezTo>
                  <a:pt x="5463937" y="1602683"/>
                  <a:pt x="5464667" y="1602691"/>
                  <a:pt x="5465398" y="1602700"/>
                </a:cubicBezTo>
                <a:cubicBezTo>
                  <a:pt x="5475619" y="1602821"/>
                  <a:pt x="5484368" y="1616683"/>
                  <a:pt x="5490901" y="1644392"/>
                </a:cubicBezTo>
                <a:cubicBezTo>
                  <a:pt x="5497420" y="1672037"/>
                  <a:pt x="5499340" y="1696946"/>
                  <a:pt x="5497216" y="1719039"/>
                </a:cubicBezTo>
                <a:cubicBezTo>
                  <a:pt x="5486519" y="1830331"/>
                  <a:pt x="5475823" y="1941622"/>
                  <a:pt x="5465126" y="2052913"/>
                </a:cubicBezTo>
                <a:cubicBezTo>
                  <a:pt x="5475082" y="2072007"/>
                  <a:pt x="5484590" y="2091166"/>
                  <a:pt x="5493549" y="2110416"/>
                </a:cubicBezTo>
                <a:cubicBezTo>
                  <a:pt x="5514482" y="1941669"/>
                  <a:pt x="5535415" y="1772923"/>
                  <a:pt x="5556349" y="1604176"/>
                </a:cubicBezTo>
                <a:cubicBezTo>
                  <a:pt x="5569506" y="1604448"/>
                  <a:pt x="5582651" y="1604745"/>
                  <a:pt x="5595786" y="1605067"/>
                </a:cubicBezTo>
                <a:cubicBezTo>
                  <a:pt x="5599680" y="1605162"/>
                  <a:pt x="5603573" y="1605260"/>
                  <a:pt x="5607465" y="1605360"/>
                </a:cubicBezTo>
                <a:cubicBezTo>
                  <a:pt x="5607642" y="1625533"/>
                  <a:pt x="5607673" y="1645706"/>
                  <a:pt x="5607621" y="1665878"/>
                </a:cubicBezTo>
                <a:cubicBezTo>
                  <a:pt x="5637661" y="1667998"/>
                  <a:pt x="5660397" y="1688582"/>
                  <a:pt x="5673261" y="1727946"/>
                </a:cubicBezTo>
                <a:cubicBezTo>
                  <a:pt x="5644006" y="1764672"/>
                  <a:pt x="5615915" y="1801650"/>
                  <a:pt x="5589415" y="1839019"/>
                </a:cubicBezTo>
                <a:cubicBezTo>
                  <a:pt x="5592616" y="1867200"/>
                  <a:pt x="5595420" y="1895407"/>
                  <a:pt x="5597737" y="1923623"/>
                </a:cubicBezTo>
                <a:cubicBezTo>
                  <a:pt x="5647277" y="1934049"/>
                  <a:pt x="5673215" y="1981955"/>
                  <a:pt x="5670622" y="2066460"/>
                </a:cubicBezTo>
                <a:cubicBezTo>
                  <a:pt x="5676529" y="2083262"/>
                  <a:pt x="5681959" y="2100140"/>
                  <a:pt x="5687093" y="2117019"/>
                </a:cubicBezTo>
                <a:cubicBezTo>
                  <a:pt x="5734903" y="1949190"/>
                  <a:pt x="5782713" y="1781361"/>
                  <a:pt x="5830523" y="1613531"/>
                </a:cubicBezTo>
                <a:cubicBezTo>
                  <a:pt x="5849164" y="1614420"/>
                  <a:pt x="5867876" y="1615365"/>
                  <a:pt x="5886561" y="1616362"/>
                </a:cubicBezTo>
                <a:cubicBezTo>
                  <a:pt x="5885967" y="1597354"/>
                  <a:pt x="5885053" y="1578347"/>
                  <a:pt x="5884029" y="1559338"/>
                </a:cubicBezTo>
                <a:cubicBezTo>
                  <a:pt x="5789736" y="1554496"/>
                  <a:pt x="5695208" y="1550941"/>
                  <a:pt x="5600711" y="1548656"/>
                </a:cubicBezTo>
                <a:cubicBezTo>
                  <a:pt x="5595093" y="1548520"/>
                  <a:pt x="5589474" y="1548388"/>
                  <a:pt x="5583853" y="1548261"/>
                </a:cubicBezTo>
                <a:cubicBezTo>
                  <a:pt x="5576175" y="1548088"/>
                  <a:pt x="5568493" y="1547923"/>
                  <a:pt x="5560809" y="1547766"/>
                </a:cubicBezTo>
                <a:cubicBezTo>
                  <a:pt x="5558885" y="1540454"/>
                  <a:pt x="5557041" y="1532571"/>
                  <a:pt x="5555277" y="1524114"/>
                </a:cubicBezTo>
                <a:cubicBezTo>
                  <a:pt x="5553513" y="1515651"/>
                  <a:pt x="5550881" y="1501304"/>
                  <a:pt x="5547178" y="1481095"/>
                </a:cubicBezTo>
                <a:cubicBezTo>
                  <a:pt x="5543472" y="1460863"/>
                  <a:pt x="5535320" y="1450654"/>
                  <a:pt x="5523031" y="1450457"/>
                </a:cubicBezTo>
                <a:close/>
                <a:moveTo>
                  <a:pt x="3883936" y="1397364"/>
                </a:moveTo>
                <a:cubicBezTo>
                  <a:pt x="3866487" y="1395648"/>
                  <a:pt x="3850557" y="1395764"/>
                  <a:pt x="3836219" y="1397659"/>
                </a:cubicBezTo>
                <a:cubicBezTo>
                  <a:pt x="3817424" y="1400143"/>
                  <a:pt x="3801192" y="1405640"/>
                  <a:pt x="3787717" y="1414266"/>
                </a:cubicBezTo>
                <a:cubicBezTo>
                  <a:pt x="3783176" y="1418048"/>
                  <a:pt x="3778646" y="1421817"/>
                  <a:pt x="3774161" y="1425610"/>
                </a:cubicBezTo>
                <a:cubicBezTo>
                  <a:pt x="3773879" y="1425227"/>
                  <a:pt x="3773597" y="1424843"/>
                  <a:pt x="3773315" y="1424460"/>
                </a:cubicBezTo>
                <a:cubicBezTo>
                  <a:pt x="3760595" y="1420821"/>
                  <a:pt x="3747834" y="1417215"/>
                  <a:pt x="3735032" y="1413632"/>
                </a:cubicBezTo>
                <a:cubicBezTo>
                  <a:pt x="3742944" y="1424107"/>
                  <a:pt x="3750868" y="1434577"/>
                  <a:pt x="3758803" y="1445045"/>
                </a:cubicBezTo>
                <a:cubicBezTo>
                  <a:pt x="3757896" y="1446367"/>
                  <a:pt x="3756995" y="1447692"/>
                  <a:pt x="3756093" y="1449015"/>
                </a:cubicBezTo>
                <a:cubicBezTo>
                  <a:pt x="3741054" y="1477940"/>
                  <a:pt x="3738472" y="1519314"/>
                  <a:pt x="3749410" y="1571991"/>
                </a:cubicBezTo>
                <a:cubicBezTo>
                  <a:pt x="3787872" y="1598508"/>
                  <a:pt x="3825727" y="1625417"/>
                  <a:pt x="3863220" y="1652351"/>
                </a:cubicBezTo>
                <a:cubicBezTo>
                  <a:pt x="3851339" y="1654130"/>
                  <a:pt x="3839475" y="1655931"/>
                  <a:pt x="3827629" y="1657753"/>
                </a:cubicBezTo>
                <a:cubicBezTo>
                  <a:pt x="3824058" y="1658302"/>
                  <a:pt x="3820478" y="1658855"/>
                  <a:pt x="3816838" y="1659420"/>
                </a:cubicBezTo>
                <a:cubicBezTo>
                  <a:pt x="3720685" y="1674334"/>
                  <a:pt x="3625720" y="1690660"/>
                  <a:pt x="3530108" y="1708836"/>
                </a:cubicBezTo>
                <a:cubicBezTo>
                  <a:pt x="3526206" y="1709577"/>
                  <a:pt x="3522307" y="1710321"/>
                  <a:pt x="3518411" y="1711068"/>
                </a:cubicBezTo>
                <a:cubicBezTo>
                  <a:pt x="3431274" y="1727764"/>
                  <a:pt x="3343497" y="1746058"/>
                  <a:pt x="3256734" y="1765740"/>
                </a:cubicBezTo>
                <a:cubicBezTo>
                  <a:pt x="3251800" y="1766860"/>
                  <a:pt x="3246871" y="1767983"/>
                  <a:pt x="3241947" y="1769110"/>
                </a:cubicBezTo>
                <a:cubicBezTo>
                  <a:pt x="3232502" y="1771273"/>
                  <a:pt x="3223074" y="1773450"/>
                  <a:pt x="3213492" y="1775683"/>
                </a:cubicBezTo>
                <a:cubicBezTo>
                  <a:pt x="3188116" y="1762760"/>
                  <a:pt x="3162566" y="1750008"/>
                  <a:pt x="3136953" y="1737212"/>
                </a:cubicBezTo>
                <a:cubicBezTo>
                  <a:pt x="3082494" y="1654289"/>
                  <a:pt x="3091520" y="1603476"/>
                  <a:pt x="3156932" y="1589507"/>
                </a:cubicBezTo>
                <a:cubicBezTo>
                  <a:pt x="3206564" y="1578907"/>
                  <a:pt x="3281460" y="1590357"/>
                  <a:pt x="3379207" y="1625299"/>
                </a:cubicBezTo>
                <a:cubicBezTo>
                  <a:pt x="3361647" y="1610094"/>
                  <a:pt x="3344087" y="1594889"/>
                  <a:pt x="3326528" y="1579684"/>
                </a:cubicBezTo>
                <a:cubicBezTo>
                  <a:pt x="3200067" y="1535870"/>
                  <a:pt x="3105883" y="1521601"/>
                  <a:pt x="3048815" y="1533995"/>
                </a:cubicBezTo>
                <a:cubicBezTo>
                  <a:pt x="2975556" y="1549906"/>
                  <a:pt x="2962848" y="1612806"/>
                  <a:pt x="3024596" y="1714877"/>
                </a:cubicBezTo>
                <a:cubicBezTo>
                  <a:pt x="3074734" y="1738051"/>
                  <a:pt x="3124468" y="1761394"/>
                  <a:pt x="3173710" y="1785070"/>
                </a:cubicBezTo>
                <a:cubicBezTo>
                  <a:pt x="3163807" y="1787435"/>
                  <a:pt x="3153923" y="1789817"/>
                  <a:pt x="3144057" y="1792217"/>
                </a:cubicBezTo>
                <a:cubicBezTo>
                  <a:pt x="3138576" y="1793550"/>
                  <a:pt x="3133102" y="1794889"/>
                  <a:pt x="3127633" y="1796232"/>
                </a:cubicBezTo>
                <a:cubicBezTo>
                  <a:pt x="3120173" y="1798065"/>
                  <a:pt x="3112724" y="1799908"/>
                  <a:pt x="3105286" y="1801761"/>
                </a:cubicBezTo>
                <a:cubicBezTo>
                  <a:pt x="3093429" y="1796225"/>
                  <a:pt x="3080875" y="1790179"/>
                  <a:pt x="3067603" y="1783662"/>
                </a:cubicBezTo>
                <a:cubicBezTo>
                  <a:pt x="3054314" y="1777136"/>
                  <a:pt x="3032139" y="1765930"/>
                  <a:pt x="3000917" y="1750238"/>
                </a:cubicBezTo>
                <a:cubicBezTo>
                  <a:pt x="2969615" y="1734505"/>
                  <a:pt x="2948010" y="1728164"/>
                  <a:pt x="2936239" y="1731178"/>
                </a:cubicBezTo>
                <a:cubicBezTo>
                  <a:pt x="3001624" y="1774497"/>
                  <a:pt x="3067010" y="1817817"/>
                  <a:pt x="3132395" y="1861136"/>
                </a:cubicBezTo>
                <a:cubicBezTo>
                  <a:pt x="3095440" y="1843765"/>
                  <a:pt x="3069000" y="1832726"/>
                  <a:pt x="3053162" y="1828103"/>
                </a:cubicBezTo>
                <a:cubicBezTo>
                  <a:pt x="3037286" y="1823470"/>
                  <a:pt x="3023439" y="1822651"/>
                  <a:pt x="3011357" y="1825837"/>
                </a:cubicBezTo>
                <a:cubicBezTo>
                  <a:pt x="3009593" y="1826302"/>
                  <a:pt x="3007829" y="1826768"/>
                  <a:pt x="3006065" y="1827235"/>
                </a:cubicBezTo>
                <a:cubicBezTo>
                  <a:pt x="3002602" y="1828151"/>
                  <a:pt x="2999139" y="1829069"/>
                  <a:pt x="2995680" y="1829990"/>
                </a:cubicBezTo>
                <a:cubicBezTo>
                  <a:pt x="2910442" y="1852680"/>
                  <a:pt x="2826737" y="1876668"/>
                  <a:pt x="2742093" y="1902901"/>
                </a:cubicBezTo>
                <a:cubicBezTo>
                  <a:pt x="2775987" y="1915921"/>
                  <a:pt x="2809749" y="1928997"/>
                  <a:pt x="2843349" y="1942208"/>
                </a:cubicBezTo>
                <a:cubicBezTo>
                  <a:pt x="2861880" y="1936531"/>
                  <a:pt x="2880497" y="1930926"/>
                  <a:pt x="2899200" y="1925391"/>
                </a:cubicBezTo>
                <a:cubicBezTo>
                  <a:pt x="2924939" y="1933632"/>
                  <a:pt x="2949692" y="1943202"/>
                  <a:pt x="2973692" y="1953985"/>
                </a:cubicBezTo>
                <a:cubicBezTo>
                  <a:pt x="2969226" y="1964942"/>
                  <a:pt x="2975740" y="1979476"/>
                  <a:pt x="2993549" y="1996907"/>
                </a:cubicBezTo>
                <a:cubicBezTo>
                  <a:pt x="3011442" y="2014420"/>
                  <a:pt x="3037079" y="2032467"/>
                  <a:pt x="3070293" y="2051094"/>
                </a:cubicBezTo>
                <a:cubicBezTo>
                  <a:pt x="3101133" y="2068390"/>
                  <a:pt x="3130037" y="2081597"/>
                  <a:pt x="3156838" y="2090979"/>
                </a:cubicBezTo>
                <a:cubicBezTo>
                  <a:pt x="3183553" y="2100331"/>
                  <a:pt x="3201724" y="2103562"/>
                  <a:pt x="3211455" y="2100691"/>
                </a:cubicBezTo>
                <a:cubicBezTo>
                  <a:pt x="3222873" y="2097322"/>
                  <a:pt x="3219423" y="2087002"/>
                  <a:pt x="3201636" y="2069259"/>
                </a:cubicBezTo>
                <a:cubicBezTo>
                  <a:pt x="3183932" y="2051599"/>
                  <a:pt x="3151134" y="2028514"/>
                  <a:pt x="3103056" y="2000061"/>
                </a:cubicBezTo>
                <a:cubicBezTo>
                  <a:pt x="3096646" y="1996267"/>
                  <a:pt x="3089844" y="1992382"/>
                  <a:pt x="3082648" y="1988413"/>
                </a:cubicBezTo>
                <a:cubicBezTo>
                  <a:pt x="3083863" y="1987268"/>
                  <a:pt x="3085610" y="1986359"/>
                  <a:pt x="3087903" y="1985704"/>
                </a:cubicBezTo>
                <a:cubicBezTo>
                  <a:pt x="3100367" y="1982147"/>
                  <a:pt x="3120594" y="1984930"/>
                  <a:pt x="3148415" y="1994133"/>
                </a:cubicBezTo>
                <a:cubicBezTo>
                  <a:pt x="3176130" y="2003302"/>
                  <a:pt x="3204902" y="2017162"/>
                  <a:pt x="3234888" y="2035513"/>
                </a:cubicBezTo>
                <a:cubicBezTo>
                  <a:pt x="3278747" y="2062355"/>
                  <a:pt x="3309456" y="2088447"/>
                  <a:pt x="3327946" y="2113340"/>
                </a:cubicBezTo>
                <a:cubicBezTo>
                  <a:pt x="3346588" y="2138440"/>
                  <a:pt x="3344615" y="2154015"/>
                  <a:pt x="3320932" y="2160987"/>
                </a:cubicBezTo>
                <a:cubicBezTo>
                  <a:pt x="3307791" y="2164856"/>
                  <a:pt x="3284321" y="2164728"/>
                  <a:pt x="3250386" y="2160682"/>
                </a:cubicBezTo>
                <a:cubicBezTo>
                  <a:pt x="3317205" y="2188472"/>
                  <a:pt x="3383467" y="2216463"/>
                  <a:pt x="3448987" y="2245050"/>
                </a:cubicBezTo>
                <a:cubicBezTo>
                  <a:pt x="3500574" y="2242220"/>
                  <a:pt x="3627920" y="2278353"/>
                  <a:pt x="3822118" y="2362398"/>
                </a:cubicBezTo>
                <a:cubicBezTo>
                  <a:pt x="3795026" y="2345238"/>
                  <a:pt x="3767933" y="2328077"/>
                  <a:pt x="3740840" y="2310917"/>
                </a:cubicBezTo>
                <a:cubicBezTo>
                  <a:pt x="3650841" y="2271131"/>
                  <a:pt x="3561829" y="2236838"/>
                  <a:pt x="3473989" y="2208103"/>
                </a:cubicBezTo>
                <a:cubicBezTo>
                  <a:pt x="3470178" y="2189969"/>
                  <a:pt x="3453877" y="2166929"/>
                  <a:pt x="3425103" y="2138611"/>
                </a:cubicBezTo>
                <a:cubicBezTo>
                  <a:pt x="3396541" y="2110501"/>
                  <a:pt x="3357211" y="2080121"/>
                  <a:pt x="3306175" y="2048108"/>
                </a:cubicBezTo>
                <a:cubicBezTo>
                  <a:pt x="3249419" y="2012507"/>
                  <a:pt x="3190936" y="1983825"/>
                  <a:pt x="3130047" y="1962806"/>
                </a:cubicBezTo>
                <a:cubicBezTo>
                  <a:pt x="3068660" y="1941614"/>
                  <a:pt x="3023377" y="1935379"/>
                  <a:pt x="2995095" y="1943526"/>
                </a:cubicBezTo>
                <a:cubicBezTo>
                  <a:pt x="2974738" y="1934086"/>
                  <a:pt x="2954360" y="1924614"/>
                  <a:pt x="2933909" y="1915230"/>
                </a:cubicBezTo>
                <a:cubicBezTo>
                  <a:pt x="2985086" y="1900406"/>
                  <a:pt x="3036882" y="1886107"/>
                  <a:pt x="3089270" y="1872328"/>
                </a:cubicBezTo>
                <a:cubicBezTo>
                  <a:pt x="3089982" y="1872141"/>
                  <a:pt x="3090694" y="1871954"/>
                  <a:pt x="3091405" y="1871767"/>
                </a:cubicBezTo>
                <a:cubicBezTo>
                  <a:pt x="3101210" y="1869191"/>
                  <a:pt x="3128299" y="1878432"/>
                  <a:pt x="3172536" y="1899562"/>
                </a:cubicBezTo>
                <a:cubicBezTo>
                  <a:pt x="3216587" y="1920604"/>
                  <a:pt x="3252586" y="1940766"/>
                  <a:pt x="3280941" y="1959552"/>
                </a:cubicBezTo>
                <a:cubicBezTo>
                  <a:pt x="3423773" y="2054182"/>
                  <a:pt x="3566604" y="2148811"/>
                  <a:pt x="3709436" y="2243441"/>
                </a:cubicBezTo>
                <a:cubicBezTo>
                  <a:pt x="3745006" y="2256559"/>
                  <a:pt x="3780184" y="2270015"/>
                  <a:pt x="3815050" y="2283579"/>
                </a:cubicBezTo>
                <a:cubicBezTo>
                  <a:pt x="3602896" y="2138879"/>
                  <a:pt x="3390745" y="1994179"/>
                  <a:pt x="3178591" y="1849479"/>
                </a:cubicBezTo>
                <a:cubicBezTo>
                  <a:pt x="3191340" y="1846308"/>
                  <a:pt x="3204122" y="1843167"/>
                  <a:pt x="3216935" y="1840057"/>
                </a:cubicBezTo>
                <a:cubicBezTo>
                  <a:pt x="3222250" y="1838767"/>
                  <a:pt x="3227569" y="1837482"/>
                  <a:pt x="3232892" y="1836202"/>
                </a:cubicBezTo>
                <a:cubicBezTo>
                  <a:pt x="3235552" y="1835563"/>
                  <a:pt x="3238213" y="1834926"/>
                  <a:pt x="3240875" y="1834289"/>
                </a:cubicBezTo>
                <a:cubicBezTo>
                  <a:pt x="3423783" y="1964060"/>
                  <a:pt x="3606688" y="2093832"/>
                  <a:pt x="3789596" y="2223603"/>
                </a:cubicBezTo>
                <a:cubicBezTo>
                  <a:pt x="3824158" y="2237249"/>
                  <a:pt x="3858429" y="2250948"/>
                  <a:pt x="3892254" y="2265027"/>
                </a:cubicBezTo>
                <a:cubicBezTo>
                  <a:pt x="3690822" y="2117751"/>
                  <a:pt x="3489391" y="1970475"/>
                  <a:pt x="3287959" y="1823199"/>
                </a:cubicBezTo>
                <a:cubicBezTo>
                  <a:pt x="3301102" y="1820150"/>
                  <a:pt x="3314277" y="1817131"/>
                  <a:pt x="3327486" y="1814144"/>
                </a:cubicBezTo>
                <a:cubicBezTo>
                  <a:pt x="3332269" y="1813062"/>
                  <a:pt x="3337056" y="1811984"/>
                  <a:pt x="3341848" y="1810911"/>
                </a:cubicBezTo>
                <a:cubicBezTo>
                  <a:pt x="3344977" y="1810210"/>
                  <a:pt x="3348108" y="1809510"/>
                  <a:pt x="3351241" y="1808812"/>
                </a:cubicBezTo>
                <a:cubicBezTo>
                  <a:pt x="3460676" y="1892158"/>
                  <a:pt x="3570109" y="1975504"/>
                  <a:pt x="3679544" y="2058849"/>
                </a:cubicBezTo>
                <a:cubicBezTo>
                  <a:pt x="3719409" y="2077244"/>
                  <a:pt x="3758811" y="2095935"/>
                  <a:pt x="3797786" y="2114821"/>
                </a:cubicBezTo>
                <a:cubicBezTo>
                  <a:pt x="3733963" y="2035506"/>
                  <a:pt x="3696949" y="1976460"/>
                  <a:pt x="3681779" y="1940758"/>
                </a:cubicBezTo>
                <a:cubicBezTo>
                  <a:pt x="3711927" y="1968541"/>
                  <a:pt x="3743119" y="1995665"/>
                  <a:pt x="3775145" y="2022290"/>
                </a:cubicBezTo>
                <a:cubicBezTo>
                  <a:pt x="3856632" y="2090036"/>
                  <a:pt x="3952993" y="2160501"/>
                  <a:pt x="4061323" y="2235862"/>
                </a:cubicBezTo>
                <a:cubicBezTo>
                  <a:pt x="4070656" y="2238380"/>
                  <a:pt x="4079945" y="2240966"/>
                  <a:pt x="4089216" y="2243528"/>
                </a:cubicBezTo>
                <a:cubicBezTo>
                  <a:pt x="4011277" y="2185470"/>
                  <a:pt x="3938713" y="2128812"/>
                  <a:pt x="3872798" y="2072630"/>
                </a:cubicBezTo>
                <a:cubicBezTo>
                  <a:pt x="3799908" y="2010502"/>
                  <a:pt x="3727575" y="1940501"/>
                  <a:pt x="3659555" y="1860478"/>
                </a:cubicBezTo>
                <a:cubicBezTo>
                  <a:pt x="3623016" y="1846918"/>
                  <a:pt x="3586150" y="1833411"/>
                  <a:pt x="3548829" y="1820336"/>
                </a:cubicBezTo>
                <a:cubicBezTo>
                  <a:pt x="3561941" y="1867854"/>
                  <a:pt x="3589336" y="1922117"/>
                  <a:pt x="3631431" y="1981876"/>
                </a:cubicBezTo>
                <a:cubicBezTo>
                  <a:pt x="3553607" y="1920772"/>
                  <a:pt x="3475785" y="1859668"/>
                  <a:pt x="3397962" y="1798563"/>
                </a:cubicBezTo>
                <a:cubicBezTo>
                  <a:pt x="3464024" y="1784292"/>
                  <a:pt x="3529624" y="1771041"/>
                  <a:pt x="3595512" y="1758585"/>
                </a:cubicBezTo>
                <a:cubicBezTo>
                  <a:pt x="3597566" y="1758197"/>
                  <a:pt x="3599621" y="1757809"/>
                  <a:pt x="3601677" y="1757422"/>
                </a:cubicBezTo>
                <a:cubicBezTo>
                  <a:pt x="3625207" y="1775119"/>
                  <a:pt x="3648656" y="1792842"/>
                  <a:pt x="3672003" y="1810617"/>
                </a:cubicBezTo>
                <a:cubicBezTo>
                  <a:pt x="3694878" y="1812508"/>
                  <a:pt x="3716264" y="1816483"/>
                  <a:pt x="3736079" y="1822688"/>
                </a:cubicBezTo>
                <a:cubicBezTo>
                  <a:pt x="3755810" y="1828868"/>
                  <a:pt x="3774316" y="1837164"/>
                  <a:pt x="3791571" y="1847569"/>
                </a:cubicBezTo>
                <a:cubicBezTo>
                  <a:pt x="3808778" y="1857945"/>
                  <a:pt x="3826319" y="1871870"/>
                  <a:pt x="3844355" y="1889160"/>
                </a:cubicBezTo>
                <a:cubicBezTo>
                  <a:pt x="3851000" y="1895530"/>
                  <a:pt x="3857409" y="1902119"/>
                  <a:pt x="3863577" y="1908935"/>
                </a:cubicBezTo>
                <a:cubicBezTo>
                  <a:pt x="3875405" y="1929910"/>
                  <a:pt x="3885259" y="1948731"/>
                  <a:pt x="3893044" y="1965481"/>
                </a:cubicBezTo>
                <a:cubicBezTo>
                  <a:pt x="3900854" y="1982289"/>
                  <a:pt x="3901598" y="1991261"/>
                  <a:pt x="3895055" y="1992465"/>
                </a:cubicBezTo>
                <a:cubicBezTo>
                  <a:pt x="3888671" y="1993641"/>
                  <a:pt x="3868516" y="1980694"/>
                  <a:pt x="3834383" y="1953749"/>
                </a:cubicBezTo>
                <a:cubicBezTo>
                  <a:pt x="3832873" y="1959468"/>
                  <a:pt x="3831391" y="1965179"/>
                  <a:pt x="3830010" y="1970899"/>
                </a:cubicBezTo>
                <a:cubicBezTo>
                  <a:pt x="3883035" y="2010533"/>
                  <a:pt x="3923005" y="2038810"/>
                  <a:pt x="3950240" y="2055545"/>
                </a:cubicBezTo>
                <a:cubicBezTo>
                  <a:pt x="3977349" y="2072203"/>
                  <a:pt x="3994621" y="2079907"/>
                  <a:pt x="4002302" y="2078508"/>
                </a:cubicBezTo>
                <a:cubicBezTo>
                  <a:pt x="4008424" y="2077392"/>
                  <a:pt x="4008677" y="2069959"/>
                  <a:pt x="4003180" y="2056180"/>
                </a:cubicBezTo>
                <a:cubicBezTo>
                  <a:pt x="3997686" y="2042409"/>
                  <a:pt x="3981452" y="2013520"/>
                  <a:pt x="3957018" y="1968449"/>
                </a:cubicBezTo>
                <a:cubicBezTo>
                  <a:pt x="3932785" y="1923747"/>
                  <a:pt x="3925099" y="1900451"/>
                  <a:pt x="3931961" y="1899301"/>
                </a:cubicBezTo>
                <a:cubicBezTo>
                  <a:pt x="3938188" y="1898257"/>
                  <a:pt x="3952939" y="1906274"/>
                  <a:pt x="3976013" y="1923483"/>
                </a:cubicBezTo>
                <a:cubicBezTo>
                  <a:pt x="3999013" y="1940637"/>
                  <a:pt x="4026448" y="1965845"/>
                  <a:pt x="4058511" y="1998964"/>
                </a:cubicBezTo>
                <a:cubicBezTo>
                  <a:pt x="4104675" y="2046650"/>
                  <a:pt x="4150840" y="2094336"/>
                  <a:pt x="4197004" y="2142022"/>
                </a:cubicBezTo>
                <a:cubicBezTo>
                  <a:pt x="4225627" y="2157689"/>
                  <a:pt x="4253903" y="2173477"/>
                  <a:pt x="4281747" y="2189520"/>
                </a:cubicBezTo>
                <a:cubicBezTo>
                  <a:pt x="4134402" y="2031759"/>
                  <a:pt x="3987057" y="1873997"/>
                  <a:pt x="3839711" y="1716236"/>
                </a:cubicBezTo>
                <a:cubicBezTo>
                  <a:pt x="3854707" y="1713863"/>
                  <a:pt x="3869724" y="1711529"/>
                  <a:pt x="3884479" y="1709275"/>
                </a:cubicBezTo>
                <a:cubicBezTo>
                  <a:pt x="3887941" y="1708746"/>
                  <a:pt x="3891405" y="1708219"/>
                  <a:pt x="3894870" y="1707694"/>
                </a:cubicBezTo>
                <a:cubicBezTo>
                  <a:pt x="3899418" y="1707005"/>
                  <a:pt x="3903968" y="1706319"/>
                  <a:pt x="3908521" y="1705637"/>
                </a:cubicBezTo>
                <a:cubicBezTo>
                  <a:pt x="4033330" y="1846603"/>
                  <a:pt x="4158140" y="1987569"/>
                  <a:pt x="4282950" y="2128536"/>
                </a:cubicBezTo>
                <a:cubicBezTo>
                  <a:pt x="4310258" y="2144525"/>
                  <a:pt x="4337126" y="2160783"/>
                  <a:pt x="4363648" y="2177135"/>
                </a:cubicBezTo>
                <a:cubicBezTo>
                  <a:pt x="4227677" y="2017654"/>
                  <a:pt x="4091705" y="1858173"/>
                  <a:pt x="3955733" y="1698692"/>
                </a:cubicBezTo>
                <a:cubicBezTo>
                  <a:pt x="3962191" y="1697760"/>
                  <a:pt x="3968654" y="1696834"/>
                  <a:pt x="3975122" y="1695916"/>
                </a:cubicBezTo>
                <a:cubicBezTo>
                  <a:pt x="3983213" y="1694766"/>
                  <a:pt x="3991312" y="1693628"/>
                  <a:pt x="3999419" y="1692499"/>
                </a:cubicBezTo>
                <a:cubicBezTo>
                  <a:pt x="4088026" y="1800215"/>
                  <a:pt x="4176633" y="1907931"/>
                  <a:pt x="4265241" y="2015646"/>
                </a:cubicBezTo>
                <a:cubicBezTo>
                  <a:pt x="4291219" y="2047226"/>
                  <a:pt x="4316465" y="2071505"/>
                  <a:pt x="4340578" y="2088808"/>
                </a:cubicBezTo>
                <a:cubicBezTo>
                  <a:pt x="4364543" y="2106004"/>
                  <a:pt x="4382520" y="2113868"/>
                  <a:pt x="4394851" y="2112239"/>
                </a:cubicBezTo>
                <a:cubicBezTo>
                  <a:pt x="4409410" y="2110315"/>
                  <a:pt x="4414901" y="2097766"/>
                  <a:pt x="4412706" y="2074395"/>
                </a:cubicBezTo>
                <a:cubicBezTo>
                  <a:pt x="4410513" y="2051037"/>
                  <a:pt x="4401457" y="2019943"/>
                  <a:pt x="4386031" y="1980782"/>
                </a:cubicBezTo>
                <a:cubicBezTo>
                  <a:pt x="4370673" y="1941792"/>
                  <a:pt x="4350498" y="1903228"/>
                  <a:pt x="4324158" y="1865472"/>
                </a:cubicBezTo>
                <a:cubicBezTo>
                  <a:pt x="4303573" y="1835965"/>
                  <a:pt x="4282459" y="1812474"/>
                  <a:pt x="4260514" y="1795212"/>
                </a:cubicBezTo>
                <a:cubicBezTo>
                  <a:pt x="4238458" y="1777862"/>
                  <a:pt x="4220339" y="1770122"/>
                  <a:pt x="4206472" y="1771836"/>
                </a:cubicBezTo>
                <a:cubicBezTo>
                  <a:pt x="4193805" y="1773402"/>
                  <a:pt x="4188626" y="1781571"/>
                  <a:pt x="4191092" y="1796284"/>
                </a:cubicBezTo>
                <a:cubicBezTo>
                  <a:pt x="4193560" y="1811009"/>
                  <a:pt x="4202952" y="1828731"/>
                  <a:pt x="4218783" y="1849521"/>
                </a:cubicBezTo>
                <a:cubicBezTo>
                  <a:pt x="4233415" y="1868736"/>
                  <a:pt x="4248583" y="1884071"/>
                  <a:pt x="4264197" y="1895561"/>
                </a:cubicBezTo>
                <a:cubicBezTo>
                  <a:pt x="4279752" y="1907008"/>
                  <a:pt x="4292269" y="1912205"/>
                  <a:pt x="4301955" y="1911000"/>
                </a:cubicBezTo>
                <a:cubicBezTo>
                  <a:pt x="4304570" y="1910675"/>
                  <a:pt x="4306951" y="1909685"/>
                  <a:pt x="4309114" y="1908046"/>
                </a:cubicBezTo>
                <a:cubicBezTo>
                  <a:pt x="4330167" y="1944096"/>
                  <a:pt x="4344030" y="1976832"/>
                  <a:pt x="4351243" y="2006280"/>
                </a:cubicBezTo>
                <a:cubicBezTo>
                  <a:pt x="4358477" y="2035820"/>
                  <a:pt x="4358997" y="2050934"/>
                  <a:pt x="4351247" y="2051955"/>
                </a:cubicBezTo>
                <a:cubicBezTo>
                  <a:pt x="4346742" y="2052548"/>
                  <a:pt x="4340281" y="2049072"/>
                  <a:pt x="4331844" y="2041520"/>
                </a:cubicBezTo>
                <a:cubicBezTo>
                  <a:pt x="4323394" y="2033957"/>
                  <a:pt x="4313182" y="2022669"/>
                  <a:pt x="4301275" y="2007600"/>
                </a:cubicBezTo>
                <a:cubicBezTo>
                  <a:pt x="4216559" y="1900397"/>
                  <a:pt x="4131842" y="1793194"/>
                  <a:pt x="4047126" y="1685991"/>
                </a:cubicBezTo>
                <a:cubicBezTo>
                  <a:pt x="4108133" y="1677836"/>
                  <a:pt x="4169243" y="1670307"/>
                  <a:pt x="4230759" y="1663357"/>
                </a:cubicBezTo>
                <a:cubicBezTo>
                  <a:pt x="4234627" y="1662920"/>
                  <a:pt x="4238497" y="1662485"/>
                  <a:pt x="4242369" y="1662053"/>
                </a:cubicBezTo>
                <a:cubicBezTo>
                  <a:pt x="4288052" y="1656949"/>
                  <a:pt x="4333635" y="1652201"/>
                  <a:pt x="4379424" y="1647767"/>
                </a:cubicBezTo>
                <a:cubicBezTo>
                  <a:pt x="4386249" y="1659653"/>
                  <a:pt x="4393073" y="1671539"/>
                  <a:pt x="4399898" y="1683425"/>
                </a:cubicBezTo>
                <a:cubicBezTo>
                  <a:pt x="4382901" y="1745267"/>
                  <a:pt x="4371244" y="1807742"/>
                  <a:pt x="4364677" y="1870043"/>
                </a:cubicBezTo>
                <a:cubicBezTo>
                  <a:pt x="4390707" y="1896143"/>
                  <a:pt x="4416437" y="1922298"/>
                  <a:pt x="4441713" y="1948650"/>
                </a:cubicBezTo>
                <a:cubicBezTo>
                  <a:pt x="4502537" y="1954769"/>
                  <a:pt x="4569804" y="2002437"/>
                  <a:pt x="4639656" y="2092559"/>
                </a:cubicBezTo>
                <a:cubicBezTo>
                  <a:pt x="4658915" y="2107601"/>
                  <a:pt x="4677895" y="2122720"/>
                  <a:pt x="4696516" y="2138003"/>
                </a:cubicBezTo>
                <a:cubicBezTo>
                  <a:pt x="4606768" y="1973088"/>
                  <a:pt x="4517021" y="1808172"/>
                  <a:pt x="4427273" y="1643257"/>
                </a:cubicBezTo>
                <a:cubicBezTo>
                  <a:pt x="4445905" y="1641548"/>
                  <a:pt x="4464464" y="1639902"/>
                  <a:pt x="4482871" y="1638322"/>
                </a:cubicBezTo>
                <a:cubicBezTo>
                  <a:pt x="4466964" y="1620457"/>
                  <a:pt x="4450962" y="1602570"/>
                  <a:pt x="4434689" y="1584820"/>
                </a:cubicBezTo>
                <a:cubicBezTo>
                  <a:pt x="4351463" y="1592134"/>
                  <a:pt x="4268778" y="1600457"/>
                  <a:pt x="4186112" y="1609870"/>
                </a:cubicBezTo>
                <a:cubicBezTo>
                  <a:pt x="4182122" y="1610325"/>
                  <a:pt x="4178133" y="1610781"/>
                  <a:pt x="4174145" y="1611241"/>
                </a:cubicBezTo>
                <a:cubicBezTo>
                  <a:pt x="4165053" y="1612288"/>
                  <a:pt x="4155968" y="1613347"/>
                  <a:pt x="4146893" y="1614419"/>
                </a:cubicBezTo>
                <a:cubicBezTo>
                  <a:pt x="4141547" y="1604750"/>
                  <a:pt x="4135348" y="1594834"/>
                  <a:pt x="4128265" y="1584681"/>
                </a:cubicBezTo>
                <a:cubicBezTo>
                  <a:pt x="4107900" y="1555491"/>
                  <a:pt x="4082228" y="1530001"/>
                  <a:pt x="4050740" y="1508603"/>
                </a:cubicBezTo>
                <a:cubicBezTo>
                  <a:pt x="4019034" y="1487058"/>
                  <a:pt x="3988461" y="1478202"/>
                  <a:pt x="3959574" y="1481866"/>
                </a:cubicBezTo>
                <a:cubicBezTo>
                  <a:pt x="3944755" y="1483746"/>
                  <a:pt x="3932133" y="1485995"/>
                  <a:pt x="3921703" y="1488561"/>
                </a:cubicBezTo>
                <a:cubicBezTo>
                  <a:pt x="3911232" y="1491137"/>
                  <a:pt x="3899759" y="1493271"/>
                  <a:pt x="3887415" y="1494931"/>
                </a:cubicBezTo>
                <a:cubicBezTo>
                  <a:pt x="3877811" y="1496222"/>
                  <a:pt x="3868570" y="1496009"/>
                  <a:pt x="3859674" y="1494265"/>
                </a:cubicBezTo>
                <a:cubicBezTo>
                  <a:pt x="3858212" y="1493705"/>
                  <a:pt x="3856746" y="1493150"/>
                  <a:pt x="3855282" y="1492591"/>
                </a:cubicBezTo>
                <a:cubicBezTo>
                  <a:pt x="3856709" y="1490576"/>
                  <a:pt x="3858163" y="1488575"/>
                  <a:pt x="3859604" y="1486562"/>
                </a:cubicBezTo>
                <a:cubicBezTo>
                  <a:pt x="3873103" y="1472181"/>
                  <a:pt x="3892707" y="1463492"/>
                  <a:pt x="3917387" y="1460303"/>
                </a:cubicBezTo>
                <a:cubicBezTo>
                  <a:pt x="3967122" y="1453876"/>
                  <a:pt x="4033347" y="1470549"/>
                  <a:pt x="4113027" y="1512363"/>
                </a:cubicBezTo>
                <a:cubicBezTo>
                  <a:pt x="4102030" y="1496148"/>
                  <a:pt x="4091032" y="1479933"/>
                  <a:pt x="4080035" y="1463718"/>
                </a:cubicBezTo>
                <a:cubicBezTo>
                  <a:pt x="4002301" y="1424154"/>
                  <a:pt x="3936283" y="1402514"/>
                  <a:pt x="3883936" y="1397364"/>
                </a:cubicBezTo>
                <a:close/>
                <a:moveTo>
                  <a:pt x="5661742" y="630794"/>
                </a:moveTo>
                <a:lnTo>
                  <a:pt x="5661742" y="729914"/>
                </a:lnTo>
                <a:cubicBezTo>
                  <a:pt x="5643734" y="705506"/>
                  <a:pt x="5621558" y="686902"/>
                  <a:pt x="5595216" y="674103"/>
                </a:cubicBezTo>
                <a:close/>
                <a:moveTo>
                  <a:pt x="5271217" y="630794"/>
                </a:moveTo>
                <a:lnTo>
                  <a:pt x="5271217" y="729914"/>
                </a:lnTo>
                <a:cubicBezTo>
                  <a:pt x="5253209" y="705506"/>
                  <a:pt x="5231033" y="686902"/>
                  <a:pt x="5204691" y="674103"/>
                </a:cubicBezTo>
                <a:close/>
                <a:moveTo>
                  <a:pt x="4985467" y="630794"/>
                </a:moveTo>
                <a:lnTo>
                  <a:pt x="4985467" y="729914"/>
                </a:lnTo>
                <a:cubicBezTo>
                  <a:pt x="4967459" y="705506"/>
                  <a:pt x="4945283" y="686902"/>
                  <a:pt x="4918941" y="674103"/>
                </a:cubicBezTo>
                <a:close/>
                <a:moveTo>
                  <a:pt x="4846610" y="544399"/>
                </a:moveTo>
                <a:lnTo>
                  <a:pt x="4862684" y="569849"/>
                </a:lnTo>
                <a:lnTo>
                  <a:pt x="4985467" y="569849"/>
                </a:lnTo>
                <a:lnTo>
                  <a:pt x="4985467" y="586369"/>
                </a:lnTo>
                <a:lnTo>
                  <a:pt x="4858888" y="666290"/>
                </a:lnTo>
                <a:lnTo>
                  <a:pt x="4881213" y="704241"/>
                </a:lnTo>
                <a:cubicBezTo>
                  <a:pt x="4934642" y="709896"/>
                  <a:pt x="4971105" y="733858"/>
                  <a:pt x="4990601" y="776125"/>
                </a:cubicBezTo>
                <a:lnTo>
                  <a:pt x="5024757" y="798449"/>
                </a:lnTo>
                <a:lnTo>
                  <a:pt x="5024757" y="624543"/>
                </a:lnTo>
                <a:lnTo>
                  <a:pt x="5031455" y="624543"/>
                </a:lnTo>
                <a:cubicBezTo>
                  <a:pt x="5053035" y="624543"/>
                  <a:pt x="5068625" y="628152"/>
                  <a:pt x="5078224" y="635371"/>
                </a:cubicBezTo>
                <a:cubicBezTo>
                  <a:pt x="5087823" y="642589"/>
                  <a:pt x="5092623" y="651258"/>
                  <a:pt x="5092623" y="661378"/>
                </a:cubicBezTo>
                <a:cubicBezTo>
                  <a:pt x="5092623" y="667629"/>
                  <a:pt x="5091209" y="672987"/>
                  <a:pt x="5088381" y="677452"/>
                </a:cubicBezTo>
                <a:cubicBezTo>
                  <a:pt x="5082280" y="668671"/>
                  <a:pt x="5074615" y="664280"/>
                  <a:pt x="5065388" y="664280"/>
                </a:cubicBezTo>
                <a:cubicBezTo>
                  <a:pt x="5057202" y="664280"/>
                  <a:pt x="5050468" y="667034"/>
                  <a:pt x="5045184" y="672540"/>
                </a:cubicBezTo>
                <a:cubicBezTo>
                  <a:pt x="5039901" y="678047"/>
                  <a:pt x="5037259" y="684968"/>
                  <a:pt x="5037259" y="693302"/>
                </a:cubicBezTo>
                <a:cubicBezTo>
                  <a:pt x="5037259" y="702083"/>
                  <a:pt x="5040087" y="709338"/>
                  <a:pt x="5045742" y="715068"/>
                </a:cubicBezTo>
                <a:cubicBezTo>
                  <a:pt x="5051398" y="720798"/>
                  <a:pt x="5058839" y="723663"/>
                  <a:pt x="5068066" y="723663"/>
                </a:cubicBezTo>
                <a:cubicBezTo>
                  <a:pt x="5080419" y="723663"/>
                  <a:pt x="5091172" y="718193"/>
                  <a:pt x="5100325" y="707255"/>
                </a:cubicBezTo>
                <a:cubicBezTo>
                  <a:pt x="5109478" y="696316"/>
                  <a:pt x="5114054" y="682289"/>
                  <a:pt x="5114054" y="665173"/>
                </a:cubicBezTo>
                <a:cubicBezTo>
                  <a:pt x="5114054" y="642105"/>
                  <a:pt x="5105125" y="623018"/>
                  <a:pt x="5087265" y="607912"/>
                </a:cubicBezTo>
                <a:cubicBezTo>
                  <a:pt x="5069406" y="592806"/>
                  <a:pt x="5048570" y="584955"/>
                  <a:pt x="5024757" y="584360"/>
                </a:cubicBezTo>
                <a:lnTo>
                  <a:pt x="5024757" y="569849"/>
                </a:lnTo>
                <a:lnTo>
                  <a:pt x="5148434" y="569849"/>
                </a:lnTo>
                <a:lnTo>
                  <a:pt x="5159819" y="569849"/>
                </a:lnTo>
                <a:lnTo>
                  <a:pt x="5271217" y="569849"/>
                </a:lnTo>
                <a:lnTo>
                  <a:pt x="5271217" y="586369"/>
                </a:lnTo>
                <a:lnTo>
                  <a:pt x="5144638" y="666290"/>
                </a:lnTo>
                <a:lnTo>
                  <a:pt x="5166963" y="704241"/>
                </a:lnTo>
                <a:cubicBezTo>
                  <a:pt x="5220392" y="709896"/>
                  <a:pt x="5256855" y="733858"/>
                  <a:pt x="5276351" y="776125"/>
                </a:cubicBezTo>
                <a:lnTo>
                  <a:pt x="5310507" y="798449"/>
                </a:lnTo>
                <a:lnTo>
                  <a:pt x="5310507" y="624543"/>
                </a:lnTo>
                <a:lnTo>
                  <a:pt x="5317205" y="624543"/>
                </a:lnTo>
                <a:cubicBezTo>
                  <a:pt x="5338785" y="624543"/>
                  <a:pt x="5354375" y="628152"/>
                  <a:pt x="5363974" y="635371"/>
                </a:cubicBezTo>
                <a:cubicBezTo>
                  <a:pt x="5373573" y="642589"/>
                  <a:pt x="5378373" y="651258"/>
                  <a:pt x="5378373" y="661378"/>
                </a:cubicBezTo>
                <a:cubicBezTo>
                  <a:pt x="5378373" y="667629"/>
                  <a:pt x="5376959" y="672987"/>
                  <a:pt x="5374131" y="677452"/>
                </a:cubicBezTo>
                <a:cubicBezTo>
                  <a:pt x="5368030" y="668671"/>
                  <a:pt x="5360365" y="664280"/>
                  <a:pt x="5351138" y="664280"/>
                </a:cubicBezTo>
                <a:cubicBezTo>
                  <a:pt x="5342952" y="664280"/>
                  <a:pt x="5336218" y="667034"/>
                  <a:pt x="5330934" y="672540"/>
                </a:cubicBezTo>
                <a:cubicBezTo>
                  <a:pt x="5325651" y="678047"/>
                  <a:pt x="5323009" y="684968"/>
                  <a:pt x="5323009" y="693302"/>
                </a:cubicBezTo>
                <a:cubicBezTo>
                  <a:pt x="5323009" y="702083"/>
                  <a:pt x="5325837" y="709338"/>
                  <a:pt x="5331492" y="715068"/>
                </a:cubicBezTo>
                <a:cubicBezTo>
                  <a:pt x="5337148" y="720798"/>
                  <a:pt x="5344589" y="723663"/>
                  <a:pt x="5353816" y="723663"/>
                </a:cubicBezTo>
                <a:cubicBezTo>
                  <a:pt x="5366169" y="723663"/>
                  <a:pt x="5376922" y="718193"/>
                  <a:pt x="5386075" y="707255"/>
                </a:cubicBezTo>
                <a:cubicBezTo>
                  <a:pt x="5395228" y="696316"/>
                  <a:pt x="5399804" y="682289"/>
                  <a:pt x="5399804" y="665173"/>
                </a:cubicBezTo>
                <a:cubicBezTo>
                  <a:pt x="5399804" y="642105"/>
                  <a:pt x="5390875" y="623018"/>
                  <a:pt x="5373015" y="607912"/>
                </a:cubicBezTo>
                <a:cubicBezTo>
                  <a:pt x="5355156" y="592806"/>
                  <a:pt x="5334320" y="584955"/>
                  <a:pt x="5310507" y="584360"/>
                </a:cubicBezTo>
                <a:lnTo>
                  <a:pt x="5310507" y="569849"/>
                </a:lnTo>
                <a:lnTo>
                  <a:pt x="5445569" y="569849"/>
                </a:lnTo>
                <a:lnTo>
                  <a:pt x="5429496" y="544399"/>
                </a:lnTo>
                <a:lnTo>
                  <a:pt x="5143746" y="544399"/>
                </a:lnTo>
                <a:lnTo>
                  <a:pt x="5132360" y="544399"/>
                </a:lnTo>
                <a:close/>
                <a:moveTo>
                  <a:pt x="4772196" y="543730"/>
                </a:moveTo>
                <a:cubicBezTo>
                  <a:pt x="4748979" y="543730"/>
                  <a:pt x="4727064" y="553813"/>
                  <a:pt x="4706451" y="573979"/>
                </a:cubicBezTo>
                <a:cubicBezTo>
                  <a:pt x="4685839" y="594145"/>
                  <a:pt x="4675532" y="617028"/>
                  <a:pt x="4675532" y="642626"/>
                </a:cubicBezTo>
                <a:cubicBezTo>
                  <a:pt x="4675532" y="656021"/>
                  <a:pt x="4679848" y="667034"/>
                  <a:pt x="4688480" y="675666"/>
                </a:cubicBezTo>
                <a:cubicBezTo>
                  <a:pt x="4697112" y="684298"/>
                  <a:pt x="4707158" y="688614"/>
                  <a:pt x="4718618" y="688614"/>
                </a:cubicBezTo>
                <a:cubicBezTo>
                  <a:pt x="4730524" y="688614"/>
                  <a:pt x="4739677" y="685302"/>
                  <a:pt x="4746077" y="678680"/>
                </a:cubicBezTo>
                <a:cubicBezTo>
                  <a:pt x="4752476" y="672057"/>
                  <a:pt x="4755676" y="664206"/>
                  <a:pt x="4755676" y="655128"/>
                </a:cubicBezTo>
                <a:cubicBezTo>
                  <a:pt x="4755676" y="645454"/>
                  <a:pt x="4752700" y="637752"/>
                  <a:pt x="4746747" y="632022"/>
                </a:cubicBezTo>
                <a:cubicBezTo>
                  <a:pt x="4740793" y="626292"/>
                  <a:pt x="4732831" y="623427"/>
                  <a:pt x="4722860" y="623427"/>
                </a:cubicBezTo>
                <a:cubicBezTo>
                  <a:pt x="4720478" y="623427"/>
                  <a:pt x="4717948" y="623650"/>
                  <a:pt x="4715269" y="624097"/>
                </a:cubicBezTo>
                <a:cubicBezTo>
                  <a:pt x="4717948" y="612042"/>
                  <a:pt x="4725985" y="600173"/>
                  <a:pt x="4739380" y="588490"/>
                </a:cubicBezTo>
                <a:cubicBezTo>
                  <a:pt x="4752774" y="576807"/>
                  <a:pt x="4765052" y="570965"/>
                  <a:pt x="4776214" y="570965"/>
                </a:cubicBezTo>
                <a:cubicBezTo>
                  <a:pt x="4781572" y="570965"/>
                  <a:pt x="4785442" y="572826"/>
                  <a:pt x="4787823" y="576546"/>
                </a:cubicBezTo>
                <a:cubicBezTo>
                  <a:pt x="4790204" y="580267"/>
                  <a:pt x="4791395" y="586295"/>
                  <a:pt x="4791395" y="594629"/>
                </a:cubicBezTo>
                <a:lnTo>
                  <a:pt x="4791395" y="743308"/>
                </a:lnTo>
                <a:cubicBezTo>
                  <a:pt x="4774429" y="722175"/>
                  <a:pt x="4757016" y="711608"/>
                  <a:pt x="4739156" y="711608"/>
                </a:cubicBezTo>
                <a:cubicBezTo>
                  <a:pt x="4732757" y="711608"/>
                  <a:pt x="4723939" y="712464"/>
                  <a:pt x="4712702" y="714175"/>
                </a:cubicBezTo>
                <a:cubicBezTo>
                  <a:pt x="4701466" y="715887"/>
                  <a:pt x="4691308" y="716742"/>
                  <a:pt x="4682230" y="716742"/>
                </a:cubicBezTo>
                <a:cubicBezTo>
                  <a:pt x="4669728" y="716742"/>
                  <a:pt x="4659050" y="712278"/>
                  <a:pt x="4650194" y="703348"/>
                </a:cubicBezTo>
                <a:cubicBezTo>
                  <a:pt x="4641339" y="694418"/>
                  <a:pt x="4636911" y="680875"/>
                  <a:pt x="4636911" y="662718"/>
                </a:cubicBezTo>
                <a:cubicBezTo>
                  <a:pt x="4636911" y="653937"/>
                  <a:pt x="4638102" y="645900"/>
                  <a:pt x="4640483" y="638608"/>
                </a:cubicBezTo>
                <a:lnTo>
                  <a:pt x="4620391" y="629678"/>
                </a:lnTo>
                <a:cubicBezTo>
                  <a:pt x="4617266" y="642626"/>
                  <a:pt x="4615703" y="655946"/>
                  <a:pt x="4615703" y="669638"/>
                </a:cubicBezTo>
                <a:cubicBezTo>
                  <a:pt x="4615703" y="698511"/>
                  <a:pt x="4622066" y="721021"/>
                  <a:pt x="4634791" y="737169"/>
                </a:cubicBezTo>
                <a:cubicBezTo>
                  <a:pt x="4647515" y="753317"/>
                  <a:pt x="4664221" y="761391"/>
                  <a:pt x="4684908" y="761391"/>
                </a:cubicBezTo>
                <a:cubicBezTo>
                  <a:pt x="4694433" y="761391"/>
                  <a:pt x="4706637" y="760088"/>
                  <a:pt x="4721520" y="757484"/>
                </a:cubicBezTo>
                <a:cubicBezTo>
                  <a:pt x="4736403" y="754880"/>
                  <a:pt x="4748086" y="753577"/>
                  <a:pt x="4756569" y="753577"/>
                </a:cubicBezTo>
                <a:cubicBezTo>
                  <a:pt x="4769220" y="753577"/>
                  <a:pt x="4778484" y="755475"/>
                  <a:pt x="4784363" y="759270"/>
                </a:cubicBezTo>
                <a:cubicBezTo>
                  <a:pt x="4790242" y="763065"/>
                  <a:pt x="4794446" y="768683"/>
                  <a:pt x="4796976" y="776125"/>
                </a:cubicBezTo>
                <a:lnTo>
                  <a:pt x="4831132" y="798449"/>
                </a:lnTo>
                <a:lnTo>
                  <a:pt x="4831132" y="594629"/>
                </a:lnTo>
                <a:cubicBezTo>
                  <a:pt x="4831132" y="579448"/>
                  <a:pt x="4825067" y="567170"/>
                  <a:pt x="4812938" y="557794"/>
                </a:cubicBezTo>
                <a:cubicBezTo>
                  <a:pt x="4800808" y="548418"/>
                  <a:pt x="4787228" y="543730"/>
                  <a:pt x="4772196" y="543730"/>
                </a:cubicBezTo>
                <a:close/>
                <a:moveTo>
                  <a:pt x="5861544" y="500867"/>
                </a:moveTo>
                <a:lnTo>
                  <a:pt x="5861544" y="569849"/>
                </a:lnTo>
                <a:cubicBezTo>
                  <a:pt x="5854995" y="559580"/>
                  <a:pt x="5849116" y="552771"/>
                  <a:pt x="5843907" y="549422"/>
                </a:cubicBezTo>
                <a:cubicBezTo>
                  <a:pt x="5838698" y="546074"/>
                  <a:pt x="5831183" y="544399"/>
                  <a:pt x="5821360" y="544399"/>
                </a:cubicBezTo>
                <a:lnTo>
                  <a:pt x="5820021" y="544399"/>
                </a:lnTo>
                <a:lnTo>
                  <a:pt x="5808635" y="544399"/>
                </a:lnTo>
                <a:lnTo>
                  <a:pt x="5522885" y="544399"/>
                </a:lnTo>
                <a:lnTo>
                  <a:pt x="5538959" y="569849"/>
                </a:lnTo>
                <a:lnTo>
                  <a:pt x="5661742" y="569849"/>
                </a:lnTo>
                <a:lnTo>
                  <a:pt x="5661742" y="586369"/>
                </a:lnTo>
                <a:lnTo>
                  <a:pt x="5535163" y="666290"/>
                </a:lnTo>
                <a:lnTo>
                  <a:pt x="5557488" y="704241"/>
                </a:lnTo>
                <a:cubicBezTo>
                  <a:pt x="5610917" y="709896"/>
                  <a:pt x="5647380" y="733858"/>
                  <a:pt x="5666876" y="776125"/>
                </a:cubicBezTo>
                <a:lnTo>
                  <a:pt x="5701032" y="798449"/>
                </a:lnTo>
                <a:lnTo>
                  <a:pt x="5701032" y="624543"/>
                </a:lnTo>
                <a:lnTo>
                  <a:pt x="5707730" y="624543"/>
                </a:lnTo>
                <a:cubicBezTo>
                  <a:pt x="5729310" y="624543"/>
                  <a:pt x="5744900" y="628152"/>
                  <a:pt x="5754499" y="635371"/>
                </a:cubicBezTo>
                <a:cubicBezTo>
                  <a:pt x="5764098" y="642589"/>
                  <a:pt x="5768898" y="651258"/>
                  <a:pt x="5768898" y="661378"/>
                </a:cubicBezTo>
                <a:cubicBezTo>
                  <a:pt x="5768898" y="667629"/>
                  <a:pt x="5767484" y="672987"/>
                  <a:pt x="5764656" y="677452"/>
                </a:cubicBezTo>
                <a:cubicBezTo>
                  <a:pt x="5758555" y="668671"/>
                  <a:pt x="5750890" y="664280"/>
                  <a:pt x="5741663" y="664280"/>
                </a:cubicBezTo>
                <a:cubicBezTo>
                  <a:pt x="5733477" y="664280"/>
                  <a:pt x="5726743" y="667034"/>
                  <a:pt x="5721459" y="672540"/>
                </a:cubicBezTo>
                <a:cubicBezTo>
                  <a:pt x="5716176" y="678047"/>
                  <a:pt x="5713534" y="684968"/>
                  <a:pt x="5713534" y="693302"/>
                </a:cubicBezTo>
                <a:cubicBezTo>
                  <a:pt x="5713534" y="702083"/>
                  <a:pt x="5716362" y="709338"/>
                  <a:pt x="5722017" y="715068"/>
                </a:cubicBezTo>
                <a:cubicBezTo>
                  <a:pt x="5727673" y="720798"/>
                  <a:pt x="5735114" y="723663"/>
                  <a:pt x="5744341" y="723663"/>
                </a:cubicBezTo>
                <a:cubicBezTo>
                  <a:pt x="5756694" y="723663"/>
                  <a:pt x="5767447" y="718193"/>
                  <a:pt x="5776600" y="707255"/>
                </a:cubicBezTo>
                <a:cubicBezTo>
                  <a:pt x="5785753" y="696316"/>
                  <a:pt x="5790329" y="682289"/>
                  <a:pt x="5790329" y="665173"/>
                </a:cubicBezTo>
                <a:cubicBezTo>
                  <a:pt x="5790329" y="642105"/>
                  <a:pt x="5781400" y="623018"/>
                  <a:pt x="5763540" y="607912"/>
                </a:cubicBezTo>
                <a:cubicBezTo>
                  <a:pt x="5745681" y="592806"/>
                  <a:pt x="5724845" y="584955"/>
                  <a:pt x="5701032" y="584360"/>
                </a:cubicBezTo>
                <a:lnTo>
                  <a:pt x="5701032" y="569849"/>
                </a:lnTo>
                <a:lnTo>
                  <a:pt x="5824709" y="569849"/>
                </a:lnTo>
                <a:lnTo>
                  <a:pt x="5826495" y="569849"/>
                </a:lnTo>
                <a:cubicBezTo>
                  <a:pt x="5834829" y="569849"/>
                  <a:pt x="5842754" y="576063"/>
                  <a:pt x="5850270" y="588490"/>
                </a:cubicBezTo>
                <a:cubicBezTo>
                  <a:pt x="5857786" y="600917"/>
                  <a:pt x="5861544" y="612116"/>
                  <a:pt x="5861544" y="622088"/>
                </a:cubicBezTo>
                <a:lnTo>
                  <a:pt x="5861544" y="772776"/>
                </a:lnTo>
                <a:lnTo>
                  <a:pt x="5900834" y="798449"/>
                </a:lnTo>
                <a:lnTo>
                  <a:pt x="5900834" y="569849"/>
                </a:lnTo>
                <a:lnTo>
                  <a:pt x="5939009" y="569849"/>
                </a:lnTo>
                <a:lnTo>
                  <a:pt x="5946599" y="569849"/>
                </a:lnTo>
                <a:lnTo>
                  <a:pt x="6014241" y="569849"/>
                </a:lnTo>
                <a:cubicBezTo>
                  <a:pt x="6001591" y="587411"/>
                  <a:pt x="5995266" y="605493"/>
                  <a:pt x="5995266" y="624097"/>
                </a:cubicBezTo>
                <a:cubicBezTo>
                  <a:pt x="5995266" y="641063"/>
                  <a:pt x="6000735" y="655462"/>
                  <a:pt x="6011674" y="667294"/>
                </a:cubicBezTo>
                <a:cubicBezTo>
                  <a:pt x="6022613" y="679126"/>
                  <a:pt x="6034705" y="685042"/>
                  <a:pt x="6047951" y="685042"/>
                </a:cubicBezTo>
                <a:cubicBezTo>
                  <a:pt x="6056583" y="685042"/>
                  <a:pt x="6064396" y="683591"/>
                  <a:pt x="6071391" y="680689"/>
                </a:cubicBezTo>
                <a:cubicBezTo>
                  <a:pt x="6078386" y="677787"/>
                  <a:pt x="6084935" y="673880"/>
                  <a:pt x="6091037" y="668969"/>
                </a:cubicBezTo>
                <a:cubicBezTo>
                  <a:pt x="6093864" y="673731"/>
                  <a:pt x="6095278" y="678493"/>
                  <a:pt x="6095278" y="683256"/>
                </a:cubicBezTo>
                <a:cubicBezTo>
                  <a:pt x="6095278" y="692781"/>
                  <a:pt x="6091632" y="700929"/>
                  <a:pt x="6084339" y="707701"/>
                </a:cubicBezTo>
                <a:cubicBezTo>
                  <a:pt x="6077047" y="714473"/>
                  <a:pt x="6065959" y="717859"/>
                  <a:pt x="6051076" y="717859"/>
                </a:cubicBezTo>
                <a:cubicBezTo>
                  <a:pt x="6030240" y="717859"/>
                  <a:pt x="6011674" y="707776"/>
                  <a:pt x="5995377" y="687609"/>
                </a:cubicBezTo>
                <a:cubicBezTo>
                  <a:pt x="5979081" y="667443"/>
                  <a:pt x="5970783" y="636971"/>
                  <a:pt x="5970486" y="596192"/>
                </a:cubicBezTo>
                <a:lnTo>
                  <a:pt x="5950171" y="589494"/>
                </a:lnTo>
                <a:cubicBezTo>
                  <a:pt x="5949873" y="593662"/>
                  <a:pt x="5949724" y="597754"/>
                  <a:pt x="5949724" y="601773"/>
                </a:cubicBezTo>
                <a:cubicBezTo>
                  <a:pt x="5949724" y="651332"/>
                  <a:pt x="5959770" y="690511"/>
                  <a:pt x="5979862" y="719310"/>
                </a:cubicBezTo>
                <a:cubicBezTo>
                  <a:pt x="5999954" y="748108"/>
                  <a:pt x="6024585" y="762507"/>
                  <a:pt x="6053755" y="762507"/>
                </a:cubicBezTo>
                <a:cubicBezTo>
                  <a:pt x="6075633" y="762507"/>
                  <a:pt x="6092302" y="756107"/>
                  <a:pt x="6103761" y="743308"/>
                </a:cubicBezTo>
                <a:cubicBezTo>
                  <a:pt x="6115221" y="730509"/>
                  <a:pt x="6120951" y="714212"/>
                  <a:pt x="6120951" y="694418"/>
                </a:cubicBezTo>
                <a:cubicBezTo>
                  <a:pt x="6120951" y="669266"/>
                  <a:pt x="6108822" y="646793"/>
                  <a:pt x="6084563" y="626999"/>
                </a:cubicBezTo>
                <a:cubicBezTo>
                  <a:pt x="6066405" y="644710"/>
                  <a:pt x="6051299" y="653565"/>
                  <a:pt x="6039244" y="653565"/>
                </a:cubicBezTo>
                <a:cubicBezTo>
                  <a:pt x="6033440" y="653565"/>
                  <a:pt x="6028938" y="651891"/>
                  <a:pt x="6025738" y="648542"/>
                </a:cubicBezTo>
                <a:cubicBezTo>
                  <a:pt x="6022538" y="645193"/>
                  <a:pt x="6020938" y="640766"/>
                  <a:pt x="6020938" y="635259"/>
                </a:cubicBezTo>
                <a:cubicBezTo>
                  <a:pt x="6020938" y="627818"/>
                  <a:pt x="6024287" y="619371"/>
                  <a:pt x="6030984" y="609921"/>
                </a:cubicBezTo>
                <a:cubicBezTo>
                  <a:pt x="6037682" y="600470"/>
                  <a:pt x="6045272" y="592024"/>
                  <a:pt x="6053755" y="584583"/>
                </a:cubicBezTo>
                <a:cubicBezTo>
                  <a:pt x="6067894" y="599466"/>
                  <a:pt x="6082218" y="610926"/>
                  <a:pt x="6096729" y="618962"/>
                </a:cubicBezTo>
                <a:cubicBezTo>
                  <a:pt x="6111240" y="626999"/>
                  <a:pt x="6126755" y="631017"/>
                  <a:pt x="6143275" y="631017"/>
                </a:cubicBezTo>
                <a:cubicBezTo>
                  <a:pt x="6146549" y="631017"/>
                  <a:pt x="6149600" y="630794"/>
                  <a:pt x="6152428" y="630348"/>
                </a:cubicBezTo>
                <a:cubicBezTo>
                  <a:pt x="6142754" y="653267"/>
                  <a:pt x="6137917" y="676410"/>
                  <a:pt x="6137917" y="699776"/>
                </a:cubicBezTo>
                <a:cubicBezTo>
                  <a:pt x="6137917" y="727458"/>
                  <a:pt x="6144912" y="757670"/>
                  <a:pt x="6158902" y="790412"/>
                </a:cubicBezTo>
                <a:lnTo>
                  <a:pt x="6177655" y="796663"/>
                </a:lnTo>
                <a:cubicBezTo>
                  <a:pt x="6171255" y="772106"/>
                  <a:pt x="6168055" y="747922"/>
                  <a:pt x="6168055" y="724109"/>
                </a:cubicBezTo>
                <a:cubicBezTo>
                  <a:pt x="6168055" y="690028"/>
                  <a:pt x="6178622" y="660113"/>
                  <a:pt x="6199755" y="634366"/>
                </a:cubicBezTo>
                <a:lnTo>
                  <a:pt x="6168278" y="594182"/>
                </a:lnTo>
                <a:cubicBezTo>
                  <a:pt x="6157712" y="597754"/>
                  <a:pt x="6147219" y="599540"/>
                  <a:pt x="6136801" y="599540"/>
                </a:cubicBezTo>
                <a:cubicBezTo>
                  <a:pt x="6124151" y="599540"/>
                  <a:pt x="6111835" y="597531"/>
                  <a:pt x="6099855" y="593513"/>
                </a:cubicBezTo>
                <a:cubicBezTo>
                  <a:pt x="6087874" y="589494"/>
                  <a:pt x="6076600" y="582946"/>
                  <a:pt x="6066033" y="573867"/>
                </a:cubicBezTo>
                <a:lnTo>
                  <a:pt x="6071168" y="569849"/>
                </a:lnTo>
                <a:lnTo>
                  <a:pt x="6238823" y="569849"/>
                </a:lnTo>
                <a:lnTo>
                  <a:pt x="6222749" y="544399"/>
                </a:lnTo>
                <a:lnTo>
                  <a:pt x="5930525" y="544399"/>
                </a:lnTo>
                <a:lnTo>
                  <a:pt x="5922935" y="544399"/>
                </a:lnTo>
                <a:lnTo>
                  <a:pt x="5898825" y="544399"/>
                </a:lnTo>
                <a:cubicBezTo>
                  <a:pt x="5896593" y="541125"/>
                  <a:pt x="5894397" y="537591"/>
                  <a:pt x="5892239" y="533795"/>
                </a:cubicBezTo>
                <a:cubicBezTo>
                  <a:pt x="5890081" y="530000"/>
                  <a:pt x="5886733" y="523564"/>
                  <a:pt x="5882193" y="514485"/>
                </a:cubicBezTo>
                <a:cubicBezTo>
                  <a:pt x="5877654" y="505406"/>
                  <a:pt x="5870771" y="500867"/>
                  <a:pt x="5861544" y="500867"/>
                </a:cubicBezTo>
                <a:close/>
                <a:moveTo>
                  <a:pt x="0" y="0"/>
                </a:moveTo>
                <a:lnTo>
                  <a:pt x="10802882" y="0"/>
                </a:lnTo>
                <a:lnTo>
                  <a:pt x="10802882" y="5569528"/>
                </a:lnTo>
                <a:lnTo>
                  <a:pt x="0" y="556952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E3010F-9C2E-48B2-B722-7D7520189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26" y="4535046"/>
            <a:ext cx="3574948" cy="168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4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604CF640-5F56-4570-A849-2AF090264CD6}"/>
              </a:ext>
            </a:extLst>
          </p:cNvPr>
          <p:cNvGrpSpPr/>
          <p:nvPr/>
        </p:nvGrpSpPr>
        <p:grpSpPr>
          <a:xfrm>
            <a:off x="4872938" y="618734"/>
            <a:ext cx="2304750" cy="1959338"/>
            <a:chOff x="4132571" y="1465548"/>
            <a:chExt cx="3926858" cy="3926905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1059B6C-2F29-4311-AEE5-D41B913658F0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solidFill>
              <a:srgbClr val="FA35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7833772-EDF7-464B-86EB-D7AAE8BC313D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671D1A8-FBE4-40AB-B28D-101F561E1880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AA02E6B-362B-4F9F-9672-BC6887E6B306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solidFill>
              <a:srgbClr val="E51B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43B0FCA-77F4-4EF4-BC83-D536FAAFCE34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solidFill>
              <a:srgbClr val="3C1F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3A8BD7F-E625-44E8-A1C7-2A2726F60416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solidFill>
              <a:srgbClr val="66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83BC97D-94C3-479E-B690-449E2F65EE41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FD45C25-FF65-4EE8-9250-053498A3E7D7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86FF7B0-6D3B-4C78-94EC-D803DEC5A3EE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CA5E77A-9D51-4BC6-9178-517E4F5FEFDD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3E6EEBD-25BF-401E-8F4B-14E00B1A984F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FBB1BCC-18F4-4A3E-912C-D9D2CE287706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9012A67-D67C-486A-B306-B1B27299D2C4}"/>
              </a:ext>
            </a:extLst>
          </p:cNvPr>
          <p:cNvGrpSpPr/>
          <p:nvPr/>
        </p:nvGrpSpPr>
        <p:grpSpPr>
          <a:xfrm>
            <a:off x="658997" y="705653"/>
            <a:ext cx="5458681" cy="5446693"/>
            <a:chOff x="4132571" y="1465548"/>
            <a:chExt cx="3926858" cy="3926905"/>
          </a:xfrm>
          <a:gradFill>
            <a:gsLst>
              <a:gs pos="0">
                <a:srgbClr val="E51BBA"/>
              </a:gs>
              <a:gs pos="48000">
                <a:srgbClr val="FF0000"/>
              </a:gs>
              <a:gs pos="14152">
                <a:srgbClr val="FF0000"/>
              </a:gs>
              <a:gs pos="29000">
                <a:srgbClr val="15F33F"/>
              </a:gs>
              <a:gs pos="84000">
                <a:srgbClr val="7030A0"/>
              </a:gs>
              <a:gs pos="69000">
                <a:schemeClr val="accent2">
                  <a:lumMod val="75000"/>
                </a:schemeClr>
              </a:gs>
            </a:gsLst>
            <a:lin ang="5400000" scaled="1"/>
          </a:gra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E646FE5-BFF0-4BBB-82E4-4E80324E0E70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DCBCBC1-5A02-43C0-9B7D-5C7E9C65F976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CC4279B-0F73-4850-870A-0A320E728F01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BBCE94F-0EF1-44DC-BB93-F2B3F8645BF6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D120F4A-4E11-449B-B48E-192881E9CF1B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224FBA7-41DF-4AD9-AED0-248961E3DCC1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E7AF357-51E8-472D-9709-6D94852E2238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57C53AF-FF5E-47C3-8206-C00EEA875F86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31CBC49-5394-4C70-BCFA-2E5DECDA793A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4AD2805-1456-4081-9BB3-0312AECAD8DB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0CC9479-4670-4DBE-A56D-F3206875538F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ADD031A-6CB3-4684-A9D2-9B3D4CC2690A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Frame 1">
            <a:extLst>
              <a:ext uri="{FF2B5EF4-FFF2-40B4-BE49-F238E27FC236}">
                <a16:creationId xmlns:a16="http://schemas.microsoft.com/office/drawing/2014/main" id="{1BB65747-AF15-4131-8BB6-F2DBF4AD7751}"/>
              </a:ext>
            </a:extLst>
          </p:cNvPr>
          <p:cNvSpPr/>
          <p:nvPr/>
        </p:nvSpPr>
        <p:spPr>
          <a:xfrm>
            <a:off x="21678" y="0"/>
            <a:ext cx="12192000" cy="6858000"/>
          </a:xfrm>
          <a:prstGeom prst="frame">
            <a:avLst>
              <a:gd name="adj1" fmla="val 10096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48693">
                <a:srgbClr val="00B050"/>
              </a:gs>
              <a:gs pos="92035">
                <a:srgbClr val="7030A0"/>
              </a:gs>
              <a:gs pos="33000">
                <a:srgbClr val="7030A0"/>
              </a:gs>
              <a:gs pos="68000">
                <a:srgbClr val="7030A0"/>
              </a:gs>
              <a:gs pos="12000">
                <a:srgbClr val="FF0000"/>
              </a:gs>
              <a:gs pos="84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44FE75-73D5-4025-AB67-08C8FC50E1EC}"/>
              </a:ext>
            </a:extLst>
          </p:cNvPr>
          <p:cNvGrpSpPr/>
          <p:nvPr/>
        </p:nvGrpSpPr>
        <p:grpSpPr>
          <a:xfrm rot="10800000">
            <a:off x="6117810" y="705653"/>
            <a:ext cx="5458681" cy="5446693"/>
            <a:chOff x="4132571" y="1465548"/>
            <a:chExt cx="3926858" cy="3926905"/>
          </a:xfrm>
          <a:gradFill>
            <a:gsLst>
              <a:gs pos="0">
                <a:srgbClr val="E51BBA"/>
              </a:gs>
              <a:gs pos="48000">
                <a:srgbClr val="FF0000"/>
              </a:gs>
              <a:gs pos="14152">
                <a:srgbClr val="FF0000"/>
              </a:gs>
              <a:gs pos="29000">
                <a:srgbClr val="15F33F"/>
              </a:gs>
              <a:gs pos="84000">
                <a:srgbClr val="7030A0"/>
              </a:gs>
              <a:gs pos="69000">
                <a:schemeClr val="accent2">
                  <a:lumMod val="75000"/>
                </a:schemeClr>
              </a:gs>
            </a:gsLst>
            <a:lin ang="5400000" scaled="1"/>
          </a:gra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9DC30D-97DF-42A6-B571-13D41A5FEE07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D2A4D8A-ACB5-488F-8218-7B8812E1E20D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26B30CA-20DD-419F-A423-355F52042CC9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0B1A542-ABA8-470E-BC68-581D79797FA4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B8336DA-274B-473E-AEA8-559197EF8BCA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F3D8629-CA29-47C8-A052-7F3A8F727D6F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5FDC0AA-979B-4E52-9D2B-A7B21D8453B9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0772861-00D4-4E66-B4FA-F342A82D3ADE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76A9F1D-96A0-49D4-BBCD-4E7087CD1350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82ED25F-642E-488D-B8B2-69221C558E3D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160426-0DB4-4BD6-A1FE-3C3412F065CD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B8B2DCD-F300-452C-B6D1-BAED0D6E67A3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7071451-7567-4A53-A106-36559F5FFA8C}"/>
              </a:ext>
            </a:extLst>
          </p:cNvPr>
          <p:cNvGrpSpPr/>
          <p:nvPr/>
        </p:nvGrpSpPr>
        <p:grpSpPr>
          <a:xfrm>
            <a:off x="649033" y="677048"/>
            <a:ext cx="10917361" cy="5519412"/>
            <a:chOff x="649033" y="677048"/>
            <a:chExt cx="10917361" cy="5519412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1165FED-7FD7-468A-9A22-4A9F3365A49E}"/>
                </a:ext>
              </a:extLst>
            </p:cNvPr>
            <p:cNvSpPr/>
            <p:nvPr/>
          </p:nvSpPr>
          <p:spPr>
            <a:xfrm>
              <a:off x="649033" y="677048"/>
              <a:ext cx="10917361" cy="5519412"/>
            </a:xfrm>
            <a:custGeom>
              <a:avLst/>
              <a:gdLst/>
              <a:ahLst/>
              <a:cxnLst/>
              <a:rect l="l" t="t" r="r" b="b"/>
              <a:pathLst>
                <a:path w="10917361" h="5519412">
                  <a:moveTo>
                    <a:pt x="6392614" y="3939152"/>
                  </a:moveTo>
                  <a:cubicBezTo>
                    <a:pt x="6381899" y="3939152"/>
                    <a:pt x="6372870" y="3942823"/>
                    <a:pt x="6365528" y="3950165"/>
                  </a:cubicBezTo>
                  <a:cubicBezTo>
                    <a:pt x="6358186" y="3957507"/>
                    <a:pt x="6354514" y="3966536"/>
                    <a:pt x="6354514" y="3977252"/>
                  </a:cubicBezTo>
                  <a:cubicBezTo>
                    <a:pt x="6354514" y="3987967"/>
                    <a:pt x="6358186" y="3996996"/>
                    <a:pt x="6365528" y="4004338"/>
                  </a:cubicBezTo>
                  <a:cubicBezTo>
                    <a:pt x="6372870" y="4011681"/>
                    <a:pt x="6381899" y="4015352"/>
                    <a:pt x="6392614" y="4015352"/>
                  </a:cubicBezTo>
                  <a:cubicBezTo>
                    <a:pt x="6403330" y="4015352"/>
                    <a:pt x="6412359" y="4011681"/>
                    <a:pt x="6419701" y="4004338"/>
                  </a:cubicBezTo>
                  <a:cubicBezTo>
                    <a:pt x="6427044" y="3996996"/>
                    <a:pt x="6430714" y="3987967"/>
                    <a:pt x="6430714" y="3977252"/>
                  </a:cubicBezTo>
                  <a:cubicBezTo>
                    <a:pt x="6430714" y="3966536"/>
                    <a:pt x="6427044" y="3957507"/>
                    <a:pt x="6419701" y="3950165"/>
                  </a:cubicBezTo>
                  <a:cubicBezTo>
                    <a:pt x="6412359" y="3942823"/>
                    <a:pt x="6403330" y="3939152"/>
                    <a:pt x="6392614" y="3939152"/>
                  </a:cubicBezTo>
                  <a:close/>
                  <a:moveTo>
                    <a:pt x="3287466" y="3939152"/>
                  </a:moveTo>
                  <a:cubicBezTo>
                    <a:pt x="3276750" y="3939152"/>
                    <a:pt x="3267721" y="3942823"/>
                    <a:pt x="3260378" y="3950165"/>
                  </a:cubicBezTo>
                  <a:cubicBezTo>
                    <a:pt x="3253036" y="3957507"/>
                    <a:pt x="3249366" y="3966536"/>
                    <a:pt x="3249366" y="3977252"/>
                  </a:cubicBezTo>
                  <a:cubicBezTo>
                    <a:pt x="3249366" y="3987967"/>
                    <a:pt x="3253036" y="3996996"/>
                    <a:pt x="3260378" y="4004338"/>
                  </a:cubicBezTo>
                  <a:cubicBezTo>
                    <a:pt x="3267721" y="4011681"/>
                    <a:pt x="3276750" y="4015352"/>
                    <a:pt x="3287466" y="4015352"/>
                  </a:cubicBezTo>
                  <a:cubicBezTo>
                    <a:pt x="3298182" y="4015352"/>
                    <a:pt x="3307210" y="4011681"/>
                    <a:pt x="3314552" y="4004338"/>
                  </a:cubicBezTo>
                  <a:cubicBezTo>
                    <a:pt x="3321894" y="3996996"/>
                    <a:pt x="3325566" y="3987967"/>
                    <a:pt x="3325566" y="3977252"/>
                  </a:cubicBezTo>
                  <a:cubicBezTo>
                    <a:pt x="3325566" y="3966536"/>
                    <a:pt x="3321894" y="3957507"/>
                    <a:pt x="3314552" y="3950165"/>
                  </a:cubicBezTo>
                  <a:cubicBezTo>
                    <a:pt x="3307210" y="3942823"/>
                    <a:pt x="3298182" y="3939152"/>
                    <a:pt x="3287466" y="3939152"/>
                  </a:cubicBezTo>
                  <a:close/>
                  <a:moveTo>
                    <a:pt x="6486376" y="3791812"/>
                  </a:moveTo>
                  <a:lnTo>
                    <a:pt x="6486376" y="3923971"/>
                  </a:lnTo>
                  <a:cubicBezTo>
                    <a:pt x="6462365" y="3891427"/>
                    <a:pt x="6432798" y="3866623"/>
                    <a:pt x="6397675" y="3849557"/>
                  </a:cubicBezTo>
                  <a:close/>
                  <a:moveTo>
                    <a:pt x="6105376" y="3791812"/>
                  </a:moveTo>
                  <a:lnTo>
                    <a:pt x="6105376" y="3923971"/>
                  </a:lnTo>
                  <a:cubicBezTo>
                    <a:pt x="6081365" y="3891427"/>
                    <a:pt x="6051798" y="3866623"/>
                    <a:pt x="6016675" y="3849557"/>
                  </a:cubicBezTo>
                  <a:close/>
                  <a:moveTo>
                    <a:pt x="3381227" y="3791812"/>
                  </a:moveTo>
                  <a:lnTo>
                    <a:pt x="3381227" y="3923971"/>
                  </a:lnTo>
                  <a:cubicBezTo>
                    <a:pt x="3357216" y="3891427"/>
                    <a:pt x="3327649" y="3866623"/>
                    <a:pt x="3292526" y="3849557"/>
                  </a:cubicBezTo>
                  <a:close/>
                  <a:moveTo>
                    <a:pt x="2657327" y="3791812"/>
                  </a:moveTo>
                  <a:lnTo>
                    <a:pt x="2657327" y="3923971"/>
                  </a:lnTo>
                  <a:cubicBezTo>
                    <a:pt x="2633316" y="3891427"/>
                    <a:pt x="2603749" y="3866623"/>
                    <a:pt x="2568625" y="3849557"/>
                  </a:cubicBezTo>
                  <a:close/>
                  <a:moveTo>
                    <a:pt x="1685777" y="3791812"/>
                  </a:moveTo>
                  <a:lnTo>
                    <a:pt x="1685777" y="3923971"/>
                  </a:lnTo>
                  <a:cubicBezTo>
                    <a:pt x="1661766" y="3891427"/>
                    <a:pt x="1632199" y="3866623"/>
                    <a:pt x="1597075" y="3849557"/>
                  </a:cubicBezTo>
                  <a:close/>
                  <a:moveTo>
                    <a:pt x="4250085" y="3710552"/>
                  </a:moveTo>
                  <a:lnTo>
                    <a:pt x="4393853" y="3710552"/>
                  </a:lnTo>
                  <a:lnTo>
                    <a:pt x="4393853" y="3892717"/>
                  </a:lnTo>
                  <a:cubicBezTo>
                    <a:pt x="4380359" y="3869897"/>
                    <a:pt x="4364782" y="3852931"/>
                    <a:pt x="4347121" y="3841818"/>
                  </a:cubicBezTo>
                  <a:cubicBezTo>
                    <a:pt x="4348312" y="3835865"/>
                    <a:pt x="4348907" y="3829713"/>
                    <a:pt x="4348907" y="3823363"/>
                  </a:cubicBezTo>
                  <a:cubicBezTo>
                    <a:pt x="4348907" y="3801932"/>
                    <a:pt x="4340225" y="3781443"/>
                    <a:pt x="4322862" y="3761897"/>
                  </a:cubicBezTo>
                  <a:cubicBezTo>
                    <a:pt x="4305498" y="3742351"/>
                    <a:pt x="4281239" y="3725236"/>
                    <a:pt x="4250085" y="3710552"/>
                  </a:cubicBezTo>
                  <a:close/>
                  <a:moveTo>
                    <a:pt x="2116783" y="3710552"/>
                  </a:moveTo>
                  <a:lnTo>
                    <a:pt x="2250133" y="3710552"/>
                  </a:lnTo>
                  <a:lnTo>
                    <a:pt x="2250133" y="3929329"/>
                  </a:lnTo>
                  <a:cubicBezTo>
                    <a:pt x="2219574" y="3897182"/>
                    <a:pt x="2185939" y="3873270"/>
                    <a:pt x="2149228" y="3857594"/>
                  </a:cubicBezTo>
                  <a:lnTo>
                    <a:pt x="2214117" y="3799551"/>
                  </a:lnTo>
                  <a:cubicBezTo>
                    <a:pt x="2181772" y="3756887"/>
                    <a:pt x="2149327" y="3727220"/>
                    <a:pt x="2116783" y="3710552"/>
                  </a:cubicBezTo>
                  <a:close/>
                  <a:moveTo>
                    <a:pt x="5920234" y="3676619"/>
                  </a:moveTo>
                  <a:lnTo>
                    <a:pt x="5941666" y="3710552"/>
                  </a:lnTo>
                  <a:lnTo>
                    <a:pt x="6105376" y="3710552"/>
                  </a:lnTo>
                  <a:lnTo>
                    <a:pt x="6105376" y="3732578"/>
                  </a:lnTo>
                  <a:lnTo>
                    <a:pt x="5936605" y="3839139"/>
                  </a:lnTo>
                  <a:lnTo>
                    <a:pt x="5966371" y="3889741"/>
                  </a:lnTo>
                  <a:cubicBezTo>
                    <a:pt x="6037610" y="3897281"/>
                    <a:pt x="6086227" y="3929230"/>
                    <a:pt x="6112223" y="3985586"/>
                  </a:cubicBezTo>
                  <a:lnTo>
                    <a:pt x="6157764" y="4015352"/>
                  </a:lnTo>
                  <a:lnTo>
                    <a:pt x="6157764" y="3783477"/>
                  </a:lnTo>
                  <a:lnTo>
                    <a:pt x="6166694" y="3783477"/>
                  </a:lnTo>
                  <a:cubicBezTo>
                    <a:pt x="6195467" y="3783477"/>
                    <a:pt x="6216253" y="3788289"/>
                    <a:pt x="6229053" y="3797914"/>
                  </a:cubicBezTo>
                  <a:cubicBezTo>
                    <a:pt x="6241852" y="3807538"/>
                    <a:pt x="6248251" y="3819097"/>
                    <a:pt x="6248251" y="3832591"/>
                  </a:cubicBezTo>
                  <a:cubicBezTo>
                    <a:pt x="6248251" y="3840925"/>
                    <a:pt x="6246366" y="3848069"/>
                    <a:pt x="6242596" y="3854022"/>
                  </a:cubicBezTo>
                  <a:cubicBezTo>
                    <a:pt x="6234460" y="3842314"/>
                    <a:pt x="6224240" y="3836460"/>
                    <a:pt x="6211937" y="3836460"/>
                  </a:cubicBezTo>
                  <a:cubicBezTo>
                    <a:pt x="6201023" y="3836460"/>
                    <a:pt x="6192044" y="3840131"/>
                    <a:pt x="6185000" y="3847473"/>
                  </a:cubicBezTo>
                  <a:cubicBezTo>
                    <a:pt x="6177955" y="3854816"/>
                    <a:pt x="6174433" y="3864043"/>
                    <a:pt x="6174433" y="3875155"/>
                  </a:cubicBezTo>
                  <a:cubicBezTo>
                    <a:pt x="6174433" y="3886863"/>
                    <a:pt x="6178203" y="3896537"/>
                    <a:pt x="6185744" y="3904177"/>
                  </a:cubicBezTo>
                  <a:cubicBezTo>
                    <a:pt x="6193284" y="3911817"/>
                    <a:pt x="6203206" y="3915637"/>
                    <a:pt x="6215509" y="3915637"/>
                  </a:cubicBezTo>
                  <a:cubicBezTo>
                    <a:pt x="6231980" y="3915637"/>
                    <a:pt x="6246317" y="3908344"/>
                    <a:pt x="6258521" y="3893759"/>
                  </a:cubicBezTo>
                  <a:cubicBezTo>
                    <a:pt x="6270725" y="3879174"/>
                    <a:pt x="6276826" y="3860471"/>
                    <a:pt x="6276826" y="3837651"/>
                  </a:cubicBezTo>
                  <a:cubicBezTo>
                    <a:pt x="6276826" y="3806893"/>
                    <a:pt x="6264920" y="3781443"/>
                    <a:pt x="6241108" y="3761302"/>
                  </a:cubicBezTo>
                  <a:cubicBezTo>
                    <a:pt x="6217295" y="3741161"/>
                    <a:pt x="6189514" y="3730693"/>
                    <a:pt x="6157764" y="3729899"/>
                  </a:cubicBezTo>
                  <a:lnTo>
                    <a:pt x="6157764" y="3710552"/>
                  </a:lnTo>
                  <a:lnTo>
                    <a:pt x="6322665" y="3710552"/>
                  </a:lnTo>
                  <a:lnTo>
                    <a:pt x="6337846" y="3710552"/>
                  </a:lnTo>
                  <a:lnTo>
                    <a:pt x="6486376" y="3710552"/>
                  </a:lnTo>
                  <a:lnTo>
                    <a:pt x="6486376" y="3732578"/>
                  </a:lnTo>
                  <a:lnTo>
                    <a:pt x="6317605" y="3839139"/>
                  </a:lnTo>
                  <a:lnTo>
                    <a:pt x="6347371" y="3889741"/>
                  </a:lnTo>
                  <a:cubicBezTo>
                    <a:pt x="6418610" y="3897281"/>
                    <a:pt x="6467227" y="3929230"/>
                    <a:pt x="6493222" y="3985586"/>
                  </a:cubicBezTo>
                  <a:lnTo>
                    <a:pt x="6538764" y="4015352"/>
                  </a:lnTo>
                  <a:lnTo>
                    <a:pt x="6538764" y="3710552"/>
                  </a:lnTo>
                  <a:lnTo>
                    <a:pt x="6599783" y="3710552"/>
                  </a:lnTo>
                  <a:lnTo>
                    <a:pt x="6578352" y="3676619"/>
                  </a:lnTo>
                  <a:lnTo>
                    <a:pt x="6316414" y="3676619"/>
                  </a:lnTo>
                  <a:lnTo>
                    <a:pt x="6301234" y="3676619"/>
                  </a:lnTo>
                  <a:close/>
                  <a:moveTo>
                    <a:pt x="4095304" y="3618576"/>
                  </a:moveTo>
                  <a:lnTo>
                    <a:pt x="4095304" y="3710552"/>
                  </a:lnTo>
                  <a:cubicBezTo>
                    <a:pt x="4086572" y="3696859"/>
                    <a:pt x="4078734" y="3687781"/>
                    <a:pt x="4071789" y="3683316"/>
                  </a:cubicBezTo>
                  <a:cubicBezTo>
                    <a:pt x="4064843" y="3678851"/>
                    <a:pt x="4054822" y="3676619"/>
                    <a:pt x="4041726" y="3676619"/>
                  </a:cubicBezTo>
                  <a:lnTo>
                    <a:pt x="4038451" y="3676619"/>
                  </a:lnTo>
                  <a:lnTo>
                    <a:pt x="4024759" y="3676619"/>
                  </a:lnTo>
                  <a:lnTo>
                    <a:pt x="3739009" y="3676619"/>
                  </a:lnTo>
                  <a:lnTo>
                    <a:pt x="3760440" y="3710552"/>
                  </a:lnTo>
                  <a:lnTo>
                    <a:pt x="3946476" y="3710552"/>
                  </a:lnTo>
                  <a:lnTo>
                    <a:pt x="3946476" y="3867416"/>
                  </a:lnTo>
                  <a:cubicBezTo>
                    <a:pt x="3933775" y="3844398"/>
                    <a:pt x="3917553" y="3825397"/>
                    <a:pt x="3897809" y="3810415"/>
                  </a:cubicBezTo>
                  <a:cubicBezTo>
                    <a:pt x="3878064" y="3795433"/>
                    <a:pt x="3856484" y="3787942"/>
                    <a:pt x="3833069" y="3787942"/>
                  </a:cubicBezTo>
                  <a:cubicBezTo>
                    <a:pt x="3812233" y="3787942"/>
                    <a:pt x="3795316" y="3794143"/>
                    <a:pt x="3782318" y="3806546"/>
                  </a:cubicBezTo>
                  <a:cubicBezTo>
                    <a:pt x="3769320" y="3818948"/>
                    <a:pt x="3762822" y="3834079"/>
                    <a:pt x="3762822" y="3851938"/>
                  </a:cubicBezTo>
                  <a:cubicBezTo>
                    <a:pt x="3762822" y="3868806"/>
                    <a:pt x="3768130" y="3882845"/>
                    <a:pt x="3778746" y="3894057"/>
                  </a:cubicBezTo>
                  <a:cubicBezTo>
                    <a:pt x="3789363" y="3905268"/>
                    <a:pt x="3802608" y="3910874"/>
                    <a:pt x="3818483" y="3910874"/>
                  </a:cubicBezTo>
                  <a:cubicBezTo>
                    <a:pt x="3834755" y="3910874"/>
                    <a:pt x="3848001" y="3905814"/>
                    <a:pt x="3858221" y="3895694"/>
                  </a:cubicBezTo>
                  <a:cubicBezTo>
                    <a:pt x="3868440" y="3885573"/>
                    <a:pt x="3873550" y="3872973"/>
                    <a:pt x="3873550" y="3857891"/>
                  </a:cubicBezTo>
                  <a:cubicBezTo>
                    <a:pt x="3873550" y="3852335"/>
                    <a:pt x="3872458" y="3846382"/>
                    <a:pt x="3870276" y="3840032"/>
                  </a:cubicBezTo>
                  <a:cubicBezTo>
                    <a:pt x="3889921" y="3847573"/>
                    <a:pt x="3907929" y="3864341"/>
                    <a:pt x="3924300" y="3890336"/>
                  </a:cubicBezTo>
                  <a:cubicBezTo>
                    <a:pt x="3940671" y="3916331"/>
                    <a:pt x="3950345" y="3948081"/>
                    <a:pt x="3953322" y="3985586"/>
                  </a:cubicBezTo>
                  <a:lnTo>
                    <a:pt x="3998863" y="4015352"/>
                  </a:lnTo>
                  <a:lnTo>
                    <a:pt x="3998863" y="3710552"/>
                  </a:lnTo>
                  <a:lnTo>
                    <a:pt x="4046190" y="3710552"/>
                  </a:lnTo>
                  <a:lnTo>
                    <a:pt x="4048572" y="3710552"/>
                  </a:lnTo>
                  <a:cubicBezTo>
                    <a:pt x="4059684" y="3710552"/>
                    <a:pt x="4070251" y="3718836"/>
                    <a:pt x="4080272" y="3735406"/>
                  </a:cubicBezTo>
                  <a:cubicBezTo>
                    <a:pt x="4090293" y="3751975"/>
                    <a:pt x="4095304" y="3766908"/>
                    <a:pt x="4095304" y="3780203"/>
                  </a:cubicBezTo>
                  <a:lnTo>
                    <a:pt x="4095304" y="3981121"/>
                  </a:lnTo>
                  <a:lnTo>
                    <a:pt x="4147691" y="4015352"/>
                  </a:lnTo>
                  <a:lnTo>
                    <a:pt x="4147691" y="3710552"/>
                  </a:lnTo>
                  <a:lnTo>
                    <a:pt x="4189065" y="3710552"/>
                  </a:lnTo>
                  <a:lnTo>
                    <a:pt x="4195912" y="3710552"/>
                  </a:lnTo>
                  <a:lnTo>
                    <a:pt x="4206627" y="3746866"/>
                  </a:lnTo>
                  <a:cubicBezTo>
                    <a:pt x="4232027" y="3750835"/>
                    <a:pt x="4252516" y="3755944"/>
                    <a:pt x="4268093" y="3762195"/>
                  </a:cubicBezTo>
                  <a:cubicBezTo>
                    <a:pt x="4283670" y="3768446"/>
                    <a:pt x="4295577" y="3775589"/>
                    <a:pt x="4303812" y="3783626"/>
                  </a:cubicBezTo>
                  <a:cubicBezTo>
                    <a:pt x="4312047" y="3791663"/>
                    <a:pt x="4316165" y="3800543"/>
                    <a:pt x="4316165" y="3810266"/>
                  </a:cubicBezTo>
                  <a:cubicBezTo>
                    <a:pt x="4316165" y="3816219"/>
                    <a:pt x="4314577" y="3821577"/>
                    <a:pt x="4311402" y="3826340"/>
                  </a:cubicBezTo>
                  <a:cubicBezTo>
                    <a:pt x="4301679" y="3823363"/>
                    <a:pt x="4291657" y="3821875"/>
                    <a:pt x="4281339" y="3821875"/>
                  </a:cubicBezTo>
                  <a:cubicBezTo>
                    <a:pt x="4265861" y="3821875"/>
                    <a:pt x="4252466" y="3826588"/>
                    <a:pt x="4241155" y="3836014"/>
                  </a:cubicBezTo>
                  <a:cubicBezTo>
                    <a:pt x="4229844" y="3845439"/>
                    <a:pt x="4224189" y="3857792"/>
                    <a:pt x="4224189" y="3873072"/>
                  </a:cubicBezTo>
                  <a:cubicBezTo>
                    <a:pt x="4224189" y="3887756"/>
                    <a:pt x="4229050" y="3899762"/>
                    <a:pt x="4238774" y="3909088"/>
                  </a:cubicBezTo>
                  <a:cubicBezTo>
                    <a:pt x="4248497" y="3918415"/>
                    <a:pt x="4260503" y="3923078"/>
                    <a:pt x="4274790" y="3923078"/>
                  </a:cubicBezTo>
                  <a:cubicBezTo>
                    <a:pt x="4289276" y="3923078"/>
                    <a:pt x="4301827" y="3919060"/>
                    <a:pt x="4312444" y="3911023"/>
                  </a:cubicBezTo>
                  <a:cubicBezTo>
                    <a:pt x="4323060" y="3902986"/>
                    <a:pt x="4331742" y="3891527"/>
                    <a:pt x="4338489" y="3876644"/>
                  </a:cubicBezTo>
                  <a:cubicBezTo>
                    <a:pt x="4353372" y="3884383"/>
                    <a:pt x="4366369" y="3897877"/>
                    <a:pt x="4377482" y="3917125"/>
                  </a:cubicBezTo>
                  <a:cubicBezTo>
                    <a:pt x="4388594" y="3936373"/>
                    <a:pt x="4396333" y="3959194"/>
                    <a:pt x="4400699" y="3985586"/>
                  </a:cubicBezTo>
                  <a:lnTo>
                    <a:pt x="4446240" y="4015352"/>
                  </a:lnTo>
                  <a:lnTo>
                    <a:pt x="4446240" y="3710552"/>
                  </a:lnTo>
                  <a:lnTo>
                    <a:pt x="4507260" y="3710552"/>
                  </a:lnTo>
                  <a:lnTo>
                    <a:pt x="4485829" y="3676619"/>
                  </a:lnTo>
                  <a:lnTo>
                    <a:pt x="4187279" y="3676619"/>
                  </a:lnTo>
                  <a:lnTo>
                    <a:pt x="4167634" y="3676619"/>
                  </a:lnTo>
                  <a:lnTo>
                    <a:pt x="4145012" y="3676619"/>
                  </a:lnTo>
                  <a:cubicBezTo>
                    <a:pt x="4142036" y="3672253"/>
                    <a:pt x="4139109" y="3667540"/>
                    <a:pt x="4136231" y="3662480"/>
                  </a:cubicBezTo>
                  <a:cubicBezTo>
                    <a:pt x="4133354" y="3657420"/>
                    <a:pt x="4128889" y="3648838"/>
                    <a:pt x="4122837" y="3636733"/>
                  </a:cubicBezTo>
                  <a:cubicBezTo>
                    <a:pt x="4116784" y="3624628"/>
                    <a:pt x="4107607" y="3618576"/>
                    <a:pt x="4095304" y="3618576"/>
                  </a:cubicBezTo>
                  <a:close/>
                  <a:moveTo>
                    <a:pt x="6807547" y="3603991"/>
                  </a:moveTo>
                  <a:lnTo>
                    <a:pt x="6807547" y="4039759"/>
                  </a:lnTo>
                  <a:lnTo>
                    <a:pt x="6883152" y="4039759"/>
                  </a:lnTo>
                  <a:lnTo>
                    <a:pt x="6883152" y="3603991"/>
                  </a:lnTo>
                  <a:close/>
                  <a:moveTo>
                    <a:pt x="2947840" y="3567379"/>
                  </a:moveTo>
                  <a:cubicBezTo>
                    <a:pt x="2994472" y="3567379"/>
                    <a:pt x="3034457" y="3577847"/>
                    <a:pt x="3067795" y="3598782"/>
                  </a:cubicBezTo>
                  <a:cubicBezTo>
                    <a:pt x="3101132" y="3619717"/>
                    <a:pt x="3119686" y="3645663"/>
                    <a:pt x="3123457" y="3676619"/>
                  </a:cubicBezTo>
                  <a:lnTo>
                    <a:pt x="3086547" y="3676619"/>
                  </a:lnTo>
                  <a:lnTo>
                    <a:pt x="3072260" y="3676619"/>
                  </a:lnTo>
                  <a:lnTo>
                    <a:pt x="3048447" y="3676619"/>
                  </a:lnTo>
                  <a:cubicBezTo>
                    <a:pt x="3045472" y="3654791"/>
                    <a:pt x="3037037" y="3636981"/>
                    <a:pt x="3023147" y="3623190"/>
                  </a:cubicBezTo>
                  <a:cubicBezTo>
                    <a:pt x="3009256" y="3609398"/>
                    <a:pt x="2989909" y="3602502"/>
                    <a:pt x="2965103" y="3602502"/>
                  </a:cubicBezTo>
                  <a:cubicBezTo>
                    <a:pt x="2958753" y="3602502"/>
                    <a:pt x="2949973" y="3602949"/>
                    <a:pt x="2938762" y="3603842"/>
                  </a:cubicBezTo>
                  <a:cubicBezTo>
                    <a:pt x="2927549" y="3604735"/>
                    <a:pt x="2917975" y="3605181"/>
                    <a:pt x="2910037" y="3605181"/>
                  </a:cubicBezTo>
                  <a:cubicBezTo>
                    <a:pt x="2900512" y="3605181"/>
                    <a:pt x="2893716" y="3604040"/>
                    <a:pt x="2889648" y="3601758"/>
                  </a:cubicBezTo>
                  <a:cubicBezTo>
                    <a:pt x="2885580" y="3599476"/>
                    <a:pt x="2883546" y="3596053"/>
                    <a:pt x="2883546" y="3591489"/>
                  </a:cubicBezTo>
                  <a:cubicBezTo>
                    <a:pt x="2883546" y="3585139"/>
                    <a:pt x="2888953" y="3579533"/>
                    <a:pt x="2899768" y="3574672"/>
                  </a:cubicBezTo>
                  <a:cubicBezTo>
                    <a:pt x="2910583" y="3569810"/>
                    <a:pt x="2926607" y="3567379"/>
                    <a:pt x="2947840" y="3567379"/>
                  </a:cubicBezTo>
                  <a:close/>
                  <a:moveTo>
                    <a:pt x="2325440" y="3540590"/>
                  </a:moveTo>
                  <a:lnTo>
                    <a:pt x="2190602" y="3652211"/>
                  </a:lnTo>
                  <a:lnTo>
                    <a:pt x="2268885" y="3652211"/>
                  </a:lnTo>
                  <a:lnTo>
                    <a:pt x="2371279" y="3540590"/>
                  </a:lnTo>
                  <a:close/>
                  <a:moveTo>
                    <a:pt x="4652814" y="3530767"/>
                  </a:moveTo>
                  <a:cubicBezTo>
                    <a:pt x="4651226" y="3537713"/>
                    <a:pt x="4650433" y="3544658"/>
                    <a:pt x="4650433" y="3551603"/>
                  </a:cubicBezTo>
                  <a:cubicBezTo>
                    <a:pt x="4650433" y="3576606"/>
                    <a:pt x="4658618" y="3597045"/>
                    <a:pt x="4674989" y="3612920"/>
                  </a:cubicBezTo>
                  <a:cubicBezTo>
                    <a:pt x="4691360" y="3628795"/>
                    <a:pt x="4714825" y="3636733"/>
                    <a:pt x="4745385" y="3636733"/>
                  </a:cubicBezTo>
                  <a:cubicBezTo>
                    <a:pt x="4757291" y="3636733"/>
                    <a:pt x="4769297" y="3636386"/>
                    <a:pt x="4781401" y="3635691"/>
                  </a:cubicBezTo>
                  <a:cubicBezTo>
                    <a:pt x="4793506" y="3634997"/>
                    <a:pt x="4805214" y="3634649"/>
                    <a:pt x="4816525" y="3634649"/>
                  </a:cubicBezTo>
                  <a:cubicBezTo>
                    <a:pt x="4831804" y="3634649"/>
                    <a:pt x="4842967" y="3637378"/>
                    <a:pt x="4850011" y="3642835"/>
                  </a:cubicBezTo>
                  <a:cubicBezTo>
                    <a:pt x="4857056" y="3648292"/>
                    <a:pt x="4860578" y="3654592"/>
                    <a:pt x="4860578" y="3661736"/>
                  </a:cubicBezTo>
                  <a:cubicBezTo>
                    <a:pt x="4860578" y="3667094"/>
                    <a:pt x="4859486" y="3672055"/>
                    <a:pt x="4857304" y="3676619"/>
                  </a:cubicBezTo>
                  <a:lnTo>
                    <a:pt x="4615309" y="3676619"/>
                  </a:lnTo>
                  <a:lnTo>
                    <a:pt x="4636740" y="3710552"/>
                  </a:lnTo>
                  <a:lnTo>
                    <a:pt x="4743301" y="3710552"/>
                  </a:lnTo>
                  <a:lnTo>
                    <a:pt x="4743301" y="3806992"/>
                  </a:lnTo>
                  <a:cubicBezTo>
                    <a:pt x="4743301" y="3821677"/>
                    <a:pt x="4749552" y="3835617"/>
                    <a:pt x="4762054" y="3848813"/>
                  </a:cubicBezTo>
                  <a:cubicBezTo>
                    <a:pt x="4774555" y="3862009"/>
                    <a:pt x="4790331" y="3868607"/>
                    <a:pt x="4809381" y="3868607"/>
                  </a:cubicBezTo>
                  <a:cubicBezTo>
                    <a:pt x="4822875" y="3868607"/>
                    <a:pt x="4836418" y="3865184"/>
                    <a:pt x="4850011" y="3858338"/>
                  </a:cubicBezTo>
                  <a:cubicBezTo>
                    <a:pt x="4863604" y="3851492"/>
                    <a:pt x="4876651" y="3841719"/>
                    <a:pt x="4889153" y="3829019"/>
                  </a:cubicBezTo>
                  <a:cubicBezTo>
                    <a:pt x="4894709" y="3836162"/>
                    <a:pt x="4897487" y="3845291"/>
                    <a:pt x="4897487" y="3856403"/>
                  </a:cubicBezTo>
                  <a:cubicBezTo>
                    <a:pt x="4897487" y="3871484"/>
                    <a:pt x="4889897" y="3885573"/>
                    <a:pt x="4874717" y="3898670"/>
                  </a:cubicBezTo>
                  <a:cubicBezTo>
                    <a:pt x="4859536" y="3911767"/>
                    <a:pt x="4836369" y="3918316"/>
                    <a:pt x="4805214" y="3918316"/>
                  </a:cubicBezTo>
                  <a:cubicBezTo>
                    <a:pt x="4769495" y="3918316"/>
                    <a:pt x="4739878" y="3903334"/>
                    <a:pt x="4716363" y="3873369"/>
                  </a:cubicBezTo>
                  <a:cubicBezTo>
                    <a:pt x="4692849" y="3843406"/>
                    <a:pt x="4676329" y="3800841"/>
                    <a:pt x="4666804" y="3745675"/>
                  </a:cubicBezTo>
                  <a:lnTo>
                    <a:pt x="4639122" y="3736745"/>
                  </a:lnTo>
                  <a:cubicBezTo>
                    <a:pt x="4647258" y="3819692"/>
                    <a:pt x="4666357" y="3881109"/>
                    <a:pt x="4696421" y="3920994"/>
                  </a:cubicBezTo>
                  <a:cubicBezTo>
                    <a:pt x="4726484" y="3960880"/>
                    <a:pt x="4764931" y="3980823"/>
                    <a:pt x="4811762" y="3980823"/>
                  </a:cubicBezTo>
                  <a:cubicBezTo>
                    <a:pt x="4847878" y="3980823"/>
                    <a:pt x="4876899" y="3969810"/>
                    <a:pt x="4898827" y="3947784"/>
                  </a:cubicBezTo>
                  <a:cubicBezTo>
                    <a:pt x="4920754" y="3925757"/>
                    <a:pt x="4931718" y="3897182"/>
                    <a:pt x="4931718" y="3862059"/>
                  </a:cubicBezTo>
                  <a:cubicBezTo>
                    <a:pt x="4931718" y="3823165"/>
                    <a:pt x="4913164" y="3783676"/>
                    <a:pt x="4876056" y="3743591"/>
                  </a:cubicBezTo>
                  <a:cubicBezTo>
                    <a:pt x="4861967" y="3768396"/>
                    <a:pt x="4848374" y="3787049"/>
                    <a:pt x="4835277" y="3799551"/>
                  </a:cubicBezTo>
                  <a:cubicBezTo>
                    <a:pt x="4822180" y="3812052"/>
                    <a:pt x="4812159" y="3818303"/>
                    <a:pt x="4805214" y="3818303"/>
                  </a:cubicBezTo>
                  <a:cubicBezTo>
                    <a:pt x="4802039" y="3818303"/>
                    <a:pt x="4799658" y="3817212"/>
                    <a:pt x="4798070" y="3815029"/>
                  </a:cubicBezTo>
                  <a:cubicBezTo>
                    <a:pt x="4796483" y="3812846"/>
                    <a:pt x="4795689" y="3809076"/>
                    <a:pt x="4795689" y="3803718"/>
                  </a:cubicBezTo>
                  <a:lnTo>
                    <a:pt x="4795689" y="3710552"/>
                  </a:lnTo>
                  <a:lnTo>
                    <a:pt x="4979640" y="3710552"/>
                  </a:lnTo>
                  <a:lnTo>
                    <a:pt x="4992737" y="3710552"/>
                  </a:lnTo>
                  <a:lnTo>
                    <a:pt x="5034707" y="3710552"/>
                  </a:lnTo>
                  <a:cubicBezTo>
                    <a:pt x="5019824" y="3725633"/>
                    <a:pt x="5007322" y="3744435"/>
                    <a:pt x="4997202" y="3766957"/>
                  </a:cubicBezTo>
                  <a:cubicBezTo>
                    <a:pt x="4987082" y="3789480"/>
                    <a:pt x="4982022" y="3815029"/>
                    <a:pt x="4982022" y="3843604"/>
                  </a:cubicBezTo>
                  <a:cubicBezTo>
                    <a:pt x="4982022" y="3888451"/>
                    <a:pt x="4994920" y="3927593"/>
                    <a:pt x="5020717" y="3961029"/>
                  </a:cubicBezTo>
                  <a:cubicBezTo>
                    <a:pt x="5046514" y="3994466"/>
                    <a:pt x="5076081" y="4011184"/>
                    <a:pt x="5109419" y="4011184"/>
                  </a:cubicBezTo>
                  <a:cubicBezTo>
                    <a:pt x="5126683" y="4011184"/>
                    <a:pt x="5140573" y="4006670"/>
                    <a:pt x="5151090" y="3997641"/>
                  </a:cubicBezTo>
                  <a:cubicBezTo>
                    <a:pt x="5161608" y="3988612"/>
                    <a:pt x="5166866" y="3977450"/>
                    <a:pt x="5166866" y="3964155"/>
                  </a:cubicBezTo>
                  <a:cubicBezTo>
                    <a:pt x="5166866" y="3952447"/>
                    <a:pt x="5162798" y="3942178"/>
                    <a:pt x="5154662" y="3933347"/>
                  </a:cubicBezTo>
                  <a:cubicBezTo>
                    <a:pt x="5146526" y="3924517"/>
                    <a:pt x="5135811" y="3920102"/>
                    <a:pt x="5122515" y="3920102"/>
                  </a:cubicBezTo>
                  <a:cubicBezTo>
                    <a:pt x="5109419" y="3920102"/>
                    <a:pt x="5099199" y="3923872"/>
                    <a:pt x="5091857" y="3931412"/>
                  </a:cubicBezTo>
                  <a:cubicBezTo>
                    <a:pt x="5084515" y="3938953"/>
                    <a:pt x="5080844" y="3948181"/>
                    <a:pt x="5080844" y="3959094"/>
                  </a:cubicBezTo>
                  <a:lnTo>
                    <a:pt x="5080844" y="3960880"/>
                  </a:lnTo>
                  <a:cubicBezTo>
                    <a:pt x="5062190" y="3955126"/>
                    <a:pt x="5047010" y="3943269"/>
                    <a:pt x="5035302" y="3925310"/>
                  </a:cubicBezTo>
                  <a:cubicBezTo>
                    <a:pt x="5023594" y="3907352"/>
                    <a:pt x="5017740" y="3886863"/>
                    <a:pt x="5017740" y="3863844"/>
                  </a:cubicBezTo>
                  <a:cubicBezTo>
                    <a:pt x="5017740" y="3828920"/>
                    <a:pt x="5033367" y="3794639"/>
                    <a:pt x="5064621" y="3761004"/>
                  </a:cubicBezTo>
                  <a:cubicBezTo>
                    <a:pt x="5095875" y="3727369"/>
                    <a:pt x="5136208" y="3710552"/>
                    <a:pt x="5185619" y="3710552"/>
                  </a:cubicBezTo>
                  <a:lnTo>
                    <a:pt x="5199013" y="3710552"/>
                  </a:lnTo>
                  <a:lnTo>
                    <a:pt x="5387132" y="3710552"/>
                  </a:lnTo>
                  <a:lnTo>
                    <a:pt x="5387132" y="3764725"/>
                  </a:lnTo>
                  <a:cubicBezTo>
                    <a:pt x="5367685" y="3742500"/>
                    <a:pt x="5350322" y="3731387"/>
                    <a:pt x="5335042" y="3731387"/>
                  </a:cubicBezTo>
                  <a:cubicBezTo>
                    <a:pt x="5328097" y="3731387"/>
                    <a:pt x="5322392" y="3734265"/>
                    <a:pt x="5317927" y="3740019"/>
                  </a:cubicBezTo>
                  <a:cubicBezTo>
                    <a:pt x="5313462" y="3745774"/>
                    <a:pt x="5310932" y="3753116"/>
                    <a:pt x="5310337" y="3762046"/>
                  </a:cubicBezTo>
                  <a:cubicBezTo>
                    <a:pt x="5289104" y="3734860"/>
                    <a:pt x="5266482" y="3721267"/>
                    <a:pt x="5242471" y="3721267"/>
                  </a:cubicBezTo>
                  <a:cubicBezTo>
                    <a:pt x="5224810" y="3721267"/>
                    <a:pt x="5210324" y="3727220"/>
                    <a:pt x="5199013" y="3739127"/>
                  </a:cubicBezTo>
                  <a:cubicBezTo>
                    <a:pt x="5187702" y="3751033"/>
                    <a:pt x="5182047" y="3766610"/>
                    <a:pt x="5182047" y="3785859"/>
                  </a:cubicBezTo>
                  <a:cubicBezTo>
                    <a:pt x="5182047" y="3807488"/>
                    <a:pt x="5189438" y="3826092"/>
                    <a:pt x="5204222" y="3841669"/>
                  </a:cubicBezTo>
                  <a:cubicBezTo>
                    <a:pt x="5219005" y="3857247"/>
                    <a:pt x="5235724" y="3865035"/>
                    <a:pt x="5254377" y="3865035"/>
                  </a:cubicBezTo>
                  <a:cubicBezTo>
                    <a:pt x="5267673" y="3865035"/>
                    <a:pt x="5277892" y="3861364"/>
                    <a:pt x="5285036" y="3854022"/>
                  </a:cubicBezTo>
                  <a:cubicBezTo>
                    <a:pt x="5292179" y="3846680"/>
                    <a:pt x="5295751" y="3837849"/>
                    <a:pt x="5295751" y="3827530"/>
                  </a:cubicBezTo>
                  <a:cubicBezTo>
                    <a:pt x="5295751" y="3818601"/>
                    <a:pt x="5292576" y="3810911"/>
                    <a:pt x="5286226" y="3804462"/>
                  </a:cubicBezTo>
                  <a:cubicBezTo>
                    <a:pt x="5279876" y="3798013"/>
                    <a:pt x="5271840" y="3794788"/>
                    <a:pt x="5262116" y="3794788"/>
                  </a:cubicBezTo>
                  <a:cubicBezTo>
                    <a:pt x="5252591" y="3794788"/>
                    <a:pt x="5244951" y="3798211"/>
                    <a:pt x="5239197" y="3805057"/>
                  </a:cubicBezTo>
                  <a:cubicBezTo>
                    <a:pt x="5233442" y="3811903"/>
                    <a:pt x="5230763" y="3820288"/>
                    <a:pt x="5231160" y="3830209"/>
                  </a:cubicBezTo>
                  <a:cubicBezTo>
                    <a:pt x="5225802" y="3827233"/>
                    <a:pt x="5221734" y="3823363"/>
                    <a:pt x="5218956" y="3818601"/>
                  </a:cubicBezTo>
                  <a:cubicBezTo>
                    <a:pt x="5216178" y="3813838"/>
                    <a:pt x="5214789" y="3808084"/>
                    <a:pt x="5214789" y="3801337"/>
                  </a:cubicBezTo>
                  <a:cubicBezTo>
                    <a:pt x="5214789" y="3792804"/>
                    <a:pt x="5218311" y="3785015"/>
                    <a:pt x="5225356" y="3777971"/>
                  </a:cubicBezTo>
                  <a:cubicBezTo>
                    <a:pt x="5232400" y="3770926"/>
                    <a:pt x="5241876" y="3767404"/>
                    <a:pt x="5253782" y="3767404"/>
                  </a:cubicBezTo>
                  <a:cubicBezTo>
                    <a:pt x="5268466" y="3767404"/>
                    <a:pt x="5281067" y="3771174"/>
                    <a:pt x="5291584" y="3778715"/>
                  </a:cubicBezTo>
                  <a:cubicBezTo>
                    <a:pt x="5302101" y="3786256"/>
                    <a:pt x="5311825" y="3796574"/>
                    <a:pt x="5320754" y="3809671"/>
                  </a:cubicBezTo>
                  <a:lnTo>
                    <a:pt x="5341293" y="3816219"/>
                  </a:lnTo>
                  <a:cubicBezTo>
                    <a:pt x="5340499" y="3810266"/>
                    <a:pt x="5340102" y="3805603"/>
                    <a:pt x="5340102" y="3802230"/>
                  </a:cubicBezTo>
                  <a:cubicBezTo>
                    <a:pt x="5340102" y="3794094"/>
                    <a:pt x="5341342" y="3787942"/>
                    <a:pt x="5343823" y="3783775"/>
                  </a:cubicBezTo>
                  <a:cubicBezTo>
                    <a:pt x="5346303" y="3779608"/>
                    <a:pt x="5349627" y="3777524"/>
                    <a:pt x="5353794" y="3777524"/>
                  </a:cubicBezTo>
                  <a:cubicBezTo>
                    <a:pt x="5359747" y="3777524"/>
                    <a:pt x="5365701" y="3779955"/>
                    <a:pt x="5371654" y="3784817"/>
                  </a:cubicBezTo>
                  <a:cubicBezTo>
                    <a:pt x="5377607" y="3789679"/>
                    <a:pt x="5382766" y="3795483"/>
                    <a:pt x="5387132" y="3802230"/>
                  </a:cubicBezTo>
                  <a:lnTo>
                    <a:pt x="5387132" y="3917720"/>
                  </a:lnTo>
                  <a:cubicBezTo>
                    <a:pt x="5367685" y="3895495"/>
                    <a:pt x="5350818" y="3884383"/>
                    <a:pt x="5336530" y="3884383"/>
                  </a:cubicBezTo>
                  <a:cubicBezTo>
                    <a:pt x="5329585" y="3884383"/>
                    <a:pt x="5323880" y="3887260"/>
                    <a:pt x="5319415" y="3893015"/>
                  </a:cubicBezTo>
                  <a:cubicBezTo>
                    <a:pt x="5314950" y="3898770"/>
                    <a:pt x="5312420" y="3906112"/>
                    <a:pt x="5311825" y="3915041"/>
                  </a:cubicBezTo>
                  <a:cubicBezTo>
                    <a:pt x="5292378" y="3887856"/>
                    <a:pt x="5271145" y="3874262"/>
                    <a:pt x="5248126" y="3874262"/>
                  </a:cubicBezTo>
                  <a:cubicBezTo>
                    <a:pt x="5231854" y="3874262"/>
                    <a:pt x="5218510" y="3880216"/>
                    <a:pt x="5208092" y="3892122"/>
                  </a:cubicBezTo>
                  <a:cubicBezTo>
                    <a:pt x="5197674" y="3904028"/>
                    <a:pt x="5192465" y="3919606"/>
                    <a:pt x="5192465" y="3938854"/>
                  </a:cubicBezTo>
                  <a:cubicBezTo>
                    <a:pt x="5192465" y="3960484"/>
                    <a:pt x="5199856" y="3979087"/>
                    <a:pt x="5214640" y="3994664"/>
                  </a:cubicBezTo>
                  <a:cubicBezTo>
                    <a:pt x="5229424" y="4010242"/>
                    <a:pt x="5246142" y="4018030"/>
                    <a:pt x="5264795" y="4018030"/>
                  </a:cubicBezTo>
                  <a:cubicBezTo>
                    <a:pt x="5278091" y="4018030"/>
                    <a:pt x="5288310" y="4014359"/>
                    <a:pt x="5295454" y="4007017"/>
                  </a:cubicBezTo>
                  <a:cubicBezTo>
                    <a:pt x="5302597" y="3999675"/>
                    <a:pt x="5306169" y="3990845"/>
                    <a:pt x="5306169" y="3980526"/>
                  </a:cubicBezTo>
                  <a:cubicBezTo>
                    <a:pt x="5306169" y="3971596"/>
                    <a:pt x="5302994" y="3963907"/>
                    <a:pt x="5296644" y="3957457"/>
                  </a:cubicBezTo>
                  <a:cubicBezTo>
                    <a:pt x="5290294" y="3951008"/>
                    <a:pt x="5282258" y="3947784"/>
                    <a:pt x="5272534" y="3947784"/>
                  </a:cubicBezTo>
                  <a:cubicBezTo>
                    <a:pt x="5263009" y="3947784"/>
                    <a:pt x="5255369" y="3951207"/>
                    <a:pt x="5249615" y="3958053"/>
                  </a:cubicBezTo>
                  <a:cubicBezTo>
                    <a:pt x="5243860" y="3964899"/>
                    <a:pt x="5241181" y="3973283"/>
                    <a:pt x="5241578" y="3983205"/>
                  </a:cubicBezTo>
                  <a:cubicBezTo>
                    <a:pt x="5236220" y="3980228"/>
                    <a:pt x="5232152" y="3976359"/>
                    <a:pt x="5229374" y="3971596"/>
                  </a:cubicBezTo>
                  <a:cubicBezTo>
                    <a:pt x="5226596" y="3966834"/>
                    <a:pt x="5225207" y="3961079"/>
                    <a:pt x="5225207" y="3954332"/>
                  </a:cubicBezTo>
                  <a:cubicBezTo>
                    <a:pt x="5225207" y="3945799"/>
                    <a:pt x="5228382" y="3938011"/>
                    <a:pt x="5234732" y="3930966"/>
                  </a:cubicBezTo>
                  <a:cubicBezTo>
                    <a:pt x="5241082" y="3923922"/>
                    <a:pt x="5249615" y="3920399"/>
                    <a:pt x="5260330" y="3920399"/>
                  </a:cubicBezTo>
                  <a:cubicBezTo>
                    <a:pt x="5273626" y="3920399"/>
                    <a:pt x="5285333" y="3924170"/>
                    <a:pt x="5295454" y="3931710"/>
                  </a:cubicBezTo>
                  <a:cubicBezTo>
                    <a:pt x="5305574" y="3939251"/>
                    <a:pt x="5314504" y="3949569"/>
                    <a:pt x="5322243" y="3962666"/>
                  </a:cubicBezTo>
                  <a:lnTo>
                    <a:pt x="5342781" y="3969215"/>
                  </a:lnTo>
                  <a:cubicBezTo>
                    <a:pt x="5341987" y="3963262"/>
                    <a:pt x="5341590" y="3958599"/>
                    <a:pt x="5341590" y="3955225"/>
                  </a:cubicBezTo>
                  <a:cubicBezTo>
                    <a:pt x="5341590" y="3947089"/>
                    <a:pt x="5342831" y="3940937"/>
                    <a:pt x="5345311" y="3936770"/>
                  </a:cubicBezTo>
                  <a:cubicBezTo>
                    <a:pt x="5347792" y="3932603"/>
                    <a:pt x="5351115" y="3930519"/>
                    <a:pt x="5355283" y="3930519"/>
                  </a:cubicBezTo>
                  <a:cubicBezTo>
                    <a:pt x="5360244" y="3930519"/>
                    <a:pt x="5365701" y="3932950"/>
                    <a:pt x="5371654" y="3937812"/>
                  </a:cubicBezTo>
                  <a:cubicBezTo>
                    <a:pt x="5377607" y="3942674"/>
                    <a:pt x="5382766" y="3948478"/>
                    <a:pt x="5387132" y="3955225"/>
                  </a:cubicBezTo>
                  <a:lnTo>
                    <a:pt x="5387132" y="3979930"/>
                  </a:lnTo>
                  <a:lnTo>
                    <a:pt x="5439519" y="4015649"/>
                  </a:lnTo>
                  <a:lnTo>
                    <a:pt x="5439519" y="3710552"/>
                  </a:lnTo>
                  <a:lnTo>
                    <a:pt x="5488666" y="3710552"/>
                  </a:lnTo>
                  <a:lnTo>
                    <a:pt x="5486847" y="3721862"/>
                  </a:lnTo>
                  <a:cubicBezTo>
                    <a:pt x="5486847" y="3739524"/>
                    <a:pt x="5492800" y="3754406"/>
                    <a:pt x="5504706" y="3766511"/>
                  </a:cubicBezTo>
                  <a:cubicBezTo>
                    <a:pt x="5516612" y="3778616"/>
                    <a:pt x="5532983" y="3784668"/>
                    <a:pt x="5553819" y="3784668"/>
                  </a:cubicBezTo>
                  <a:cubicBezTo>
                    <a:pt x="5584379" y="3784668"/>
                    <a:pt x="5612557" y="3771273"/>
                    <a:pt x="5638354" y="3744484"/>
                  </a:cubicBezTo>
                  <a:cubicBezTo>
                    <a:pt x="5642124" y="3750437"/>
                    <a:pt x="5644009" y="3757184"/>
                    <a:pt x="5644009" y="3764725"/>
                  </a:cubicBezTo>
                  <a:cubicBezTo>
                    <a:pt x="5644009" y="3783378"/>
                    <a:pt x="5633046" y="3799501"/>
                    <a:pt x="5611118" y="3813094"/>
                  </a:cubicBezTo>
                  <a:cubicBezTo>
                    <a:pt x="5589191" y="3826687"/>
                    <a:pt x="5562650" y="3833484"/>
                    <a:pt x="5531495" y="3833484"/>
                  </a:cubicBezTo>
                  <a:cubicBezTo>
                    <a:pt x="5521176" y="3833484"/>
                    <a:pt x="5510262" y="3832591"/>
                    <a:pt x="5498753" y="3830805"/>
                  </a:cubicBezTo>
                  <a:lnTo>
                    <a:pt x="5535662" y="3893015"/>
                  </a:lnTo>
                  <a:cubicBezTo>
                    <a:pt x="5558879" y="3893015"/>
                    <a:pt x="5582196" y="3896438"/>
                    <a:pt x="5605612" y="3903284"/>
                  </a:cubicBezTo>
                  <a:cubicBezTo>
                    <a:pt x="5629027" y="3910130"/>
                    <a:pt x="5649516" y="3920151"/>
                    <a:pt x="5667078" y="3933347"/>
                  </a:cubicBezTo>
                  <a:cubicBezTo>
                    <a:pt x="5684639" y="3946543"/>
                    <a:pt x="5700068" y="3963956"/>
                    <a:pt x="5713363" y="3985586"/>
                  </a:cubicBezTo>
                  <a:lnTo>
                    <a:pt x="5758905" y="4015352"/>
                  </a:lnTo>
                  <a:lnTo>
                    <a:pt x="5758905" y="3710552"/>
                  </a:lnTo>
                  <a:lnTo>
                    <a:pt x="5819924" y="3710552"/>
                  </a:lnTo>
                  <a:lnTo>
                    <a:pt x="5798493" y="3676619"/>
                  </a:lnTo>
                  <a:lnTo>
                    <a:pt x="5756226" y="3676619"/>
                  </a:lnTo>
                  <a:cubicBezTo>
                    <a:pt x="5753249" y="3672253"/>
                    <a:pt x="5750322" y="3667540"/>
                    <a:pt x="5747445" y="3662480"/>
                  </a:cubicBezTo>
                  <a:cubicBezTo>
                    <a:pt x="5744567" y="3657420"/>
                    <a:pt x="5740103" y="3648838"/>
                    <a:pt x="5734050" y="3636733"/>
                  </a:cubicBezTo>
                  <a:cubicBezTo>
                    <a:pt x="5727998" y="3624628"/>
                    <a:pt x="5718820" y="3618576"/>
                    <a:pt x="5706517" y="3618576"/>
                  </a:cubicBezTo>
                  <a:lnTo>
                    <a:pt x="5706517" y="3934687"/>
                  </a:lnTo>
                  <a:cubicBezTo>
                    <a:pt x="5681315" y="3902540"/>
                    <a:pt x="5653832" y="3879918"/>
                    <a:pt x="5624066" y="3866821"/>
                  </a:cubicBezTo>
                  <a:cubicBezTo>
                    <a:pt x="5663158" y="3845588"/>
                    <a:pt x="5682705" y="3816021"/>
                    <a:pt x="5682705" y="3778119"/>
                  </a:cubicBezTo>
                  <a:cubicBezTo>
                    <a:pt x="5682705" y="3758276"/>
                    <a:pt x="5676900" y="3739424"/>
                    <a:pt x="5665292" y="3721565"/>
                  </a:cubicBezTo>
                  <a:cubicBezTo>
                    <a:pt x="5653683" y="3703706"/>
                    <a:pt x="5637461" y="3688426"/>
                    <a:pt x="5616625" y="3675726"/>
                  </a:cubicBezTo>
                  <a:cubicBezTo>
                    <a:pt x="5598567" y="3706484"/>
                    <a:pt x="5580212" y="3725931"/>
                    <a:pt x="5561558" y="3734066"/>
                  </a:cubicBezTo>
                  <a:cubicBezTo>
                    <a:pt x="5564535" y="3727915"/>
                    <a:pt x="5566023" y="3721763"/>
                    <a:pt x="5566023" y="3715612"/>
                  </a:cubicBezTo>
                  <a:cubicBezTo>
                    <a:pt x="5566023" y="3705095"/>
                    <a:pt x="5562699" y="3695818"/>
                    <a:pt x="5556052" y="3687781"/>
                  </a:cubicBezTo>
                  <a:cubicBezTo>
                    <a:pt x="5549404" y="3679744"/>
                    <a:pt x="5539929" y="3675726"/>
                    <a:pt x="5527626" y="3675726"/>
                  </a:cubicBezTo>
                  <a:cubicBezTo>
                    <a:pt x="5515918" y="3675726"/>
                    <a:pt x="5506194" y="3680141"/>
                    <a:pt x="5498455" y="3688972"/>
                  </a:cubicBezTo>
                  <a:lnTo>
                    <a:pt x="5492896" y="3698451"/>
                  </a:lnTo>
                  <a:lnTo>
                    <a:pt x="5479108" y="3676619"/>
                  </a:lnTo>
                  <a:lnTo>
                    <a:pt x="5177582" y="3676619"/>
                  </a:lnTo>
                  <a:lnTo>
                    <a:pt x="5158234" y="3676619"/>
                  </a:lnTo>
                  <a:lnTo>
                    <a:pt x="4971306" y="3676619"/>
                  </a:lnTo>
                  <a:lnTo>
                    <a:pt x="4958209" y="3676619"/>
                  </a:lnTo>
                  <a:lnTo>
                    <a:pt x="4888260" y="3676619"/>
                  </a:lnTo>
                  <a:cubicBezTo>
                    <a:pt x="4889649" y="3670666"/>
                    <a:pt x="4890344" y="3664514"/>
                    <a:pt x="4890344" y="3658164"/>
                  </a:cubicBezTo>
                  <a:cubicBezTo>
                    <a:pt x="4890344" y="3639908"/>
                    <a:pt x="4882803" y="3623487"/>
                    <a:pt x="4867722" y="3608902"/>
                  </a:cubicBezTo>
                  <a:cubicBezTo>
                    <a:pt x="4852640" y="3594317"/>
                    <a:pt x="4830812" y="3587024"/>
                    <a:pt x="4802237" y="3587024"/>
                  </a:cubicBezTo>
                  <a:cubicBezTo>
                    <a:pt x="4787553" y="3587024"/>
                    <a:pt x="4774605" y="3587372"/>
                    <a:pt x="4763393" y="3588066"/>
                  </a:cubicBezTo>
                  <a:cubicBezTo>
                    <a:pt x="4752181" y="3588761"/>
                    <a:pt x="4740523" y="3589108"/>
                    <a:pt x="4728419" y="3589108"/>
                  </a:cubicBezTo>
                  <a:cubicBezTo>
                    <a:pt x="4708575" y="3589108"/>
                    <a:pt x="4694833" y="3585734"/>
                    <a:pt x="4687193" y="3578988"/>
                  </a:cubicBezTo>
                  <a:cubicBezTo>
                    <a:pt x="4679553" y="3572241"/>
                    <a:pt x="4675733" y="3564105"/>
                    <a:pt x="4675733" y="3554580"/>
                  </a:cubicBezTo>
                  <a:cubicBezTo>
                    <a:pt x="4675733" y="3549817"/>
                    <a:pt x="4676329" y="3544956"/>
                    <a:pt x="4677519" y="3539995"/>
                  </a:cubicBezTo>
                  <a:close/>
                  <a:moveTo>
                    <a:pt x="2966294" y="3519754"/>
                  </a:moveTo>
                  <a:cubicBezTo>
                    <a:pt x="2931568" y="3519754"/>
                    <a:pt x="2904134" y="3527195"/>
                    <a:pt x="2883993" y="3542078"/>
                  </a:cubicBezTo>
                  <a:cubicBezTo>
                    <a:pt x="2863850" y="3556961"/>
                    <a:pt x="2853780" y="3574324"/>
                    <a:pt x="2853780" y="3594168"/>
                  </a:cubicBezTo>
                  <a:cubicBezTo>
                    <a:pt x="2853780" y="3613218"/>
                    <a:pt x="2860378" y="3627754"/>
                    <a:pt x="2873574" y="3637775"/>
                  </a:cubicBezTo>
                  <a:cubicBezTo>
                    <a:pt x="2886771" y="3647796"/>
                    <a:pt x="2904481" y="3652806"/>
                    <a:pt x="2926706" y="3652806"/>
                  </a:cubicBezTo>
                  <a:cubicBezTo>
                    <a:pt x="2934643" y="3652806"/>
                    <a:pt x="2944119" y="3652360"/>
                    <a:pt x="2955132" y="3651467"/>
                  </a:cubicBezTo>
                  <a:cubicBezTo>
                    <a:pt x="2966145" y="3650574"/>
                    <a:pt x="2975621" y="3650127"/>
                    <a:pt x="2983559" y="3650127"/>
                  </a:cubicBezTo>
                  <a:cubicBezTo>
                    <a:pt x="2997052" y="3650127"/>
                    <a:pt x="3006775" y="3652509"/>
                    <a:pt x="3012728" y="3657271"/>
                  </a:cubicBezTo>
                  <a:cubicBezTo>
                    <a:pt x="3018681" y="3662034"/>
                    <a:pt x="3022154" y="3668483"/>
                    <a:pt x="3023147" y="3676619"/>
                  </a:cubicBezTo>
                  <a:lnTo>
                    <a:pt x="2749302" y="3676619"/>
                  </a:lnTo>
                  <a:lnTo>
                    <a:pt x="2729360" y="3676619"/>
                  </a:lnTo>
                  <a:lnTo>
                    <a:pt x="2491830" y="3676619"/>
                  </a:lnTo>
                  <a:lnTo>
                    <a:pt x="2472186" y="3676619"/>
                  </a:lnTo>
                  <a:lnTo>
                    <a:pt x="2449564" y="3676619"/>
                  </a:lnTo>
                  <a:cubicBezTo>
                    <a:pt x="2446586" y="3672253"/>
                    <a:pt x="2443659" y="3667540"/>
                    <a:pt x="2440782" y="3662480"/>
                  </a:cubicBezTo>
                  <a:cubicBezTo>
                    <a:pt x="2437904" y="3657420"/>
                    <a:pt x="2433440" y="3648838"/>
                    <a:pt x="2427387" y="3636733"/>
                  </a:cubicBezTo>
                  <a:cubicBezTo>
                    <a:pt x="2421336" y="3624628"/>
                    <a:pt x="2412158" y="3618576"/>
                    <a:pt x="2399854" y="3618576"/>
                  </a:cubicBezTo>
                  <a:lnTo>
                    <a:pt x="2399854" y="3710552"/>
                  </a:lnTo>
                  <a:cubicBezTo>
                    <a:pt x="2391123" y="3696859"/>
                    <a:pt x="2383285" y="3687781"/>
                    <a:pt x="2376339" y="3683316"/>
                  </a:cubicBezTo>
                  <a:cubicBezTo>
                    <a:pt x="2369394" y="3678851"/>
                    <a:pt x="2359373" y="3676619"/>
                    <a:pt x="2346276" y="3676619"/>
                  </a:cubicBezTo>
                  <a:lnTo>
                    <a:pt x="2342109" y="3676619"/>
                  </a:lnTo>
                  <a:lnTo>
                    <a:pt x="2329310" y="3676619"/>
                  </a:lnTo>
                  <a:lnTo>
                    <a:pt x="2044156" y="3676619"/>
                  </a:lnTo>
                  <a:lnTo>
                    <a:pt x="2024510" y="3676619"/>
                  </a:lnTo>
                  <a:lnTo>
                    <a:pt x="2001888" y="3676619"/>
                  </a:lnTo>
                  <a:cubicBezTo>
                    <a:pt x="1998911" y="3672253"/>
                    <a:pt x="1995984" y="3667540"/>
                    <a:pt x="1993107" y="3662480"/>
                  </a:cubicBezTo>
                  <a:cubicBezTo>
                    <a:pt x="1990229" y="3657420"/>
                    <a:pt x="1985765" y="3648838"/>
                    <a:pt x="1979712" y="3636733"/>
                  </a:cubicBezTo>
                  <a:cubicBezTo>
                    <a:pt x="1973660" y="3624628"/>
                    <a:pt x="1964482" y="3618576"/>
                    <a:pt x="1952179" y="3618576"/>
                  </a:cubicBezTo>
                  <a:lnTo>
                    <a:pt x="1952179" y="3710552"/>
                  </a:lnTo>
                  <a:cubicBezTo>
                    <a:pt x="1943448" y="3696859"/>
                    <a:pt x="1935610" y="3687781"/>
                    <a:pt x="1928665" y="3683316"/>
                  </a:cubicBezTo>
                  <a:cubicBezTo>
                    <a:pt x="1921719" y="3678851"/>
                    <a:pt x="1911698" y="3676619"/>
                    <a:pt x="1898601" y="3676619"/>
                  </a:cubicBezTo>
                  <a:lnTo>
                    <a:pt x="1896815" y="3676619"/>
                  </a:lnTo>
                  <a:lnTo>
                    <a:pt x="1881634" y="3676619"/>
                  </a:lnTo>
                  <a:lnTo>
                    <a:pt x="1500635" y="3676619"/>
                  </a:lnTo>
                  <a:lnTo>
                    <a:pt x="1522066" y="3710552"/>
                  </a:lnTo>
                  <a:lnTo>
                    <a:pt x="1685777" y="3710552"/>
                  </a:lnTo>
                  <a:lnTo>
                    <a:pt x="1685777" y="3732578"/>
                  </a:lnTo>
                  <a:lnTo>
                    <a:pt x="1517006" y="3839139"/>
                  </a:lnTo>
                  <a:lnTo>
                    <a:pt x="1546771" y="3889741"/>
                  </a:lnTo>
                  <a:cubicBezTo>
                    <a:pt x="1618011" y="3897281"/>
                    <a:pt x="1666627" y="3929230"/>
                    <a:pt x="1692624" y="3985586"/>
                  </a:cubicBezTo>
                  <a:lnTo>
                    <a:pt x="1738165" y="4015352"/>
                  </a:lnTo>
                  <a:lnTo>
                    <a:pt x="1738165" y="3783477"/>
                  </a:lnTo>
                  <a:lnTo>
                    <a:pt x="1747094" y="3783477"/>
                  </a:lnTo>
                  <a:cubicBezTo>
                    <a:pt x="1775868" y="3783477"/>
                    <a:pt x="1796654" y="3788289"/>
                    <a:pt x="1809453" y="3797914"/>
                  </a:cubicBezTo>
                  <a:cubicBezTo>
                    <a:pt x="1822253" y="3807538"/>
                    <a:pt x="1828653" y="3819097"/>
                    <a:pt x="1828653" y="3832591"/>
                  </a:cubicBezTo>
                  <a:cubicBezTo>
                    <a:pt x="1828653" y="3840925"/>
                    <a:pt x="1826767" y="3848069"/>
                    <a:pt x="1822996" y="3854022"/>
                  </a:cubicBezTo>
                  <a:cubicBezTo>
                    <a:pt x="1814860" y="3842314"/>
                    <a:pt x="1804641" y="3836460"/>
                    <a:pt x="1792338" y="3836460"/>
                  </a:cubicBezTo>
                  <a:cubicBezTo>
                    <a:pt x="1781424" y="3836460"/>
                    <a:pt x="1772444" y="3840131"/>
                    <a:pt x="1765400" y="3847473"/>
                  </a:cubicBezTo>
                  <a:cubicBezTo>
                    <a:pt x="1758355" y="3854816"/>
                    <a:pt x="1754833" y="3864043"/>
                    <a:pt x="1754833" y="3875155"/>
                  </a:cubicBezTo>
                  <a:cubicBezTo>
                    <a:pt x="1754833" y="3886863"/>
                    <a:pt x="1758603" y="3896537"/>
                    <a:pt x="1766144" y="3904177"/>
                  </a:cubicBezTo>
                  <a:cubicBezTo>
                    <a:pt x="1773684" y="3911817"/>
                    <a:pt x="1783607" y="3915637"/>
                    <a:pt x="1795910" y="3915637"/>
                  </a:cubicBezTo>
                  <a:cubicBezTo>
                    <a:pt x="1812381" y="3915637"/>
                    <a:pt x="1826718" y="3908344"/>
                    <a:pt x="1838921" y="3893759"/>
                  </a:cubicBezTo>
                  <a:cubicBezTo>
                    <a:pt x="1851125" y="3879174"/>
                    <a:pt x="1857228" y="3860471"/>
                    <a:pt x="1857228" y="3837651"/>
                  </a:cubicBezTo>
                  <a:cubicBezTo>
                    <a:pt x="1857228" y="3806893"/>
                    <a:pt x="1845321" y="3781443"/>
                    <a:pt x="1821509" y="3761302"/>
                  </a:cubicBezTo>
                  <a:cubicBezTo>
                    <a:pt x="1797696" y="3741161"/>
                    <a:pt x="1769915" y="3730693"/>
                    <a:pt x="1738165" y="3729899"/>
                  </a:cubicBezTo>
                  <a:lnTo>
                    <a:pt x="1738165" y="3710552"/>
                  </a:lnTo>
                  <a:lnTo>
                    <a:pt x="1903066" y="3710552"/>
                  </a:lnTo>
                  <a:lnTo>
                    <a:pt x="1905447" y="3710552"/>
                  </a:lnTo>
                  <a:cubicBezTo>
                    <a:pt x="1916560" y="3710552"/>
                    <a:pt x="1927126" y="3718836"/>
                    <a:pt x="1937148" y="3735406"/>
                  </a:cubicBezTo>
                  <a:cubicBezTo>
                    <a:pt x="1947169" y="3751975"/>
                    <a:pt x="1952179" y="3766908"/>
                    <a:pt x="1952179" y="3780203"/>
                  </a:cubicBezTo>
                  <a:lnTo>
                    <a:pt x="1952179" y="3981121"/>
                  </a:lnTo>
                  <a:lnTo>
                    <a:pt x="2004567" y="4015352"/>
                  </a:lnTo>
                  <a:lnTo>
                    <a:pt x="2004567" y="3710552"/>
                  </a:lnTo>
                  <a:lnTo>
                    <a:pt x="2045941" y="3710552"/>
                  </a:lnTo>
                  <a:lnTo>
                    <a:pt x="2058741" y="3710552"/>
                  </a:lnTo>
                  <a:lnTo>
                    <a:pt x="2069456" y="3746866"/>
                  </a:lnTo>
                  <a:cubicBezTo>
                    <a:pt x="2103785" y="3747659"/>
                    <a:pt x="2133154" y="3759665"/>
                    <a:pt x="2157563" y="3782882"/>
                  </a:cubicBezTo>
                  <a:lnTo>
                    <a:pt x="2081363" y="3851045"/>
                  </a:lnTo>
                  <a:lnTo>
                    <a:pt x="2111128" y="3901647"/>
                  </a:lnTo>
                  <a:cubicBezTo>
                    <a:pt x="2179788" y="3907005"/>
                    <a:pt x="2228404" y="3934984"/>
                    <a:pt x="2256979" y="3985586"/>
                  </a:cubicBezTo>
                  <a:lnTo>
                    <a:pt x="2302521" y="4015352"/>
                  </a:lnTo>
                  <a:lnTo>
                    <a:pt x="2302521" y="3710552"/>
                  </a:lnTo>
                  <a:lnTo>
                    <a:pt x="2350742" y="3710552"/>
                  </a:lnTo>
                  <a:lnTo>
                    <a:pt x="2353123" y="3710552"/>
                  </a:lnTo>
                  <a:cubicBezTo>
                    <a:pt x="2364235" y="3710552"/>
                    <a:pt x="2374801" y="3718836"/>
                    <a:pt x="2384823" y="3735406"/>
                  </a:cubicBezTo>
                  <a:cubicBezTo>
                    <a:pt x="2394845" y="3751975"/>
                    <a:pt x="2399854" y="3766908"/>
                    <a:pt x="2399854" y="3780203"/>
                  </a:cubicBezTo>
                  <a:lnTo>
                    <a:pt x="2399854" y="3981121"/>
                  </a:lnTo>
                  <a:lnTo>
                    <a:pt x="2452242" y="4015352"/>
                  </a:lnTo>
                  <a:lnTo>
                    <a:pt x="2452242" y="3710552"/>
                  </a:lnTo>
                  <a:lnTo>
                    <a:pt x="2493617" y="3710552"/>
                  </a:lnTo>
                  <a:lnTo>
                    <a:pt x="2513261" y="3710552"/>
                  </a:lnTo>
                  <a:lnTo>
                    <a:pt x="2657327" y="3710552"/>
                  </a:lnTo>
                  <a:lnTo>
                    <a:pt x="2657327" y="3732578"/>
                  </a:lnTo>
                  <a:lnTo>
                    <a:pt x="2488555" y="3839139"/>
                  </a:lnTo>
                  <a:lnTo>
                    <a:pt x="2518321" y="3889741"/>
                  </a:lnTo>
                  <a:cubicBezTo>
                    <a:pt x="2589561" y="3897281"/>
                    <a:pt x="2638178" y="3929230"/>
                    <a:pt x="2664174" y="3985586"/>
                  </a:cubicBezTo>
                  <a:lnTo>
                    <a:pt x="2709715" y="4015352"/>
                  </a:lnTo>
                  <a:lnTo>
                    <a:pt x="2709715" y="3710552"/>
                  </a:lnTo>
                  <a:lnTo>
                    <a:pt x="2750791" y="3710552"/>
                  </a:lnTo>
                  <a:lnTo>
                    <a:pt x="2770734" y="3710552"/>
                  </a:lnTo>
                  <a:lnTo>
                    <a:pt x="2994571" y="3710552"/>
                  </a:lnTo>
                  <a:lnTo>
                    <a:pt x="2994571" y="3790323"/>
                  </a:lnTo>
                  <a:cubicBezTo>
                    <a:pt x="2974728" y="3756589"/>
                    <a:pt x="2955777" y="3739722"/>
                    <a:pt x="2937719" y="3739722"/>
                  </a:cubicBezTo>
                  <a:cubicBezTo>
                    <a:pt x="2927996" y="3739722"/>
                    <a:pt x="2920059" y="3743840"/>
                    <a:pt x="2913907" y="3752075"/>
                  </a:cubicBezTo>
                  <a:cubicBezTo>
                    <a:pt x="2907756" y="3760310"/>
                    <a:pt x="2903588" y="3772563"/>
                    <a:pt x="2901405" y="3788835"/>
                  </a:cubicBezTo>
                  <a:cubicBezTo>
                    <a:pt x="2876402" y="3752124"/>
                    <a:pt x="2849712" y="3733769"/>
                    <a:pt x="2821336" y="3733769"/>
                  </a:cubicBezTo>
                  <a:cubicBezTo>
                    <a:pt x="2799706" y="3733769"/>
                    <a:pt x="2782443" y="3742302"/>
                    <a:pt x="2769543" y="3759367"/>
                  </a:cubicBezTo>
                  <a:cubicBezTo>
                    <a:pt x="2756645" y="3776433"/>
                    <a:pt x="2750196" y="3796574"/>
                    <a:pt x="2750196" y="3819791"/>
                  </a:cubicBezTo>
                  <a:cubicBezTo>
                    <a:pt x="2750196" y="3849557"/>
                    <a:pt x="2759175" y="3874213"/>
                    <a:pt x="2777133" y="3893759"/>
                  </a:cubicBezTo>
                  <a:cubicBezTo>
                    <a:pt x="2795093" y="3913305"/>
                    <a:pt x="2815383" y="3923078"/>
                    <a:pt x="2838004" y="3923078"/>
                  </a:cubicBezTo>
                  <a:cubicBezTo>
                    <a:pt x="2854078" y="3923078"/>
                    <a:pt x="2866629" y="3918514"/>
                    <a:pt x="2875659" y="3909386"/>
                  </a:cubicBezTo>
                  <a:cubicBezTo>
                    <a:pt x="2884687" y="3900258"/>
                    <a:pt x="2889201" y="3889344"/>
                    <a:pt x="2889201" y="3876644"/>
                  </a:cubicBezTo>
                  <a:cubicBezTo>
                    <a:pt x="2889201" y="3865730"/>
                    <a:pt x="2885282" y="3855957"/>
                    <a:pt x="2877443" y="3847325"/>
                  </a:cubicBezTo>
                  <a:cubicBezTo>
                    <a:pt x="2869605" y="3838693"/>
                    <a:pt x="2859733" y="3834377"/>
                    <a:pt x="2847827" y="3834377"/>
                  </a:cubicBezTo>
                  <a:cubicBezTo>
                    <a:pt x="2835325" y="3834377"/>
                    <a:pt x="2825453" y="3838693"/>
                    <a:pt x="2818210" y="3847325"/>
                  </a:cubicBezTo>
                  <a:cubicBezTo>
                    <a:pt x="2810968" y="3855957"/>
                    <a:pt x="2807544" y="3867317"/>
                    <a:pt x="2807941" y="3881406"/>
                  </a:cubicBezTo>
                  <a:cubicBezTo>
                    <a:pt x="2799408" y="3876842"/>
                    <a:pt x="2793356" y="3870939"/>
                    <a:pt x="2789784" y="3863696"/>
                  </a:cubicBezTo>
                  <a:cubicBezTo>
                    <a:pt x="2786212" y="3856453"/>
                    <a:pt x="2784427" y="3848168"/>
                    <a:pt x="2784427" y="3838841"/>
                  </a:cubicBezTo>
                  <a:cubicBezTo>
                    <a:pt x="2784427" y="3825546"/>
                    <a:pt x="2788990" y="3814136"/>
                    <a:pt x="2798118" y="3804611"/>
                  </a:cubicBezTo>
                  <a:cubicBezTo>
                    <a:pt x="2807246" y="3795086"/>
                    <a:pt x="2819352" y="3790323"/>
                    <a:pt x="2834433" y="3790323"/>
                  </a:cubicBezTo>
                  <a:cubicBezTo>
                    <a:pt x="2849712" y="3790323"/>
                    <a:pt x="2863950" y="3795235"/>
                    <a:pt x="2877146" y="3805057"/>
                  </a:cubicBezTo>
                  <a:cubicBezTo>
                    <a:pt x="2890343" y="3814880"/>
                    <a:pt x="2902695" y="3829614"/>
                    <a:pt x="2914204" y="3849259"/>
                  </a:cubicBezTo>
                  <a:lnTo>
                    <a:pt x="2935636" y="3855510"/>
                  </a:lnTo>
                  <a:cubicBezTo>
                    <a:pt x="2934643" y="3846580"/>
                    <a:pt x="2934147" y="3840032"/>
                    <a:pt x="2934147" y="3835865"/>
                  </a:cubicBezTo>
                  <a:cubicBezTo>
                    <a:pt x="2934147" y="3823363"/>
                    <a:pt x="2935984" y="3813640"/>
                    <a:pt x="2939654" y="3806694"/>
                  </a:cubicBezTo>
                  <a:cubicBezTo>
                    <a:pt x="2943325" y="3799749"/>
                    <a:pt x="2948534" y="3796277"/>
                    <a:pt x="2955281" y="3796277"/>
                  </a:cubicBezTo>
                  <a:cubicBezTo>
                    <a:pt x="2963615" y="3796277"/>
                    <a:pt x="2972247" y="3802131"/>
                    <a:pt x="2981178" y="3813838"/>
                  </a:cubicBezTo>
                  <a:cubicBezTo>
                    <a:pt x="2990106" y="3825546"/>
                    <a:pt x="2994571" y="3842116"/>
                    <a:pt x="2994571" y="3863547"/>
                  </a:cubicBezTo>
                  <a:lnTo>
                    <a:pt x="2994571" y="3981121"/>
                  </a:lnTo>
                  <a:lnTo>
                    <a:pt x="3046959" y="4015352"/>
                  </a:lnTo>
                  <a:lnTo>
                    <a:pt x="3046959" y="3710552"/>
                  </a:lnTo>
                  <a:lnTo>
                    <a:pt x="3093691" y="3710552"/>
                  </a:lnTo>
                  <a:lnTo>
                    <a:pt x="3107978" y="3710552"/>
                  </a:lnTo>
                  <a:lnTo>
                    <a:pt x="3120481" y="3710552"/>
                  </a:lnTo>
                  <a:lnTo>
                    <a:pt x="3120481" y="3981121"/>
                  </a:lnTo>
                  <a:lnTo>
                    <a:pt x="3172869" y="4015352"/>
                  </a:lnTo>
                  <a:lnTo>
                    <a:pt x="3172869" y="3710552"/>
                  </a:lnTo>
                  <a:lnTo>
                    <a:pt x="3217516" y="3710552"/>
                  </a:lnTo>
                  <a:lnTo>
                    <a:pt x="3233888" y="3710552"/>
                  </a:lnTo>
                  <a:lnTo>
                    <a:pt x="3381227" y="3710552"/>
                  </a:lnTo>
                  <a:lnTo>
                    <a:pt x="3381227" y="3732578"/>
                  </a:lnTo>
                  <a:lnTo>
                    <a:pt x="3212457" y="3839139"/>
                  </a:lnTo>
                  <a:lnTo>
                    <a:pt x="3242222" y="3889741"/>
                  </a:lnTo>
                  <a:cubicBezTo>
                    <a:pt x="3313461" y="3897281"/>
                    <a:pt x="3362079" y="3929230"/>
                    <a:pt x="3388073" y="3985586"/>
                  </a:cubicBezTo>
                  <a:lnTo>
                    <a:pt x="3433614" y="4015352"/>
                  </a:lnTo>
                  <a:lnTo>
                    <a:pt x="3433614" y="3710552"/>
                  </a:lnTo>
                  <a:lnTo>
                    <a:pt x="3494634" y="3710552"/>
                  </a:lnTo>
                  <a:lnTo>
                    <a:pt x="3473203" y="3676619"/>
                  </a:lnTo>
                  <a:lnTo>
                    <a:pt x="3212457" y="3676619"/>
                  </a:lnTo>
                  <a:lnTo>
                    <a:pt x="3196085" y="3676619"/>
                  </a:lnTo>
                  <a:lnTo>
                    <a:pt x="3163641" y="3676619"/>
                  </a:lnTo>
                  <a:cubicBezTo>
                    <a:pt x="3153520" y="3630184"/>
                    <a:pt x="3130353" y="3592432"/>
                    <a:pt x="3094137" y="3563361"/>
                  </a:cubicBezTo>
                  <a:cubicBezTo>
                    <a:pt x="3057922" y="3534290"/>
                    <a:pt x="3015309" y="3519754"/>
                    <a:pt x="2966294" y="3519754"/>
                  </a:cubicBezTo>
                  <a:close/>
                  <a:moveTo>
                    <a:pt x="9240589" y="3205727"/>
                  </a:moveTo>
                  <a:cubicBezTo>
                    <a:pt x="9229873" y="3205727"/>
                    <a:pt x="9220845" y="3209398"/>
                    <a:pt x="9213503" y="3216740"/>
                  </a:cubicBezTo>
                  <a:cubicBezTo>
                    <a:pt x="9206161" y="3224082"/>
                    <a:pt x="9202489" y="3233111"/>
                    <a:pt x="9202489" y="3243827"/>
                  </a:cubicBezTo>
                  <a:cubicBezTo>
                    <a:pt x="9202489" y="3254542"/>
                    <a:pt x="9206161" y="3263571"/>
                    <a:pt x="9213503" y="3270913"/>
                  </a:cubicBezTo>
                  <a:cubicBezTo>
                    <a:pt x="9220845" y="3278256"/>
                    <a:pt x="9229873" y="3281927"/>
                    <a:pt x="9240589" y="3281927"/>
                  </a:cubicBezTo>
                  <a:cubicBezTo>
                    <a:pt x="9251305" y="3281927"/>
                    <a:pt x="9260334" y="3278256"/>
                    <a:pt x="9267676" y="3270913"/>
                  </a:cubicBezTo>
                  <a:cubicBezTo>
                    <a:pt x="9275019" y="3263571"/>
                    <a:pt x="9278689" y="3254542"/>
                    <a:pt x="9278689" y="3243827"/>
                  </a:cubicBezTo>
                  <a:cubicBezTo>
                    <a:pt x="9278689" y="3233111"/>
                    <a:pt x="9275019" y="3224082"/>
                    <a:pt x="9267676" y="3216740"/>
                  </a:cubicBezTo>
                  <a:cubicBezTo>
                    <a:pt x="9260334" y="3209398"/>
                    <a:pt x="9251305" y="3205727"/>
                    <a:pt x="9240589" y="3205727"/>
                  </a:cubicBezTo>
                  <a:close/>
                  <a:moveTo>
                    <a:pt x="5983040" y="3205727"/>
                  </a:moveTo>
                  <a:cubicBezTo>
                    <a:pt x="5972324" y="3205727"/>
                    <a:pt x="5963295" y="3209398"/>
                    <a:pt x="5955953" y="3216740"/>
                  </a:cubicBezTo>
                  <a:cubicBezTo>
                    <a:pt x="5948611" y="3224082"/>
                    <a:pt x="5944940" y="3233111"/>
                    <a:pt x="5944940" y="3243827"/>
                  </a:cubicBezTo>
                  <a:cubicBezTo>
                    <a:pt x="5944940" y="3254542"/>
                    <a:pt x="5948611" y="3263571"/>
                    <a:pt x="5955953" y="3270913"/>
                  </a:cubicBezTo>
                  <a:cubicBezTo>
                    <a:pt x="5963295" y="3278256"/>
                    <a:pt x="5972324" y="3281927"/>
                    <a:pt x="5983040" y="3281927"/>
                  </a:cubicBezTo>
                  <a:cubicBezTo>
                    <a:pt x="5993755" y="3281927"/>
                    <a:pt x="6002784" y="3278256"/>
                    <a:pt x="6010126" y="3270913"/>
                  </a:cubicBezTo>
                  <a:cubicBezTo>
                    <a:pt x="6017469" y="3263571"/>
                    <a:pt x="6021140" y="3254542"/>
                    <a:pt x="6021140" y="3243827"/>
                  </a:cubicBezTo>
                  <a:cubicBezTo>
                    <a:pt x="6021140" y="3233111"/>
                    <a:pt x="6017469" y="3224082"/>
                    <a:pt x="6010126" y="3216740"/>
                  </a:cubicBezTo>
                  <a:cubicBezTo>
                    <a:pt x="6002784" y="3209398"/>
                    <a:pt x="5993755" y="3205727"/>
                    <a:pt x="5983040" y="3205727"/>
                  </a:cubicBezTo>
                  <a:close/>
                  <a:moveTo>
                    <a:pt x="3316041" y="3205727"/>
                  </a:moveTo>
                  <a:cubicBezTo>
                    <a:pt x="3305325" y="3205727"/>
                    <a:pt x="3296296" y="3209398"/>
                    <a:pt x="3288954" y="3216740"/>
                  </a:cubicBezTo>
                  <a:cubicBezTo>
                    <a:pt x="3281611" y="3224082"/>
                    <a:pt x="3277941" y="3233111"/>
                    <a:pt x="3277941" y="3243827"/>
                  </a:cubicBezTo>
                  <a:cubicBezTo>
                    <a:pt x="3277941" y="3254542"/>
                    <a:pt x="3281611" y="3263571"/>
                    <a:pt x="3288954" y="3270913"/>
                  </a:cubicBezTo>
                  <a:cubicBezTo>
                    <a:pt x="3296296" y="3278256"/>
                    <a:pt x="3305325" y="3281927"/>
                    <a:pt x="3316041" y="3281927"/>
                  </a:cubicBezTo>
                  <a:cubicBezTo>
                    <a:pt x="3326756" y="3281927"/>
                    <a:pt x="3335785" y="3278256"/>
                    <a:pt x="3343127" y="3270913"/>
                  </a:cubicBezTo>
                  <a:cubicBezTo>
                    <a:pt x="3350470" y="3263571"/>
                    <a:pt x="3354141" y="3254542"/>
                    <a:pt x="3354141" y="3243827"/>
                  </a:cubicBezTo>
                  <a:cubicBezTo>
                    <a:pt x="3354141" y="3233111"/>
                    <a:pt x="3350470" y="3224082"/>
                    <a:pt x="3343127" y="3216740"/>
                  </a:cubicBezTo>
                  <a:cubicBezTo>
                    <a:pt x="3335785" y="3209398"/>
                    <a:pt x="3326756" y="3205727"/>
                    <a:pt x="3316041" y="3205727"/>
                  </a:cubicBezTo>
                  <a:close/>
                  <a:moveTo>
                    <a:pt x="2213522" y="3075056"/>
                  </a:moveTo>
                  <a:cubicBezTo>
                    <a:pt x="2230785" y="3089343"/>
                    <a:pt x="2246164" y="3104821"/>
                    <a:pt x="2259658" y="3121490"/>
                  </a:cubicBezTo>
                  <a:lnTo>
                    <a:pt x="2259658" y="3195904"/>
                  </a:lnTo>
                  <a:cubicBezTo>
                    <a:pt x="2229099" y="3163757"/>
                    <a:pt x="2195464" y="3139845"/>
                    <a:pt x="2158753" y="3124169"/>
                  </a:cubicBezTo>
                  <a:close/>
                  <a:moveTo>
                    <a:pt x="9334351" y="3058387"/>
                  </a:moveTo>
                  <a:lnTo>
                    <a:pt x="9334351" y="3190546"/>
                  </a:lnTo>
                  <a:cubicBezTo>
                    <a:pt x="9310340" y="3158002"/>
                    <a:pt x="9280773" y="3133198"/>
                    <a:pt x="9245649" y="3116132"/>
                  </a:cubicBezTo>
                  <a:close/>
                  <a:moveTo>
                    <a:pt x="8581876" y="3058387"/>
                  </a:moveTo>
                  <a:lnTo>
                    <a:pt x="8581876" y="3190546"/>
                  </a:lnTo>
                  <a:cubicBezTo>
                    <a:pt x="8557865" y="3158002"/>
                    <a:pt x="8528298" y="3133198"/>
                    <a:pt x="8493175" y="3116132"/>
                  </a:cubicBezTo>
                  <a:close/>
                  <a:moveTo>
                    <a:pt x="6076801" y="3058387"/>
                  </a:moveTo>
                  <a:lnTo>
                    <a:pt x="6076801" y="3190546"/>
                  </a:lnTo>
                  <a:cubicBezTo>
                    <a:pt x="6052790" y="3158002"/>
                    <a:pt x="6023223" y="3133198"/>
                    <a:pt x="5988100" y="3116132"/>
                  </a:cubicBezTo>
                  <a:close/>
                  <a:moveTo>
                    <a:pt x="4971901" y="3058387"/>
                  </a:moveTo>
                  <a:lnTo>
                    <a:pt x="4971901" y="3190546"/>
                  </a:lnTo>
                  <a:cubicBezTo>
                    <a:pt x="4947890" y="3158002"/>
                    <a:pt x="4918323" y="3133198"/>
                    <a:pt x="4883200" y="3116132"/>
                  </a:cubicBezTo>
                  <a:close/>
                  <a:moveTo>
                    <a:pt x="3409802" y="3058387"/>
                  </a:moveTo>
                  <a:lnTo>
                    <a:pt x="3409802" y="3190546"/>
                  </a:lnTo>
                  <a:cubicBezTo>
                    <a:pt x="3385791" y="3158002"/>
                    <a:pt x="3356223" y="3133198"/>
                    <a:pt x="3321101" y="3116132"/>
                  </a:cubicBezTo>
                  <a:close/>
                  <a:moveTo>
                    <a:pt x="3028803" y="3058387"/>
                  </a:moveTo>
                  <a:lnTo>
                    <a:pt x="3028803" y="3190546"/>
                  </a:lnTo>
                  <a:cubicBezTo>
                    <a:pt x="3004791" y="3158002"/>
                    <a:pt x="2975225" y="3133198"/>
                    <a:pt x="2940100" y="3116132"/>
                  </a:cubicBezTo>
                  <a:close/>
                  <a:moveTo>
                    <a:pt x="5603528" y="2997367"/>
                  </a:moveTo>
                  <a:cubicBezTo>
                    <a:pt x="5580708" y="2997367"/>
                    <a:pt x="5562749" y="3003271"/>
                    <a:pt x="5549652" y="3015078"/>
                  </a:cubicBezTo>
                  <a:cubicBezTo>
                    <a:pt x="5536555" y="3026885"/>
                    <a:pt x="5530007" y="3041520"/>
                    <a:pt x="5530007" y="3058982"/>
                  </a:cubicBezTo>
                  <a:cubicBezTo>
                    <a:pt x="5530007" y="3074063"/>
                    <a:pt x="5535117" y="3086813"/>
                    <a:pt x="5545336" y="3097231"/>
                  </a:cubicBezTo>
                  <a:cubicBezTo>
                    <a:pt x="5555556" y="3107649"/>
                    <a:pt x="5568305" y="3112858"/>
                    <a:pt x="5583585" y="3112858"/>
                  </a:cubicBezTo>
                  <a:cubicBezTo>
                    <a:pt x="5598071" y="3112858"/>
                    <a:pt x="5610027" y="3108443"/>
                    <a:pt x="5619453" y="3099612"/>
                  </a:cubicBezTo>
                  <a:cubicBezTo>
                    <a:pt x="5628878" y="3090782"/>
                    <a:pt x="5633591" y="3078826"/>
                    <a:pt x="5633591" y="3063745"/>
                  </a:cubicBezTo>
                  <a:cubicBezTo>
                    <a:pt x="5633591" y="3055807"/>
                    <a:pt x="5631706" y="3047969"/>
                    <a:pt x="5627936" y="3040230"/>
                  </a:cubicBezTo>
                  <a:cubicBezTo>
                    <a:pt x="5629325" y="3039635"/>
                    <a:pt x="5631012" y="3039337"/>
                    <a:pt x="5632996" y="3039337"/>
                  </a:cubicBezTo>
                  <a:cubicBezTo>
                    <a:pt x="5647085" y="3039337"/>
                    <a:pt x="5659487" y="3045042"/>
                    <a:pt x="5670203" y="3056452"/>
                  </a:cubicBezTo>
                  <a:cubicBezTo>
                    <a:pt x="5680919" y="3067862"/>
                    <a:pt x="5686276" y="3082199"/>
                    <a:pt x="5686276" y="3099463"/>
                  </a:cubicBezTo>
                  <a:cubicBezTo>
                    <a:pt x="5686276" y="3119506"/>
                    <a:pt x="5678587" y="3136522"/>
                    <a:pt x="5663208" y="3150511"/>
                  </a:cubicBezTo>
                  <a:cubicBezTo>
                    <a:pt x="5647829" y="3164501"/>
                    <a:pt x="5627539" y="3171496"/>
                    <a:pt x="5602337" y="3171496"/>
                  </a:cubicBezTo>
                  <a:cubicBezTo>
                    <a:pt x="5570984" y="3171496"/>
                    <a:pt x="5542012" y="3158796"/>
                    <a:pt x="5515422" y="3133396"/>
                  </a:cubicBezTo>
                  <a:cubicBezTo>
                    <a:pt x="5488831" y="3107996"/>
                    <a:pt x="5466308" y="3067614"/>
                    <a:pt x="5447854" y="3012250"/>
                  </a:cubicBezTo>
                  <a:lnTo>
                    <a:pt x="5420172" y="3003320"/>
                  </a:lnTo>
                  <a:cubicBezTo>
                    <a:pt x="5437436" y="3082298"/>
                    <a:pt x="5462042" y="3140490"/>
                    <a:pt x="5493990" y="3177896"/>
                  </a:cubicBezTo>
                  <a:cubicBezTo>
                    <a:pt x="5525939" y="3215301"/>
                    <a:pt x="5562055" y="3234004"/>
                    <a:pt x="5602337" y="3234004"/>
                  </a:cubicBezTo>
                  <a:cubicBezTo>
                    <a:pt x="5640834" y="3234004"/>
                    <a:pt x="5670650" y="3223040"/>
                    <a:pt x="5691783" y="3201113"/>
                  </a:cubicBezTo>
                  <a:cubicBezTo>
                    <a:pt x="5712917" y="3179186"/>
                    <a:pt x="5723484" y="3150561"/>
                    <a:pt x="5723484" y="3115239"/>
                  </a:cubicBezTo>
                  <a:cubicBezTo>
                    <a:pt x="5723484" y="3080711"/>
                    <a:pt x="5711676" y="3052434"/>
                    <a:pt x="5688062" y="3030407"/>
                  </a:cubicBezTo>
                  <a:cubicBezTo>
                    <a:pt x="5664448" y="3008381"/>
                    <a:pt x="5636270" y="2997367"/>
                    <a:pt x="5603528" y="2997367"/>
                  </a:cubicBezTo>
                  <a:close/>
                  <a:moveTo>
                    <a:pt x="6459885" y="2977127"/>
                  </a:moveTo>
                  <a:lnTo>
                    <a:pt x="6603653" y="2977127"/>
                  </a:lnTo>
                  <a:lnTo>
                    <a:pt x="6603653" y="3159292"/>
                  </a:lnTo>
                  <a:cubicBezTo>
                    <a:pt x="6590159" y="3136472"/>
                    <a:pt x="6574582" y="3119506"/>
                    <a:pt x="6556921" y="3108393"/>
                  </a:cubicBezTo>
                  <a:cubicBezTo>
                    <a:pt x="6558111" y="3102440"/>
                    <a:pt x="6558707" y="3096288"/>
                    <a:pt x="6558707" y="3089938"/>
                  </a:cubicBezTo>
                  <a:cubicBezTo>
                    <a:pt x="6558707" y="3068507"/>
                    <a:pt x="6550025" y="3048018"/>
                    <a:pt x="6532662" y="3028472"/>
                  </a:cubicBezTo>
                  <a:cubicBezTo>
                    <a:pt x="6515299" y="3008926"/>
                    <a:pt x="6491040" y="2991811"/>
                    <a:pt x="6459885" y="2977127"/>
                  </a:cubicBezTo>
                  <a:close/>
                  <a:moveTo>
                    <a:pt x="4221510" y="2977127"/>
                  </a:moveTo>
                  <a:lnTo>
                    <a:pt x="4365278" y="2977127"/>
                  </a:lnTo>
                  <a:lnTo>
                    <a:pt x="4365278" y="3159292"/>
                  </a:lnTo>
                  <a:cubicBezTo>
                    <a:pt x="4351784" y="3136472"/>
                    <a:pt x="4336207" y="3119506"/>
                    <a:pt x="4318546" y="3108393"/>
                  </a:cubicBezTo>
                  <a:cubicBezTo>
                    <a:pt x="4319737" y="3102440"/>
                    <a:pt x="4320332" y="3096288"/>
                    <a:pt x="4320332" y="3089938"/>
                  </a:cubicBezTo>
                  <a:cubicBezTo>
                    <a:pt x="4320332" y="3068507"/>
                    <a:pt x="4311650" y="3048018"/>
                    <a:pt x="4294287" y="3028472"/>
                  </a:cubicBezTo>
                  <a:cubicBezTo>
                    <a:pt x="4276923" y="3008926"/>
                    <a:pt x="4252664" y="2991811"/>
                    <a:pt x="4221510" y="2977127"/>
                  </a:cubicBezTo>
                  <a:close/>
                  <a:moveTo>
                    <a:pt x="2135238" y="2977127"/>
                  </a:moveTo>
                  <a:lnTo>
                    <a:pt x="2259658" y="2977127"/>
                  </a:lnTo>
                  <a:lnTo>
                    <a:pt x="2259658" y="3071186"/>
                  </a:lnTo>
                  <a:cubicBezTo>
                    <a:pt x="2218383" y="3029514"/>
                    <a:pt x="2176910" y="2998161"/>
                    <a:pt x="2135238" y="2977127"/>
                  </a:cubicBezTo>
                  <a:close/>
                  <a:moveTo>
                    <a:pt x="5819329" y="2885151"/>
                  </a:moveTo>
                  <a:lnTo>
                    <a:pt x="5819329" y="2977127"/>
                  </a:lnTo>
                  <a:cubicBezTo>
                    <a:pt x="5810597" y="2963435"/>
                    <a:pt x="5802759" y="2954356"/>
                    <a:pt x="5795814" y="2949891"/>
                  </a:cubicBezTo>
                  <a:cubicBezTo>
                    <a:pt x="5788868" y="2945426"/>
                    <a:pt x="5778848" y="2943194"/>
                    <a:pt x="5765751" y="2943194"/>
                  </a:cubicBezTo>
                  <a:lnTo>
                    <a:pt x="5763072" y="2943194"/>
                  </a:lnTo>
                  <a:lnTo>
                    <a:pt x="5748784" y="2943194"/>
                  </a:lnTo>
                  <a:lnTo>
                    <a:pt x="5396359" y="2943194"/>
                  </a:lnTo>
                  <a:lnTo>
                    <a:pt x="5417790" y="2977127"/>
                  </a:lnTo>
                  <a:lnTo>
                    <a:pt x="5770216" y="2977127"/>
                  </a:lnTo>
                  <a:lnTo>
                    <a:pt x="5772597" y="2977127"/>
                  </a:lnTo>
                  <a:cubicBezTo>
                    <a:pt x="5783709" y="2977127"/>
                    <a:pt x="5794276" y="2985411"/>
                    <a:pt x="5804297" y="3001981"/>
                  </a:cubicBezTo>
                  <a:cubicBezTo>
                    <a:pt x="5814318" y="3018550"/>
                    <a:pt x="5819329" y="3033483"/>
                    <a:pt x="5819329" y="3046778"/>
                  </a:cubicBezTo>
                  <a:lnTo>
                    <a:pt x="5819329" y="3247696"/>
                  </a:lnTo>
                  <a:lnTo>
                    <a:pt x="5871716" y="3281927"/>
                  </a:lnTo>
                  <a:lnTo>
                    <a:pt x="5871716" y="2977127"/>
                  </a:lnTo>
                  <a:lnTo>
                    <a:pt x="5913091" y="2977127"/>
                  </a:lnTo>
                  <a:lnTo>
                    <a:pt x="5932736" y="2977127"/>
                  </a:lnTo>
                  <a:lnTo>
                    <a:pt x="6076801" y="2977127"/>
                  </a:lnTo>
                  <a:lnTo>
                    <a:pt x="6076801" y="2999153"/>
                  </a:lnTo>
                  <a:lnTo>
                    <a:pt x="5908030" y="3105714"/>
                  </a:lnTo>
                  <a:lnTo>
                    <a:pt x="5937796" y="3156316"/>
                  </a:lnTo>
                  <a:cubicBezTo>
                    <a:pt x="6009035" y="3163856"/>
                    <a:pt x="6057652" y="3195805"/>
                    <a:pt x="6083648" y="3252161"/>
                  </a:cubicBezTo>
                  <a:lnTo>
                    <a:pt x="6129189" y="3281927"/>
                  </a:lnTo>
                  <a:lnTo>
                    <a:pt x="6129189" y="2977127"/>
                  </a:lnTo>
                  <a:lnTo>
                    <a:pt x="6190209" y="2977127"/>
                  </a:lnTo>
                  <a:lnTo>
                    <a:pt x="6168777" y="2943194"/>
                  </a:lnTo>
                  <a:lnTo>
                    <a:pt x="5911305" y="2943194"/>
                  </a:lnTo>
                  <a:lnTo>
                    <a:pt x="5891659" y="2943194"/>
                  </a:lnTo>
                  <a:lnTo>
                    <a:pt x="5869037" y="2943194"/>
                  </a:lnTo>
                  <a:cubicBezTo>
                    <a:pt x="5866061" y="2938828"/>
                    <a:pt x="5863134" y="2934115"/>
                    <a:pt x="5860257" y="2929055"/>
                  </a:cubicBezTo>
                  <a:cubicBezTo>
                    <a:pt x="5857379" y="2923995"/>
                    <a:pt x="5852914" y="2915413"/>
                    <a:pt x="5846862" y="2903308"/>
                  </a:cubicBezTo>
                  <a:cubicBezTo>
                    <a:pt x="5840810" y="2891203"/>
                    <a:pt x="5831632" y="2885151"/>
                    <a:pt x="5819329" y="2885151"/>
                  </a:cubicBezTo>
                  <a:close/>
                  <a:moveTo>
                    <a:pt x="4066729" y="2885151"/>
                  </a:moveTo>
                  <a:lnTo>
                    <a:pt x="4066729" y="2977127"/>
                  </a:lnTo>
                  <a:cubicBezTo>
                    <a:pt x="4057997" y="2963435"/>
                    <a:pt x="4050159" y="2954356"/>
                    <a:pt x="4043214" y="2949891"/>
                  </a:cubicBezTo>
                  <a:cubicBezTo>
                    <a:pt x="4036268" y="2945426"/>
                    <a:pt x="4026247" y="2943194"/>
                    <a:pt x="4013151" y="2943194"/>
                  </a:cubicBezTo>
                  <a:lnTo>
                    <a:pt x="4009876" y="2943194"/>
                  </a:lnTo>
                  <a:lnTo>
                    <a:pt x="3996184" y="2943194"/>
                  </a:lnTo>
                  <a:lnTo>
                    <a:pt x="3710434" y="2943194"/>
                  </a:lnTo>
                  <a:lnTo>
                    <a:pt x="3731865" y="2977127"/>
                  </a:lnTo>
                  <a:lnTo>
                    <a:pt x="3917901" y="2977127"/>
                  </a:lnTo>
                  <a:lnTo>
                    <a:pt x="3917901" y="3133992"/>
                  </a:lnTo>
                  <a:cubicBezTo>
                    <a:pt x="3905200" y="3110973"/>
                    <a:pt x="3888978" y="3091972"/>
                    <a:pt x="3869234" y="3076990"/>
                  </a:cubicBezTo>
                  <a:cubicBezTo>
                    <a:pt x="3849489" y="3062008"/>
                    <a:pt x="3827909" y="3054517"/>
                    <a:pt x="3804494" y="3054517"/>
                  </a:cubicBezTo>
                  <a:cubicBezTo>
                    <a:pt x="3783658" y="3054517"/>
                    <a:pt x="3766741" y="3060718"/>
                    <a:pt x="3753743" y="3073121"/>
                  </a:cubicBezTo>
                  <a:cubicBezTo>
                    <a:pt x="3740745" y="3085523"/>
                    <a:pt x="3734247" y="3100654"/>
                    <a:pt x="3734247" y="3118513"/>
                  </a:cubicBezTo>
                  <a:cubicBezTo>
                    <a:pt x="3734247" y="3135381"/>
                    <a:pt x="3739555" y="3149420"/>
                    <a:pt x="3750171" y="3160632"/>
                  </a:cubicBezTo>
                  <a:cubicBezTo>
                    <a:pt x="3760788" y="3171843"/>
                    <a:pt x="3774033" y="3177449"/>
                    <a:pt x="3789908" y="3177449"/>
                  </a:cubicBezTo>
                  <a:cubicBezTo>
                    <a:pt x="3806180" y="3177449"/>
                    <a:pt x="3819426" y="3172389"/>
                    <a:pt x="3829646" y="3162269"/>
                  </a:cubicBezTo>
                  <a:cubicBezTo>
                    <a:pt x="3839865" y="3152149"/>
                    <a:pt x="3844975" y="3139548"/>
                    <a:pt x="3844975" y="3124467"/>
                  </a:cubicBezTo>
                  <a:cubicBezTo>
                    <a:pt x="3844975" y="3118910"/>
                    <a:pt x="3843883" y="3112957"/>
                    <a:pt x="3841701" y="3106607"/>
                  </a:cubicBezTo>
                  <a:cubicBezTo>
                    <a:pt x="3861346" y="3114148"/>
                    <a:pt x="3879354" y="3130916"/>
                    <a:pt x="3895725" y="3156911"/>
                  </a:cubicBezTo>
                  <a:cubicBezTo>
                    <a:pt x="3912096" y="3182906"/>
                    <a:pt x="3921770" y="3214656"/>
                    <a:pt x="3924747" y="3252161"/>
                  </a:cubicBezTo>
                  <a:lnTo>
                    <a:pt x="3970288" y="3281927"/>
                  </a:lnTo>
                  <a:lnTo>
                    <a:pt x="3970288" y="2977127"/>
                  </a:lnTo>
                  <a:lnTo>
                    <a:pt x="4017615" y="2977127"/>
                  </a:lnTo>
                  <a:lnTo>
                    <a:pt x="4019997" y="2977127"/>
                  </a:lnTo>
                  <a:cubicBezTo>
                    <a:pt x="4031109" y="2977127"/>
                    <a:pt x="4041676" y="2985411"/>
                    <a:pt x="4051697" y="3001981"/>
                  </a:cubicBezTo>
                  <a:cubicBezTo>
                    <a:pt x="4061718" y="3018550"/>
                    <a:pt x="4066729" y="3033483"/>
                    <a:pt x="4066729" y="3046778"/>
                  </a:cubicBezTo>
                  <a:lnTo>
                    <a:pt x="4066729" y="3247696"/>
                  </a:lnTo>
                  <a:lnTo>
                    <a:pt x="4119116" y="3281927"/>
                  </a:lnTo>
                  <a:lnTo>
                    <a:pt x="4119116" y="2977127"/>
                  </a:lnTo>
                  <a:lnTo>
                    <a:pt x="4160490" y="2977127"/>
                  </a:lnTo>
                  <a:lnTo>
                    <a:pt x="4167337" y="2977127"/>
                  </a:lnTo>
                  <a:lnTo>
                    <a:pt x="4178052" y="3013441"/>
                  </a:lnTo>
                  <a:cubicBezTo>
                    <a:pt x="4203452" y="3017409"/>
                    <a:pt x="4223941" y="3022519"/>
                    <a:pt x="4239518" y="3028770"/>
                  </a:cubicBezTo>
                  <a:cubicBezTo>
                    <a:pt x="4255095" y="3035021"/>
                    <a:pt x="4267002" y="3042165"/>
                    <a:pt x="4275237" y="3050201"/>
                  </a:cubicBezTo>
                  <a:cubicBezTo>
                    <a:pt x="4283472" y="3058238"/>
                    <a:pt x="4287590" y="3067118"/>
                    <a:pt x="4287590" y="3076842"/>
                  </a:cubicBezTo>
                  <a:cubicBezTo>
                    <a:pt x="4287590" y="3082795"/>
                    <a:pt x="4286002" y="3088152"/>
                    <a:pt x="4282827" y="3092915"/>
                  </a:cubicBezTo>
                  <a:cubicBezTo>
                    <a:pt x="4273104" y="3089938"/>
                    <a:pt x="4263082" y="3088450"/>
                    <a:pt x="4252764" y="3088450"/>
                  </a:cubicBezTo>
                  <a:cubicBezTo>
                    <a:pt x="4237286" y="3088450"/>
                    <a:pt x="4223891" y="3093163"/>
                    <a:pt x="4212580" y="3102589"/>
                  </a:cubicBezTo>
                  <a:cubicBezTo>
                    <a:pt x="4201269" y="3112015"/>
                    <a:pt x="4195614" y="3124367"/>
                    <a:pt x="4195614" y="3139647"/>
                  </a:cubicBezTo>
                  <a:cubicBezTo>
                    <a:pt x="4195614" y="3154331"/>
                    <a:pt x="4200475" y="3166337"/>
                    <a:pt x="4210199" y="3175663"/>
                  </a:cubicBezTo>
                  <a:cubicBezTo>
                    <a:pt x="4219922" y="3184990"/>
                    <a:pt x="4231928" y="3189653"/>
                    <a:pt x="4246215" y="3189653"/>
                  </a:cubicBezTo>
                  <a:cubicBezTo>
                    <a:pt x="4260701" y="3189653"/>
                    <a:pt x="4273252" y="3185635"/>
                    <a:pt x="4283869" y="3177598"/>
                  </a:cubicBezTo>
                  <a:cubicBezTo>
                    <a:pt x="4294485" y="3169561"/>
                    <a:pt x="4303167" y="3158102"/>
                    <a:pt x="4309914" y="3143219"/>
                  </a:cubicBezTo>
                  <a:cubicBezTo>
                    <a:pt x="4324797" y="3150958"/>
                    <a:pt x="4337794" y="3164452"/>
                    <a:pt x="4348907" y="3183700"/>
                  </a:cubicBezTo>
                  <a:cubicBezTo>
                    <a:pt x="4360019" y="3202949"/>
                    <a:pt x="4367758" y="3225769"/>
                    <a:pt x="4372124" y="3252161"/>
                  </a:cubicBezTo>
                  <a:lnTo>
                    <a:pt x="4417665" y="3281927"/>
                  </a:lnTo>
                  <a:lnTo>
                    <a:pt x="4417665" y="2977127"/>
                  </a:lnTo>
                  <a:lnTo>
                    <a:pt x="4478685" y="2977127"/>
                  </a:lnTo>
                  <a:lnTo>
                    <a:pt x="4457254" y="2943194"/>
                  </a:lnTo>
                  <a:lnTo>
                    <a:pt x="4158704" y="2943194"/>
                  </a:lnTo>
                  <a:lnTo>
                    <a:pt x="4139059" y="2943194"/>
                  </a:lnTo>
                  <a:lnTo>
                    <a:pt x="4116437" y="2943194"/>
                  </a:lnTo>
                  <a:cubicBezTo>
                    <a:pt x="4113461" y="2938828"/>
                    <a:pt x="4110534" y="2934115"/>
                    <a:pt x="4107656" y="2929055"/>
                  </a:cubicBezTo>
                  <a:cubicBezTo>
                    <a:pt x="4104779" y="2923995"/>
                    <a:pt x="4100314" y="2915413"/>
                    <a:pt x="4094262" y="2903308"/>
                  </a:cubicBezTo>
                  <a:cubicBezTo>
                    <a:pt x="4088209" y="2891203"/>
                    <a:pt x="4079032" y="2885151"/>
                    <a:pt x="4066729" y="2885151"/>
                  </a:cubicBezTo>
                  <a:close/>
                  <a:moveTo>
                    <a:pt x="1954263" y="2885151"/>
                  </a:moveTo>
                  <a:lnTo>
                    <a:pt x="1954263" y="3000642"/>
                  </a:lnTo>
                  <a:cubicBezTo>
                    <a:pt x="1925093" y="2961946"/>
                    <a:pt x="1900884" y="2942599"/>
                    <a:pt x="1881634" y="2942599"/>
                  </a:cubicBezTo>
                  <a:cubicBezTo>
                    <a:pt x="1864371" y="2942599"/>
                    <a:pt x="1843138" y="2955497"/>
                    <a:pt x="1817937" y="2981294"/>
                  </a:cubicBezTo>
                  <a:cubicBezTo>
                    <a:pt x="1804840" y="2966411"/>
                    <a:pt x="1793181" y="2956340"/>
                    <a:pt x="1782962" y="2951082"/>
                  </a:cubicBezTo>
                  <a:cubicBezTo>
                    <a:pt x="1772743" y="2945823"/>
                    <a:pt x="1758504" y="2943194"/>
                    <a:pt x="1740248" y="2943194"/>
                  </a:cubicBezTo>
                  <a:lnTo>
                    <a:pt x="1720008" y="2943194"/>
                  </a:lnTo>
                  <a:lnTo>
                    <a:pt x="1700660" y="2943194"/>
                  </a:lnTo>
                  <a:lnTo>
                    <a:pt x="1696196" y="2943194"/>
                  </a:lnTo>
                  <a:cubicBezTo>
                    <a:pt x="1640037" y="2943194"/>
                    <a:pt x="1597374" y="2959863"/>
                    <a:pt x="1568202" y="2993200"/>
                  </a:cubicBezTo>
                  <a:cubicBezTo>
                    <a:pt x="1539033" y="3026538"/>
                    <a:pt x="1524447" y="3065531"/>
                    <a:pt x="1524447" y="3110179"/>
                  </a:cubicBezTo>
                  <a:cubicBezTo>
                    <a:pt x="1524447" y="3155026"/>
                    <a:pt x="1537346" y="3194168"/>
                    <a:pt x="1563142" y="3227604"/>
                  </a:cubicBezTo>
                  <a:cubicBezTo>
                    <a:pt x="1588939" y="3261041"/>
                    <a:pt x="1618506" y="3277760"/>
                    <a:pt x="1651844" y="3277760"/>
                  </a:cubicBezTo>
                  <a:cubicBezTo>
                    <a:pt x="1669108" y="3277760"/>
                    <a:pt x="1682999" y="3273245"/>
                    <a:pt x="1693515" y="3264216"/>
                  </a:cubicBezTo>
                  <a:cubicBezTo>
                    <a:pt x="1704033" y="3255187"/>
                    <a:pt x="1709292" y="3244025"/>
                    <a:pt x="1709292" y="3230730"/>
                  </a:cubicBezTo>
                  <a:cubicBezTo>
                    <a:pt x="1709292" y="3219022"/>
                    <a:pt x="1705224" y="3208753"/>
                    <a:pt x="1697088" y="3199922"/>
                  </a:cubicBezTo>
                  <a:cubicBezTo>
                    <a:pt x="1688952" y="3191092"/>
                    <a:pt x="1678237" y="3186677"/>
                    <a:pt x="1664941" y="3186677"/>
                  </a:cubicBezTo>
                  <a:cubicBezTo>
                    <a:pt x="1651844" y="3186677"/>
                    <a:pt x="1641624" y="3190447"/>
                    <a:pt x="1634283" y="3197988"/>
                  </a:cubicBezTo>
                  <a:cubicBezTo>
                    <a:pt x="1626940" y="3205528"/>
                    <a:pt x="1623269" y="3214756"/>
                    <a:pt x="1623269" y="3225670"/>
                  </a:cubicBezTo>
                  <a:lnTo>
                    <a:pt x="1623269" y="3227456"/>
                  </a:lnTo>
                  <a:cubicBezTo>
                    <a:pt x="1604616" y="3221701"/>
                    <a:pt x="1589436" y="3209844"/>
                    <a:pt x="1577727" y="3191886"/>
                  </a:cubicBezTo>
                  <a:cubicBezTo>
                    <a:pt x="1566021" y="3173927"/>
                    <a:pt x="1560166" y="3153438"/>
                    <a:pt x="1560166" y="3130420"/>
                  </a:cubicBezTo>
                  <a:cubicBezTo>
                    <a:pt x="1560166" y="3096090"/>
                    <a:pt x="1575793" y="3061959"/>
                    <a:pt x="1607047" y="3028026"/>
                  </a:cubicBezTo>
                  <a:cubicBezTo>
                    <a:pt x="1638301" y="2994093"/>
                    <a:pt x="1678633" y="2977127"/>
                    <a:pt x="1728044" y="2977127"/>
                  </a:cubicBezTo>
                  <a:lnTo>
                    <a:pt x="1741440" y="2977127"/>
                  </a:lnTo>
                  <a:lnTo>
                    <a:pt x="1742034" y="2977127"/>
                  </a:lnTo>
                  <a:cubicBezTo>
                    <a:pt x="1760290" y="2977127"/>
                    <a:pt x="1776562" y="2987247"/>
                    <a:pt x="1790849" y="3007488"/>
                  </a:cubicBezTo>
                  <a:cubicBezTo>
                    <a:pt x="1774777" y="3024752"/>
                    <a:pt x="1762969" y="3040230"/>
                    <a:pt x="1755428" y="3053922"/>
                  </a:cubicBezTo>
                  <a:cubicBezTo>
                    <a:pt x="1747887" y="3067614"/>
                    <a:pt x="1744118" y="3080810"/>
                    <a:pt x="1744118" y="3093510"/>
                  </a:cubicBezTo>
                  <a:cubicBezTo>
                    <a:pt x="1744118" y="3104821"/>
                    <a:pt x="1747343" y="3113850"/>
                    <a:pt x="1753791" y="3120597"/>
                  </a:cubicBezTo>
                  <a:cubicBezTo>
                    <a:pt x="1760240" y="3127344"/>
                    <a:pt x="1768823" y="3130717"/>
                    <a:pt x="1779540" y="3130717"/>
                  </a:cubicBezTo>
                  <a:cubicBezTo>
                    <a:pt x="1798191" y="3130717"/>
                    <a:pt x="1814762" y="3116331"/>
                    <a:pt x="1829247" y="3087557"/>
                  </a:cubicBezTo>
                  <a:cubicBezTo>
                    <a:pt x="1835399" y="3100654"/>
                    <a:pt x="1842493" y="3110873"/>
                    <a:pt x="1850530" y="3118216"/>
                  </a:cubicBezTo>
                  <a:cubicBezTo>
                    <a:pt x="1858566" y="3125558"/>
                    <a:pt x="1867943" y="3129229"/>
                    <a:pt x="1878659" y="3129229"/>
                  </a:cubicBezTo>
                  <a:cubicBezTo>
                    <a:pt x="1889572" y="3129229"/>
                    <a:pt x="1898303" y="3125856"/>
                    <a:pt x="1904852" y="3119109"/>
                  </a:cubicBezTo>
                  <a:cubicBezTo>
                    <a:pt x="1911400" y="3112362"/>
                    <a:pt x="1914675" y="3103829"/>
                    <a:pt x="1914675" y="3093510"/>
                  </a:cubicBezTo>
                  <a:cubicBezTo>
                    <a:pt x="1914675" y="3080413"/>
                    <a:pt x="1910110" y="3066920"/>
                    <a:pt x="1900982" y="3053029"/>
                  </a:cubicBezTo>
                  <a:cubicBezTo>
                    <a:pt x="1891854" y="3039138"/>
                    <a:pt x="1878659" y="3024851"/>
                    <a:pt x="1861394" y="3010167"/>
                  </a:cubicBezTo>
                  <a:cubicBezTo>
                    <a:pt x="1874293" y="2995879"/>
                    <a:pt x="1883719" y="2988735"/>
                    <a:pt x="1889672" y="2988735"/>
                  </a:cubicBezTo>
                  <a:cubicBezTo>
                    <a:pt x="1898204" y="2988735"/>
                    <a:pt x="1911103" y="2998657"/>
                    <a:pt x="1928366" y="3018501"/>
                  </a:cubicBezTo>
                  <a:cubicBezTo>
                    <a:pt x="1945631" y="3038345"/>
                    <a:pt x="1954263" y="3056998"/>
                    <a:pt x="1954263" y="3074460"/>
                  </a:cubicBezTo>
                  <a:lnTo>
                    <a:pt x="1954263" y="3247696"/>
                  </a:lnTo>
                  <a:lnTo>
                    <a:pt x="2006650" y="3281927"/>
                  </a:lnTo>
                  <a:lnTo>
                    <a:pt x="2006650" y="2977127"/>
                  </a:lnTo>
                  <a:lnTo>
                    <a:pt x="2055466" y="2977127"/>
                  </a:lnTo>
                  <a:lnTo>
                    <a:pt x="2067670" y="2977127"/>
                  </a:lnTo>
                  <a:lnTo>
                    <a:pt x="2068266" y="2977127"/>
                  </a:lnTo>
                  <a:lnTo>
                    <a:pt x="2078981" y="3013441"/>
                  </a:lnTo>
                  <a:cubicBezTo>
                    <a:pt x="2108548" y="3014433"/>
                    <a:pt x="2139504" y="3024950"/>
                    <a:pt x="2171850" y="3044992"/>
                  </a:cubicBezTo>
                  <a:lnTo>
                    <a:pt x="2090888" y="3117620"/>
                  </a:lnTo>
                  <a:lnTo>
                    <a:pt x="2120653" y="3168222"/>
                  </a:lnTo>
                  <a:cubicBezTo>
                    <a:pt x="2189313" y="3173580"/>
                    <a:pt x="2237929" y="3201560"/>
                    <a:pt x="2266504" y="3252161"/>
                  </a:cubicBezTo>
                  <a:lnTo>
                    <a:pt x="2312046" y="3281927"/>
                  </a:lnTo>
                  <a:lnTo>
                    <a:pt x="2312046" y="2977127"/>
                  </a:lnTo>
                  <a:lnTo>
                    <a:pt x="2373065" y="2977127"/>
                  </a:lnTo>
                  <a:lnTo>
                    <a:pt x="2351634" y="2943194"/>
                  </a:lnTo>
                  <a:lnTo>
                    <a:pt x="2046239" y="2943194"/>
                  </a:lnTo>
                  <a:lnTo>
                    <a:pt x="2034035" y="2943194"/>
                  </a:lnTo>
                  <a:lnTo>
                    <a:pt x="2003972" y="2943194"/>
                  </a:lnTo>
                  <a:cubicBezTo>
                    <a:pt x="2000995" y="2938828"/>
                    <a:pt x="1998069" y="2934115"/>
                    <a:pt x="1995190" y="2929055"/>
                  </a:cubicBezTo>
                  <a:cubicBezTo>
                    <a:pt x="1992313" y="2923995"/>
                    <a:pt x="1987848" y="2915413"/>
                    <a:pt x="1981797" y="2903308"/>
                  </a:cubicBezTo>
                  <a:cubicBezTo>
                    <a:pt x="1975744" y="2891203"/>
                    <a:pt x="1966566" y="2885151"/>
                    <a:pt x="1954263" y="2885151"/>
                  </a:cubicBezTo>
                  <a:close/>
                  <a:moveTo>
                    <a:pt x="8148489" y="2833954"/>
                  </a:moveTo>
                  <a:cubicBezTo>
                    <a:pt x="8195121" y="2833954"/>
                    <a:pt x="8235107" y="2844422"/>
                    <a:pt x="8268444" y="2865357"/>
                  </a:cubicBezTo>
                  <a:cubicBezTo>
                    <a:pt x="8301781" y="2886292"/>
                    <a:pt x="8320335" y="2912238"/>
                    <a:pt x="8324105" y="2943194"/>
                  </a:cubicBezTo>
                  <a:lnTo>
                    <a:pt x="8291661" y="2943194"/>
                  </a:lnTo>
                  <a:lnTo>
                    <a:pt x="8272909" y="2943194"/>
                  </a:lnTo>
                  <a:lnTo>
                    <a:pt x="8249097" y="2943194"/>
                  </a:lnTo>
                  <a:cubicBezTo>
                    <a:pt x="8246119" y="2921366"/>
                    <a:pt x="8237687" y="2903556"/>
                    <a:pt x="8223795" y="2889765"/>
                  </a:cubicBezTo>
                  <a:cubicBezTo>
                    <a:pt x="8209905" y="2875973"/>
                    <a:pt x="8190557" y="2869077"/>
                    <a:pt x="8165753" y="2869077"/>
                  </a:cubicBezTo>
                  <a:cubicBezTo>
                    <a:pt x="8159403" y="2869077"/>
                    <a:pt x="8150622" y="2869524"/>
                    <a:pt x="8139410" y="2870417"/>
                  </a:cubicBezTo>
                  <a:cubicBezTo>
                    <a:pt x="8128199" y="2871310"/>
                    <a:pt x="8118624" y="2871756"/>
                    <a:pt x="8110686" y="2871756"/>
                  </a:cubicBezTo>
                  <a:cubicBezTo>
                    <a:pt x="8101161" y="2871756"/>
                    <a:pt x="8094365" y="2870615"/>
                    <a:pt x="8090297" y="2868333"/>
                  </a:cubicBezTo>
                  <a:cubicBezTo>
                    <a:pt x="8086229" y="2866051"/>
                    <a:pt x="8084195" y="2862628"/>
                    <a:pt x="8084195" y="2858064"/>
                  </a:cubicBezTo>
                  <a:cubicBezTo>
                    <a:pt x="8084195" y="2851714"/>
                    <a:pt x="8089603" y="2846108"/>
                    <a:pt x="8100417" y="2841247"/>
                  </a:cubicBezTo>
                  <a:cubicBezTo>
                    <a:pt x="8111232" y="2836385"/>
                    <a:pt x="8127256" y="2833954"/>
                    <a:pt x="8148489" y="2833954"/>
                  </a:cubicBezTo>
                  <a:close/>
                  <a:moveTo>
                    <a:pt x="7424589" y="2833954"/>
                  </a:moveTo>
                  <a:cubicBezTo>
                    <a:pt x="7471222" y="2833954"/>
                    <a:pt x="7511207" y="2844422"/>
                    <a:pt x="7544544" y="2865357"/>
                  </a:cubicBezTo>
                  <a:cubicBezTo>
                    <a:pt x="7577882" y="2886292"/>
                    <a:pt x="7596436" y="2912238"/>
                    <a:pt x="7600206" y="2943194"/>
                  </a:cubicBezTo>
                  <a:lnTo>
                    <a:pt x="7562701" y="2943194"/>
                  </a:lnTo>
                  <a:lnTo>
                    <a:pt x="7549009" y="2943194"/>
                  </a:lnTo>
                  <a:lnTo>
                    <a:pt x="7525197" y="2943194"/>
                  </a:lnTo>
                  <a:cubicBezTo>
                    <a:pt x="7522220" y="2921366"/>
                    <a:pt x="7513787" y="2903556"/>
                    <a:pt x="7499896" y="2889765"/>
                  </a:cubicBezTo>
                  <a:cubicBezTo>
                    <a:pt x="7486005" y="2875973"/>
                    <a:pt x="7466658" y="2869077"/>
                    <a:pt x="7441853" y="2869077"/>
                  </a:cubicBezTo>
                  <a:cubicBezTo>
                    <a:pt x="7435503" y="2869077"/>
                    <a:pt x="7426722" y="2869524"/>
                    <a:pt x="7415510" y="2870417"/>
                  </a:cubicBezTo>
                  <a:cubicBezTo>
                    <a:pt x="7404299" y="2871310"/>
                    <a:pt x="7394724" y="2871756"/>
                    <a:pt x="7386786" y="2871756"/>
                  </a:cubicBezTo>
                  <a:cubicBezTo>
                    <a:pt x="7377261" y="2871756"/>
                    <a:pt x="7370465" y="2870615"/>
                    <a:pt x="7366397" y="2868333"/>
                  </a:cubicBezTo>
                  <a:cubicBezTo>
                    <a:pt x="7362329" y="2866051"/>
                    <a:pt x="7360295" y="2862628"/>
                    <a:pt x="7360295" y="2858064"/>
                  </a:cubicBezTo>
                  <a:cubicBezTo>
                    <a:pt x="7360295" y="2851714"/>
                    <a:pt x="7365703" y="2846108"/>
                    <a:pt x="7376517" y="2841247"/>
                  </a:cubicBezTo>
                  <a:cubicBezTo>
                    <a:pt x="7387332" y="2836385"/>
                    <a:pt x="7403356" y="2833954"/>
                    <a:pt x="7424589" y="2833954"/>
                  </a:cubicBezTo>
                  <a:close/>
                  <a:moveTo>
                    <a:pt x="2976415" y="2833954"/>
                  </a:moveTo>
                  <a:cubicBezTo>
                    <a:pt x="3023047" y="2833954"/>
                    <a:pt x="3063032" y="2844422"/>
                    <a:pt x="3096370" y="2865357"/>
                  </a:cubicBezTo>
                  <a:cubicBezTo>
                    <a:pt x="3129707" y="2886292"/>
                    <a:pt x="3148261" y="2912238"/>
                    <a:pt x="3152032" y="2943194"/>
                  </a:cubicBezTo>
                  <a:lnTo>
                    <a:pt x="3120778" y="2943194"/>
                  </a:lnTo>
                  <a:lnTo>
                    <a:pt x="3100835" y="2943194"/>
                  </a:lnTo>
                  <a:lnTo>
                    <a:pt x="3077022" y="2943194"/>
                  </a:lnTo>
                  <a:cubicBezTo>
                    <a:pt x="3074046" y="2921366"/>
                    <a:pt x="3065612" y="2903556"/>
                    <a:pt x="3051722" y="2889765"/>
                  </a:cubicBezTo>
                  <a:cubicBezTo>
                    <a:pt x="3037831" y="2875973"/>
                    <a:pt x="3018484" y="2869077"/>
                    <a:pt x="2993678" y="2869077"/>
                  </a:cubicBezTo>
                  <a:cubicBezTo>
                    <a:pt x="2987328" y="2869077"/>
                    <a:pt x="2978547" y="2869524"/>
                    <a:pt x="2967337" y="2870417"/>
                  </a:cubicBezTo>
                  <a:cubicBezTo>
                    <a:pt x="2956124" y="2871310"/>
                    <a:pt x="2946550" y="2871756"/>
                    <a:pt x="2938612" y="2871756"/>
                  </a:cubicBezTo>
                  <a:cubicBezTo>
                    <a:pt x="2929087" y="2871756"/>
                    <a:pt x="2922290" y="2870615"/>
                    <a:pt x="2918222" y="2868333"/>
                  </a:cubicBezTo>
                  <a:cubicBezTo>
                    <a:pt x="2914155" y="2866051"/>
                    <a:pt x="2912121" y="2862628"/>
                    <a:pt x="2912121" y="2858064"/>
                  </a:cubicBezTo>
                  <a:cubicBezTo>
                    <a:pt x="2912121" y="2851714"/>
                    <a:pt x="2917528" y="2846108"/>
                    <a:pt x="2928343" y="2841247"/>
                  </a:cubicBezTo>
                  <a:cubicBezTo>
                    <a:pt x="2939159" y="2836385"/>
                    <a:pt x="2955182" y="2833954"/>
                    <a:pt x="2976415" y="2833954"/>
                  </a:cubicBezTo>
                  <a:close/>
                  <a:moveTo>
                    <a:pt x="5663059" y="2803593"/>
                  </a:moveTo>
                  <a:cubicBezTo>
                    <a:pt x="5670402" y="2839709"/>
                    <a:pt x="5682506" y="2867887"/>
                    <a:pt x="5699373" y="2888127"/>
                  </a:cubicBezTo>
                  <a:cubicBezTo>
                    <a:pt x="5716240" y="2908368"/>
                    <a:pt x="5736878" y="2918488"/>
                    <a:pt x="5761286" y="2918488"/>
                  </a:cubicBezTo>
                  <a:cubicBezTo>
                    <a:pt x="5779939" y="2918488"/>
                    <a:pt x="5795566" y="2911394"/>
                    <a:pt x="5808167" y="2897206"/>
                  </a:cubicBezTo>
                  <a:cubicBezTo>
                    <a:pt x="5820767" y="2883018"/>
                    <a:pt x="5827068" y="2863224"/>
                    <a:pt x="5827068" y="2837824"/>
                  </a:cubicBezTo>
                  <a:lnTo>
                    <a:pt x="5807423" y="2825322"/>
                  </a:lnTo>
                  <a:cubicBezTo>
                    <a:pt x="5806033" y="2841395"/>
                    <a:pt x="5800676" y="2853748"/>
                    <a:pt x="5791349" y="2862380"/>
                  </a:cubicBezTo>
                  <a:cubicBezTo>
                    <a:pt x="5782022" y="2871012"/>
                    <a:pt x="5770612" y="2875328"/>
                    <a:pt x="5757119" y="2875328"/>
                  </a:cubicBezTo>
                  <a:cubicBezTo>
                    <a:pt x="5742236" y="2875328"/>
                    <a:pt x="5728940" y="2870318"/>
                    <a:pt x="5717233" y="2860297"/>
                  </a:cubicBezTo>
                  <a:cubicBezTo>
                    <a:pt x="5705525" y="2850276"/>
                    <a:pt x="5695801" y="2834053"/>
                    <a:pt x="5688062" y="2811630"/>
                  </a:cubicBezTo>
                  <a:close/>
                  <a:moveTo>
                    <a:pt x="4878437" y="2796152"/>
                  </a:moveTo>
                  <a:cubicBezTo>
                    <a:pt x="4808389" y="2796152"/>
                    <a:pt x="4740325" y="2826810"/>
                    <a:pt x="4674245" y="2888127"/>
                  </a:cubicBezTo>
                  <a:lnTo>
                    <a:pt x="4712940" y="2943194"/>
                  </a:lnTo>
                  <a:lnTo>
                    <a:pt x="4662934" y="2943194"/>
                  </a:lnTo>
                  <a:lnTo>
                    <a:pt x="4684365" y="2977127"/>
                  </a:lnTo>
                  <a:lnTo>
                    <a:pt x="4711154" y="2977127"/>
                  </a:lnTo>
                  <a:lnTo>
                    <a:pt x="4711154" y="3247696"/>
                  </a:lnTo>
                  <a:lnTo>
                    <a:pt x="4763542" y="3281927"/>
                  </a:lnTo>
                  <a:lnTo>
                    <a:pt x="4763542" y="2977127"/>
                  </a:lnTo>
                  <a:lnTo>
                    <a:pt x="4808190" y="2977127"/>
                  </a:lnTo>
                  <a:lnTo>
                    <a:pt x="4824562" y="2977127"/>
                  </a:lnTo>
                  <a:lnTo>
                    <a:pt x="4971901" y="2977127"/>
                  </a:lnTo>
                  <a:lnTo>
                    <a:pt x="4971901" y="2999153"/>
                  </a:lnTo>
                  <a:lnTo>
                    <a:pt x="4803130" y="3105714"/>
                  </a:lnTo>
                  <a:lnTo>
                    <a:pt x="4832896" y="3156316"/>
                  </a:lnTo>
                  <a:cubicBezTo>
                    <a:pt x="4904135" y="3163856"/>
                    <a:pt x="4952752" y="3195805"/>
                    <a:pt x="4978747" y="3252161"/>
                  </a:cubicBezTo>
                  <a:lnTo>
                    <a:pt x="5024289" y="3281927"/>
                  </a:lnTo>
                  <a:lnTo>
                    <a:pt x="5024289" y="3050052"/>
                  </a:lnTo>
                  <a:lnTo>
                    <a:pt x="5033219" y="3050052"/>
                  </a:lnTo>
                  <a:cubicBezTo>
                    <a:pt x="5061992" y="3050052"/>
                    <a:pt x="5082778" y="3054865"/>
                    <a:pt x="5095578" y="3064489"/>
                  </a:cubicBezTo>
                  <a:cubicBezTo>
                    <a:pt x="5108377" y="3074113"/>
                    <a:pt x="5114776" y="3085672"/>
                    <a:pt x="5114776" y="3099166"/>
                  </a:cubicBezTo>
                  <a:cubicBezTo>
                    <a:pt x="5114776" y="3107500"/>
                    <a:pt x="5112891" y="3114644"/>
                    <a:pt x="5109121" y="3120597"/>
                  </a:cubicBezTo>
                  <a:cubicBezTo>
                    <a:pt x="5100985" y="3108889"/>
                    <a:pt x="5090765" y="3103035"/>
                    <a:pt x="5078462" y="3103035"/>
                  </a:cubicBezTo>
                  <a:cubicBezTo>
                    <a:pt x="5067548" y="3103035"/>
                    <a:pt x="5058569" y="3106706"/>
                    <a:pt x="5051524" y="3114049"/>
                  </a:cubicBezTo>
                  <a:cubicBezTo>
                    <a:pt x="5044480" y="3121391"/>
                    <a:pt x="5040958" y="3130618"/>
                    <a:pt x="5040958" y="3141731"/>
                  </a:cubicBezTo>
                  <a:cubicBezTo>
                    <a:pt x="5040958" y="3153438"/>
                    <a:pt x="5044728" y="3163112"/>
                    <a:pt x="5052269" y="3170752"/>
                  </a:cubicBezTo>
                  <a:cubicBezTo>
                    <a:pt x="5059809" y="3178392"/>
                    <a:pt x="5069731" y="3182212"/>
                    <a:pt x="5082034" y="3182212"/>
                  </a:cubicBezTo>
                  <a:cubicBezTo>
                    <a:pt x="5098504" y="3182212"/>
                    <a:pt x="5112842" y="3174919"/>
                    <a:pt x="5125046" y="3160334"/>
                  </a:cubicBezTo>
                  <a:cubicBezTo>
                    <a:pt x="5137249" y="3145749"/>
                    <a:pt x="5143351" y="3127046"/>
                    <a:pt x="5143351" y="3104226"/>
                  </a:cubicBezTo>
                  <a:cubicBezTo>
                    <a:pt x="5143351" y="3073468"/>
                    <a:pt x="5131445" y="3048018"/>
                    <a:pt x="5107633" y="3027877"/>
                  </a:cubicBezTo>
                  <a:cubicBezTo>
                    <a:pt x="5083820" y="3007736"/>
                    <a:pt x="5056039" y="2997268"/>
                    <a:pt x="5024289" y="2996474"/>
                  </a:cubicBezTo>
                  <a:lnTo>
                    <a:pt x="5024289" y="2977127"/>
                  </a:lnTo>
                  <a:lnTo>
                    <a:pt x="5204371" y="2977127"/>
                  </a:lnTo>
                  <a:lnTo>
                    <a:pt x="5182940" y="2943194"/>
                  </a:lnTo>
                  <a:lnTo>
                    <a:pt x="4803130" y="2943194"/>
                  </a:lnTo>
                  <a:lnTo>
                    <a:pt x="4786759" y="2943194"/>
                  </a:lnTo>
                  <a:lnTo>
                    <a:pt x="4755803" y="2943194"/>
                  </a:lnTo>
                  <a:lnTo>
                    <a:pt x="4737051" y="2913726"/>
                  </a:lnTo>
                  <a:cubicBezTo>
                    <a:pt x="4785866" y="2863323"/>
                    <a:pt x="4842520" y="2838121"/>
                    <a:pt x="4907012" y="2838121"/>
                  </a:cubicBezTo>
                  <a:cubicBezTo>
                    <a:pt x="4955629" y="2838121"/>
                    <a:pt x="5003651" y="2852706"/>
                    <a:pt x="5051078" y="2881877"/>
                  </a:cubicBezTo>
                  <a:lnTo>
                    <a:pt x="5051078" y="2851516"/>
                  </a:lnTo>
                  <a:cubicBezTo>
                    <a:pt x="4990158" y="2814606"/>
                    <a:pt x="4932611" y="2796152"/>
                    <a:pt x="4878437" y="2796152"/>
                  </a:cubicBezTo>
                  <a:close/>
                  <a:moveTo>
                    <a:pt x="8166943" y="2786329"/>
                  </a:moveTo>
                  <a:cubicBezTo>
                    <a:pt x="8132217" y="2786329"/>
                    <a:pt x="8104783" y="2793770"/>
                    <a:pt x="8084641" y="2808653"/>
                  </a:cubicBezTo>
                  <a:cubicBezTo>
                    <a:pt x="8064500" y="2823536"/>
                    <a:pt x="8054429" y="2840899"/>
                    <a:pt x="8054429" y="2860743"/>
                  </a:cubicBezTo>
                  <a:cubicBezTo>
                    <a:pt x="8054429" y="2879793"/>
                    <a:pt x="8061027" y="2894329"/>
                    <a:pt x="8074223" y="2904350"/>
                  </a:cubicBezTo>
                  <a:cubicBezTo>
                    <a:pt x="8087419" y="2914371"/>
                    <a:pt x="8105130" y="2919381"/>
                    <a:pt x="8127355" y="2919381"/>
                  </a:cubicBezTo>
                  <a:cubicBezTo>
                    <a:pt x="8135293" y="2919381"/>
                    <a:pt x="8144768" y="2918935"/>
                    <a:pt x="8155781" y="2918042"/>
                  </a:cubicBezTo>
                  <a:cubicBezTo>
                    <a:pt x="8166795" y="2917149"/>
                    <a:pt x="8176270" y="2916702"/>
                    <a:pt x="8184207" y="2916702"/>
                  </a:cubicBezTo>
                  <a:cubicBezTo>
                    <a:pt x="8197701" y="2916702"/>
                    <a:pt x="8207425" y="2919084"/>
                    <a:pt x="8213377" y="2923846"/>
                  </a:cubicBezTo>
                  <a:cubicBezTo>
                    <a:pt x="8219331" y="2928609"/>
                    <a:pt x="8222803" y="2935058"/>
                    <a:pt x="8223795" y="2943194"/>
                  </a:cubicBezTo>
                  <a:lnTo>
                    <a:pt x="7891909" y="2943194"/>
                  </a:lnTo>
                  <a:lnTo>
                    <a:pt x="7913340" y="2977127"/>
                  </a:lnTo>
                  <a:lnTo>
                    <a:pt x="8013650" y="2977127"/>
                  </a:lnTo>
                  <a:cubicBezTo>
                    <a:pt x="7996783" y="3000542"/>
                    <a:pt x="7988349" y="3024652"/>
                    <a:pt x="7988349" y="3049457"/>
                  </a:cubicBezTo>
                  <a:cubicBezTo>
                    <a:pt x="7988349" y="3072079"/>
                    <a:pt x="7995642" y="3091278"/>
                    <a:pt x="8010227" y="3107054"/>
                  </a:cubicBezTo>
                  <a:cubicBezTo>
                    <a:pt x="8024813" y="3122829"/>
                    <a:pt x="8040935" y="3130717"/>
                    <a:pt x="8058597" y="3130717"/>
                  </a:cubicBezTo>
                  <a:cubicBezTo>
                    <a:pt x="8070106" y="3130717"/>
                    <a:pt x="8080524" y="3128783"/>
                    <a:pt x="8089850" y="3124913"/>
                  </a:cubicBezTo>
                  <a:cubicBezTo>
                    <a:pt x="8099177" y="3121044"/>
                    <a:pt x="8107909" y="3115835"/>
                    <a:pt x="8116044" y="3109286"/>
                  </a:cubicBezTo>
                  <a:cubicBezTo>
                    <a:pt x="8119815" y="3115636"/>
                    <a:pt x="8121699" y="3121986"/>
                    <a:pt x="8121699" y="3128336"/>
                  </a:cubicBezTo>
                  <a:cubicBezTo>
                    <a:pt x="8121699" y="3141036"/>
                    <a:pt x="8116838" y="3151900"/>
                    <a:pt x="8107114" y="3160929"/>
                  </a:cubicBezTo>
                  <a:cubicBezTo>
                    <a:pt x="8097391" y="3169958"/>
                    <a:pt x="8082607" y="3174473"/>
                    <a:pt x="8062763" y="3174473"/>
                  </a:cubicBezTo>
                  <a:cubicBezTo>
                    <a:pt x="8034983" y="3174473"/>
                    <a:pt x="8010227" y="3161029"/>
                    <a:pt x="7988498" y="3134140"/>
                  </a:cubicBezTo>
                  <a:cubicBezTo>
                    <a:pt x="7966769" y="3107252"/>
                    <a:pt x="7955707" y="3066622"/>
                    <a:pt x="7955309" y="3012250"/>
                  </a:cubicBezTo>
                  <a:lnTo>
                    <a:pt x="7928223" y="3003320"/>
                  </a:lnTo>
                  <a:cubicBezTo>
                    <a:pt x="7927827" y="3008877"/>
                    <a:pt x="7927627" y="3014334"/>
                    <a:pt x="7927627" y="3019692"/>
                  </a:cubicBezTo>
                  <a:cubicBezTo>
                    <a:pt x="7927627" y="3085771"/>
                    <a:pt x="7941022" y="3138010"/>
                    <a:pt x="7967811" y="3176408"/>
                  </a:cubicBezTo>
                  <a:cubicBezTo>
                    <a:pt x="7994600" y="3214805"/>
                    <a:pt x="8027442" y="3234004"/>
                    <a:pt x="8066335" y="3234004"/>
                  </a:cubicBezTo>
                  <a:cubicBezTo>
                    <a:pt x="8095505" y="3234004"/>
                    <a:pt x="8117731" y="3225471"/>
                    <a:pt x="8133011" y="3208406"/>
                  </a:cubicBezTo>
                  <a:cubicBezTo>
                    <a:pt x="8148290" y="3191340"/>
                    <a:pt x="8155930" y="3169611"/>
                    <a:pt x="8155930" y="3143219"/>
                  </a:cubicBezTo>
                  <a:cubicBezTo>
                    <a:pt x="8155930" y="3109683"/>
                    <a:pt x="8139757" y="3079719"/>
                    <a:pt x="8107412" y="3053327"/>
                  </a:cubicBezTo>
                  <a:cubicBezTo>
                    <a:pt x="8083203" y="3076941"/>
                    <a:pt x="8063061" y="3088748"/>
                    <a:pt x="8046987" y="3088748"/>
                  </a:cubicBezTo>
                  <a:cubicBezTo>
                    <a:pt x="8039249" y="3088748"/>
                    <a:pt x="8033246" y="3086515"/>
                    <a:pt x="8028979" y="3082051"/>
                  </a:cubicBezTo>
                  <a:cubicBezTo>
                    <a:pt x="8024713" y="3077586"/>
                    <a:pt x="8022580" y="3071682"/>
                    <a:pt x="8022580" y="3064340"/>
                  </a:cubicBezTo>
                  <a:cubicBezTo>
                    <a:pt x="8022580" y="3054418"/>
                    <a:pt x="8027045" y="3043157"/>
                    <a:pt x="8035975" y="3030556"/>
                  </a:cubicBezTo>
                  <a:cubicBezTo>
                    <a:pt x="8044904" y="3017955"/>
                    <a:pt x="8055025" y="3006694"/>
                    <a:pt x="8066335" y="2996772"/>
                  </a:cubicBezTo>
                  <a:cubicBezTo>
                    <a:pt x="8085187" y="3016616"/>
                    <a:pt x="8104287" y="3031895"/>
                    <a:pt x="8123634" y="3042611"/>
                  </a:cubicBezTo>
                  <a:cubicBezTo>
                    <a:pt x="8142982" y="3053327"/>
                    <a:pt x="8163669" y="3058685"/>
                    <a:pt x="8185695" y="3058685"/>
                  </a:cubicBezTo>
                  <a:cubicBezTo>
                    <a:pt x="8190061" y="3058685"/>
                    <a:pt x="8194129" y="3058387"/>
                    <a:pt x="8197899" y="3057792"/>
                  </a:cubicBezTo>
                  <a:cubicBezTo>
                    <a:pt x="8185001" y="3088351"/>
                    <a:pt x="8178551" y="3119208"/>
                    <a:pt x="8178551" y="3150363"/>
                  </a:cubicBezTo>
                  <a:cubicBezTo>
                    <a:pt x="8178551" y="3187272"/>
                    <a:pt x="8187879" y="3227555"/>
                    <a:pt x="8206531" y="3271211"/>
                  </a:cubicBezTo>
                  <a:lnTo>
                    <a:pt x="8231535" y="3279545"/>
                  </a:lnTo>
                  <a:cubicBezTo>
                    <a:pt x="8223002" y="3246803"/>
                    <a:pt x="8218735" y="3214557"/>
                    <a:pt x="8218735" y="3182807"/>
                  </a:cubicBezTo>
                  <a:cubicBezTo>
                    <a:pt x="8218735" y="3137365"/>
                    <a:pt x="8232825" y="3097479"/>
                    <a:pt x="8261003" y="3063149"/>
                  </a:cubicBezTo>
                  <a:lnTo>
                    <a:pt x="8219033" y="3009571"/>
                  </a:lnTo>
                  <a:cubicBezTo>
                    <a:pt x="8204945" y="3014334"/>
                    <a:pt x="8190955" y="3016715"/>
                    <a:pt x="8177063" y="3016715"/>
                  </a:cubicBezTo>
                  <a:cubicBezTo>
                    <a:pt x="8160197" y="3016715"/>
                    <a:pt x="8143776" y="3014036"/>
                    <a:pt x="8127801" y="3008678"/>
                  </a:cubicBezTo>
                  <a:cubicBezTo>
                    <a:pt x="8111827" y="3003320"/>
                    <a:pt x="8096795" y="2994589"/>
                    <a:pt x="8082707" y="2982485"/>
                  </a:cubicBezTo>
                  <a:lnTo>
                    <a:pt x="8089553" y="2977127"/>
                  </a:lnTo>
                  <a:lnTo>
                    <a:pt x="8294340" y="2977127"/>
                  </a:lnTo>
                  <a:lnTo>
                    <a:pt x="8313093" y="2977127"/>
                  </a:lnTo>
                  <a:lnTo>
                    <a:pt x="8321129" y="2977127"/>
                  </a:lnTo>
                  <a:lnTo>
                    <a:pt x="8321129" y="3247696"/>
                  </a:lnTo>
                  <a:lnTo>
                    <a:pt x="8373517" y="3281927"/>
                  </a:lnTo>
                  <a:lnTo>
                    <a:pt x="8373517" y="2977127"/>
                  </a:lnTo>
                  <a:lnTo>
                    <a:pt x="8418165" y="2977127"/>
                  </a:lnTo>
                  <a:lnTo>
                    <a:pt x="8434536" y="2977127"/>
                  </a:lnTo>
                  <a:lnTo>
                    <a:pt x="8581876" y="2977127"/>
                  </a:lnTo>
                  <a:lnTo>
                    <a:pt x="8581876" y="2999153"/>
                  </a:lnTo>
                  <a:lnTo>
                    <a:pt x="8413105" y="3105714"/>
                  </a:lnTo>
                  <a:lnTo>
                    <a:pt x="8442871" y="3156316"/>
                  </a:lnTo>
                  <a:cubicBezTo>
                    <a:pt x="8514109" y="3163856"/>
                    <a:pt x="8562727" y="3195805"/>
                    <a:pt x="8588722" y="3252161"/>
                  </a:cubicBezTo>
                  <a:lnTo>
                    <a:pt x="8634263" y="3281927"/>
                  </a:lnTo>
                  <a:lnTo>
                    <a:pt x="8634263" y="2977127"/>
                  </a:lnTo>
                  <a:lnTo>
                    <a:pt x="8684865" y="2977127"/>
                  </a:lnTo>
                  <a:lnTo>
                    <a:pt x="8695283" y="2977127"/>
                  </a:lnTo>
                  <a:lnTo>
                    <a:pt x="8739931" y="2977127"/>
                  </a:lnTo>
                  <a:cubicBezTo>
                    <a:pt x="8725049" y="2992208"/>
                    <a:pt x="8712547" y="3011010"/>
                    <a:pt x="8702427" y="3033533"/>
                  </a:cubicBezTo>
                  <a:cubicBezTo>
                    <a:pt x="8692307" y="3056055"/>
                    <a:pt x="8687247" y="3081604"/>
                    <a:pt x="8687247" y="3110179"/>
                  </a:cubicBezTo>
                  <a:cubicBezTo>
                    <a:pt x="8687247" y="3155026"/>
                    <a:pt x="8700145" y="3194168"/>
                    <a:pt x="8725941" y="3227604"/>
                  </a:cubicBezTo>
                  <a:cubicBezTo>
                    <a:pt x="8751739" y="3261041"/>
                    <a:pt x="8781305" y="3277760"/>
                    <a:pt x="8814643" y="3277760"/>
                  </a:cubicBezTo>
                  <a:cubicBezTo>
                    <a:pt x="8831907" y="3277760"/>
                    <a:pt x="8845798" y="3273245"/>
                    <a:pt x="8856315" y="3264216"/>
                  </a:cubicBezTo>
                  <a:cubicBezTo>
                    <a:pt x="8866833" y="3255187"/>
                    <a:pt x="8872091" y="3244025"/>
                    <a:pt x="8872091" y="3230730"/>
                  </a:cubicBezTo>
                  <a:cubicBezTo>
                    <a:pt x="8872091" y="3219022"/>
                    <a:pt x="8868023" y="3208753"/>
                    <a:pt x="8859887" y="3199922"/>
                  </a:cubicBezTo>
                  <a:cubicBezTo>
                    <a:pt x="8851751" y="3191092"/>
                    <a:pt x="8841035" y="3186677"/>
                    <a:pt x="8827740" y="3186677"/>
                  </a:cubicBezTo>
                  <a:cubicBezTo>
                    <a:pt x="8814643" y="3186677"/>
                    <a:pt x="8804424" y="3190447"/>
                    <a:pt x="8797081" y="3197988"/>
                  </a:cubicBezTo>
                  <a:cubicBezTo>
                    <a:pt x="8789739" y="3205528"/>
                    <a:pt x="8786068" y="3214756"/>
                    <a:pt x="8786068" y="3225670"/>
                  </a:cubicBezTo>
                  <a:lnTo>
                    <a:pt x="8786068" y="3227456"/>
                  </a:lnTo>
                  <a:cubicBezTo>
                    <a:pt x="8767415" y="3221701"/>
                    <a:pt x="8752235" y="3209844"/>
                    <a:pt x="8740527" y="3191886"/>
                  </a:cubicBezTo>
                  <a:cubicBezTo>
                    <a:pt x="8728819" y="3173927"/>
                    <a:pt x="8722965" y="3153438"/>
                    <a:pt x="8722965" y="3130420"/>
                  </a:cubicBezTo>
                  <a:cubicBezTo>
                    <a:pt x="8722965" y="3095495"/>
                    <a:pt x="8738592" y="3061215"/>
                    <a:pt x="8769846" y="3027579"/>
                  </a:cubicBezTo>
                  <a:cubicBezTo>
                    <a:pt x="8801100" y="2993944"/>
                    <a:pt x="8841432" y="2977127"/>
                    <a:pt x="8890843" y="2977127"/>
                  </a:cubicBezTo>
                  <a:lnTo>
                    <a:pt x="8904237" y="2977127"/>
                  </a:lnTo>
                  <a:lnTo>
                    <a:pt x="9070925" y="2977127"/>
                  </a:lnTo>
                  <a:lnTo>
                    <a:pt x="9070925" y="3133992"/>
                  </a:lnTo>
                  <a:cubicBezTo>
                    <a:pt x="9058225" y="3110973"/>
                    <a:pt x="9042003" y="3091972"/>
                    <a:pt x="9022259" y="3076990"/>
                  </a:cubicBezTo>
                  <a:cubicBezTo>
                    <a:pt x="9002514" y="3062008"/>
                    <a:pt x="8980934" y="3054517"/>
                    <a:pt x="8957518" y="3054517"/>
                  </a:cubicBezTo>
                  <a:cubicBezTo>
                    <a:pt x="8936682" y="3054517"/>
                    <a:pt x="8919766" y="3060718"/>
                    <a:pt x="8906768" y="3073121"/>
                  </a:cubicBezTo>
                  <a:cubicBezTo>
                    <a:pt x="8893771" y="3085523"/>
                    <a:pt x="8887271" y="3100654"/>
                    <a:pt x="8887271" y="3118513"/>
                  </a:cubicBezTo>
                  <a:cubicBezTo>
                    <a:pt x="8887271" y="3135381"/>
                    <a:pt x="8892579" y="3149420"/>
                    <a:pt x="8903196" y="3160632"/>
                  </a:cubicBezTo>
                  <a:cubicBezTo>
                    <a:pt x="8913813" y="3171843"/>
                    <a:pt x="8927059" y="3177449"/>
                    <a:pt x="8942933" y="3177449"/>
                  </a:cubicBezTo>
                  <a:cubicBezTo>
                    <a:pt x="8959205" y="3177449"/>
                    <a:pt x="8972451" y="3172389"/>
                    <a:pt x="8982670" y="3162269"/>
                  </a:cubicBezTo>
                  <a:cubicBezTo>
                    <a:pt x="8992890" y="3152149"/>
                    <a:pt x="8997999" y="3139548"/>
                    <a:pt x="8997999" y="3124467"/>
                  </a:cubicBezTo>
                  <a:cubicBezTo>
                    <a:pt x="8997999" y="3118910"/>
                    <a:pt x="8996908" y="3112957"/>
                    <a:pt x="8994725" y="3106607"/>
                  </a:cubicBezTo>
                  <a:cubicBezTo>
                    <a:pt x="9014371" y="3114148"/>
                    <a:pt x="9032379" y="3130916"/>
                    <a:pt x="9048750" y="3156911"/>
                  </a:cubicBezTo>
                  <a:cubicBezTo>
                    <a:pt x="9065121" y="3182906"/>
                    <a:pt x="9074795" y="3214656"/>
                    <a:pt x="9077771" y="3252161"/>
                  </a:cubicBezTo>
                  <a:lnTo>
                    <a:pt x="9123313" y="3281927"/>
                  </a:lnTo>
                  <a:lnTo>
                    <a:pt x="9123313" y="2977127"/>
                  </a:lnTo>
                  <a:lnTo>
                    <a:pt x="9170640" y="2977127"/>
                  </a:lnTo>
                  <a:lnTo>
                    <a:pt x="9184332" y="2977127"/>
                  </a:lnTo>
                  <a:lnTo>
                    <a:pt x="9334351" y="2977127"/>
                  </a:lnTo>
                  <a:lnTo>
                    <a:pt x="9334351" y="2999153"/>
                  </a:lnTo>
                  <a:lnTo>
                    <a:pt x="9165580" y="3105714"/>
                  </a:lnTo>
                  <a:lnTo>
                    <a:pt x="9195345" y="3156316"/>
                  </a:lnTo>
                  <a:cubicBezTo>
                    <a:pt x="9266585" y="3163856"/>
                    <a:pt x="9315202" y="3195805"/>
                    <a:pt x="9341197" y="3252161"/>
                  </a:cubicBezTo>
                  <a:lnTo>
                    <a:pt x="9386739" y="3281927"/>
                  </a:lnTo>
                  <a:lnTo>
                    <a:pt x="9386739" y="2977127"/>
                  </a:lnTo>
                  <a:lnTo>
                    <a:pt x="9447758" y="2977127"/>
                  </a:lnTo>
                  <a:lnTo>
                    <a:pt x="9426327" y="2943194"/>
                  </a:lnTo>
                  <a:lnTo>
                    <a:pt x="9162901" y="2943194"/>
                  </a:lnTo>
                  <a:lnTo>
                    <a:pt x="9149209" y="2943194"/>
                  </a:lnTo>
                  <a:lnTo>
                    <a:pt x="8882807" y="2943194"/>
                  </a:lnTo>
                  <a:lnTo>
                    <a:pt x="8863459" y="2943194"/>
                  </a:lnTo>
                  <a:lnTo>
                    <a:pt x="8673851" y="2943194"/>
                  </a:lnTo>
                  <a:lnTo>
                    <a:pt x="8663434" y="2943194"/>
                  </a:lnTo>
                  <a:lnTo>
                    <a:pt x="8413105" y="2943194"/>
                  </a:lnTo>
                  <a:lnTo>
                    <a:pt x="8396734" y="2943194"/>
                  </a:lnTo>
                  <a:lnTo>
                    <a:pt x="8364289" y="2943194"/>
                  </a:lnTo>
                  <a:cubicBezTo>
                    <a:pt x="8354169" y="2896760"/>
                    <a:pt x="8331001" y="2859007"/>
                    <a:pt x="8294787" y="2829936"/>
                  </a:cubicBezTo>
                  <a:cubicBezTo>
                    <a:pt x="8258572" y="2800865"/>
                    <a:pt x="8215957" y="2786329"/>
                    <a:pt x="8166943" y="2786329"/>
                  </a:cubicBezTo>
                  <a:close/>
                  <a:moveTo>
                    <a:pt x="7443043" y="2786329"/>
                  </a:moveTo>
                  <a:cubicBezTo>
                    <a:pt x="7408317" y="2786329"/>
                    <a:pt x="7380883" y="2793770"/>
                    <a:pt x="7360741" y="2808653"/>
                  </a:cubicBezTo>
                  <a:cubicBezTo>
                    <a:pt x="7340600" y="2823536"/>
                    <a:pt x="7330529" y="2840899"/>
                    <a:pt x="7330529" y="2860743"/>
                  </a:cubicBezTo>
                  <a:cubicBezTo>
                    <a:pt x="7330529" y="2879793"/>
                    <a:pt x="7337128" y="2894329"/>
                    <a:pt x="7350323" y="2904350"/>
                  </a:cubicBezTo>
                  <a:cubicBezTo>
                    <a:pt x="7363520" y="2914371"/>
                    <a:pt x="7381230" y="2919381"/>
                    <a:pt x="7403455" y="2919381"/>
                  </a:cubicBezTo>
                  <a:cubicBezTo>
                    <a:pt x="7411393" y="2919381"/>
                    <a:pt x="7420868" y="2918935"/>
                    <a:pt x="7431881" y="2918042"/>
                  </a:cubicBezTo>
                  <a:cubicBezTo>
                    <a:pt x="7442895" y="2917149"/>
                    <a:pt x="7452370" y="2916702"/>
                    <a:pt x="7460307" y="2916702"/>
                  </a:cubicBezTo>
                  <a:cubicBezTo>
                    <a:pt x="7473801" y="2916702"/>
                    <a:pt x="7483525" y="2919084"/>
                    <a:pt x="7489478" y="2923846"/>
                  </a:cubicBezTo>
                  <a:cubicBezTo>
                    <a:pt x="7495431" y="2928609"/>
                    <a:pt x="7498904" y="2935058"/>
                    <a:pt x="7499896" y="2943194"/>
                  </a:cubicBezTo>
                  <a:lnTo>
                    <a:pt x="7282904" y="2943194"/>
                  </a:lnTo>
                  <a:lnTo>
                    <a:pt x="7263259" y="2943194"/>
                  </a:lnTo>
                  <a:lnTo>
                    <a:pt x="7240637" y="2943194"/>
                  </a:lnTo>
                  <a:cubicBezTo>
                    <a:pt x="7237661" y="2938828"/>
                    <a:pt x="7234734" y="2934115"/>
                    <a:pt x="7231856" y="2929055"/>
                  </a:cubicBezTo>
                  <a:cubicBezTo>
                    <a:pt x="7228979" y="2923995"/>
                    <a:pt x="7224514" y="2915413"/>
                    <a:pt x="7218462" y="2903308"/>
                  </a:cubicBezTo>
                  <a:cubicBezTo>
                    <a:pt x="7212410" y="2891203"/>
                    <a:pt x="7203232" y="2885151"/>
                    <a:pt x="7190929" y="2885151"/>
                  </a:cubicBezTo>
                  <a:lnTo>
                    <a:pt x="7190929" y="2977127"/>
                  </a:lnTo>
                  <a:cubicBezTo>
                    <a:pt x="7182198" y="2963435"/>
                    <a:pt x="7174359" y="2954356"/>
                    <a:pt x="7167414" y="2949891"/>
                  </a:cubicBezTo>
                  <a:cubicBezTo>
                    <a:pt x="7160469" y="2945426"/>
                    <a:pt x="7150447" y="2943194"/>
                    <a:pt x="7137350" y="2943194"/>
                  </a:cubicBezTo>
                  <a:lnTo>
                    <a:pt x="7120384" y="2943194"/>
                  </a:lnTo>
                  <a:lnTo>
                    <a:pt x="6844754" y="2943194"/>
                  </a:lnTo>
                  <a:lnTo>
                    <a:pt x="6825109" y="2943194"/>
                  </a:lnTo>
                  <a:lnTo>
                    <a:pt x="6802487" y="2943194"/>
                  </a:lnTo>
                  <a:cubicBezTo>
                    <a:pt x="6799511" y="2938828"/>
                    <a:pt x="6796584" y="2934115"/>
                    <a:pt x="6793706" y="2929055"/>
                  </a:cubicBezTo>
                  <a:cubicBezTo>
                    <a:pt x="6790829" y="2923995"/>
                    <a:pt x="6786364" y="2915413"/>
                    <a:pt x="6780312" y="2903308"/>
                  </a:cubicBezTo>
                  <a:cubicBezTo>
                    <a:pt x="6774260" y="2891203"/>
                    <a:pt x="6765082" y="2885151"/>
                    <a:pt x="6752779" y="2885151"/>
                  </a:cubicBezTo>
                  <a:lnTo>
                    <a:pt x="6752779" y="2977127"/>
                  </a:lnTo>
                  <a:cubicBezTo>
                    <a:pt x="6744048" y="2963435"/>
                    <a:pt x="6736209" y="2954356"/>
                    <a:pt x="6729264" y="2949891"/>
                  </a:cubicBezTo>
                  <a:cubicBezTo>
                    <a:pt x="6722319" y="2945426"/>
                    <a:pt x="6712297" y="2943194"/>
                    <a:pt x="6699200" y="2943194"/>
                  </a:cubicBezTo>
                  <a:lnTo>
                    <a:pt x="6695629" y="2943194"/>
                  </a:lnTo>
                  <a:lnTo>
                    <a:pt x="6682234" y="2943194"/>
                  </a:lnTo>
                  <a:lnTo>
                    <a:pt x="6377434" y="2943194"/>
                  </a:lnTo>
                  <a:lnTo>
                    <a:pt x="6398865" y="2977127"/>
                  </a:lnTo>
                  <a:lnTo>
                    <a:pt x="6405711" y="2977127"/>
                  </a:lnTo>
                  <a:lnTo>
                    <a:pt x="6416427" y="3013441"/>
                  </a:lnTo>
                  <a:cubicBezTo>
                    <a:pt x="6441827" y="3017409"/>
                    <a:pt x="6462316" y="3022519"/>
                    <a:pt x="6477893" y="3028770"/>
                  </a:cubicBezTo>
                  <a:cubicBezTo>
                    <a:pt x="6493471" y="3035021"/>
                    <a:pt x="6505377" y="3042165"/>
                    <a:pt x="6513612" y="3050201"/>
                  </a:cubicBezTo>
                  <a:cubicBezTo>
                    <a:pt x="6521847" y="3058238"/>
                    <a:pt x="6525964" y="3067118"/>
                    <a:pt x="6525964" y="3076842"/>
                  </a:cubicBezTo>
                  <a:cubicBezTo>
                    <a:pt x="6525964" y="3082795"/>
                    <a:pt x="6524377" y="3088152"/>
                    <a:pt x="6521202" y="3092915"/>
                  </a:cubicBezTo>
                  <a:cubicBezTo>
                    <a:pt x="6511479" y="3089938"/>
                    <a:pt x="6501458" y="3088450"/>
                    <a:pt x="6491139" y="3088450"/>
                  </a:cubicBezTo>
                  <a:cubicBezTo>
                    <a:pt x="6475661" y="3088450"/>
                    <a:pt x="6462266" y="3093163"/>
                    <a:pt x="6450955" y="3102589"/>
                  </a:cubicBezTo>
                  <a:cubicBezTo>
                    <a:pt x="6439644" y="3112015"/>
                    <a:pt x="6433989" y="3124367"/>
                    <a:pt x="6433989" y="3139647"/>
                  </a:cubicBezTo>
                  <a:cubicBezTo>
                    <a:pt x="6433989" y="3154331"/>
                    <a:pt x="6438851" y="3166337"/>
                    <a:pt x="6448574" y="3175663"/>
                  </a:cubicBezTo>
                  <a:cubicBezTo>
                    <a:pt x="6458298" y="3184990"/>
                    <a:pt x="6470303" y="3189653"/>
                    <a:pt x="6484590" y="3189653"/>
                  </a:cubicBezTo>
                  <a:cubicBezTo>
                    <a:pt x="6499077" y="3189653"/>
                    <a:pt x="6511628" y="3185635"/>
                    <a:pt x="6522244" y="3177598"/>
                  </a:cubicBezTo>
                  <a:cubicBezTo>
                    <a:pt x="6532861" y="3169561"/>
                    <a:pt x="6541542" y="3158102"/>
                    <a:pt x="6548289" y="3143219"/>
                  </a:cubicBezTo>
                  <a:cubicBezTo>
                    <a:pt x="6563172" y="3150958"/>
                    <a:pt x="6576170" y="3164452"/>
                    <a:pt x="6587282" y="3183700"/>
                  </a:cubicBezTo>
                  <a:cubicBezTo>
                    <a:pt x="6598394" y="3202949"/>
                    <a:pt x="6606133" y="3225769"/>
                    <a:pt x="6610499" y="3252161"/>
                  </a:cubicBezTo>
                  <a:lnTo>
                    <a:pt x="6656040" y="3281927"/>
                  </a:lnTo>
                  <a:lnTo>
                    <a:pt x="6656040" y="2977127"/>
                  </a:lnTo>
                  <a:lnTo>
                    <a:pt x="6703665" y="2977127"/>
                  </a:lnTo>
                  <a:lnTo>
                    <a:pt x="6706047" y="2977127"/>
                  </a:lnTo>
                  <a:cubicBezTo>
                    <a:pt x="6717159" y="2977127"/>
                    <a:pt x="6727726" y="2985411"/>
                    <a:pt x="6737747" y="3001981"/>
                  </a:cubicBezTo>
                  <a:cubicBezTo>
                    <a:pt x="6747768" y="3018550"/>
                    <a:pt x="6752779" y="3033483"/>
                    <a:pt x="6752779" y="3046778"/>
                  </a:cubicBezTo>
                  <a:lnTo>
                    <a:pt x="6752779" y="3247696"/>
                  </a:lnTo>
                  <a:lnTo>
                    <a:pt x="6805166" y="3281927"/>
                  </a:lnTo>
                  <a:lnTo>
                    <a:pt x="6805166" y="2977127"/>
                  </a:lnTo>
                  <a:lnTo>
                    <a:pt x="6846540" y="2977127"/>
                  </a:lnTo>
                  <a:lnTo>
                    <a:pt x="6866186" y="2977127"/>
                  </a:lnTo>
                  <a:lnTo>
                    <a:pt x="6873329" y="2977127"/>
                  </a:lnTo>
                  <a:lnTo>
                    <a:pt x="6873329" y="3147981"/>
                  </a:lnTo>
                  <a:lnTo>
                    <a:pt x="6922443" y="3191439"/>
                  </a:lnTo>
                  <a:cubicBezTo>
                    <a:pt x="6964114" y="3141433"/>
                    <a:pt x="6998742" y="3106012"/>
                    <a:pt x="7026325" y="3085176"/>
                  </a:cubicBezTo>
                  <a:cubicBezTo>
                    <a:pt x="7023150" y="3103432"/>
                    <a:pt x="7021562" y="3121490"/>
                    <a:pt x="7021562" y="3139349"/>
                  </a:cubicBezTo>
                  <a:cubicBezTo>
                    <a:pt x="7021562" y="3184792"/>
                    <a:pt x="7034163" y="3233607"/>
                    <a:pt x="7059364" y="3285796"/>
                  </a:cubicBezTo>
                  <a:lnTo>
                    <a:pt x="7084070" y="3292940"/>
                  </a:lnTo>
                  <a:cubicBezTo>
                    <a:pt x="7070180" y="3253252"/>
                    <a:pt x="7063234" y="3214656"/>
                    <a:pt x="7063234" y="3177152"/>
                  </a:cubicBezTo>
                  <a:cubicBezTo>
                    <a:pt x="7063234" y="3135678"/>
                    <a:pt x="7074744" y="3089740"/>
                    <a:pt x="7097762" y="3039337"/>
                  </a:cubicBezTo>
                  <a:lnTo>
                    <a:pt x="7037040" y="3005702"/>
                  </a:lnTo>
                  <a:cubicBezTo>
                    <a:pt x="6996956" y="3032689"/>
                    <a:pt x="6959848" y="3064638"/>
                    <a:pt x="6925717" y="3101547"/>
                  </a:cubicBezTo>
                  <a:lnTo>
                    <a:pt x="6925717" y="2977127"/>
                  </a:lnTo>
                  <a:lnTo>
                    <a:pt x="7141815" y="2977127"/>
                  </a:lnTo>
                  <a:lnTo>
                    <a:pt x="7144197" y="2977127"/>
                  </a:lnTo>
                  <a:cubicBezTo>
                    <a:pt x="7155309" y="2977127"/>
                    <a:pt x="7165876" y="2985411"/>
                    <a:pt x="7175897" y="3001981"/>
                  </a:cubicBezTo>
                  <a:cubicBezTo>
                    <a:pt x="7185918" y="3018550"/>
                    <a:pt x="7190929" y="3033483"/>
                    <a:pt x="7190929" y="3046778"/>
                  </a:cubicBezTo>
                  <a:lnTo>
                    <a:pt x="7190929" y="3247696"/>
                  </a:lnTo>
                  <a:lnTo>
                    <a:pt x="7243316" y="3281927"/>
                  </a:lnTo>
                  <a:lnTo>
                    <a:pt x="7243316" y="2977127"/>
                  </a:lnTo>
                  <a:lnTo>
                    <a:pt x="7284690" y="2977127"/>
                  </a:lnTo>
                  <a:lnTo>
                    <a:pt x="7304336" y="2977127"/>
                  </a:lnTo>
                  <a:lnTo>
                    <a:pt x="7470725" y="2977127"/>
                  </a:lnTo>
                  <a:lnTo>
                    <a:pt x="7470725" y="3133992"/>
                  </a:lnTo>
                  <a:cubicBezTo>
                    <a:pt x="7458026" y="3110973"/>
                    <a:pt x="7441803" y="3091972"/>
                    <a:pt x="7422059" y="3076990"/>
                  </a:cubicBezTo>
                  <a:cubicBezTo>
                    <a:pt x="7402314" y="3062008"/>
                    <a:pt x="7380734" y="3054517"/>
                    <a:pt x="7357318" y="3054517"/>
                  </a:cubicBezTo>
                  <a:cubicBezTo>
                    <a:pt x="7336482" y="3054517"/>
                    <a:pt x="7319566" y="3060718"/>
                    <a:pt x="7306568" y="3073121"/>
                  </a:cubicBezTo>
                  <a:cubicBezTo>
                    <a:pt x="7293571" y="3085523"/>
                    <a:pt x="7287072" y="3100654"/>
                    <a:pt x="7287072" y="3118513"/>
                  </a:cubicBezTo>
                  <a:cubicBezTo>
                    <a:pt x="7287072" y="3135381"/>
                    <a:pt x="7292380" y="3149420"/>
                    <a:pt x="7302996" y="3160632"/>
                  </a:cubicBezTo>
                  <a:cubicBezTo>
                    <a:pt x="7313613" y="3171843"/>
                    <a:pt x="7326859" y="3177449"/>
                    <a:pt x="7342733" y="3177449"/>
                  </a:cubicBezTo>
                  <a:cubicBezTo>
                    <a:pt x="7359005" y="3177449"/>
                    <a:pt x="7372251" y="3172389"/>
                    <a:pt x="7382470" y="3162269"/>
                  </a:cubicBezTo>
                  <a:cubicBezTo>
                    <a:pt x="7392690" y="3152149"/>
                    <a:pt x="7397800" y="3139548"/>
                    <a:pt x="7397800" y="3124467"/>
                  </a:cubicBezTo>
                  <a:cubicBezTo>
                    <a:pt x="7397800" y="3118910"/>
                    <a:pt x="7396708" y="3112957"/>
                    <a:pt x="7394525" y="3106607"/>
                  </a:cubicBezTo>
                  <a:cubicBezTo>
                    <a:pt x="7414171" y="3114148"/>
                    <a:pt x="7432179" y="3130916"/>
                    <a:pt x="7448550" y="3156911"/>
                  </a:cubicBezTo>
                  <a:cubicBezTo>
                    <a:pt x="7464921" y="3182906"/>
                    <a:pt x="7474595" y="3214656"/>
                    <a:pt x="7477572" y="3252161"/>
                  </a:cubicBezTo>
                  <a:lnTo>
                    <a:pt x="7523113" y="3281927"/>
                  </a:lnTo>
                  <a:lnTo>
                    <a:pt x="7523113" y="2977127"/>
                  </a:lnTo>
                  <a:lnTo>
                    <a:pt x="7570440" y="2977127"/>
                  </a:lnTo>
                  <a:lnTo>
                    <a:pt x="7584132" y="2977127"/>
                  </a:lnTo>
                  <a:lnTo>
                    <a:pt x="7597229" y="2977127"/>
                  </a:lnTo>
                  <a:lnTo>
                    <a:pt x="7597229" y="3247696"/>
                  </a:lnTo>
                  <a:lnTo>
                    <a:pt x="7649617" y="3281927"/>
                  </a:lnTo>
                  <a:lnTo>
                    <a:pt x="7649617" y="2977127"/>
                  </a:lnTo>
                  <a:lnTo>
                    <a:pt x="7710636" y="2977127"/>
                  </a:lnTo>
                  <a:lnTo>
                    <a:pt x="7689205" y="2943194"/>
                  </a:lnTo>
                  <a:lnTo>
                    <a:pt x="7640389" y="2943194"/>
                  </a:lnTo>
                  <a:cubicBezTo>
                    <a:pt x="7630269" y="2896760"/>
                    <a:pt x="7607102" y="2859007"/>
                    <a:pt x="7570887" y="2829936"/>
                  </a:cubicBezTo>
                  <a:cubicBezTo>
                    <a:pt x="7534672" y="2800865"/>
                    <a:pt x="7492058" y="2786329"/>
                    <a:pt x="7443043" y="2786329"/>
                  </a:cubicBezTo>
                  <a:close/>
                  <a:moveTo>
                    <a:pt x="2994869" y="2786329"/>
                  </a:moveTo>
                  <a:cubicBezTo>
                    <a:pt x="2960143" y="2786329"/>
                    <a:pt x="2932709" y="2793770"/>
                    <a:pt x="2912568" y="2808653"/>
                  </a:cubicBezTo>
                  <a:cubicBezTo>
                    <a:pt x="2892425" y="2823536"/>
                    <a:pt x="2882355" y="2840899"/>
                    <a:pt x="2882355" y="2860743"/>
                  </a:cubicBezTo>
                  <a:cubicBezTo>
                    <a:pt x="2882355" y="2879793"/>
                    <a:pt x="2888953" y="2894329"/>
                    <a:pt x="2902150" y="2904350"/>
                  </a:cubicBezTo>
                  <a:cubicBezTo>
                    <a:pt x="2915346" y="2914371"/>
                    <a:pt x="2933056" y="2919381"/>
                    <a:pt x="2955281" y="2919381"/>
                  </a:cubicBezTo>
                  <a:cubicBezTo>
                    <a:pt x="2963219" y="2919381"/>
                    <a:pt x="2972694" y="2918935"/>
                    <a:pt x="2983707" y="2918042"/>
                  </a:cubicBezTo>
                  <a:cubicBezTo>
                    <a:pt x="2994720" y="2917149"/>
                    <a:pt x="3004196" y="2916702"/>
                    <a:pt x="3012134" y="2916702"/>
                  </a:cubicBezTo>
                  <a:cubicBezTo>
                    <a:pt x="3025627" y="2916702"/>
                    <a:pt x="3035350" y="2919084"/>
                    <a:pt x="3041303" y="2923846"/>
                  </a:cubicBezTo>
                  <a:cubicBezTo>
                    <a:pt x="3047256" y="2928609"/>
                    <a:pt x="3050729" y="2935058"/>
                    <a:pt x="3051722" y="2943194"/>
                  </a:cubicBezTo>
                  <a:lnTo>
                    <a:pt x="2857352" y="2943194"/>
                  </a:lnTo>
                  <a:lnTo>
                    <a:pt x="2843660" y="2943194"/>
                  </a:lnTo>
                  <a:lnTo>
                    <a:pt x="2557909" y="2943194"/>
                  </a:lnTo>
                  <a:lnTo>
                    <a:pt x="2579341" y="2977127"/>
                  </a:lnTo>
                  <a:lnTo>
                    <a:pt x="2765377" y="2977127"/>
                  </a:lnTo>
                  <a:lnTo>
                    <a:pt x="2765377" y="3133992"/>
                  </a:lnTo>
                  <a:cubicBezTo>
                    <a:pt x="2752677" y="3110973"/>
                    <a:pt x="2736454" y="3091972"/>
                    <a:pt x="2716709" y="3076990"/>
                  </a:cubicBezTo>
                  <a:cubicBezTo>
                    <a:pt x="2696964" y="3062008"/>
                    <a:pt x="2675384" y="3054517"/>
                    <a:pt x="2651969" y="3054517"/>
                  </a:cubicBezTo>
                  <a:cubicBezTo>
                    <a:pt x="2631133" y="3054517"/>
                    <a:pt x="2614217" y="3060718"/>
                    <a:pt x="2601218" y="3073121"/>
                  </a:cubicBezTo>
                  <a:cubicBezTo>
                    <a:pt x="2588221" y="3085523"/>
                    <a:pt x="2581722" y="3100654"/>
                    <a:pt x="2581722" y="3118513"/>
                  </a:cubicBezTo>
                  <a:cubicBezTo>
                    <a:pt x="2581722" y="3135381"/>
                    <a:pt x="2587030" y="3149420"/>
                    <a:pt x="2597647" y="3160632"/>
                  </a:cubicBezTo>
                  <a:cubicBezTo>
                    <a:pt x="2608264" y="3171843"/>
                    <a:pt x="2621509" y="3177449"/>
                    <a:pt x="2637384" y="3177449"/>
                  </a:cubicBezTo>
                  <a:cubicBezTo>
                    <a:pt x="2653656" y="3177449"/>
                    <a:pt x="2666902" y="3172389"/>
                    <a:pt x="2677121" y="3162269"/>
                  </a:cubicBezTo>
                  <a:cubicBezTo>
                    <a:pt x="2687341" y="3152149"/>
                    <a:pt x="2692450" y="3139548"/>
                    <a:pt x="2692450" y="3124467"/>
                  </a:cubicBezTo>
                  <a:cubicBezTo>
                    <a:pt x="2692450" y="3118910"/>
                    <a:pt x="2691358" y="3112957"/>
                    <a:pt x="2689177" y="3106607"/>
                  </a:cubicBezTo>
                  <a:cubicBezTo>
                    <a:pt x="2708821" y="3114148"/>
                    <a:pt x="2726830" y="3130916"/>
                    <a:pt x="2743200" y="3156911"/>
                  </a:cubicBezTo>
                  <a:cubicBezTo>
                    <a:pt x="2759572" y="3182906"/>
                    <a:pt x="2769246" y="3214656"/>
                    <a:pt x="2772222" y="3252161"/>
                  </a:cubicBezTo>
                  <a:lnTo>
                    <a:pt x="2817764" y="3281927"/>
                  </a:lnTo>
                  <a:lnTo>
                    <a:pt x="2817764" y="2977127"/>
                  </a:lnTo>
                  <a:lnTo>
                    <a:pt x="2865091" y="2977127"/>
                  </a:lnTo>
                  <a:lnTo>
                    <a:pt x="2878783" y="2977127"/>
                  </a:lnTo>
                  <a:lnTo>
                    <a:pt x="3028803" y="2977127"/>
                  </a:lnTo>
                  <a:lnTo>
                    <a:pt x="3028803" y="2999153"/>
                  </a:lnTo>
                  <a:lnTo>
                    <a:pt x="2860031" y="3105714"/>
                  </a:lnTo>
                  <a:lnTo>
                    <a:pt x="2889796" y="3156316"/>
                  </a:lnTo>
                  <a:cubicBezTo>
                    <a:pt x="2961035" y="3163856"/>
                    <a:pt x="3009653" y="3195805"/>
                    <a:pt x="3035648" y="3252161"/>
                  </a:cubicBezTo>
                  <a:lnTo>
                    <a:pt x="3081190" y="3281927"/>
                  </a:lnTo>
                  <a:lnTo>
                    <a:pt x="3081190" y="2977127"/>
                  </a:lnTo>
                  <a:lnTo>
                    <a:pt x="3122266" y="2977127"/>
                  </a:lnTo>
                  <a:lnTo>
                    <a:pt x="3142209" y="2977127"/>
                  </a:lnTo>
                  <a:lnTo>
                    <a:pt x="3149056" y="2977127"/>
                  </a:lnTo>
                  <a:lnTo>
                    <a:pt x="3149056" y="3247696"/>
                  </a:lnTo>
                  <a:lnTo>
                    <a:pt x="3201443" y="3281927"/>
                  </a:lnTo>
                  <a:lnTo>
                    <a:pt x="3201443" y="2977127"/>
                  </a:lnTo>
                  <a:lnTo>
                    <a:pt x="3246091" y="2977127"/>
                  </a:lnTo>
                  <a:lnTo>
                    <a:pt x="3262463" y="2977127"/>
                  </a:lnTo>
                  <a:lnTo>
                    <a:pt x="3409802" y="2977127"/>
                  </a:lnTo>
                  <a:lnTo>
                    <a:pt x="3409802" y="2999153"/>
                  </a:lnTo>
                  <a:lnTo>
                    <a:pt x="3241032" y="3105714"/>
                  </a:lnTo>
                  <a:lnTo>
                    <a:pt x="3270797" y="3156316"/>
                  </a:lnTo>
                  <a:cubicBezTo>
                    <a:pt x="3342035" y="3163856"/>
                    <a:pt x="3390653" y="3195805"/>
                    <a:pt x="3416648" y="3252161"/>
                  </a:cubicBezTo>
                  <a:lnTo>
                    <a:pt x="3462189" y="3281927"/>
                  </a:lnTo>
                  <a:lnTo>
                    <a:pt x="3462189" y="2977127"/>
                  </a:lnTo>
                  <a:lnTo>
                    <a:pt x="3523209" y="2977127"/>
                  </a:lnTo>
                  <a:lnTo>
                    <a:pt x="3501778" y="2943194"/>
                  </a:lnTo>
                  <a:lnTo>
                    <a:pt x="3241032" y="2943194"/>
                  </a:lnTo>
                  <a:lnTo>
                    <a:pt x="3224660" y="2943194"/>
                  </a:lnTo>
                  <a:lnTo>
                    <a:pt x="3192216" y="2943194"/>
                  </a:lnTo>
                  <a:cubicBezTo>
                    <a:pt x="3182095" y="2896760"/>
                    <a:pt x="3158928" y="2859007"/>
                    <a:pt x="3122712" y="2829936"/>
                  </a:cubicBezTo>
                  <a:cubicBezTo>
                    <a:pt x="3086497" y="2800865"/>
                    <a:pt x="3043884" y="2786329"/>
                    <a:pt x="2994869" y="2786329"/>
                  </a:cubicBezTo>
                  <a:close/>
                  <a:moveTo>
                    <a:pt x="5753249" y="2782460"/>
                  </a:moveTo>
                  <a:cubicBezTo>
                    <a:pt x="5743526" y="2782460"/>
                    <a:pt x="5735390" y="2785734"/>
                    <a:pt x="5728841" y="2792282"/>
                  </a:cubicBezTo>
                  <a:cubicBezTo>
                    <a:pt x="5722293" y="2798831"/>
                    <a:pt x="5719019" y="2806967"/>
                    <a:pt x="5719019" y="2816690"/>
                  </a:cubicBezTo>
                  <a:cubicBezTo>
                    <a:pt x="5719019" y="2826215"/>
                    <a:pt x="5722293" y="2834301"/>
                    <a:pt x="5728841" y="2840949"/>
                  </a:cubicBezTo>
                  <a:cubicBezTo>
                    <a:pt x="5735390" y="2847597"/>
                    <a:pt x="5743526" y="2850920"/>
                    <a:pt x="5753249" y="2850920"/>
                  </a:cubicBezTo>
                  <a:cubicBezTo>
                    <a:pt x="5762972" y="2850920"/>
                    <a:pt x="5771109" y="2847597"/>
                    <a:pt x="5777657" y="2840949"/>
                  </a:cubicBezTo>
                  <a:cubicBezTo>
                    <a:pt x="5784205" y="2834301"/>
                    <a:pt x="5787480" y="2826215"/>
                    <a:pt x="5787480" y="2816690"/>
                  </a:cubicBezTo>
                  <a:cubicBezTo>
                    <a:pt x="5787480" y="2806967"/>
                    <a:pt x="5784205" y="2798831"/>
                    <a:pt x="5777657" y="2792282"/>
                  </a:cubicBezTo>
                  <a:cubicBezTo>
                    <a:pt x="5771109" y="2785734"/>
                    <a:pt x="5762972" y="2782460"/>
                    <a:pt x="5753249" y="2782460"/>
                  </a:cubicBezTo>
                  <a:close/>
                  <a:moveTo>
                    <a:pt x="2258766" y="2472302"/>
                  </a:moveTo>
                  <a:cubicBezTo>
                    <a:pt x="2248049" y="2472302"/>
                    <a:pt x="2239020" y="2475973"/>
                    <a:pt x="2231679" y="2483315"/>
                  </a:cubicBezTo>
                  <a:cubicBezTo>
                    <a:pt x="2224336" y="2490657"/>
                    <a:pt x="2220666" y="2499686"/>
                    <a:pt x="2220666" y="2510402"/>
                  </a:cubicBezTo>
                  <a:cubicBezTo>
                    <a:pt x="2220666" y="2521117"/>
                    <a:pt x="2224336" y="2530146"/>
                    <a:pt x="2231679" y="2537488"/>
                  </a:cubicBezTo>
                  <a:cubicBezTo>
                    <a:pt x="2239020" y="2544831"/>
                    <a:pt x="2248049" y="2548502"/>
                    <a:pt x="2258766" y="2548502"/>
                  </a:cubicBezTo>
                  <a:cubicBezTo>
                    <a:pt x="2269480" y="2548502"/>
                    <a:pt x="2278510" y="2544831"/>
                    <a:pt x="2285852" y="2537488"/>
                  </a:cubicBezTo>
                  <a:cubicBezTo>
                    <a:pt x="2293195" y="2530146"/>
                    <a:pt x="2296866" y="2521117"/>
                    <a:pt x="2296866" y="2510402"/>
                  </a:cubicBezTo>
                  <a:cubicBezTo>
                    <a:pt x="2296866" y="2499686"/>
                    <a:pt x="2293195" y="2490657"/>
                    <a:pt x="2285852" y="2483315"/>
                  </a:cubicBezTo>
                  <a:cubicBezTo>
                    <a:pt x="2278510" y="2475973"/>
                    <a:pt x="2269480" y="2472302"/>
                    <a:pt x="2258766" y="2472302"/>
                  </a:cubicBezTo>
                  <a:close/>
                  <a:moveTo>
                    <a:pt x="6066979" y="2460395"/>
                  </a:moveTo>
                  <a:cubicBezTo>
                    <a:pt x="6058644" y="2460395"/>
                    <a:pt x="6051798" y="2461140"/>
                    <a:pt x="6046441" y="2462628"/>
                  </a:cubicBezTo>
                  <a:cubicBezTo>
                    <a:pt x="6041083" y="2464116"/>
                    <a:pt x="6036767" y="2466597"/>
                    <a:pt x="6033493" y="2470069"/>
                  </a:cubicBezTo>
                  <a:cubicBezTo>
                    <a:pt x="6030218" y="2473542"/>
                    <a:pt x="6027936" y="2478106"/>
                    <a:pt x="6026646" y="2483761"/>
                  </a:cubicBezTo>
                  <a:cubicBezTo>
                    <a:pt x="6025356" y="2489417"/>
                    <a:pt x="6024712" y="2496412"/>
                    <a:pt x="6024712" y="2504746"/>
                  </a:cubicBezTo>
                  <a:cubicBezTo>
                    <a:pt x="6024712" y="2512882"/>
                    <a:pt x="6025356" y="2519728"/>
                    <a:pt x="6026646" y="2525285"/>
                  </a:cubicBezTo>
                  <a:cubicBezTo>
                    <a:pt x="6027936" y="2530841"/>
                    <a:pt x="6030218" y="2535306"/>
                    <a:pt x="6033493" y="2538679"/>
                  </a:cubicBezTo>
                  <a:cubicBezTo>
                    <a:pt x="6036767" y="2542052"/>
                    <a:pt x="6041083" y="2544483"/>
                    <a:pt x="6046441" y="2545972"/>
                  </a:cubicBezTo>
                  <a:cubicBezTo>
                    <a:pt x="6051798" y="2547460"/>
                    <a:pt x="6058644" y="2548204"/>
                    <a:pt x="6066979" y="2548204"/>
                  </a:cubicBezTo>
                  <a:cubicBezTo>
                    <a:pt x="6074916" y="2548204"/>
                    <a:pt x="6081613" y="2547460"/>
                    <a:pt x="6087071" y="2545972"/>
                  </a:cubicBezTo>
                  <a:cubicBezTo>
                    <a:pt x="6092528" y="2544483"/>
                    <a:pt x="6096893" y="2542052"/>
                    <a:pt x="6100168" y="2538679"/>
                  </a:cubicBezTo>
                  <a:cubicBezTo>
                    <a:pt x="6103442" y="2535306"/>
                    <a:pt x="6105724" y="2530841"/>
                    <a:pt x="6107014" y="2525285"/>
                  </a:cubicBezTo>
                  <a:cubicBezTo>
                    <a:pt x="6108303" y="2519728"/>
                    <a:pt x="6108948" y="2512882"/>
                    <a:pt x="6108948" y="2504746"/>
                  </a:cubicBezTo>
                  <a:cubicBezTo>
                    <a:pt x="6108948" y="2496412"/>
                    <a:pt x="6108303" y="2489417"/>
                    <a:pt x="6107014" y="2483761"/>
                  </a:cubicBezTo>
                  <a:cubicBezTo>
                    <a:pt x="6105724" y="2478106"/>
                    <a:pt x="6103442" y="2473542"/>
                    <a:pt x="6100168" y="2470069"/>
                  </a:cubicBezTo>
                  <a:cubicBezTo>
                    <a:pt x="6096893" y="2466597"/>
                    <a:pt x="6092528" y="2464116"/>
                    <a:pt x="6087071" y="2462628"/>
                  </a:cubicBezTo>
                  <a:cubicBezTo>
                    <a:pt x="6081613" y="2461140"/>
                    <a:pt x="6074916" y="2460395"/>
                    <a:pt x="6066979" y="2460395"/>
                  </a:cubicBezTo>
                  <a:close/>
                  <a:moveTo>
                    <a:pt x="2352527" y="2324962"/>
                  </a:moveTo>
                  <a:lnTo>
                    <a:pt x="2352527" y="2457121"/>
                  </a:lnTo>
                  <a:cubicBezTo>
                    <a:pt x="2328517" y="2424577"/>
                    <a:pt x="2298949" y="2399773"/>
                    <a:pt x="2263826" y="2382707"/>
                  </a:cubicBezTo>
                  <a:close/>
                  <a:moveTo>
                    <a:pt x="1971528" y="2324962"/>
                  </a:moveTo>
                  <a:lnTo>
                    <a:pt x="1971528" y="2457121"/>
                  </a:lnTo>
                  <a:cubicBezTo>
                    <a:pt x="1947516" y="2424577"/>
                    <a:pt x="1917949" y="2399773"/>
                    <a:pt x="1882825" y="2382707"/>
                  </a:cubicBezTo>
                  <a:close/>
                  <a:moveTo>
                    <a:pt x="5596979" y="2286564"/>
                  </a:moveTo>
                  <a:cubicBezTo>
                    <a:pt x="5612458" y="2306011"/>
                    <a:pt x="5632202" y="2318116"/>
                    <a:pt x="5656213" y="2322878"/>
                  </a:cubicBezTo>
                  <a:cubicBezTo>
                    <a:pt x="5653038" y="2339349"/>
                    <a:pt x="5646639" y="2352545"/>
                    <a:pt x="5637014" y="2362467"/>
                  </a:cubicBezTo>
                  <a:cubicBezTo>
                    <a:pt x="5627390" y="2372388"/>
                    <a:pt x="5618609" y="2377349"/>
                    <a:pt x="5610672" y="2377349"/>
                  </a:cubicBezTo>
                  <a:cubicBezTo>
                    <a:pt x="5606306" y="2377349"/>
                    <a:pt x="5602933" y="2376010"/>
                    <a:pt x="5600551" y="2373331"/>
                  </a:cubicBezTo>
                  <a:cubicBezTo>
                    <a:pt x="5598170" y="2370652"/>
                    <a:pt x="5596979" y="2366038"/>
                    <a:pt x="5596979" y="2359490"/>
                  </a:cubicBezTo>
                  <a:close/>
                  <a:moveTo>
                    <a:pt x="4912370" y="2243702"/>
                  </a:moveTo>
                  <a:lnTo>
                    <a:pt x="5076081" y="2243702"/>
                  </a:lnTo>
                  <a:lnTo>
                    <a:pt x="5076081" y="2429142"/>
                  </a:lnTo>
                  <a:cubicBezTo>
                    <a:pt x="5064968" y="2407115"/>
                    <a:pt x="5052467" y="2387470"/>
                    <a:pt x="5038576" y="2370206"/>
                  </a:cubicBezTo>
                  <a:cubicBezTo>
                    <a:pt x="5038576" y="2340242"/>
                    <a:pt x="5027563" y="2315040"/>
                    <a:pt x="5005537" y="2294601"/>
                  </a:cubicBezTo>
                  <a:cubicBezTo>
                    <a:pt x="4983510" y="2274162"/>
                    <a:pt x="4957217" y="2263942"/>
                    <a:pt x="4926658" y="2263942"/>
                  </a:cubicBezTo>
                  <a:close/>
                  <a:moveTo>
                    <a:pt x="3078510" y="2243702"/>
                  </a:moveTo>
                  <a:lnTo>
                    <a:pt x="3222278" y="2243702"/>
                  </a:lnTo>
                  <a:lnTo>
                    <a:pt x="3222278" y="2425867"/>
                  </a:lnTo>
                  <a:cubicBezTo>
                    <a:pt x="3208785" y="2403047"/>
                    <a:pt x="3193207" y="2386081"/>
                    <a:pt x="3175547" y="2374968"/>
                  </a:cubicBezTo>
                  <a:cubicBezTo>
                    <a:pt x="3176737" y="2369015"/>
                    <a:pt x="3177332" y="2362863"/>
                    <a:pt x="3177332" y="2356513"/>
                  </a:cubicBezTo>
                  <a:cubicBezTo>
                    <a:pt x="3177332" y="2335082"/>
                    <a:pt x="3168651" y="2314593"/>
                    <a:pt x="3151288" y="2295047"/>
                  </a:cubicBezTo>
                  <a:cubicBezTo>
                    <a:pt x="3133925" y="2275501"/>
                    <a:pt x="3109666" y="2258386"/>
                    <a:pt x="3078510" y="2243702"/>
                  </a:cubicBezTo>
                  <a:close/>
                  <a:moveTo>
                    <a:pt x="5222826" y="2151726"/>
                  </a:moveTo>
                  <a:lnTo>
                    <a:pt x="5222826" y="2243702"/>
                  </a:lnTo>
                  <a:cubicBezTo>
                    <a:pt x="5213896" y="2230009"/>
                    <a:pt x="5205760" y="2220931"/>
                    <a:pt x="5198418" y="2216466"/>
                  </a:cubicBezTo>
                  <a:cubicBezTo>
                    <a:pt x="5191075" y="2212001"/>
                    <a:pt x="5180955" y="2209769"/>
                    <a:pt x="5168057" y="2209769"/>
                  </a:cubicBezTo>
                  <a:lnTo>
                    <a:pt x="4748659" y="2209769"/>
                  </a:lnTo>
                  <a:lnTo>
                    <a:pt x="4770090" y="2243702"/>
                  </a:lnTo>
                  <a:lnTo>
                    <a:pt x="4853434" y="2243702"/>
                  </a:lnTo>
                  <a:cubicBezTo>
                    <a:pt x="4868516" y="2243702"/>
                    <a:pt x="4883200" y="2252036"/>
                    <a:pt x="4897487" y="2268705"/>
                  </a:cubicBezTo>
                  <a:cubicBezTo>
                    <a:pt x="4887764" y="2272078"/>
                    <a:pt x="4879181" y="2278329"/>
                    <a:pt x="4871740" y="2287457"/>
                  </a:cubicBezTo>
                  <a:cubicBezTo>
                    <a:pt x="4864299" y="2296585"/>
                    <a:pt x="4860578" y="2307599"/>
                    <a:pt x="4860578" y="2320497"/>
                  </a:cubicBezTo>
                  <a:cubicBezTo>
                    <a:pt x="4860578" y="2334785"/>
                    <a:pt x="4865340" y="2346840"/>
                    <a:pt x="4874865" y="2356662"/>
                  </a:cubicBezTo>
                  <a:cubicBezTo>
                    <a:pt x="4884390" y="2366485"/>
                    <a:pt x="4896297" y="2371396"/>
                    <a:pt x="4910584" y="2371396"/>
                  </a:cubicBezTo>
                  <a:cubicBezTo>
                    <a:pt x="4924276" y="2371396"/>
                    <a:pt x="4935736" y="2367427"/>
                    <a:pt x="4944963" y="2359490"/>
                  </a:cubicBezTo>
                  <a:cubicBezTo>
                    <a:pt x="4954191" y="2351552"/>
                    <a:pt x="4958804" y="2340837"/>
                    <a:pt x="4958804" y="2327343"/>
                  </a:cubicBezTo>
                  <a:cubicBezTo>
                    <a:pt x="4958804" y="2320199"/>
                    <a:pt x="4957019" y="2313155"/>
                    <a:pt x="4953447" y="2306209"/>
                  </a:cubicBezTo>
                  <a:cubicBezTo>
                    <a:pt x="4954836" y="2306011"/>
                    <a:pt x="4956423" y="2305912"/>
                    <a:pt x="4958209" y="2305912"/>
                  </a:cubicBezTo>
                  <a:cubicBezTo>
                    <a:pt x="4969719" y="2305912"/>
                    <a:pt x="4980037" y="2310674"/>
                    <a:pt x="4989165" y="2320199"/>
                  </a:cubicBezTo>
                  <a:cubicBezTo>
                    <a:pt x="4998294" y="2329724"/>
                    <a:pt x="5002858" y="2342027"/>
                    <a:pt x="5002858" y="2357109"/>
                  </a:cubicBezTo>
                  <a:cubicBezTo>
                    <a:pt x="5002858" y="2374770"/>
                    <a:pt x="4996309" y="2389752"/>
                    <a:pt x="4983212" y="2402055"/>
                  </a:cubicBezTo>
                  <a:cubicBezTo>
                    <a:pt x="4970115" y="2414358"/>
                    <a:pt x="4952455" y="2420510"/>
                    <a:pt x="4930229" y="2420510"/>
                  </a:cubicBezTo>
                  <a:cubicBezTo>
                    <a:pt x="4900861" y="2420510"/>
                    <a:pt x="4874469" y="2410092"/>
                    <a:pt x="4851053" y="2389256"/>
                  </a:cubicBezTo>
                  <a:cubicBezTo>
                    <a:pt x="4827637" y="2368420"/>
                    <a:pt x="4808290" y="2331610"/>
                    <a:pt x="4793010" y="2278825"/>
                  </a:cubicBezTo>
                  <a:lnTo>
                    <a:pt x="4765328" y="2269895"/>
                  </a:lnTo>
                  <a:cubicBezTo>
                    <a:pt x="4780012" y="2345699"/>
                    <a:pt x="4802088" y="2399674"/>
                    <a:pt x="4831556" y="2431820"/>
                  </a:cubicBezTo>
                  <a:cubicBezTo>
                    <a:pt x="4861024" y="2463967"/>
                    <a:pt x="4893221" y="2480041"/>
                    <a:pt x="4928146" y="2480041"/>
                  </a:cubicBezTo>
                  <a:cubicBezTo>
                    <a:pt x="4976366" y="2480041"/>
                    <a:pt x="5010597" y="2458113"/>
                    <a:pt x="5030837" y="2414259"/>
                  </a:cubicBezTo>
                  <a:cubicBezTo>
                    <a:pt x="5059611" y="2437873"/>
                    <a:pt x="5076974" y="2472699"/>
                    <a:pt x="5082927" y="2518736"/>
                  </a:cubicBezTo>
                  <a:lnTo>
                    <a:pt x="5128469" y="2548502"/>
                  </a:lnTo>
                  <a:lnTo>
                    <a:pt x="5128469" y="2243702"/>
                  </a:lnTo>
                  <a:lnTo>
                    <a:pt x="5168057" y="2243702"/>
                  </a:lnTo>
                  <a:cubicBezTo>
                    <a:pt x="5182543" y="2243702"/>
                    <a:pt x="5195292" y="2251986"/>
                    <a:pt x="5206306" y="2268556"/>
                  </a:cubicBezTo>
                  <a:cubicBezTo>
                    <a:pt x="5217319" y="2285125"/>
                    <a:pt x="5222826" y="2300058"/>
                    <a:pt x="5222826" y="2313353"/>
                  </a:cubicBezTo>
                  <a:lnTo>
                    <a:pt x="5222826" y="2514271"/>
                  </a:lnTo>
                  <a:lnTo>
                    <a:pt x="5275213" y="2548502"/>
                  </a:lnTo>
                  <a:lnTo>
                    <a:pt x="5275213" y="2243702"/>
                  </a:lnTo>
                  <a:lnTo>
                    <a:pt x="5322540" y="2243702"/>
                  </a:lnTo>
                  <a:lnTo>
                    <a:pt x="5336233" y="2243702"/>
                  </a:lnTo>
                  <a:lnTo>
                    <a:pt x="5377607" y="2243702"/>
                  </a:lnTo>
                  <a:cubicBezTo>
                    <a:pt x="5362724" y="2258783"/>
                    <a:pt x="5350222" y="2277585"/>
                    <a:pt x="5340102" y="2300108"/>
                  </a:cubicBezTo>
                  <a:cubicBezTo>
                    <a:pt x="5329982" y="2322630"/>
                    <a:pt x="5324922" y="2348179"/>
                    <a:pt x="5324922" y="2376754"/>
                  </a:cubicBezTo>
                  <a:cubicBezTo>
                    <a:pt x="5324922" y="2421601"/>
                    <a:pt x="5337820" y="2460743"/>
                    <a:pt x="5363617" y="2494179"/>
                  </a:cubicBezTo>
                  <a:cubicBezTo>
                    <a:pt x="5389414" y="2527616"/>
                    <a:pt x="5418981" y="2544335"/>
                    <a:pt x="5452319" y="2544335"/>
                  </a:cubicBezTo>
                  <a:cubicBezTo>
                    <a:pt x="5469583" y="2544335"/>
                    <a:pt x="5483473" y="2539820"/>
                    <a:pt x="5493990" y="2530791"/>
                  </a:cubicBezTo>
                  <a:cubicBezTo>
                    <a:pt x="5504508" y="2521762"/>
                    <a:pt x="5509766" y="2510600"/>
                    <a:pt x="5509766" y="2497305"/>
                  </a:cubicBezTo>
                  <a:cubicBezTo>
                    <a:pt x="5509766" y="2485597"/>
                    <a:pt x="5505698" y="2475328"/>
                    <a:pt x="5497562" y="2466497"/>
                  </a:cubicBezTo>
                  <a:cubicBezTo>
                    <a:pt x="5489426" y="2457667"/>
                    <a:pt x="5478711" y="2453252"/>
                    <a:pt x="5465415" y="2453252"/>
                  </a:cubicBezTo>
                  <a:cubicBezTo>
                    <a:pt x="5452319" y="2453252"/>
                    <a:pt x="5442099" y="2457022"/>
                    <a:pt x="5434757" y="2464563"/>
                  </a:cubicBezTo>
                  <a:cubicBezTo>
                    <a:pt x="5427415" y="2472103"/>
                    <a:pt x="5423744" y="2481331"/>
                    <a:pt x="5423744" y="2492245"/>
                  </a:cubicBezTo>
                  <a:lnTo>
                    <a:pt x="5423744" y="2494031"/>
                  </a:lnTo>
                  <a:cubicBezTo>
                    <a:pt x="5405090" y="2488276"/>
                    <a:pt x="5389910" y="2476419"/>
                    <a:pt x="5378202" y="2458461"/>
                  </a:cubicBezTo>
                  <a:cubicBezTo>
                    <a:pt x="5366494" y="2440502"/>
                    <a:pt x="5360640" y="2420013"/>
                    <a:pt x="5360640" y="2396995"/>
                  </a:cubicBezTo>
                  <a:cubicBezTo>
                    <a:pt x="5360640" y="2362070"/>
                    <a:pt x="5376267" y="2327790"/>
                    <a:pt x="5407521" y="2294154"/>
                  </a:cubicBezTo>
                  <a:cubicBezTo>
                    <a:pt x="5438775" y="2260519"/>
                    <a:pt x="5479108" y="2243702"/>
                    <a:pt x="5528519" y="2243702"/>
                  </a:cubicBezTo>
                  <a:lnTo>
                    <a:pt x="5541913" y="2243702"/>
                  </a:lnTo>
                  <a:lnTo>
                    <a:pt x="5549354" y="2243702"/>
                  </a:lnTo>
                  <a:lnTo>
                    <a:pt x="5549354" y="2359788"/>
                  </a:lnTo>
                  <a:cubicBezTo>
                    <a:pt x="5549354" y="2374670"/>
                    <a:pt x="5556101" y="2386974"/>
                    <a:pt x="5569595" y="2396697"/>
                  </a:cubicBezTo>
                  <a:cubicBezTo>
                    <a:pt x="5583089" y="2406420"/>
                    <a:pt x="5598071" y="2411282"/>
                    <a:pt x="5614541" y="2411282"/>
                  </a:cubicBezTo>
                  <a:cubicBezTo>
                    <a:pt x="5632401" y="2411282"/>
                    <a:pt x="5650657" y="2402749"/>
                    <a:pt x="5669310" y="2385684"/>
                  </a:cubicBezTo>
                  <a:cubicBezTo>
                    <a:pt x="5687963" y="2368618"/>
                    <a:pt x="5699472" y="2347683"/>
                    <a:pt x="5703838" y="2322878"/>
                  </a:cubicBezTo>
                  <a:cubicBezTo>
                    <a:pt x="5705426" y="2322680"/>
                    <a:pt x="5707311" y="2322581"/>
                    <a:pt x="5709494" y="2322581"/>
                  </a:cubicBezTo>
                  <a:cubicBezTo>
                    <a:pt x="5721400" y="2322779"/>
                    <a:pt x="5730578" y="2325756"/>
                    <a:pt x="5737027" y="2331510"/>
                  </a:cubicBezTo>
                  <a:cubicBezTo>
                    <a:pt x="5743476" y="2337265"/>
                    <a:pt x="5746701" y="2345103"/>
                    <a:pt x="5746701" y="2355025"/>
                  </a:cubicBezTo>
                  <a:cubicBezTo>
                    <a:pt x="5746701" y="2374670"/>
                    <a:pt x="5734298" y="2393919"/>
                    <a:pt x="5709494" y="2412770"/>
                  </a:cubicBezTo>
                  <a:cubicBezTo>
                    <a:pt x="5684689" y="2431622"/>
                    <a:pt x="5655519" y="2441048"/>
                    <a:pt x="5621983" y="2441048"/>
                  </a:cubicBezTo>
                  <a:cubicBezTo>
                    <a:pt x="5601941" y="2441048"/>
                    <a:pt x="5583883" y="2439460"/>
                    <a:pt x="5567809" y="2436285"/>
                  </a:cubicBezTo>
                  <a:lnTo>
                    <a:pt x="5604123" y="2500579"/>
                  </a:lnTo>
                  <a:cubicBezTo>
                    <a:pt x="5680125" y="2503357"/>
                    <a:pt x="5749479" y="2534214"/>
                    <a:pt x="5812185" y="2593150"/>
                  </a:cubicBezTo>
                  <a:lnTo>
                    <a:pt x="5812185" y="2556241"/>
                  </a:lnTo>
                  <a:cubicBezTo>
                    <a:pt x="5781229" y="2525681"/>
                    <a:pt x="5746205" y="2498992"/>
                    <a:pt x="5707112" y="2476171"/>
                  </a:cubicBezTo>
                  <a:cubicBezTo>
                    <a:pt x="5731322" y="2463273"/>
                    <a:pt x="5749925" y="2448539"/>
                    <a:pt x="5762923" y="2431969"/>
                  </a:cubicBezTo>
                  <a:cubicBezTo>
                    <a:pt x="5775921" y="2415400"/>
                    <a:pt x="5782419" y="2395705"/>
                    <a:pt x="5782419" y="2372885"/>
                  </a:cubicBezTo>
                  <a:cubicBezTo>
                    <a:pt x="5782419" y="2348675"/>
                    <a:pt x="5774035" y="2326797"/>
                    <a:pt x="5757268" y="2307251"/>
                  </a:cubicBezTo>
                  <a:cubicBezTo>
                    <a:pt x="5740500" y="2287705"/>
                    <a:pt x="5717630" y="2277932"/>
                    <a:pt x="5688658" y="2277932"/>
                  </a:cubicBezTo>
                  <a:cubicBezTo>
                    <a:pt x="5684094" y="2277932"/>
                    <a:pt x="5678835" y="2278031"/>
                    <a:pt x="5672882" y="2278230"/>
                  </a:cubicBezTo>
                  <a:cubicBezTo>
                    <a:pt x="5666929" y="2278428"/>
                    <a:pt x="5660976" y="2278527"/>
                    <a:pt x="5655023" y="2278527"/>
                  </a:cubicBezTo>
                  <a:cubicBezTo>
                    <a:pt x="5631805" y="2278527"/>
                    <a:pt x="5612458" y="2269796"/>
                    <a:pt x="5596979" y="2252334"/>
                  </a:cubicBezTo>
                  <a:lnTo>
                    <a:pt x="5596979" y="2243702"/>
                  </a:lnTo>
                  <a:lnTo>
                    <a:pt x="5843439" y="2243702"/>
                  </a:lnTo>
                  <a:lnTo>
                    <a:pt x="5822008" y="2209769"/>
                  </a:lnTo>
                  <a:lnTo>
                    <a:pt x="5520482" y="2209769"/>
                  </a:lnTo>
                  <a:lnTo>
                    <a:pt x="5501134" y="2209769"/>
                  </a:lnTo>
                  <a:lnTo>
                    <a:pt x="5314801" y="2209769"/>
                  </a:lnTo>
                  <a:lnTo>
                    <a:pt x="5301109" y="2209769"/>
                  </a:lnTo>
                  <a:lnTo>
                    <a:pt x="5272534" y="2209769"/>
                  </a:lnTo>
                  <a:cubicBezTo>
                    <a:pt x="5269558" y="2205403"/>
                    <a:pt x="5266630" y="2200690"/>
                    <a:pt x="5263753" y="2195630"/>
                  </a:cubicBezTo>
                  <a:cubicBezTo>
                    <a:pt x="5260876" y="2190570"/>
                    <a:pt x="5256411" y="2181988"/>
                    <a:pt x="5250359" y="2169883"/>
                  </a:cubicBezTo>
                  <a:cubicBezTo>
                    <a:pt x="5244307" y="2157778"/>
                    <a:pt x="5235129" y="2151726"/>
                    <a:pt x="5222826" y="2151726"/>
                  </a:cubicBezTo>
                  <a:close/>
                  <a:moveTo>
                    <a:pt x="2923729" y="2151726"/>
                  </a:moveTo>
                  <a:lnTo>
                    <a:pt x="2923729" y="2243702"/>
                  </a:lnTo>
                  <a:cubicBezTo>
                    <a:pt x="2914998" y="2230009"/>
                    <a:pt x="2907159" y="2220931"/>
                    <a:pt x="2900215" y="2216466"/>
                  </a:cubicBezTo>
                  <a:cubicBezTo>
                    <a:pt x="2893269" y="2212001"/>
                    <a:pt x="2883249" y="2209769"/>
                    <a:pt x="2870152" y="2209769"/>
                  </a:cubicBezTo>
                  <a:lnTo>
                    <a:pt x="2866877" y="2209769"/>
                  </a:lnTo>
                  <a:lnTo>
                    <a:pt x="2853185" y="2209769"/>
                  </a:lnTo>
                  <a:lnTo>
                    <a:pt x="2567434" y="2209769"/>
                  </a:lnTo>
                  <a:lnTo>
                    <a:pt x="2588866" y="2243702"/>
                  </a:lnTo>
                  <a:lnTo>
                    <a:pt x="2774902" y="2243702"/>
                  </a:lnTo>
                  <a:lnTo>
                    <a:pt x="2774902" y="2400567"/>
                  </a:lnTo>
                  <a:cubicBezTo>
                    <a:pt x="2762202" y="2377548"/>
                    <a:pt x="2745979" y="2358547"/>
                    <a:pt x="2726234" y="2343565"/>
                  </a:cubicBezTo>
                  <a:cubicBezTo>
                    <a:pt x="2706489" y="2328583"/>
                    <a:pt x="2684910" y="2321092"/>
                    <a:pt x="2661494" y="2321092"/>
                  </a:cubicBezTo>
                  <a:cubicBezTo>
                    <a:pt x="2640658" y="2321092"/>
                    <a:pt x="2623741" y="2327293"/>
                    <a:pt x="2610743" y="2339696"/>
                  </a:cubicBezTo>
                  <a:cubicBezTo>
                    <a:pt x="2597746" y="2352098"/>
                    <a:pt x="2591247" y="2367229"/>
                    <a:pt x="2591247" y="2385088"/>
                  </a:cubicBezTo>
                  <a:cubicBezTo>
                    <a:pt x="2591247" y="2401956"/>
                    <a:pt x="2596555" y="2415995"/>
                    <a:pt x="2607171" y="2427207"/>
                  </a:cubicBezTo>
                  <a:cubicBezTo>
                    <a:pt x="2617789" y="2438418"/>
                    <a:pt x="2631034" y="2444024"/>
                    <a:pt x="2646909" y="2444024"/>
                  </a:cubicBezTo>
                  <a:cubicBezTo>
                    <a:pt x="2663181" y="2444024"/>
                    <a:pt x="2676427" y="2438964"/>
                    <a:pt x="2686646" y="2428844"/>
                  </a:cubicBezTo>
                  <a:cubicBezTo>
                    <a:pt x="2696866" y="2418724"/>
                    <a:pt x="2701975" y="2406123"/>
                    <a:pt x="2701975" y="2391042"/>
                  </a:cubicBezTo>
                  <a:cubicBezTo>
                    <a:pt x="2701975" y="2385485"/>
                    <a:pt x="2700883" y="2379532"/>
                    <a:pt x="2698702" y="2373182"/>
                  </a:cubicBezTo>
                  <a:cubicBezTo>
                    <a:pt x="2718346" y="2380723"/>
                    <a:pt x="2736355" y="2397491"/>
                    <a:pt x="2752726" y="2423486"/>
                  </a:cubicBezTo>
                  <a:cubicBezTo>
                    <a:pt x="2769097" y="2449481"/>
                    <a:pt x="2778771" y="2481231"/>
                    <a:pt x="2781747" y="2518736"/>
                  </a:cubicBezTo>
                  <a:lnTo>
                    <a:pt x="2827289" y="2548502"/>
                  </a:lnTo>
                  <a:lnTo>
                    <a:pt x="2827289" y="2243702"/>
                  </a:lnTo>
                  <a:lnTo>
                    <a:pt x="2874616" y="2243702"/>
                  </a:lnTo>
                  <a:lnTo>
                    <a:pt x="2876997" y="2243702"/>
                  </a:lnTo>
                  <a:cubicBezTo>
                    <a:pt x="2888110" y="2243702"/>
                    <a:pt x="2898677" y="2251986"/>
                    <a:pt x="2908697" y="2268556"/>
                  </a:cubicBezTo>
                  <a:cubicBezTo>
                    <a:pt x="2918718" y="2285125"/>
                    <a:pt x="2923729" y="2300058"/>
                    <a:pt x="2923729" y="2313353"/>
                  </a:cubicBezTo>
                  <a:lnTo>
                    <a:pt x="2923729" y="2514271"/>
                  </a:lnTo>
                  <a:lnTo>
                    <a:pt x="2976117" y="2548502"/>
                  </a:lnTo>
                  <a:lnTo>
                    <a:pt x="2976117" y="2243702"/>
                  </a:lnTo>
                  <a:lnTo>
                    <a:pt x="3017491" y="2243702"/>
                  </a:lnTo>
                  <a:lnTo>
                    <a:pt x="3024337" y="2243702"/>
                  </a:lnTo>
                  <a:lnTo>
                    <a:pt x="3035053" y="2280016"/>
                  </a:lnTo>
                  <a:cubicBezTo>
                    <a:pt x="3060453" y="2283984"/>
                    <a:pt x="3080941" y="2289094"/>
                    <a:pt x="3096519" y="2295345"/>
                  </a:cubicBezTo>
                  <a:cubicBezTo>
                    <a:pt x="3112097" y="2301596"/>
                    <a:pt x="3124003" y="2308740"/>
                    <a:pt x="3132237" y="2316776"/>
                  </a:cubicBezTo>
                  <a:cubicBezTo>
                    <a:pt x="3140473" y="2324813"/>
                    <a:pt x="3144591" y="2333693"/>
                    <a:pt x="3144591" y="2343417"/>
                  </a:cubicBezTo>
                  <a:cubicBezTo>
                    <a:pt x="3144591" y="2349370"/>
                    <a:pt x="3143003" y="2354727"/>
                    <a:pt x="3139828" y="2359490"/>
                  </a:cubicBezTo>
                  <a:cubicBezTo>
                    <a:pt x="3130104" y="2356513"/>
                    <a:pt x="3120084" y="2355025"/>
                    <a:pt x="3109765" y="2355025"/>
                  </a:cubicBezTo>
                  <a:cubicBezTo>
                    <a:pt x="3094286" y="2355025"/>
                    <a:pt x="3080891" y="2359738"/>
                    <a:pt x="3069581" y="2369164"/>
                  </a:cubicBezTo>
                  <a:cubicBezTo>
                    <a:pt x="3058270" y="2378590"/>
                    <a:pt x="3052615" y="2390942"/>
                    <a:pt x="3052615" y="2406222"/>
                  </a:cubicBezTo>
                  <a:cubicBezTo>
                    <a:pt x="3052615" y="2420906"/>
                    <a:pt x="3057476" y="2432912"/>
                    <a:pt x="3067200" y="2442238"/>
                  </a:cubicBezTo>
                  <a:cubicBezTo>
                    <a:pt x="3076923" y="2451565"/>
                    <a:pt x="3088928" y="2456228"/>
                    <a:pt x="3103216" y="2456228"/>
                  </a:cubicBezTo>
                  <a:cubicBezTo>
                    <a:pt x="3117703" y="2456228"/>
                    <a:pt x="3130253" y="2452210"/>
                    <a:pt x="3140869" y="2444173"/>
                  </a:cubicBezTo>
                  <a:cubicBezTo>
                    <a:pt x="3151486" y="2436136"/>
                    <a:pt x="3160167" y="2424677"/>
                    <a:pt x="3166914" y="2409794"/>
                  </a:cubicBezTo>
                  <a:cubicBezTo>
                    <a:pt x="3181797" y="2417533"/>
                    <a:pt x="3194794" y="2431027"/>
                    <a:pt x="3205907" y="2450275"/>
                  </a:cubicBezTo>
                  <a:cubicBezTo>
                    <a:pt x="3217019" y="2469524"/>
                    <a:pt x="3224760" y="2492344"/>
                    <a:pt x="3229125" y="2518736"/>
                  </a:cubicBezTo>
                  <a:lnTo>
                    <a:pt x="3274666" y="2548502"/>
                  </a:lnTo>
                  <a:lnTo>
                    <a:pt x="3274666" y="2243702"/>
                  </a:lnTo>
                  <a:lnTo>
                    <a:pt x="3335685" y="2243702"/>
                  </a:lnTo>
                  <a:lnTo>
                    <a:pt x="3314254" y="2209769"/>
                  </a:lnTo>
                  <a:lnTo>
                    <a:pt x="3015706" y="2209769"/>
                  </a:lnTo>
                  <a:lnTo>
                    <a:pt x="2996059" y="2209769"/>
                  </a:lnTo>
                  <a:lnTo>
                    <a:pt x="2973438" y="2209769"/>
                  </a:lnTo>
                  <a:cubicBezTo>
                    <a:pt x="2970462" y="2205403"/>
                    <a:pt x="2967534" y="2200690"/>
                    <a:pt x="2964657" y="2195630"/>
                  </a:cubicBezTo>
                  <a:cubicBezTo>
                    <a:pt x="2961781" y="2190570"/>
                    <a:pt x="2957315" y="2181988"/>
                    <a:pt x="2951262" y="2169883"/>
                  </a:cubicBezTo>
                  <a:cubicBezTo>
                    <a:pt x="2945210" y="2157778"/>
                    <a:pt x="2936032" y="2151726"/>
                    <a:pt x="2923729" y="2151726"/>
                  </a:cubicBezTo>
                  <a:close/>
                  <a:moveTo>
                    <a:pt x="6065193" y="2131783"/>
                  </a:moveTo>
                  <a:cubicBezTo>
                    <a:pt x="6054874" y="2131783"/>
                    <a:pt x="6044952" y="2132577"/>
                    <a:pt x="6035427" y="2134164"/>
                  </a:cubicBezTo>
                  <a:cubicBezTo>
                    <a:pt x="6025902" y="2135752"/>
                    <a:pt x="6017270" y="2137686"/>
                    <a:pt x="6009531" y="2139968"/>
                  </a:cubicBezTo>
                  <a:cubicBezTo>
                    <a:pt x="6001792" y="2142250"/>
                    <a:pt x="5995144" y="2144731"/>
                    <a:pt x="5989588" y="2147410"/>
                  </a:cubicBezTo>
                  <a:cubicBezTo>
                    <a:pt x="5984032" y="2150089"/>
                    <a:pt x="5980261" y="2152420"/>
                    <a:pt x="5978277" y="2154405"/>
                  </a:cubicBezTo>
                  <a:cubicBezTo>
                    <a:pt x="5976293" y="2156389"/>
                    <a:pt x="5975003" y="2158969"/>
                    <a:pt x="5974408" y="2162144"/>
                  </a:cubicBezTo>
                  <a:cubicBezTo>
                    <a:pt x="5973812" y="2165319"/>
                    <a:pt x="5973515" y="2170379"/>
                    <a:pt x="5973515" y="2177324"/>
                  </a:cubicBezTo>
                  <a:cubicBezTo>
                    <a:pt x="5973515" y="2184071"/>
                    <a:pt x="5973763" y="2189627"/>
                    <a:pt x="5974259" y="2193993"/>
                  </a:cubicBezTo>
                  <a:cubicBezTo>
                    <a:pt x="5974755" y="2198359"/>
                    <a:pt x="5975400" y="2201732"/>
                    <a:pt x="5976194" y="2204113"/>
                  </a:cubicBezTo>
                  <a:cubicBezTo>
                    <a:pt x="5976987" y="2206495"/>
                    <a:pt x="5977980" y="2208132"/>
                    <a:pt x="5979170" y="2209025"/>
                  </a:cubicBezTo>
                  <a:cubicBezTo>
                    <a:pt x="5980361" y="2209918"/>
                    <a:pt x="5981651" y="2210364"/>
                    <a:pt x="5983040" y="2210364"/>
                  </a:cubicBezTo>
                  <a:cubicBezTo>
                    <a:pt x="5985024" y="2210364"/>
                    <a:pt x="5987852" y="2209372"/>
                    <a:pt x="5991523" y="2207388"/>
                  </a:cubicBezTo>
                  <a:cubicBezTo>
                    <a:pt x="5995194" y="2205403"/>
                    <a:pt x="5999808" y="2203220"/>
                    <a:pt x="6005364" y="2200839"/>
                  </a:cubicBezTo>
                  <a:cubicBezTo>
                    <a:pt x="6010920" y="2198458"/>
                    <a:pt x="6017568" y="2196275"/>
                    <a:pt x="6025307" y="2194291"/>
                  </a:cubicBezTo>
                  <a:cubicBezTo>
                    <a:pt x="6033046" y="2192306"/>
                    <a:pt x="6041976" y="2191314"/>
                    <a:pt x="6052096" y="2191314"/>
                  </a:cubicBezTo>
                  <a:cubicBezTo>
                    <a:pt x="6063208" y="2191314"/>
                    <a:pt x="6072882" y="2192852"/>
                    <a:pt x="6081118" y="2195928"/>
                  </a:cubicBezTo>
                  <a:cubicBezTo>
                    <a:pt x="6089352" y="2199004"/>
                    <a:pt x="6096199" y="2203419"/>
                    <a:pt x="6101656" y="2209174"/>
                  </a:cubicBezTo>
                  <a:cubicBezTo>
                    <a:pt x="6107113" y="2214928"/>
                    <a:pt x="6111181" y="2221774"/>
                    <a:pt x="6113860" y="2229712"/>
                  </a:cubicBezTo>
                  <a:cubicBezTo>
                    <a:pt x="6116539" y="2237649"/>
                    <a:pt x="6117878" y="2246381"/>
                    <a:pt x="6117878" y="2255906"/>
                  </a:cubicBezTo>
                  <a:cubicBezTo>
                    <a:pt x="6117878" y="2264438"/>
                    <a:pt x="6116737" y="2272475"/>
                    <a:pt x="6114455" y="2280016"/>
                  </a:cubicBezTo>
                  <a:cubicBezTo>
                    <a:pt x="6112173" y="2287556"/>
                    <a:pt x="6108551" y="2294105"/>
                    <a:pt x="6103591" y="2299661"/>
                  </a:cubicBezTo>
                  <a:cubicBezTo>
                    <a:pt x="6098630" y="2305217"/>
                    <a:pt x="6092329" y="2309682"/>
                    <a:pt x="6084689" y="2313056"/>
                  </a:cubicBezTo>
                  <a:cubicBezTo>
                    <a:pt x="6077049" y="2316429"/>
                    <a:pt x="6067971" y="2318116"/>
                    <a:pt x="6057454" y="2318116"/>
                  </a:cubicBezTo>
                  <a:lnTo>
                    <a:pt x="6053287" y="2318116"/>
                  </a:lnTo>
                  <a:cubicBezTo>
                    <a:pt x="6048921" y="2318116"/>
                    <a:pt x="6045151" y="2318562"/>
                    <a:pt x="6041976" y="2319455"/>
                  </a:cubicBezTo>
                  <a:cubicBezTo>
                    <a:pt x="6038801" y="2320348"/>
                    <a:pt x="6036171" y="2321985"/>
                    <a:pt x="6034088" y="2324367"/>
                  </a:cubicBezTo>
                  <a:cubicBezTo>
                    <a:pt x="6032004" y="2326748"/>
                    <a:pt x="6030565" y="2329923"/>
                    <a:pt x="6029772" y="2333892"/>
                  </a:cubicBezTo>
                  <a:cubicBezTo>
                    <a:pt x="6028978" y="2337860"/>
                    <a:pt x="6028680" y="2343020"/>
                    <a:pt x="6028879" y="2349370"/>
                  </a:cubicBezTo>
                  <a:lnTo>
                    <a:pt x="6031558" y="2419617"/>
                  </a:lnTo>
                  <a:cubicBezTo>
                    <a:pt x="6031756" y="2421799"/>
                    <a:pt x="6032451" y="2423585"/>
                    <a:pt x="6033641" y="2424974"/>
                  </a:cubicBezTo>
                  <a:cubicBezTo>
                    <a:pt x="6034832" y="2426363"/>
                    <a:pt x="6036717" y="2427455"/>
                    <a:pt x="6039297" y="2428249"/>
                  </a:cubicBezTo>
                  <a:cubicBezTo>
                    <a:pt x="6041876" y="2429042"/>
                    <a:pt x="6045399" y="2429588"/>
                    <a:pt x="6049864" y="2429886"/>
                  </a:cubicBezTo>
                  <a:cubicBezTo>
                    <a:pt x="6054328" y="2430183"/>
                    <a:pt x="6059835" y="2430332"/>
                    <a:pt x="6066384" y="2430332"/>
                  </a:cubicBezTo>
                  <a:cubicBezTo>
                    <a:pt x="6076702" y="2430332"/>
                    <a:pt x="6084590" y="2429439"/>
                    <a:pt x="6090047" y="2427653"/>
                  </a:cubicBezTo>
                  <a:cubicBezTo>
                    <a:pt x="6095504" y="2425867"/>
                    <a:pt x="6098332" y="2423188"/>
                    <a:pt x="6098530" y="2419617"/>
                  </a:cubicBezTo>
                  <a:lnTo>
                    <a:pt x="6100912" y="2361574"/>
                  </a:lnTo>
                  <a:cubicBezTo>
                    <a:pt x="6115199" y="2359986"/>
                    <a:pt x="6128246" y="2356315"/>
                    <a:pt x="6140053" y="2350560"/>
                  </a:cubicBezTo>
                  <a:cubicBezTo>
                    <a:pt x="6151860" y="2344806"/>
                    <a:pt x="6161981" y="2337166"/>
                    <a:pt x="6170414" y="2327641"/>
                  </a:cubicBezTo>
                  <a:cubicBezTo>
                    <a:pt x="6178848" y="2318116"/>
                    <a:pt x="6185396" y="2306805"/>
                    <a:pt x="6190060" y="2293708"/>
                  </a:cubicBezTo>
                  <a:cubicBezTo>
                    <a:pt x="6194723" y="2280611"/>
                    <a:pt x="6197055" y="2265927"/>
                    <a:pt x="6197055" y="2249655"/>
                  </a:cubicBezTo>
                  <a:cubicBezTo>
                    <a:pt x="6197055" y="2233978"/>
                    <a:pt x="6194574" y="2219095"/>
                    <a:pt x="6189613" y="2205006"/>
                  </a:cubicBezTo>
                  <a:cubicBezTo>
                    <a:pt x="6184652" y="2190917"/>
                    <a:pt x="6176863" y="2178416"/>
                    <a:pt x="6166247" y="2167502"/>
                  </a:cubicBezTo>
                  <a:cubicBezTo>
                    <a:pt x="6155631" y="2156588"/>
                    <a:pt x="6141988" y="2147906"/>
                    <a:pt x="6125319" y="2141457"/>
                  </a:cubicBezTo>
                  <a:cubicBezTo>
                    <a:pt x="6108651" y="2135008"/>
                    <a:pt x="6088608" y="2131783"/>
                    <a:pt x="6065193" y="2131783"/>
                  </a:cubicBezTo>
                  <a:close/>
                  <a:moveTo>
                    <a:pt x="1919140" y="2100529"/>
                  </a:moveTo>
                  <a:cubicBezTo>
                    <a:pt x="1965772" y="2100529"/>
                    <a:pt x="2005757" y="2110997"/>
                    <a:pt x="2039095" y="2131932"/>
                  </a:cubicBezTo>
                  <a:cubicBezTo>
                    <a:pt x="2072432" y="2152867"/>
                    <a:pt x="2090986" y="2178813"/>
                    <a:pt x="2094756" y="2209769"/>
                  </a:cubicBezTo>
                  <a:lnTo>
                    <a:pt x="2063503" y="2209769"/>
                  </a:lnTo>
                  <a:lnTo>
                    <a:pt x="2043559" y="2209769"/>
                  </a:lnTo>
                  <a:lnTo>
                    <a:pt x="2019747" y="2209769"/>
                  </a:lnTo>
                  <a:cubicBezTo>
                    <a:pt x="2016772" y="2187941"/>
                    <a:pt x="2008338" y="2170131"/>
                    <a:pt x="1994447" y="2156340"/>
                  </a:cubicBezTo>
                  <a:cubicBezTo>
                    <a:pt x="1980556" y="2142548"/>
                    <a:pt x="1961209" y="2135652"/>
                    <a:pt x="1936403" y="2135652"/>
                  </a:cubicBezTo>
                  <a:cubicBezTo>
                    <a:pt x="1930053" y="2135652"/>
                    <a:pt x="1921273" y="2136099"/>
                    <a:pt x="1910062" y="2136992"/>
                  </a:cubicBezTo>
                  <a:cubicBezTo>
                    <a:pt x="1898850" y="2137885"/>
                    <a:pt x="1889275" y="2138331"/>
                    <a:pt x="1881337" y="2138331"/>
                  </a:cubicBezTo>
                  <a:cubicBezTo>
                    <a:pt x="1871812" y="2138331"/>
                    <a:pt x="1865015" y="2137190"/>
                    <a:pt x="1860948" y="2134908"/>
                  </a:cubicBezTo>
                  <a:cubicBezTo>
                    <a:pt x="1856881" y="2132626"/>
                    <a:pt x="1854846" y="2129203"/>
                    <a:pt x="1854846" y="2124639"/>
                  </a:cubicBezTo>
                  <a:cubicBezTo>
                    <a:pt x="1854846" y="2118289"/>
                    <a:pt x="1860253" y="2112683"/>
                    <a:pt x="1871068" y="2107822"/>
                  </a:cubicBezTo>
                  <a:cubicBezTo>
                    <a:pt x="1881883" y="2102960"/>
                    <a:pt x="1897906" y="2100529"/>
                    <a:pt x="1919140" y="2100529"/>
                  </a:cubicBezTo>
                  <a:close/>
                  <a:moveTo>
                    <a:pt x="3481239" y="2063917"/>
                  </a:moveTo>
                  <a:cubicBezTo>
                    <a:pt x="3479652" y="2070863"/>
                    <a:pt x="3478858" y="2077808"/>
                    <a:pt x="3478858" y="2084753"/>
                  </a:cubicBezTo>
                  <a:cubicBezTo>
                    <a:pt x="3478858" y="2109756"/>
                    <a:pt x="3487045" y="2130195"/>
                    <a:pt x="3503414" y="2146070"/>
                  </a:cubicBezTo>
                  <a:cubicBezTo>
                    <a:pt x="3519786" y="2161945"/>
                    <a:pt x="3543251" y="2169883"/>
                    <a:pt x="3573810" y="2169883"/>
                  </a:cubicBezTo>
                  <a:cubicBezTo>
                    <a:pt x="3585716" y="2169883"/>
                    <a:pt x="3597722" y="2169536"/>
                    <a:pt x="3609826" y="2168841"/>
                  </a:cubicBezTo>
                  <a:cubicBezTo>
                    <a:pt x="3621931" y="2168147"/>
                    <a:pt x="3633639" y="2167799"/>
                    <a:pt x="3644950" y="2167799"/>
                  </a:cubicBezTo>
                  <a:cubicBezTo>
                    <a:pt x="3660229" y="2167799"/>
                    <a:pt x="3671392" y="2170528"/>
                    <a:pt x="3678436" y="2175985"/>
                  </a:cubicBezTo>
                  <a:cubicBezTo>
                    <a:pt x="3685481" y="2181442"/>
                    <a:pt x="3689003" y="2187742"/>
                    <a:pt x="3689003" y="2194886"/>
                  </a:cubicBezTo>
                  <a:cubicBezTo>
                    <a:pt x="3689003" y="2200244"/>
                    <a:pt x="3687911" y="2205205"/>
                    <a:pt x="3685729" y="2209769"/>
                  </a:cubicBezTo>
                  <a:lnTo>
                    <a:pt x="3443735" y="2209769"/>
                  </a:lnTo>
                  <a:lnTo>
                    <a:pt x="3465166" y="2243702"/>
                  </a:lnTo>
                  <a:lnTo>
                    <a:pt x="3571726" y="2243702"/>
                  </a:lnTo>
                  <a:lnTo>
                    <a:pt x="3571726" y="2340142"/>
                  </a:lnTo>
                  <a:cubicBezTo>
                    <a:pt x="3571726" y="2354827"/>
                    <a:pt x="3577977" y="2368767"/>
                    <a:pt x="3590479" y="2381963"/>
                  </a:cubicBezTo>
                  <a:cubicBezTo>
                    <a:pt x="3602980" y="2395159"/>
                    <a:pt x="3618756" y="2401757"/>
                    <a:pt x="3637806" y="2401757"/>
                  </a:cubicBezTo>
                  <a:cubicBezTo>
                    <a:pt x="3651300" y="2401757"/>
                    <a:pt x="3664843" y="2398334"/>
                    <a:pt x="3678436" y="2391488"/>
                  </a:cubicBezTo>
                  <a:cubicBezTo>
                    <a:pt x="3692029" y="2384642"/>
                    <a:pt x="3705076" y="2374869"/>
                    <a:pt x="3717578" y="2362169"/>
                  </a:cubicBezTo>
                  <a:cubicBezTo>
                    <a:pt x="3723134" y="2369313"/>
                    <a:pt x="3725912" y="2378441"/>
                    <a:pt x="3725912" y="2389553"/>
                  </a:cubicBezTo>
                  <a:cubicBezTo>
                    <a:pt x="3725912" y="2404634"/>
                    <a:pt x="3718322" y="2418724"/>
                    <a:pt x="3703142" y="2431820"/>
                  </a:cubicBezTo>
                  <a:cubicBezTo>
                    <a:pt x="3687961" y="2444917"/>
                    <a:pt x="3664794" y="2451466"/>
                    <a:pt x="3633639" y="2451466"/>
                  </a:cubicBezTo>
                  <a:cubicBezTo>
                    <a:pt x="3597920" y="2451466"/>
                    <a:pt x="3568303" y="2436484"/>
                    <a:pt x="3544789" y="2406520"/>
                  </a:cubicBezTo>
                  <a:cubicBezTo>
                    <a:pt x="3521274" y="2376556"/>
                    <a:pt x="3504754" y="2333991"/>
                    <a:pt x="3495229" y="2278825"/>
                  </a:cubicBezTo>
                  <a:lnTo>
                    <a:pt x="3467548" y="2269895"/>
                  </a:lnTo>
                  <a:cubicBezTo>
                    <a:pt x="3475683" y="2352842"/>
                    <a:pt x="3494783" y="2414259"/>
                    <a:pt x="3524846" y="2454145"/>
                  </a:cubicBezTo>
                  <a:cubicBezTo>
                    <a:pt x="3554910" y="2494031"/>
                    <a:pt x="3593356" y="2513974"/>
                    <a:pt x="3640187" y="2513974"/>
                  </a:cubicBezTo>
                  <a:cubicBezTo>
                    <a:pt x="3676303" y="2513974"/>
                    <a:pt x="3705324" y="2502960"/>
                    <a:pt x="3727252" y="2480934"/>
                  </a:cubicBezTo>
                  <a:cubicBezTo>
                    <a:pt x="3749179" y="2458907"/>
                    <a:pt x="3760143" y="2430332"/>
                    <a:pt x="3760143" y="2395209"/>
                  </a:cubicBezTo>
                  <a:cubicBezTo>
                    <a:pt x="3760143" y="2356315"/>
                    <a:pt x="3741589" y="2316826"/>
                    <a:pt x="3704481" y="2276742"/>
                  </a:cubicBezTo>
                  <a:cubicBezTo>
                    <a:pt x="3690392" y="2301546"/>
                    <a:pt x="3676799" y="2320199"/>
                    <a:pt x="3663702" y="2332701"/>
                  </a:cubicBezTo>
                  <a:cubicBezTo>
                    <a:pt x="3650605" y="2345202"/>
                    <a:pt x="3640584" y="2351453"/>
                    <a:pt x="3633639" y="2351453"/>
                  </a:cubicBezTo>
                  <a:cubicBezTo>
                    <a:pt x="3630464" y="2351453"/>
                    <a:pt x="3628083" y="2350362"/>
                    <a:pt x="3626495" y="2348179"/>
                  </a:cubicBezTo>
                  <a:cubicBezTo>
                    <a:pt x="3624908" y="2345996"/>
                    <a:pt x="3624114" y="2342226"/>
                    <a:pt x="3624114" y="2336868"/>
                  </a:cubicBezTo>
                  <a:lnTo>
                    <a:pt x="3624114" y="2243702"/>
                  </a:lnTo>
                  <a:lnTo>
                    <a:pt x="3808065" y="2243702"/>
                  </a:lnTo>
                  <a:lnTo>
                    <a:pt x="3821162" y="2243702"/>
                  </a:lnTo>
                  <a:lnTo>
                    <a:pt x="3863132" y="2243702"/>
                  </a:lnTo>
                  <a:cubicBezTo>
                    <a:pt x="3848249" y="2258783"/>
                    <a:pt x="3835747" y="2277585"/>
                    <a:pt x="3825627" y="2300108"/>
                  </a:cubicBezTo>
                  <a:cubicBezTo>
                    <a:pt x="3815507" y="2322630"/>
                    <a:pt x="3810447" y="2348179"/>
                    <a:pt x="3810447" y="2376754"/>
                  </a:cubicBezTo>
                  <a:cubicBezTo>
                    <a:pt x="3810447" y="2421601"/>
                    <a:pt x="3823345" y="2460743"/>
                    <a:pt x="3849142" y="2494179"/>
                  </a:cubicBezTo>
                  <a:cubicBezTo>
                    <a:pt x="3874939" y="2527616"/>
                    <a:pt x="3904506" y="2544335"/>
                    <a:pt x="3937844" y="2544335"/>
                  </a:cubicBezTo>
                  <a:cubicBezTo>
                    <a:pt x="3955108" y="2544335"/>
                    <a:pt x="3968998" y="2539820"/>
                    <a:pt x="3979515" y="2530791"/>
                  </a:cubicBezTo>
                  <a:cubicBezTo>
                    <a:pt x="3990033" y="2521762"/>
                    <a:pt x="3995291" y="2510600"/>
                    <a:pt x="3995291" y="2497305"/>
                  </a:cubicBezTo>
                  <a:cubicBezTo>
                    <a:pt x="3995291" y="2485597"/>
                    <a:pt x="3991223" y="2475328"/>
                    <a:pt x="3983087" y="2466497"/>
                  </a:cubicBezTo>
                  <a:cubicBezTo>
                    <a:pt x="3974951" y="2457667"/>
                    <a:pt x="3964236" y="2453252"/>
                    <a:pt x="3950940" y="2453252"/>
                  </a:cubicBezTo>
                  <a:cubicBezTo>
                    <a:pt x="3937844" y="2453252"/>
                    <a:pt x="3927624" y="2457022"/>
                    <a:pt x="3920282" y="2464563"/>
                  </a:cubicBezTo>
                  <a:cubicBezTo>
                    <a:pt x="3912940" y="2472103"/>
                    <a:pt x="3909269" y="2481331"/>
                    <a:pt x="3909269" y="2492245"/>
                  </a:cubicBezTo>
                  <a:lnTo>
                    <a:pt x="3909269" y="2494031"/>
                  </a:lnTo>
                  <a:cubicBezTo>
                    <a:pt x="3890615" y="2488276"/>
                    <a:pt x="3875435" y="2476419"/>
                    <a:pt x="3863727" y="2458461"/>
                  </a:cubicBezTo>
                  <a:cubicBezTo>
                    <a:pt x="3852019" y="2440502"/>
                    <a:pt x="3846165" y="2420013"/>
                    <a:pt x="3846165" y="2396995"/>
                  </a:cubicBezTo>
                  <a:cubicBezTo>
                    <a:pt x="3846165" y="2362070"/>
                    <a:pt x="3861792" y="2327790"/>
                    <a:pt x="3893046" y="2294154"/>
                  </a:cubicBezTo>
                  <a:cubicBezTo>
                    <a:pt x="3924300" y="2260519"/>
                    <a:pt x="3964633" y="2243702"/>
                    <a:pt x="4014044" y="2243702"/>
                  </a:cubicBezTo>
                  <a:lnTo>
                    <a:pt x="4027438" y="2243702"/>
                  </a:lnTo>
                  <a:lnTo>
                    <a:pt x="4215557" y="2243702"/>
                  </a:lnTo>
                  <a:lnTo>
                    <a:pt x="4215557" y="2297875"/>
                  </a:lnTo>
                  <a:cubicBezTo>
                    <a:pt x="4196110" y="2275650"/>
                    <a:pt x="4178747" y="2264538"/>
                    <a:pt x="4163467" y="2264538"/>
                  </a:cubicBezTo>
                  <a:cubicBezTo>
                    <a:pt x="4156522" y="2264538"/>
                    <a:pt x="4150817" y="2267415"/>
                    <a:pt x="4146352" y="2273170"/>
                  </a:cubicBezTo>
                  <a:cubicBezTo>
                    <a:pt x="4141887" y="2278924"/>
                    <a:pt x="4139357" y="2286267"/>
                    <a:pt x="4138762" y="2295196"/>
                  </a:cubicBezTo>
                  <a:cubicBezTo>
                    <a:pt x="4117529" y="2268010"/>
                    <a:pt x="4094907" y="2254417"/>
                    <a:pt x="4070896" y="2254417"/>
                  </a:cubicBezTo>
                  <a:cubicBezTo>
                    <a:pt x="4053235" y="2254417"/>
                    <a:pt x="4038749" y="2260370"/>
                    <a:pt x="4027438" y="2272277"/>
                  </a:cubicBezTo>
                  <a:cubicBezTo>
                    <a:pt x="4016127" y="2284183"/>
                    <a:pt x="4010472" y="2299760"/>
                    <a:pt x="4010472" y="2319009"/>
                  </a:cubicBezTo>
                  <a:cubicBezTo>
                    <a:pt x="4010472" y="2340638"/>
                    <a:pt x="4017863" y="2359242"/>
                    <a:pt x="4032647" y="2374819"/>
                  </a:cubicBezTo>
                  <a:cubicBezTo>
                    <a:pt x="4047430" y="2390397"/>
                    <a:pt x="4064149" y="2398185"/>
                    <a:pt x="4082802" y="2398185"/>
                  </a:cubicBezTo>
                  <a:cubicBezTo>
                    <a:pt x="4096098" y="2398185"/>
                    <a:pt x="4106317" y="2394514"/>
                    <a:pt x="4113461" y="2387172"/>
                  </a:cubicBezTo>
                  <a:cubicBezTo>
                    <a:pt x="4120604" y="2379830"/>
                    <a:pt x="4124176" y="2370999"/>
                    <a:pt x="4124176" y="2360681"/>
                  </a:cubicBezTo>
                  <a:cubicBezTo>
                    <a:pt x="4124176" y="2351751"/>
                    <a:pt x="4121001" y="2344061"/>
                    <a:pt x="4114651" y="2337612"/>
                  </a:cubicBezTo>
                  <a:cubicBezTo>
                    <a:pt x="4108301" y="2331163"/>
                    <a:pt x="4100265" y="2327938"/>
                    <a:pt x="4090541" y="2327938"/>
                  </a:cubicBezTo>
                  <a:cubicBezTo>
                    <a:pt x="4081016" y="2327938"/>
                    <a:pt x="4073376" y="2331361"/>
                    <a:pt x="4067622" y="2338208"/>
                  </a:cubicBezTo>
                  <a:cubicBezTo>
                    <a:pt x="4061867" y="2345054"/>
                    <a:pt x="4059188" y="2353438"/>
                    <a:pt x="4059585" y="2363360"/>
                  </a:cubicBezTo>
                  <a:cubicBezTo>
                    <a:pt x="4054227" y="2360383"/>
                    <a:pt x="4050159" y="2356513"/>
                    <a:pt x="4047381" y="2351751"/>
                  </a:cubicBezTo>
                  <a:cubicBezTo>
                    <a:pt x="4044603" y="2346988"/>
                    <a:pt x="4043214" y="2341234"/>
                    <a:pt x="4043214" y="2334487"/>
                  </a:cubicBezTo>
                  <a:cubicBezTo>
                    <a:pt x="4043214" y="2325954"/>
                    <a:pt x="4046736" y="2318165"/>
                    <a:pt x="4053781" y="2311121"/>
                  </a:cubicBezTo>
                  <a:cubicBezTo>
                    <a:pt x="4060825" y="2304076"/>
                    <a:pt x="4070301" y="2300554"/>
                    <a:pt x="4082207" y="2300554"/>
                  </a:cubicBezTo>
                  <a:cubicBezTo>
                    <a:pt x="4096891" y="2300554"/>
                    <a:pt x="4109492" y="2304324"/>
                    <a:pt x="4120009" y="2311865"/>
                  </a:cubicBezTo>
                  <a:cubicBezTo>
                    <a:pt x="4130526" y="2319406"/>
                    <a:pt x="4140250" y="2329724"/>
                    <a:pt x="4149179" y="2342821"/>
                  </a:cubicBezTo>
                  <a:lnTo>
                    <a:pt x="4169718" y="2349370"/>
                  </a:lnTo>
                  <a:cubicBezTo>
                    <a:pt x="4168924" y="2343417"/>
                    <a:pt x="4168527" y="2338753"/>
                    <a:pt x="4168527" y="2335380"/>
                  </a:cubicBezTo>
                  <a:cubicBezTo>
                    <a:pt x="4168527" y="2327244"/>
                    <a:pt x="4169767" y="2321092"/>
                    <a:pt x="4172248" y="2316925"/>
                  </a:cubicBezTo>
                  <a:cubicBezTo>
                    <a:pt x="4174728" y="2312758"/>
                    <a:pt x="4178052" y="2310674"/>
                    <a:pt x="4182219" y="2310674"/>
                  </a:cubicBezTo>
                  <a:cubicBezTo>
                    <a:pt x="4188172" y="2310674"/>
                    <a:pt x="4194126" y="2313105"/>
                    <a:pt x="4200079" y="2317967"/>
                  </a:cubicBezTo>
                  <a:cubicBezTo>
                    <a:pt x="4206032" y="2322829"/>
                    <a:pt x="4211191" y="2328633"/>
                    <a:pt x="4215557" y="2335380"/>
                  </a:cubicBezTo>
                  <a:lnTo>
                    <a:pt x="4215557" y="2450870"/>
                  </a:lnTo>
                  <a:cubicBezTo>
                    <a:pt x="4196110" y="2428645"/>
                    <a:pt x="4179243" y="2417533"/>
                    <a:pt x="4164955" y="2417533"/>
                  </a:cubicBezTo>
                  <a:cubicBezTo>
                    <a:pt x="4158010" y="2417533"/>
                    <a:pt x="4152305" y="2420410"/>
                    <a:pt x="4147840" y="2426165"/>
                  </a:cubicBezTo>
                  <a:cubicBezTo>
                    <a:pt x="4143375" y="2431920"/>
                    <a:pt x="4140845" y="2439262"/>
                    <a:pt x="4140250" y="2448192"/>
                  </a:cubicBezTo>
                  <a:cubicBezTo>
                    <a:pt x="4120803" y="2421006"/>
                    <a:pt x="4099570" y="2407413"/>
                    <a:pt x="4076551" y="2407413"/>
                  </a:cubicBezTo>
                  <a:cubicBezTo>
                    <a:pt x="4060279" y="2407413"/>
                    <a:pt x="4046935" y="2413366"/>
                    <a:pt x="4036517" y="2425272"/>
                  </a:cubicBezTo>
                  <a:cubicBezTo>
                    <a:pt x="4026099" y="2437178"/>
                    <a:pt x="4020890" y="2452756"/>
                    <a:pt x="4020890" y="2472004"/>
                  </a:cubicBezTo>
                  <a:cubicBezTo>
                    <a:pt x="4020890" y="2493634"/>
                    <a:pt x="4028281" y="2512237"/>
                    <a:pt x="4043065" y="2527815"/>
                  </a:cubicBezTo>
                  <a:cubicBezTo>
                    <a:pt x="4057849" y="2543392"/>
                    <a:pt x="4074567" y="2551181"/>
                    <a:pt x="4093220" y="2551181"/>
                  </a:cubicBezTo>
                  <a:cubicBezTo>
                    <a:pt x="4106516" y="2551181"/>
                    <a:pt x="4116735" y="2547509"/>
                    <a:pt x="4123879" y="2540167"/>
                  </a:cubicBezTo>
                  <a:cubicBezTo>
                    <a:pt x="4131022" y="2532825"/>
                    <a:pt x="4134594" y="2523995"/>
                    <a:pt x="4134594" y="2513676"/>
                  </a:cubicBezTo>
                  <a:cubicBezTo>
                    <a:pt x="4134594" y="2504746"/>
                    <a:pt x="4131419" y="2497057"/>
                    <a:pt x="4125069" y="2490608"/>
                  </a:cubicBezTo>
                  <a:cubicBezTo>
                    <a:pt x="4118719" y="2484158"/>
                    <a:pt x="4110683" y="2480934"/>
                    <a:pt x="4100959" y="2480934"/>
                  </a:cubicBezTo>
                  <a:cubicBezTo>
                    <a:pt x="4091434" y="2480934"/>
                    <a:pt x="4083794" y="2484357"/>
                    <a:pt x="4078040" y="2491203"/>
                  </a:cubicBezTo>
                  <a:cubicBezTo>
                    <a:pt x="4072285" y="2498049"/>
                    <a:pt x="4069606" y="2506433"/>
                    <a:pt x="4070003" y="2516355"/>
                  </a:cubicBezTo>
                  <a:cubicBezTo>
                    <a:pt x="4064645" y="2513378"/>
                    <a:pt x="4060577" y="2509509"/>
                    <a:pt x="4057799" y="2504746"/>
                  </a:cubicBezTo>
                  <a:cubicBezTo>
                    <a:pt x="4055021" y="2499984"/>
                    <a:pt x="4053632" y="2494229"/>
                    <a:pt x="4053632" y="2487482"/>
                  </a:cubicBezTo>
                  <a:cubicBezTo>
                    <a:pt x="4053632" y="2478949"/>
                    <a:pt x="4056807" y="2471161"/>
                    <a:pt x="4063157" y="2464116"/>
                  </a:cubicBezTo>
                  <a:cubicBezTo>
                    <a:pt x="4069507" y="2457072"/>
                    <a:pt x="4078040" y="2453549"/>
                    <a:pt x="4088755" y="2453549"/>
                  </a:cubicBezTo>
                  <a:cubicBezTo>
                    <a:pt x="4102051" y="2453549"/>
                    <a:pt x="4113758" y="2457320"/>
                    <a:pt x="4123879" y="2464860"/>
                  </a:cubicBezTo>
                  <a:cubicBezTo>
                    <a:pt x="4133999" y="2472401"/>
                    <a:pt x="4142929" y="2482720"/>
                    <a:pt x="4150668" y="2495817"/>
                  </a:cubicBezTo>
                  <a:lnTo>
                    <a:pt x="4171206" y="2502365"/>
                  </a:lnTo>
                  <a:cubicBezTo>
                    <a:pt x="4170412" y="2496412"/>
                    <a:pt x="4170015" y="2491748"/>
                    <a:pt x="4170015" y="2488375"/>
                  </a:cubicBezTo>
                  <a:cubicBezTo>
                    <a:pt x="4170015" y="2480239"/>
                    <a:pt x="4171256" y="2474088"/>
                    <a:pt x="4173736" y="2469920"/>
                  </a:cubicBezTo>
                  <a:cubicBezTo>
                    <a:pt x="4176217" y="2465753"/>
                    <a:pt x="4179540" y="2463670"/>
                    <a:pt x="4183708" y="2463670"/>
                  </a:cubicBezTo>
                  <a:cubicBezTo>
                    <a:pt x="4188669" y="2463670"/>
                    <a:pt x="4194126" y="2466100"/>
                    <a:pt x="4200079" y="2470962"/>
                  </a:cubicBezTo>
                  <a:cubicBezTo>
                    <a:pt x="4206032" y="2475824"/>
                    <a:pt x="4211191" y="2481628"/>
                    <a:pt x="4215557" y="2488375"/>
                  </a:cubicBezTo>
                  <a:lnTo>
                    <a:pt x="4215557" y="2513081"/>
                  </a:lnTo>
                  <a:lnTo>
                    <a:pt x="4267944" y="2548799"/>
                  </a:lnTo>
                  <a:lnTo>
                    <a:pt x="4267944" y="2243702"/>
                  </a:lnTo>
                  <a:lnTo>
                    <a:pt x="4317091" y="2243702"/>
                  </a:lnTo>
                  <a:lnTo>
                    <a:pt x="4315272" y="2255013"/>
                  </a:lnTo>
                  <a:cubicBezTo>
                    <a:pt x="4315272" y="2272674"/>
                    <a:pt x="4321225" y="2287556"/>
                    <a:pt x="4333131" y="2299661"/>
                  </a:cubicBezTo>
                  <a:cubicBezTo>
                    <a:pt x="4345037" y="2311766"/>
                    <a:pt x="4361408" y="2317818"/>
                    <a:pt x="4382244" y="2317818"/>
                  </a:cubicBezTo>
                  <a:cubicBezTo>
                    <a:pt x="4412804" y="2317818"/>
                    <a:pt x="4440982" y="2304424"/>
                    <a:pt x="4466779" y="2277634"/>
                  </a:cubicBezTo>
                  <a:cubicBezTo>
                    <a:pt x="4470549" y="2283588"/>
                    <a:pt x="4472434" y="2290334"/>
                    <a:pt x="4472434" y="2297875"/>
                  </a:cubicBezTo>
                  <a:cubicBezTo>
                    <a:pt x="4472434" y="2316528"/>
                    <a:pt x="4461471" y="2332651"/>
                    <a:pt x="4439543" y="2346244"/>
                  </a:cubicBezTo>
                  <a:cubicBezTo>
                    <a:pt x="4417616" y="2359837"/>
                    <a:pt x="4391075" y="2366634"/>
                    <a:pt x="4359920" y="2366634"/>
                  </a:cubicBezTo>
                  <a:cubicBezTo>
                    <a:pt x="4349601" y="2366634"/>
                    <a:pt x="4338687" y="2365741"/>
                    <a:pt x="4327178" y="2363955"/>
                  </a:cubicBezTo>
                  <a:lnTo>
                    <a:pt x="4364087" y="2426165"/>
                  </a:lnTo>
                  <a:cubicBezTo>
                    <a:pt x="4387304" y="2426165"/>
                    <a:pt x="4410621" y="2429588"/>
                    <a:pt x="4434037" y="2436434"/>
                  </a:cubicBezTo>
                  <a:cubicBezTo>
                    <a:pt x="4457452" y="2443280"/>
                    <a:pt x="4477941" y="2453301"/>
                    <a:pt x="4495503" y="2466497"/>
                  </a:cubicBezTo>
                  <a:cubicBezTo>
                    <a:pt x="4513064" y="2479693"/>
                    <a:pt x="4528493" y="2497106"/>
                    <a:pt x="4541788" y="2518736"/>
                  </a:cubicBezTo>
                  <a:lnTo>
                    <a:pt x="4587329" y="2548502"/>
                  </a:lnTo>
                  <a:lnTo>
                    <a:pt x="4587329" y="2243702"/>
                  </a:lnTo>
                  <a:lnTo>
                    <a:pt x="4648349" y="2243702"/>
                  </a:lnTo>
                  <a:lnTo>
                    <a:pt x="4626918" y="2209769"/>
                  </a:lnTo>
                  <a:lnTo>
                    <a:pt x="4584651" y="2209769"/>
                  </a:lnTo>
                  <a:cubicBezTo>
                    <a:pt x="4581674" y="2205403"/>
                    <a:pt x="4578747" y="2200690"/>
                    <a:pt x="4575870" y="2195630"/>
                  </a:cubicBezTo>
                  <a:cubicBezTo>
                    <a:pt x="4572992" y="2190570"/>
                    <a:pt x="4568527" y="2181988"/>
                    <a:pt x="4562475" y="2169883"/>
                  </a:cubicBezTo>
                  <a:cubicBezTo>
                    <a:pt x="4556423" y="2157778"/>
                    <a:pt x="4547245" y="2151726"/>
                    <a:pt x="4534942" y="2151726"/>
                  </a:cubicBezTo>
                  <a:lnTo>
                    <a:pt x="4534942" y="2467837"/>
                  </a:lnTo>
                  <a:cubicBezTo>
                    <a:pt x="4509740" y="2435690"/>
                    <a:pt x="4482257" y="2413068"/>
                    <a:pt x="4452491" y="2399971"/>
                  </a:cubicBezTo>
                  <a:cubicBezTo>
                    <a:pt x="4491583" y="2378738"/>
                    <a:pt x="4511129" y="2349171"/>
                    <a:pt x="4511129" y="2311270"/>
                  </a:cubicBezTo>
                  <a:cubicBezTo>
                    <a:pt x="4511129" y="2291426"/>
                    <a:pt x="4505325" y="2272574"/>
                    <a:pt x="4493717" y="2254715"/>
                  </a:cubicBezTo>
                  <a:cubicBezTo>
                    <a:pt x="4482108" y="2236856"/>
                    <a:pt x="4465886" y="2221576"/>
                    <a:pt x="4445050" y="2208876"/>
                  </a:cubicBezTo>
                  <a:cubicBezTo>
                    <a:pt x="4426992" y="2239634"/>
                    <a:pt x="4408637" y="2259081"/>
                    <a:pt x="4389983" y="2267217"/>
                  </a:cubicBezTo>
                  <a:cubicBezTo>
                    <a:pt x="4392960" y="2261065"/>
                    <a:pt x="4394448" y="2254913"/>
                    <a:pt x="4394448" y="2248762"/>
                  </a:cubicBezTo>
                  <a:cubicBezTo>
                    <a:pt x="4394448" y="2238245"/>
                    <a:pt x="4391124" y="2228968"/>
                    <a:pt x="4384477" y="2220931"/>
                  </a:cubicBezTo>
                  <a:cubicBezTo>
                    <a:pt x="4377829" y="2212894"/>
                    <a:pt x="4368354" y="2208876"/>
                    <a:pt x="4356051" y="2208876"/>
                  </a:cubicBezTo>
                  <a:cubicBezTo>
                    <a:pt x="4344343" y="2208876"/>
                    <a:pt x="4334619" y="2213291"/>
                    <a:pt x="4326880" y="2222122"/>
                  </a:cubicBezTo>
                  <a:lnTo>
                    <a:pt x="4321321" y="2231601"/>
                  </a:lnTo>
                  <a:lnTo>
                    <a:pt x="4307533" y="2209769"/>
                  </a:lnTo>
                  <a:lnTo>
                    <a:pt x="4006007" y="2209769"/>
                  </a:lnTo>
                  <a:lnTo>
                    <a:pt x="3986659" y="2209769"/>
                  </a:lnTo>
                  <a:lnTo>
                    <a:pt x="3799731" y="2209769"/>
                  </a:lnTo>
                  <a:lnTo>
                    <a:pt x="3786634" y="2209769"/>
                  </a:lnTo>
                  <a:lnTo>
                    <a:pt x="3716685" y="2209769"/>
                  </a:lnTo>
                  <a:cubicBezTo>
                    <a:pt x="3718074" y="2203816"/>
                    <a:pt x="3718769" y="2197664"/>
                    <a:pt x="3718769" y="2191314"/>
                  </a:cubicBezTo>
                  <a:cubicBezTo>
                    <a:pt x="3718769" y="2173058"/>
                    <a:pt x="3711228" y="2156637"/>
                    <a:pt x="3696147" y="2142052"/>
                  </a:cubicBezTo>
                  <a:cubicBezTo>
                    <a:pt x="3681065" y="2127467"/>
                    <a:pt x="3659237" y="2120174"/>
                    <a:pt x="3630662" y="2120174"/>
                  </a:cubicBezTo>
                  <a:cubicBezTo>
                    <a:pt x="3615978" y="2120174"/>
                    <a:pt x="3603030" y="2120522"/>
                    <a:pt x="3591818" y="2121216"/>
                  </a:cubicBezTo>
                  <a:cubicBezTo>
                    <a:pt x="3580606" y="2121911"/>
                    <a:pt x="3568948" y="2122258"/>
                    <a:pt x="3556845" y="2122258"/>
                  </a:cubicBezTo>
                  <a:cubicBezTo>
                    <a:pt x="3537001" y="2122258"/>
                    <a:pt x="3523258" y="2118884"/>
                    <a:pt x="3515619" y="2112138"/>
                  </a:cubicBezTo>
                  <a:cubicBezTo>
                    <a:pt x="3507979" y="2105391"/>
                    <a:pt x="3504159" y="2097255"/>
                    <a:pt x="3504159" y="2087730"/>
                  </a:cubicBezTo>
                  <a:cubicBezTo>
                    <a:pt x="3504159" y="2082967"/>
                    <a:pt x="3504754" y="2078106"/>
                    <a:pt x="3505945" y="2073145"/>
                  </a:cubicBezTo>
                  <a:close/>
                  <a:moveTo>
                    <a:pt x="1937594" y="2052904"/>
                  </a:moveTo>
                  <a:cubicBezTo>
                    <a:pt x="1902868" y="2052904"/>
                    <a:pt x="1875434" y="2060345"/>
                    <a:pt x="1855293" y="2075228"/>
                  </a:cubicBezTo>
                  <a:cubicBezTo>
                    <a:pt x="1835151" y="2090111"/>
                    <a:pt x="1825081" y="2107474"/>
                    <a:pt x="1825081" y="2127318"/>
                  </a:cubicBezTo>
                  <a:cubicBezTo>
                    <a:pt x="1825081" y="2146368"/>
                    <a:pt x="1831678" y="2160904"/>
                    <a:pt x="1844874" y="2170925"/>
                  </a:cubicBezTo>
                  <a:cubicBezTo>
                    <a:pt x="1858070" y="2180946"/>
                    <a:pt x="1875781" y="2185956"/>
                    <a:pt x="1898006" y="2185956"/>
                  </a:cubicBezTo>
                  <a:cubicBezTo>
                    <a:pt x="1905943" y="2185956"/>
                    <a:pt x="1915418" y="2185510"/>
                    <a:pt x="1926432" y="2184617"/>
                  </a:cubicBezTo>
                  <a:cubicBezTo>
                    <a:pt x="1937445" y="2183724"/>
                    <a:pt x="1946922" y="2183277"/>
                    <a:pt x="1954859" y="2183277"/>
                  </a:cubicBezTo>
                  <a:cubicBezTo>
                    <a:pt x="1968353" y="2183277"/>
                    <a:pt x="1978075" y="2185659"/>
                    <a:pt x="1984028" y="2190421"/>
                  </a:cubicBezTo>
                  <a:cubicBezTo>
                    <a:pt x="1989982" y="2195184"/>
                    <a:pt x="1993454" y="2201633"/>
                    <a:pt x="1994447" y="2209769"/>
                  </a:cubicBezTo>
                  <a:lnTo>
                    <a:pt x="1800078" y="2209769"/>
                  </a:lnTo>
                  <a:lnTo>
                    <a:pt x="1786385" y="2209769"/>
                  </a:lnTo>
                  <a:lnTo>
                    <a:pt x="1500635" y="2209769"/>
                  </a:lnTo>
                  <a:lnTo>
                    <a:pt x="1522066" y="2243702"/>
                  </a:lnTo>
                  <a:lnTo>
                    <a:pt x="1708102" y="2243702"/>
                  </a:lnTo>
                  <a:lnTo>
                    <a:pt x="1708102" y="2400567"/>
                  </a:lnTo>
                  <a:cubicBezTo>
                    <a:pt x="1695402" y="2377548"/>
                    <a:pt x="1679179" y="2358547"/>
                    <a:pt x="1659434" y="2343565"/>
                  </a:cubicBezTo>
                  <a:cubicBezTo>
                    <a:pt x="1639690" y="2328583"/>
                    <a:pt x="1618110" y="2321092"/>
                    <a:pt x="1594694" y="2321092"/>
                  </a:cubicBezTo>
                  <a:cubicBezTo>
                    <a:pt x="1573858" y="2321092"/>
                    <a:pt x="1556942" y="2327293"/>
                    <a:pt x="1543943" y="2339696"/>
                  </a:cubicBezTo>
                  <a:cubicBezTo>
                    <a:pt x="1530946" y="2352098"/>
                    <a:pt x="1524447" y="2367229"/>
                    <a:pt x="1524447" y="2385088"/>
                  </a:cubicBezTo>
                  <a:cubicBezTo>
                    <a:pt x="1524447" y="2401956"/>
                    <a:pt x="1529755" y="2415995"/>
                    <a:pt x="1540371" y="2427207"/>
                  </a:cubicBezTo>
                  <a:cubicBezTo>
                    <a:pt x="1550989" y="2438418"/>
                    <a:pt x="1564234" y="2444024"/>
                    <a:pt x="1580109" y="2444024"/>
                  </a:cubicBezTo>
                  <a:cubicBezTo>
                    <a:pt x="1596381" y="2444024"/>
                    <a:pt x="1609627" y="2438964"/>
                    <a:pt x="1619846" y="2428844"/>
                  </a:cubicBezTo>
                  <a:cubicBezTo>
                    <a:pt x="1630065" y="2418724"/>
                    <a:pt x="1635175" y="2406123"/>
                    <a:pt x="1635175" y="2391042"/>
                  </a:cubicBezTo>
                  <a:cubicBezTo>
                    <a:pt x="1635175" y="2385485"/>
                    <a:pt x="1634084" y="2379532"/>
                    <a:pt x="1631902" y="2373182"/>
                  </a:cubicBezTo>
                  <a:cubicBezTo>
                    <a:pt x="1651546" y="2380723"/>
                    <a:pt x="1669555" y="2397491"/>
                    <a:pt x="1685926" y="2423486"/>
                  </a:cubicBezTo>
                  <a:cubicBezTo>
                    <a:pt x="1702296" y="2449481"/>
                    <a:pt x="1711971" y="2481231"/>
                    <a:pt x="1714947" y="2518736"/>
                  </a:cubicBezTo>
                  <a:lnTo>
                    <a:pt x="1760490" y="2548502"/>
                  </a:lnTo>
                  <a:lnTo>
                    <a:pt x="1760490" y="2243702"/>
                  </a:lnTo>
                  <a:lnTo>
                    <a:pt x="1807816" y="2243702"/>
                  </a:lnTo>
                  <a:lnTo>
                    <a:pt x="1821509" y="2243702"/>
                  </a:lnTo>
                  <a:lnTo>
                    <a:pt x="1971528" y="2243702"/>
                  </a:lnTo>
                  <a:lnTo>
                    <a:pt x="1971528" y="2265728"/>
                  </a:lnTo>
                  <a:lnTo>
                    <a:pt x="1802756" y="2372289"/>
                  </a:lnTo>
                  <a:lnTo>
                    <a:pt x="1832521" y="2422891"/>
                  </a:lnTo>
                  <a:cubicBezTo>
                    <a:pt x="1903760" y="2430431"/>
                    <a:pt x="1952378" y="2462380"/>
                    <a:pt x="1978373" y="2518736"/>
                  </a:cubicBezTo>
                  <a:lnTo>
                    <a:pt x="2023915" y="2548502"/>
                  </a:lnTo>
                  <a:lnTo>
                    <a:pt x="2023915" y="2243702"/>
                  </a:lnTo>
                  <a:lnTo>
                    <a:pt x="2064991" y="2243702"/>
                  </a:lnTo>
                  <a:lnTo>
                    <a:pt x="2084935" y="2243702"/>
                  </a:lnTo>
                  <a:lnTo>
                    <a:pt x="2091780" y="2243702"/>
                  </a:lnTo>
                  <a:lnTo>
                    <a:pt x="2091780" y="2514271"/>
                  </a:lnTo>
                  <a:lnTo>
                    <a:pt x="2144167" y="2548502"/>
                  </a:lnTo>
                  <a:lnTo>
                    <a:pt x="2144167" y="2243702"/>
                  </a:lnTo>
                  <a:lnTo>
                    <a:pt x="2188816" y="2243702"/>
                  </a:lnTo>
                  <a:lnTo>
                    <a:pt x="2205188" y="2243702"/>
                  </a:lnTo>
                  <a:lnTo>
                    <a:pt x="2352527" y="2243702"/>
                  </a:lnTo>
                  <a:lnTo>
                    <a:pt x="2352527" y="2265728"/>
                  </a:lnTo>
                  <a:lnTo>
                    <a:pt x="2183757" y="2372289"/>
                  </a:lnTo>
                  <a:lnTo>
                    <a:pt x="2213522" y="2422891"/>
                  </a:lnTo>
                  <a:cubicBezTo>
                    <a:pt x="2284760" y="2430431"/>
                    <a:pt x="2333377" y="2462380"/>
                    <a:pt x="2359373" y="2518736"/>
                  </a:cubicBezTo>
                  <a:lnTo>
                    <a:pt x="2404914" y="2548502"/>
                  </a:lnTo>
                  <a:lnTo>
                    <a:pt x="2404914" y="2243702"/>
                  </a:lnTo>
                  <a:lnTo>
                    <a:pt x="2465934" y="2243702"/>
                  </a:lnTo>
                  <a:lnTo>
                    <a:pt x="2444503" y="2209769"/>
                  </a:lnTo>
                  <a:lnTo>
                    <a:pt x="2183757" y="2209769"/>
                  </a:lnTo>
                  <a:lnTo>
                    <a:pt x="2167385" y="2209769"/>
                  </a:lnTo>
                  <a:lnTo>
                    <a:pt x="2134941" y="2209769"/>
                  </a:lnTo>
                  <a:cubicBezTo>
                    <a:pt x="2124819" y="2163334"/>
                    <a:pt x="2101653" y="2125582"/>
                    <a:pt x="2065438" y="2096511"/>
                  </a:cubicBezTo>
                  <a:cubicBezTo>
                    <a:pt x="2029223" y="2067440"/>
                    <a:pt x="1986609" y="2052904"/>
                    <a:pt x="1937594" y="2052904"/>
                  </a:cubicBezTo>
                  <a:close/>
                  <a:moveTo>
                    <a:pt x="4370636" y="1861511"/>
                  </a:moveTo>
                  <a:cubicBezTo>
                    <a:pt x="4377978" y="1861511"/>
                    <a:pt x="4385816" y="1862999"/>
                    <a:pt x="4394151" y="1865976"/>
                  </a:cubicBezTo>
                  <a:cubicBezTo>
                    <a:pt x="4391372" y="1874707"/>
                    <a:pt x="4386560" y="1881950"/>
                    <a:pt x="4379714" y="1887705"/>
                  </a:cubicBezTo>
                  <a:cubicBezTo>
                    <a:pt x="4372868" y="1893459"/>
                    <a:pt x="4365278" y="1896337"/>
                    <a:pt x="4356944" y="1896337"/>
                  </a:cubicBezTo>
                  <a:cubicBezTo>
                    <a:pt x="4352181" y="1896337"/>
                    <a:pt x="4348113" y="1895047"/>
                    <a:pt x="4344740" y="1892467"/>
                  </a:cubicBezTo>
                  <a:cubicBezTo>
                    <a:pt x="4341366" y="1889888"/>
                    <a:pt x="4339679" y="1886415"/>
                    <a:pt x="4339679" y="1882049"/>
                  </a:cubicBezTo>
                  <a:cubicBezTo>
                    <a:pt x="4339679" y="1876890"/>
                    <a:pt x="4342606" y="1872177"/>
                    <a:pt x="4348460" y="1867911"/>
                  </a:cubicBezTo>
                  <a:cubicBezTo>
                    <a:pt x="4354314" y="1863644"/>
                    <a:pt x="4361706" y="1861511"/>
                    <a:pt x="4370636" y="1861511"/>
                  </a:cubicBezTo>
                  <a:close/>
                  <a:moveTo>
                    <a:pt x="3157985" y="1822816"/>
                  </a:moveTo>
                  <a:cubicBezTo>
                    <a:pt x="3165328" y="1822816"/>
                    <a:pt x="3173166" y="1824304"/>
                    <a:pt x="3181500" y="1827281"/>
                  </a:cubicBezTo>
                  <a:cubicBezTo>
                    <a:pt x="3178722" y="1836012"/>
                    <a:pt x="3173910" y="1843255"/>
                    <a:pt x="3167063" y="1849009"/>
                  </a:cubicBezTo>
                  <a:cubicBezTo>
                    <a:pt x="3160217" y="1854764"/>
                    <a:pt x="3152627" y="1857641"/>
                    <a:pt x="3144294" y="1857641"/>
                  </a:cubicBezTo>
                  <a:cubicBezTo>
                    <a:pt x="3139531" y="1857641"/>
                    <a:pt x="3135463" y="1856352"/>
                    <a:pt x="3132089" y="1853772"/>
                  </a:cubicBezTo>
                  <a:cubicBezTo>
                    <a:pt x="3128716" y="1851192"/>
                    <a:pt x="3127028" y="1847720"/>
                    <a:pt x="3127028" y="1843354"/>
                  </a:cubicBezTo>
                  <a:cubicBezTo>
                    <a:pt x="3127028" y="1838195"/>
                    <a:pt x="3129956" y="1833482"/>
                    <a:pt x="3135810" y="1829215"/>
                  </a:cubicBezTo>
                  <a:cubicBezTo>
                    <a:pt x="3141663" y="1824949"/>
                    <a:pt x="3149056" y="1822816"/>
                    <a:pt x="3157985" y="1822816"/>
                  </a:cubicBezTo>
                  <a:close/>
                  <a:moveTo>
                    <a:pt x="6516439" y="1738877"/>
                  </a:moveTo>
                  <a:cubicBezTo>
                    <a:pt x="6505724" y="1738877"/>
                    <a:pt x="6496695" y="1742548"/>
                    <a:pt x="6489353" y="1749890"/>
                  </a:cubicBezTo>
                  <a:cubicBezTo>
                    <a:pt x="6482011" y="1757232"/>
                    <a:pt x="6478339" y="1766261"/>
                    <a:pt x="6478339" y="1776977"/>
                  </a:cubicBezTo>
                  <a:cubicBezTo>
                    <a:pt x="6478339" y="1787692"/>
                    <a:pt x="6482011" y="1796721"/>
                    <a:pt x="6489353" y="1804063"/>
                  </a:cubicBezTo>
                  <a:cubicBezTo>
                    <a:pt x="6496695" y="1811406"/>
                    <a:pt x="6505724" y="1815077"/>
                    <a:pt x="6516439" y="1815077"/>
                  </a:cubicBezTo>
                  <a:cubicBezTo>
                    <a:pt x="6527155" y="1815077"/>
                    <a:pt x="6536184" y="1811406"/>
                    <a:pt x="6543526" y="1804063"/>
                  </a:cubicBezTo>
                  <a:cubicBezTo>
                    <a:pt x="6550869" y="1796721"/>
                    <a:pt x="6554539" y="1787692"/>
                    <a:pt x="6554539" y="1776977"/>
                  </a:cubicBezTo>
                  <a:cubicBezTo>
                    <a:pt x="6554539" y="1766261"/>
                    <a:pt x="6550869" y="1757232"/>
                    <a:pt x="6543526" y="1749890"/>
                  </a:cubicBezTo>
                  <a:cubicBezTo>
                    <a:pt x="6536184" y="1742548"/>
                    <a:pt x="6527155" y="1738877"/>
                    <a:pt x="6516439" y="1738877"/>
                  </a:cubicBezTo>
                  <a:close/>
                  <a:moveTo>
                    <a:pt x="5754440" y="1738877"/>
                  </a:moveTo>
                  <a:cubicBezTo>
                    <a:pt x="5743724" y="1738877"/>
                    <a:pt x="5734695" y="1742548"/>
                    <a:pt x="5727353" y="1749890"/>
                  </a:cubicBezTo>
                  <a:cubicBezTo>
                    <a:pt x="5720011" y="1757232"/>
                    <a:pt x="5716340" y="1766261"/>
                    <a:pt x="5716340" y="1776977"/>
                  </a:cubicBezTo>
                  <a:cubicBezTo>
                    <a:pt x="5716340" y="1787692"/>
                    <a:pt x="5720011" y="1796721"/>
                    <a:pt x="5727353" y="1804063"/>
                  </a:cubicBezTo>
                  <a:cubicBezTo>
                    <a:pt x="5734695" y="1811406"/>
                    <a:pt x="5743724" y="1815077"/>
                    <a:pt x="5754440" y="1815077"/>
                  </a:cubicBezTo>
                  <a:cubicBezTo>
                    <a:pt x="5765155" y="1815077"/>
                    <a:pt x="5774184" y="1811406"/>
                    <a:pt x="5781526" y="1804063"/>
                  </a:cubicBezTo>
                  <a:cubicBezTo>
                    <a:pt x="5788869" y="1796721"/>
                    <a:pt x="5792540" y="1787692"/>
                    <a:pt x="5792540" y="1776977"/>
                  </a:cubicBezTo>
                  <a:cubicBezTo>
                    <a:pt x="5792540" y="1766261"/>
                    <a:pt x="5788869" y="1757232"/>
                    <a:pt x="5781526" y="1749890"/>
                  </a:cubicBezTo>
                  <a:cubicBezTo>
                    <a:pt x="5774184" y="1742548"/>
                    <a:pt x="5765155" y="1738877"/>
                    <a:pt x="5754440" y="1738877"/>
                  </a:cubicBezTo>
                  <a:close/>
                  <a:moveTo>
                    <a:pt x="3468440" y="1738877"/>
                  </a:moveTo>
                  <a:cubicBezTo>
                    <a:pt x="3457726" y="1738877"/>
                    <a:pt x="3448696" y="1742548"/>
                    <a:pt x="3441354" y="1749890"/>
                  </a:cubicBezTo>
                  <a:cubicBezTo>
                    <a:pt x="3434011" y="1757232"/>
                    <a:pt x="3430341" y="1766261"/>
                    <a:pt x="3430341" y="1776977"/>
                  </a:cubicBezTo>
                  <a:cubicBezTo>
                    <a:pt x="3430341" y="1787692"/>
                    <a:pt x="3434011" y="1796721"/>
                    <a:pt x="3441354" y="1804063"/>
                  </a:cubicBezTo>
                  <a:cubicBezTo>
                    <a:pt x="3448696" y="1811406"/>
                    <a:pt x="3457726" y="1815077"/>
                    <a:pt x="3468440" y="1815077"/>
                  </a:cubicBezTo>
                  <a:cubicBezTo>
                    <a:pt x="3479156" y="1815077"/>
                    <a:pt x="3488185" y="1811406"/>
                    <a:pt x="3495527" y="1804063"/>
                  </a:cubicBezTo>
                  <a:cubicBezTo>
                    <a:pt x="3502870" y="1796721"/>
                    <a:pt x="3506540" y="1787692"/>
                    <a:pt x="3506540" y="1776977"/>
                  </a:cubicBezTo>
                  <a:cubicBezTo>
                    <a:pt x="3506540" y="1766261"/>
                    <a:pt x="3502870" y="1757232"/>
                    <a:pt x="3495527" y="1749890"/>
                  </a:cubicBezTo>
                  <a:cubicBezTo>
                    <a:pt x="3488185" y="1742548"/>
                    <a:pt x="3479156" y="1738877"/>
                    <a:pt x="3468440" y="1738877"/>
                  </a:cubicBezTo>
                  <a:close/>
                  <a:moveTo>
                    <a:pt x="8200876" y="1591537"/>
                  </a:moveTo>
                  <a:lnTo>
                    <a:pt x="8200876" y="1723696"/>
                  </a:lnTo>
                  <a:cubicBezTo>
                    <a:pt x="8176865" y="1691152"/>
                    <a:pt x="8147298" y="1666348"/>
                    <a:pt x="8112175" y="1649282"/>
                  </a:cubicBezTo>
                  <a:close/>
                  <a:moveTo>
                    <a:pt x="7581751" y="1591537"/>
                  </a:moveTo>
                  <a:lnTo>
                    <a:pt x="7581751" y="1723696"/>
                  </a:lnTo>
                  <a:cubicBezTo>
                    <a:pt x="7557740" y="1691152"/>
                    <a:pt x="7528173" y="1666348"/>
                    <a:pt x="7493050" y="1649282"/>
                  </a:cubicBezTo>
                  <a:close/>
                  <a:moveTo>
                    <a:pt x="6610201" y="1591537"/>
                  </a:moveTo>
                  <a:lnTo>
                    <a:pt x="6610201" y="1723696"/>
                  </a:lnTo>
                  <a:cubicBezTo>
                    <a:pt x="6586190" y="1691152"/>
                    <a:pt x="6556623" y="1666348"/>
                    <a:pt x="6521500" y="1649282"/>
                  </a:cubicBezTo>
                  <a:close/>
                  <a:moveTo>
                    <a:pt x="5848201" y="1591537"/>
                  </a:moveTo>
                  <a:lnTo>
                    <a:pt x="5848201" y="1723696"/>
                  </a:lnTo>
                  <a:cubicBezTo>
                    <a:pt x="5824190" y="1691152"/>
                    <a:pt x="5794623" y="1666348"/>
                    <a:pt x="5759500" y="1649282"/>
                  </a:cubicBezTo>
                  <a:close/>
                  <a:moveTo>
                    <a:pt x="5200501" y="1591537"/>
                  </a:moveTo>
                  <a:lnTo>
                    <a:pt x="5200501" y="1723696"/>
                  </a:lnTo>
                  <a:cubicBezTo>
                    <a:pt x="5176490" y="1691152"/>
                    <a:pt x="5146923" y="1666348"/>
                    <a:pt x="5111800" y="1649282"/>
                  </a:cubicBezTo>
                  <a:close/>
                  <a:moveTo>
                    <a:pt x="3562201" y="1591537"/>
                  </a:moveTo>
                  <a:lnTo>
                    <a:pt x="3562201" y="1723696"/>
                  </a:lnTo>
                  <a:cubicBezTo>
                    <a:pt x="3538192" y="1691152"/>
                    <a:pt x="3508624" y="1666348"/>
                    <a:pt x="3473501" y="1649282"/>
                  </a:cubicBezTo>
                  <a:close/>
                  <a:moveTo>
                    <a:pt x="3181202" y="1591537"/>
                  </a:moveTo>
                  <a:lnTo>
                    <a:pt x="3181202" y="1723696"/>
                  </a:lnTo>
                  <a:cubicBezTo>
                    <a:pt x="3157191" y="1691152"/>
                    <a:pt x="3127623" y="1666348"/>
                    <a:pt x="3092500" y="1649282"/>
                  </a:cubicBezTo>
                  <a:close/>
                  <a:moveTo>
                    <a:pt x="2400152" y="1591537"/>
                  </a:moveTo>
                  <a:lnTo>
                    <a:pt x="2400152" y="1723696"/>
                  </a:lnTo>
                  <a:cubicBezTo>
                    <a:pt x="2376142" y="1691152"/>
                    <a:pt x="2346574" y="1666348"/>
                    <a:pt x="2311451" y="1649282"/>
                  </a:cubicBezTo>
                  <a:close/>
                  <a:moveTo>
                    <a:pt x="8603903" y="1530517"/>
                  </a:moveTo>
                  <a:cubicBezTo>
                    <a:pt x="8581083" y="1530517"/>
                    <a:pt x="8563123" y="1536421"/>
                    <a:pt x="8550027" y="1548228"/>
                  </a:cubicBezTo>
                  <a:cubicBezTo>
                    <a:pt x="8536930" y="1560035"/>
                    <a:pt x="8530381" y="1574670"/>
                    <a:pt x="8530381" y="1592132"/>
                  </a:cubicBezTo>
                  <a:cubicBezTo>
                    <a:pt x="8530381" y="1607213"/>
                    <a:pt x="8535491" y="1619963"/>
                    <a:pt x="8545711" y="1630381"/>
                  </a:cubicBezTo>
                  <a:cubicBezTo>
                    <a:pt x="8555931" y="1640799"/>
                    <a:pt x="8568680" y="1646008"/>
                    <a:pt x="8583959" y="1646008"/>
                  </a:cubicBezTo>
                  <a:cubicBezTo>
                    <a:pt x="8598446" y="1646008"/>
                    <a:pt x="8610401" y="1641593"/>
                    <a:pt x="8619827" y="1632762"/>
                  </a:cubicBezTo>
                  <a:cubicBezTo>
                    <a:pt x="8629253" y="1623932"/>
                    <a:pt x="8633966" y="1611976"/>
                    <a:pt x="8633966" y="1596895"/>
                  </a:cubicBezTo>
                  <a:cubicBezTo>
                    <a:pt x="8633966" y="1588957"/>
                    <a:pt x="8632081" y="1581119"/>
                    <a:pt x="8628311" y="1573380"/>
                  </a:cubicBezTo>
                  <a:cubicBezTo>
                    <a:pt x="8629700" y="1572784"/>
                    <a:pt x="8631387" y="1572487"/>
                    <a:pt x="8633371" y="1572487"/>
                  </a:cubicBezTo>
                  <a:cubicBezTo>
                    <a:pt x="8647459" y="1572487"/>
                    <a:pt x="8659862" y="1578192"/>
                    <a:pt x="8670577" y="1589602"/>
                  </a:cubicBezTo>
                  <a:cubicBezTo>
                    <a:pt x="8681293" y="1601012"/>
                    <a:pt x="8686651" y="1615349"/>
                    <a:pt x="8686651" y="1632613"/>
                  </a:cubicBezTo>
                  <a:cubicBezTo>
                    <a:pt x="8686651" y="1652656"/>
                    <a:pt x="8678962" y="1669672"/>
                    <a:pt x="8663583" y="1683661"/>
                  </a:cubicBezTo>
                  <a:cubicBezTo>
                    <a:pt x="8648204" y="1697651"/>
                    <a:pt x="8627914" y="1704646"/>
                    <a:pt x="8602712" y="1704646"/>
                  </a:cubicBezTo>
                  <a:cubicBezTo>
                    <a:pt x="8571359" y="1704646"/>
                    <a:pt x="8542387" y="1691946"/>
                    <a:pt x="8515797" y="1666546"/>
                  </a:cubicBezTo>
                  <a:cubicBezTo>
                    <a:pt x="8489206" y="1641146"/>
                    <a:pt x="8466683" y="1600764"/>
                    <a:pt x="8448229" y="1545400"/>
                  </a:cubicBezTo>
                  <a:lnTo>
                    <a:pt x="8420547" y="1536470"/>
                  </a:lnTo>
                  <a:cubicBezTo>
                    <a:pt x="8437811" y="1615449"/>
                    <a:pt x="8462417" y="1673640"/>
                    <a:pt x="8494365" y="1711046"/>
                  </a:cubicBezTo>
                  <a:cubicBezTo>
                    <a:pt x="8526313" y="1748451"/>
                    <a:pt x="8562429" y="1767154"/>
                    <a:pt x="8602712" y="1767154"/>
                  </a:cubicBezTo>
                  <a:cubicBezTo>
                    <a:pt x="8641209" y="1767154"/>
                    <a:pt x="8671024" y="1756190"/>
                    <a:pt x="8692157" y="1734263"/>
                  </a:cubicBezTo>
                  <a:cubicBezTo>
                    <a:pt x="8713291" y="1712336"/>
                    <a:pt x="8723858" y="1683711"/>
                    <a:pt x="8723858" y="1648389"/>
                  </a:cubicBezTo>
                  <a:cubicBezTo>
                    <a:pt x="8723858" y="1613861"/>
                    <a:pt x="8712051" y="1585584"/>
                    <a:pt x="8688437" y="1563557"/>
                  </a:cubicBezTo>
                  <a:cubicBezTo>
                    <a:pt x="8664823" y="1541531"/>
                    <a:pt x="8636645" y="1530517"/>
                    <a:pt x="8603903" y="1530517"/>
                  </a:cubicBezTo>
                  <a:close/>
                  <a:moveTo>
                    <a:pt x="2692450" y="1524564"/>
                  </a:moveTo>
                  <a:cubicBezTo>
                    <a:pt x="2663280" y="1524564"/>
                    <a:pt x="2636442" y="1535974"/>
                    <a:pt x="2611934" y="1558795"/>
                  </a:cubicBezTo>
                  <a:cubicBezTo>
                    <a:pt x="2587427" y="1581615"/>
                    <a:pt x="2575174" y="1607213"/>
                    <a:pt x="2575174" y="1635590"/>
                  </a:cubicBezTo>
                  <a:cubicBezTo>
                    <a:pt x="2575174" y="1655235"/>
                    <a:pt x="2580928" y="1671061"/>
                    <a:pt x="2592439" y="1683066"/>
                  </a:cubicBezTo>
                  <a:cubicBezTo>
                    <a:pt x="2603947" y="1695072"/>
                    <a:pt x="2617342" y="1701074"/>
                    <a:pt x="2632622" y="1701074"/>
                  </a:cubicBezTo>
                  <a:cubicBezTo>
                    <a:pt x="2648496" y="1701074"/>
                    <a:pt x="2660700" y="1696659"/>
                    <a:pt x="2669233" y="1687829"/>
                  </a:cubicBezTo>
                  <a:cubicBezTo>
                    <a:pt x="2677766" y="1678998"/>
                    <a:pt x="2682033" y="1668531"/>
                    <a:pt x="2682033" y="1656426"/>
                  </a:cubicBezTo>
                  <a:cubicBezTo>
                    <a:pt x="2682033" y="1643527"/>
                    <a:pt x="2678064" y="1633258"/>
                    <a:pt x="2670127" y="1625618"/>
                  </a:cubicBezTo>
                  <a:cubicBezTo>
                    <a:pt x="2662189" y="1617979"/>
                    <a:pt x="2651573" y="1614159"/>
                    <a:pt x="2638277" y="1614159"/>
                  </a:cubicBezTo>
                  <a:cubicBezTo>
                    <a:pt x="2635102" y="1614159"/>
                    <a:pt x="2631728" y="1614456"/>
                    <a:pt x="2628157" y="1615052"/>
                  </a:cubicBezTo>
                  <a:cubicBezTo>
                    <a:pt x="2631728" y="1601558"/>
                    <a:pt x="2640956" y="1589156"/>
                    <a:pt x="2655839" y="1577845"/>
                  </a:cubicBezTo>
                  <a:cubicBezTo>
                    <a:pt x="2670721" y="1566534"/>
                    <a:pt x="2684711" y="1560878"/>
                    <a:pt x="2697808" y="1560878"/>
                  </a:cubicBezTo>
                  <a:cubicBezTo>
                    <a:pt x="2704952" y="1560878"/>
                    <a:pt x="2710112" y="1563160"/>
                    <a:pt x="2713287" y="1567724"/>
                  </a:cubicBezTo>
                  <a:cubicBezTo>
                    <a:pt x="2716461" y="1572288"/>
                    <a:pt x="2718049" y="1580127"/>
                    <a:pt x="2718049" y="1591239"/>
                  </a:cubicBezTo>
                  <a:lnTo>
                    <a:pt x="2718049" y="1768940"/>
                  </a:lnTo>
                  <a:cubicBezTo>
                    <a:pt x="2695625" y="1741357"/>
                    <a:pt x="2672408" y="1727566"/>
                    <a:pt x="2648398" y="1727566"/>
                  </a:cubicBezTo>
                  <a:cubicBezTo>
                    <a:pt x="2639864" y="1727566"/>
                    <a:pt x="2629149" y="1728409"/>
                    <a:pt x="2616250" y="1730096"/>
                  </a:cubicBezTo>
                  <a:cubicBezTo>
                    <a:pt x="2603352" y="1731782"/>
                    <a:pt x="2591645" y="1732626"/>
                    <a:pt x="2581127" y="1732626"/>
                  </a:cubicBezTo>
                  <a:cubicBezTo>
                    <a:pt x="2563466" y="1732626"/>
                    <a:pt x="2549576" y="1726673"/>
                    <a:pt x="2539455" y="1714766"/>
                  </a:cubicBezTo>
                  <a:cubicBezTo>
                    <a:pt x="2529335" y="1702860"/>
                    <a:pt x="2524274" y="1686092"/>
                    <a:pt x="2524274" y="1664463"/>
                  </a:cubicBezTo>
                  <a:cubicBezTo>
                    <a:pt x="2524274" y="1652755"/>
                    <a:pt x="2525862" y="1642039"/>
                    <a:pt x="2529037" y="1632316"/>
                  </a:cubicBezTo>
                  <a:lnTo>
                    <a:pt x="2502248" y="1620409"/>
                  </a:lnTo>
                  <a:cubicBezTo>
                    <a:pt x="2498080" y="1637674"/>
                    <a:pt x="2495998" y="1655434"/>
                    <a:pt x="2495998" y="1673690"/>
                  </a:cubicBezTo>
                  <a:cubicBezTo>
                    <a:pt x="2495998" y="1709607"/>
                    <a:pt x="2504133" y="1738331"/>
                    <a:pt x="2520405" y="1759861"/>
                  </a:cubicBezTo>
                  <a:cubicBezTo>
                    <a:pt x="2536677" y="1781392"/>
                    <a:pt x="2558108" y="1792157"/>
                    <a:pt x="2584699" y="1792157"/>
                  </a:cubicBezTo>
                  <a:cubicBezTo>
                    <a:pt x="2596408" y="1792157"/>
                    <a:pt x="2610992" y="1790718"/>
                    <a:pt x="2628455" y="1787841"/>
                  </a:cubicBezTo>
                  <a:cubicBezTo>
                    <a:pt x="2645917" y="1784964"/>
                    <a:pt x="2660303" y="1783525"/>
                    <a:pt x="2671614" y="1783525"/>
                  </a:cubicBezTo>
                  <a:cubicBezTo>
                    <a:pt x="2688085" y="1783525"/>
                    <a:pt x="2700834" y="1786650"/>
                    <a:pt x="2709864" y="1792901"/>
                  </a:cubicBezTo>
                  <a:cubicBezTo>
                    <a:pt x="2718893" y="1799152"/>
                    <a:pt x="2725689" y="1808429"/>
                    <a:pt x="2730253" y="1820732"/>
                  </a:cubicBezTo>
                  <a:lnTo>
                    <a:pt x="2770437" y="1842461"/>
                  </a:lnTo>
                  <a:lnTo>
                    <a:pt x="2770437" y="1591239"/>
                  </a:lnTo>
                  <a:cubicBezTo>
                    <a:pt x="2770437" y="1570999"/>
                    <a:pt x="2762449" y="1554826"/>
                    <a:pt x="2746475" y="1542721"/>
                  </a:cubicBezTo>
                  <a:cubicBezTo>
                    <a:pt x="2730502" y="1530616"/>
                    <a:pt x="2712493" y="1524564"/>
                    <a:pt x="2692450" y="1524564"/>
                  </a:cubicBezTo>
                  <a:close/>
                  <a:moveTo>
                    <a:pt x="1904256" y="1522481"/>
                  </a:moveTo>
                  <a:cubicBezTo>
                    <a:pt x="1924895" y="1522481"/>
                    <a:pt x="1944242" y="1531410"/>
                    <a:pt x="1962300" y="1549270"/>
                  </a:cubicBezTo>
                  <a:lnTo>
                    <a:pt x="1904256" y="1605527"/>
                  </a:lnTo>
                  <a:cubicBezTo>
                    <a:pt x="1895525" y="1580325"/>
                    <a:pt x="1880544" y="1567724"/>
                    <a:pt x="1859311" y="1567724"/>
                  </a:cubicBezTo>
                  <a:cubicBezTo>
                    <a:pt x="1851968" y="1567724"/>
                    <a:pt x="1845718" y="1568716"/>
                    <a:pt x="1840559" y="1570701"/>
                  </a:cubicBezTo>
                  <a:cubicBezTo>
                    <a:pt x="1844924" y="1557406"/>
                    <a:pt x="1852613" y="1546045"/>
                    <a:pt x="1863628" y="1536619"/>
                  </a:cubicBezTo>
                  <a:cubicBezTo>
                    <a:pt x="1874640" y="1527193"/>
                    <a:pt x="1888184" y="1522481"/>
                    <a:pt x="1904256" y="1522481"/>
                  </a:cubicBezTo>
                  <a:close/>
                  <a:moveTo>
                    <a:pt x="6974235" y="1510277"/>
                  </a:moveTo>
                  <a:lnTo>
                    <a:pt x="7118003" y="1510277"/>
                  </a:lnTo>
                  <a:lnTo>
                    <a:pt x="7118003" y="1692442"/>
                  </a:lnTo>
                  <a:cubicBezTo>
                    <a:pt x="7104509" y="1669622"/>
                    <a:pt x="7088932" y="1652656"/>
                    <a:pt x="7071271" y="1641543"/>
                  </a:cubicBezTo>
                  <a:cubicBezTo>
                    <a:pt x="7072461" y="1635590"/>
                    <a:pt x="7073057" y="1629438"/>
                    <a:pt x="7073057" y="1623088"/>
                  </a:cubicBezTo>
                  <a:cubicBezTo>
                    <a:pt x="7073057" y="1601657"/>
                    <a:pt x="7064375" y="1581168"/>
                    <a:pt x="7047012" y="1561622"/>
                  </a:cubicBezTo>
                  <a:cubicBezTo>
                    <a:pt x="7029649" y="1542076"/>
                    <a:pt x="7005390" y="1524961"/>
                    <a:pt x="6974235" y="1510277"/>
                  </a:cubicBezTo>
                  <a:close/>
                  <a:moveTo>
                    <a:pt x="6202710" y="1510277"/>
                  </a:moveTo>
                  <a:lnTo>
                    <a:pt x="6346478" y="1510277"/>
                  </a:lnTo>
                  <a:lnTo>
                    <a:pt x="6346478" y="1692442"/>
                  </a:lnTo>
                  <a:cubicBezTo>
                    <a:pt x="6332984" y="1669622"/>
                    <a:pt x="6317407" y="1652656"/>
                    <a:pt x="6299746" y="1641543"/>
                  </a:cubicBezTo>
                  <a:cubicBezTo>
                    <a:pt x="6300936" y="1635590"/>
                    <a:pt x="6301532" y="1629438"/>
                    <a:pt x="6301532" y="1623088"/>
                  </a:cubicBezTo>
                  <a:cubicBezTo>
                    <a:pt x="6301532" y="1601657"/>
                    <a:pt x="6292850" y="1581168"/>
                    <a:pt x="6275487" y="1561622"/>
                  </a:cubicBezTo>
                  <a:cubicBezTo>
                    <a:pt x="6258124" y="1542076"/>
                    <a:pt x="6233865" y="1524961"/>
                    <a:pt x="6202710" y="1510277"/>
                  </a:cubicBezTo>
                  <a:close/>
                  <a:moveTo>
                    <a:pt x="3797945" y="1510277"/>
                  </a:moveTo>
                  <a:lnTo>
                    <a:pt x="3961656" y="1510277"/>
                  </a:lnTo>
                  <a:lnTo>
                    <a:pt x="3961656" y="1695716"/>
                  </a:lnTo>
                  <a:cubicBezTo>
                    <a:pt x="3950544" y="1673690"/>
                    <a:pt x="3938042" y="1654045"/>
                    <a:pt x="3924151" y="1636781"/>
                  </a:cubicBezTo>
                  <a:cubicBezTo>
                    <a:pt x="3924151" y="1606816"/>
                    <a:pt x="3913138" y="1581615"/>
                    <a:pt x="3891112" y="1561176"/>
                  </a:cubicBezTo>
                  <a:cubicBezTo>
                    <a:pt x="3869085" y="1540737"/>
                    <a:pt x="3842792" y="1530517"/>
                    <a:pt x="3812233" y="1530517"/>
                  </a:cubicBezTo>
                  <a:close/>
                  <a:moveTo>
                    <a:pt x="8015734" y="1476344"/>
                  </a:moveTo>
                  <a:lnTo>
                    <a:pt x="8037165" y="1510277"/>
                  </a:lnTo>
                  <a:lnTo>
                    <a:pt x="8200876" y="1510277"/>
                  </a:lnTo>
                  <a:lnTo>
                    <a:pt x="8200876" y="1532303"/>
                  </a:lnTo>
                  <a:lnTo>
                    <a:pt x="8032105" y="1638864"/>
                  </a:lnTo>
                  <a:lnTo>
                    <a:pt x="8061871" y="1689466"/>
                  </a:lnTo>
                  <a:cubicBezTo>
                    <a:pt x="8133109" y="1697006"/>
                    <a:pt x="8181727" y="1728955"/>
                    <a:pt x="8207722" y="1785311"/>
                  </a:cubicBezTo>
                  <a:lnTo>
                    <a:pt x="8253263" y="1815077"/>
                  </a:lnTo>
                  <a:lnTo>
                    <a:pt x="8253263" y="1583202"/>
                  </a:lnTo>
                  <a:lnTo>
                    <a:pt x="8262193" y="1583202"/>
                  </a:lnTo>
                  <a:cubicBezTo>
                    <a:pt x="8290967" y="1583202"/>
                    <a:pt x="8311753" y="1588015"/>
                    <a:pt x="8324552" y="1597639"/>
                  </a:cubicBezTo>
                  <a:cubicBezTo>
                    <a:pt x="8337351" y="1607263"/>
                    <a:pt x="8343751" y="1618822"/>
                    <a:pt x="8343751" y="1632316"/>
                  </a:cubicBezTo>
                  <a:cubicBezTo>
                    <a:pt x="8343751" y="1640650"/>
                    <a:pt x="8341866" y="1647794"/>
                    <a:pt x="8338095" y="1653747"/>
                  </a:cubicBezTo>
                  <a:cubicBezTo>
                    <a:pt x="8329960" y="1642039"/>
                    <a:pt x="8319740" y="1636185"/>
                    <a:pt x="8307437" y="1636185"/>
                  </a:cubicBezTo>
                  <a:cubicBezTo>
                    <a:pt x="8296523" y="1636185"/>
                    <a:pt x="8287544" y="1639856"/>
                    <a:pt x="8280499" y="1647199"/>
                  </a:cubicBezTo>
                  <a:cubicBezTo>
                    <a:pt x="8273455" y="1654541"/>
                    <a:pt x="8269932" y="1663768"/>
                    <a:pt x="8269932" y="1674881"/>
                  </a:cubicBezTo>
                  <a:cubicBezTo>
                    <a:pt x="8269932" y="1686588"/>
                    <a:pt x="8273703" y="1696262"/>
                    <a:pt x="8281243" y="1703902"/>
                  </a:cubicBezTo>
                  <a:cubicBezTo>
                    <a:pt x="8288784" y="1711542"/>
                    <a:pt x="8298706" y="1715362"/>
                    <a:pt x="8311009" y="1715362"/>
                  </a:cubicBezTo>
                  <a:cubicBezTo>
                    <a:pt x="8327479" y="1715362"/>
                    <a:pt x="8341816" y="1708069"/>
                    <a:pt x="8354020" y="1693484"/>
                  </a:cubicBezTo>
                  <a:cubicBezTo>
                    <a:pt x="8366224" y="1678899"/>
                    <a:pt x="8372326" y="1660196"/>
                    <a:pt x="8372326" y="1637376"/>
                  </a:cubicBezTo>
                  <a:cubicBezTo>
                    <a:pt x="8372326" y="1606618"/>
                    <a:pt x="8360419" y="1581168"/>
                    <a:pt x="8336607" y="1561027"/>
                  </a:cubicBezTo>
                  <a:cubicBezTo>
                    <a:pt x="8312795" y="1540886"/>
                    <a:pt x="8285014" y="1530418"/>
                    <a:pt x="8253263" y="1529624"/>
                  </a:cubicBezTo>
                  <a:lnTo>
                    <a:pt x="8253263" y="1510277"/>
                  </a:lnTo>
                  <a:lnTo>
                    <a:pt x="8418165" y="1510277"/>
                  </a:lnTo>
                  <a:lnTo>
                    <a:pt x="8433345" y="1510277"/>
                  </a:lnTo>
                  <a:lnTo>
                    <a:pt x="8770590" y="1510277"/>
                  </a:lnTo>
                  <a:lnTo>
                    <a:pt x="8784877" y="1510277"/>
                  </a:lnTo>
                  <a:lnTo>
                    <a:pt x="8870900" y="1510277"/>
                  </a:lnTo>
                  <a:cubicBezTo>
                    <a:pt x="8854033" y="1533692"/>
                    <a:pt x="8845599" y="1557802"/>
                    <a:pt x="8845599" y="1582607"/>
                  </a:cubicBezTo>
                  <a:cubicBezTo>
                    <a:pt x="8845599" y="1605229"/>
                    <a:pt x="8852892" y="1624428"/>
                    <a:pt x="8867477" y="1640204"/>
                  </a:cubicBezTo>
                  <a:cubicBezTo>
                    <a:pt x="8882063" y="1655979"/>
                    <a:pt x="8898185" y="1663867"/>
                    <a:pt x="8915847" y="1663867"/>
                  </a:cubicBezTo>
                  <a:cubicBezTo>
                    <a:pt x="8927356" y="1663867"/>
                    <a:pt x="8937774" y="1661932"/>
                    <a:pt x="8947100" y="1658063"/>
                  </a:cubicBezTo>
                  <a:cubicBezTo>
                    <a:pt x="8956427" y="1654193"/>
                    <a:pt x="8965159" y="1648984"/>
                    <a:pt x="8973294" y="1642436"/>
                  </a:cubicBezTo>
                  <a:cubicBezTo>
                    <a:pt x="8977065" y="1648786"/>
                    <a:pt x="8978949" y="1655136"/>
                    <a:pt x="8978949" y="1661486"/>
                  </a:cubicBezTo>
                  <a:cubicBezTo>
                    <a:pt x="8978949" y="1674186"/>
                    <a:pt x="8974088" y="1685050"/>
                    <a:pt x="8964364" y="1694079"/>
                  </a:cubicBezTo>
                  <a:cubicBezTo>
                    <a:pt x="8954641" y="1703108"/>
                    <a:pt x="8939857" y="1707623"/>
                    <a:pt x="8920013" y="1707623"/>
                  </a:cubicBezTo>
                  <a:cubicBezTo>
                    <a:pt x="8892233" y="1707623"/>
                    <a:pt x="8867477" y="1694179"/>
                    <a:pt x="8845748" y="1667290"/>
                  </a:cubicBezTo>
                  <a:cubicBezTo>
                    <a:pt x="8824019" y="1640402"/>
                    <a:pt x="8812957" y="1599772"/>
                    <a:pt x="8812559" y="1545400"/>
                  </a:cubicBezTo>
                  <a:lnTo>
                    <a:pt x="8785473" y="1536470"/>
                  </a:lnTo>
                  <a:cubicBezTo>
                    <a:pt x="8785077" y="1542027"/>
                    <a:pt x="8784877" y="1547484"/>
                    <a:pt x="8784877" y="1552841"/>
                  </a:cubicBezTo>
                  <a:cubicBezTo>
                    <a:pt x="8784877" y="1618921"/>
                    <a:pt x="8798272" y="1671160"/>
                    <a:pt x="8825061" y="1709557"/>
                  </a:cubicBezTo>
                  <a:cubicBezTo>
                    <a:pt x="8851850" y="1747955"/>
                    <a:pt x="8884692" y="1767154"/>
                    <a:pt x="8923585" y="1767154"/>
                  </a:cubicBezTo>
                  <a:cubicBezTo>
                    <a:pt x="8952755" y="1767154"/>
                    <a:pt x="8974981" y="1758621"/>
                    <a:pt x="8990261" y="1741556"/>
                  </a:cubicBezTo>
                  <a:cubicBezTo>
                    <a:pt x="9005540" y="1724490"/>
                    <a:pt x="9013180" y="1702761"/>
                    <a:pt x="9013180" y="1676369"/>
                  </a:cubicBezTo>
                  <a:cubicBezTo>
                    <a:pt x="9013180" y="1642833"/>
                    <a:pt x="8997007" y="1612869"/>
                    <a:pt x="8964662" y="1586477"/>
                  </a:cubicBezTo>
                  <a:cubicBezTo>
                    <a:pt x="8940453" y="1610091"/>
                    <a:pt x="8920311" y="1621898"/>
                    <a:pt x="8904237" y="1621898"/>
                  </a:cubicBezTo>
                  <a:cubicBezTo>
                    <a:pt x="8896499" y="1621898"/>
                    <a:pt x="8890496" y="1619665"/>
                    <a:pt x="8886229" y="1615200"/>
                  </a:cubicBezTo>
                  <a:cubicBezTo>
                    <a:pt x="8881963" y="1610736"/>
                    <a:pt x="8879830" y="1604832"/>
                    <a:pt x="8879830" y="1597490"/>
                  </a:cubicBezTo>
                  <a:cubicBezTo>
                    <a:pt x="8879830" y="1587568"/>
                    <a:pt x="8884295" y="1576307"/>
                    <a:pt x="8893225" y="1563706"/>
                  </a:cubicBezTo>
                  <a:cubicBezTo>
                    <a:pt x="8902154" y="1551105"/>
                    <a:pt x="8912275" y="1539844"/>
                    <a:pt x="8923585" y="1529922"/>
                  </a:cubicBezTo>
                  <a:cubicBezTo>
                    <a:pt x="8942437" y="1549766"/>
                    <a:pt x="8961537" y="1565045"/>
                    <a:pt x="8980884" y="1575761"/>
                  </a:cubicBezTo>
                  <a:cubicBezTo>
                    <a:pt x="9000232" y="1586477"/>
                    <a:pt x="9020919" y="1591834"/>
                    <a:pt x="9042945" y="1591834"/>
                  </a:cubicBezTo>
                  <a:cubicBezTo>
                    <a:pt x="9047311" y="1591834"/>
                    <a:pt x="9051379" y="1591537"/>
                    <a:pt x="9055149" y="1590941"/>
                  </a:cubicBezTo>
                  <a:cubicBezTo>
                    <a:pt x="9042251" y="1621501"/>
                    <a:pt x="9035801" y="1652358"/>
                    <a:pt x="9035801" y="1683513"/>
                  </a:cubicBezTo>
                  <a:cubicBezTo>
                    <a:pt x="9035801" y="1720422"/>
                    <a:pt x="9045129" y="1760705"/>
                    <a:pt x="9063781" y="1804361"/>
                  </a:cubicBezTo>
                  <a:lnTo>
                    <a:pt x="9088785" y="1812695"/>
                  </a:lnTo>
                  <a:cubicBezTo>
                    <a:pt x="9080252" y="1779953"/>
                    <a:pt x="9075985" y="1747707"/>
                    <a:pt x="9075985" y="1715957"/>
                  </a:cubicBezTo>
                  <a:cubicBezTo>
                    <a:pt x="9075985" y="1670515"/>
                    <a:pt x="9090075" y="1630629"/>
                    <a:pt x="9118253" y="1596299"/>
                  </a:cubicBezTo>
                  <a:lnTo>
                    <a:pt x="9076283" y="1542721"/>
                  </a:lnTo>
                  <a:cubicBezTo>
                    <a:pt x="9062195" y="1547484"/>
                    <a:pt x="9048205" y="1549865"/>
                    <a:pt x="9034313" y="1549865"/>
                  </a:cubicBezTo>
                  <a:cubicBezTo>
                    <a:pt x="9017447" y="1549865"/>
                    <a:pt x="9001026" y="1547186"/>
                    <a:pt x="8985051" y="1541828"/>
                  </a:cubicBezTo>
                  <a:cubicBezTo>
                    <a:pt x="8969077" y="1536470"/>
                    <a:pt x="8954045" y="1527739"/>
                    <a:pt x="8939957" y="1515634"/>
                  </a:cubicBezTo>
                  <a:lnTo>
                    <a:pt x="8946803" y="1510277"/>
                  </a:lnTo>
                  <a:lnTo>
                    <a:pt x="9151590" y="1510277"/>
                  </a:lnTo>
                  <a:lnTo>
                    <a:pt x="9170343" y="1510277"/>
                  </a:lnTo>
                  <a:lnTo>
                    <a:pt x="9337625" y="1510277"/>
                  </a:lnTo>
                  <a:lnTo>
                    <a:pt x="9337625" y="1667141"/>
                  </a:lnTo>
                  <a:cubicBezTo>
                    <a:pt x="9324925" y="1644123"/>
                    <a:pt x="9308703" y="1625122"/>
                    <a:pt x="9288959" y="1610140"/>
                  </a:cubicBezTo>
                  <a:cubicBezTo>
                    <a:pt x="9269214" y="1595158"/>
                    <a:pt x="9247634" y="1587667"/>
                    <a:pt x="9224218" y="1587667"/>
                  </a:cubicBezTo>
                  <a:cubicBezTo>
                    <a:pt x="9203382" y="1587667"/>
                    <a:pt x="9186466" y="1593868"/>
                    <a:pt x="9173468" y="1606271"/>
                  </a:cubicBezTo>
                  <a:cubicBezTo>
                    <a:pt x="9160471" y="1618673"/>
                    <a:pt x="9153971" y="1633804"/>
                    <a:pt x="9153971" y="1651663"/>
                  </a:cubicBezTo>
                  <a:cubicBezTo>
                    <a:pt x="9153971" y="1668531"/>
                    <a:pt x="9159279" y="1682570"/>
                    <a:pt x="9169896" y="1693782"/>
                  </a:cubicBezTo>
                  <a:cubicBezTo>
                    <a:pt x="9180513" y="1704993"/>
                    <a:pt x="9193759" y="1710599"/>
                    <a:pt x="9209633" y="1710599"/>
                  </a:cubicBezTo>
                  <a:cubicBezTo>
                    <a:pt x="9225905" y="1710599"/>
                    <a:pt x="9239151" y="1705539"/>
                    <a:pt x="9249370" y="1695419"/>
                  </a:cubicBezTo>
                  <a:cubicBezTo>
                    <a:pt x="9259590" y="1685299"/>
                    <a:pt x="9264699" y="1672698"/>
                    <a:pt x="9264699" y="1657616"/>
                  </a:cubicBezTo>
                  <a:cubicBezTo>
                    <a:pt x="9264699" y="1652060"/>
                    <a:pt x="9263608" y="1646107"/>
                    <a:pt x="9261425" y="1639757"/>
                  </a:cubicBezTo>
                  <a:cubicBezTo>
                    <a:pt x="9281071" y="1647298"/>
                    <a:pt x="9299079" y="1664066"/>
                    <a:pt x="9315450" y="1690061"/>
                  </a:cubicBezTo>
                  <a:cubicBezTo>
                    <a:pt x="9331821" y="1716056"/>
                    <a:pt x="9341495" y="1747806"/>
                    <a:pt x="9344471" y="1785311"/>
                  </a:cubicBezTo>
                  <a:lnTo>
                    <a:pt x="9390013" y="1815077"/>
                  </a:lnTo>
                  <a:lnTo>
                    <a:pt x="9390013" y="1510277"/>
                  </a:lnTo>
                  <a:lnTo>
                    <a:pt x="9451032" y="1510277"/>
                  </a:lnTo>
                  <a:lnTo>
                    <a:pt x="9429601" y="1476344"/>
                  </a:lnTo>
                  <a:lnTo>
                    <a:pt x="9148911" y="1476344"/>
                  </a:lnTo>
                  <a:lnTo>
                    <a:pt x="9130159" y="1476344"/>
                  </a:lnTo>
                  <a:lnTo>
                    <a:pt x="8763447" y="1476344"/>
                  </a:lnTo>
                  <a:lnTo>
                    <a:pt x="8749159" y="1476344"/>
                  </a:lnTo>
                  <a:lnTo>
                    <a:pt x="8411914" y="1476344"/>
                  </a:lnTo>
                  <a:lnTo>
                    <a:pt x="8396734" y="1476344"/>
                  </a:lnTo>
                  <a:close/>
                  <a:moveTo>
                    <a:pt x="7485013" y="1476344"/>
                  </a:moveTo>
                  <a:cubicBezTo>
                    <a:pt x="7471718" y="1476344"/>
                    <a:pt x="7460407" y="1481404"/>
                    <a:pt x="7451080" y="1491524"/>
                  </a:cubicBezTo>
                  <a:cubicBezTo>
                    <a:pt x="7441754" y="1501645"/>
                    <a:pt x="7437090" y="1513849"/>
                    <a:pt x="7437090" y="1528136"/>
                  </a:cubicBezTo>
                  <a:cubicBezTo>
                    <a:pt x="7437090" y="1543813"/>
                    <a:pt x="7441605" y="1557406"/>
                    <a:pt x="7450634" y="1568915"/>
                  </a:cubicBezTo>
                  <a:cubicBezTo>
                    <a:pt x="7459663" y="1580424"/>
                    <a:pt x="7472115" y="1587965"/>
                    <a:pt x="7487989" y="1591537"/>
                  </a:cubicBezTo>
                  <a:lnTo>
                    <a:pt x="7412980" y="1638864"/>
                  </a:lnTo>
                  <a:lnTo>
                    <a:pt x="7442746" y="1689466"/>
                  </a:lnTo>
                  <a:cubicBezTo>
                    <a:pt x="7513985" y="1697006"/>
                    <a:pt x="7562602" y="1728955"/>
                    <a:pt x="7588597" y="1785311"/>
                  </a:cubicBezTo>
                  <a:lnTo>
                    <a:pt x="7634139" y="1815077"/>
                  </a:lnTo>
                  <a:lnTo>
                    <a:pt x="7634139" y="1510277"/>
                  </a:lnTo>
                  <a:lnTo>
                    <a:pt x="7675215" y="1510277"/>
                  </a:lnTo>
                  <a:lnTo>
                    <a:pt x="7695158" y="1510277"/>
                  </a:lnTo>
                  <a:lnTo>
                    <a:pt x="7761237" y="1510277"/>
                  </a:lnTo>
                  <a:cubicBezTo>
                    <a:pt x="7730679" y="1533692"/>
                    <a:pt x="7715399" y="1563160"/>
                    <a:pt x="7715399" y="1598681"/>
                  </a:cubicBezTo>
                  <a:cubicBezTo>
                    <a:pt x="7715399" y="1614159"/>
                    <a:pt x="7718673" y="1636929"/>
                    <a:pt x="7725222" y="1666993"/>
                  </a:cubicBezTo>
                  <a:cubicBezTo>
                    <a:pt x="7731770" y="1697056"/>
                    <a:pt x="7735044" y="1721216"/>
                    <a:pt x="7735044" y="1739472"/>
                  </a:cubicBezTo>
                  <a:cubicBezTo>
                    <a:pt x="7735044" y="1759713"/>
                    <a:pt x="7728595" y="1775786"/>
                    <a:pt x="7715697" y="1787692"/>
                  </a:cubicBezTo>
                  <a:cubicBezTo>
                    <a:pt x="7702798" y="1799599"/>
                    <a:pt x="7688511" y="1805552"/>
                    <a:pt x="7672834" y="1805552"/>
                  </a:cubicBezTo>
                  <a:cubicBezTo>
                    <a:pt x="7667675" y="1805552"/>
                    <a:pt x="7662416" y="1805056"/>
                    <a:pt x="7657058" y="1804063"/>
                  </a:cubicBezTo>
                  <a:lnTo>
                    <a:pt x="7672834" y="1839484"/>
                  </a:lnTo>
                  <a:cubicBezTo>
                    <a:pt x="7698432" y="1839484"/>
                    <a:pt x="7723932" y="1828174"/>
                    <a:pt x="7749332" y="1805552"/>
                  </a:cubicBezTo>
                  <a:cubicBezTo>
                    <a:pt x="7774731" y="1782930"/>
                    <a:pt x="7787431" y="1753660"/>
                    <a:pt x="7787431" y="1717743"/>
                  </a:cubicBezTo>
                  <a:cubicBezTo>
                    <a:pt x="7787431" y="1699884"/>
                    <a:pt x="7784157" y="1675079"/>
                    <a:pt x="7777609" y="1643329"/>
                  </a:cubicBezTo>
                  <a:cubicBezTo>
                    <a:pt x="7771061" y="1611579"/>
                    <a:pt x="7767786" y="1589453"/>
                    <a:pt x="7767786" y="1576952"/>
                  </a:cubicBezTo>
                  <a:cubicBezTo>
                    <a:pt x="7767786" y="1556909"/>
                    <a:pt x="7773095" y="1540786"/>
                    <a:pt x="7783711" y="1528582"/>
                  </a:cubicBezTo>
                  <a:cubicBezTo>
                    <a:pt x="7794327" y="1516379"/>
                    <a:pt x="7807771" y="1510277"/>
                    <a:pt x="7824043" y="1510277"/>
                  </a:cubicBezTo>
                  <a:lnTo>
                    <a:pt x="7849641" y="1510277"/>
                  </a:lnTo>
                  <a:lnTo>
                    <a:pt x="7827615" y="1476344"/>
                  </a:lnTo>
                  <a:lnTo>
                    <a:pt x="7673727" y="1476344"/>
                  </a:lnTo>
                  <a:lnTo>
                    <a:pt x="7653784" y="1476344"/>
                  </a:lnTo>
                  <a:lnTo>
                    <a:pt x="7581751" y="1476344"/>
                  </a:lnTo>
                  <a:lnTo>
                    <a:pt x="7581751" y="1532303"/>
                  </a:lnTo>
                  <a:cubicBezTo>
                    <a:pt x="7550795" y="1554925"/>
                    <a:pt x="7528173" y="1566236"/>
                    <a:pt x="7513886" y="1566236"/>
                  </a:cubicBezTo>
                  <a:cubicBezTo>
                    <a:pt x="7505353" y="1566236"/>
                    <a:pt x="7498457" y="1564400"/>
                    <a:pt x="7493198" y="1560729"/>
                  </a:cubicBezTo>
                  <a:cubicBezTo>
                    <a:pt x="7487940" y="1557058"/>
                    <a:pt x="7484815" y="1551849"/>
                    <a:pt x="7483822" y="1545102"/>
                  </a:cubicBezTo>
                  <a:cubicBezTo>
                    <a:pt x="7485212" y="1545301"/>
                    <a:pt x="7486898" y="1545400"/>
                    <a:pt x="7488882" y="1545400"/>
                  </a:cubicBezTo>
                  <a:cubicBezTo>
                    <a:pt x="7499003" y="1545400"/>
                    <a:pt x="7507387" y="1542275"/>
                    <a:pt x="7514034" y="1536024"/>
                  </a:cubicBezTo>
                  <a:cubicBezTo>
                    <a:pt x="7520682" y="1529773"/>
                    <a:pt x="7524006" y="1521588"/>
                    <a:pt x="7524006" y="1511467"/>
                  </a:cubicBezTo>
                  <a:cubicBezTo>
                    <a:pt x="7524006" y="1501149"/>
                    <a:pt x="7520385" y="1492715"/>
                    <a:pt x="7513141" y="1486166"/>
                  </a:cubicBezTo>
                  <a:cubicBezTo>
                    <a:pt x="7505899" y="1479618"/>
                    <a:pt x="7496523" y="1476344"/>
                    <a:pt x="7485013" y="1476344"/>
                  </a:cubicBezTo>
                  <a:close/>
                  <a:moveTo>
                    <a:pt x="6891784" y="1476344"/>
                  </a:moveTo>
                  <a:lnTo>
                    <a:pt x="6913215" y="1510277"/>
                  </a:lnTo>
                  <a:lnTo>
                    <a:pt x="6920061" y="1510277"/>
                  </a:lnTo>
                  <a:lnTo>
                    <a:pt x="6930777" y="1546591"/>
                  </a:lnTo>
                  <a:cubicBezTo>
                    <a:pt x="6956177" y="1550559"/>
                    <a:pt x="6976666" y="1555669"/>
                    <a:pt x="6992243" y="1561920"/>
                  </a:cubicBezTo>
                  <a:cubicBezTo>
                    <a:pt x="7007821" y="1568171"/>
                    <a:pt x="7019727" y="1575315"/>
                    <a:pt x="7027962" y="1583351"/>
                  </a:cubicBezTo>
                  <a:cubicBezTo>
                    <a:pt x="7036197" y="1591388"/>
                    <a:pt x="7040314" y="1600268"/>
                    <a:pt x="7040314" y="1609991"/>
                  </a:cubicBezTo>
                  <a:cubicBezTo>
                    <a:pt x="7040314" y="1615945"/>
                    <a:pt x="7038727" y="1621302"/>
                    <a:pt x="7035552" y="1626065"/>
                  </a:cubicBezTo>
                  <a:cubicBezTo>
                    <a:pt x="7025829" y="1623088"/>
                    <a:pt x="7015808" y="1621600"/>
                    <a:pt x="7005489" y="1621600"/>
                  </a:cubicBezTo>
                  <a:cubicBezTo>
                    <a:pt x="6990011" y="1621600"/>
                    <a:pt x="6976616" y="1626313"/>
                    <a:pt x="6965305" y="1635739"/>
                  </a:cubicBezTo>
                  <a:cubicBezTo>
                    <a:pt x="6953994" y="1645165"/>
                    <a:pt x="6948339" y="1657517"/>
                    <a:pt x="6948339" y="1672797"/>
                  </a:cubicBezTo>
                  <a:cubicBezTo>
                    <a:pt x="6948339" y="1687481"/>
                    <a:pt x="6953201" y="1699487"/>
                    <a:pt x="6962924" y="1708813"/>
                  </a:cubicBezTo>
                  <a:cubicBezTo>
                    <a:pt x="6972648" y="1718140"/>
                    <a:pt x="6984653" y="1722803"/>
                    <a:pt x="6998940" y="1722803"/>
                  </a:cubicBezTo>
                  <a:cubicBezTo>
                    <a:pt x="7013427" y="1722803"/>
                    <a:pt x="7025978" y="1718785"/>
                    <a:pt x="7036594" y="1710748"/>
                  </a:cubicBezTo>
                  <a:cubicBezTo>
                    <a:pt x="7047211" y="1702711"/>
                    <a:pt x="7055892" y="1691252"/>
                    <a:pt x="7062639" y="1676369"/>
                  </a:cubicBezTo>
                  <a:cubicBezTo>
                    <a:pt x="7077522" y="1684108"/>
                    <a:pt x="7090520" y="1697602"/>
                    <a:pt x="7101632" y="1716850"/>
                  </a:cubicBezTo>
                  <a:cubicBezTo>
                    <a:pt x="7112744" y="1736099"/>
                    <a:pt x="7120483" y="1758919"/>
                    <a:pt x="7124849" y="1785311"/>
                  </a:cubicBezTo>
                  <a:lnTo>
                    <a:pt x="7170390" y="1815077"/>
                  </a:lnTo>
                  <a:lnTo>
                    <a:pt x="7170390" y="1510277"/>
                  </a:lnTo>
                  <a:lnTo>
                    <a:pt x="7218015" y="1510277"/>
                  </a:lnTo>
                  <a:lnTo>
                    <a:pt x="7231410" y="1510277"/>
                  </a:lnTo>
                  <a:lnTo>
                    <a:pt x="7273082" y="1510277"/>
                  </a:lnTo>
                  <a:cubicBezTo>
                    <a:pt x="7258199" y="1525358"/>
                    <a:pt x="7245697" y="1544160"/>
                    <a:pt x="7235577" y="1566682"/>
                  </a:cubicBezTo>
                  <a:cubicBezTo>
                    <a:pt x="7225457" y="1589205"/>
                    <a:pt x="7220397" y="1614754"/>
                    <a:pt x="7220397" y="1643329"/>
                  </a:cubicBezTo>
                  <a:cubicBezTo>
                    <a:pt x="7220397" y="1688176"/>
                    <a:pt x="7233295" y="1727318"/>
                    <a:pt x="7259092" y="1760754"/>
                  </a:cubicBezTo>
                  <a:cubicBezTo>
                    <a:pt x="7284889" y="1794191"/>
                    <a:pt x="7314456" y="1810909"/>
                    <a:pt x="7347793" y="1810909"/>
                  </a:cubicBezTo>
                  <a:cubicBezTo>
                    <a:pt x="7365057" y="1810909"/>
                    <a:pt x="7378948" y="1806395"/>
                    <a:pt x="7389465" y="1797366"/>
                  </a:cubicBezTo>
                  <a:cubicBezTo>
                    <a:pt x="7399983" y="1788337"/>
                    <a:pt x="7405241" y="1777175"/>
                    <a:pt x="7405241" y="1763880"/>
                  </a:cubicBezTo>
                  <a:cubicBezTo>
                    <a:pt x="7405241" y="1752172"/>
                    <a:pt x="7401173" y="1741903"/>
                    <a:pt x="7393037" y="1733072"/>
                  </a:cubicBezTo>
                  <a:cubicBezTo>
                    <a:pt x="7384902" y="1724242"/>
                    <a:pt x="7374186" y="1719827"/>
                    <a:pt x="7360890" y="1719827"/>
                  </a:cubicBezTo>
                  <a:cubicBezTo>
                    <a:pt x="7347793" y="1719827"/>
                    <a:pt x="7337574" y="1723597"/>
                    <a:pt x="7330232" y="1731138"/>
                  </a:cubicBezTo>
                  <a:cubicBezTo>
                    <a:pt x="7322890" y="1738678"/>
                    <a:pt x="7319218" y="1747906"/>
                    <a:pt x="7319218" y="1758820"/>
                  </a:cubicBezTo>
                  <a:lnTo>
                    <a:pt x="7319218" y="1760606"/>
                  </a:lnTo>
                  <a:cubicBezTo>
                    <a:pt x="7300565" y="1754851"/>
                    <a:pt x="7285385" y="1742994"/>
                    <a:pt x="7273677" y="1725036"/>
                  </a:cubicBezTo>
                  <a:cubicBezTo>
                    <a:pt x="7261970" y="1707077"/>
                    <a:pt x="7256115" y="1686588"/>
                    <a:pt x="7256115" y="1663570"/>
                  </a:cubicBezTo>
                  <a:cubicBezTo>
                    <a:pt x="7256115" y="1628645"/>
                    <a:pt x="7271742" y="1594365"/>
                    <a:pt x="7302996" y="1560729"/>
                  </a:cubicBezTo>
                  <a:cubicBezTo>
                    <a:pt x="7334250" y="1527094"/>
                    <a:pt x="7374582" y="1510277"/>
                    <a:pt x="7423993" y="1510277"/>
                  </a:cubicBezTo>
                  <a:lnTo>
                    <a:pt x="7437388" y="1510277"/>
                  </a:lnTo>
                  <a:lnTo>
                    <a:pt x="7415957" y="1476344"/>
                  </a:lnTo>
                  <a:lnTo>
                    <a:pt x="7209979" y="1476344"/>
                  </a:lnTo>
                  <a:lnTo>
                    <a:pt x="7196584" y="1476344"/>
                  </a:lnTo>
                  <a:close/>
                  <a:moveTo>
                    <a:pt x="4108401" y="1418301"/>
                  </a:moveTo>
                  <a:lnTo>
                    <a:pt x="4108401" y="1510277"/>
                  </a:lnTo>
                  <a:cubicBezTo>
                    <a:pt x="4099471" y="1496584"/>
                    <a:pt x="4091335" y="1487506"/>
                    <a:pt x="4083993" y="1483041"/>
                  </a:cubicBezTo>
                  <a:cubicBezTo>
                    <a:pt x="4076650" y="1478576"/>
                    <a:pt x="4066530" y="1476344"/>
                    <a:pt x="4053632" y="1476344"/>
                  </a:cubicBezTo>
                  <a:lnTo>
                    <a:pt x="3654177" y="1476344"/>
                  </a:lnTo>
                  <a:lnTo>
                    <a:pt x="3634234" y="1476344"/>
                  </a:lnTo>
                  <a:lnTo>
                    <a:pt x="3392240" y="1476344"/>
                  </a:lnTo>
                  <a:lnTo>
                    <a:pt x="3377060" y="1476344"/>
                  </a:lnTo>
                  <a:lnTo>
                    <a:pt x="2996059" y="1476344"/>
                  </a:lnTo>
                  <a:lnTo>
                    <a:pt x="3017491" y="1510277"/>
                  </a:lnTo>
                  <a:lnTo>
                    <a:pt x="3181202" y="1510277"/>
                  </a:lnTo>
                  <a:lnTo>
                    <a:pt x="3181202" y="1532303"/>
                  </a:lnTo>
                  <a:lnTo>
                    <a:pt x="3012431" y="1638864"/>
                  </a:lnTo>
                  <a:lnTo>
                    <a:pt x="3042197" y="1689466"/>
                  </a:lnTo>
                  <a:cubicBezTo>
                    <a:pt x="3104531" y="1696064"/>
                    <a:pt x="3149544" y="1721349"/>
                    <a:pt x="3177239" y="1765322"/>
                  </a:cubicBezTo>
                  <a:lnTo>
                    <a:pt x="3187118" y="1783590"/>
                  </a:lnTo>
                  <a:lnTo>
                    <a:pt x="3188048" y="1792455"/>
                  </a:lnTo>
                  <a:cubicBezTo>
                    <a:pt x="3176142" y="1788486"/>
                    <a:pt x="3164136" y="1786502"/>
                    <a:pt x="3152032" y="1786502"/>
                  </a:cubicBezTo>
                  <a:cubicBezTo>
                    <a:pt x="3130799" y="1786502"/>
                    <a:pt x="3113734" y="1792504"/>
                    <a:pt x="3100835" y="1804510"/>
                  </a:cubicBezTo>
                  <a:cubicBezTo>
                    <a:pt x="3087937" y="1816515"/>
                    <a:pt x="3081488" y="1830555"/>
                    <a:pt x="3081488" y="1846628"/>
                  </a:cubicBezTo>
                  <a:cubicBezTo>
                    <a:pt x="3081488" y="1861313"/>
                    <a:pt x="3087044" y="1873765"/>
                    <a:pt x="3098156" y="1883984"/>
                  </a:cubicBezTo>
                  <a:cubicBezTo>
                    <a:pt x="3109269" y="1894204"/>
                    <a:pt x="3123754" y="1899313"/>
                    <a:pt x="3141614" y="1899313"/>
                  </a:cubicBezTo>
                  <a:cubicBezTo>
                    <a:pt x="3161060" y="1899313"/>
                    <a:pt x="3177332" y="1894204"/>
                    <a:pt x="3190429" y="1883984"/>
                  </a:cubicBezTo>
                  <a:cubicBezTo>
                    <a:pt x="3203526" y="1873765"/>
                    <a:pt x="3212654" y="1860023"/>
                    <a:pt x="3217814" y="1842759"/>
                  </a:cubicBezTo>
                  <a:cubicBezTo>
                    <a:pt x="3237260" y="1853077"/>
                    <a:pt x="3264942" y="1871929"/>
                    <a:pt x="3300860" y="1899313"/>
                  </a:cubicBezTo>
                  <a:lnTo>
                    <a:pt x="3300860" y="1862999"/>
                  </a:lnTo>
                  <a:cubicBezTo>
                    <a:pt x="3279429" y="1844247"/>
                    <a:pt x="3259393" y="1828843"/>
                    <a:pt x="3240753" y="1816788"/>
                  </a:cubicBezTo>
                  <a:lnTo>
                    <a:pt x="3233591" y="1812478"/>
                  </a:lnTo>
                  <a:lnTo>
                    <a:pt x="3233591" y="1583202"/>
                  </a:lnTo>
                  <a:lnTo>
                    <a:pt x="3242519" y="1583202"/>
                  </a:lnTo>
                  <a:cubicBezTo>
                    <a:pt x="3271293" y="1583202"/>
                    <a:pt x="3292079" y="1588015"/>
                    <a:pt x="3304878" y="1597639"/>
                  </a:cubicBezTo>
                  <a:cubicBezTo>
                    <a:pt x="3317677" y="1607263"/>
                    <a:pt x="3324077" y="1618822"/>
                    <a:pt x="3324077" y="1632316"/>
                  </a:cubicBezTo>
                  <a:cubicBezTo>
                    <a:pt x="3324077" y="1640650"/>
                    <a:pt x="3322192" y="1647794"/>
                    <a:pt x="3318422" y="1653747"/>
                  </a:cubicBezTo>
                  <a:cubicBezTo>
                    <a:pt x="3310285" y="1642039"/>
                    <a:pt x="3300066" y="1636185"/>
                    <a:pt x="3287763" y="1636185"/>
                  </a:cubicBezTo>
                  <a:cubicBezTo>
                    <a:pt x="3276848" y="1636185"/>
                    <a:pt x="3267869" y="1639856"/>
                    <a:pt x="3260825" y="1647199"/>
                  </a:cubicBezTo>
                  <a:cubicBezTo>
                    <a:pt x="3253782" y="1654541"/>
                    <a:pt x="3250258" y="1663768"/>
                    <a:pt x="3250258" y="1674881"/>
                  </a:cubicBezTo>
                  <a:cubicBezTo>
                    <a:pt x="3250258" y="1686588"/>
                    <a:pt x="3254029" y="1696262"/>
                    <a:pt x="3261569" y="1703902"/>
                  </a:cubicBezTo>
                  <a:cubicBezTo>
                    <a:pt x="3269110" y="1711542"/>
                    <a:pt x="3279032" y="1715362"/>
                    <a:pt x="3291335" y="1715362"/>
                  </a:cubicBezTo>
                  <a:cubicBezTo>
                    <a:pt x="3307805" y="1715362"/>
                    <a:pt x="3322142" y="1708069"/>
                    <a:pt x="3334346" y="1693484"/>
                  </a:cubicBezTo>
                  <a:cubicBezTo>
                    <a:pt x="3346550" y="1678899"/>
                    <a:pt x="3352652" y="1660196"/>
                    <a:pt x="3352652" y="1637376"/>
                  </a:cubicBezTo>
                  <a:cubicBezTo>
                    <a:pt x="3352652" y="1606618"/>
                    <a:pt x="3340745" y="1581168"/>
                    <a:pt x="3316933" y="1561027"/>
                  </a:cubicBezTo>
                  <a:cubicBezTo>
                    <a:pt x="3293121" y="1540886"/>
                    <a:pt x="3265340" y="1530418"/>
                    <a:pt x="3233591" y="1529624"/>
                  </a:cubicBezTo>
                  <a:lnTo>
                    <a:pt x="3233591" y="1510277"/>
                  </a:lnTo>
                  <a:lnTo>
                    <a:pt x="3398492" y="1510277"/>
                  </a:lnTo>
                  <a:lnTo>
                    <a:pt x="3413672" y="1510277"/>
                  </a:lnTo>
                  <a:lnTo>
                    <a:pt x="3562201" y="1510277"/>
                  </a:lnTo>
                  <a:lnTo>
                    <a:pt x="3562201" y="1532303"/>
                  </a:lnTo>
                  <a:lnTo>
                    <a:pt x="3393432" y="1638864"/>
                  </a:lnTo>
                  <a:lnTo>
                    <a:pt x="3423198" y="1689466"/>
                  </a:lnTo>
                  <a:cubicBezTo>
                    <a:pt x="3494436" y="1697006"/>
                    <a:pt x="3543053" y="1728955"/>
                    <a:pt x="3569047" y="1785311"/>
                  </a:cubicBezTo>
                  <a:lnTo>
                    <a:pt x="3614589" y="1815077"/>
                  </a:lnTo>
                  <a:lnTo>
                    <a:pt x="3614589" y="1510277"/>
                  </a:lnTo>
                  <a:lnTo>
                    <a:pt x="3655665" y="1510277"/>
                  </a:lnTo>
                  <a:lnTo>
                    <a:pt x="3675608" y="1510277"/>
                  </a:lnTo>
                  <a:lnTo>
                    <a:pt x="3739009" y="1510277"/>
                  </a:lnTo>
                  <a:cubicBezTo>
                    <a:pt x="3754090" y="1510277"/>
                    <a:pt x="3768775" y="1518611"/>
                    <a:pt x="3783062" y="1535280"/>
                  </a:cubicBezTo>
                  <a:cubicBezTo>
                    <a:pt x="3773339" y="1538653"/>
                    <a:pt x="3764756" y="1544904"/>
                    <a:pt x="3757315" y="1554032"/>
                  </a:cubicBezTo>
                  <a:cubicBezTo>
                    <a:pt x="3749874" y="1563160"/>
                    <a:pt x="3746153" y="1574174"/>
                    <a:pt x="3746153" y="1587072"/>
                  </a:cubicBezTo>
                  <a:cubicBezTo>
                    <a:pt x="3746153" y="1601359"/>
                    <a:pt x="3750915" y="1613415"/>
                    <a:pt x="3760440" y="1623237"/>
                  </a:cubicBezTo>
                  <a:cubicBezTo>
                    <a:pt x="3769965" y="1633060"/>
                    <a:pt x="3781872" y="1637971"/>
                    <a:pt x="3796159" y="1637971"/>
                  </a:cubicBezTo>
                  <a:cubicBezTo>
                    <a:pt x="3809851" y="1637971"/>
                    <a:pt x="3821311" y="1634002"/>
                    <a:pt x="3830538" y="1626065"/>
                  </a:cubicBezTo>
                  <a:cubicBezTo>
                    <a:pt x="3839766" y="1618127"/>
                    <a:pt x="3844379" y="1607412"/>
                    <a:pt x="3844379" y="1593918"/>
                  </a:cubicBezTo>
                  <a:cubicBezTo>
                    <a:pt x="3844379" y="1586774"/>
                    <a:pt x="3842594" y="1579730"/>
                    <a:pt x="3839022" y="1572784"/>
                  </a:cubicBezTo>
                  <a:cubicBezTo>
                    <a:pt x="3840411" y="1572586"/>
                    <a:pt x="3841998" y="1572487"/>
                    <a:pt x="3843784" y="1572487"/>
                  </a:cubicBezTo>
                  <a:cubicBezTo>
                    <a:pt x="3855294" y="1572487"/>
                    <a:pt x="3865612" y="1577249"/>
                    <a:pt x="3874740" y="1586774"/>
                  </a:cubicBezTo>
                  <a:cubicBezTo>
                    <a:pt x="3883869" y="1596299"/>
                    <a:pt x="3888433" y="1608602"/>
                    <a:pt x="3888433" y="1623684"/>
                  </a:cubicBezTo>
                  <a:cubicBezTo>
                    <a:pt x="3888433" y="1641345"/>
                    <a:pt x="3881884" y="1656327"/>
                    <a:pt x="3868787" y="1668630"/>
                  </a:cubicBezTo>
                  <a:cubicBezTo>
                    <a:pt x="3855690" y="1680933"/>
                    <a:pt x="3838030" y="1687084"/>
                    <a:pt x="3815804" y="1687084"/>
                  </a:cubicBezTo>
                  <a:cubicBezTo>
                    <a:pt x="3786436" y="1687084"/>
                    <a:pt x="3760044" y="1676666"/>
                    <a:pt x="3736628" y="1655831"/>
                  </a:cubicBezTo>
                  <a:cubicBezTo>
                    <a:pt x="3713212" y="1634995"/>
                    <a:pt x="3693865" y="1598184"/>
                    <a:pt x="3678585" y="1545400"/>
                  </a:cubicBezTo>
                  <a:lnTo>
                    <a:pt x="3650903" y="1536470"/>
                  </a:lnTo>
                  <a:cubicBezTo>
                    <a:pt x="3665587" y="1612274"/>
                    <a:pt x="3687663" y="1666249"/>
                    <a:pt x="3717131" y="1698395"/>
                  </a:cubicBezTo>
                  <a:cubicBezTo>
                    <a:pt x="3746599" y="1730542"/>
                    <a:pt x="3778796" y="1746616"/>
                    <a:pt x="3813721" y="1746616"/>
                  </a:cubicBezTo>
                  <a:cubicBezTo>
                    <a:pt x="3861941" y="1746616"/>
                    <a:pt x="3896172" y="1724688"/>
                    <a:pt x="3916412" y="1680834"/>
                  </a:cubicBezTo>
                  <a:cubicBezTo>
                    <a:pt x="3945186" y="1704448"/>
                    <a:pt x="3962549" y="1739274"/>
                    <a:pt x="3968502" y="1785311"/>
                  </a:cubicBezTo>
                  <a:lnTo>
                    <a:pt x="4014044" y="1815077"/>
                  </a:lnTo>
                  <a:lnTo>
                    <a:pt x="4014044" y="1510277"/>
                  </a:lnTo>
                  <a:lnTo>
                    <a:pt x="4053632" y="1510277"/>
                  </a:lnTo>
                  <a:cubicBezTo>
                    <a:pt x="4068118" y="1510277"/>
                    <a:pt x="4080867" y="1518561"/>
                    <a:pt x="4091881" y="1535131"/>
                  </a:cubicBezTo>
                  <a:cubicBezTo>
                    <a:pt x="4102894" y="1551700"/>
                    <a:pt x="4108401" y="1566633"/>
                    <a:pt x="4108401" y="1579928"/>
                  </a:cubicBezTo>
                  <a:lnTo>
                    <a:pt x="4108401" y="1780846"/>
                  </a:lnTo>
                  <a:lnTo>
                    <a:pt x="4160788" y="1815077"/>
                  </a:lnTo>
                  <a:lnTo>
                    <a:pt x="4160788" y="1510277"/>
                  </a:lnTo>
                  <a:lnTo>
                    <a:pt x="4208115" y="1510277"/>
                  </a:lnTo>
                  <a:lnTo>
                    <a:pt x="4221808" y="1510277"/>
                  </a:lnTo>
                  <a:lnTo>
                    <a:pt x="4394151" y="1510277"/>
                  </a:lnTo>
                  <a:lnTo>
                    <a:pt x="4394151" y="1667141"/>
                  </a:lnTo>
                  <a:cubicBezTo>
                    <a:pt x="4381450" y="1644123"/>
                    <a:pt x="4365228" y="1625122"/>
                    <a:pt x="4345484" y="1610140"/>
                  </a:cubicBezTo>
                  <a:cubicBezTo>
                    <a:pt x="4325739" y="1595158"/>
                    <a:pt x="4304159" y="1587667"/>
                    <a:pt x="4280744" y="1587667"/>
                  </a:cubicBezTo>
                  <a:cubicBezTo>
                    <a:pt x="4259908" y="1587667"/>
                    <a:pt x="4242991" y="1593868"/>
                    <a:pt x="4229993" y="1606271"/>
                  </a:cubicBezTo>
                  <a:cubicBezTo>
                    <a:pt x="4216995" y="1618673"/>
                    <a:pt x="4210497" y="1633804"/>
                    <a:pt x="4210497" y="1651663"/>
                  </a:cubicBezTo>
                  <a:cubicBezTo>
                    <a:pt x="4210497" y="1668531"/>
                    <a:pt x="4215805" y="1682570"/>
                    <a:pt x="4226421" y="1693782"/>
                  </a:cubicBezTo>
                  <a:cubicBezTo>
                    <a:pt x="4237038" y="1704993"/>
                    <a:pt x="4250283" y="1710599"/>
                    <a:pt x="4266158" y="1710599"/>
                  </a:cubicBezTo>
                  <a:cubicBezTo>
                    <a:pt x="4282430" y="1710599"/>
                    <a:pt x="4295676" y="1705539"/>
                    <a:pt x="4305896" y="1695419"/>
                  </a:cubicBezTo>
                  <a:cubicBezTo>
                    <a:pt x="4316115" y="1685299"/>
                    <a:pt x="4321225" y="1672698"/>
                    <a:pt x="4321225" y="1657616"/>
                  </a:cubicBezTo>
                  <a:cubicBezTo>
                    <a:pt x="4321225" y="1652060"/>
                    <a:pt x="4320133" y="1646107"/>
                    <a:pt x="4317951" y="1639757"/>
                  </a:cubicBezTo>
                  <a:cubicBezTo>
                    <a:pt x="4337596" y="1647298"/>
                    <a:pt x="4355604" y="1664066"/>
                    <a:pt x="4371975" y="1690061"/>
                  </a:cubicBezTo>
                  <a:cubicBezTo>
                    <a:pt x="4384254" y="1709557"/>
                    <a:pt x="4392765" y="1732291"/>
                    <a:pt x="4397509" y="1758261"/>
                  </a:cubicBezTo>
                  <a:lnTo>
                    <a:pt x="4400064" y="1778081"/>
                  </a:lnTo>
                  <a:lnTo>
                    <a:pt x="4396978" y="1776577"/>
                  </a:lnTo>
                  <a:cubicBezTo>
                    <a:pt x="4394696" y="1775851"/>
                    <a:pt x="4392365" y="1775488"/>
                    <a:pt x="4389983" y="1775488"/>
                  </a:cubicBezTo>
                  <a:cubicBezTo>
                    <a:pt x="4397127" y="1797118"/>
                    <a:pt x="4400699" y="1815672"/>
                    <a:pt x="4400699" y="1831150"/>
                  </a:cubicBezTo>
                  <a:cubicBezTo>
                    <a:pt x="4388793" y="1827181"/>
                    <a:pt x="4376787" y="1825197"/>
                    <a:pt x="4364683" y="1825197"/>
                  </a:cubicBezTo>
                  <a:cubicBezTo>
                    <a:pt x="4343450" y="1825197"/>
                    <a:pt x="4326384" y="1831200"/>
                    <a:pt x="4313486" y="1843205"/>
                  </a:cubicBezTo>
                  <a:cubicBezTo>
                    <a:pt x="4300587" y="1855211"/>
                    <a:pt x="4294138" y="1869250"/>
                    <a:pt x="4294138" y="1885324"/>
                  </a:cubicBezTo>
                  <a:cubicBezTo>
                    <a:pt x="4294138" y="1900008"/>
                    <a:pt x="4299694" y="1912460"/>
                    <a:pt x="4310807" y="1922679"/>
                  </a:cubicBezTo>
                  <a:cubicBezTo>
                    <a:pt x="4321919" y="1932899"/>
                    <a:pt x="4336405" y="1938009"/>
                    <a:pt x="4354265" y="1938009"/>
                  </a:cubicBezTo>
                  <a:cubicBezTo>
                    <a:pt x="4373711" y="1938009"/>
                    <a:pt x="4389983" y="1932899"/>
                    <a:pt x="4403080" y="1922679"/>
                  </a:cubicBezTo>
                  <a:cubicBezTo>
                    <a:pt x="4416177" y="1912460"/>
                    <a:pt x="4425305" y="1898718"/>
                    <a:pt x="4430465" y="1881454"/>
                  </a:cubicBezTo>
                  <a:cubicBezTo>
                    <a:pt x="4449911" y="1891773"/>
                    <a:pt x="4477593" y="1910624"/>
                    <a:pt x="4513511" y="1938009"/>
                  </a:cubicBezTo>
                  <a:lnTo>
                    <a:pt x="4513511" y="1901695"/>
                  </a:lnTo>
                  <a:cubicBezTo>
                    <a:pt x="4484936" y="1876691"/>
                    <a:pt x="4458841" y="1857641"/>
                    <a:pt x="4435227" y="1844545"/>
                  </a:cubicBezTo>
                  <a:cubicBezTo>
                    <a:pt x="4431655" y="1827429"/>
                    <a:pt x="4427190" y="1813467"/>
                    <a:pt x="4421833" y="1802659"/>
                  </a:cubicBezTo>
                  <a:lnTo>
                    <a:pt x="4418353" y="1796655"/>
                  </a:lnTo>
                  <a:lnTo>
                    <a:pt x="4446538" y="1815077"/>
                  </a:lnTo>
                  <a:lnTo>
                    <a:pt x="4446538" y="1510277"/>
                  </a:lnTo>
                  <a:lnTo>
                    <a:pt x="4493865" y="1510277"/>
                  </a:lnTo>
                  <a:lnTo>
                    <a:pt x="4507558" y="1510277"/>
                  </a:lnTo>
                  <a:lnTo>
                    <a:pt x="4737646" y="1510277"/>
                  </a:lnTo>
                  <a:lnTo>
                    <a:pt x="4737646" y="1590049"/>
                  </a:lnTo>
                  <a:cubicBezTo>
                    <a:pt x="4717802" y="1556314"/>
                    <a:pt x="4698851" y="1539447"/>
                    <a:pt x="4680794" y="1539447"/>
                  </a:cubicBezTo>
                  <a:cubicBezTo>
                    <a:pt x="4671070" y="1539447"/>
                    <a:pt x="4663132" y="1543565"/>
                    <a:pt x="4656981" y="1551800"/>
                  </a:cubicBezTo>
                  <a:cubicBezTo>
                    <a:pt x="4650829" y="1560035"/>
                    <a:pt x="4646662" y="1572288"/>
                    <a:pt x="4644479" y="1588560"/>
                  </a:cubicBezTo>
                  <a:cubicBezTo>
                    <a:pt x="4619476" y="1551849"/>
                    <a:pt x="4592786" y="1533494"/>
                    <a:pt x="4564410" y="1533494"/>
                  </a:cubicBezTo>
                  <a:cubicBezTo>
                    <a:pt x="4542780" y="1533494"/>
                    <a:pt x="4525516" y="1542027"/>
                    <a:pt x="4512618" y="1559092"/>
                  </a:cubicBezTo>
                  <a:cubicBezTo>
                    <a:pt x="4499719" y="1576158"/>
                    <a:pt x="4493270" y="1596299"/>
                    <a:pt x="4493270" y="1619516"/>
                  </a:cubicBezTo>
                  <a:cubicBezTo>
                    <a:pt x="4493270" y="1649282"/>
                    <a:pt x="4502249" y="1673938"/>
                    <a:pt x="4520208" y="1693484"/>
                  </a:cubicBezTo>
                  <a:cubicBezTo>
                    <a:pt x="4538167" y="1713030"/>
                    <a:pt x="4558457" y="1722803"/>
                    <a:pt x="4581079" y="1722803"/>
                  </a:cubicBezTo>
                  <a:cubicBezTo>
                    <a:pt x="4597152" y="1722803"/>
                    <a:pt x="4609703" y="1718239"/>
                    <a:pt x="4618732" y="1709111"/>
                  </a:cubicBezTo>
                  <a:cubicBezTo>
                    <a:pt x="4627761" y="1699983"/>
                    <a:pt x="4632276" y="1689069"/>
                    <a:pt x="4632276" y="1676369"/>
                  </a:cubicBezTo>
                  <a:cubicBezTo>
                    <a:pt x="4632276" y="1665455"/>
                    <a:pt x="4628356" y="1655682"/>
                    <a:pt x="4620518" y="1647050"/>
                  </a:cubicBezTo>
                  <a:cubicBezTo>
                    <a:pt x="4612680" y="1638418"/>
                    <a:pt x="4602808" y="1634102"/>
                    <a:pt x="4590901" y="1634102"/>
                  </a:cubicBezTo>
                  <a:cubicBezTo>
                    <a:pt x="4578400" y="1634102"/>
                    <a:pt x="4568527" y="1638418"/>
                    <a:pt x="4561285" y="1647050"/>
                  </a:cubicBezTo>
                  <a:cubicBezTo>
                    <a:pt x="4554041" y="1655682"/>
                    <a:pt x="4550618" y="1667042"/>
                    <a:pt x="4551015" y="1681131"/>
                  </a:cubicBezTo>
                  <a:cubicBezTo>
                    <a:pt x="4542483" y="1676567"/>
                    <a:pt x="4536430" y="1670664"/>
                    <a:pt x="4532858" y="1663421"/>
                  </a:cubicBezTo>
                  <a:cubicBezTo>
                    <a:pt x="4529287" y="1656178"/>
                    <a:pt x="4527501" y="1647893"/>
                    <a:pt x="4527501" y="1638567"/>
                  </a:cubicBezTo>
                  <a:cubicBezTo>
                    <a:pt x="4527501" y="1625271"/>
                    <a:pt x="4532065" y="1613861"/>
                    <a:pt x="4541193" y="1604336"/>
                  </a:cubicBezTo>
                  <a:cubicBezTo>
                    <a:pt x="4550321" y="1594811"/>
                    <a:pt x="4562425" y="1590049"/>
                    <a:pt x="4577507" y="1590049"/>
                  </a:cubicBezTo>
                  <a:cubicBezTo>
                    <a:pt x="4592786" y="1590049"/>
                    <a:pt x="4607024" y="1594960"/>
                    <a:pt x="4620221" y="1604782"/>
                  </a:cubicBezTo>
                  <a:cubicBezTo>
                    <a:pt x="4633417" y="1614605"/>
                    <a:pt x="4645769" y="1629339"/>
                    <a:pt x="4657279" y="1648984"/>
                  </a:cubicBezTo>
                  <a:lnTo>
                    <a:pt x="4678710" y="1655235"/>
                  </a:lnTo>
                  <a:cubicBezTo>
                    <a:pt x="4677718" y="1646306"/>
                    <a:pt x="4677222" y="1639757"/>
                    <a:pt x="4677222" y="1635590"/>
                  </a:cubicBezTo>
                  <a:cubicBezTo>
                    <a:pt x="4677222" y="1623088"/>
                    <a:pt x="4679057" y="1613365"/>
                    <a:pt x="4682728" y="1606420"/>
                  </a:cubicBezTo>
                  <a:cubicBezTo>
                    <a:pt x="4686399" y="1599474"/>
                    <a:pt x="4691608" y="1596002"/>
                    <a:pt x="4698355" y="1596002"/>
                  </a:cubicBezTo>
                  <a:cubicBezTo>
                    <a:pt x="4706690" y="1596002"/>
                    <a:pt x="4715322" y="1601856"/>
                    <a:pt x="4724251" y="1613563"/>
                  </a:cubicBezTo>
                  <a:cubicBezTo>
                    <a:pt x="4733181" y="1625271"/>
                    <a:pt x="4737646" y="1641841"/>
                    <a:pt x="4737646" y="1663272"/>
                  </a:cubicBezTo>
                  <a:lnTo>
                    <a:pt x="4737646" y="1780846"/>
                  </a:lnTo>
                  <a:lnTo>
                    <a:pt x="4790033" y="1815077"/>
                  </a:lnTo>
                  <a:lnTo>
                    <a:pt x="4790033" y="1510277"/>
                  </a:lnTo>
                  <a:lnTo>
                    <a:pt x="4851053" y="1510277"/>
                  </a:lnTo>
                  <a:lnTo>
                    <a:pt x="4829622" y="1476344"/>
                  </a:lnTo>
                  <a:lnTo>
                    <a:pt x="4486126" y="1476344"/>
                  </a:lnTo>
                  <a:lnTo>
                    <a:pt x="4472434" y="1476344"/>
                  </a:lnTo>
                  <a:lnTo>
                    <a:pt x="4200376" y="1476344"/>
                  </a:lnTo>
                  <a:lnTo>
                    <a:pt x="4186684" y="1476344"/>
                  </a:lnTo>
                  <a:lnTo>
                    <a:pt x="4158109" y="1476344"/>
                  </a:lnTo>
                  <a:cubicBezTo>
                    <a:pt x="4155133" y="1471978"/>
                    <a:pt x="4152206" y="1467265"/>
                    <a:pt x="4149328" y="1462205"/>
                  </a:cubicBezTo>
                  <a:cubicBezTo>
                    <a:pt x="4146451" y="1457145"/>
                    <a:pt x="4141986" y="1448563"/>
                    <a:pt x="4135934" y="1436458"/>
                  </a:cubicBezTo>
                  <a:cubicBezTo>
                    <a:pt x="4129882" y="1424353"/>
                    <a:pt x="4120704" y="1418301"/>
                    <a:pt x="4108401" y="1418301"/>
                  </a:cubicBezTo>
                  <a:close/>
                  <a:moveTo>
                    <a:pt x="5754737" y="1329302"/>
                  </a:moveTo>
                  <a:cubicBezTo>
                    <a:pt x="5684689" y="1329302"/>
                    <a:pt x="5616625" y="1359960"/>
                    <a:pt x="5550545" y="1421278"/>
                  </a:cubicBezTo>
                  <a:lnTo>
                    <a:pt x="5589240" y="1476344"/>
                  </a:lnTo>
                  <a:lnTo>
                    <a:pt x="5558879" y="1476344"/>
                  </a:lnTo>
                  <a:lnTo>
                    <a:pt x="5539234" y="1476344"/>
                  </a:lnTo>
                  <a:lnTo>
                    <a:pt x="5516612" y="1476344"/>
                  </a:lnTo>
                  <a:cubicBezTo>
                    <a:pt x="5513636" y="1471978"/>
                    <a:pt x="5510709" y="1467265"/>
                    <a:pt x="5507831" y="1462205"/>
                  </a:cubicBezTo>
                  <a:cubicBezTo>
                    <a:pt x="5504954" y="1457145"/>
                    <a:pt x="5500489" y="1448563"/>
                    <a:pt x="5494437" y="1436458"/>
                  </a:cubicBezTo>
                  <a:cubicBezTo>
                    <a:pt x="5488385" y="1424353"/>
                    <a:pt x="5479207" y="1418301"/>
                    <a:pt x="5466904" y="1418301"/>
                  </a:cubicBezTo>
                  <a:lnTo>
                    <a:pt x="5466904" y="1510277"/>
                  </a:lnTo>
                  <a:cubicBezTo>
                    <a:pt x="5458172" y="1496584"/>
                    <a:pt x="5450334" y="1487506"/>
                    <a:pt x="5443389" y="1483041"/>
                  </a:cubicBezTo>
                  <a:cubicBezTo>
                    <a:pt x="5436444" y="1478576"/>
                    <a:pt x="5426422" y="1476344"/>
                    <a:pt x="5413326" y="1476344"/>
                  </a:cubicBezTo>
                  <a:lnTo>
                    <a:pt x="5411540" y="1476344"/>
                  </a:lnTo>
                  <a:lnTo>
                    <a:pt x="5396359" y="1476344"/>
                  </a:lnTo>
                  <a:lnTo>
                    <a:pt x="5015359" y="1476344"/>
                  </a:lnTo>
                  <a:lnTo>
                    <a:pt x="5036790" y="1510277"/>
                  </a:lnTo>
                  <a:lnTo>
                    <a:pt x="5200501" y="1510277"/>
                  </a:lnTo>
                  <a:lnTo>
                    <a:pt x="5200501" y="1532303"/>
                  </a:lnTo>
                  <a:lnTo>
                    <a:pt x="5031730" y="1638864"/>
                  </a:lnTo>
                  <a:lnTo>
                    <a:pt x="5061496" y="1689466"/>
                  </a:lnTo>
                  <a:cubicBezTo>
                    <a:pt x="5132735" y="1697006"/>
                    <a:pt x="5181352" y="1728955"/>
                    <a:pt x="5207347" y="1785311"/>
                  </a:cubicBezTo>
                  <a:lnTo>
                    <a:pt x="5252889" y="1815077"/>
                  </a:lnTo>
                  <a:lnTo>
                    <a:pt x="5252889" y="1583202"/>
                  </a:lnTo>
                  <a:lnTo>
                    <a:pt x="5261819" y="1583202"/>
                  </a:lnTo>
                  <a:cubicBezTo>
                    <a:pt x="5290592" y="1583202"/>
                    <a:pt x="5311378" y="1588015"/>
                    <a:pt x="5324178" y="1597639"/>
                  </a:cubicBezTo>
                  <a:cubicBezTo>
                    <a:pt x="5336977" y="1607263"/>
                    <a:pt x="5343376" y="1618822"/>
                    <a:pt x="5343376" y="1632316"/>
                  </a:cubicBezTo>
                  <a:cubicBezTo>
                    <a:pt x="5343376" y="1640650"/>
                    <a:pt x="5341491" y="1647794"/>
                    <a:pt x="5337721" y="1653747"/>
                  </a:cubicBezTo>
                  <a:cubicBezTo>
                    <a:pt x="5329585" y="1642039"/>
                    <a:pt x="5319365" y="1636185"/>
                    <a:pt x="5307062" y="1636185"/>
                  </a:cubicBezTo>
                  <a:cubicBezTo>
                    <a:pt x="5296148" y="1636185"/>
                    <a:pt x="5287169" y="1639856"/>
                    <a:pt x="5280124" y="1647199"/>
                  </a:cubicBezTo>
                  <a:cubicBezTo>
                    <a:pt x="5273080" y="1654541"/>
                    <a:pt x="5269558" y="1663768"/>
                    <a:pt x="5269558" y="1674881"/>
                  </a:cubicBezTo>
                  <a:cubicBezTo>
                    <a:pt x="5269558" y="1686588"/>
                    <a:pt x="5273328" y="1696262"/>
                    <a:pt x="5280869" y="1703902"/>
                  </a:cubicBezTo>
                  <a:cubicBezTo>
                    <a:pt x="5288409" y="1711542"/>
                    <a:pt x="5298331" y="1715362"/>
                    <a:pt x="5310634" y="1715362"/>
                  </a:cubicBezTo>
                  <a:cubicBezTo>
                    <a:pt x="5327104" y="1715362"/>
                    <a:pt x="5341442" y="1708069"/>
                    <a:pt x="5353646" y="1693484"/>
                  </a:cubicBezTo>
                  <a:cubicBezTo>
                    <a:pt x="5365849" y="1678899"/>
                    <a:pt x="5371951" y="1660196"/>
                    <a:pt x="5371951" y="1637376"/>
                  </a:cubicBezTo>
                  <a:cubicBezTo>
                    <a:pt x="5371951" y="1606618"/>
                    <a:pt x="5360045" y="1581168"/>
                    <a:pt x="5336233" y="1561027"/>
                  </a:cubicBezTo>
                  <a:cubicBezTo>
                    <a:pt x="5312420" y="1540886"/>
                    <a:pt x="5284639" y="1530418"/>
                    <a:pt x="5252889" y="1529624"/>
                  </a:cubicBezTo>
                  <a:lnTo>
                    <a:pt x="5252889" y="1510277"/>
                  </a:lnTo>
                  <a:lnTo>
                    <a:pt x="5417790" y="1510277"/>
                  </a:lnTo>
                  <a:lnTo>
                    <a:pt x="5420172" y="1510277"/>
                  </a:lnTo>
                  <a:cubicBezTo>
                    <a:pt x="5431284" y="1510277"/>
                    <a:pt x="5441851" y="1518561"/>
                    <a:pt x="5451872" y="1535131"/>
                  </a:cubicBezTo>
                  <a:cubicBezTo>
                    <a:pt x="5461893" y="1551700"/>
                    <a:pt x="5466904" y="1566633"/>
                    <a:pt x="5466904" y="1579928"/>
                  </a:cubicBezTo>
                  <a:lnTo>
                    <a:pt x="5466904" y="1780846"/>
                  </a:lnTo>
                  <a:lnTo>
                    <a:pt x="5519291" y="1815077"/>
                  </a:lnTo>
                  <a:lnTo>
                    <a:pt x="5519291" y="1510277"/>
                  </a:lnTo>
                  <a:lnTo>
                    <a:pt x="5560665" y="1510277"/>
                  </a:lnTo>
                  <a:lnTo>
                    <a:pt x="5580311" y="1510277"/>
                  </a:lnTo>
                  <a:lnTo>
                    <a:pt x="5587454" y="1510277"/>
                  </a:lnTo>
                  <a:lnTo>
                    <a:pt x="5587454" y="1780846"/>
                  </a:lnTo>
                  <a:lnTo>
                    <a:pt x="5639842" y="1815077"/>
                  </a:lnTo>
                  <a:lnTo>
                    <a:pt x="5639842" y="1510277"/>
                  </a:lnTo>
                  <a:lnTo>
                    <a:pt x="5684491" y="1510277"/>
                  </a:lnTo>
                  <a:lnTo>
                    <a:pt x="5700862" y="1510277"/>
                  </a:lnTo>
                  <a:lnTo>
                    <a:pt x="5848201" y="1510277"/>
                  </a:lnTo>
                  <a:lnTo>
                    <a:pt x="5848201" y="1532303"/>
                  </a:lnTo>
                  <a:lnTo>
                    <a:pt x="5679430" y="1638864"/>
                  </a:lnTo>
                  <a:lnTo>
                    <a:pt x="5709196" y="1689466"/>
                  </a:lnTo>
                  <a:cubicBezTo>
                    <a:pt x="5780435" y="1697006"/>
                    <a:pt x="5829052" y="1728955"/>
                    <a:pt x="5855048" y="1785311"/>
                  </a:cubicBezTo>
                  <a:lnTo>
                    <a:pt x="5900589" y="1815077"/>
                  </a:lnTo>
                  <a:lnTo>
                    <a:pt x="5900589" y="1510277"/>
                  </a:lnTo>
                  <a:lnTo>
                    <a:pt x="5941666" y="1510277"/>
                  </a:lnTo>
                  <a:lnTo>
                    <a:pt x="5961609" y="1510277"/>
                  </a:lnTo>
                  <a:lnTo>
                    <a:pt x="5996732" y="1510277"/>
                  </a:lnTo>
                  <a:cubicBezTo>
                    <a:pt x="5981849" y="1525358"/>
                    <a:pt x="5969348" y="1544160"/>
                    <a:pt x="5959227" y="1566682"/>
                  </a:cubicBezTo>
                  <a:cubicBezTo>
                    <a:pt x="5949107" y="1589205"/>
                    <a:pt x="5944047" y="1614754"/>
                    <a:pt x="5944047" y="1643329"/>
                  </a:cubicBezTo>
                  <a:cubicBezTo>
                    <a:pt x="5944047" y="1688176"/>
                    <a:pt x="5956945" y="1727318"/>
                    <a:pt x="5982742" y="1760754"/>
                  </a:cubicBezTo>
                  <a:cubicBezTo>
                    <a:pt x="6008539" y="1794191"/>
                    <a:pt x="6038106" y="1810909"/>
                    <a:pt x="6071444" y="1810909"/>
                  </a:cubicBezTo>
                  <a:cubicBezTo>
                    <a:pt x="6088708" y="1810909"/>
                    <a:pt x="6102598" y="1806395"/>
                    <a:pt x="6113116" y="1797366"/>
                  </a:cubicBezTo>
                  <a:cubicBezTo>
                    <a:pt x="6123633" y="1788337"/>
                    <a:pt x="6128891" y="1777175"/>
                    <a:pt x="6128891" y="1763880"/>
                  </a:cubicBezTo>
                  <a:cubicBezTo>
                    <a:pt x="6128891" y="1752172"/>
                    <a:pt x="6124823" y="1741903"/>
                    <a:pt x="6116687" y="1733072"/>
                  </a:cubicBezTo>
                  <a:cubicBezTo>
                    <a:pt x="6108552" y="1724242"/>
                    <a:pt x="6097836" y="1719827"/>
                    <a:pt x="6084541" y="1719827"/>
                  </a:cubicBezTo>
                  <a:cubicBezTo>
                    <a:pt x="6071444" y="1719827"/>
                    <a:pt x="6061224" y="1723597"/>
                    <a:pt x="6053882" y="1731138"/>
                  </a:cubicBezTo>
                  <a:cubicBezTo>
                    <a:pt x="6046540" y="1738678"/>
                    <a:pt x="6042869" y="1747906"/>
                    <a:pt x="6042869" y="1758820"/>
                  </a:cubicBezTo>
                  <a:lnTo>
                    <a:pt x="6042869" y="1760606"/>
                  </a:lnTo>
                  <a:cubicBezTo>
                    <a:pt x="6024215" y="1754851"/>
                    <a:pt x="6009035" y="1742994"/>
                    <a:pt x="5997327" y="1725036"/>
                  </a:cubicBezTo>
                  <a:cubicBezTo>
                    <a:pt x="5985620" y="1707077"/>
                    <a:pt x="5979766" y="1686588"/>
                    <a:pt x="5979766" y="1663570"/>
                  </a:cubicBezTo>
                  <a:cubicBezTo>
                    <a:pt x="5979766" y="1628645"/>
                    <a:pt x="5995393" y="1594365"/>
                    <a:pt x="6026646" y="1560729"/>
                  </a:cubicBezTo>
                  <a:cubicBezTo>
                    <a:pt x="6057900" y="1527094"/>
                    <a:pt x="6098233" y="1510277"/>
                    <a:pt x="6147644" y="1510277"/>
                  </a:cubicBezTo>
                  <a:lnTo>
                    <a:pt x="6148537" y="1510277"/>
                  </a:lnTo>
                  <a:lnTo>
                    <a:pt x="6159252" y="1546591"/>
                  </a:lnTo>
                  <a:cubicBezTo>
                    <a:pt x="6184652" y="1550559"/>
                    <a:pt x="6205141" y="1555669"/>
                    <a:pt x="6220718" y="1561920"/>
                  </a:cubicBezTo>
                  <a:cubicBezTo>
                    <a:pt x="6236296" y="1568171"/>
                    <a:pt x="6248202" y="1575315"/>
                    <a:pt x="6256437" y="1583351"/>
                  </a:cubicBezTo>
                  <a:cubicBezTo>
                    <a:pt x="6264672" y="1591388"/>
                    <a:pt x="6268790" y="1600268"/>
                    <a:pt x="6268790" y="1609991"/>
                  </a:cubicBezTo>
                  <a:cubicBezTo>
                    <a:pt x="6268790" y="1615945"/>
                    <a:pt x="6267202" y="1621302"/>
                    <a:pt x="6264027" y="1626065"/>
                  </a:cubicBezTo>
                  <a:cubicBezTo>
                    <a:pt x="6254304" y="1623088"/>
                    <a:pt x="6244283" y="1621600"/>
                    <a:pt x="6233964" y="1621600"/>
                  </a:cubicBezTo>
                  <a:cubicBezTo>
                    <a:pt x="6218486" y="1621600"/>
                    <a:pt x="6205091" y="1626313"/>
                    <a:pt x="6193780" y="1635739"/>
                  </a:cubicBezTo>
                  <a:cubicBezTo>
                    <a:pt x="6182469" y="1645165"/>
                    <a:pt x="6176814" y="1657517"/>
                    <a:pt x="6176814" y="1672797"/>
                  </a:cubicBezTo>
                  <a:cubicBezTo>
                    <a:pt x="6176814" y="1687481"/>
                    <a:pt x="6181676" y="1699487"/>
                    <a:pt x="6191399" y="1708813"/>
                  </a:cubicBezTo>
                  <a:cubicBezTo>
                    <a:pt x="6201123" y="1718140"/>
                    <a:pt x="6213128" y="1722803"/>
                    <a:pt x="6227416" y="1722803"/>
                  </a:cubicBezTo>
                  <a:cubicBezTo>
                    <a:pt x="6241901" y="1722803"/>
                    <a:pt x="6254453" y="1718785"/>
                    <a:pt x="6265069" y="1710748"/>
                  </a:cubicBezTo>
                  <a:cubicBezTo>
                    <a:pt x="6275685" y="1702711"/>
                    <a:pt x="6284367" y="1691252"/>
                    <a:pt x="6291114" y="1676369"/>
                  </a:cubicBezTo>
                  <a:cubicBezTo>
                    <a:pt x="6305997" y="1684108"/>
                    <a:pt x="6318995" y="1697602"/>
                    <a:pt x="6330107" y="1716850"/>
                  </a:cubicBezTo>
                  <a:cubicBezTo>
                    <a:pt x="6341219" y="1736099"/>
                    <a:pt x="6348958" y="1758919"/>
                    <a:pt x="6353324" y="1785311"/>
                  </a:cubicBezTo>
                  <a:lnTo>
                    <a:pt x="6398865" y="1815077"/>
                  </a:lnTo>
                  <a:lnTo>
                    <a:pt x="6398865" y="1510277"/>
                  </a:lnTo>
                  <a:lnTo>
                    <a:pt x="6446490" y="1510277"/>
                  </a:lnTo>
                  <a:lnTo>
                    <a:pt x="6459885" y="1510277"/>
                  </a:lnTo>
                  <a:lnTo>
                    <a:pt x="6610201" y="1510277"/>
                  </a:lnTo>
                  <a:lnTo>
                    <a:pt x="6610201" y="1532303"/>
                  </a:lnTo>
                  <a:lnTo>
                    <a:pt x="6441430" y="1638864"/>
                  </a:lnTo>
                  <a:lnTo>
                    <a:pt x="6471196" y="1689466"/>
                  </a:lnTo>
                  <a:cubicBezTo>
                    <a:pt x="6542435" y="1697006"/>
                    <a:pt x="6591052" y="1728955"/>
                    <a:pt x="6617047" y="1785311"/>
                  </a:cubicBezTo>
                  <a:lnTo>
                    <a:pt x="6662589" y="1815077"/>
                  </a:lnTo>
                  <a:lnTo>
                    <a:pt x="6662589" y="1510277"/>
                  </a:lnTo>
                  <a:lnTo>
                    <a:pt x="6723608" y="1510277"/>
                  </a:lnTo>
                  <a:lnTo>
                    <a:pt x="6702177" y="1476344"/>
                  </a:lnTo>
                  <a:lnTo>
                    <a:pt x="6438454" y="1476344"/>
                  </a:lnTo>
                  <a:lnTo>
                    <a:pt x="6425059" y="1476344"/>
                  </a:lnTo>
                  <a:lnTo>
                    <a:pt x="6139607" y="1476344"/>
                  </a:lnTo>
                  <a:lnTo>
                    <a:pt x="6120259" y="1476344"/>
                  </a:lnTo>
                  <a:lnTo>
                    <a:pt x="5940177" y="1476344"/>
                  </a:lnTo>
                  <a:lnTo>
                    <a:pt x="5920234" y="1476344"/>
                  </a:lnTo>
                  <a:lnTo>
                    <a:pt x="5679430" y="1476344"/>
                  </a:lnTo>
                  <a:lnTo>
                    <a:pt x="5663059" y="1476344"/>
                  </a:lnTo>
                  <a:lnTo>
                    <a:pt x="5632103" y="1476344"/>
                  </a:lnTo>
                  <a:lnTo>
                    <a:pt x="5613351" y="1446876"/>
                  </a:lnTo>
                  <a:cubicBezTo>
                    <a:pt x="5662166" y="1396473"/>
                    <a:pt x="5718820" y="1371271"/>
                    <a:pt x="5783312" y="1371271"/>
                  </a:cubicBezTo>
                  <a:cubicBezTo>
                    <a:pt x="5831930" y="1371271"/>
                    <a:pt x="5879952" y="1385857"/>
                    <a:pt x="5927378" y="1415027"/>
                  </a:cubicBezTo>
                  <a:lnTo>
                    <a:pt x="5927378" y="1384666"/>
                  </a:lnTo>
                  <a:cubicBezTo>
                    <a:pt x="5866458" y="1347756"/>
                    <a:pt x="5808911" y="1329302"/>
                    <a:pt x="5754737" y="1329302"/>
                  </a:cubicBezTo>
                  <a:close/>
                  <a:moveTo>
                    <a:pt x="2306688" y="1329302"/>
                  </a:moveTo>
                  <a:cubicBezTo>
                    <a:pt x="2236641" y="1329302"/>
                    <a:pt x="2168576" y="1359960"/>
                    <a:pt x="2102496" y="1421278"/>
                  </a:cubicBezTo>
                  <a:lnTo>
                    <a:pt x="2141191" y="1476344"/>
                  </a:lnTo>
                  <a:lnTo>
                    <a:pt x="2109641" y="1476344"/>
                  </a:lnTo>
                  <a:lnTo>
                    <a:pt x="2091185" y="1476344"/>
                  </a:lnTo>
                  <a:lnTo>
                    <a:pt x="2067372" y="1476344"/>
                  </a:lnTo>
                  <a:cubicBezTo>
                    <a:pt x="2064396" y="1471978"/>
                    <a:pt x="2061469" y="1467265"/>
                    <a:pt x="2058591" y="1462205"/>
                  </a:cubicBezTo>
                  <a:cubicBezTo>
                    <a:pt x="2055714" y="1457145"/>
                    <a:pt x="2051250" y="1448563"/>
                    <a:pt x="2045197" y="1436458"/>
                  </a:cubicBezTo>
                  <a:cubicBezTo>
                    <a:pt x="2039144" y="1424353"/>
                    <a:pt x="2029967" y="1418301"/>
                    <a:pt x="2017664" y="1418301"/>
                  </a:cubicBezTo>
                  <a:lnTo>
                    <a:pt x="2017664" y="1561771"/>
                  </a:lnTo>
                  <a:cubicBezTo>
                    <a:pt x="1979365" y="1504820"/>
                    <a:pt x="1937197" y="1476344"/>
                    <a:pt x="1891160" y="1476344"/>
                  </a:cubicBezTo>
                  <a:cubicBezTo>
                    <a:pt x="1858220" y="1476344"/>
                    <a:pt x="1831132" y="1487804"/>
                    <a:pt x="1809900" y="1510723"/>
                  </a:cubicBezTo>
                  <a:cubicBezTo>
                    <a:pt x="1788667" y="1533643"/>
                    <a:pt x="1778051" y="1558497"/>
                    <a:pt x="1778051" y="1585286"/>
                  </a:cubicBezTo>
                  <a:cubicBezTo>
                    <a:pt x="1778051" y="1596002"/>
                    <a:pt x="1780878" y="1604386"/>
                    <a:pt x="1786534" y="1610438"/>
                  </a:cubicBezTo>
                  <a:cubicBezTo>
                    <a:pt x="1792190" y="1616490"/>
                    <a:pt x="1799680" y="1619516"/>
                    <a:pt x="1809006" y="1619516"/>
                  </a:cubicBezTo>
                  <a:cubicBezTo>
                    <a:pt x="1816944" y="1619516"/>
                    <a:pt x="1826221" y="1616937"/>
                    <a:pt x="1836838" y="1611777"/>
                  </a:cubicBezTo>
                  <a:cubicBezTo>
                    <a:pt x="1847454" y="1606618"/>
                    <a:pt x="1855838" y="1604038"/>
                    <a:pt x="1861990" y="1604038"/>
                  </a:cubicBezTo>
                  <a:cubicBezTo>
                    <a:pt x="1868141" y="1604038"/>
                    <a:pt x="1872953" y="1606023"/>
                    <a:pt x="1876426" y="1609991"/>
                  </a:cubicBezTo>
                  <a:cubicBezTo>
                    <a:pt x="1879899" y="1613960"/>
                    <a:pt x="1881635" y="1618227"/>
                    <a:pt x="1881635" y="1622791"/>
                  </a:cubicBezTo>
                  <a:cubicBezTo>
                    <a:pt x="1881635" y="1626164"/>
                    <a:pt x="1866156" y="1642734"/>
                    <a:pt x="1835200" y="1672499"/>
                  </a:cubicBezTo>
                  <a:lnTo>
                    <a:pt x="1881040" y="1703456"/>
                  </a:lnTo>
                  <a:lnTo>
                    <a:pt x="1996233" y="1586774"/>
                  </a:lnTo>
                  <a:cubicBezTo>
                    <a:pt x="2010520" y="1606618"/>
                    <a:pt x="2017664" y="1630331"/>
                    <a:pt x="2017664" y="1657914"/>
                  </a:cubicBezTo>
                  <a:lnTo>
                    <a:pt x="2017664" y="1780846"/>
                  </a:lnTo>
                  <a:lnTo>
                    <a:pt x="2070051" y="1815077"/>
                  </a:lnTo>
                  <a:lnTo>
                    <a:pt x="2070051" y="1510277"/>
                  </a:lnTo>
                  <a:lnTo>
                    <a:pt x="2112616" y="1510277"/>
                  </a:lnTo>
                  <a:lnTo>
                    <a:pt x="2131071" y="1510277"/>
                  </a:lnTo>
                  <a:lnTo>
                    <a:pt x="2139406" y="1510277"/>
                  </a:lnTo>
                  <a:lnTo>
                    <a:pt x="2139406" y="1780846"/>
                  </a:lnTo>
                  <a:lnTo>
                    <a:pt x="2191794" y="1815077"/>
                  </a:lnTo>
                  <a:lnTo>
                    <a:pt x="2191794" y="1510277"/>
                  </a:lnTo>
                  <a:lnTo>
                    <a:pt x="2236441" y="1510277"/>
                  </a:lnTo>
                  <a:lnTo>
                    <a:pt x="2252812" y="1510277"/>
                  </a:lnTo>
                  <a:lnTo>
                    <a:pt x="2400152" y="1510277"/>
                  </a:lnTo>
                  <a:lnTo>
                    <a:pt x="2400152" y="1532303"/>
                  </a:lnTo>
                  <a:lnTo>
                    <a:pt x="2231381" y="1638864"/>
                  </a:lnTo>
                  <a:lnTo>
                    <a:pt x="2261147" y="1689466"/>
                  </a:lnTo>
                  <a:cubicBezTo>
                    <a:pt x="2332385" y="1697006"/>
                    <a:pt x="2381004" y="1728955"/>
                    <a:pt x="2406998" y="1785311"/>
                  </a:cubicBezTo>
                  <a:lnTo>
                    <a:pt x="2452539" y="1815077"/>
                  </a:lnTo>
                  <a:lnTo>
                    <a:pt x="2452539" y="1510277"/>
                  </a:lnTo>
                  <a:lnTo>
                    <a:pt x="2493617" y="1510277"/>
                  </a:lnTo>
                  <a:lnTo>
                    <a:pt x="2513559" y="1510277"/>
                  </a:lnTo>
                  <a:lnTo>
                    <a:pt x="2831456" y="1510277"/>
                  </a:lnTo>
                  <a:lnTo>
                    <a:pt x="2810025" y="1476344"/>
                  </a:lnTo>
                  <a:lnTo>
                    <a:pt x="2492128" y="1476344"/>
                  </a:lnTo>
                  <a:lnTo>
                    <a:pt x="2472186" y="1476344"/>
                  </a:lnTo>
                  <a:lnTo>
                    <a:pt x="2231381" y="1476344"/>
                  </a:lnTo>
                  <a:lnTo>
                    <a:pt x="2215010" y="1476344"/>
                  </a:lnTo>
                  <a:lnTo>
                    <a:pt x="2184054" y="1476344"/>
                  </a:lnTo>
                  <a:lnTo>
                    <a:pt x="2165301" y="1446876"/>
                  </a:lnTo>
                  <a:cubicBezTo>
                    <a:pt x="2214117" y="1396473"/>
                    <a:pt x="2270771" y="1371271"/>
                    <a:pt x="2335263" y="1371271"/>
                  </a:cubicBezTo>
                  <a:cubicBezTo>
                    <a:pt x="2383880" y="1371271"/>
                    <a:pt x="2431902" y="1385857"/>
                    <a:pt x="2479329" y="1415027"/>
                  </a:cubicBezTo>
                  <a:lnTo>
                    <a:pt x="2479329" y="1384666"/>
                  </a:lnTo>
                  <a:cubicBezTo>
                    <a:pt x="2418408" y="1347756"/>
                    <a:pt x="2360861" y="1329302"/>
                    <a:pt x="2306688" y="1329302"/>
                  </a:cubicBezTo>
                  <a:close/>
                  <a:moveTo>
                    <a:pt x="4973124" y="968224"/>
                  </a:moveTo>
                  <a:cubicBezTo>
                    <a:pt x="4961069" y="968224"/>
                    <a:pt x="4950912" y="972354"/>
                    <a:pt x="4942652" y="980614"/>
                  </a:cubicBezTo>
                  <a:cubicBezTo>
                    <a:pt x="4934392" y="988874"/>
                    <a:pt x="4930262" y="999032"/>
                    <a:pt x="4930262" y="1011087"/>
                  </a:cubicBezTo>
                  <a:cubicBezTo>
                    <a:pt x="4930262" y="1023142"/>
                    <a:pt x="4934392" y="1033299"/>
                    <a:pt x="4942652" y="1041559"/>
                  </a:cubicBezTo>
                  <a:cubicBezTo>
                    <a:pt x="4950912" y="1049819"/>
                    <a:pt x="4961069" y="1053949"/>
                    <a:pt x="4973124" y="1053949"/>
                  </a:cubicBezTo>
                  <a:cubicBezTo>
                    <a:pt x="4985179" y="1053949"/>
                    <a:pt x="4995337" y="1049819"/>
                    <a:pt x="5003597" y="1041559"/>
                  </a:cubicBezTo>
                  <a:cubicBezTo>
                    <a:pt x="5011857" y="1033299"/>
                    <a:pt x="5015987" y="1023142"/>
                    <a:pt x="5015987" y="1011087"/>
                  </a:cubicBezTo>
                  <a:cubicBezTo>
                    <a:pt x="5015987" y="999032"/>
                    <a:pt x="5011857" y="988874"/>
                    <a:pt x="5003597" y="980614"/>
                  </a:cubicBezTo>
                  <a:cubicBezTo>
                    <a:pt x="4995337" y="972354"/>
                    <a:pt x="4985179" y="968224"/>
                    <a:pt x="4973124" y="968224"/>
                  </a:cubicBezTo>
                  <a:close/>
                  <a:moveTo>
                    <a:pt x="5529444" y="887857"/>
                  </a:moveTo>
                  <a:cubicBezTo>
                    <a:pt x="5517389" y="887857"/>
                    <a:pt x="5507231" y="891987"/>
                    <a:pt x="5498971" y="900247"/>
                  </a:cubicBezTo>
                  <a:cubicBezTo>
                    <a:pt x="5490711" y="908507"/>
                    <a:pt x="5486581" y="918664"/>
                    <a:pt x="5486581" y="930719"/>
                  </a:cubicBezTo>
                  <a:cubicBezTo>
                    <a:pt x="5486581" y="942774"/>
                    <a:pt x="5490711" y="952932"/>
                    <a:pt x="5498971" y="961192"/>
                  </a:cubicBezTo>
                  <a:cubicBezTo>
                    <a:pt x="5507231" y="969452"/>
                    <a:pt x="5517389" y="973582"/>
                    <a:pt x="5529444" y="973582"/>
                  </a:cubicBezTo>
                  <a:cubicBezTo>
                    <a:pt x="5541499" y="973582"/>
                    <a:pt x="5551656" y="969452"/>
                    <a:pt x="5559916" y="961192"/>
                  </a:cubicBezTo>
                  <a:cubicBezTo>
                    <a:pt x="5568176" y="952932"/>
                    <a:pt x="5572306" y="942774"/>
                    <a:pt x="5572306" y="930719"/>
                  </a:cubicBezTo>
                  <a:cubicBezTo>
                    <a:pt x="5572306" y="918664"/>
                    <a:pt x="5568176" y="908507"/>
                    <a:pt x="5559916" y="900247"/>
                  </a:cubicBezTo>
                  <a:cubicBezTo>
                    <a:pt x="5551656" y="891987"/>
                    <a:pt x="5541499" y="887857"/>
                    <a:pt x="5529444" y="887857"/>
                  </a:cubicBezTo>
                  <a:close/>
                  <a:moveTo>
                    <a:pt x="6090860" y="722100"/>
                  </a:moveTo>
                  <a:lnTo>
                    <a:pt x="6090860" y="870779"/>
                  </a:lnTo>
                  <a:cubicBezTo>
                    <a:pt x="6063848" y="834167"/>
                    <a:pt x="6030585" y="806262"/>
                    <a:pt x="5991071" y="787063"/>
                  </a:cubicBezTo>
                  <a:close/>
                  <a:moveTo>
                    <a:pt x="5481558" y="630682"/>
                  </a:moveTo>
                  <a:lnTo>
                    <a:pt x="5631577" y="630682"/>
                  </a:lnTo>
                  <a:lnTo>
                    <a:pt x="5631577" y="876806"/>
                  </a:lnTo>
                  <a:cubicBezTo>
                    <a:pt x="5597198" y="840641"/>
                    <a:pt x="5559358" y="813741"/>
                    <a:pt x="5518058" y="796104"/>
                  </a:cubicBezTo>
                  <a:lnTo>
                    <a:pt x="5591059" y="730806"/>
                  </a:lnTo>
                  <a:cubicBezTo>
                    <a:pt x="5554670" y="682809"/>
                    <a:pt x="5518170" y="649434"/>
                    <a:pt x="5481558" y="630682"/>
                  </a:cubicBezTo>
                  <a:close/>
                  <a:moveTo>
                    <a:pt x="6390563" y="527209"/>
                  </a:moveTo>
                  <a:lnTo>
                    <a:pt x="6390563" y="630682"/>
                  </a:lnTo>
                  <a:cubicBezTo>
                    <a:pt x="6380740" y="615278"/>
                    <a:pt x="6371922" y="605065"/>
                    <a:pt x="6364109" y="600042"/>
                  </a:cubicBezTo>
                  <a:cubicBezTo>
                    <a:pt x="6356295" y="595019"/>
                    <a:pt x="6345022" y="592508"/>
                    <a:pt x="6330288" y="592508"/>
                  </a:cubicBezTo>
                  <a:lnTo>
                    <a:pt x="6328279" y="592508"/>
                  </a:lnTo>
                  <a:lnTo>
                    <a:pt x="6311201" y="592508"/>
                  </a:lnTo>
                  <a:lnTo>
                    <a:pt x="5882576" y="592508"/>
                  </a:lnTo>
                  <a:lnTo>
                    <a:pt x="5906686" y="630682"/>
                  </a:lnTo>
                  <a:lnTo>
                    <a:pt x="6090860" y="630682"/>
                  </a:lnTo>
                  <a:lnTo>
                    <a:pt x="6090860" y="655462"/>
                  </a:lnTo>
                  <a:lnTo>
                    <a:pt x="5900993" y="775343"/>
                  </a:lnTo>
                  <a:lnTo>
                    <a:pt x="5934479" y="832270"/>
                  </a:lnTo>
                  <a:cubicBezTo>
                    <a:pt x="6014623" y="840753"/>
                    <a:pt x="6069318" y="876695"/>
                    <a:pt x="6098562" y="940096"/>
                  </a:cubicBezTo>
                  <a:lnTo>
                    <a:pt x="6149796" y="973582"/>
                  </a:lnTo>
                  <a:lnTo>
                    <a:pt x="6149796" y="712723"/>
                  </a:lnTo>
                  <a:lnTo>
                    <a:pt x="6159842" y="712723"/>
                  </a:lnTo>
                  <a:cubicBezTo>
                    <a:pt x="6192212" y="712723"/>
                    <a:pt x="6215597" y="718137"/>
                    <a:pt x="6229996" y="728964"/>
                  </a:cubicBezTo>
                  <a:cubicBezTo>
                    <a:pt x="6244395" y="739792"/>
                    <a:pt x="6251595" y="752795"/>
                    <a:pt x="6251595" y="767976"/>
                  </a:cubicBezTo>
                  <a:cubicBezTo>
                    <a:pt x="6251595" y="777352"/>
                    <a:pt x="6249474" y="785389"/>
                    <a:pt x="6245232" y="792086"/>
                  </a:cubicBezTo>
                  <a:cubicBezTo>
                    <a:pt x="6236080" y="778915"/>
                    <a:pt x="6224583" y="772329"/>
                    <a:pt x="6210742" y="772329"/>
                  </a:cubicBezTo>
                  <a:cubicBezTo>
                    <a:pt x="6198463" y="772329"/>
                    <a:pt x="6188362" y="776459"/>
                    <a:pt x="6180436" y="784719"/>
                  </a:cubicBezTo>
                  <a:cubicBezTo>
                    <a:pt x="6172511" y="792979"/>
                    <a:pt x="6168549" y="803360"/>
                    <a:pt x="6168549" y="815861"/>
                  </a:cubicBezTo>
                  <a:cubicBezTo>
                    <a:pt x="6168549" y="829033"/>
                    <a:pt x="6172790" y="839916"/>
                    <a:pt x="6181274" y="848511"/>
                  </a:cubicBezTo>
                  <a:cubicBezTo>
                    <a:pt x="6189757" y="857105"/>
                    <a:pt x="6200919" y="861403"/>
                    <a:pt x="6214760" y="861403"/>
                  </a:cubicBezTo>
                  <a:cubicBezTo>
                    <a:pt x="6233289" y="861403"/>
                    <a:pt x="6249418" y="853199"/>
                    <a:pt x="6263148" y="836790"/>
                  </a:cubicBezTo>
                  <a:cubicBezTo>
                    <a:pt x="6276877" y="820382"/>
                    <a:pt x="6283742" y="799341"/>
                    <a:pt x="6283742" y="773669"/>
                  </a:cubicBezTo>
                  <a:cubicBezTo>
                    <a:pt x="6283742" y="739066"/>
                    <a:pt x="6270347" y="710435"/>
                    <a:pt x="6243558" y="687776"/>
                  </a:cubicBezTo>
                  <a:cubicBezTo>
                    <a:pt x="6216769" y="665117"/>
                    <a:pt x="6185515" y="653341"/>
                    <a:pt x="6149796" y="652448"/>
                  </a:cubicBezTo>
                  <a:lnTo>
                    <a:pt x="6149796" y="630682"/>
                  </a:lnTo>
                  <a:lnTo>
                    <a:pt x="6335311" y="630682"/>
                  </a:lnTo>
                  <a:lnTo>
                    <a:pt x="6337990" y="630682"/>
                  </a:lnTo>
                  <a:cubicBezTo>
                    <a:pt x="6350491" y="630682"/>
                    <a:pt x="6362379" y="640002"/>
                    <a:pt x="6373653" y="658643"/>
                  </a:cubicBezTo>
                  <a:cubicBezTo>
                    <a:pt x="6384926" y="677284"/>
                    <a:pt x="6390563" y="694083"/>
                    <a:pt x="6390563" y="709040"/>
                  </a:cubicBezTo>
                  <a:lnTo>
                    <a:pt x="6390563" y="935073"/>
                  </a:lnTo>
                  <a:lnTo>
                    <a:pt x="6449499" y="973582"/>
                  </a:lnTo>
                  <a:lnTo>
                    <a:pt x="6449499" y="630682"/>
                  </a:lnTo>
                  <a:lnTo>
                    <a:pt x="6497236" y="630682"/>
                  </a:lnTo>
                  <a:lnTo>
                    <a:pt x="6518146" y="630682"/>
                  </a:lnTo>
                  <a:lnTo>
                    <a:pt x="6610085" y="630682"/>
                  </a:lnTo>
                  <a:cubicBezTo>
                    <a:pt x="6591109" y="657024"/>
                    <a:pt x="6581621" y="684148"/>
                    <a:pt x="6581621" y="712054"/>
                  </a:cubicBezTo>
                  <a:cubicBezTo>
                    <a:pt x="6581621" y="737503"/>
                    <a:pt x="6589825" y="759102"/>
                    <a:pt x="6606234" y="776850"/>
                  </a:cubicBezTo>
                  <a:cubicBezTo>
                    <a:pt x="6622642" y="794598"/>
                    <a:pt x="6640780" y="803471"/>
                    <a:pt x="6660649" y="803471"/>
                  </a:cubicBezTo>
                  <a:cubicBezTo>
                    <a:pt x="6673597" y="803471"/>
                    <a:pt x="6685317" y="801295"/>
                    <a:pt x="6695810" y="796942"/>
                  </a:cubicBezTo>
                  <a:cubicBezTo>
                    <a:pt x="6706302" y="792588"/>
                    <a:pt x="6716125" y="786728"/>
                    <a:pt x="6725278" y="779361"/>
                  </a:cubicBezTo>
                  <a:cubicBezTo>
                    <a:pt x="6729519" y="786505"/>
                    <a:pt x="6731640" y="793649"/>
                    <a:pt x="6731640" y="800793"/>
                  </a:cubicBezTo>
                  <a:cubicBezTo>
                    <a:pt x="6731640" y="815080"/>
                    <a:pt x="6726171" y="827303"/>
                    <a:pt x="6715232" y="837460"/>
                  </a:cubicBezTo>
                  <a:cubicBezTo>
                    <a:pt x="6704293" y="847618"/>
                    <a:pt x="6687661" y="852696"/>
                    <a:pt x="6665337" y="852696"/>
                  </a:cubicBezTo>
                  <a:cubicBezTo>
                    <a:pt x="6634083" y="852696"/>
                    <a:pt x="6606234" y="837572"/>
                    <a:pt x="6581789" y="807322"/>
                  </a:cubicBezTo>
                  <a:cubicBezTo>
                    <a:pt x="6557344" y="777073"/>
                    <a:pt x="6544898" y="731364"/>
                    <a:pt x="6544451" y="670196"/>
                  </a:cubicBezTo>
                  <a:lnTo>
                    <a:pt x="6513979" y="660150"/>
                  </a:lnTo>
                  <a:cubicBezTo>
                    <a:pt x="6513532" y="666401"/>
                    <a:pt x="6513309" y="672540"/>
                    <a:pt x="6513309" y="678567"/>
                  </a:cubicBezTo>
                  <a:cubicBezTo>
                    <a:pt x="6513309" y="752907"/>
                    <a:pt x="6528378" y="811676"/>
                    <a:pt x="6558516" y="854873"/>
                  </a:cubicBezTo>
                  <a:cubicBezTo>
                    <a:pt x="6588653" y="898070"/>
                    <a:pt x="6625600" y="919669"/>
                    <a:pt x="6669355" y="919669"/>
                  </a:cubicBezTo>
                  <a:cubicBezTo>
                    <a:pt x="6702172" y="919669"/>
                    <a:pt x="6727175" y="910070"/>
                    <a:pt x="6744365" y="890871"/>
                  </a:cubicBezTo>
                  <a:cubicBezTo>
                    <a:pt x="6761554" y="871672"/>
                    <a:pt x="6770149" y="847227"/>
                    <a:pt x="6770149" y="817536"/>
                  </a:cubicBezTo>
                  <a:cubicBezTo>
                    <a:pt x="6770149" y="779808"/>
                    <a:pt x="6751955" y="746098"/>
                    <a:pt x="6715567" y="716407"/>
                  </a:cubicBezTo>
                  <a:cubicBezTo>
                    <a:pt x="6688331" y="742973"/>
                    <a:pt x="6665672" y="756256"/>
                    <a:pt x="6647589" y="756256"/>
                  </a:cubicBezTo>
                  <a:cubicBezTo>
                    <a:pt x="6638883" y="756256"/>
                    <a:pt x="6632130" y="753744"/>
                    <a:pt x="6627330" y="748721"/>
                  </a:cubicBezTo>
                  <a:cubicBezTo>
                    <a:pt x="6622530" y="743698"/>
                    <a:pt x="6620131" y="737057"/>
                    <a:pt x="6620131" y="728797"/>
                  </a:cubicBezTo>
                  <a:cubicBezTo>
                    <a:pt x="6620131" y="717635"/>
                    <a:pt x="6625153" y="704966"/>
                    <a:pt x="6635199" y="690790"/>
                  </a:cubicBezTo>
                  <a:cubicBezTo>
                    <a:pt x="6645245" y="676614"/>
                    <a:pt x="6656631" y="663945"/>
                    <a:pt x="6669355" y="652783"/>
                  </a:cubicBezTo>
                  <a:cubicBezTo>
                    <a:pt x="6690563" y="675107"/>
                    <a:pt x="6712050" y="692297"/>
                    <a:pt x="6733817" y="704352"/>
                  </a:cubicBezTo>
                  <a:cubicBezTo>
                    <a:pt x="6755583" y="716407"/>
                    <a:pt x="6778856" y="722435"/>
                    <a:pt x="6803636" y="722435"/>
                  </a:cubicBezTo>
                  <a:cubicBezTo>
                    <a:pt x="6808547" y="722435"/>
                    <a:pt x="6813123" y="722100"/>
                    <a:pt x="6817365" y="721430"/>
                  </a:cubicBezTo>
                  <a:cubicBezTo>
                    <a:pt x="6802854" y="755809"/>
                    <a:pt x="6795599" y="790523"/>
                    <a:pt x="6795599" y="825572"/>
                  </a:cubicBezTo>
                  <a:cubicBezTo>
                    <a:pt x="6795599" y="867095"/>
                    <a:pt x="6806091" y="912414"/>
                    <a:pt x="6827076" y="961527"/>
                  </a:cubicBezTo>
                  <a:lnTo>
                    <a:pt x="6855205" y="970903"/>
                  </a:lnTo>
                  <a:cubicBezTo>
                    <a:pt x="6845605" y="934068"/>
                    <a:pt x="6840805" y="897791"/>
                    <a:pt x="6840805" y="862073"/>
                  </a:cubicBezTo>
                  <a:cubicBezTo>
                    <a:pt x="6840805" y="810950"/>
                    <a:pt x="6856656" y="766078"/>
                    <a:pt x="6888356" y="727457"/>
                  </a:cubicBezTo>
                  <a:lnTo>
                    <a:pt x="6841140" y="667182"/>
                  </a:lnTo>
                  <a:cubicBezTo>
                    <a:pt x="6825290" y="672540"/>
                    <a:pt x="6809552" y="675219"/>
                    <a:pt x="6793925" y="675219"/>
                  </a:cubicBezTo>
                  <a:cubicBezTo>
                    <a:pt x="6774949" y="675219"/>
                    <a:pt x="6756476" y="672205"/>
                    <a:pt x="6738505" y="666177"/>
                  </a:cubicBezTo>
                  <a:cubicBezTo>
                    <a:pt x="6720534" y="660150"/>
                    <a:pt x="6703623" y="650327"/>
                    <a:pt x="6687773" y="636709"/>
                  </a:cubicBezTo>
                  <a:lnTo>
                    <a:pt x="6695475" y="630682"/>
                  </a:lnTo>
                  <a:lnTo>
                    <a:pt x="6946957" y="630682"/>
                  </a:lnTo>
                  <a:lnTo>
                    <a:pt x="6922847" y="592508"/>
                  </a:lnTo>
                  <a:lnTo>
                    <a:pt x="6494036" y="592508"/>
                  </a:lnTo>
                  <a:lnTo>
                    <a:pt x="6473126" y="592508"/>
                  </a:lnTo>
                  <a:lnTo>
                    <a:pt x="6446485" y="592508"/>
                  </a:lnTo>
                  <a:cubicBezTo>
                    <a:pt x="6443137" y="587596"/>
                    <a:pt x="6439844" y="582294"/>
                    <a:pt x="6436607" y="576601"/>
                  </a:cubicBezTo>
                  <a:cubicBezTo>
                    <a:pt x="6433370" y="570909"/>
                    <a:pt x="6428347" y="561254"/>
                    <a:pt x="6421538" y="547636"/>
                  </a:cubicBezTo>
                  <a:cubicBezTo>
                    <a:pt x="6414729" y="534018"/>
                    <a:pt x="6404404" y="527209"/>
                    <a:pt x="6390563" y="527209"/>
                  </a:cubicBezTo>
                  <a:close/>
                  <a:moveTo>
                    <a:pt x="4752263" y="527209"/>
                  </a:moveTo>
                  <a:lnTo>
                    <a:pt x="4752263" y="630682"/>
                  </a:lnTo>
                  <a:cubicBezTo>
                    <a:pt x="4742441" y="615278"/>
                    <a:pt x="4733623" y="605065"/>
                    <a:pt x="4725809" y="600042"/>
                  </a:cubicBezTo>
                  <a:cubicBezTo>
                    <a:pt x="4721902" y="597531"/>
                    <a:pt x="4717131" y="595647"/>
                    <a:pt x="4711494" y="594391"/>
                  </a:cubicBezTo>
                  <a:lnTo>
                    <a:pt x="4694128" y="592714"/>
                  </a:lnTo>
                  <a:lnTo>
                    <a:pt x="4693997" y="592508"/>
                  </a:lnTo>
                  <a:lnTo>
                    <a:pt x="4691988" y="592508"/>
                  </a:lnTo>
                  <a:lnTo>
                    <a:pt x="4672901" y="592508"/>
                  </a:lnTo>
                  <a:lnTo>
                    <a:pt x="4262470" y="592508"/>
                  </a:lnTo>
                  <a:lnTo>
                    <a:pt x="4244276" y="592508"/>
                  </a:lnTo>
                  <a:lnTo>
                    <a:pt x="4235681" y="592508"/>
                  </a:lnTo>
                  <a:cubicBezTo>
                    <a:pt x="4172503" y="592508"/>
                    <a:pt x="4124506" y="611260"/>
                    <a:pt x="4091690" y="648765"/>
                  </a:cubicBezTo>
                  <a:cubicBezTo>
                    <a:pt x="4058873" y="686269"/>
                    <a:pt x="4042465" y="730136"/>
                    <a:pt x="4042465" y="780366"/>
                  </a:cubicBezTo>
                  <a:cubicBezTo>
                    <a:pt x="4042465" y="830819"/>
                    <a:pt x="4056976" y="874853"/>
                    <a:pt x="4085997" y="912469"/>
                  </a:cubicBezTo>
                  <a:cubicBezTo>
                    <a:pt x="4115019" y="950086"/>
                    <a:pt x="4148282" y="968894"/>
                    <a:pt x="4185786" y="968894"/>
                  </a:cubicBezTo>
                  <a:cubicBezTo>
                    <a:pt x="4205208" y="968894"/>
                    <a:pt x="4220835" y="963815"/>
                    <a:pt x="4232667" y="953658"/>
                  </a:cubicBezTo>
                  <a:cubicBezTo>
                    <a:pt x="4244499" y="943500"/>
                    <a:pt x="4250415" y="930943"/>
                    <a:pt x="4250415" y="915985"/>
                  </a:cubicBezTo>
                  <a:cubicBezTo>
                    <a:pt x="4250415" y="902814"/>
                    <a:pt x="4245838" y="891261"/>
                    <a:pt x="4236686" y="881327"/>
                  </a:cubicBezTo>
                  <a:cubicBezTo>
                    <a:pt x="4227533" y="871393"/>
                    <a:pt x="4215478" y="866426"/>
                    <a:pt x="4200520" y="866426"/>
                  </a:cubicBezTo>
                  <a:cubicBezTo>
                    <a:pt x="4185786" y="866426"/>
                    <a:pt x="4174289" y="870667"/>
                    <a:pt x="4166029" y="879150"/>
                  </a:cubicBezTo>
                  <a:cubicBezTo>
                    <a:pt x="4157769" y="887634"/>
                    <a:pt x="4153639" y="898014"/>
                    <a:pt x="4153639" y="910293"/>
                  </a:cubicBezTo>
                  <a:lnTo>
                    <a:pt x="4153639" y="912302"/>
                  </a:lnTo>
                  <a:cubicBezTo>
                    <a:pt x="4132655" y="905828"/>
                    <a:pt x="4115577" y="892489"/>
                    <a:pt x="4102405" y="872286"/>
                  </a:cubicBezTo>
                  <a:cubicBezTo>
                    <a:pt x="4089234" y="852082"/>
                    <a:pt x="4082648" y="829033"/>
                    <a:pt x="4082648" y="803137"/>
                  </a:cubicBezTo>
                  <a:cubicBezTo>
                    <a:pt x="4082648" y="764516"/>
                    <a:pt x="4100229" y="726118"/>
                    <a:pt x="4135389" y="687944"/>
                  </a:cubicBezTo>
                  <a:cubicBezTo>
                    <a:pt x="4170550" y="649769"/>
                    <a:pt x="4215924" y="630682"/>
                    <a:pt x="4271511" y="630682"/>
                  </a:cubicBezTo>
                  <a:lnTo>
                    <a:pt x="4286580" y="630682"/>
                  </a:lnTo>
                  <a:lnTo>
                    <a:pt x="4381235" y="630682"/>
                  </a:lnTo>
                  <a:cubicBezTo>
                    <a:pt x="4362259" y="657024"/>
                    <a:pt x="4352771" y="684148"/>
                    <a:pt x="4352771" y="712054"/>
                  </a:cubicBezTo>
                  <a:cubicBezTo>
                    <a:pt x="4352771" y="737503"/>
                    <a:pt x="4360976" y="759102"/>
                    <a:pt x="4377384" y="776850"/>
                  </a:cubicBezTo>
                  <a:cubicBezTo>
                    <a:pt x="4393792" y="794598"/>
                    <a:pt x="4411931" y="803471"/>
                    <a:pt x="4431799" y="803471"/>
                  </a:cubicBezTo>
                  <a:cubicBezTo>
                    <a:pt x="4444747" y="803471"/>
                    <a:pt x="4456467" y="801295"/>
                    <a:pt x="4466960" y="796942"/>
                  </a:cubicBezTo>
                  <a:cubicBezTo>
                    <a:pt x="4477452" y="792588"/>
                    <a:pt x="4487275" y="786728"/>
                    <a:pt x="4496428" y="779361"/>
                  </a:cubicBezTo>
                  <a:cubicBezTo>
                    <a:pt x="4500669" y="786505"/>
                    <a:pt x="4502790" y="793649"/>
                    <a:pt x="4502790" y="800793"/>
                  </a:cubicBezTo>
                  <a:cubicBezTo>
                    <a:pt x="4502790" y="815080"/>
                    <a:pt x="4497321" y="827303"/>
                    <a:pt x="4486382" y="837460"/>
                  </a:cubicBezTo>
                  <a:cubicBezTo>
                    <a:pt x="4475443" y="847618"/>
                    <a:pt x="4458811" y="852696"/>
                    <a:pt x="4436487" y="852696"/>
                  </a:cubicBezTo>
                  <a:cubicBezTo>
                    <a:pt x="4405233" y="852696"/>
                    <a:pt x="4377384" y="837572"/>
                    <a:pt x="4352939" y="807322"/>
                  </a:cubicBezTo>
                  <a:cubicBezTo>
                    <a:pt x="4328494" y="777073"/>
                    <a:pt x="4316048" y="731364"/>
                    <a:pt x="4315602" y="670196"/>
                  </a:cubicBezTo>
                  <a:lnTo>
                    <a:pt x="4285129" y="660150"/>
                  </a:lnTo>
                  <a:cubicBezTo>
                    <a:pt x="4284683" y="666401"/>
                    <a:pt x="4284459" y="672540"/>
                    <a:pt x="4284459" y="678567"/>
                  </a:cubicBezTo>
                  <a:cubicBezTo>
                    <a:pt x="4284459" y="752907"/>
                    <a:pt x="4299528" y="811676"/>
                    <a:pt x="4329666" y="854873"/>
                  </a:cubicBezTo>
                  <a:cubicBezTo>
                    <a:pt x="4359804" y="898070"/>
                    <a:pt x="4396750" y="919669"/>
                    <a:pt x="4440506" y="919669"/>
                  </a:cubicBezTo>
                  <a:cubicBezTo>
                    <a:pt x="4473322" y="919669"/>
                    <a:pt x="4498325" y="910070"/>
                    <a:pt x="4515515" y="890871"/>
                  </a:cubicBezTo>
                  <a:cubicBezTo>
                    <a:pt x="4532705" y="871672"/>
                    <a:pt x="4541299" y="847227"/>
                    <a:pt x="4541299" y="817536"/>
                  </a:cubicBezTo>
                  <a:cubicBezTo>
                    <a:pt x="4541299" y="779808"/>
                    <a:pt x="4523105" y="746098"/>
                    <a:pt x="4486717" y="716407"/>
                  </a:cubicBezTo>
                  <a:cubicBezTo>
                    <a:pt x="4459481" y="742973"/>
                    <a:pt x="4436822" y="756256"/>
                    <a:pt x="4418739" y="756256"/>
                  </a:cubicBezTo>
                  <a:cubicBezTo>
                    <a:pt x="4410033" y="756256"/>
                    <a:pt x="4403280" y="753744"/>
                    <a:pt x="4398480" y="748721"/>
                  </a:cubicBezTo>
                  <a:cubicBezTo>
                    <a:pt x="4393681" y="743698"/>
                    <a:pt x="4391281" y="737057"/>
                    <a:pt x="4391281" y="728797"/>
                  </a:cubicBezTo>
                  <a:cubicBezTo>
                    <a:pt x="4391281" y="717635"/>
                    <a:pt x="4396304" y="704966"/>
                    <a:pt x="4406350" y="690790"/>
                  </a:cubicBezTo>
                  <a:cubicBezTo>
                    <a:pt x="4416395" y="676614"/>
                    <a:pt x="4427781" y="663945"/>
                    <a:pt x="4440506" y="652783"/>
                  </a:cubicBezTo>
                  <a:cubicBezTo>
                    <a:pt x="4461714" y="675107"/>
                    <a:pt x="4483201" y="692297"/>
                    <a:pt x="4504967" y="704352"/>
                  </a:cubicBezTo>
                  <a:cubicBezTo>
                    <a:pt x="4526733" y="716407"/>
                    <a:pt x="4550006" y="722435"/>
                    <a:pt x="4574786" y="722435"/>
                  </a:cubicBezTo>
                  <a:cubicBezTo>
                    <a:pt x="4579697" y="722435"/>
                    <a:pt x="4584274" y="722100"/>
                    <a:pt x="4588515" y="721430"/>
                  </a:cubicBezTo>
                  <a:cubicBezTo>
                    <a:pt x="4574004" y="755809"/>
                    <a:pt x="4566749" y="790523"/>
                    <a:pt x="4566749" y="825572"/>
                  </a:cubicBezTo>
                  <a:cubicBezTo>
                    <a:pt x="4566749" y="867095"/>
                    <a:pt x="4577241" y="912414"/>
                    <a:pt x="4598226" y="961527"/>
                  </a:cubicBezTo>
                  <a:lnTo>
                    <a:pt x="4626355" y="970903"/>
                  </a:lnTo>
                  <a:cubicBezTo>
                    <a:pt x="4616755" y="934068"/>
                    <a:pt x="4611956" y="897791"/>
                    <a:pt x="4611956" y="862073"/>
                  </a:cubicBezTo>
                  <a:cubicBezTo>
                    <a:pt x="4611956" y="810950"/>
                    <a:pt x="4627806" y="766078"/>
                    <a:pt x="4659506" y="727457"/>
                  </a:cubicBezTo>
                  <a:lnTo>
                    <a:pt x="4612290" y="667182"/>
                  </a:lnTo>
                  <a:cubicBezTo>
                    <a:pt x="4596440" y="672540"/>
                    <a:pt x="4580702" y="675219"/>
                    <a:pt x="4565075" y="675219"/>
                  </a:cubicBezTo>
                  <a:cubicBezTo>
                    <a:pt x="4546099" y="675219"/>
                    <a:pt x="4527626" y="672205"/>
                    <a:pt x="4509655" y="666177"/>
                  </a:cubicBezTo>
                  <a:cubicBezTo>
                    <a:pt x="4491684" y="660150"/>
                    <a:pt x="4474773" y="650327"/>
                    <a:pt x="4458923" y="636709"/>
                  </a:cubicBezTo>
                  <a:lnTo>
                    <a:pt x="4466625" y="630682"/>
                  </a:lnTo>
                  <a:lnTo>
                    <a:pt x="4697011" y="630682"/>
                  </a:lnTo>
                  <a:lnTo>
                    <a:pt x="4699690" y="630682"/>
                  </a:lnTo>
                  <a:cubicBezTo>
                    <a:pt x="4712191" y="630682"/>
                    <a:pt x="4724079" y="640002"/>
                    <a:pt x="4735353" y="658643"/>
                  </a:cubicBezTo>
                  <a:cubicBezTo>
                    <a:pt x="4746626" y="677284"/>
                    <a:pt x="4752263" y="694083"/>
                    <a:pt x="4752263" y="709040"/>
                  </a:cubicBezTo>
                  <a:lnTo>
                    <a:pt x="4752263" y="935073"/>
                  </a:lnTo>
                  <a:lnTo>
                    <a:pt x="4811199" y="973582"/>
                  </a:lnTo>
                  <a:lnTo>
                    <a:pt x="4811199" y="630682"/>
                  </a:lnTo>
                  <a:lnTo>
                    <a:pt x="4858936" y="630682"/>
                  </a:lnTo>
                  <a:lnTo>
                    <a:pt x="4879846" y="630682"/>
                  </a:lnTo>
                  <a:lnTo>
                    <a:pt x="4978817" y="630682"/>
                  </a:lnTo>
                  <a:lnTo>
                    <a:pt x="4978817" y="739178"/>
                  </a:lnTo>
                  <a:cubicBezTo>
                    <a:pt x="4978817" y="755698"/>
                    <a:pt x="4985849" y="771380"/>
                    <a:pt x="4999913" y="786226"/>
                  </a:cubicBezTo>
                  <a:cubicBezTo>
                    <a:pt x="5013978" y="801071"/>
                    <a:pt x="5031725" y="808494"/>
                    <a:pt x="5053157" y="808494"/>
                  </a:cubicBezTo>
                  <a:cubicBezTo>
                    <a:pt x="5068337" y="808494"/>
                    <a:pt x="5083573" y="804643"/>
                    <a:pt x="5098865" y="796942"/>
                  </a:cubicBezTo>
                  <a:cubicBezTo>
                    <a:pt x="5114158" y="789240"/>
                    <a:pt x="5128836" y="778245"/>
                    <a:pt x="5142900" y="763958"/>
                  </a:cubicBezTo>
                  <a:cubicBezTo>
                    <a:pt x="5149151" y="771994"/>
                    <a:pt x="5152276" y="782263"/>
                    <a:pt x="5152276" y="794765"/>
                  </a:cubicBezTo>
                  <a:cubicBezTo>
                    <a:pt x="5152276" y="811731"/>
                    <a:pt x="5143737" y="827581"/>
                    <a:pt x="5126659" y="842316"/>
                  </a:cubicBezTo>
                  <a:cubicBezTo>
                    <a:pt x="5109581" y="857050"/>
                    <a:pt x="5083518" y="864417"/>
                    <a:pt x="5048469" y="864417"/>
                  </a:cubicBezTo>
                  <a:cubicBezTo>
                    <a:pt x="5008285" y="864417"/>
                    <a:pt x="4974966" y="847562"/>
                    <a:pt x="4948512" y="813852"/>
                  </a:cubicBezTo>
                  <a:cubicBezTo>
                    <a:pt x="4922058" y="780143"/>
                    <a:pt x="4903473" y="732257"/>
                    <a:pt x="4892757" y="670196"/>
                  </a:cubicBezTo>
                  <a:lnTo>
                    <a:pt x="4861615" y="660150"/>
                  </a:lnTo>
                  <a:cubicBezTo>
                    <a:pt x="4870768" y="753465"/>
                    <a:pt x="4892255" y="822559"/>
                    <a:pt x="4926076" y="867430"/>
                  </a:cubicBezTo>
                  <a:cubicBezTo>
                    <a:pt x="4959897" y="912302"/>
                    <a:pt x="5003150" y="934738"/>
                    <a:pt x="5055836" y="934738"/>
                  </a:cubicBezTo>
                  <a:cubicBezTo>
                    <a:pt x="5096466" y="934738"/>
                    <a:pt x="5129115" y="922348"/>
                    <a:pt x="5153783" y="897568"/>
                  </a:cubicBezTo>
                  <a:cubicBezTo>
                    <a:pt x="5178451" y="872788"/>
                    <a:pt x="5190785" y="840641"/>
                    <a:pt x="5190785" y="801127"/>
                  </a:cubicBezTo>
                  <a:cubicBezTo>
                    <a:pt x="5190785" y="757372"/>
                    <a:pt x="5169912" y="712947"/>
                    <a:pt x="5128166" y="667852"/>
                  </a:cubicBezTo>
                  <a:cubicBezTo>
                    <a:pt x="5112316" y="695757"/>
                    <a:pt x="5097024" y="716742"/>
                    <a:pt x="5082290" y="730806"/>
                  </a:cubicBezTo>
                  <a:cubicBezTo>
                    <a:pt x="5067556" y="744870"/>
                    <a:pt x="5056282" y="751902"/>
                    <a:pt x="5048469" y="751902"/>
                  </a:cubicBezTo>
                  <a:cubicBezTo>
                    <a:pt x="5044897" y="751902"/>
                    <a:pt x="5042218" y="750675"/>
                    <a:pt x="5040432" y="748219"/>
                  </a:cubicBezTo>
                  <a:cubicBezTo>
                    <a:pt x="5038646" y="745763"/>
                    <a:pt x="5037753" y="741522"/>
                    <a:pt x="5037753" y="735494"/>
                  </a:cubicBezTo>
                  <a:lnTo>
                    <a:pt x="5037753" y="630682"/>
                  </a:lnTo>
                  <a:lnTo>
                    <a:pt x="5239936" y="630682"/>
                  </a:lnTo>
                  <a:lnTo>
                    <a:pt x="5242615" y="630682"/>
                  </a:lnTo>
                  <a:cubicBezTo>
                    <a:pt x="5255116" y="630682"/>
                    <a:pt x="5267004" y="640002"/>
                    <a:pt x="5278278" y="658643"/>
                  </a:cubicBezTo>
                  <a:cubicBezTo>
                    <a:pt x="5289551" y="677284"/>
                    <a:pt x="5295188" y="694083"/>
                    <a:pt x="5295188" y="709040"/>
                  </a:cubicBezTo>
                  <a:lnTo>
                    <a:pt x="5295188" y="935073"/>
                  </a:lnTo>
                  <a:lnTo>
                    <a:pt x="5354124" y="973582"/>
                  </a:lnTo>
                  <a:lnTo>
                    <a:pt x="5354124" y="630682"/>
                  </a:lnTo>
                  <a:lnTo>
                    <a:pt x="5401861" y="630682"/>
                  </a:lnTo>
                  <a:lnTo>
                    <a:pt x="5416260" y="630682"/>
                  </a:lnTo>
                  <a:lnTo>
                    <a:pt x="5428315" y="671535"/>
                  </a:lnTo>
                  <a:cubicBezTo>
                    <a:pt x="5466936" y="672428"/>
                    <a:pt x="5499976" y="685934"/>
                    <a:pt x="5527435" y="712054"/>
                  </a:cubicBezTo>
                  <a:lnTo>
                    <a:pt x="5441710" y="788737"/>
                  </a:lnTo>
                  <a:lnTo>
                    <a:pt x="5475196" y="845664"/>
                  </a:lnTo>
                  <a:cubicBezTo>
                    <a:pt x="5552438" y="851692"/>
                    <a:pt x="5607132" y="883169"/>
                    <a:pt x="5639279" y="940096"/>
                  </a:cubicBezTo>
                  <a:lnTo>
                    <a:pt x="5690513" y="973582"/>
                  </a:lnTo>
                  <a:lnTo>
                    <a:pt x="5690513" y="630682"/>
                  </a:lnTo>
                  <a:lnTo>
                    <a:pt x="5759160" y="630682"/>
                  </a:lnTo>
                  <a:lnTo>
                    <a:pt x="5735050" y="592508"/>
                  </a:lnTo>
                  <a:lnTo>
                    <a:pt x="5398661" y="592508"/>
                  </a:lnTo>
                  <a:lnTo>
                    <a:pt x="5377751" y="592508"/>
                  </a:lnTo>
                  <a:lnTo>
                    <a:pt x="5351111" y="592508"/>
                  </a:lnTo>
                  <a:cubicBezTo>
                    <a:pt x="5347762" y="587596"/>
                    <a:pt x="5344469" y="582294"/>
                    <a:pt x="5341232" y="576601"/>
                  </a:cubicBezTo>
                  <a:cubicBezTo>
                    <a:pt x="5337995" y="570909"/>
                    <a:pt x="5332972" y="561254"/>
                    <a:pt x="5326163" y="547636"/>
                  </a:cubicBezTo>
                  <a:cubicBezTo>
                    <a:pt x="5319354" y="534018"/>
                    <a:pt x="5309029" y="527209"/>
                    <a:pt x="5295188" y="527209"/>
                  </a:cubicBezTo>
                  <a:lnTo>
                    <a:pt x="5295188" y="630682"/>
                  </a:lnTo>
                  <a:cubicBezTo>
                    <a:pt x="5285366" y="615278"/>
                    <a:pt x="5276548" y="605065"/>
                    <a:pt x="5268734" y="600042"/>
                  </a:cubicBezTo>
                  <a:cubicBezTo>
                    <a:pt x="5264827" y="597531"/>
                    <a:pt x="5260056" y="595647"/>
                    <a:pt x="5254419" y="594391"/>
                  </a:cubicBezTo>
                  <a:lnTo>
                    <a:pt x="5235349" y="592550"/>
                  </a:lnTo>
                  <a:lnTo>
                    <a:pt x="5235322" y="592508"/>
                  </a:lnTo>
                  <a:lnTo>
                    <a:pt x="5234913" y="592508"/>
                  </a:lnTo>
                  <a:lnTo>
                    <a:pt x="5215826" y="592508"/>
                  </a:lnTo>
                  <a:lnTo>
                    <a:pt x="4855736" y="592508"/>
                  </a:lnTo>
                  <a:lnTo>
                    <a:pt x="4834826" y="592508"/>
                  </a:lnTo>
                  <a:lnTo>
                    <a:pt x="4808186" y="592508"/>
                  </a:lnTo>
                  <a:cubicBezTo>
                    <a:pt x="4804837" y="587596"/>
                    <a:pt x="4801544" y="582294"/>
                    <a:pt x="4798307" y="576601"/>
                  </a:cubicBezTo>
                  <a:cubicBezTo>
                    <a:pt x="4795070" y="570909"/>
                    <a:pt x="4790047" y="561254"/>
                    <a:pt x="4783238" y="547636"/>
                  </a:cubicBezTo>
                  <a:cubicBezTo>
                    <a:pt x="4776429" y="534018"/>
                    <a:pt x="4766104" y="527209"/>
                    <a:pt x="4752263" y="527209"/>
                  </a:cubicBezTo>
                  <a:close/>
                  <a:moveTo>
                    <a:pt x="0" y="0"/>
                  </a:moveTo>
                  <a:lnTo>
                    <a:pt x="10917361" y="0"/>
                  </a:lnTo>
                  <a:lnTo>
                    <a:pt x="10917361" y="5519412"/>
                  </a:lnTo>
                  <a:lnTo>
                    <a:pt x="0" y="5519412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9EF03AF-F0D8-4C79-8CA6-03089B87D932}"/>
                </a:ext>
              </a:extLst>
            </p:cNvPr>
            <p:cNvGrpSpPr/>
            <p:nvPr/>
          </p:nvGrpSpPr>
          <p:grpSpPr>
            <a:xfrm>
              <a:off x="8047326" y="4101823"/>
              <a:ext cx="3495641" cy="2050523"/>
              <a:chOff x="8504406" y="4182463"/>
              <a:chExt cx="3048000" cy="1714500"/>
            </a:xfrm>
          </p:grpSpPr>
          <p:pic>
            <p:nvPicPr>
              <p:cNvPr id="1026" name="Picture 2" descr="শিক্ষক বাতায়ন">
                <a:extLst>
                  <a:ext uri="{FF2B5EF4-FFF2-40B4-BE49-F238E27FC236}">
                    <a16:creationId xmlns:a16="http://schemas.microsoft.com/office/drawing/2014/main" id="{21754638-D1BC-4E3C-8B99-FEA83C6552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4406" y="4182463"/>
                <a:ext cx="3048000" cy="1714500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rgbClr val="00FF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CE42B05-5507-47C5-852C-65CA10221EF9}"/>
                  </a:ext>
                </a:extLst>
              </p:cNvPr>
              <p:cNvSpPr/>
              <p:nvPr/>
            </p:nvSpPr>
            <p:spPr>
              <a:xfrm>
                <a:off x="8948580" y="5531790"/>
                <a:ext cx="2252820" cy="1165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9DE1C17-A7D2-4FE9-B793-03F4D25E743E}"/>
                  </a:ext>
                </a:extLst>
              </p:cNvPr>
              <p:cNvSpPr/>
              <p:nvPr/>
            </p:nvSpPr>
            <p:spPr>
              <a:xfrm>
                <a:off x="10934700" y="4261492"/>
                <a:ext cx="371475" cy="1165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2EC7DF7-2B67-4C9C-B02D-A7F9BB6553B8}"/>
                  </a:ext>
                </a:extLst>
              </p:cNvPr>
              <p:cNvSpPr/>
              <p:nvPr/>
            </p:nvSpPr>
            <p:spPr>
              <a:xfrm>
                <a:off x="9457775" y="4274939"/>
                <a:ext cx="1045394" cy="1475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778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E7ED23E-FE70-483F-9203-2A5FF2BBC2D0}"/>
              </a:ext>
            </a:extLst>
          </p:cNvPr>
          <p:cNvGrpSpPr/>
          <p:nvPr/>
        </p:nvGrpSpPr>
        <p:grpSpPr>
          <a:xfrm>
            <a:off x="6875211" y="1649661"/>
            <a:ext cx="4757031" cy="4514849"/>
            <a:chOff x="4132571" y="1465548"/>
            <a:chExt cx="3926858" cy="3926905"/>
          </a:xfrm>
          <a:gradFill>
            <a:gsLst>
              <a:gs pos="0">
                <a:srgbClr val="E51BBA"/>
              </a:gs>
              <a:gs pos="48000">
                <a:srgbClr val="FF0000"/>
              </a:gs>
              <a:gs pos="14152">
                <a:srgbClr val="FF0000"/>
              </a:gs>
              <a:gs pos="29000">
                <a:srgbClr val="15F33F"/>
              </a:gs>
              <a:gs pos="84000">
                <a:srgbClr val="7030A0"/>
              </a:gs>
              <a:gs pos="69000">
                <a:schemeClr val="accent2">
                  <a:lumMod val="75000"/>
                </a:schemeClr>
              </a:gs>
            </a:gsLst>
            <a:lin ang="5400000" scaled="1"/>
          </a:gradFill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DDA097B9-5460-4893-A73D-E96C0CD52CCB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9D38609-3210-493F-AEF8-9AFF3625C941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452088C5-C2A2-4886-AA2B-C8EB2061A235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5A24093-BDF6-4388-B9F6-F9CA57E405F8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D803465-8303-40A6-92FF-999B547306E7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03EE5735-E7C8-4F7A-A4A5-C23CD9C88232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F1AD3B8-DF66-42B6-A1F1-78189FC30CB5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D8E5DBCC-3CB3-4541-82D3-27B1CD08F23A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D5B80E15-FE43-4C21-AF5C-A9B97C72029C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2D92C53-9D56-456C-B282-303477129E4A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3A691095-2778-455C-8098-1AB394FCFB24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E268D505-8066-4596-A394-652606F312F8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24A267C-59A9-4743-A2D9-44F5E079AA50}"/>
              </a:ext>
            </a:extLst>
          </p:cNvPr>
          <p:cNvGrpSpPr/>
          <p:nvPr/>
        </p:nvGrpSpPr>
        <p:grpSpPr>
          <a:xfrm>
            <a:off x="4817035" y="693490"/>
            <a:ext cx="3293628" cy="2836383"/>
            <a:chOff x="4132571" y="1465548"/>
            <a:chExt cx="3926858" cy="3926905"/>
          </a:xfrm>
          <a:gradFill>
            <a:gsLst>
              <a:gs pos="0">
                <a:srgbClr val="E51BBA"/>
              </a:gs>
              <a:gs pos="48000">
                <a:srgbClr val="FF0000"/>
              </a:gs>
              <a:gs pos="14152">
                <a:srgbClr val="FF0000"/>
              </a:gs>
              <a:gs pos="29000">
                <a:srgbClr val="15F33F"/>
              </a:gs>
              <a:gs pos="84000">
                <a:srgbClr val="7030A0"/>
              </a:gs>
              <a:gs pos="69000">
                <a:schemeClr val="accent2">
                  <a:lumMod val="75000"/>
                </a:schemeClr>
              </a:gs>
            </a:gsLst>
            <a:lin ang="5400000" scaled="1"/>
          </a:gradFill>
        </p:grpSpPr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83EDEF74-38EC-40E5-8DB0-2F50D5B45EA3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11EBBE9D-28D8-4ABF-84FF-CA2ABAE4AFA0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DCEC5EDD-1793-4FFB-8F2A-971BD3FDD2FD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61AC4F97-5D9E-42F6-81A5-7C22ED86F947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FE26C75-C0AE-4A5F-A1C3-27C3591FB778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023DC94C-6AB7-4D53-8595-BB6F6A846AD3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143798F3-79E7-4144-A670-118DC4264620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90D8938A-7FF1-4C5B-A31A-82F177957082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9FEE3DC-B682-4E23-BD5A-08524A166D07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7B0E232-FAAF-4A9B-9DC2-2A302719EB42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5B1013EF-4F2A-4D1A-AF47-359F93C78820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1B2C243-B7CB-4977-BA6C-FE73CDE83BDA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C304A94-39CE-4213-A210-9C17D3D15600}"/>
              </a:ext>
            </a:extLst>
          </p:cNvPr>
          <p:cNvGrpSpPr/>
          <p:nvPr/>
        </p:nvGrpSpPr>
        <p:grpSpPr>
          <a:xfrm>
            <a:off x="5059206" y="3243783"/>
            <a:ext cx="3293628" cy="2874511"/>
            <a:chOff x="4132571" y="1465548"/>
            <a:chExt cx="3926858" cy="3926905"/>
          </a:xfrm>
          <a:gradFill>
            <a:gsLst>
              <a:gs pos="0">
                <a:srgbClr val="E51BBA"/>
              </a:gs>
              <a:gs pos="48000">
                <a:srgbClr val="FF0000"/>
              </a:gs>
              <a:gs pos="14152">
                <a:srgbClr val="FF0000"/>
              </a:gs>
              <a:gs pos="29000">
                <a:srgbClr val="15F33F"/>
              </a:gs>
              <a:gs pos="84000">
                <a:srgbClr val="7030A0"/>
              </a:gs>
              <a:gs pos="69000">
                <a:schemeClr val="accent2">
                  <a:lumMod val="75000"/>
                </a:schemeClr>
              </a:gs>
            </a:gsLst>
            <a:lin ang="5400000" scaled="1"/>
          </a:gradFill>
        </p:grpSpPr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BBDEA85-AB92-4C7A-8424-FC954EB0D8AF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284675CC-98C0-4D28-9D31-E6551E5642D9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18B38A3-7B89-40D2-BBEC-0AC2A50CA540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B13BC4DF-F506-4510-A771-D077E52CF813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4F1F32AA-B9C1-49D6-A451-EE252073867A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8DCF1A3D-9137-4318-A6E8-98CE10532340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EBF86189-34D4-4A5A-A3EE-2513C04C5046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4C932ED2-213A-4D4D-AECE-AB4C6C9D4CE2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40AC90B5-D52F-46A4-B02F-7CE8D92A6AFF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8E8152C-BA60-4989-9E12-555E8131DF66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6B520F18-0C95-4CA6-B837-904356915816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02A3D97F-43B8-454E-88B6-F97896F331C3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Frame 1">
            <a:extLst>
              <a:ext uri="{FF2B5EF4-FFF2-40B4-BE49-F238E27FC236}">
                <a16:creationId xmlns:a16="http://schemas.microsoft.com/office/drawing/2014/main" id="{7F782C12-8B9B-4B5B-B6F1-8ABAE7FC0452}"/>
              </a:ext>
            </a:extLst>
          </p:cNvPr>
          <p:cNvSpPr/>
          <p:nvPr/>
        </p:nvSpPr>
        <p:spPr>
          <a:xfrm>
            <a:off x="21678" y="0"/>
            <a:ext cx="12192000" cy="6858000"/>
          </a:xfrm>
          <a:prstGeom prst="frame">
            <a:avLst>
              <a:gd name="adj1" fmla="val 10096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48693">
                <a:srgbClr val="00B050"/>
              </a:gs>
              <a:gs pos="92035">
                <a:srgbClr val="7030A0"/>
              </a:gs>
              <a:gs pos="33000">
                <a:srgbClr val="7030A0"/>
              </a:gs>
              <a:gs pos="68000">
                <a:srgbClr val="7030A0"/>
              </a:gs>
              <a:gs pos="12000">
                <a:srgbClr val="FF0000"/>
              </a:gs>
              <a:gs pos="84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95EDFB2-329C-443C-9D08-0E118612E641}"/>
              </a:ext>
            </a:extLst>
          </p:cNvPr>
          <p:cNvGrpSpPr/>
          <p:nvPr/>
        </p:nvGrpSpPr>
        <p:grpSpPr>
          <a:xfrm>
            <a:off x="730968" y="1608064"/>
            <a:ext cx="4757031" cy="4514849"/>
            <a:chOff x="4132571" y="1465548"/>
            <a:chExt cx="3926858" cy="3926905"/>
          </a:xfrm>
          <a:gradFill>
            <a:gsLst>
              <a:gs pos="0">
                <a:srgbClr val="E51BBA"/>
              </a:gs>
              <a:gs pos="48000">
                <a:srgbClr val="FF0000"/>
              </a:gs>
              <a:gs pos="14152">
                <a:srgbClr val="FF0000"/>
              </a:gs>
              <a:gs pos="29000">
                <a:srgbClr val="15F33F"/>
              </a:gs>
              <a:gs pos="84000">
                <a:srgbClr val="7030A0"/>
              </a:gs>
              <a:gs pos="69000">
                <a:schemeClr val="accent2">
                  <a:lumMod val="75000"/>
                </a:schemeClr>
              </a:gs>
            </a:gsLst>
            <a:lin ang="5400000" scaled="1"/>
          </a:gra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AFDCB0-9965-41B6-B184-F8339355522E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824FE98-25D4-40C0-9452-719D62D8CE82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54586FF-D703-432E-A21A-5461527B04B7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55A6793-265E-498B-949A-5C95F350FA07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486EB7C-50E2-4AF2-87A3-CA3E5CDE4924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A6F890-7A2E-4E81-AC1A-7439DECB43CA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E954524-B4DD-4FF7-B1E5-E7F88C299CD8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791D3D8-FDFB-4559-8C22-B0F2D0917733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952905B-9864-4992-8141-E603DFD14110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6CCB9BA-6E81-44FC-85A9-6B3506B3F486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D0A168A-6928-43E3-80A0-5B9D5B208F56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BEAF9-EE98-4CF5-A205-84264AE434FE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FBC26C40-7466-4BE2-BD26-765A4DC1A485}"/>
              </a:ext>
            </a:extLst>
          </p:cNvPr>
          <p:cNvSpPr/>
          <p:nvPr/>
        </p:nvSpPr>
        <p:spPr>
          <a:xfrm>
            <a:off x="706154" y="646871"/>
            <a:ext cx="10823048" cy="5727336"/>
          </a:xfrm>
          <a:custGeom>
            <a:avLst/>
            <a:gdLst/>
            <a:ahLst/>
            <a:cxnLst/>
            <a:rect l="l" t="t" r="r" b="b"/>
            <a:pathLst>
              <a:path w="10823048" h="5503327">
                <a:moveTo>
                  <a:pt x="2051775" y="4248483"/>
                </a:moveTo>
                <a:lnTo>
                  <a:pt x="2011591" y="4290453"/>
                </a:lnTo>
                <a:lnTo>
                  <a:pt x="2061597" y="4322153"/>
                </a:lnTo>
                <a:lnTo>
                  <a:pt x="2103121" y="4283756"/>
                </a:lnTo>
                <a:close/>
                <a:moveTo>
                  <a:pt x="1959799" y="4248483"/>
                </a:moveTo>
                <a:lnTo>
                  <a:pt x="1918276" y="4290453"/>
                </a:lnTo>
                <a:lnTo>
                  <a:pt x="1970068" y="4322153"/>
                </a:lnTo>
                <a:lnTo>
                  <a:pt x="2010698" y="4283756"/>
                </a:lnTo>
                <a:close/>
                <a:moveTo>
                  <a:pt x="3788748" y="3851112"/>
                </a:moveTo>
                <a:lnTo>
                  <a:pt x="3788748" y="3931926"/>
                </a:lnTo>
                <a:lnTo>
                  <a:pt x="4035654" y="3931926"/>
                </a:lnTo>
                <a:lnTo>
                  <a:pt x="4035654" y="3851112"/>
                </a:lnTo>
                <a:close/>
                <a:moveTo>
                  <a:pt x="6067306" y="3843522"/>
                </a:moveTo>
                <a:cubicBezTo>
                  <a:pt x="6061651" y="3843522"/>
                  <a:pt x="6057484" y="3846126"/>
                  <a:pt x="6054805" y="3851335"/>
                </a:cubicBezTo>
                <a:cubicBezTo>
                  <a:pt x="6052126" y="3856544"/>
                  <a:pt x="6050786" y="3864656"/>
                  <a:pt x="6050786" y="3875669"/>
                </a:cubicBezTo>
                <a:cubicBezTo>
                  <a:pt x="6050786" y="3886980"/>
                  <a:pt x="6052126" y="3895240"/>
                  <a:pt x="6054805" y="3900449"/>
                </a:cubicBezTo>
                <a:cubicBezTo>
                  <a:pt x="6057484" y="3905658"/>
                  <a:pt x="6061651" y="3908262"/>
                  <a:pt x="6067306" y="3908262"/>
                </a:cubicBezTo>
                <a:lnTo>
                  <a:pt x="6496378" y="3908262"/>
                </a:lnTo>
                <a:cubicBezTo>
                  <a:pt x="6502033" y="3908262"/>
                  <a:pt x="6506275" y="3905658"/>
                  <a:pt x="6509103" y="3900449"/>
                </a:cubicBezTo>
                <a:cubicBezTo>
                  <a:pt x="6511930" y="3895240"/>
                  <a:pt x="6513344" y="3886980"/>
                  <a:pt x="6513344" y="3875669"/>
                </a:cubicBezTo>
                <a:cubicBezTo>
                  <a:pt x="6513344" y="3870013"/>
                  <a:pt x="6512972" y="3865176"/>
                  <a:pt x="6512228" y="3861158"/>
                </a:cubicBezTo>
                <a:cubicBezTo>
                  <a:pt x="6511484" y="3857140"/>
                  <a:pt x="6510442" y="3853866"/>
                  <a:pt x="6509103" y="3851335"/>
                </a:cubicBezTo>
                <a:cubicBezTo>
                  <a:pt x="6507763" y="3848805"/>
                  <a:pt x="6505977" y="3846871"/>
                  <a:pt x="6503745" y="3845531"/>
                </a:cubicBezTo>
                <a:cubicBezTo>
                  <a:pt x="6501512" y="3844192"/>
                  <a:pt x="6499057" y="3843522"/>
                  <a:pt x="6496378" y="3843522"/>
                </a:cubicBezTo>
                <a:close/>
                <a:moveTo>
                  <a:pt x="8065770" y="3839057"/>
                </a:moveTo>
                <a:cubicBezTo>
                  <a:pt x="8089880" y="3839057"/>
                  <a:pt x="8111014" y="3843150"/>
                  <a:pt x="8129171" y="3851335"/>
                </a:cubicBezTo>
                <a:cubicBezTo>
                  <a:pt x="8147328" y="3859521"/>
                  <a:pt x="8156406" y="3870906"/>
                  <a:pt x="8156406" y="3885492"/>
                </a:cubicBezTo>
                <a:cubicBezTo>
                  <a:pt x="8156406" y="3897100"/>
                  <a:pt x="8148965" y="3905732"/>
                  <a:pt x="8134082" y="3911388"/>
                </a:cubicBezTo>
                <a:cubicBezTo>
                  <a:pt x="8119200" y="3917043"/>
                  <a:pt x="8095536" y="3919871"/>
                  <a:pt x="8063092" y="3919871"/>
                </a:cubicBezTo>
                <a:lnTo>
                  <a:pt x="7857262" y="3919871"/>
                </a:lnTo>
                <a:cubicBezTo>
                  <a:pt x="7890600" y="3902904"/>
                  <a:pt x="7924086" y="3885938"/>
                  <a:pt x="7957721" y="3868972"/>
                </a:cubicBezTo>
                <a:cubicBezTo>
                  <a:pt x="7999988" y="3849029"/>
                  <a:pt x="8036004" y="3839057"/>
                  <a:pt x="8065770" y="3839057"/>
                </a:cubicBezTo>
                <a:close/>
                <a:moveTo>
                  <a:pt x="2893696" y="3839057"/>
                </a:moveTo>
                <a:cubicBezTo>
                  <a:pt x="2917806" y="3839057"/>
                  <a:pt x="2938939" y="3843150"/>
                  <a:pt x="2957096" y="3851335"/>
                </a:cubicBezTo>
                <a:cubicBezTo>
                  <a:pt x="2975253" y="3859521"/>
                  <a:pt x="2984332" y="3870906"/>
                  <a:pt x="2984332" y="3885492"/>
                </a:cubicBezTo>
                <a:cubicBezTo>
                  <a:pt x="2984332" y="3897100"/>
                  <a:pt x="2976890" y="3905732"/>
                  <a:pt x="2962008" y="3911388"/>
                </a:cubicBezTo>
                <a:cubicBezTo>
                  <a:pt x="2947125" y="3917043"/>
                  <a:pt x="2923461" y="3919871"/>
                  <a:pt x="2891017" y="3919871"/>
                </a:cubicBezTo>
                <a:lnTo>
                  <a:pt x="2685187" y="3919871"/>
                </a:lnTo>
                <a:cubicBezTo>
                  <a:pt x="2718525" y="3902904"/>
                  <a:pt x="2752011" y="3885938"/>
                  <a:pt x="2785646" y="3868972"/>
                </a:cubicBezTo>
                <a:cubicBezTo>
                  <a:pt x="2827914" y="3849029"/>
                  <a:pt x="2863930" y="3839057"/>
                  <a:pt x="2893696" y="3839057"/>
                </a:cubicBezTo>
                <a:close/>
                <a:moveTo>
                  <a:pt x="8490824" y="3815393"/>
                </a:moveTo>
                <a:cubicBezTo>
                  <a:pt x="8502134" y="3830276"/>
                  <a:pt x="8511213" y="3844713"/>
                  <a:pt x="8518059" y="3858702"/>
                </a:cubicBezTo>
                <a:cubicBezTo>
                  <a:pt x="8526096" y="3875371"/>
                  <a:pt x="8532048" y="3892338"/>
                  <a:pt x="8535918" y="3909602"/>
                </a:cubicBezTo>
                <a:lnTo>
                  <a:pt x="8531900" y="3915406"/>
                </a:lnTo>
                <a:cubicBezTo>
                  <a:pt x="8514636" y="3913322"/>
                  <a:pt x="8496256" y="3907667"/>
                  <a:pt x="8476759" y="3898440"/>
                </a:cubicBezTo>
                <a:cubicBezTo>
                  <a:pt x="8457262" y="3889212"/>
                  <a:pt x="8442156" y="3878794"/>
                  <a:pt x="8431441" y="3867186"/>
                </a:cubicBezTo>
                <a:cubicBezTo>
                  <a:pt x="8440370" y="3852303"/>
                  <a:pt x="8448110" y="3841736"/>
                  <a:pt x="8454658" y="3835485"/>
                </a:cubicBezTo>
                <a:cubicBezTo>
                  <a:pt x="8464480" y="3825663"/>
                  <a:pt x="8476536" y="3818965"/>
                  <a:pt x="8490824" y="3815393"/>
                </a:cubicBezTo>
                <a:close/>
                <a:moveTo>
                  <a:pt x="4484966" y="3801999"/>
                </a:moveTo>
                <a:cubicBezTo>
                  <a:pt x="4459367" y="3801999"/>
                  <a:pt x="4437192" y="3813012"/>
                  <a:pt x="4418439" y="3835039"/>
                </a:cubicBezTo>
                <a:cubicBezTo>
                  <a:pt x="4407129" y="3848433"/>
                  <a:pt x="4397008" y="3866293"/>
                  <a:pt x="4388079" y="3888617"/>
                </a:cubicBezTo>
                <a:lnTo>
                  <a:pt x="4408617" y="3901565"/>
                </a:lnTo>
                <a:cubicBezTo>
                  <a:pt x="4418737" y="3889956"/>
                  <a:pt x="4427369" y="3881771"/>
                  <a:pt x="4434513" y="3877008"/>
                </a:cubicBezTo>
                <a:cubicBezTo>
                  <a:pt x="4443443" y="3871055"/>
                  <a:pt x="4452819" y="3868079"/>
                  <a:pt x="4462641" y="3868079"/>
                </a:cubicBezTo>
                <a:cubicBezTo>
                  <a:pt x="4478120" y="3868079"/>
                  <a:pt x="4493449" y="3874032"/>
                  <a:pt x="4508629" y="3885938"/>
                </a:cubicBezTo>
                <a:cubicBezTo>
                  <a:pt x="4513094" y="3889510"/>
                  <a:pt x="4524703" y="3900821"/>
                  <a:pt x="4543455" y="3919871"/>
                </a:cubicBezTo>
                <a:cubicBezTo>
                  <a:pt x="4490770" y="3925229"/>
                  <a:pt x="4451330" y="3931777"/>
                  <a:pt x="4425137" y="3939516"/>
                </a:cubicBezTo>
                <a:cubicBezTo>
                  <a:pt x="4392097" y="3949339"/>
                  <a:pt x="4367615" y="3964445"/>
                  <a:pt x="4351690" y="3984834"/>
                </a:cubicBezTo>
                <a:cubicBezTo>
                  <a:pt x="4335765" y="4005224"/>
                  <a:pt x="4327803" y="4034468"/>
                  <a:pt x="4327803" y="4072568"/>
                </a:cubicBezTo>
                <a:cubicBezTo>
                  <a:pt x="4327803" y="4080308"/>
                  <a:pt x="4333161" y="4103227"/>
                  <a:pt x="4343877" y="4141327"/>
                </a:cubicBezTo>
                <a:cubicBezTo>
                  <a:pt x="4350723" y="4165437"/>
                  <a:pt x="4361289" y="4201007"/>
                  <a:pt x="4375577" y="4248037"/>
                </a:cubicBezTo>
                <a:cubicBezTo>
                  <a:pt x="4383018" y="4272742"/>
                  <a:pt x="4390609" y="4297448"/>
                  <a:pt x="4398348" y="4322153"/>
                </a:cubicBezTo>
                <a:cubicBezTo>
                  <a:pt x="4402515" y="4307270"/>
                  <a:pt x="4405417" y="4295215"/>
                  <a:pt x="4407054" y="4285988"/>
                </a:cubicBezTo>
                <a:cubicBezTo>
                  <a:pt x="4408691" y="4276761"/>
                  <a:pt x="4409510" y="4266492"/>
                  <a:pt x="4409510" y="4255181"/>
                </a:cubicBezTo>
                <a:cubicBezTo>
                  <a:pt x="4409510" y="4236131"/>
                  <a:pt x="4406012" y="4215146"/>
                  <a:pt x="4399017" y="4192226"/>
                </a:cubicBezTo>
                <a:cubicBezTo>
                  <a:pt x="4392022" y="4169307"/>
                  <a:pt x="4385176" y="4146685"/>
                  <a:pt x="4378479" y="4124361"/>
                </a:cubicBezTo>
                <a:cubicBezTo>
                  <a:pt x="4371782" y="4102036"/>
                  <a:pt x="4368433" y="4081052"/>
                  <a:pt x="4368433" y="4061406"/>
                </a:cubicBezTo>
                <a:cubicBezTo>
                  <a:pt x="4368433" y="4039677"/>
                  <a:pt x="4391799" y="4023009"/>
                  <a:pt x="4438531" y="4011400"/>
                </a:cubicBezTo>
                <a:cubicBezTo>
                  <a:pt x="4475441" y="4002173"/>
                  <a:pt x="4518601" y="3997559"/>
                  <a:pt x="4568012" y="3997559"/>
                </a:cubicBezTo>
                <a:lnTo>
                  <a:pt x="4621143" y="3997559"/>
                </a:lnTo>
                <a:lnTo>
                  <a:pt x="4621143" y="3919871"/>
                </a:lnTo>
                <a:cubicBezTo>
                  <a:pt x="4605963" y="3896356"/>
                  <a:pt x="4594503" y="3879687"/>
                  <a:pt x="4586764" y="3869865"/>
                </a:cubicBezTo>
                <a:cubicBezTo>
                  <a:pt x="4570988" y="3849624"/>
                  <a:pt x="4555510" y="3833848"/>
                  <a:pt x="4540330" y="3822538"/>
                </a:cubicBezTo>
                <a:cubicBezTo>
                  <a:pt x="4521875" y="3808845"/>
                  <a:pt x="4503420" y="3801999"/>
                  <a:pt x="4484966" y="3801999"/>
                </a:cubicBezTo>
                <a:close/>
                <a:moveTo>
                  <a:pt x="2937004" y="3757797"/>
                </a:moveTo>
                <a:cubicBezTo>
                  <a:pt x="2910811" y="3757797"/>
                  <a:pt x="2886701" y="3761518"/>
                  <a:pt x="2864674" y="3768959"/>
                </a:cubicBezTo>
                <a:cubicBezTo>
                  <a:pt x="2845029" y="3775508"/>
                  <a:pt x="2823151" y="3786521"/>
                  <a:pt x="2799041" y="3801999"/>
                </a:cubicBezTo>
                <a:cubicBezTo>
                  <a:pt x="2789516" y="3807952"/>
                  <a:pt x="2763471" y="3826109"/>
                  <a:pt x="2720906" y="3856470"/>
                </a:cubicBezTo>
                <a:cubicBezTo>
                  <a:pt x="2694713" y="3875222"/>
                  <a:pt x="2663458" y="3890700"/>
                  <a:pt x="2627145" y="3902904"/>
                </a:cubicBezTo>
                <a:cubicBezTo>
                  <a:pt x="2593509" y="3914215"/>
                  <a:pt x="2564190" y="3919871"/>
                  <a:pt x="2539187" y="3919871"/>
                </a:cubicBezTo>
                <a:cubicBezTo>
                  <a:pt x="2512993" y="3919871"/>
                  <a:pt x="2490222" y="3908113"/>
                  <a:pt x="2470875" y="3884599"/>
                </a:cubicBezTo>
                <a:cubicBezTo>
                  <a:pt x="2452718" y="3862572"/>
                  <a:pt x="2438431" y="3831318"/>
                  <a:pt x="2428012" y="3790837"/>
                </a:cubicBezTo>
                <a:lnTo>
                  <a:pt x="2409707" y="3817626"/>
                </a:lnTo>
                <a:cubicBezTo>
                  <a:pt x="2411790" y="3828044"/>
                  <a:pt x="2413353" y="3837643"/>
                  <a:pt x="2414394" y="3846424"/>
                </a:cubicBezTo>
                <a:cubicBezTo>
                  <a:pt x="2415436" y="3855205"/>
                  <a:pt x="2415957" y="3863911"/>
                  <a:pt x="2415957" y="3872543"/>
                </a:cubicBezTo>
                <a:cubicBezTo>
                  <a:pt x="2415957" y="3893082"/>
                  <a:pt x="2407325" y="3906774"/>
                  <a:pt x="2390061" y="3913620"/>
                </a:cubicBezTo>
                <a:cubicBezTo>
                  <a:pt x="2379643" y="3917787"/>
                  <a:pt x="2362379" y="3919871"/>
                  <a:pt x="2338269" y="3919871"/>
                </a:cubicBezTo>
                <a:lnTo>
                  <a:pt x="2287965" y="3919871"/>
                </a:lnTo>
                <a:lnTo>
                  <a:pt x="2252097" y="3919871"/>
                </a:lnTo>
                <a:lnTo>
                  <a:pt x="2209830" y="3919871"/>
                </a:lnTo>
                <a:cubicBezTo>
                  <a:pt x="2184827" y="3919871"/>
                  <a:pt x="2161015" y="3923294"/>
                  <a:pt x="2138393" y="3930140"/>
                </a:cubicBezTo>
                <a:cubicBezTo>
                  <a:pt x="2108330" y="3939367"/>
                  <a:pt x="2084368" y="3953506"/>
                  <a:pt x="2066509" y="3972556"/>
                </a:cubicBezTo>
                <a:cubicBezTo>
                  <a:pt x="2044780" y="3996071"/>
                  <a:pt x="2033915" y="4026283"/>
                  <a:pt x="2033915" y="4063192"/>
                </a:cubicBezTo>
                <a:cubicBezTo>
                  <a:pt x="2033915" y="4073015"/>
                  <a:pt x="2037934" y="4080382"/>
                  <a:pt x="2045970" y="4085293"/>
                </a:cubicBezTo>
                <a:cubicBezTo>
                  <a:pt x="2054007" y="4090205"/>
                  <a:pt x="2067402" y="4092660"/>
                  <a:pt x="2086154" y="4092660"/>
                </a:cubicBezTo>
                <a:cubicBezTo>
                  <a:pt x="2091512" y="4092660"/>
                  <a:pt x="2102748" y="4093181"/>
                  <a:pt x="2119864" y="4094223"/>
                </a:cubicBezTo>
                <a:cubicBezTo>
                  <a:pt x="2136979" y="4095265"/>
                  <a:pt x="2149555" y="4096232"/>
                  <a:pt x="2157592" y="4097125"/>
                </a:cubicBezTo>
                <a:cubicBezTo>
                  <a:pt x="2168010" y="4097125"/>
                  <a:pt x="2175451" y="4098390"/>
                  <a:pt x="2179916" y="4100920"/>
                </a:cubicBezTo>
                <a:cubicBezTo>
                  <a:pt x="2184381" y="4103450"/>
                  <a:pt x="2186613" y="4107245"/>
                  <a:pt x="2186613" y="4112306"/>
                </a:cubicBezTo>
                <a:cubicBezTo>
                  <a:pt x="2186613" y="4126295"/>
                  <a:pt x="2166670" y="4137309"/>
                  <a:pt x="2126784" y="4145345"/>
                </a:cubicBezTo>
                <a:cubicBezTo>
                  <a:pt x="2094340" y="4151894"/>
                  <a:pt x="2056835" y="4155168"/>
                  <a:pt x="2014270" y="4155168"/>
                </a:cubicBezTo>
                <a:cubicBezTo>
                  <a:pt x="1950869" y="4155168"/>
                  <a:pt x="1901012" y="4146090"/>
                  <a:pt x="1864698" y="4127933"/>
                </a:cubicBezTo>
                <a:cubicBezTo>
                  <a:pt x="1826598" y="4108883"/>
                  <a:pt x="1807548" y="4081052"/>
                  <a:pt x="1807548" y="4044440"/>
                </a:cubicBezTo>
                <a:cubicBezTo>
                  <a:pt x="1807548" y="4023604"/>
                  <a:pt x="1816031" y="3996815"/>
                  <a:pt x="1832997" y="3964073"/>
                </a:cubicBezTo>
                <a:cubicBezTo>
                  <a:pt x="1844011" y="3945023"/>
                  <a:pt x="1855173" y="3925824"/>
                  <a:pt x="1866484" y="3906476"/>
                </a:cubicBezTo>
                <a:lnTo>
                  <a:pt x="1848624" y="3897547"/>
                </a:lnTo>
                <a:cubicBezTo>
                  <a:pt x="1819454" y="3943386"/>
                  <a:pt x="1801446" y="3973300"/>
                  <a:pt x="1794600" y="3987290"/>
                </a:cubicBezTo>
                <a:cubicBezTo>
                  <a:pt x="1775550" y="4025985"/>
                  <a:pt x="1766025" y="4062597"/>
                  <a:pt x="1766025" y="4097125"/>
                </a:cubicBezTo>
                <a:cubicBezTo>
                  <a:pt x="1766025" y="4139988"/>
                  <a:pt x="1786117" y="4173027"/>
                  <a:pt x="1826300" y="4196245"/>
                </a:cubicBezTo>
                <a:cubicBezTo>
                  <a:pt x="1864103" y="4217974"/>
                  <a:pt x="1915002" y="4228838"/>
                  <a:pt x="1978998" y="4228838"/>
                </a:cubicBezTo>
                <a:cubicBezTo>
                  <a:pt x="2070974" y="4228838"/>
                  <a:pt x="2136904" y="4214997"/>
                  <a:pt x="2176790" y="4187315"/>
                </a:cubicBezTo>
                <a:cubicBezTo>
                  <a:pt x="2213402" y="4162014"/>
                  <a:pt x="2231708" y="4121533"/>
                  <a:pt x="2231708" y="4065871"/>
                </a:cubicBezTo>
                <a:cubicBezTo>
                  <a:pt x="2231708" y="4054858"/>
                  <a:pt x="2227392" y="4047119"/>
                  <a:pt x="2218760" y="4042654"/>
                </a:cubicBezTo>
                <a:cubicBezTo>
                  <a:pt x="2213402" y="4039975"/>
                  <a:pt x="2203580" y="4037743"/>
                  <a:pt x="2189292" y="4035957"/>
                </a:cubicBezTo>
                <a:cubicBezTo>
                  <a:pt x="2165182" y="4033278"/>
                  <a:pt x="2149555" y="4031641"/>
                  <a:pt x="2142411" y="4031045"/>
                </a:cubicBezTo>
                <a:cubicBezTo>
                  <a:pt x="2135267" y="4030450"/>
                  <a:pt x="2125594" y="4030152"/>
                  <a:pt x="2113389" y="4030152"/>
                </a:cubicBezTo>
                <a:cubicBezTo>
                  <a:pt x="2085708" y="4030152"/>
                  <a:pt x="2071867" y="4025241"/>
                  <a:pt x="2071867" y="4015418"/>
                </a:cubicBezTo>
                <a:cubicBezTo>
                  <a:pt x="2071867" y="4008275"/>
                  <a:pt x="2083401" y="4003512"/>
                  <a:pt x="2106469" y="4001131"/>
                </a:cubicBezTo>
                <a:cubicBezTo>
                  <a:pt x="2129538" y="3998750"/>
                  <a:pt x="2163991" y="3997559"/>
                  <a:pt x="2209830" y="3997559"/>
                </a:cubicBezTo>
                <a:lnTo>
                  <a:pt x="2252097" y="3997559"/>
                </a:lnTo>
                <a:lnTo>
                  <a:pt x="2287965" y="3997559"/>
                </a:lnTo>
                <a:lnTo>
                  <a:pt x="2338269" y="3997559"/>
                </a:lnTo>
                <a:cubicBezTo>
                  <a:pt x="2365653" y="3997559"/>
                  <a:pt x="2385596" y="3995550"/>
                  <a:pt x="2398098" y="3991532"/>
                </a:cubicBezTo>
                <a:cubicBezTo>
                  <a:pt x="2410599" y="3987513"/>
                  <a:pt x="2423101" y="3980146"/>
                  <a:pt x="2435602" y="3969431"/>
                </a:cubicBezTo>
                <a:cubicBezTo>
                  <a:pt x="2450485" y="3978658"/>
                  <a:pt x="2463433" y="3985355"/>
                  <a:pt x="2474447" y="3989522"/>
                </a:cubicBezTo>
                <a:cubicBezTo>
                  <a:pt x="2489032" y="3994880"/>
                  <a:pt x="2504361" y="3997559"/>
                  <a:pt x="2520434" y="3997559"/>
                </a:cubicBezTo>
                <a:lnTo>
                  <a:pt x="3057109" y="3997559"/>
                </a:lnTo>
                <a:lnTo>
                  <a:pt x="3057109" y="3884599"/>
                </a:lnTo>
                <a:cubicBezTo>
                  <a:pt x="3057109" y="3845308"/>
                  <a:pt x="3047584" y="3814798"/>
                  <a:pt x="3028534" y="3793069"/>
                </a:cubicBezTo>
                <a:cubicBezTo>
                  <a:pt x="3007996" y="3769554"/>
                  <a:pt x="2977486" y="3757797"/>
                  <a:pt x="2937004" y="3757797"/>
                </a:cubicBezTo>
                <a:close/>
                <a:moveTo>
                  <a:pt x="7208967" y="3746635"/>
                </a:moveTo>
                <a:lnTo>
                  <a:pt x="7171909" y="3838164"/>
                </a:lnTo>
                <a:cubicBezTo>
                  <a:pt x="7186196" y="3855428"/>
                  <a:pt x="7197210" y="3875669"/>
                  <a:pt x="7204949" y="3898886"/>
                </a:cubicBezTo>
                <a:cubicBezTo>
                  <a:pt x="7213878" y="3925080"/>
                  <a:pt x="7218343" y="3953357"/>
                  <a:pt x="7218343" y="3983718"/>
                </a:cubicBezTo>
                <a:cubicBezTo>
                  <a:pt x="7218343" y="4028069"/>
                  <a:pt x="7191405" y="4062597"/>
                  <a:pt x="7137529" y="4087302"/>
                </a:cubicBezTo>
                <a:cubicBezTo>
                  <a:pt x="7094072" y="4107245"/>
                  <a:pt x="7044214" y="4117217"/>
                  <a:pt x="6987957" y="4117217"/>
                </a:cubicBezTo>
                <a:cubicBezTo>
                  <a:pt x="6939142" y="4117217"/>
                  <a:pt x="6901562" y="4107617"/>
                  <a:pt x="6875220" y="4088419"/>
                </a:cubicBezTo>
                <a:cubicBezTo>
                  <a:pt x="6848877" y="4069220"/>
                  <a:pt x="6835706" y="4041166"/>
                  <a:pt x="6835706" y="4004256"/>
                </a:cubicBezTo>
                <a:cubicBezTo>
                  <a:pt x="6835706" y="3983718"/>
                  <a:pt x="6839055" y="3961096"/>
                  <a:pt x="6845752" y="3936391"/>
                </a:cubicBezTo>
                <a:cubicBezTo>
                  <a:pt x="6852449" y="3911685"/>
                  <a:pt x="6866216" y="3877901"/>
                  <a:pt x="6887052" y="3835039"/>
                </a:cubicBezTo>
                <a:lnTo>
                  <a:pt x="6869192" y="3827002"/>
                </a:lnTo>
                <a:cubicBezTo>
                  <a:pt x="6853119" y="3860340"/>
                  <a:pt x="6841808" y="3885045"/>
                  <a:pt x="6835260" y="3901118"/>
                </a:cubicBezTo>
                <a:cubicBezTo>
                  <a:pt x="6824544" y="3927610"/>
                  <a:pt x="6816061" y="3953952"/>
                  <a:pt x="6809810" y="3980146"/>
                </a:cubicBezTo>
                <a:cubicBezTo>
                  <a:pt x="6803559" y="4006340"/>
                  <a:pt x="6800434" y="4032236"/>
                  <a:pt x="6800434" y="4057834"/>
                </a:cubicBezTo>
                <a:cubicBezTo>
                  <a:pt x="6800434" y="4105162"/>
                  <a:pt x="6817698" y="4140285"/>
                  <a:pt x="6852226" y="4163205"/>
                </a:cubicBezTo>
                <a:cubicBezTo>
                  <a:pt x="6883777" y="4184041"/>
                  <a:pt x="6929319" y="4194459"/>
                  <a:pt x="6988850" y="4194459"/>
                </a:cubicBezTo>
                <a:cubicBezTo>
                  <a:pt x="7082314" y="4194459"/>
                  <a:pt x="7150031" y="4177641"/>
                  <a:pt x="7192001" y="4144006"/>
                </a:cubicBezTo>
                <a:cubicBezTo>
                  <a:pt x="7230993" y="4112752"/>
                  <a:pt x="7250490" y="4063936"/>
                  <a:pt x="7250490" y="3997559"/>
                </a:cubicBezTo>
                <a:lnTo>
                  <a:pt x="7250490" y="3919871"/>
                </a:lnTo>
                <a:cubicBezTo>
                  <a:pt x="7250490" y="3878497"/>
                  <a:pt x="7247513" y="3845308"/>
                  <a:pt x="7241560" y="3820305"/>
                </a:cubicBezTo>
                <a:cubicBezTo>
                  <a:pt x="7235607" y="3795302"/>
                  <a:pt x="7224743" y="3770745"/>
                  <a:pt x="7208967" y="3746635"/>
                </a:cubicBezTo>
                <a:close/>
                <a:moveTo>
                  <a:pt x="8962162" y="3735473"/>
                </a:moveTo>
                <a:lnTo>
                  <a:pt x="8936712" y="3805571"/>
                </a:lnTo>
                <a:cubicBezTo>
                  <a:pt x="8956656" y="3827597"/>
                  <a:pt x="8972134" y="3849029"/>
                  <a:pt x="8983147" y="3869865"/>
                </a:cubicBezTo>
                <a:cubicBezTo>
                  <a:pt x="8996839" y="3895761"/>
                  <a:pt x="9003685" y="3920466"/>
                  <a:pt x="9003685" y="3943981"/>
                </a:cubicBezTo>
                <a:cubicBezTo>
                  <a:pt x="9003685" y="3971365"/>
                  <a:pt x="8990440" y="4002098"/>
                  <a:pt x="8963948" y="4036180"/>
                </a:cubicBezTo>
                <a:cubicBezTo>
                  <a:pt x="8937456" y="4070262"/>
                  <a:pt x="8905458" y="4098465"/>
                  <a:pt x="8867954" y="4120789"/>
                </a:cubicBezTo>
                <a:cubicBezTo>
                  <a:pt x="8826580" y="4145197"/>
                  <a:pt x="8786842" y="4157400"/>
                  <a:pt x="8748742" y="4157400"/>
                </a:cubicBezTo>
                <a:cubicBezTo>
                  <a:pt x="8731478" y="4157400"/>
                  <a:pt x="8712205" y="4155391"/>
                  <a:pt x="8690922" y="4151373"/>
                </a:cubicBezTo>
                <a:cubicBezTo>
                  <a:pt x="8669640" y="4147355"/>
                  <a:pt x="8649176" y="4143411"/>
                  <a:pt x="8629531" y="4139541"/>
                </a:cubicBezTo>
                <a:lnTo>
                  <a:pt x="8621941" y="4157400"/>
                </a:lnTo>
                <a:cubicBezTo>
                  <a:pt x="8643074" y="4165437"/>
                  <a:pt x="8664357" y="4173474"/>
                  <a:pt x="8685788" y="4181511"/>
                </a:cubicBezTo>
                <a:cubicBezTo>
                  <a:pt x="8711089" y="4191036"/>
                  <a:pt x="8732818" y="4198031"/>
                  <a:pt x="8750975" y="4202495"/>
                </a:cubicBezTo>
                <a:cubicBezTo>
                  <a:pt x="8774788" y="4208449"/>
                  <a:pt x="8796963" y="4211425"/>
                  <a:pt x="8817501" y="4211425"/>
                </a:cubicBezTo>
                <a:cubicBezTo>
                  <a:pt x="8839826" y="4211425"/>
                  <a:pt x="8868252" y="4200709"/>
                  <a:pt x="8902780" y="4179278"/>
                </a:cubicBezTo>
                <a:cubicBezTo>
                  <a:pt x="8939094" y="4156954"/>
                  <a:pt x="8969454" y="4130314"/>
                  <a:pt x="8993862" y="4099358"/>
                </a:cubicBezTo>
                <a:cubicBezTo>
                  <a:pt x="9021842" y="4064234"/>
                  <a:pt x="9035832" y="4030301"/>
                  <a:pt x="9035832" y="3997559"/>
                </a:cubicBezTo>
                <a:lnTo>
                  <a:pt x="9035832" y="3889063"/>
                </a:lnTo>
                <a:cubicBezTo>
                  <a:pt x="9035832" y="3857512"/>
                  <a:pt x="9029284" y="3828937"/>
                  <a:pt x="9016186" y="3803338"/>
                </a:cubicBezTo>
                <a:cubicBezTo>
                  <a:pt x="9004578" y="3780717"/>
                  <a:pt x="8986570" y="3758095"/>
                  <a:pt x="8962162" y="3735473"/>
                </a:cubicBezTo>
                <a:close/>
                <a:moveTo>
                  <a:pt x="3428137" y="3735473"/>
                </a:moveTo>
                <a:lnTo>
                  <a:pt x="3402688" y="3805571"/>
                </a:lnTo>
                <a:cubicBezTo>
                  <a:pt x="3422631" y="3827597"/>
                  <a:pt x="3438109" y="3849029"/>
                  <a:pt x="3449122" y="3869865"/>
                </a:cubicBezTo>
                <a:cubicBezTo>
                  <a:pt x="3462814" y="3895761"/>
                  <a:pt x="3469660" y="3920466"/>
                  <a:pt x="3469660" y="3943981"/>
                </a:cubicBezTo>
                <a:cubicBezTo>
                  <a:pt x="3469660" y="3971365"/>
                  <a:pt x="3456415" y="4002098"/>
                  <a:pt x="3429923" y="4036180"/>
                </a:cubicBezTo>
                <a:cubicBezTo>
                  <a:pt x="3403432" y="4070262"/>
                  <a:pt x="3371434" y="4098465"/>
                  <a:pt x="3333929" y="4120789"/>
                </a:cubicBezTo>
                <a:cubicBezTo>
                  <a:pt x="3292555" y="4145197"/>
                  <a:pt x="3252818" y="4157400"/>
                  <a:pt x="3214718" y="4157400"/>
                </a:cubicBezTo>
                <a:cubicBezTo>
                  <a:pt x="3197454" y="4157400"/>
                  <a:pt x="3178180" y="4155391"/>
                  <a:pt x="3156898" y="4151373"/>
                </a:cubicBezTo>
                <a:cubicBezTo>
                  <a:pt x="3135616" y="4147355"/>
                  <a:pt x="3115152" y="4143411"/>
                  <a:pt x="3095506" y="4139541"/>
                </a:cubicBezTo>
                <a:lnTo>
                  <a:pt x="3087917" y="4157400"/>
                </a:lnTo>
                <a:cubicBezTo>
                  <a:pt x="3109050" y="4165437"/>
                  <a:pt x="3130332" y="4173474"/>
                  <a:pt x="3151763" y="4181511"/>
                </a:cubicBezTo>
                <a:cubicBezTo>
                  <a:pt x="3177064" y="4191036"/>
                  <a:pt x="3198794" y="4198031"/>
                  <a:pt x="3216950" y="4202495"/>
                </a:cubicBezTo>
                <a:cubicBezTo>
                  <a:pt x="3240763" y="4208449"/>
                  <a:pt x="3262938" y="4211425"/>
                  <a:pt x="3283476" y="4211425"/>
                </a:cubicBezTo>
                <a:cubicBezTo>
                  <a:pt x="3305801" y="4211425"/>
                  <a:pt x="3334227" y="4200709"/>
                  <a:pt x="3368755" y="4179278"/>
                </a:cubicBezTo>
                <a:cubicBezTo>
                  <a:pt x="3405069" y="4156954"/>
                  <a:pt x="3435430" y="4130314"/>
                  <a:pt x="3459838" y="4099358"/>
                </a:cubicBezTo>
                <a:cubicBezTo>
                  <a:pt x="3487818" y="4064234"/>
                  <a:pt x="3501807" y="4030301"/>
                  <a:pt x="3501807" y="3997559"/>
                </a:cubicBezTo>
                <a:lnTo>
                  <a:pt x="3501807" y="3889063"/>
                </a:lnTo>
                <a:cubicBezTo>
                  <a:pt x="3501807" y="3857512"/>
                  <a:pt x="3495259" y="3828937"/>
                  <a:pt x="3482162" y="3803338"/>
                </a:cubicBezTo>
                <a:cubicBezTo>
                  <a:pt x="3470553" y="3780717"/>
                  <a:pt x="3452545" y="3758095"/>
                  <a:pt x="3428137" y="3735473"/>
                </a:cubicBezTo>
                <a:close/>
                <a:moveTo>
                  <a:pt x="7012067" y="3617601"/>
                </a:moveTo>
                <a:lnTo>
                  <a:pt x="6979027" y="3682788"/>
                </a:lnTo>
                <a:lnTo>
                  <a:pt x="7051358" y="3720292"/>
                </a:lnTo>
                <a:lnTo>
                  <a:pt x="7086184" y="3655552"/>
                </a:lnTo>
                <a:close/>
                <a:moveTo>
                  <a:pt x="7871550" y="3588579"/>
                </a:moveTo>
                <a:lnTo>
                  <a:pt x="7838510" y="3653766"/>
                </a:lnTo>
                <a:lnTo>
                  <a:pt x="7910840" y="3691271"/>
                </a:lnTo>
                <a:lnTo>
                  <a:pt x="7945666" y="3626531"/>
                </a:lnTo>
                <a:close/>
                <a:moveTo>
                  <a:pt x="2699475" y="3588579"/>
                </a:moveTo>
                <a:lnTo>
                  <a:pt x="2666435" y="3653766"/>
                </a:lnTo>
                <a:lnTo>
                  <a:pt x="2738765" y="3691271"/>
                </a:lnTo>
                <a:lnTo>
                  <a:pt x="2773592" y="3626531"/>
                </a:lnTo>
                <a:close/>
                <a:moveTo>
                  <a:pt x="4688860" y="3473833"/>
                </a:moveTo>
                <a:cubicBezTo>
                  <a:pt x="4676656" y="3473833"/>
                  <a:pt x="4670554" y="3483209"/>
                  <a:pt x="4670554" y="3501961"/>
                </a:cubicBezTo>
                <a:cubicBezTo>
                  <a:pt x="4670554" y="3528155"/>
                  <a:pt x="4679335" y="3552861"/>
                  <a:pt x="4696897" y="3576078"/>
                </a:cubicBezTo>
                <a:cubicBezTo>
                  <a:pt x="4709994" y="3593342"/>
                  <a:pt x="4727407" y="3608522"/>
                  <a:pt x="4749136" y="3621619"/>
                </a:cubicBezTo>
                <a:cubicBezTo>
                  <a:pt x="4766400" y="3632037"/>
                  <a:pt x="4779050" y="3637246"/>
                  <a:pt x="4787087" y="3637246"/>
                </a:cubicBezTo>
                <a:cubicBezTo>
                  <a:pt x="4793040" y="3637246"/>
                  <a:pt x="4798249" y="3633377"/>
                  <a:pt x="4802714" y="3625638"/>
                </a:cubicBezTo>
                <a:cubicBezTo>
                  <a:pt x="4807179" y="3617899"/>
                  <a:pt x="4811643" y="3614029"/>
                  <a:pt x="4816108" y="3614029"/>
                </a:cubicBezTo>
                <a:cubicBezTo>
                  <a:pt x="4836944" y="3614029"/>
                  <a:pt x="4865519" y="3635907"/>
                  <a:pt x="4901833" y="3679662"/>
                </a:cubicBezTo>
                <a:cubicBezTo>
                  <a:pt x="4934575" y="3719250"/>
                  <a:pt x="4959281" y="3757648"/>
                  <a:pt x="4975950" y="3794855"/>
                </a:cubicBezTo>
                <a:cubicBezTo>
                  <a:pt x="4978331" y="3788604"/>
                  <a:pt x="4979819" y="3783395"/>
                  <a:pt x="4980414" y="3779228"/>
                </a:cubicBezTo>
                <a:cubicBezTo>
                  <a:pt x="4981010" y="3775061"/>
                  <a:pt x="4981307" y="3770001"/>
                  <a:pt x="4981307" y="3764048"/>
                </a:cubicBezTo>
                <a:cubicBezTo>
                  <a:pt x="4981307" y="3717018"/>
                  <a:pt x="4960025" y="3668947"/>
                  <a:pt x="4917460" y="3619833"/>
                </a:cubicBezTo>
                <a:cubicBezTo>
                  <a:pt x="4882932" y="3579650"/>
                  <a:pt x="4840218" y="3544527"/>
                  <a:pt x="4789319" y="3514463"/>
                </a:cubicBezTo>
                <a:cubicBezTo>
                  <a:pt x="4743778" y="3487376"/>
                  <a:pt x="4710291" y="3473833"/>
                  <a:pt x="4688860" y="3473833"/>
                </a:cubicBezTo>
                <a:close/>
                <a:moveTo>
                  <a:pt x="5042922" y="3457760"/>
                </a:moveTo>
                <a:cubicBezTo>
                  <a:pt x="5037862" y="3467880"/>
                  <a:pt x="5032355" y="3480233"/>
                  <a:pt x="5026402" y="3494818"/>
                </a:cubicBezTo>
                <a:lnTo>
                  <a:pt x="5011668" y="3532322"/>
                </a:lnTo>
                <a:cubicBezTo>
                  <a:pt x="5018217" y="3558814"/>
                  <a:pt x="5023351" y="3584710"/>
                  <a:pt x="5027072" y="3610011"/>
                </a:cubicBezTo>
                <a:cubicBezTo>
                  <a:pt x="5030793" y="3635311"/>
                  <a:pt x="5032653" y="3662547"/>
                  <a:pt x="5032653" y="3691718"/>
                </a:cubicBezTo>
                <a:cubicBezTo>
                  <a:pt x="5032653" y="3752142"/>
                  <a:pt x="5012859" y="3804380"/>
                  <a:pt x="4973271" y="3848433"/>
                </a:cubicBezTo>
                <a:cubicBezTo>
                  <a:pt x="4940529" y="3885045"/>
                  <a:pt x="4892457" y="3917341"/>
                  <a:pt x="4829056" y="3945320"/>
                </a:cubicBezTo>
                <a:cubicBezTo>
                  <a:pt x="4789766" y="3962882"/>
                  <a:pt x="4730086" y="3983718"/>
                  <a:pt x="4650016" y="4007828"/>
                </a:cubicBezTo>
                <a:lnTo>
                  <a:pt x="4650016" y="4020330"/>
                </a:lnTo>
                <a:cubicBezTo>
                  <a:pt x="4748838" y="4020330"/>
                  <a:pt x="4818787" y="4015567"/>
                  <a:pt x="4859864" y="4006042"/>
                </a:cubicBezTo>
                <a:cubicBezTo>
                  <a:pt x="4908084" y="3994731"/>
                  <a:pt x="4945440" y="3971812"/>
                  <a:pt x="4971931" y="3937284"/>
                </a:cubicBezTo>
                <a:cubicBezTo>
                  <a:pt x="4994255" y="3907816"/>
                  <a:pt x="5019705" y="3853345"/>
                  <a:pt x="5048280" y="3773870"/>
                </a:cubicBezTo>
                <a:cubicBezTo>
                  <a:pt x="5048280" y="3775954"/>
                  <a:pt x="5048801" y="3781014"/>
                  <a:pt x="5049843" y="3789051"/>
                </a:cubicBezTo>
                <a:cubicBezTo>
                  <a:pt x="5050885" y="3797088"/>
                  <a:pt x="5051405" y="3803487"/>
                  <a:pt x="5051405" y="3808250"/>
                </a:cubicBezTo>
                <a:cubicBezTo>
                  <a:pt x="5051405" y="3874627"/>
                  <a:pt x="5060484" y="3924187"/>
                  <a:pt x="5078641" y="3956929"/>
                </a:cubicBezTo>
                <a:cubicBezTo>
                  <a:pt x="5090026" y="3977244"/>
                  <a:pt x="5104174" y="3989941"/>
                  <a:pt x="5121085" y="3995020"/>
                </a:cubicBezTo>
                <a:lnTo>
                  <a:pt x="5138172" y="3997453"/>
                </a:lnTo>
                <a:lnTo>
                  <a:pt x="5138172" y="3997559"/>
                </a:lnTo>
                <a:lnTo>
                  <a:pt x="5138916" y="3997559"/>
                </a:lnTo>
                <a:lnTo>
                  <a:pt x="5166152" y="3997559"/>
                </a:lnTo>
                <a:lnTo>
                  <a:pt x="5224344" y="3997559"/>
                </a:lnTo>
                <a:cubicBezTo>
                  <a:pt x="5251133" y="3997559"/>
                  <a:pt x="5270480" y="3995550"/>
                  <a:pt x="5282387" y="3991532"/>
                </a:cubicBezTo>
                <a:cubicBezTo>
                  <a:pt x="5294293" y="3987513"/>
                  <a:pt x="5307390" y="3980146"/>
                  <a:pt x="5321677" y="3969431"/>
                </a:cubicBezTo>
                <a:cubicBezTo>
                  <a:pt x="5336560" y="3978360"/>
                  <a:pt x="5349062" y="3984760"/>
                  <a:pt x="5359182" y="3988629"/>
                </a:cubicBezTo>
                <a:cubicBezTo>
                  <a:pt x="5374660" y="3994583"/>
                  <a:pt x="5390138" y="3997559"/>
                  <a:pt x="5405616" y="3997559"/>
                </a:cubicBezTo>
                <a:lnTo>
                  <a:pt x="5434638" y="3997559"/>
                </a:lnTo>
                <a:cubicBezTo>
                  <a:pt x="5461129" y="3997559"/>
                  <a:pt x="5481965" y="3994880"/>
                  <a:pt x="5497146" y="3989522"/>
                </a:cubicBezTo>
                <a:cubicBezTo>
                  <a:pt x="5507564" y="3985950"/>
                  <a:pt x="5519768" y="3978658"/>
                  <a:pt x="5533757" y="3967645"/>
                </a:cubicBezTo>
                <a:cubicBezTo>
                  <a:pt x="5545068" y="3977170"/>
                  <a:pt x="5557570" y="3984537"/>
                  <a:pt x="5571262" y="3989746"/>
                </a:cubicBezTo>
                <a:cubicBezTo>
                  <a:pt x="5584954" y="3994955"/>
                  <a:pt x="5601325" y="3997559"/>
                  <a:pt x="5620375" y="3997559"/>
                </a:cubicBezTo>
                <a:lnTo>
                  <a:pt x="5654755" y="3997559"/>
                </a:lnTo>
                <a:lnTo>
                  <a:pt x="5654755" y="3890403"/>
                </a:lnTo>
                <a:cubicBezTo>
                  <a:pt x="5654755" y="3856768"/>
                  <a:pt x="5651480" y="3829830"/>
                  <a:pt x="5644932" y="3809589"/>
                </a:cubicBezTo>
                <a:cubicBezTo>
                  <a:pt x="5640467" y="3796195"/>
                  <a:pt x="5632133" y="3780270"/>
                  <a:pt x="5619929" y="3761816"/>
                </a:cubicBezTo>
                <a:lnTo>
                  <a:pt x="5590907" y="3810482"/>
                </a:lnTo>
                <a:cubicBezTo>
                  <a:pt x="5603409" y="3826853"/>
                  <a:pt x="5610702" y="3836527"/>
                  <a:pt x="5612785" y="3839504"/>
                </a:cubicBezTo>
                <a:cubicBezTo>
                  <a:pt x="5624989" y="3857958"/>
                  <a:pt x="5631091" y="3875520"/>
                  <a:pt x="5631091" y="3892189"/>
                </a:cubicBezTo>
                <a:cubicBezTo>
                  <a:pt x="5631091" y="3899928"/>
                  <a:pt x="5628635" y="3906253"/>
                  <a:pt x="5623724" y="3911164"/>
                </a:cubicBezTo>
                <a:cubicBezTo>
                  <a:pt x="5618813" y="3916076"/>
                  <a:pt x="5612339" y="3918531"/>
                  <a:pt x="5604302" y="3918531"/>
                </a:cubicBezTo>
                <a:cubicBezTo>
                  <a:pt x="5587038" y="3918531"/>
                  <a:pt x="5573346" y="3912876"/>
                  <a:pt x="5563225" y="3901565"/>
                </a:cubicBezTo>
                <a:cubicBezTo>
                  <a:pt x="5551617" y="3888766"/>
                  <a:pt x="5541794" y="3865846"/>
                  <a:pt x="5533757" y="3832806"/>
                </a:cubicBezTo>
                <a:lnTo>
                  <a:pt x="5524381" y="3790837"/>
                </a:lnTo>
                <a:lnTo>
                  <a:pt x="5505629" y="3817626"/>
                </a:lnTo>
                <a:cubicBezTo>
                  <a:pt x="5507713" y="3827746"/>
                  <a:pt x="5509350" y="3837122"/>
                  <a:pt x="5510540" y="3845754"/>
                </a:cubicBezTo>
                <a:cubicBezTo>
                  <a:pt x="5511731" y="3854386"/>
                  <a:pt x="5512326" y="3863316"/>
                  <a:pt x="5512326" y="3872543"/>
                </a:cubicBezTo>
                <a:cubicBezTo>
                  <a:pt x="5512326" y="3889510"/>
                  <a:pt x="5506373" y="3901863"/>
                  <a:pt x="5494467" y="3909602"/>
                </a:cubicBezTo>
                <a:cubicBezTo>
                  <a:pt x="5483751" y="3916448"/>
                  <a:pt x="5467231" y="3919871"/>
                  <a:pt x="5444907" y="3919871"/>
                </a:cubicBezTo>
                <a:lnTo>
                  <a:pt x="5414993" y="3919871"/>
                </a:lnTo>
                <a:cubicBezTo>
                  <a:pt x="5395943" y="3919871"/>
                  <a:pt x="5379571" y="3913174"/>
                  <a:pt x="5365879" y="3899779"/>
                </a:cubicBezTo>
                <a:cubicBezTo>
                  <a:pt x="5354568" y="3888766"/>
                  <a:pt x="5344150" y="3872395"/>
                  <a:pt x="5334625" y="3850666"/>
                </a:cubicBezTo>
                <a:cubicBezTo>
                  <a:pt x="5329268" y="3838164"/>
                  <a:pt x="5322421" y="3818221"/>
                  <a:pt x="5314087" y="3790837"/>
                </a:cubicBezTo>
                <a:lnTo>
                  <a:pt x="5295781" y="3817626"/>
                </a:lnTo>
                <a:cubicBezTo>
                  <a:pt x="5298163" y="3828342"/>
                  <a:pt x="5299800" y="3838015"/>
                  <a:pt x="5300693" y="3846647"/>
                </a:cubicBezTo>
                <a:cubicBezTo>
                  <a:pt x="5301586" y="3855279"/>
                  <a:pt x="5302032" y="3863911"/>
                  <a:pt x="5302032" y="3872543"/>
                </a:cubicBezTo>
                <a:cubicBezTo>
                  <a:pt x="5302032" y="3893082"/>
                  <a:pt x="5293400" y="3906774"/>
                  <a:pt x="5276136" y="3913620"/>
                </a:cubicBezTo>
                <a:cubicBezTo>
                  <a:pt x="5265718" y="3917787"/>
                  <a:pt x="5248454" y="3919871"/>
                  <a:pt x="5224344" y="3919871"/>
                </a:cubicBezTo>
                <a:lnTo>
                  <a:pt x="5166152" y="3919871"/>
                </a:lnTo>
                <a:lnTo>
                  <a:pt x="5138916" y="3919871"/>
                </a:lnTo>
                <a:cubicBezTo>
                  <a:pt x="5131773" y="3919871"/>
                  <a:pt x="5124629" y="3914513"/>
                  <a:pt x="5117485" y="3903797"/>
                </a:cubicBezTo>
                <a:cubicBezTo>
                  <a:pt x="5106770" y="3887724"/>
                  <a:pt x="5098733" y="3860935"/>
                  <a:pt x="5093375" y="3823430"/>
                </a:cubicBezTo>
                <a:cubicBezTo>
                  <a:pt x="5089208" y="3793962"/>
                  <a:pt x="5084296" y="3755118"/>
                  <a:pt x="5078641" y="3706898"/>
                </a:cubicBezTo>
                <a:cubicBezTo>
                  <a:pt x="5074176" y="3667607"/>
                  <a:pt x="5069563" y="3630847"/>
                  <a:pt x="5064800" y="3596616"/>
                </a:cubicBezTo>
                <a:cubicBezTo>
                  <a:pt x="5057954" y="3546908"/>
                  <a:pt x="5050661" y="3500622"/>
                  <a:pt x="5042922" y="3457760"/>
                </a:cubicBezTo>
                <a:close/>
                <a:moveTo>
                  <a:pt x="7309277" y="3451509"/>
                </a:moveTo>
                <a:lnTo>
                  <a:pt x="7254360" y="3538127"/>
                </a:lnTo>
                <a:cubicBezTo>
                  <a:pt x="7265968" y="3548842"/>
                  <a:pt x="7275047" y="3561344"/>
                  <a:pt x="7281595" y="3575631"/>
                </a:cubicBezTo>
                <a:cubicBezTo>
                  <a:pt x="7286953" y="3587240"/>
                  <a:pt x="7291194" y="3602197"/>
                  <a:pt x="7294320" y="3620503"/>
                </a:cubicBezTo>
                <a:cubicBezTo>
                  <a:pt x="7297445" y="3638809"/>
                  <a:pt x="7299975" y="3665672"/>
                  <a:pt x="7301910" y="3701093"/>
                </a:cubicBezTo>
                <a:cubicBezTo>
                  <a:pt x="7303845" y="3736515"/>
                  <a:pt x="7305705" y="3771043"/>
                  <a:pt x="7307491" y="3804678"/>
                </a:cubicBezTo>
                <a:cubicBezTo>
                  <a:pt x="7310468" y="3846052"/>
                  <a:pt x="7314709" y="3880878"/>
                  <a:pt x="7320216" y="3909155"/>
                </a:cubicBezTo>
                <a:cubicBezTo>
                  <a:pt x="7325723" y="3937433"/>
                  <a:pt x="7333834" y="3958715"/>
                  <a:pt x="7344549" y="3973002"/>
                </a:cubicBezTo>
                <a:cubicBezTo>
                  <a:pt x="7356753" y="3989374"/>
                  <a:pt x="7372976" y="3997559"/>
                  <a:pt x="7393216" y="3997559"/>
                </a:cubicBezTo>
                <a:lnTo>
                  <a:pt x="7424172" y="3997559"/>
                </a:lnTo>
                <a:lnTo>
                  <a:pt x="7455724" y="3997559"/>
                </a:lnTo>
                <a:lnTo>
                  <a:pt x="7510344" y="3997559"/>
                </a:lnTo>
                <a:cubicBezTo>
                  <a:pt x="7537728" y="3997559"/>
                  <a:pt x="7557671" y="3995550"/>
                  <a:pt x="7570173" y="3991532"/>
                </a:cubicBezTo>
                <a:cubicBezTo>
                  <a:pt x="7582674" y="3987513"/>
                  <a:pt x="7595176" y="3980146"/>
                  <a:pt x="7607677" y="3969431"/>
                </a:cubicBezTo>
                <a:cubicBezTo>
                  <a:pt x="7622560" y="3978658"/>
                  <a:pt x="7635508" y="3985355"/>
                  <a:pt x="7646522" y="3989522"/>
                </a:cubicBezTo>
                <a:cubicBezTo>
                  <a:pt x="7661107" y="3994880"/>
                  <a:pt x="7676436" y="3997559"/>
                  <a:pt x="7692510" y="3997559"/>
                </a:cubicBezTo>
                <a:lnTo>
                  <a:pt x="8195697" y="3997559"/>
                </a:lnTo>
                <a:lnTo>
                  <a:pt x="8229184" y="3997559"/>
                </a:lnTo>
                <a:lnTo>
                  <a:pt x="8265348" y="3997559"/>
                </a:lnTo>
                <a:cubicBezTo>
                  <a:pt x="8299877" y="3997559"/>
                  <a:pt x="8326145" y="3993466"/>
                  <a:pt x="8344153" y="3985281"/>
                </a:cubicBezTo>
                <a:cubicBezTo>
                  <a:pt x="8362162" y="3977095"/>
                  <a:pt x="8379798" y="3962436"/>
                  <a:pt x="8397062" y="3941302"/>
                </a:cubicBezTo>
                <a:cubicBezTo>
                  <a:pt x="8419088" y="3959459"/>
                  <a:pt x="8444538" y="3973747"/>
                  <a:pt x="8473410" y="3984165"/>
                </a:cubicBezTo>
                <a:cubicBezTo>
                  <a:pt x="8498414" y="3993094"/>
                  <a:pt x="8520886" y="3997559"/>
                  <a:pt x="8540830" y="3997559"/>
                </a:cubicBezTo>
                <a:lnTo>
                  <a:pt x="8587264" y="3997559"/>
                </a:lnTo>
                <a:lnTo>
                  <a:pt x="8587264" y="3919871"/>
                </a:lnTo>
                <a:cubicBezTo>
                  <a:pt x="8587264" y="3898737"/>
                  <a:pt x="8579078" y="3871204"/>
                  <a:pt x="8562708" y="3837271"/>
                </a:cubicBezTo>
                <a:cubicBezTo>
                  <a:pt x="8550504" y="3812268"/>
                  <a:pt x="8534132" y="3784140"/>
                  <a:pt x="8513594" y="3752886"/>
                </a:cubicBezTo>
                <a:cubicBezTo>
                  <a:pt x="8493651" y="3757648"/>
                  <a:pt x="8471774" y="3768661"/>
                  <a:pt x="8447961" y="3785925"/>
                </a:cubicBezTo>
                <a:cubicBezTo>
                  <a:pt x="8421470" y="3805273"/>
                  <a:pt x="8399145" y="3828044"/>
                  <a:pt x="8380988" y="3854238"/>
                </a:cubicBezTo>
                <a:cubicBezTo>
                  <a:pt x="8367594" y="3873585"/>
                  <a:pt x="8352711" y="3888617"/>
                  <a:pt x="8336340" y="3899333"/>
                </a:cubicBezTo>
                <a:cubicBezTo>
                  <a:pt x="8315206" y="3913025"/>
                  <a:pt x="8291096" y="3919871"/>
                  <a:pt x="8264010" y="3919871"/>
                </a:cubicBezTo>
                <a:lnTo>
                  <a:pt x="8229184" y="3919871"/>
                </a:lnTo>
                <a:lnTo>
                  <a:pt x="8229184" y="3884599"/>
                </a:lnTo>
                <a:cubicBezTo>
                  <a:pt x="8229184" y="3845308"/>
                  <a:pt x="8219658" y="3814798"/>
                  <a:pt x="8200608" y="3793069"/>
                </a:cubicBezTo>
                <a:cubicBezTo>
                  <a:pt x="8180070" y="3769554"/>
                  <a:pt x="8149560" y="3757797"/>
                  <a:pt x="8109079" y="3757797"/>
                </a:cubicBezTo>
                <a:cubicBezTo>
                  <a:pt x="8082886" y="3757797"/>
                  <a:pt x="8058776" y="3761518"/>
                  <a:pt x="8036748" y="3768959"/>
                </a:cubicBezTo>
                <a:cubicBezTo>
                  <a:pt x="8017104" y="3775508"/>
                  <a:pt x="7995226" y="3786521"/>
                  <a:pt x="7971116" y="3801999"/>
                </a:cubicBezTo>
                <a:cubicBezTo>
                  <a:pt x="7961590" y="3807952"/>
                  <a:pt x="7935546" y="3826109"/>
                  <a:pt x="7892980" y="3856470"/>
                </a:cubicBezTo>
                <a:cubicBezTo>
                  <a:pt x="7866787" y="3875222"/>
                  <a:pt x="7835533" y="3890700"/>
                  <a:pt x="7799219" y="3902904"/>
                </a:cubicBezTo>
                <a:cubicBezTo>
                  <a:pt x="7765584" y="3914215"/>
                  <a:pt x="7736264" y="3919871"/>
                  <a:pt x="7711262" y="3919871"/>
                </a:cubicBezTo>
                <a:cubicBezTo>
                  <a:pt x="7685068" y="3919871"/>
                  <a:pt x="7662297" y="3908113"/>
                  <a:pt x="7642950" y="3884599"/>
                </a:cubicBezTo>
                <a:cubicBezTo>
                  <a:pt x="7624793" y="3862572"/>
                  <a:pt x="7610505" y="3831318"/>
                  <a:pt x="7600087" y="3790837"/>
                </a:cubicBezTo>
                <a:lnTo>
                  <a:pt x="7581781" y="3817626"/>
                </a:lnTo>
                <a:cubicBezTo>
                  <a:pt x="7583865" y="3828044"/>
                  <a:pt x="7585428" y="3837643"/>
                  <a:pt x="7586469" y="3846424"/>
                </a:cubicBezTo>
                <a:cubicBezTo>
                  <a:pt x="7587511" y="3855205"/>
                  <a:pt x="7588032" y="3863911"/>
                  <a:pt x="7588032" y="3872543"/>
                </a:cubicBezTo>
                <a:cubicBezTo>
                  <a:pt x="7588032" y="3893082"/>
                  <a:pt x="7579400" y="3906774"/>
                  <a:pt x="7562136" y="3913620"/>
                </a:cubicBezTo>
                <a:cubicBezTo>
                  <a:pt x="7551718" y="3917787"/>
                  <a:pt x="7534454" y="3919871"/>
                  <a:pt x="7510344" y="3919871"/>
                </a:cubicBezTo>
                <a:lnTo>
                  <a:pt x="7455724" y="3919871"/>
                </a:lnTo>
                <a:lnTo>
                  <a:pt x="7424172" y="3919871"/>
                </a:lnTo>
                <a:lnTo>
                  <a:pt x="7393216" y="3919871"/>
                </a:lnTo>
                <a:cubicBezTo>
                  <a:pt x="7383393" y="3919871"/>
                  <a:pt x="7374315" y="3913620"/>
                  <a:pt x="7365981" y="3901118"/>
                </a:cubicBezTo>
                <a:cubicBezTo>
                  <a:pt x="7355860" y="3886236"/>
                  <a:pt x="7348121" y="3852303"/>
                  <a:pt x="7342763" y="3799320"/>
                </a:cubicBezTo>
                <a:cubicBezTo>
                  <a:pt x="7339787" y="3683829"/>
                  <a:pt x="7336810" y="3610606"/>
                  <a:pt x="7333834" y="3579650"/>
                </a:cubicBezTo>
                <a:cubicBezTo>
                  <a:pt x="7329071" y="3529941"/>
                  <a:pt x="7320886" y="3487227"/>
                  <a:pt x="7309277" y="3451509"/>
                </a:cubicBezTo>
                <a:close/>
                <a:moveTo>
                  <a:pt x="5762804" y="3451509"/>
                </a:moveTo>
                <a:cubicBezTo>
                  <a:pt x="5755958" y="3464903"/>
                  <a:pt x="5748740" y="3479191"/>
                  <a:pt x="5741150" y="3494371"/>
                </a:cubicBezTo>
                <a:cubicBezTo>
                  <a:pt x="5733559" y="3509552"/>
                  <a:pt x="5726788" y="3523690"/>
                  <a:pt x="5720835" y="3536787"/>
                </a:cubicBezTo>
                <a:cubicBezTo>
                  <a:pt x="5725895" y="3574887"/>
                  <a:pt x="5730508" y="3612243"/>
                  <a:pt x="5734676" y="3648855"/>
                </a:cubicBezTo>
                <a:cubicBezTo>
                  <a:pt x="5741522" y="3709279"/>
                  <a:pt x="5747400" y="3767248"/>
                  <a:pt x="5752312" y="3822760"/>
                </a:cubicBezTo>
                <a:cubicBezTo>
                  <a:pt x="5757223" y="3878273"/>
                  <a:pt x="5759679" y="3921508"/>
                  <a:pt x="5759679" y="3952464"/>
                </a:cubicBezTo>
                <a:cubicBezTo>
                  <a:pt x="5759679" y="3956334"/>
                  <a:pt x="5759307" y="3963924"/>
                  <a:pt x="5758562" y="3975235"/>
                </a:cubicBezTo>
                <a:cubicBezTo>
                  <a:pt x="5757818" y="3986546"/>
                  <a:pt x="5757000" y="3996517"/>
                  <a:pt x="5756107" y="4005149"/>
                </a:cubicBezTo>
                <a:lnTo>
                  <a:pt x="5764143" y="4009614"/>
                </a:lnTo>
                <a:cubicBezTo>
                  <a:pt x="5779026" y="3983718"/>
                  <a:pt x="5788700" y="3964817"/>
                  <a:pt x="5793165" y="3952911"/>
                </a:cubicBezTo>
                <a:cubicBezTo>
                  <a:pt x="5801797" y="3930586"/>
                  <a:pt x="5806113" y="3907518"/>
                  <a:pt x="5806113" y="3883706"/>
                </a:cubicBezTo>
                <a:cubicBezTo>
                  <a:pt x="5806113" y="3853642"/>
                  <a:pt x="5803434" y="3809143"/>
                  <a:pt x="5798076" y="3750207"/>
                </a:cubicBezTo>
                <a:cubicBezTo>
                  <a:pt x="5793909" y="3702879"/>
                  <a:pt x="5788179" y="3649748"/>
                  <a:pt x="5780887" y="3590812"/>
                </a:cubicBezTo>
                <a:cubicBezTo>
                  <a:pt x="5773594" y="3531876"/>
                  <a:pt x="5767567" y="3485442"/>
                  <a:pt x="5762804" y="3451509"/>
                </a:cubicBezTo>
                <a:close/>
                <a:moveTo>
                  <a:pt x="3976271" y="2993714"/>
                </a:moveTo>
                <a:lnTo>
                  <a:pt x="3941445" y="3058007"/>
                </a:lnTo>
                <a:lnTo>
                  <a:pt x="4015115" y="3095959"/>
                </a:lnTo>
                <a:lnTo>
                  <a:pt x="4048602" y="3032111"/>
                </a:lnTo>
                <a:close/>
                <a:moveTo>
                  <a:pt x="4078070" y="2953084"/>
                </a:moveTo>
                <a:lnTo>
                  <a:pt x="4044137" y="3017824"/>
                </a:lnTo>
                <a:lnTo>
                  <a:pt x="4117360" y="3055328"/>
                </a:lnTo>
                <a:lnTo>
                  <a:pt x="4150400" y="2990588"/>
                </a:lnTo>
                <a:close/>
                <a:moveTo>
                  <a:pt x="6846273" y="2755737"/>
                </a:moveTo>
                <a:lnTo>
                  <a:pt x="6846273" y="2836551"/>
                </a:lnTo>
                <a:lnTo>
                  <a:pt x="7093179" y="2836551"/>
                </a:lnTo>
                <a:lnTo>
                  <a:pt x="7093179" y="2755737"/>
                </a:lnTo>
                <a:close/>
                <a:moveTo>
                  <a:pt x="7528352" y="2749487"/>
                </a:moveTo>
                <a:cubicBezTo>
                  <a:pt x="7534305" y="2749487"/>
                  <a:pt x="7540854" y="2751570"/>
                  <a:pt x="7547997" y="2755737"/>
                </a:cubicBezTo>
                <a:cubicBezTo>
                  <a:pt x="7555141" y="2759905"/>
                  <a:pt x="7560945" y="2764965"/>
                  <a:pt x="7565410" y="2770918"/>
                </a:cubicBezTo>
                <a:cubicBezTo>
                  <a:pt x="7569577" y="2776276"/>
                  <a:pt x="7573670" y="2783717"/>
                  <a:pt x="7577689" y="2793242"/>
                </a:cubicBezTo>
                <a:cubicBezTo>
                  <a:pt x="7581707" y="2802767"/>
                  <a:pt x="7585056" y="2812739"/>
                  <a:pt x="7587735" y="2823157"/>
                </a:cubicBezTo>
                <a:cubicBezTo>
                  <a:pt x="7584460" y="2823157"/>
                  <a:pt x="7580516" y="2823082"/>
                  <a:pt x="7575903" y="2822933"/>
                </a:cubicBezTo>
                <a:cubicBezTo>
                  <a:pt x="7571289" y="2822784"/>
                  <a:pt x="7566527" y="2822636"/>
                  <a:pt x="7561615" y="2822487"/>
                </a:cubicBezTo>
                <a:cubicBezTo>
                  <a:pt x="7556704" y="2822338"/>
                  <a:pt x="7551941" y="2822040"/>
                  <a:pt x="7547328" y="2821594"/>
                </a:cubicBezTo>
                <a:cubicBezTo>
                  <a:pt x="7542714" y="2821147"/>
                  <a:pt x="7538919" y="2820626"/>
                  <a:pt x="7535942" y="2820031"/>
                </a:cubicBezTo>
                <a:cubicBezTo>
                  <a:pt x="7524631" y="2818245"/>
                  <a:pt x="7515106" y="2814971"/>
                  <a:pt x="7507367" y="2810209"/>
                </a:cubicBezTo>
                <a:cubicBezTo>
                  <a:pt x="7498140" y="2804553"/>
                  <a:pt x="7493526" y="2797112"/>
                  <a:pt x="7493526" y="2787884"/>
                </a:cubicBezTo>
                <a:cubicBezTo>
                  <a:pt x="7493526" y="2784312"/>
                  <a:pt x="7494270" y="2780294"/>
                  <a:pt x="7495759" y="2775829"/>
                </a:cubicBezTo>
                <a:cubicBezTo>
                  <a:pt x="7497247" y="2771364"/>
                  <a:pt x="7499405" y="2767197"/>
                  <a:pt x="7502233" y="2763328"/>
                </a:cubicBezTo>
                <a:cubicBezTo>
                  <a:pt x="7505060" y="2759458"/>
                  <a:pt x="7508632" y="2756184"/>
                  <a:pt x="7512948" y="2753505"/>
                </a:cubicBezTo>
                <a:cubicBezTo>
                  <a:pt x="7517264" y="2750826"/>
                  <a:pt x="7522399" y="2749487"/>
                  <a:pt x="7528352" y="2749487"/>
                </a:cubicBezTo>
                <a:close/>
                <a:moveTo>
                  <a:pt x="4352806" y="2748147"/>
                </a:moveTo>
                <a:cubicBezTo>
                  <a:pt x="4347151" y="2748147"/>
                  <a:pt x="4342984" y="2750752"/>
                  <a:pt x="4340305" y="2755961"/>
                </a:cubicBezTo>
                <a:cubicBezTo>
                  <a:pt x="4337626" y="2761170"/>
                  <a:pt x="4336286" y="2769281"/>
                  <a:pt x="4336286" y="2780294"/>
                </a:cubicBezTo>
                <a:cubicBezTo>
                  <a:pt x="4336286" y="2791605"/>
                  <a:pt x="4337626" y="2799865"/>
                  <a:pt x="4340305" y="2805074"/>
                </a:cubicBezTo>
                <a:cubicBezTo>
                  <a:pt x="4342984" y="2810283"/>
                  <a:pt x="4347151" y="2812887"/>
                  <a:pt x="4352806" y="2812887"/>
                </a:cubicBezTo>
                <a:lnTo>
                  <a:pt x="4781878" y="2812887"/>
                </a:lnTo>
                <a:cubicBezTo>
                  <a:pt x="4787533" y="2812887"/>
                  <a:pt x="4791775" y="2810283"/>
                  <a:pt x="4794603" y="2805074"/>
                </a:cubicBezTo>
                <a:cubicBezTo>
                  <a:pt x="4797430" y="2799865"/>
                  <a:pt x="4798844" y="2791605"/>
                  <a:pt x="4798844" y="2780294"/>
                </a:cubicBezTo>
                <a:cubicBezTo>
                  <a:pt x="4798844" y="2774639"/>
                  <a:pt x="4798472" y="2769802"/>
                  <a:pt x="4797728" y="2765783"/>
                </a:cubicBezTo>
                <a:cubicBezTo>
                  <a:pt x="4796984" y="2761765"/>
                  <a:pt x="4795942" y="2758491"/>
                  <a:pt x="4794603" y="2755961"/>
                </a:cubicBezTo>
                <a:cubicBezTo>
                  <a:pt x="4793263" y="2753431"/>
                  <a:pt x="4791477" y="2751496"/>
                  <a:pt x="4789245" y="2750156"/>
                </a:cubicBezTo>
                <a:cubicBezTo>
                  <a:pt x="4787012" y="2748817"/>
                  <a:pt x="4784557" y="2748147"/>
                  <a:pt x="4781878" y="2748147"/>
                </a:cubicBezTo>
                <a:close/>
                <a:moveTo>
                  <a:pt x="2419231" y="2748147"/>
                </a:moveTo>
                <a:cubicBezTo>
                  <a:pt x="2413576" y="2748147"/>
                  <a:pt x="2409409" y="2750752"/>
                  <a:pt x="2406730" y="2755961"/>
                </a:cubicBezTo>
                <a:cubicBezTo>
                  <a:pt x="2404051" y="2761170"/>
                  <a:pt x="2402711" y="2769281"/>
                  <a:pt x="2402711" y="2780294"/>
                </a:cubicBezTo>
                <a:cubicBezTo>
                  <a:pt x="2402711" y="2791605"/>
                  <a:pt x="2404051" y="2799865"/>
                  <a:pt x="2406730" y="2805074"/>
                </a:cubicBezTo>
                <a:cubicBezTo>
                  <a:pt x="2409409" y="2810283"/>
                  <a:pt x="2413576" y="2812887"/>
                  <a:pt x="2419231" y="2812887"/>
                </a:cubicBezTo>
                <a:lnTo>
                  <a:pt x="2848303" y="2812887"/>
                </a:lnTo>
                <a:cubicBezTo>
                  <a:pt x="2853959" y="2812887"/>
                  <a:pt x="2858200" y="2810283"/>
                  <a:pt x="2861028" y="2805074"/>
                </a:cubicBezTo>
                <a:cubicBezTo>
                  <a:pt x="2863855" y="2799865"/>
                  <a:pt x="2865269" y="2791605"/>
                  <a:pt x="2865269" y="2780294"/>
                </a:cubicBezTo>
                <a:cubicBezTo>
                  <a:pt x="2865269" y="2774639"/>
                  <a:pt x="2864897" y="2769802"/>
                  <a:pt x="2864153" y="2765783"/>
                </a:cubicBezTo>
                <a:cubicBezTo>
                  <a:pt x="2863409" y="2761765"/>
                  <a:pt x="2862368" y="2758491"/>
                  <a:pt x="2861028" y="2755961"/>
                </a:cubicBezTo>
                <a:cubicBezTo>
                  <a:pt x="2859689" y="2753431"/>
                  <a:pt x="2857902" y="2751496"/>
                  <a:pt x="2855670" y="2750156"/>
                </a:cubicBezTo>
                <a:cubicBezTo>
                  <a:pt x="2853438" y="2748817"/>
                  <a:pt x="2850982" y="2748147"/>
                  <a:pt x="2848303" y="2748147"/>
                </a:cubicBezTo>
                <a:close/>
                <a:moveTo>
                  <a:pt x="6471524" y="2720019"/>
                </a:moveTo>
                <a:cubicBezTo>
                  <a:pt x="6482835" y="2734901"/>
                  <a:pt x="6491913" y="2749338"/>
                  <a:pt x="6498759" y="2763328"/>
                </a:cubicBezTo>
                <a:cubicBezTo>
                  <a:pt x="6506796" y="2779996"/>
                  <a:pt x="6512749" y="2796963"/>
                  <a:pt x="6516618" y="2814227"/>
                </a:cubicBezTo>
                <a:lnTo>
                  <a:pt x="6512600" y="2820031"/>
                </a:lnTo>
                <a:cubicBezTo>
                  <a:pt x="6495336" y="2817948"/>
                  <a:pt x="6476956" y="2812292"/>
                  <a:pt x="6457459" y="2803065"/>
                </a:cubicBezTo>
                <a:cubicBezTo>
                  <a:pt x="6437963" y="2793837"/>
                  <a:pt x="6422857" y="2783419"/>
                  <a:pt x="6412141" y="2771811"/>
                </a:cubicBezTo>
                <a:cubicBezTo>
                  <a:pt x="6421071" y="2756928"/>
                  <a:pt x="6428810" y="2746361"/>
                  <a:pt x="6435358" y="2740110"/>
                </a:cubicBezTo>
                <a:cubicBezTo>
                  <a:pt x="6445181" y="2730288"/>
                  <a:pt x="6457236" y="2723591"/>
                  <a:pt x="6471524" y="2720019"/>
                </a:cubicBezTo>
                <a:close/>
                <a:moveTo>
                  <a:pt x="5623798" y="2720019"/>
                </a:moveTo>
                <a:cubicBezTo>
                  <a:pt x="5635109" y="2734901"/>
                  <a:pt x="5644188" y="2749338"/>
                  <a:pt x="5651034" y="2763328"/>
                </a:cubicBezTo>
                <a:cubicBezTo>
                  <a:pt x="5659071" y="2779996"/>
                  <a:pt x="5665024" y="2796963"/>
                  <a:pt x="5668893" y="2814227"/>
                </a:cubicBezTo>
                <a:lnTo>
                  <a:pt x="5664875" y="2820031"/>
                </a:lnTo>
                <a:cubicBezTo>
                  <a:pt x="5647611" y="2817948"/>
                  <a:pt x="5629231" y="2812292"/>
                  <a:pt x="5609734" y="2803065"/>
                </a:cubicBezTo>
                <a:cubicBezTo>
                  <a:pt x="5590238" y="2793837"/>
                  <a:pt x="5575132" y="2783419"/>
                  <a:pt x="5564416" y="2771811"/>
                </a:cubicBezTo>
                <a:cubicBezTo>
                  <a:pt x="5573346" y="2756928"/>
                  <a:pt x="5581085" y="2746361"/>
                  <a:pt x="5587633" y="2740110"/>
                </a:cubicBezTo>
                <a:cubicBezTo>
                  <a:pt x="5597456" y="2730288"/>
                  <a:pt x="5609511" y="2723591"/>
                  <a:pt x="5623798" y="2720019"/>
                </a:cubicBezTo>
                <a:close/>
                <a:moveTo>
                  <a:pt x="3314433" y="2667334"/>
                </a:moveTo>
                <a:cubicBezTo>
                  <a:pt x="3290323" y="2667334"/>
                  <a:pt x="3266362" y="2680133"/>
                  <a:pt x="3242549" y="2705731"/>
                </a:cubicBezTo>
                <a:cubicBezTo>
                  <a:pt x="3224094" y="2725674"/>
                  <a:pt x="3207723" y="2750528"/>
                  <a:pt x="3193435" y="2780294"/>
                </a:cubicBezTo>
                <a:cubicBezTo>
                  <a:pt x="3181529" y="2805297"/>
                  <a:pt x="3175576" y="2822561"/>
                  <a:pt x="3175576" y="2832086"/>
                </a:cubicBezTo>
                <a:cubicBezTo>
                  <a:pt x="3175576" y="2843992"/>
                  <a:pt x="3183166" y="2855006"/>
                  <a:pt x="3198347" y="2865126"/>
                </a:cubicBezTo>
                <a:lnTo>
                  <a:pt x="3250139" y="2894594"/>
                </a:lnTo>
                <a:cubicBezTo>
                  <a:pt x="3242698" y="2902631"/>
                  <a:pt x="3236149" y="2911709"/>
                  <a:pt x="3230494" y="2921830"/>
                </a:cubicBezTo>
                <a:cubicBezTo>
                  <a:pt x="3223945" y="2933438"/>
                  <a:pt x="3218737" y="2946089"/>
                  <a:pt x="3214867" y="2959781"/>
                </a:cubicBezTo>
                <a:lnTo>
                  <a:pt x="3228708" y="2967371"/>
                </a:lnTo>
                <a:cubicBezTo>
                  <a:pt x="3256390" y="2941475"/>
                  <a:pt x="3287048" y="2920490"/>
                  <a:pt x="3320684" y="2904417"/>
                </a:cubicBezTo>
                <a:cubicBezTo>
                  <a:pt x="3349854" y="2890427"/>
                  <a:pt x="3387061" y="2877776"/>
                  <a:pt x="3432305" y="2866466"/>
                </a:cubicBezTo>
                <a:lnTo>
                  <a:pt x="3453736" y="2793242"/>
                </a:lnTo>
                <a:cubicBezTo>
                  <a:pt x="3410873" y="2805446"/>
                  <a:pt x="3368755" y="2821519"/>
                  <a:pt x="3327381" y="2841462"/>
                </a:cubicBezTo>
                <a:cubicBezTo>
                  <a:pt x="3299104" y="2831342"/>
                  <a:pt x="3277970" y="2821966"/>
                  <a:pt x="3263980" y="2813334"/>
                </a:cubicBezTo>
                <a:cubicBezTo>
                  <a:pt x="3246121" y="2802023"/>
                  <a:pt x="3237191" y="2790266"/>
                  <a:pt x="3237191" y="2778062"/>
                </a:cubicBezTo>
                <a:cubicBezTo>
                  <a:pt x="3237191" y="2767941"/>
                  <a:pt x="3244930" y="2758863"/>
                  <a:pt x="3260408" y="2750826"/>
                </a:cubicBezTo>
                <a:cubicBezTo>
                  <a:pt x="3275887" y="2742789"/>
                  <a:pt x="3290769" y="2738771"/>
                  <a:pt x="3305057" y="2738771"/>
                </a:cubicBezTo>
                <a:cubicBezTo>
                  <a:pt x="3316665" y="2738771"/>
                  <a:pt x="3331548" y="2744575"/>
                  <a:pt x="3349705" y="2756184"/>
                </a:cubicBezTo>
                <a:cubicBezTo>
                  <a:pt x="3351788" y="2757672"/>
                  <a:pt x="3358337" y="2762137"/>
                  <a:pt x="3369350" y="2769578"/>
                </a:cubicBezTo>
                <a:lnTo>
                  <a:pt x="3392568" y="2711089"/>
                </a:lnTo>
                <a:cubicBezTo>
                  <a:pt x="3380661" y="2697397"/>
                  <a:pt x="3373071" y="2689211"/>
                  <a:pt x="3369797" y="2686532"/>
                </a:cubicBezTo>
                <a:cubicBezTo>
                  <a:pt x="3355212" y="2673733"/>
                  <a:pt x="3336757" y="2667334"/>
                  <a:pt x="3314433" y="2667334"/>
                </a:cubicBezTo>
                <a:close/>
                <a:moveTo>
                  <a:pt x="7791629" y="2659743"/>
                </a:moveTo>
                <a:cubicBezTo>
                  <a:pt x="7808893" y="2659743"/>
                  <a:pt x="7823627" y="2670905"/>
                  <a:pt x="7835830" y="2693230"/>
                </a:cubicBezTo>
                <a:cubicBezTo>
                  <a:pt x="7842082" y="2704838"/>
                  <a:pt x="7848630" y="2722549"/>
                  <a:pt x="7855476" y="2746361"/>
                </a:cubicBezTo>
                <a:cubicBezTo>
                  <a:pt x="7824520" y="2743682"/>
                  <a:pt x="7804874" y="2741003"/>
                  <a:pt x="7796540" y="2738325"/>
                </a:cubicBezTo>
                <a:cubicBezTo>
                  <a:pt x="7773026" y="2730585"/>
                  <a:pt x="7761268" y="2715405"/>
                  <a:pt x="7761268" y="2692783"/>
                </a:cubicBezTo>
                <a:cubicBezTo>
                  <a:pt x="7761268" y="2683853"/>
                  <a:pt x="7764244" y="2676114"/>
                  <a:pt x="7770198" y="2669566"/>
                </a:cubicBezTo>
                <a:cubicBezTo>
                  <a:pt x="7776150" y="2663017"/>
                  <a:pt x="7783294" y="2659743"/>
                  <a:pt x="7791629" y="2659743"/>
                </a:cubicBezTo>
                <a:close/>
                <a:moveTo>
                  <a:pt x="7807702" y="2581609"/>
                </a:moveTo>
                <a:cubicBezTo>
                  <a:pt x="7781211" y="2581609"/>
                  <a:pt x="7758738" y="2597235"/>
                  <a:pt x="7740283" y="2628489"/>
                </a:cubicBezTo>
                <a:cubicBezTo>
                  <a:pt x="7723912" y="2656171"/>
                  <a:pt x="7715726" y="2685639"/>
                  <a:pt x="7715726" y="2716893"/>
                </a:cubicBezTo>
                <a:cubicBezTo>
                  <a:pt x="7715726" y="2752612"/>
                  <a:pt x="7732842" y="2777913"/>
                  <a:pt x="7767072" y="2792796"/>
                </a:cubicBezTo>
                <a:cubicBezTo>
                  <a:pt x="7782252" y="2799344"/>
                  <a:pt x="7815442" y="2806339"/>
                  <a:pt x="7866638" y="2813780"/>
                </a:cubicBezTo>
                <a:cubicBezTo>
                  <a:pt x="7851458" y="2818245"/>
                  <a:pt x="7837394" y="2821147"/>
                  <a:pt x="7824446" y="2822487"/>
                </a:cubicBezTo>
                <a:cubicBezTo>
                  <a:pt x="7811498" y="2823826"/>
                  <a:pt x="7795796" y="2824496"/>
                  <a:pt x="7777342" y="2824496"/>
                </a:cubicBezTo>
                <a:lnTo>
                  <a:pt x="7649555" y="2824496"/>
                </a:lnTo>
                <a:lnTo>
                  <a:pt x="7647340" y="2807864"/>
                </a:lnTo>
                <a:cubicBezTo>
                  <a:pt x="7643024" y="2784424"/>
                  <a:pt x="7636550" y="2762732"/>
                  <a:pt x="7627918" y="2742789"/>
                </a:cubicBezTo>
                <a:cubicBezTo>
                  <a:pt x="7607975" y="2695164"/>
                  <a:pt x="7580442" y="2671352"/>
                  <a:pt x="7545318" y="2671352"/>
                </a:cubicBezTo>
                <a:cubicBezTo>
                  <a:pt x="7518529" y="2671352"/>
                  <a:pt x="7495610" y="2688467"/>
                  <a:pt x="7476560" y="2722698"/>
                </a:cubicBezTo>
                <a:cubicBezTo>
                  <a:pt x="7459296" y="2753356"/>
                  <a:pt x="7450664" y="2785652"/>
                  <a:pt x="7450664" y="2819585"/>
                </a:cubicBezTo>
                <a:cubicBezTo>
                  <a:pt x="7450664" y="2848160"/>
                  <a:pt x="7460635" y="2869740"/>
                  <a:pt x="7480578" y="2884325"/>
                </a:cubicBezTo>
                <a:cubicBezTo>
                  <a:pt x="7496949" y="2896231"/>
                  <a:pt x="7518232" y="2902184"/>
                  <a:pt x="7544426" y="2902184"/>
                </a:cubicBezTo>
                <a:lnTo>
                  <a:pt x="7616310" y="2902184"/>
                </a:lnTo>
                <a:cubicBezTo>
                  <a:pt x="7618095" y="2907244"/>
                  <a:pt x="7619212" y="2911635"/>
                  <a:pt x="7619658" y="2915356"/>
                </a:cubicBezTo>
                <a:cubicBezTo>
                  <a:pt x="7620105" y="2919076"/>
                  <a:pt x="7620328" y="2923169"/>
                  <a:pt x="7620328" y="2927634"/>
                </a:cubicBezTo>
                <a:cubicBezTo>
                  <a:pt x="7620328" y="2935075"/>
                  <a:pt x="7618616" y="2942740"/>
                  <a:pt x="7615193" y="2950628"/>
                </a:cubicBezTo>
                <a:cubicBezTo>
                  <a:pt x="7611770" y="2958516"/>
                  <a:pt x="7606561" y="2966329"/>
                  <a:pt x="7599566" y="2974068"/>
                </a:cubicBezTo>
                <a:cubicBezTo>
                  <a:pt x="7592571" y="2981807"/>
                  <a:pt x="7583939" y="2989100"/>
                  <a:pt x="7573670" y="2995946"/>
                </a:cubicBezTo>
                <a:cubicBezTo>
                  <a:pt x="7563401" y="3002792"/>
                  <a:pt x="7551420" y="3008745"/>
                  <a:pt x="7537728" y="3013805"/>
                </a:cubicBezTo>
                <a:cubicBezTo>
                  <a:pt x="7513916" y="3022735"/>
                  <a:pt x="7488243" y="3029358"/>
                  <a:pt x="7460710" y="3033674"/>
                </a:cubicBezTo>
                <a:cubicBezTo>
                  <a:pt x="7433177" y="3037990"/>
                  <a:pt x="7403336" y="3040148"/>
                  <a:pt x="7371190" y="3040148"/>
                </a:cubicBezTo>
                <a:cubicBezTo>
                  <a:pt x="7248853" y="3040148"/>
                  <a:pt x="7187685" y="3003090"/>
                  <a:pt x="7187685" y="2928973"/>
                </a:cubicBezTo>
                <a:cubicBezTo>
                  <a:pt x="7187685" y="2887897"/>
                  <a:pt x="7203014" y="2831193"/>
                  <a:pt x="7233672" y="2758863"/>
                </a:cubicBezTo>
                <a:lnTo>
                  <a:pt x="7214920" y="2750826"/>
                </a:lnTo>
                <a:cubicBezTo>
                  <a:pt x="7173843" y="2827324"/>
                  <a:pt x="7153305" y="2899952"/>
                  <a:pt x="7153305" y="2968710"/>
                </a:cubicBezTo>
                <a:cubicBezTo>
                  <a:pt x="7153305" y="3069318"/>
                  <a:pt x="7224296" y="3119622"/>
                  <a:pt x="7366278" y="3119622"/>
                </a:cubicBezTo>
                <a:cubicBezTo>
                  <a:pt x="7450515" y="3119622"/>
                  <a:pt x="7518083" y="3107121"/>
                  <a:pt x="7568982" y="3082117"/>
                </a:cubicBezTo>
                <a:cubicBezTo>
                  <a:pt x="7583270" y="3075271"/>
                  <a:pt x="7595697" y="3066937"/>
                  <a:pt x="7606264" y="3057114"/>
                </a:cubicBezTo>
                <a:cubicBezTo>
                  <a:pt x="7616830" y="3047292"/>
                  <a:pt x="7625611" y="3036502"/>
                  <a:pt x="7632606" y="3024744"/>
                </a:cubicBezTo>
                <a:cubicBezTo>
                  <a:pt x="7639601" y="3012987"/>
                  <a:pt x="7644885" y="3000560"/>
                  <a:pt x="7648456" y="2987463"/>
                </a:cubicBezTo>
                <a:cubicBezTo>
                  <a:pt x="7652028" y="2974366"/>
                  <a:pt x="7653814" y="2961120"/>
                  <a:pt x="7653814" y="2947726"/>
                </a:cubicBezTo>
                <a:lnTo>
                  <a:pt x="7653814" y="2902184"/>
                </a:lnTo>
                <a:lnTo>
                  <a:pt x="7862322" y="2902184"/>
                </a:lnTo>
                <a:lnTo>
                  <a:pt x="7895660" y="2902184"/>
                </a:lnTo>
                <a:lnTo>
                  <a:pt x="8378012" y="2902184"/>
                </a:lnTo>
                <a:lnTo>
                  <a:pt x="8378012" y="2824496"/>
                </a:lnTo>
                <a:lnTo>
                  <a:pt x="8351222" y="2824496"/>
                </a:lnTo>
                <a:cubicBezTo>
                  <a:pt x="8338424" y="2821817"/>
                  <a:pt x="8314016" y="2804255"/>
                  <a:pt x="8277999" y="2771811"/>
                </a:cubicBezTo>
                <a:cubicBezTo>
                  <a:pt x="8231564" y="2730139"/>
                  <a:pt x="8198078" y="2701862"/>
                  <a:pt x="8177540" y="2686979"/>
                </a:cubicBezTo>
                <a:cubicBezTo>
                  <a:pt x="8136166" y="2657213"/>
                  <a:pt x="8100298" y="2642330"/>
                  <a:pt x="8069938" y="2642330"/>
                </a:cubicBezTo>
                <a:cubicBezTo>
                  <a:pt x="8038981" y="2642330"/>
                  <a:pt x="8013382" y="2652004"/>
                  <a:pt x="7993142" y="2671352"/>
                </a:cubicBezTo>
                <a:cubicBezTo>
                  <a:pt x="7979152" y="2684746"/>
                  <a:pt x="7967842" y="2702457"/>
                  <a:pt x="7959210" y="2724484"/>
                </a:cubicBezTo>
                <a:cubicBezTo>
                  <a:pt x="7974688" y="2722400"/>
                  <a:pt x="7990016" y="2721358"/>
                  <a:pt x="8005197" y="2721358"/>
                </a:cubicBezTo>
                <a:cubicBezTo>
                  <a:pt x="8029902" y="2721358"/>
                  <a:pt x="8054310" y="2725525"/>
                  <a:pt x="8078420" y="2733860"/>
                </a:cubicBezTo>
                <a:cubicBezTo>
                  <a:pt x="8099852" y="2741301"/>
                  <a:pt x="8123516" y="2753207"/>
                  <a:pt x="8149412" y="2769578"/>
                </a:cubicBezTo>
                <a:cubicBezTo>
                  <a:pt x="8170248" y="2782675"/>
                  <a:pt x="8195846" y="2800981"/>
                  <a:pt x="8226207" y="2824496"/>
                </a:cubicBezTo>
                <a:lnTo>
                  <a:pt x="7895660" y="2824496"/>
                </a:lnTo>
                <a:lnTo>
                  <a:pt x="7895660" y="2748147"/>
                </a:lnTo>
                <a:cubicBezTo>
                  <a:pt x="7895660" y="2706475"/>
                  <a:pt x="7889409" y="2670310"/>
                  <a:pt x="7876908" y="2639651"/>
                </a:cubicBezTo>
                <a:cubicBezTo>
                  <a:pt x="7861132" y="2600956"/>
                  <a:pt x="7838063" y="2581609"/>
                  <a:pt x="7807702" y="2581609"/>
                </a:cubicBezTo>
                <a:close/>
                <a:moveTo>
                  <a:pt x="5228362" y="2528477"/>
                </a:moveTo>
                <a:lnTo>
                  <a:pt x="5221665" y="2615095"/>
                </a:lnTo>
                <a:cubicBezTo>
                  <a:pt x="5264825" y="2628489"/>
                  <a:pt x="5295632" y="2655427"/>
                  <a:pt x="5314087" y="2695909"/>
                </a:cubicBezTo>
                <a:cubicBezTo>
                  <a:pt x="5328970" y="2728353"/>
                  <a:pt x="5336411" y="2771216"/>
                  <a:pt x="5336411" y="2824496"/>
                </a:cubicBezTo>
                <a:lnTo>
                  <a:pt x="5328672" y="2824496"/>
                </a:lnTo>
                <a:lnTo>
                  <a:pt x="5163622" y="2824496"/>
                </a:lnTo>
                <a:cubicBezTo>
                  <a:pt x="5151120" y="2824496"/>
                  <a:pt x="5141298" y="2822264"/>
                  <a:pt x="5134154" y="2817799"/>
                </a:cubicBezTo>
                <a:cubicBezTo>
                  <a:pt x="5125522" y="2812441"/>
                  <a:pt x="5119569" y="2803660"/>
                  <a:pt x="5116295" y="2791456"/>
                </a:cubicBezTo>
                <a:lnTo>
                  <a:pt x="5106025" y="2791456"/>
                </a:lnTo>
                <a:cubicBezTo>
                  <a:pt x="5102751" y="2802469"/>
                  <a:pt x="5100519" y="2812590"/>
                  <a:pt x="5099328" y="2821817"/>
                </a:cubicBezTo>
                <a:cubicBezTo>
                  <a:pt x="5098138" y="2831044"/>
                  <a:pt x="5097542" y="2841314"/>
                  <a:pt x="5097542" y="2852625"/>
                </a:cubicBezTo>
                <a:cubicBezTo>
                  <a:pt x="5097542" y="2866019"/>
                  <a:pt x="5104314" y="2877628"/>
                  <a:pt x="5117857" y="2887450"/>
                </a:cubicBezTo>
                <a:cubicBezTo>
                  <a:pt x="5131401" y="2897273"/>
                  <a:pt x="5146655" y="2902184"/>
                  <a:pt x="5163622" y="2902184"/>
                </a:cubicBezTo>
                <a:lnTo>
                  <a:pt x="5328672" y="2902184"/>
                </a:lnTo>
                <a:lnTo>
                  <a:pt x="5363647" y="2902184"/>
                </a:lnTo>
                <a:lnTo>
                  <a:pt x="5398324" y="2902184"/>
                </a:lnTo>
                <a:cubicBezTo>
                  <a:pt x="5432852" y="2902184"/>
                  <a:pt x="5459120" y="2898092"/>
                  <a:pt x="5477128" y="2889906"/>
                </a:cubicBezTo>
                <a:cubicBezTo>
                  <a:pt x="5495137" y="2881720"/>
                  <a:pt x="5512773" y="2867061"/>
                  <a:pt x="5530037" y="2845927"/>
                </a:cubicBezTo>
                <a:cubicBezTo>
                  <a:pt x="5552063" y="2864084"/>
                  <a:pt x="5577513" y="2878372"/>
                  <a:pt x="5606386" y="2888790"/>
                </a:cubicBezTo>
                <a:cubicBezTo>
                  <a:pt x="5631389" y="2897719"/>
                  <a:pt x="5653862" y="2902184"/>
                  <a:pt x="5673805" y="2902184"/>
                </a:cubicBezTo>
                <a:lnTo>
                  <a:pt x="5690622" y="2902184"/>
                </a:lnTo>
                <a:lnTo>
                  <a:pt x="5720239" y="2902184"/>
                </a:lnTo>
                <a:lnTo>
                  <a:pt x="6176397" y="2902184"/>
                </a:lnTo>
                <a:lnTo>
                  <a:pt x="6206312" y="2902184"/>
                </a:lnTo>
                <a:lnTo>
                  <a:pt x="6246049" y="2902184"/>
                </a:lnTo>
                <a:cubicBezTo>
                  <a:pt x="6280577" y="2902184"/>
                  <a:pt x="6306845" y="2898092"/>
                  <a:pt x="6324853" y="2889906"/>
                </a:cubicBezTo>
                <a:cubicBezTo>
                  <a:pt x="6342862" y="2881720"/>
                  <a:pt x="6360498" y="2867061"/>
                  <a:pt x="6377762" y="2845927"/>
                </a:cubicBezTo>
                <a:cubicBezTo>
                  <a:pt x="6399788" y="2864084"/>
                  <a:pt x="6425238" y="2878372"/>
                  <a:pt x="6454111" y="2888790"/>
                </a:cubicBezTo>
                <a:cubicBezTo>
                  <a:pt x="6479114" y="2897719"/>
                  <a:pt x="6501587" y="2902184"/>
                  <a:pt x="6521530" y="2902184"/>
                </a:cubicBezTo>
                <a:lnTo>
                  <a:pt x="6567964" y="2902184"/>
                </a:lnTo>
                <a:lnTo>
                  <a:pt x="6567964" y="2824496"/>
                </a:lnTo>
                <a:cubicBezTo>
                  <a:pt x="6567964" y="2803362"/>
                  <a:pt x="6559779" y="2775829"/>
                  <a:pt x="6543408" y="2741896"/>
                </a:cubicBezTo>
                <a:cubicBezTo>
                  <a:pt x="6531204" y="2716893"/>
                  <a:pt x="6514833" y="2688765"/>
                  <a:pt x="6494294" y="2657511"/>
                </a:cubicBezTo>
                <a:cubicBezTo>
                  <a:pt x="6474351" y="2662273"/>
                  <a:pt x="6452474" y="2673287"/>
                  <a:pt x="6428661" y="2690551"/>
                </a:cubicBezTo>
                <a:cubicBezTo>
                  <a:pt x="6402170" y="2709898"/>
                  <a:pt x="6379845" y="2732669"/>
                  <a:pt x="6361688" y="2758863"/>
                </a:cubicBezTo>
                <a:cubicBezTo>
                  <a:pt x="6348294" y="2778210"/>
                  <a:pt x="6333411" y="2793242"/>
                  <a:pt x="6317040" y="2803958"/>
                </a:cubicBezTo>
                <a:cubicBezTo>
                  <a:pt x="6295906" y="2817650"/>
                  <a:pt x="6271796" y="2824496"/>
                  <a:pt x="6244710" y="2824496"/>
                </a:cubicBezTo>
                <a:lnTo>
                  <a:pt x="6206312" y="2824496"/>
                </a:lnTo>
                <a:lnTo>
                  <a:pt x="6179523" y="2824496"/>
                </a:lnTo>
                <a:cubicBezTo>
                  <a:pt x="6166724" y="2821817"/>
                  <a:pt x="6142316" y="2804255"/>
                  <a:pt x="6106299" y="2771811"/>
                </a:cubicBezTo>
                <a:cubicBezTo>
                  <a:pt x="6059865" y="2730139"/>
                  <a:pt x="6026379" y="2701862"/>
                  <a:pt x="6005840" y="2686979"/>
                </a:cubicBezTo>
                <a:cubicBezTo>
                  <a:pt x="5964466" y="2657213"/>
                  <a:pt x="5928599" y="2642330"/>
                  <a:pt x="5898238" y="2642330"/>
                </a:cubicBezTo>
                <a:cubicBezTo>
                  <a:pt x="5867281" y="2642330"/>
                  <a:pt x="5841683" y="2652004"/>
                  <a:pt x="5821442" y="2671352"/>
                </a:cubicBezTo>
                <a:cubicBezTo>
                  <a:pt x="5807452" y="2684746"/>
                  <a:pt x="5796142" y="2702457"/>
                  <a:pt x="5787510" y="2724484"/>
                </a:cubicBezTo>
                <a:cubicBezTo>
                  <a:pt x="5802988" y="2722400"/>
                  <a:pt x="5818317" y="2721358"/>
                  <a:pt x="5833497" y="2721358"/>
                </a:cubicBezTo>
                <a:cubicBezTo>
                  <a:pt x="5858203" y="2721358"/>
                  <a:pt x="5882611" y="2725525"/>
                  <a:pt x="5906721" y="2733860"/>
                </a:cubicBezTo>
                <a:cubicBezTo>
                  <a:pt x="5928152" y="2741301"/>
                  <a:pt x="5951816" y="2753207"/>
                  <a:pt x="5977712" y="2769578"/>
                </a:cubicBezTo>
                <a:cubicBezTo>
                  <a:pt x="5998548" y="2782675"/>
                  <a:pt x="6024146" y="2800981"/>
                  <a:pt x="6054507" y="2824496"/>
                </a:cubicBezTo>
                <a:lnTo>
                  <a:pt x="5720239" y="2824496"/>
                </a:lnTo>
                <a:cubicBezTo>
                  <a:pt x="5720239" y="2803362"/>
                  <a:pt x="5712054" y="2775829"/>
                  <a:pt x="5695683" y="2741896"/>
                </a:cubicBezTo>
                <a:cubicBezTo>
                  <a:pt x="5683479" y="2716893"/>
                  <a:pt x="5667108" y="2688765"/>
                  <a:pt x="5646569" y="2657511"/>
                </a:cubicBezTo>
                <a:cubicBezTo>
                  <a:pt x="5626626" y="2662273"/>
                  <a:pt x="5604748" y="2673287"/>
                  <a:pt x="5580936" y="2690551"/>
                </a:cubicBezTo>
                <a:cubicBezTo>
                  <a:pt x="5554445" y="2709898"/>
                  <a:pt x="5532120" y="2732669"/>
                  <a:pt x="5513963" y="2758863"/>
                </a:cubicBezTo>
                <a:cubicBezTo>
                  <a:pt x="5500569" y="2778210"/>
                  <a:pt x="5485686" y="2793242"/>
                  <a:pt x="5469315" y="2803958"/>
                </a:cubicBezTo>
                <a:cubicBezTo>
                  <a:pt x="5448181" y="2817650"/>
                  <a:pt x="5424071" y="2824496"/>
                  <a:pt x="5396984" y="2824496"/>
                </a:cubicBezTo>
                <a:lnTo>
                  <a:pt x="5363647" y="2824496"/>
                </a:lnTo>
                <a:cubicBezTo>
                  <a:pt x="5363647" y="2752463"/>
                  <a:pt x="5355015" y="2694123"/>
                  <a:pt x="5337751" y="2649474"/>
                </a:cubicBezTo>
                <a:cubicBezTo>
                  <a:pt x="5316320" y="2594110"/>
                  <a:pt x="5279857" y="2553778"/>
                  <a:pt x="5228362" y="2528477"/>
                </a:cubicBezTo>
                <a:close/>
                <a:moveTo>
                  <a:pt x="7425661" y="2493651"/>
                </a:moveTo>
                <a:lnTo>
                  <a:pt x="7390835" y="2557945"/>
                </a:lnTo>
                <a:lnTo>
                  <a:pt x="7464505" y="2595896"/>
                </a:lnTo>
                <a:lnTo>
                  <a:pt x="7497991" y="2532049"/>
                </a:lnTo>
                <a:close/>
                <a:moveTo>
                  <a:pt x="3758536" y="2464183"/>
                </a:moveTo>
                <a:lnTo>
                  <a:pt x="3723710" y="2528477"/>
                </a:lnTo>
                <a:lnTo>
                  <a:pt x="3797380" y="2566428"/>
                </a:lnTo>
                <a:lnTo>
                  <a:pt x="3830866" y="2502581"/>
                </a:lnTo>
                <a:close/>
                <a:moveTo>
                  <a:pt x="7527459" y="2453021"/>
                </a:moveTo>
                <a:lnTo>
                  <a:pt x="7493526" y="2517761"/>
                </a:lnTo>
                <a:lnTo>
                  <a:pt x="7566750" y="2555266"/>
                </a:lnTo>
                <a:lnTo>
                  <a:pt x="7599790" y="2490526"/>
                </a:lnTo>
                <a:close/>
                <a:moveTo>
                  <a:pt x="3860334" y="2423553"/>
                </a:moveTo>
                <a:lnTo>
                  <a:pt x="3826401" y="2488293"/>
                </a:lnTo>
                <a:lnTo>
                  <a:pt x="3899625" y="2525798"/>
                </a:lnTo>
                <a:lnTo>
                  <a:pt x="3932664" y="2461058"/>
                </a:lnTo>
                <a:close/>
                <a:moveTo>
                  <a:pt x="7721084" y="2396317"/>
                </a:moveTo>
                <a:lnTo>
                  <a:pt x="7684026" y="2456146"/>
                </a:lnTo>
                <a:lnTo>
                  <a:pt x="7738944" y="2492312"/>
                </a:lnTo>
                <a:lnTo>
                  <a:pt x="7774216" y="2431590"/>
                </a:lnTo>
                <a:close/>
                <a:moveTo>
                  <a:pt x="7821097" y="2368635"/>
                </a:moveTo>
                <a:lnTo>
                  <a:pt x="7782699" y="2428018"/>
                </a:lnTo>
                <a:lnTo>
                  <a:pt x="7838510" y="2464630"/>
                </a:lnTo>
                <a:lnTo>
                  <a:pt x="7876461" y="2404801"/>
                </a:lnTo>
                <a:close/>
                <a:moveTo>
                  <a:pt x="4257854" y="2356134"/>
                </a:moveTo>
                <a:cubicBezTo>
                  <a:pt x="4251008" y="2369528"/>
                  <a:pt x="4243790" y="2383816"/>
                  <a:pt x="4236199" y="2398996"/>
                </a:cubicBezTo>
                <a:cubicBezTo>
                  <a:pt x="4228609" y="2414177"/>
                  <a:pt x="4221838" y="2428316"/>
                  <a:pt x="4215884" y="2441412"/>
                </a:cubicBezTo>
                <a:cubicBezTo>
                  <a:pt x="4220945" y="2479512"/>
                  <a:pt x="4225558" y="2516868"/>
                  <a:pt x="4229725" y="2553480"/>
                </a:cubicBezTo>
                <a:cubicBezTo>
                  <a:pt x="4236571" y="2613904"/>
                  <a:pt x="4242450" y="2671873"/>
                  <a:pt x="4247362" y="2727386"/>
                </a:cubicBezTo>
                <a:cubicBezTo>
                  <a:pt x="4252273" y="2782899"/>
                  <a:pt x="4254729" y="2826133"/>
                  <a:pt x="4254729" y="2857089"/>
                </a:cubicBezTo>
                <a:cubicBezTo>
                  <a:pt x="4254729" y="2860959"/>
                  <a:pt x="4254356" y="2868549"/>
                  <a:pt x="4253612" y="2879860"/>
                </a:cubicBezTo>
                <a:cubicBezTo>
                  <a:pt x="4252868" y="2891171"/>
                  <a:pt x="4252050" y="2901142"/>
                  <a:pt x="4251157" y="2909775"/>
                </a:cubicBezTo>
                <a:lnTo>
                  <a:pt x="4259193" y="2914239"/>
                </a:lnTo>
                <a:cubicBezTo>
                  <a:pt x="4274076" y="2888343"/>
                  <a:pt x="4283750" y="2869442"/>
                  <a:pt x="4288215" y="2857536"/>
                </a:cubicBezTo>
                <a:cubicBezTo>
                  <a:pt x="4296847" y="2835212"/>
                  <a:pt x="4301163" y="2812143"/>
                  <a:pt x="4301163" y="2788331"/>
                </a:cubicBezTo>
                <a:cubicBezTo>
                  <a:pt x="4301163" y="2758267"/>
                  <a:pt x="4298484" y="2713768"/>
                  <a:pt x="4293126" y="2654832"/>
                </a:cubicBezTo>
                <a:cubicBezTo>
                  <a:pt x="4288959" y="2607505"/>
                  <a:pt x="4283229" y="2554373"/>
                  <a:pt x="4275937" y="2495437"/>
                </a:cubicBezTo>
                <a:cubicBezTo>
                  <a:pt x="4268644" y="2436501"/>
                  <a:pt x="4262616" y="2390067"/>
                  <a:pt x="4257854" y="2356134"/>
                </a:cubicBezTo>
                <a:close/>
                <a:moveTo>
                  <a:pt x="3565952" y="2356134"/>
                </a:moveTo>
                <a:lnTo>
                  <a:pt x="3511034" y="2442752"/>
                </a:lnTo>
                <a:cubicBezTo>
                  <a:pt x="3522643" y="2453467"/>
                  <a:pt x="3531722" y="2465969"/>
                  <a:pt x="3538270" y="2480257"/>
                </a:cubicBezTo>
                <a:cubicBezTo>
                  <a:pt x="3543628" y="2491865"/>
                  <a:pt x="3547869" y="2506822"/>
                  <a:pt x="3550995" y="2525128"/>
                </a:cubicBezTo>
                <a:cubicBezTo>
                  <a:pt x="3554120" y="2543434"/>
                  <a:pt x="3556650" y="2570298"/>
                  <a:pt x="3558585" y="2605719"/>
                </a:cubicBezTo>
                <a:cubicBezTo>
                  <a:pt x="3560520" y="2641140"/>
                  <a:pt x="3562380" y="2675668"/>
                  <a:pt x="3564166" y="2709303"/>
                </a:cubicBezTo>
                <a:cubicBezTo>
                  <a:pt x="3567143" y="2750677"/>
                  <a:pt x="3571384" y="2785503"/>
                  <a:pt x="3576891" y="2813780"/>
                </a:cubicBezTo>
                <a:cubicBezTo>
                  <a:pt x="3582397" y="2842058"/>
                  <a:pt x="3590509" y="2863340"/>
                  <a:pt x="3601224" y="2877628"/>
                </a:cubicBezTo>
                <a:cubicBezTo>
                  <a:pt x="3613428" y="2893999"/>
                  <a:pt x="3629650" y="2902184"/>
                  <a:pt x="3649891" y="2902184"/>
                </a:cubicBezTo>
                <a:lnTo>
                  <a:pt x="3680847" y="2902184"/>
                </a:lnTo>
                <a:lnTo>
                  <a:pt x="3712399" y="2902184"/>
                </a:lnTo>
                <a:lnTo>
                  <a:pt x="3899922" y="2902184"/>
                </a:lnTo>
                <a:lnTo>
                  <a:pt x="3935343" y="2902184"/>
                </a:lnTo>
                <a:lnTo>
                  <a:pt x="4154418" y="2902184"/>
                </a:lnTo>
                <a:lnTo>
                  <a:pt x="4154418" y="2793242"/>
                </a:lnTo>
                <a:cubicBezTo>
                  <a:pt x="4154418" y="2740259"/>
                  <a:pt x="4150400" y="2702308"/>
                  <a:pt x="4142363" y="2679389"/>
                </a:cubicBezTo>
                <a:cubicBezTo>
                  <a:pt x="4137005" y="2664208"/>
                  <a:pt x="4123611" y="2643075"/>
                  <a:pt x="4102180" y="2615988"/>
                </a:cubicBezTo>
                <a:lnTo>
                  <a:pt x="4067354" y="2688765"/>
                </a:lnTo>
                <a:cubicBezTo>
                  <a:pt x="4089678" y="2712875"/>
                  <a:pt x="4103668" y="2731330"/>
                  <a:pt x="4109323" y="2744129"/>
                </a:cubicBezTo>
                <a:cubicBezTo>
                  <a:pt x="4117658" y="2762584"/>
                  <a:pt x="4121825" y="2789373"/>
                  <a:pt x="4121825" y="2824496"/>
                </a:cubicBezTo>
                <a:lnTo>
                  <a:pt x="3935343" y="2824496"/>
                </a:lnTo>
                <a:lnTo>
                  <a:pt x="3935343" y="2793242"/>
                </a:lnTo>
                <a:cubicBezTo>
                  <a:pt x="3935343" y="2740259"/>
                  <a:pt x="3931325" y="2702308"/>
                  <a:pt x="3923288" y="2679389"/>
                </a:cubicBezTo>
                <a:cubicBezTo>
                  <a:pt x="3917930" y="2664208"/>
                  <a:pt x="3904536" y="2643075"/>
                  <a:pt x="3883105" y="2615988"/>
                </a:cubicBezTo>
                <a:lnTo>
                  <a:pt x="3848279" y="2688765"/>
                </a:lnTo>
                <a:cubicBezTo>
                  <a:pt x="3870603" y="2712875"/>
                  <a:pt x="3884593" y="2731330"/>
                  <a:pt x="3890248" y="2744129"/>
                </a:cubicBezTo>
                <a:cubicBezTo>
                  <a:pt x="3898583" y="2762584"/>
                  <a:pt x="3902750" y="2789373"/>
                  <a:pt x="3902750" y="2824496"/>
                </a:cubicBezTo>
                <a:lnTo>
                  <a:pt x="3899922" y="2824496"/>
                </a:lnTo>
                <a:lnTo>
                  <a:pt x="3712399" y="2824496"/>
                </a:lnTo>
                <a:lnTo>
                  <a:pt x="3680847" y="2824496"/>
                </a:lnTo>
                <a:lnTo>
                  <a:pt x="3649891" y="2824496"/>
                </a:lnTo>
                <a:cubicBezTo>
                  <a:pt x="3640068" y="2824496"/>
                  <a:pt x="3630990" y="2818245"/>
                  <a:pt x="3622655" y="2805744"/>
                </a:cubicBezTo>
                <a:cubicBezTo>
                  <a:pt x="3612535" y="2790861"/>
                  <a:pt x="3604796" y="2756928"/>
                  <a:pt x="3599438" y="2703945"/>
                </a:cubicBezTo>
                <a:cubicBezTo>
                  <a:pt x="3596462" y="2588455"/>
                  <a:pt x="3593485" y="2515231"/>
                  <a:pt x="3590509" y="2484275"/>
                </a:cubicBezTo>
                <a:cubicBezTo>
                  <a:pt x="3585746" y="2434566"/>
                  <a:pt x="3577561" y="2391853"/>
                  <a:pt x="3565952" y="2356134"/>
                </a:cubicBezTo>
                <a:close/>
                <a:moveTo>
                  <a:pt x="6283107" y="1437864"/>
                </a:moveTo>
                <a:lnTo>
                  <a:pt x="6283107" y="1691467"/>
                </a:lnTo>
                <a:cubicBezTo>
                  <a:pt x="6271796" y="1670632"/>
                  <a:pt x="6259741" y="1651805"/>
                  <a:pt x="6246942" y="1634987"/>
                </a:cubicBezTo>
                <a:cubicBezTo>
                  <a:pt x="6234143" y="1618170"/>
                  <a:pt x="6220897" y="1603361"/>
                  <a:pt x="6207205" y="1590562"/>
                </a:cubicBezTo>
                <a:cubicBezTo>
                  <a:pt x="6193513" y="1577763"/>
                  <a:pt x="6179672" y="1566824"/>
                  <a:pt x="6165682" y="1557745"/>
                </a:cubicBezTo>
                <a:cubicBezTo>
                  <a:pt x="6151692" y="1548667"/>
                  <a:pt x="6137851" y="1541300"/>
                  <a:pt x="6124159" y="1535644"/>
                </a:cubicBezTo>
                <a:close/>
                <a:moveTo>
                  <a:pt x="5319445" y="1374910"/>
                </a:moveTo>
                <a:cubicBezTo>
                  <a:pt x="5332244" y="1433251"/>
                  <a:pt x="5347053" y="1482959"/>
                  <a:pt x="5363870" y="1524036"/>
                </a:cubicBezTo>
                <a:cubicBezTo>
                  <a:pt x="5380688" y="1565112"/>
                  <a:pt x="5398324" y="1599492"/>
                  <a:pt x="5416779" y="1627174"/>
                </a:cubicBezTo>
                <a:cubicBezTo>
                  <a:pt x="5435233" y="1654856"/>
                  <a:pt x="5453837" y="1676808"/>
                  <a:pt x="5472589" y="1693030"/>
                </a:cubicBezTo>
                <a:cubicBezTo>
                  <a:pt x="5491341" y="1709252"/>
                  <a:pt x="5509201" y="1721456"/>
                  <a:pt x="5526167" y="1729642"/>
                </a:cubicBezTo>
                <a:cubicBezTo>
                  <a:pt x="5543134" y="1737827"/>
                  <a:pt x="5558612" y="1743111"/>
                  <a:pt x="5572602" y="1745492"/>
                </a:cubicBezTo>
                <a:cubicBezTo>
                  <a:pt x="5586591" y="1747873"/>
                  <a:pt x="5597902" y="1749064"/>
                  <a:pt x="5606534" y="1749064"/>
                </a:cubicBezTo>
                <a:cubicBezTo>
                  <a:pt x="5632133" y="1749064"/>
                  <a:pt x="5654308" y="1744078"/>
                  <a:pt x="5673061" y="1734107"/>
                </a:cubicBezTo>
                <a:cubicBezTo>
                  <a:pt x="5691813" y="1724135"/>
                  <a:pt x="5707291" y="1710964"/>
                  <a:pt x="5719495" y="1694593"/>
                </a:cubicBezTo>
                <a:cubicBezTo>
                  <a:pt x="5731699" y="1678222"/>
                  <a:pt x="5740777" y="1659841"/>
                  <a:pt x="5746731" y="1639452"/>
                </a:cubicBezTo>
                <a:cubicBezTo>
                  <a:pt x="5752684" y="1619063"/>
                  <a:pt x="5755660" y="1598301"/>
                  <a:pt x="5755660" y="1577167"/>
                </a:cubicBezTo>
                <a:cubicBezTo>
                  <a:pt x="5755660" y="1550378"/>
                  <a:pt x="5752460" y="1527087"/>
                  <a:pt x="5746061" y="1507293"/>
                </a:cubicBezTo>
                <a:cubicBezTo>
                  <a:pt x="5739661" y="1487498"/>
                  <a:pt x="5731476" y="1470606"/>
                  <a:pt x="5721504" y="1456617"/>
                </a:cubicBezTo>
                <a:cubicBezTo>
                  <a:pt x="5711533" y="1442627"/>
                  <a:pt x="5700296" y="1431167"/>
                  <a:pt x="5687795" y="1422237"/>
                </a:cubicBezTo>
                <a:cubicBezTo>
                  <a:pt x="5675293" y="1413308"/>
                  <a:pt x="5663015" y="1406313"/>
                  <a:pt x="5650960" y="1401253"/>
                </a:cubicBezTo>
                <a:cubicBezTo>
                  <a:pt x="5638905" y="1396192"/>
                  <a:pt x="5627594" y="1392695"/>
                  <a:pt x="5617027" y="1390760"/>
                </a:cubicBezTo>
                <a:cubicBezTo>
                  <a:pt x="5606460" y="1388825"/>
                  <a:pt x="5598051" y="1387858"/>
                  <a:pt x="5591800" y="1387858"/>
                </a:cubicBezTo>
                <a:cubicBezTo>
                  <a:pt x="5576620" y="1387858"/>
                  <a:pt x="5563374" y="1390463"/>
                  <a:pt x="5552063" y="1395672"/>
                </a:cubicBezTo>
                <a:cubicBezTo>
                  <a:pt x="5540752" y="1400880"/>
                  <a:pt x="5531227" y="1407503"/>
                  <a:pt x="5523488" y="1415540"/>
                </a:cubicBezTo>
                <a:cubicBezTo>
                  <a:pt x="5515749" y="1423577"/>
                  <a:pt x="5509945" y="1432432"/>
                  <a:pt x="5506075" y="1442106"/>
                </a:cubicBezTo>
                <a:cubicBezTo>
                  <a:pt x="5502206" y="1451780"/>
                  <a:pt x="5500271" y="1461081"/>
                  <a:pt x="5500271" y="1470011"/>
                </a:cubicBezTo>
                <a:cubicBezTo>
                  <a:pt x="5500271" y="1479536"/>
                  <a:pt x="5501908" y="1488615"/>
                  <a:pt x="5505182" y="1497247"/>
                </a:cubicBezTo>
                <a:cubicBezTo>
                  <a:pt x="5508457" y="1505879"/>
                  <a:pt x="5513145" y="1513469"/>
                  <a:pt x="5519247" y="1520017"/>
                </a:cubicBezTo>
                <a:cubicBezTo>
                  <a:pt x="5525349" y="1526566"/>
                  <a:pt x="5532790" y="1531775"/>
                  <a:pt x="5541571" y="1535644"/>
                </a:cubicBezTo>
                <a:cubicBezTo>
                  <a:pt x="5550352" y="1539514"/>
                  <a:pt x="5560398" y="1541449"/>
                  <a:pt x="5571709" y="1541449"/>
                </a:cubicBezTo>
                <a:cubicBezTo>
                  <a:pt x="5577959" y="1541449"/>
                  <a:pt x="5584805" y="1540407"/>
                  <a:pt x="5592247" y="1538323"/>
                </a:cubicBezTo>
                <a:cubicBezTo>
                  <a:pt x="5599688" y="1536240"/>
                  <a:pt x="5606534" y="1532817"/>
                  <a:pt x="5612785" y="1528054"/>
                </a:cubicBezTo>
                <a:cubicBezTo>
                  <a:pt x="5619036" y="1523292"/>
                  <a:pt x="5624319" y="1517190"/>
                  <a:pt x="5628635" y="1509748"/>
                </a:cubicBezTo>
                <a:cubicBezTo>
                  <a:pt x="5632951" y="1502307"/>
                  <a:pt x="5635109" y="1493228"/>
                  <a:pt x="5635109" y="1482513"/>
                </a:cubicBezTo>
                <a:cubicBezTo>
                  <a:pt x="5635109" y="1476857"/>
                  <a:pt x="5634514" y="1470830"/>
                  <a:pt x="5633323" y="1464430"/>
                </a:cubicBezTo>
                <a:cubicBezTo>
                  <a:pt x="5632133" y="1458031"/>
                  <a:pt x="5629900" y="1451110"/>
                  <a:pt x="5626626" y="1443669"/>
                </a:cubicBezTo>
                <a:cubicBezTo>
                  <a:pt x="5628114" y="1443371"/>
                  <a:pt x="5629454" y="1443222"/>
                  <a:pt x="5630645" y="1443222"/>
                </a:cubicBezTo>
                <a:cubicBezTo>
                  <a:pt x="5631835" y="1443222"/>
                  <a:pt x="5633175" y="1443222"/>
                  <a:pt x="5634663" y="1443222"/>
                </a:cubicBezTo>
                <a:cubicBezTo>
                  <a:pt x="5647462" y="1443222"/>
                  <a:pt x="5659294" y="1446720"/>
                  <a:pt x="5670159" y="1453714"/>
                </a:cubicBezTo>
                <a:cubicBezTo>
                  <a:pt x="5681023" y="1460709"/>
                  <a:pt x="5690399" y="1469565"/>
                  <a:pt x="5698287" y="1480280"/>
                </a:cubicBezTo>
                <a:cubicBezTo>
                  <a:pt x="5706175" y="1490996"/>
                  <a:pt x="5712351" y="1502828"/>
                  <a:pt x="5716816" y="1515776"/>
                </a:cubicBezTo>
                <a:cubicBezTo>
                  <a:pt x="5721281" y="1528724"/>
                  <a:pt x="5723513" y="1541151"/>
                  <a:pt x="5723513" y="1553057"/>
                </a:cubicBezTo>
                <a:cubicBezTo>
                  <a:pt x="5723513" y="1565261"/>
                  <a:pt x="5721207" y="1579028"/>
                  <a:pt x="5716593" y="1594357"/>
                </a:cubicBezTo>
                <a:cubicBezTo>
                  <a:pt x="5711979" y="1609686"/>
                  <a:pt x="5704687" y="1624123"/>
                  <a:pt x="5694715" y="1637666"/>
                </a:cubicBezTo>
                <a:cubicBezTo>
                  <a:pt x="5684744" y="1651209"/>
                  <a:pt x="5671721" y="1662595"/>
                  <a:pt x="5655648" y="1671822"/>
                </a:cubicBezTo>
                <a:cubicBezTo>
                  <a:pt x="5639574" y="1681049"/>
                  <a:pt x="5620227" y="1685663"/>
                  <a:pt x="5597605" y="1685663"/>
                </a:cubicBezTo>
                <a:cubicBezTo>
                  <a:pt x="5574983" y="1685663"/>
                  <a:pt x="5552063" y="1680975"/>
                  <a:pt x="5528846" y="1671599"/>
                </a:cubicBezTo>
                <a:cubicBezTo>
                  <a:pt x="5505629" y="1662223"/>
                  <a:pt x="5483007" y="1646149"/>
                  <a:pt x="5460980" y="1623379"/>
                </a:cubicBezTo>
                <a:cubicBezTo>
                  <a:pt x="5438954" y="1600608"/>
                  <a:pt x="5417895" y="1570024"/>
                  <a:pt x="5397803" y="1531626"/>
                </a:cubicBezTo>
                <a:cubicBezTo>
                  <a:pt x="5377711" y="1493228"/>
                  <a:pt x="5359480" y="1445008"/>
                  <a:pt x="5343109" y="1386965"/>
                </a:cubicBezTo>
                <a:close/>
                <a:moveTo>
                  <a:pt x="4497616" y="1346335"/>
                </a:moveTo>
                <a:lnTo>
                  <a:pt x="4545390" y="1346335"/>
                </a:lnTo>
                <a:lnTo>
                  <a:pt x="4614595" y="1346335"/>
                </a:lnTo>
                <a:lnTo>
                  <a:pt x="4614595" y="1684770"/>
                </a:lnTo>
                <a:cubicBezTo>
                  <a:pt x="4601796" y="1666018"/>
                  <a:pt x="4587806" y="1650019"/>
                  <a:pt x="4572625" y="1636773"/>
                </a:cubicBezTo>
                <a:cubicBezTo>
                  <a:pt x="4557445" y="1623527"/>
                  <a:pt x="4538990" y="1612291"/>
                  <a:pt x="4517261" y="1603064"/>
                </a:cubicBezTo>
                <a:cubicBezTo>
                  <a:pt x="4516964" y="1597408"/>
                  <a:pt x="4515922" y="1590636"/>
                  <a:pt x="4514136" y="1582748"/>
                </a:cubicBezTo>
                <a:cubicBezTo>
                  <a:pt x="4512350" y="1574861"/>
                  <a:pt x="4509894" y="1566973"/>
                  <a:pt x="4506769" y="1559085"/>
                </a:cubicBezTo>
                <a:cubicBezTo>
                  <a:pt x="4503644" y="1551197"/>
                  <a:pt x="4499997" y="1543756"/>
                  <a:pt x="4495830" y="1536761"/>
                </a:cubicBezTo>
                <a:lnTo>
                  <a:pt x="4493088" y="1532944"/>
                </a:lnTo>
                <a:lnTo>
                  <a:pt x="4499179" y="1530733"/>
                </a:lnTo>
                <a:cubicBezTo>
                  <a:pt x="4508853" y="1525673"/>
                  <a:pt x="4516964" y="1519124"/>
                  <a:pt x="4523512" y="1511088"/>
                </a:cubicBezTo>
                <a:cubicBezTo>
                  <a:pt x="4530061" y="1503051"/>
                  <a:pt x="4534972" y="1493898"/>
                  <a:pt x="4538246" y="1483629"/>
                </a:cubicBezTo>
                <a:cubicBezTo>
                  <a:pt x="4541520" y="1473360"/>
                  <a:pt x="4543157" y="1462867"/>
                  <a:pt x="4543157" y="1452152"/>
                </a:cubicBezTo>
                <a:cubicBezTo>
                  <a:pt x="4543157" y="1447985"/>
                  <a:pt x="4542488" y="1441957"/>
                  <a:pt x="4541148" y="1434069"/>
                </a:cubicBezTo>
                <a:cubicBezTo>
                  <a:pt x="4539809" y="1426181"/>
                  <a:pt x="4537353" y="1417400"/>
                  <a:pt x="4533781" y="1407727"/>
                </a:cubicBezTo>
                <a:cubicBezTo>
                  <a:pt x="4530209" y="1398053"/>
                  <a:pt x="4525521" y="1387858"/>
                  <a:pt x="4519717" y="1377142"/>
                </a:cubicBezTo>
                <a:cubicBezTo>
                  <a:pt x="4513913" y="1366427"/>
                  <a:pt x="4506546" y="1356158"/>
                  <a:pt x="4497616" y="1346335"/>
                </a:cubicBezTo>
                <a:close/>
                <a:moveTo>
                  <a:pt x="4290001" y="1346335"/>
                </a:moveTo>
                <a:lnTo>
                  <a:pt x="4459218" y="1346335"/>
                </a:lnTo>
                <a:cubicBezTo>
                  <a:pt x="4466957" y="1350502"/>
                  <a:pt x="4473804" y="1356307"/>
                  <a:pt x="4479757" y="1363748"/>
                </a:cubicBezTo>
                <a:cubicBezTo>
                  <a:pt x="4485710" y="1371189"/>
                  <a:pt x="4490696" y="1379003"/>
                  <a:pt x="4494714" y="1387188"/>
                </a:cubicBezTo>
                <a:cubicBezTo>
                  <a:pt x="4498732" y="1395374"/>
                  <a:pt x="4501709" y="1403336"/>
                  <a:pt x="4503644" y="1411075"/>
                </a:cubicBezTo>
                <a:cubicBezTo>
                  <a:pt x="4505578" y="1418814"/>
                  <a:pt x="4506546" y="1424916"/>
                  <a:pt x="4506546" y="1429381"/>
                </a:cubicBezTo>
                <a:cubicBezTo>
                  <a:pt x="4506546" y="1448133"/>
                  <a:pt x="4502006" y="1462123"/>
                  <a:pt x="4492928" y="1471351"/>
                </a:cubicBezTo>
                <a:cubicBezTo>
                  <a:pt x="4483849" y="1480578"/>
                  <a:pt x="4471720" y="1485192"/>
                  <a:pt x="4456539" y="1485192"/>
                </a:cubicBezTo>
                <a:cubicBezTo>
                  <a:pt x="4445229" y="1485192"/>
                  <a:pt x="4433397" y="1482364"/>
                  <a:pt x="4421044" y="1476708"/>
                </a:cubicBezTo>
                <a:cubicBezTo>
                  <a:pt x="4408691" y="1471053"/>
                  <a:pt x="4396190" y="1464430"/>
                  <a:pt x="4383539" y="1456840"/>
                </a:cubicBezTo>
                <a:cubicBezTo>
                  <a:pt x="4370889" y="1449250"/>
                  <a:pt x="4358090" y="1441511"/>
                  <a:pt x="4345142" y="1433623"/>
                </a:cubicBezTo>
                <a:cubicBezTo>
                  <a:pt x="4332194" y="1425735"/>
                  <a:pt x="4319618" y="1419558"/>
                  <a:pt x="4307414" y="1415094"/>
                </a:cubicBezTo>
                <a:lnTo>
                  <a:pt x="4307414" y="1408843"/>
                </a:lnTo>
                <a:cubicBezTo>
                  <a:pt x="4307414" y="1404973"/>
                  <a:pt x="4307190" y="1400434"/>
                  <a:pt x="4306744" y="1395225"/>
                </a:cubicBezTo>
                <a:cubicBezTo>
                  <a:pt x="4306297" y="1390016"/>
                  <a:pt x="4305405" y="1384584"/>
                  <a:pt x="4304065" y="1378929"/>
                </a:cubicBezTo>
                <a:cubicBezTo>
                  <a:pt x="4302726" y="1373273"/>
                  <a:pt x="4300940" y="1367618"/>
                  <a:pt x="4298707" y="1361962"/>
                </a:cubicBezTo>
                <a:cubicBezTo>
                  <a:pt x="4296475" y="1356307"/>
                  <a:pt x="4293573" y="1351098"/>
                  <a:pt x="4290001" y="1346335"/>
                </a:cubicBezTo>
                <a:close/>
                <a:moveTo>
                  <a:pt x="3696623" y="1346335"/>
                </a:moveTo>
                <a:lnTo>
                  <a:pt x="3938618" y="1346335"/>
                </a:lnTo>
                <a:lnTo>
                  <a:pt x="3938618" y="1531180"/>
                </a:lnTo>
                <a:cubicBezTo>
                  <a:pt x="3935046" y="1524929"/>
                  <a:pt x="3929986" y="1516966"/>
                  <a:pt x="3923437" y="1507293"/>
                </a:cubicBezTo>
                <a:cubicBezTo>
                  <a:pt x="3916889" y="1497619"/>
                  <a:pt x="3909447" y="1488094"/>
                  <a:pt x="3901113" y="1478718"/>
                </a:cubicBezTo>
                <a:cubicBezTo>
                  <a:pt x="3892779" y="1469341"/>
                  <a:pt x="3883774" y="1461305"/>
                  <a:pt x="3874101" y="1454607"/>
                </a:cubicBezTo>
                <a:cubicBezTo>
                  <a:pt x="3864427" y="1447910"/>
                  <a:pt x="3854976" y="1444562"/>
                  <a:pt x="3845749" y="1444562"/>
                </a:cubicBezTo>
                <a:cubicBezTo>
                  <a:pt x="3841284" y="1444562"/>
                  <a:pt x="3836968" y="1445678"/>
                  <a:pt x="3832801" y="1447910"/>
                </a:cubicBezTo>
                <a:cubicBezTo>
                  <a:pt x="3828634" y="1450143"/>
                  <a:pt x="3824615" y="1452896"/>
                  <a:pt x="3820746" y="1456170"/>
                </a:cubicBezTo>
                <a:cubicBezTo>
                  <a:pt x="3816876" y="1459444"/>
                  <a:pt x="3813155" y="1463016"/>
                  <a:pt x="3809584" y="1466886"/>
                </a:cubicBezTo>
                <a:cubicBezTo>
                  <a:pt x="3806012" y="1470755"/>
                  <a:pt x="3802738" y="1474178"/>
                  <a:pt x="3799761" y="1477155"/>
                </a:cubicBezTo>
                <a:cubicBezTo>
                  <a:pt x="3799463" y="1461379"/>
                  <a:pt x="3796710" y="1446943"/>
                  <a:pt x="3791501" y="1433846"/>
                </a:cubicBezTo>
                <a:cubicBezTo>
                  <a:pt x="3786292" y="1420749"/>
                  <a:pt x="3779074" y="1408843"/>
                  <a:pt x="3769846" y="1398127"/>
                </a:cubicBezTo>
                <a:cubicBezTo>
                  <a:pt x="3760619" y="1387411"/>
                  <a:pt x="3749755" y="1377738"/>
                  <a:pt x="3737253" y="1369106"/>
                </a:cubicBezTo>
                <a:cubicBezTo>
                  <a:pt x="3724752" y="1360474"/>
                  <a:pt x="3711208" y="1352883"/>
                  <a:pt x="3696623" y="1346335"/>
                </a:cubicBezTo>
                <a:close/>
                <a:moveTo>
                  <a:pt x="6614399" y="1225784"/>
                </a:moveTo>
                <a:lnTo>
                  <a:pt x="6614399" y="1372678"/>
                </a:lnTo>
                <a:cubicBezTo>
                  <a:pt x="6609338" y="1363748"/>
                  <a:pt x="6604799" y="1355934"/>
                  <a:pt x="6600781" y="1349237"/>
                </a:cubicBezTo>
                <a:cubicBezTo>
                  <a:pt x="6596762" y="1342540"/>
                  <a:pt x="6592521" y="1336810"/>
                  <a:pt x="6588056" y="1332048"/>
                </a:cubicBezTo>
                <a:cubicBezTo>
                  <a:pt x="6583591" y="1327285"/>
                  <a:pt x="6578680" y="1323341"/>
                  <a:pt x="6573322" y="1320216"/>
                </a:cubicBezTo>
                <a:cubicBezTo>
                  <a:pt x="6567964" y="1317090"/>
                  <a:pt x="6561565" y="1314635"/>
                  <a:pt x="6554123" y="1312849"/>
                </a:cubicBezTo>
                <a:lnTo>
                  <a:pt x="6549658" y="1312849"/>
                </a:lnTo>
                <a:lnTo>
                  <a:pt x="6521976" y="1312849"/>
                </a:lnTo>
                <a:lnTo>
                  <a:pt x="6007626" y="1312849"/>
                </a:lnTo>
                <a:lnTo>
                  <a:pt x="6032183" y="1346335"/>
                </a:lnTo>
                <a:lnTo>
                  <a:pt x="6283107" y="1346335"/>
                </a:lnTo>
                <a:lnTo>
                  <a:pt x="6283107" y="1378482"/>
                </a:lnTo>
                <a:lnTo>
                  <a:pt x="6043345" y="1524929"/>
                </a:lnTo>
                <a:lnTo>
                  <a:pt x="6085761" y="1583418"/>
                </a:lnTo>
                <a:cubicBezTo>
                  <a:pt x="6109276" y="1586692"/>
                  <a:pt x="6131823" y="1593539"/>
                  <a:pt x="6153403" y="1603956"/>
                </a:cubicBezTo>
                <a:cubicBezTo>
                  <a:pt x="6174984" y="1614374"/>
                  <a:pt x="6195001" y="1628439"/>
                  <a:pt x="6213456" y="1646149"/>
                </a:cubicBezTo>
                <a:cubicBezTo>
                  <a:pt x="6231910" y="1663860"/>
                  <a:pt x="6248653" y="1685217"/>
                  <a:pt x="6263685" y="1710220"/>
                </a:cubicBezTo>
                <a:cubicBezTo>
                  <a:pt x="6278717" y="1735223"/>
                  <a:pt x="6291293" y="1763947"/>
                  <a:pt x="6301413" y="1796391"/>
                </a:cubicBezTo>
                <a:lnTo>
                  <a:pt x="6318826" y="1811125"/>
                </a:lnTo>
                <a:lnTo>
                  <a:pt x="6318826" y="1432506"/>
                </a:lnTo>
                <a:lnTo>
                  <a:pt x="6324184" y="1432506"/>
                </a:lnTo>
                <a:cubicBezTo>
                  <a:pt x="6339364" y="1432506"/>
                  <a:pt x="6354619" y="1434664"/>
                  <a:pt x="6369948" y="1438981"/>
                </a:cubicBezTo>
                <a:cubicBezTo>
                  <a:pt x="6385278" y="1443297"/>
                  <a:pt x="6398970" y="1449398"/>
                  <a:pt x="6411025" y="1457286"/>
                </a:cubicBezTo>
                <a:cubicBezTo>
                  <a:pt x="6423080" y="1465174"/>
                  <a:pt x="6432903" y="1474550"/>
                  <a:pt x="6440493" y="1485415"/>
                </a:cubicBezTo>
                <a:cubicBezTo>
                  <a:pt x="6448083" y="1496279"/>
                  <a:pt x="6451878" y="1508111"/>
                  <a:pt x="6451878" y="1520910"/>
                </a:cubicBezTo>
                <a:cubicBezTo>
                  <a:pt x="6451878" y="1530435"/>
                  <a:pt x="6448902" y="1541449"/>
                  <a:pt x="6442949" y="1553950"/>
                </a:cubicBezTo>
                <a:cubicBezTo>
                  <a:pt x="6430745" y="1546211"/>
                  <a:pt x="6419880" y="1542342"/>
                  <a:pt x="6410355" y="1542342"/>
                </a:cubicBezTo>
                <a:cubicBezTo>
                  <a:pt x="6402616" y="1542342"/>
                  <a:pt x="6395919" y="1544202"/>
                  <a:pt x="6390263" y="1547923"/>
                </a:cubicBezTo>
                <a:cubicBezTo>
                  <a:pt x="6384608" y="1551643"/>
                  <a:pt x="6379845" y="1556183"/>
                  <a:pt x="6375976" y="1561540"/>
                </a:cubicBezTo>
                <a:cubicBezTo>
                  <a:pt x="6372106" y="1566898"/>
                  <a:pt x="6369204" y="1572703"/>
                  <a:pt x="6367269" y="1578953"/>
                </a:cubicBezTo>
                <a:cubicBezTo>
                  <a:pt x="6365335" y="1585204"/>
                  <a:pt x="6364367" y="1591008"/>
                  <a:pt x="6364367" y="1596366"/>
                </a:cubicBezTo>
                <a:cubicBezTo>
                  <a:pt x="6364367" y="1604105"/>
                  <a:pt x="6365781" y="1610951"/>
                  <a:pt x="6368609" y="1616905"/>
                </a:cubicBezTo>
                <a:cubicBezTo>
                  <a:pt x="6371437" y="1622858"/>
                  <a:pt x="6375083" y="1627918"/>
                  <a:pt x="6379548" y="1632085"/>
                </a:cubicBezTo>
                <a:cubicBezTo>
                  <a:pt x="6384013" y="1636252"/>
                  <a:pt x="6389147" y="1639378"/>
                  <a:pt x="6394952" y="1641461"/>
                </a:cubicBezTo>
                <a:cubicBezTo>
                  <a:pt x="6400756" y="1643545"/>
                  <a:pt x="6406783" y="1644587"/>
                  <a:pt x="6413034" y="1644587"/>
                </a:cubicBezTo>
                <a:cubicBezTo>
                  <a:pt x="6424643" y="1644587"/>
                  <a:pt x="6434837" y="1640940"/>
                  <a:pt x="6443618" y="1633648"/>
                </a:cubicBezTo>
                <a:cubicBezTo>
                  <a:pt x="6452399" y="1626355"/>
                  <a:pt x="6459692" y="1617425"/>
                  <a:pt x="6465496" y="1606859"/>
                </a:cubicBezTo>
                <a:cubicBezTo>
                  <a:pt x="6471300" y="1596292"/>
                  <a:pt x="6475616" y="1584906"/>
                  <a:pt x="6478444" y="1572703"/>
                </a:cubicBezTo>
                <a:cubicBezTo>
                  <a:pt x="6481272" y="1560499"/>
                  <a:pt x="6482686" y="1549485"/>
                  <a:pt x="6482686" y="1539663"/>
                </a:cubicBezTo>
                <a:cubicBezTo>
                  <a:pt x="6482686" y="1521803"/>
                  <a:pt x="6479263" y="1504018"/>
                  <a:pt x="6472417" y="1486308"/>
                </a:cubicBezTo>
                <a:cubicBezTo>
                  <a:pt x="6465570" y="1468597"/>
                  <a:pt x="6455301" y="1452226"/>
                  <a:pt x="6441609" y="1437195"/>
                </a:cubicBezTo>
                <a:cubicBezTo>
                  <a:pt x="6427917" y="1422163"/>
                  <a:pt x="6410802" y="1409140"/>
                  <a:pt x="6390263" y="1398127"/>
                </a:cubicBezTo>
                <a:cubicBezTo>
                  <a:pt x="6369725" y="1387114"/>
                  <a:pt x="6345913" y="1379375"/>
                  <a:pt x="6318826" y="1374910"/>
                </a:cubicBezTo>
                <a:lnTo>
                  <a:pt x="6318826" y="1346335"/>
                </a:lnTo>
                <a:lnTo>
                  <a:pt x="6546533" y="1346335"/>
                </a:lnTo>
                <a:lnTo>
                  <a:pt x="6559481" y="1346335"/>
                </a:lnTo>
                <a:cubicBezTo>
                  <a:pt x="6564541" y="1347228"/>
                  <a:pt x="6570271" y="1350949"/>
                  <a:pt x="6576671" y="1357497"/>
                </a:cubicBezTo>
                <a:cubicBezTo>
                  <a:pt x="6583070" y="1364046"/>
                  <a:pt x="6589023" y="1371487"/>
                  <a:pt x="6594530" y="1379822"/>
                </a:cubicBezTo>
                <a:cubicBezTo>
                  <a:pt x="6600037" y="1388156"/>
                  <a:pt x="6604725" y="1396341"/>
                  <a:pt x="6608594" y="1404378"/>
                </a:cubicBezTo>
                <a:cubicBezTo>
                  <a:pt x="6612464" y="1412415"/>
                  <a:pt x="6614399" y="1418368"/>
                  <a:pt x="6614399" y="1422237"/>
                </a:cubicBezTo>
                <a:lnTo>
                  <a:pt x="6614399" y="1782550"/>
                </a:lnTo>
                <a:lnTo>
                  <a:pt x="6650117" y="1814697"/>
                </a:lnTo>
                <a:lnTo>
                  <a:pt x="6650117" y="1346335"/>
                </a:lnTo>
                <a:lnTo>
                  <a:pt x="6708458" y="1346335"/>
                </a:lnTo>
                <a:lnTo>
                  <a:pt x="6741647" y="1346335"/>
                </a:lnTo>
                <a:lnTo>
                  <a:pt x="6892410" y="1346335"/>
                </a:lnTo>
                <a:cubicBezTo>
                  <a:pt x="6884968" y="1352288"/>
                  <a:pt x="6877452" y="1359581"/>
                  <a:pt x="6869862" y="1368213"/>
                </a:cubicBezTo>
                <a:cubicBezTo>
                  <a:pt x="6862272" y="1376845"/>
                  <a:pt x="6855426" y="1386370"/>
                  <a:pt x="6849324" y="1396788"/>
                </a:cubicBezTo>
                <a:cubicBezTo>
                  <a:pt x="6843222" y="1407206"/>
                  <a:pt x="6838236" y="1418442"/>
                  <a:pt x="6834367" y="1430497"/>
                </a:cubicBezTo>
                <a:cubicBezTo>
                  <a:pt x="6830497" y="1442552"/>
                  <a:pt x="6828562" y="1455128"/>
                  <a:pt x="6828562" y="1468225"/>
                </a:cubicBezTo>
                <a:cubicBezTo>
                  <a:pt x="6828562" y="1489061"/>
                  <a:pt x="6831836" y="1507144"/>
                  <a:pt x="6838385" y="1522473"/>
                </a:cubicBezTo>
                <a:cubicBezTo>
                  <a:pt x="6844933" y="1537802"/>
                  <a:pt x="6853193" y="1550527"/>
                  <a:pt x="6863165" y="1560648"/>
                </a:cubicBezTo>
                <a:cubicBezTo>
                  <a:pt x="6873136" y="1570768"/>
                  <a:pt x="6884150" y="1578284"/>
                  <a:pt x="6896205" y="1583195"/>
                </a:cubicBezTo>
                <a:cubicBezTo>
                  <a:pt x="6908260" y="1588106"/>
                  <a:pt x="6919794" y="1590562"/>
                  <a:pt x="6930807" y="1590562"/>
                </a:cubicBezTo>
                <a:cubicBezTo>
                  <a:pt x="6938844" y="1590562"/>
                  <a:pt x="6947253" y="1589148"/>
                  <a:pt x="6956034" y="1586320"/>
                </a:cubicBezTo>
                <a:cubicBezTo>
                  <a:pt x="6964814" y="1583493"/>
                  <a:pt x="6973223" y="1580218"/>
                  <a:pt x="6981260" y="1576498"/>
                </a:cubicBezTo>
                <a:cubicBezTo>
                  <a:pt x="6989297" y="1572777"/>
                  <a:pt x="6996515" y="1569131"/>
                  <a:pt x="7002914" y="1565559"/>
                </a:cubicBezTo>
                <a:cubicBezTo>
                  <a:pt x="7009314" y="1561987"/>
                  <a:pt x="7014300" y="1559457"/>
                  <a:pt x="7017872" y="1557969"/>
                </a:cubicBezTo>
                <a:cubicBezTo>
                  <a:pt x="7019658" y="1562136"/>
                  <a:pt x="7021890" y="1567270"/>
                  <a:pt x="7024569" y="1573372"/>
                </a:cubicBezTo>
                <a:cubicBezTo>
                  <a:pt x="7027248" y="1579474"/>
                  <a:pt x="7028587" y="1587139"/>
                  <a:pt x="7028587" y="1596366"/>
                </a:cubicBezTo>
                <a:cubicBezTo>
                  <a:pt x="7028587" y="1604998"/>
                  <a:pt x="7026801" y="1613779"/>
                  <a:pt x="7023229" y="1622709"/>
                </a:cubicBezTo>
                <a:cubicBezTo>
                  <a:pt x="7019658" y="1631639"/>
                  <a:pt x="7014225" y="1639824"/>
                  <a:pt x="7006933" y="1647266"/>
                </a:cubicBezTo>
                <a:cubicBezTo>
                  <a:pt x="6999640" y="1654707"/>
                  <a:pt x="6990338" y="1660734"/>
                  <a:pt x="6979027" y="1665348"/>
                </a:cubicBezTo>
                <a:cubicBezTo>
                  <a:pt x="6967717" y="1669962"/>
                  <a:pt x="6954471" y="1672269"/>
                  <a:pt x="6939290" y="1672269"/>
                </a:cubicBezTo>
                <a:cubicBezTo>
                  <a:pt x="6913692" y="1672269"/>
                  <a:pt x="6890103" y="1664902"/>
                  <a:pt x="6868523" y="1650168"/>
                </a:cubicBezTo>
                <a:cubicBezTo>
                  <a:pt x="6846943" y="1635434"/>
                  <a:pt x="6828265" y="1615193"/>
                  <a:pt x="6812489" y="1589446"/>
                </a:cubicBezTo>
                <a:cubicBezTo>
                  <a:pt x="6796713" y="1563698"/>
                  <a:pt x="6784360" y="1533412"/>
                  <a:pt x="6775431" y="1498586"/>
                </a:cubicBezTo>
                <a:cubicBezTo>
                  <a:pt x="6766501" y="1463760"/>
                  <a:pt x="6761887" y="1426256"/>
                  <a:pt x="6761590" y="1386072"/>
                </a:cubicBezTo>
                <a:lnTo>
                  <a:pt x="6737926" y="1373124"/>
                </a:lnTo>
                <a:cubicBezTo>
                  <a:pt x="6737628" y="1377291"/>
                  <a:pt x="6737479" y="1381384"/>
                  <a:pt x="6737479" y="1385402"/>
                </a:cubicBezTo>
                <a:cubicBezTo>
                  <a:pt x="6737479" y="1389421"/>
                  <a:pt x="6737479" y="1393514"/>
                  <a:pt x="6737479" y="1397681"/>
                </a:cubicBezTo>
                <a:cubicBezTo>
                  <a:pt x="6737479" y="1425363"/>
                  <a:pt x="6739414" y="1452673"/>
                  <a:pt x="6743284" y="1479611"/>
                </a:cubicBezTo>
                <a:cubicBezTo>
                  <a:pt x="6747153" y="1506548"/>
                  <a:pt x="6752883" y="1532221"/>
                  <a:pt x="6760473" y="1556629"/>
                </a:cubicBezTo>
                <a:cubicBezTo>
                  <a:pt x="6768064" y="1581037"/>
                  <a:pt x="6777663" y="1603659"/>
                  <a:pt x="6789272" y="1624495"/>
                </a:cubicBezTo>
                <a:cubicBezTo>
                  <a:pt x="6800880" y="1645331"/>
                  <a:pt x="6814349" y="1663413"/>
                  <a:pt x="6829678" y="1678743"/>
                </a:cubicBezTo>
                <a:cubicBezTo>
                  <a:pt x="6845008" y="1694072"/>
                  <a:pt x="6862346" y="1706053"/>
                  <a:pt x="6881694" y="1714685"/>
                </a:cubicBezTo>
                <a:cubicBezTo>
                  <a:pt x="6901042" y="1723317"/>
                  <a:pt x="6922324" y="1727633"/>
                  <a:pt x="6945541" y="1727633"/>
                </a:cubicBezTo>
                <a:cubicBezTo>
                  <a:pt x="6964293" y="1727633"/>
                  <a:pt x="6980813" y="1724210"/>
                  <a:pt x="6995101" y="1717364"/>
                </a:cubicBezTo>
                <a:cubicBezTo>
                  <a:pt x="7009388" y="1710517"/>
                  <a:pt x="7021443" y="1701290"/>
                  <a:pt x="7031266" y="1689682"/>
                </a:cubicBezTo>
                <a:cubicBezTo>
                  <a:pt x="7041089" y="1678073"/>
                  <a:pt x="7048456" y="1664753"/>
                  <a:pt x="7053367" y="1649721"/>
                </a:cubicBezTo>
                <a:cubicBezTo>
                  <a:pt x="7058278" y="1634690"/>
                  <a:pt x="7060734" y="1618988"/>
                  <a:pt x="7060734" y="1602617"/>
                </a:cubicBezTo>
                <a:cubicBezTo>
                  <a:pt x="7060734" y="1580293"/>
                  <a:pt x="7056046" y="1559755"/>
                  <a:pt x="7046670" y="1541002"/>
                </a:cubicBezTo>
                <a:cubicBezTo>
                  <a:pt x="7037294" y="1522250"/>
                  <a:pt x="7021890" y="1504390"/>
                  <a:pt x="7000459" y="1487424"/>
                </a:cubicBezTo>
                <a:cubicBezTo>
                  <a:pt x="6986171" y="1506176"/>
                  <a:pt x="6970693" y="1520241"/>
                  <a:pt x="6954024" y="1529617"/>
                </a:cubicBezTo>
                <a:cubicBezTo>
                  <a:pt x="6937356" y="1538993"/>
                  <a:pt x="6921877" y="1543681"/>
                  <a:pt x="6907590" y="1543681"/>
                </a:cubicBezTo>
                <a:cubicBezTo>
                  <a:pt x="6895684" y="1543681"/>
                  <a:pt x="6885935" y="1540035"/>
                  <a:pt x="6878345" y="1532742"/>
                </a:cubicBezTo>
                <a:cubicBezTo>
                  <a:pt x="6870755" y="1525450"/>
                  <a:pt x="6866960" y="1514213"/>
                  <a:pt x="6866960" y="1499033"/>
                </a:cubicBezTo>
                <a:cubicBezTo>
                  <a:pt x="6866960" y="1490103"/>
                  <a:pt x="6869043" y="1480131"/>
                  <a:pt x="6873211" y="1469118"/>
                </a:cubicBezTo>
                <a:cubicBezTo>
                  <a:pt x="6877378" y="1458105"/>
                  <a:pt x="6883182" y="1446868"/>
                  <a:pt x="6890624" y="1435409"/>
                </a:cubicBezTo>
                <a:cubicBezTo>
                  <a:pt x="6898065" y="1423949"/>
                  <a:pt x="6906771" y="1412564"/>
                  <a:pt x="6916743" y="1401253"/>
                </a:cubicBezTo>
                <a:cubicBezTo>
                  <a:pt x="6926714" y="1389942"/>
                  <a:pt x="6937504" y="1379673"/>
                  <a:pt x="6949113" y="1370445"/>
                </a:cubicBezTo>
                <a:cubicBezTo>
                  <a:pt x="6956852" y="1386816"/>
                  <a:pt x="6966377" y="1402071"/>
                  <a:pt x="6977688" y="1416210"/>
                </a:cubicBezTo>
                <a:cubicBezTo>
                  <a:pt x="6988999" y="1430348"/>
                  <a:pt x="7001724" y="1442552"/>
                  <a:pt x="7015862" y="1452822"/>
                </a:cubicBezTo>
                <a:cubicBezTo>
                  <a:pt x="7030001" y="1463091"/>
                  <a:pt x="7045330" y="1471202"/>
                  <a:pt x="7061850" y="1477155"/>
                </a:cubicBezTo>
                <a:cubicBezTo>
                  <a:pt x="7078370" y="1483108"/>
                  <a:pt x="7095709" y="1486085"/>
                  <a:pt x="7113866" y="1486085"/>
                </a:cubicBezTo>
                <a:cubicBezTo>
                  <a:pt x="7120712" y="1486085"/>
                  <a:pt x="7127707" y="1485638"/>
                  <a:pt x="7134851" y="1484745"/>
                </a:cubicBezTo>
                <a:cubicBezTo>
                  <a:pt x="7128302" y="1498437"/>
                  <a:pt x="7122795" y="1510939"/>
                  <a:pt x="7118331" y="1522250"/>
                </a:cubicBezTo>
                <a:cubicBezTo>
                  <a:pt x="7113866" y="1533561"/>
                  <a:pt x="7110294" y="1544425"/>
                  <a:pt x="7107615" y="1554843"/>
                </a:cubicBezTo>
                <a:cubicBezTo>
                  <a:pt x="7104936" y="1565261"/>
                  <a:pt x="7103001" y="1575605"/>
                  <a:pt x="7101811" y="1585874"/>
                </a:cubicBezTo>
                <a:cubicBezTo>
                  <a:pt x="7100620" y="1596143"/>
                  <a:pt x="7100025" y="1606933"/>
                  <a:pt x="7100025" y="1618244"/>
                </a:cubicBezTo>
                <a:cubicBezTo>
                  <a:pt x="7100025" y="1650093"/>
                  <a:pt x="7103150" y="1681049"/>
                  <a:pt x="7109401" y="1711113"/>
                </a:cubicBezTo>
                <a:cubicBezTo>
                  <a:pt x="7115652" y="1741176"/>
                  <a:pt x="7123242" y="1772430"/>
                  <a:pt x="7132172" y="1804874"/>
                </a:cubicBezTo>
                <a:lnTo>
                  <a:pt x="7155835" y="1817376"/>
                </a:lnTo>
                <a:cubicBezTo>
                  <a:pt x="7154049" y="1808446"/>
                  <a:pt x="7151966" y="1798847"/>
                  <a:pt x="7149585" y="1788578"/>
                </a:cubicBezTo>
                <a:cubicBezTo>
                  <a:pt x="7147203" y="1778309"/>
                  <a:pt x="7144896" y="1767147"/>
                  <a:pt x="7142664" y="1755091"/>
                </a:cubicBezTo>
                <a:cubicBezTo>
                  <a:pt x="7140432" y="1743036"/>
                  <a:pt x="7138571" y="1730163"/>
                  <a:pt x="7137083" y="1716471"/>
                </a:cubicBezTo>
                <a:cubicBezTo>
                  <a:pt x="7135595" y="1702778"/>
                  <a:pt x="7134851" y="1688044"/>
                  <a:pt x="7134851" y="1672269"/>
                </a:cubicBezTo>
                <a:cubicBezTo>
                  <a:pt x="7134851" y="1636252"/>
                  <a:pt x="7140655" y="1603212"/>
                  <a:pt x="7152263" y="1573149"/>
                </a:cubicBezTo>
                <a:cubicBezTo>
                  <a:pt x="7163872" y="1543086"/>
                  <a:pt x="7182773" y="1516297"/>
                  <a:pt x="7208967" y="1492782"/>
                </a:cubicBezTo>
                <a:lnTo>
                  <a:pt x="7155835" y="1418665"/>
                </a:lnTo>
                <a:cubicBezTo>
                  <a:pt x="7143036" y="1423726"/>
                  <a:pt x="7130758" y="1427372"/>
                  <a:pt x="7119000" y="1429604"/>
                </a:cubicBezTo>
                <a:cubicBezTo>
                  <a:pt x="7107243" y="1431837"/>
                  <a:pt x="7096155" y="1432953"/>
                  <a:pt x="7085737" y="1432953"/>
                </a:cubicBezTo>
                <a:cubicBezTo>
                  <a:pt x="7070854" y="1432953"/>
                  <a:pt x="7057237" y="1430944"/>
                  <a:pt x="7044884" y="1426925"/>
                </a:cubicBezTo>
                <a:cubicBezTo>
                  <a:pt x="7032531" y="1422907"/>
                  <a:pt x="7021443" y="1417326"/>
                  <a:pt x="7011621" y="1410182"/>
                </a:cubicBezTo>
                <a:cubicBezTo>
                  <a:pt x="7001798" y="1403039"/>
                  <a:pt x="6993241" y="1394704"/>
                  <a:pt x="6985948" y="1385179"/>
                </a:cubicBezTo>
                <a:cubicBezTo>
                  <a:pt x="6978655" y="1375654"/>
                  <a:pt x="6972777" y="1365236"/>
                  <a:pt x="6968312" y="1353925"/>
                </a:cubicBezTo>
                <a:lnTo>
                  <a:pt x="6979474" y="1346335"/>
                </a:lnTo>
                <a:lnTo>
                  <a:pt x="7286655" y="1346335"/>
                </a:lnTo>
                <a:lnTo>
                  <a:pt x="7262099" y="1312849"/>
                </a:lnTo>
                <a:lnTo>
                  <a:pt x="6717090" y="1312849"/>
                </a:lnTo>
                <a:lnTo>
                  <a:pt x="6683901" y="1312849"/>
                </a:lnTo>
                <a:lnTo>
                  <a:pt x="6649671" y="1312849"/>
                </a:lnTo>
                <a:cubicBezTo>
                  <a:pt x="6647885" y="1307491"/>
                  <a:pt x="6646099" y="1300496"/>
                  <a:pt x="6644313" y="1291864"/>
                </a:cubicBezTo>
                <a:cubicBezTo>
                  <a:pt x="6642527" y="1283232"/>
                  <a:pt x="6640369" y="1274451"/>
                  <a:pt x="6637839" y="1265521"/>
                </a:cubicBezTo>
                <a:cubicBezTo>
                  <a:pt x="6635309" y="1256592"/>
                  <a:pt x="6632184" y="1248406"/>
                  <a:pt x="6628463" y="1240965"/>
                </a:cubicBezTo>
                <a:cubicBezTo>
                  <a:pt x="6624742" y="1233523"/>
                  <a:pt x="6620054" y="1228463"/>
                  <a:pt x="6614399" y="1225784"/>
                </a:cubicBezTo>
                <a:close/>
                <a:moveTo>
                  <a:pt x="4241780" y="1109698"/>
                </a:moveTo>
                <a:cubicBezTo>
                  <a:pt x="4219159" y="1109698"/>
                  <a:pt x="4198397" y="1112005"/>
                  <a:pt x="4179496" y="1116619"/>
                </a:cubicBezTo>
                <a:cubicBezTo>
                  <a:pt x="4160595" y="1121233"/>
                  <a:pt x="4142735" y="1128599"/>
                  <a:pt x="4125918" y="1138720"/>
                </a:cubicBezTo>
                <a:cubicBezTo>
                  <a:pt x="4109100" y="1148840"/>
                  <a:pt x="4092878" y="1162086"/>
                  <a:pt x="4077251" y="1178457"/>
                </a:cubicBezTo>
                <a:cubicBezTo>
                  <a:pt x="4061624" y="1194828"/>
                  <a:pt x="4045774" y="1214622"/>
                  <a:pt x="4029700" y="1237839"/>
                </a:cubicBezTo>
                <a:lnTo>
                  <a:pt x="4082386" y="1312849"/>
                </a:lnTo>
                <a:lnTo>
                  <a:pt x="4041309" y="1312849"/>
                </a:lnTo>
                <a:lnTo>
                  <a:pt x="4007376" y="1312849"/>
                </a:lnTo>
                <a:lnTo>
                  <a:pt x="3578751" y="1312849"/>
                </a:lnTo>
                <a:lnTo>
                  <a:pt x="3603308" y="1346335"/>
                </a:lnTo>
                <a:lnTo>
                  <a:pt x="3616256" y="1346335"/>
                </a:lnTo>
                <a:lnTo>
                  <a:pt x="3622507" y="1373124"/>
                </a:lnTo>
                <a:cubicBezTo>
                  <a:pt x="3629948" y="1377887"/>
                  <a:pt x="3639845" y="1382054"/>
                  <a:pt x="3652198" y="1385626"/>
                </a:cubicBezTo>
                <a:cubicBezTo>
                  <a:pt x="3664551" y="1389198"/>
                  <a:pt x="3677350" y="1392769"/>
                  <a:pt x="3690596" y="1396341"/>
                </a:cubicBezTo>
                <a:cubicBezTo>
                  <a:pt x="3703841" y="1399913"/>
                  <a:pt x="3716492" y="1403857"/>
                  <a:pt x="3728547" y="1408173"/>
                </a:cubicBezTo>
                <a:cubicBezTo>
                  <a:pt x="3740602" y="1412489"/>
                  <a:pt x="3750052" y="1417624"/>
                  <a:pt x="3756898" y="1423577"/>
                </a:cubicBezTo>
                <a:cubicBezTo>
                  <a:pt x="3759280" y="1425660"/>
                  <a:pt x="3761661" y="1428935"/>
                  <a:pt x="3764042" y="1433399"/>
                </a:cubicBezTo>
                <a:cubicBezTo>
                  <a:pt x="3766423" y="1437864"/>
                  <a:pt x="3768656" y="1442999"/>
                  <a:pt x="3770739" y="1448803"/>
                </a:cubicBezTo>
                <a:cubicBezTo>
                  <a:pt x="3772823" y="1454607"/>
                  <a:pt x="3774460" y="1460858"/>
                  <a:pt x="3775651" y="1467556"/>
                </a:cubicBezTo>
                <a:cubicBezTo>
                  <a:pt x="3776841" y="1474253"/>
                  <a:pt x="3777437" y="1480876"/>
                  <a:pt x="3777437" y="1487424"/>
                </a:cubicBezTo>
                <a:cubicBezTo>
                  <a:pt x="3777437" y="1492187"/>
                  <a:pt x="3776990" y="1496800"/>
                  <a:pt x="3776097" y="1501265"/>
                </a:cubicBezTo>
                <a:cubicBezTo>
                  <a:pt x="3773418" y="1506028"/>
                  <a:pt x="3769474" y="1511906"/>
                  <a:pt x="3764265" y="1518901"/>
                </a:cubicBezTo>
                <a:cubicBezTo>
                  <a:pt x="3759056" y="1525896"/>
                  <a:pt x="3753178" y="1533114"/>
                  <a:pt x="3746629" y="1540556"/>
                </a:cubicBezTo>
                <a:cubicBezTo>
                  <a:pt x="3740081" y="1547997"/>
                  <a:pt x="3733384" y="1555439"/>
                  <a:pt x="3726538" y="1562880"/>
                </a:cubicBezTo>
                <a:cubicBezTo>
                  <a:pt x="3719691" y="1570321"/>
                  <a:pt x="3713143" y="1576944"/>
                  <a:pt x="3706892" y="1582748"/>
                </a:cubicBezTo>
                <a:cubicBezTo>
                  <a:pt x="3700641" y="1588553"/>
                  <a:pt x="3695135" y="1593315"/>
                  <a:pt x="3690372" y="1597036"/>
                </a:cubicBezTo>
                <a:cubicBezTo>
                  <a:pt x="3685610" y="1600757"/>
                  <a:pt x="3682187" y="1602617"/>
                  <a:pt x="3680103" y="1602617"/>
                </a:cubicBezTo>
                <a:cubicBezTo>
                  <a:pt x="3678317" y="1602617"/>
                  <a:pt x="3676085" y="1602022"/>
                  <a:pt x="3673406" y="1600831"/>
                </a:cubicBezTo>
                <a:cubicBezTo>
                  <a:pt x="3670727" y="1599640"/>
                  <a:pt x="3667899" y="1597557"/>
                  <a:pt x="3664923" y="1594580"/>
                </a:cubicBezTo>
                <a:cubicBezTo>
                  <a:pt x="3661946" y="1591604"/>
                  <a:pt x="3659044" y="1587809"/>
                  <a:pt x="3656216" y="1583195"/>
                </a:cubicBezTo>
                <a:cubicBezTo>
                  <a:pt x="3653388" y="1578581"/>
                  <a:pt x="3650933" y="1572851"/>
                  <a:pt x="3648849" y="1566005"/>
                </a:cubicBezTo>
                <a:lnTo>
                  <a:pt x="3622507" y="1568684"/>
                </a:lnTo>
                <a:cubicBezTo>
                  <a:pt x="3624293" y="1577019"/>
                  <a:pt x="3627939" y="1586916"/>
                  <a:pt x="3633446" y="1598375"/>
                </a:cubicBezTo>
                <a:cubicBezTo>
                  <a:pt x="3638952" y="1609835"/>
                  <a:pt x="3645426" y="1620848"/>
                  <a:pt x="3652868" y="1631415"/>
                </a:cubicBezTo>
                <a:cubicBezTo>
                  <a:pt x="3660309" y="1641982"/>
                  <a:pt x="3668420" y="1650912"/>
                  <a:pt x="3677201" y="1658204"/>
                </a:cubicBezTo>
                <a:cubicBezTo>
                  <a:pt x="3685982" y="1665497"/>
                  <a:pt x="3694539" y="1669143"/>
                  <a:pt x="3702874" y="1669143"/>
                </a:cubicBezTo>
                <a:cubicBezTo>
                  <a:pt x="3710315" y="1669143"/>
                  <a:pt x="3718798" y="1665348"/>
                  <a:pt x="3728323" y="1657758"/>
                </a:cubicBezTo>
                <a:cubicBezTo>
                  <a:pt x="3737848" y="1650168"/>
                  <a:pt x="3747894" y="1640643"/>
                  <a:pt x="3758461" y="1629183"/>
                </a:cubicBezTo>
                <a:cubicBezTo>
                  <a:pt x="3769028" y="1617723"/>
                  <a:pt x="3779892" y="1605296"/>
                  <a:pt x="3791055" y="1591901"/>
                </a:cubicBezTo>
                <a:cubicBezTo>
                  <a:pt x="3802217" y="1578507"/>
                  <a:pt x="3813155" y="1566080"/>
                  <a:pt x="3823871" y="1554620"/>
                </a:cubicBezTo>
                <a:cubicBezTo>
                  <a:pt x="3834587" y="1543160"/>
                  <a:pt x="3844856" y="1533635"/>
                  <a:pt x="3854679" y="1526045"/>
                </a:cubicBezTo>
                <a:cubicBezTo>
                  <a:pt x="3864501" y="1518455"/>
                  <a:pt x="3873282" y="1514660"/>
                  <a:pt x="3881021" y="1514660"/>
                </a:cubicBezTo>
                <a:cubicBezTo>
                  <a:pt x="3886974" y="1514660"/>
                  <a:pt x="3893374" y="1517785"/>
                  <a:pt x="3900220" y="1524036"/>
                </a:cubicBezTo>
                <a:cubicBezTo>
                  <a:pt x="3907066" y="1530287"/>
                  <a:pt x="3913317" y="1537802"/>
                  <a:pt x="3918972" y="1546583"/>
                </a:cubicBezTo>
                <a:cubicBezTo>
                  <a:pt x="3924628" y="1555364"/>
                  <a:pt x="3929316" y="1564368"/>
                  <a:pt x="3933037" y="1573596"/>
                </a:cubicBezTo>
                <a:cubicBezTo>
                  <a:pt x="3936757" y="1582823"/>
                  <a:pt x="3938618" y="1590413"/>
                  <a:pt x="3938618" y="1596366"/>
                </a:cubicBezTo>
                <a:lnTo>
                  <a:pt x="3938618" y="1783443"/>
                </a:lnTo>
                <a:lnTo>
                  <a:pt x="3974336" y="1818269"/>
                </a:lnTo>
                <a:lnTo>
                  <a:pt x="3974336" y="1346335"/>
                </a:lnTo>
                <a:lnTo>
                  <a:pt x="4032379" y="1346335"/>
                </a:lnTo>
                <a:lnTo>
                  <a:pt x="4065866" y="1346335"/>
                </a:lnTo>
                <a:lnTo>
                  <a:pt x="4079707" y="1346335"/>
                </a:lnTo>
                <a:lnTo>
                  <a:pt x="4079707" y="1779871"/>
                </a:lnTo>
                <a:lnTo>
                  <a:pt x="4115425" y="1813804"/>
                </a:lnTo>
                <a:lnTo>
                  <a:pt x="4115425" y="1346335"/>
                </a:lnTo>
                <a:lnTo>
                  <a:pt x="4174808" y="1346335"/>
                </a:lnTo>
                <a:lnTo>
                  <a:pt x="4209634" y="1346335"/>
                </a:lnTo>
                <a:lnTo>
                  <a:pt x="4226600" y="1346335"/>
                </a:lnTo>
                <a:cubicBezTo>
                  <a:pt x="4234637" y="1347228"/>
                  <a:pt x="4241929" y="1349833"/>
                  <a:pt x="4248478" y="1354148"/>
                </a:cubicBezTo>
                <a:cubicBezTo>
                  <a:pt x="4255026" y="1358465"/>
                  <a:pt x="4260533" y="1363599"/>
                  <a:pt x="4264998" y="1369552"/>
                </a:cubicBezTo>
                <a:cubicBezTo>
                  <a:pt x="4269463" y="1375505"/>
                  <a:pt x="4272886" y="1381756"/>
                  <a:pt x="4275267" y="1388305"/>
                </a:cubicBezTo>
                <a:cubicBezTo>
                  <a:pt x="4277648" y="1394853"/>
                  <a:pt x="4278839" y="1400806"/>
                  <a:pt x="4278839" y="1406164"/>
                </a:cubicBezTo>
                <a:cubicBezTo>
                  <a:pt x="4255621" y="1406164"/>
                  <a:pt x="4237688" y="1412191"/>
                  <a:pt x="4225037" y="1424247"/>
                </a:cubicBezTo>
                <a:cubicBezTo>
                  <a:pt x="4212387" y="1436302"/>
                  <a:pt x="4206062" y="1451408"/>
                  <a:pt x="4206062" y="1469565"/>
                </a:cubicBezTo>
                <a:cubicBezTo>
                  <a:pt x="4206062" y="1479685"/>
                  <a:pt x="4207401" y="1488615"/>
                  <a:pt x="4210080" y="1496354"/>
                </a:cubicBezTo>
                <a:cubicBezTo>
                  <a:pt x="4212759" y="1504093"/>
                  <a:pt x="4216331" y="1510567"/>
                  <a:pt x="4220796" y="1515776"/>
                </a:cubicBezTo>
                <a:cubicBezTo>
                  <a:pt x="4225261" y="1520985"/>
                  <a:pt x="4230321" y="1524929"/>
                  <a:pt x="4235976" y="1527608"/>
                </a:cubicBezTo>
                <a:cubicBezTo>
                  <a:pt x="4241632" y="1530287"/>
                  <a:pt x="4247436" y="1531626"/>
                  <a:pt x="4253389" y="1531626"/>
                </a:cubicBezTo>
                <a:cubicBezTo>
                  <a:pt x="4264700" y="1531626"/>
                  <a:pt x="4274002" y="1529319"/>
                  <a:pt x="4281294" y="1524706"/>
                </a:cubicBezTo>
                <a:cubicBezTo>
                  <a:pt x="4288587" y="1520092"/>
                  <a:pt x="4294391" y="1513915"/>
                  <a:pt x="4298707" y="1506176"/>
                </a:cubicBezTo>
                <a:cubicBezTo>
                  <a:pt x="4303023" y="1498437"/>
                  <a:pt x="4306000" y="1489656"/>
                  <a:pt x="4307637" y="1479834"/>
                </a:cubicBezTo>
                <a:cubicBezTo>
                  <a:pt x="4309274" y="1470011"/>
                  <a:pt x="4310093" y="1459742"/>
                  <a:pt x="4310093" y="1449026"/>
                </a:cubicBezTo>
                <a:cubicBezTo>
                  <a:pt x="4315748" y="1451110"/>
                  <a:pt x="4321999" y="1454756"/>
                  <a:pt x="4328845" y="1459965"/>
                </a:cubicBezTo>
                <a:cubicBezTo>
                  <a:pt x="4335691" y="1465174"/>
                  <a:pt x="4342984" y="1471127"/>
                  <a:pt x="4350723" y="1477825"/>
                </a:cubicBezTo>
                <a:cubicBezTo>
                  <a:pt x="4358462" y="1484522"/>
                  <a:pt x="4366722" y="1491368"/>
                  <a:pt x="4375503" y="1498363"/>
                </a:cubicBezTo>
                <a:cubicBezTo>
                  <a:pt x="4384283" y="1505358"/>
                  <a:pt x="4393436" y="1511832"/>
                  <a:pt x="4402961" y="1517785"/>
                </a:cubicBezTo>
                <a:cubicBezTo>
                  <a:pt x="4412486" y="1523738"/>
                  <a:pt x="4422532" y="1528649"/>
                  <a:pt x="4433099" y="1532519"/>
                </a:cubicBezTo>
                <a:cubicBezTo>
                  <a:pt x="4443666" y="1536389"/>
                  <a:pt x="4454456" y="1538323"/>
                  <a:pt x="4465469" y="1538323"/>
                </a:cubicBezTo>
                <a:lnTo>
                  <a:pt x="4469542" y="1537895"/>
                </a:lnTo>
                <a:lnTo>
                  <a:pt x="4472836" y="1544351"/>
                </a:lnTo>
                <a:cubicBezTo>
                  <a:pt x="4474473" y="1548964"/>
                  <a:pt x="4475813" y="1553727"/>
                  <a:pt x="4476855" y="1558638"/>
                </a:cubicBezTo>
                <a:cubicBezTo>
                  <a:pt x="4477896" y="1563550"/>
                  <a:pt x="4478715" y="1568238"/>
                  <a:pt x="4479310" y="1572703"/>
                </a:cubicBezTo>
                <a:cubicBezTo>
                  <a:pt x="4479905" y="1577167"/>
                  <a:pt x="4480203" y="1580590"/>
                  <a:pt x="4480203" y="1582972"/>
                </a:cubicBezTo>
                <a:cubicBezTo>
                  <a:pt x="4480203" y="1585651"/>
                  <a:pt x="4480129" y="1587809"/>
                  <a:pt x="4479980" y="1589446"/>
                </a:cubicBezTo>
                <a:cubicBezTo>
                  <a:pt x="4479831" y="1591083"/>
                  <a:pt x="4479459" y="1593092"/>
                  <a:pt x="4478864" y="1595473"/>
                </a:cubicBezTo>
                <a:cubicBezTo>
                  <a:pt x="4463386" y="1595473"/>
                  <a:pt x="4450586" y="1597408"/>
                  <a:pt x="4440466" y="1601278"/>
                </a:cubicBezTo>
                <a:cubicBezTo>
                  <a:pt x="4430346" y="1605147"/>
                  <a:pt x="4422309" y="1610207"/>
                  <a:pt x="4416356" y="1616458"/>
                </a:cubicBezTo>
                <a:cubicBezTo>
                  <a:pt x="4410403" y="1622709"/>
                  <a:pt x="4406236" y="1629778"/>
                  <a:pt x="4403854" y="1637666"/>
                </a:cubicBezTo>
                <a:cubicBezTo>
                  <a:pt x="4401473" y="1645554"/>
                  <a:pt x="4400282" y="1653665"/>
                  <a:pt x="4400282" y="1661999"/>
                </a:cubicBezTo>
                <a:cubicBezTo>
                  <a:pt x="4400282" y="1669441"/>
                  <a:pt x="4401547" y="1676436"/>
                  <a:pt x="4404078" y="1682984"/>
                </a:cubicBezTo>
                <a:cubicBezTo>
                  <a:pt x="4406608" y="1689533"/>
                  <a:pt x="4410254" y="1695263"/>
                  <a:pt x="4415016" y="1700174"/>
                </a:cubicBezTo>
                <a:cubicBezTo>
                  <a:pt x="4419779" y="1705085"/>
                  <a:pt x="4425434" y="1708955"/>
                  <a:pt x="4431983" y="1711783"/>
                </a:cubicBezTo>
                <a:cubicBezTo>
                  <a:pt x="4438531" y="1714610"/>
                  <a:pt x="4445675" y="1716024"/>
                  <a:pt x="4453414" y="1716024"/>
                </a:cubicBezTo>
                <a:cubicBezTo>
                  <a:pt x="4461153" y="1716024"/>
                  <a:pt x="4468669" y="1714536"/>
                  <a:pt x="4475962" y="1711559"/>
                </a:cubicBezTo>
                <a:cubicBezTo>
                  <a:pt x="4483254" y="1708583"/>
                  <a:pt x="4489803" y="1703969"/>
                  <a:pt x="4495607" y="1697718"/>
                </a:cubicBezTo>
                <a:cubicBezTo>
                  <a:pt x="4501411" y="1691467"/>
                  <a:pt x="4506174" y="1683505"/>
                  <a:pt x="4509894" y="1673831"/>
                </a:cubicBezTo>
                <a:cubicBezTo>
                  <a:pt x="4513615" y="1664158"/>
                  <a:pt x="4515922" y="1652623"/>
                  <a:pt x="4516815" y="1639229"/>
                </a:cubicBezTo>
                <a:cubicBezTo>
                  <a:pt x="4548069" y="1649944"/>
                  <a:pt x="4572997" y="1668548"/>
                  <a:pt x="4591601" y="1695039"/>
                </a:cubicBezTo>
                <a:cubicBezTo>
                  <a:pt x="4610205" y="1721531"/>
                  <a:pt x="4623078" y="1753231"/>
                  <a:pt x="4630222" y="1790141"/>
                </a:cubicBezTo>
                <a:lnTo>
                  <a:pt x="4650314" y="1806660"/>
                </a:lnTo>
                <a:lnTo>
                  <a:pt x="4650314" y="1346335"/>
                </a:lnTo>
                <a:lnTo>
                  <a:pt x="4708654" y="1346335"/>
                </a:lnTo>
                <a:lnTo>
                  <a:pt x="4741843" y="1346335"/>
                </a:lnTo>
                <a:lnTo>
                  <a:pt x="4755982" y="1346335"/>
                </a:lnTo>
                <a:lnTo>
                  <a:pt x="4755982" y="1779871"/>
                </a:lnTo>
                <a:lnTo>
                  <a:pt x="4791700" y="1813804"/>
                </a:lnTo>
                <a:lnTo>
                  <a:pt x="4791700" y="1346335"/>
                </a:lnTo>
                <a:lnTo>
                  <a:pt x="4851083" y="1346335"/>
                </a:lnTo>
                <a:lnTo>
                  <a:pt x="4885909" y="1346335"/>
                </a:lnTo>
                <a:lnTo>
                  <a:pt x="5211396" y="1346335"/>
                </a:lnTo>
                <a:lnTo>
                  <a:pt x="5211396" y="1467332"/>
                </a:lnTo>
                <a:cubicBezTo>
                  <a:pt x="5206931" y="1460486"/>
                  <a:pt x="5202020" y="1453417"/>
                  <a:pt x="5196662" y="1446124"/>
                </a:cubicBezTo>
                <a:cubicBezTo>
                  <a:pt x="5191304" y="1438832"/>
                  <a:pt x="5185500" y="1432134"/>
                  <a:pt x="5179249" y="1426032"/>
                </a:cubicBezTo>
                <a:cubicBezTo>
                  <a:pt x="5172998" y="1419931"/>
                  <a:pt x="5166375" y="1414945"/>
                  <a:pt x="5159380" y="1411075"/>
                </a:cubicBezTo>
                <a:cubicBezTo>
                  <a:pt x="5152385" y="1407206"/>
                  <a:pt x="5144870" y="1405271"/>
                  <a:pt x="5136833" y="1405271"/>
                </a:cubicBezTo>
                <a:cubicBezTo>
                  <a:pt x="5130880" y="1405271"/>
                  <a:pt x="5125150" y="1406313"/>
                  <a:pt x="5119643" y="1408396"/>
                </a:cubicBezTo>
                <a:cubicBezTo>
                  <a:pt x="5114137" y="1410480"/>
                  <a:pt x="5109225" y="1413754"/>
                  <a:pt x="5104909" y="1418219"/>
                </a:cubicBezTo>
                <a:cubicBezTo>
                  <a:pt x="5100593" y="1422684"/>
                  <a:pt x="5097096" y="1428563"/>
                  <a:pt x="5094417" y="1435855"/>
                </a:cubicBezTo>
                <a:cubicBezTo>
                  <a:pt x="5091738" y="1443148"/>
                  <a:pt x="5090250" y="1451854"/>
                  <a:pt x="5089952" y="1461974"/>
                </a:cubicBezTo>
                <a:cubicBezTo>
                  <a:pt x="5078939" y="1449473"/>
                  <a:pt x="5068595" y="1439204"/>
                  <a:pt x="5058921" y="1431167"/>
                </a:cubicBezTo>
                <a:cubicBezTo>
                  <a:pt x="5049247" y="1423130"/>
                  <a:pt x="5039871" y="1416805"/>
                  <a:pt x="5030793" y="1412191"/>
                </a:cubicBezTo>
                <a:cubicBezTo>
                  <a:pt x="5021714" y="1407578"/>
                  <a:pt x="5012859" y="1404304"/>
                  <a:pt x="5004227" y="1402369"/>
                </a:cubicBezTo>
                <a:cubicBezTo>
                  <a:pt x="4995595" y="1400434"/>
                  <a:pt x="4986963" y="1399467"/>
                  <a:pt x="4978331" y="1399467"/>
                </a:cubicBezTo>
                <a:cubicBezTo>
                  <a:pt x="4962853" y="1399467"/>
                  <a:pt x="4948119" y="1402369"/>
                  <a:pt x="4934129" y="1408173"/>
                </a:cubicBezTo>
                <a:cubicBezTo>
                  <a:pt x="4920139" y="1413977"/>
                  <a:pt x="4907786" y="1422312"/>
                  <a:pt x="4897071" y="1433176"/>
                </a:cubicBezTo>
                <a:cubicBezTo>
                  <a:pt x="4886355" y="1444041"/>
                  <a:pt x="4877872" y="1457212"/>
                  <a:pt x="4871621" y="1472690"/>
                </a:cubicBezTo>
                <a:cubicBezTo>
                  <a:pt x="4865370" y="1488168"/>
                  <a:pt x="4862245" y="1505581"/>
                  <a:pt x="4862245" y="1524929"/>
                </a:cubicBezTo>
                <a:cubicBezTo>
                  <a:pt x="4862245" y="1546955"/>
                  <a:pt x="4865445" y="1566675"/>
                  <a:pt x="4871844" y="1584088"/>
                </a:cubicBezTo>
                <a:cubicBezTo>
                  <a:pt x="4878244" y="1601501"/>
                  <a:pt x="4886876" y="1616160"/>
                  <a:pt x="4897740" y="1628067"/>
                </a:cubicBezTo>
                <a:cubicBezTo>
                  <a:pt x="4908605" y="1639973"/>
                  <a:pt x="4921106" y="1649051"/>
                  <a:pt x="4935245" y="1655302"/>
                </a:cubicBezTo>
                <a:cubicBezTo>
                  <a:pt x="4949384" y="1661553"/>
                  <a:pt x="4964043" y="1664678"/>
                  <a:pt x="4979224" y="1664678"/>
                </a:cubicBezTo>
                <a:cubicBezTo>
                  <a:pt x="4989939" y="1664678"/>
                  <a:pt x="4999688" y="1662967"/>
                  <a:pt x="5008469" y="1659544"/>
                </a:cubicBezTo>
                <a:cubicBezTo>
                  <a:pt x="5017249" y="1656121"/>
                  <a:pt x="5024765" y="1651656"/>
                  <a:pt x="5031016" y="1646149"/>
                </a:cubicBezTo>
                <a:cubicBezTo>
                  <a:pt x="5037267" y="1640643"/>
                  <a:pt x="5042104" y="1634243"/>
                  <a:pt x="5045527" y="1626950"/>
                </a:cubicBezTo>
                <a:cubicBezTo>
                  <a:pt x="5048950" y="1619658"/>
                  <a:pt x="5050661" y="1612142"/>
                  <a:pt x="5050661" y="1604403"/>
                </a:cubicBezTo>
                <a:cubicBezTo>
                  <a:pt x="5050661" y="1598152"/>
                  <a:pt x="5049545" y="1591827"/>
                  <a:pt x="5047313" y="1585427"/>
                </a:cubicBezTo>
                <a:cubicBezTo>
                  <a:pt x="5045080" y="1579028"/>
                  <a:pt x="5041732" y="1573149"/>
                  <a:pt x="5037267" y="1567791"/>
                </a:cubicBezTo>
                <a:cubicBezTo>
                  <a:pt x="5032802" y="1562433"/>
                  <a:pt x="5027221" y="1558043"/>
                  <a:pt x="5020524" y="1554620"/>
                </a:cubicBezTo>
                <a:cubicBezTo>
                  <a:pt x="5013826" y="1551197"/>
                  <a:pt x="5006162" y="1549485"/>
                  <a:pt x="4997530" y="1549485"/>
                </a:cubicBezTo>
                <a:cubicBezTo>
                  <a:pt x="4990981" y="1549485"/>
                  <a:pt x="4984582" y="1550602"/>
                  <a:pt x="4978331" y="1552834"/>
                </a:cubicBezTo>
                <a:cubicBezTo>
                  <a:pt x="4972080" y="1555066"/>
                  <a:pt x="4966573" y="1558638"/>
                  <a:pt x="4961811" y="1563550"/>
                </a:cubicBezTo>
                <a:cubicBezTo>
                  <a:pt x="4957048" y="1568461"/>
                  <a:pt x="4953253" y="1574712"/>
                  <a:pt x="4950426" y="1582302"/>
                </a:cubicBezTo>
                <a:cubicBezTo>
                  <a:pt x="4947598" y="1589892"/>
                  <a:pt x="4946333" y="1599045"/>
                  <a:pt x="4946630" y="1609761"/>
                </a:cubicBezTo>
                <a:cubicBezTo>
                  <a:pt x="4936808" y="1607380"/>
                  <a:pt x="4928548" y="1603956"/>
                  <a:pt x="4921851" y="1599492"/>
                </a:cubicBezTo>
                <a:cubicBezTo>
                  <a:pt x="4915153" y="1595027"/>
                  <a:pt x="4909796" y="1589892"/>
                  <a:pt x="4905777" y="1584088"/>
                </a:cubicBezTo>
                <a:cubicBezTo>
                  <a:pt x="4901759" y="1578284"/>
                  <a:pt x="4898857" y="1572033"/>
                  <a:pt x="4897071" y="1565336"/>
                </a:cubicBezTo>
                <a:cubicBezTo>
                  <a:pt x="4895285" y="1558638"/>
                  <a:pt x="4894392" y="1551867"/>
                  <a:pt x="4894392" y="1545021"/>
                </a:cubicBezTo>
                <a:cubicBezTo>
                  <a:pt x="4894392" y="1531626"/>
                  <a:pt x="4896773" y="1519422"/>
                  <a:pt x="4901536" y="1508409"/>
                </a:cubicBezTo>
                <a:cubicBezTo>
                  <a:pt x="4906298" y="1497396"/>
                  <a:pt x="4912995" y="1487945"/>
                  <a:pt x="4921627" y="1480057"/>
                </a:cubicBezTo>
                <a:cubicBezTo>
                  <a:pt x="4930259" y="1472169"/>
                  <a:pt x="4940454" y="1466067"/>
                  <a:pt x="4952212" y="1461751"/>
                </a:cubicBezTo>
                <a:cubicBezTo>
                  <a:pt x="4963969" y="1457435"/>
                  <a:pt x="4976991" y="1455277"/>
                  <a:pt x="4991279" y="1455277"/>
                </a:cubicBezTo>
                <a:cubicBezTo>
                  <a:pt x="5001399" y="1455277"/>
                  <a:pt x="5011743" y="1457138"/>
                  <a:pt x="5022310" y="1460858"/>
                </a:cubicBezTo>
                <a:cubicBezTo>
                  <a:pt x="5032876" y="1464579"/>
                  <a:pt x="5042997" y="1470309"/>
                  <a:pt x="5052671" y="1478048"/>
                </a:cubicBezTo>
                <a:cubicBezTo>
                  <a:pt x="5062344" y="1485787"/>
                  <a:pt x="5071200" y="1495758"/>
                  <a:pt x="5079236" y="1507962"/>
                </a:cubicBezTo>
                <a:cubicBezTo>
                  <a:pt x="5087273" y="1520166"/>
                  <a:pt x="5093970" y="1534900"/>
                  <a:pt x="5099328" y="1552164"/>
                </a:cubicBezTo>
                <a:lnTo>
                  <a:pt x="5121206" y="1564219"/>
                </a:lnTo>
                <a:cubicBezTo>
                  <a:pt x="5120611" y="1558266"/>
                  <a:pt x="5120090" y="1552536"/>
                  <a:pt x="5119643" y="1547030"/>
                </a:cubicBezTo>
                <a:cubicBezTo>
                  <a:pt x="5119197" y="1541523"/>
                  <a:pt x="5118973" y="1536389"/>
                  <a:pt x="5118973" y="1531626"/>
                </a:cubicBezTo>
                <a:cubicBezTo>
                  <a:pt x="5118973" y="1518231"/>
                  <a:pt x="5120238" y="1507218"/>
                  <a:pt x="5122769" y="1498586"/>
                </a:cubicBezTo>
                <a:cubicBezTo>
                  <a:pt x="5125299" y="1489954"/>
                  <a:pt x="5128424" y="1483182"/>
                  <a:pt x="5132145" y="1478271"/>
                </a:cubicBezTo>
                <a:cubicBezTo>
                  <a:pt x="5135865" y="1473360"/>
                  <a:pt x="5139958" y="1470011"/>
                  <a:pt x="5144423" y="1468225"/>
                </a:cubicBezTo>
                <a:cubicBezTo>
                  <a:pt x="5148888" y="1466439"/>
                  <a:pt x="5153055" y="1465546"/>
                  <a:pt x="5156925" y="1465546"/>
                </a:cubicBezTo>
                <a:cubicBezTo>
                  <a:pt x="5163771" y="1465546"/>
                  <a:pt x="5170468" y="1467928"/>
                  <a:pt x="5177016" y="1472690"/>
                </a:cubicBezTo>
                <a:cubicBezTo>
                  <a:pt x="5183565" y="1477453"/>
                  <a:pt x="5189369" y="1483108"/>
                  <a:pt x="5194429" y="1489656"/>
                </a:cubicBezTo>
                <a:cubicBezTo>
                  <a:pt x="5199489" y="1496205"/>
                  <a:pt x="5203582" y="1502828"/>
                  <a:pt x="5206708" y="1509525"/>
                </a:cubicBezTo>
                <a:cubicBezTo>
                  <a:pt x="5209833" y="1516222"/>
                  <a:pt x="5211396" y="1521357"/>
                  <a:pt x="5211396" y="1524929"/>
                </a:cubicBezTo>
                <a:lnTo>
                  <a:pt x="5211396" y="1776299"/>
                </a:lnTo>
                <a:lnTo>
                  <a:pt x="5247114" y="1811125"/>
                </a:lnTo>
                <a:lnTo>
                  <a:pt x="5247114" y="1346335"/>
                </a:lnTo>
                <a:lnTo>
                  <a:pt x="5308283" y="1346335"/>
                </a:lnTo>
                <a:lnTo>
                  <a:pt x="5338644" y="1346335"/>
                </a:lnTo>
                <a:lnTo>
                  <a:pt x="5847190" y="1346335"/>
                </a:lnTo>
                <a:lnTo>
                  <a:pt x="5822633" y="1312849"/>
                </a:lnTo>
                <a:lnTo>
                  <a:pt x="5314087" y="1312849"/>
                </a:lnTo>
                <a:lnTo>
                  <a:pt x="5283726" y="1312849"/>
                </a:lnTo>
                <a:lnTo>
                  <a:pt x="4862245" y="1312849"/>
                </a:lnTo>
                <a:lnTo>
                  <a:pt x="4827866" y="1312849"/>
                </a:lnTo>
                <a:lnTo>
                  <a:pt x="4785450" y="1312849"/>
                </a:lnTo>
                <a:lnTo>
                  <a:pt x="4756875" y="1265075"/>
                </a:lnTo>
                <a:cubicBezTo>
                  <a:pt x="4783068" y="1228166"/>
                  <a:pt x="4811048" y="1201153"/>
                  <a:pt x="4840814" y="1184038"/>
                </a:cubicBezTo>
                <a:cubicBezTo>
                  <a:pt x="4870579" y="1166923"/>
                  <a:pt x="4903619" y="1158365"/>
                  <a:pt x="4939933" y="1158365"/>
                </a:cubicBezTo>
                <a:cubicBezTo>
                  <a:pt x="4958686" y="1158365"/>
                  <a:pt x="4977066" y="1160746"/>
                  <a:pt x="4995074" y="1165509"/>
                </a:cubicBezTo>
                <a:cubicBezTo>
                  <a:pt x="5013082" y="1170271"/>
                  <a:pt x="5030644" y="1176820"/>
                  <a:pt x="5047759" y="1185154"/>
                </a:cubicBezTo>
                <a:cubicBezTo>
                  <a:pt x="5064874" y="1193489"/>
                  <a:pt x="5081766" y="1203311"/>
                  <a:pt x="5098435" y="1214622"/>
                </a:cubicBezTo>
                <a:cubicBezTo>
                  <a:pt x="5115104" y="1225933"/>
                  <a:pt x="5131773" y="1238137"/>
                  <a:pt x="5148441" y="1251234"/>
                </a:cubicBezTo>
                <a:lnTo>
                  <a:pt x="5148441" y="1223998"/>
                </a:lnTo>
                <a:cubicBezTo>
                  <a:pt x="5127010" y="1205544"/>
                  <a:pt x="5106993" y="1189247"/>
                  <a:pt x="5088389" y="1175108"/>
                </a:cubicBezTo>
                <a:cubicBezTo>
                  <a:pt x="5069786" y="1160970"/>
                  <a:pt x="5051480" y="1149063"/>
                  <a:pt x="5033472" y="1139390"/>
                </a:cubicBezTo>
                <a:cubicBezTo>
                  <a:pt x="5015463" y="1129716"/>
                  <a:pt x="4997083" y="1122349"/>
                  <a:pt x="4978331" y="1117289"/>
                </a:cubicBezTo>
                <a:cubicBezTo>
                  <a:pt x="4959579" y="1112228"/>
                  <a:pt x="4939487" y="1109698"/>
                  <a:pt x="4918055" y="1109698"/>
                </a:cubicBezTo>
                <a:cubicBezTo>
                  <a:pt x="4895434" y="1109698"/>
                  <a:pt x="4874672" y="1112005"/>
                  <a:pt x="4855771" y="1116619"/>
                </a:cubicBezTo>
                <a:cubicBezTo>
                  <a:pt x="4836870" y="1121233"/>
                  <a:pt x="4819010" y="1128599"/>
                  <a:pt x="4802193" y="1138720"/>
                </a:cubicBezTo>
                <a:cubicBezTo>
                  <a:pt x="4785375" y="1148840"/>
                  <a:pt x="4769153" y="1162086"/>
                  <a:pt x="4753526" y="1178457"/>
                </a:cubicBezTo>
                <a:cubicBezTo>
                  <a:pt x="4737899" y="1194828"/>
                  <a:pt x="4722049" y="1214622"/>
                  <a:pt x="4705975" y="1237839"/>
                </a:cubicBezTo>
                <a:lnTo>
                  <a:pt x="4758661" y="1312849"/>
                </a:lnTo>
                <a:lnTo>
                  <a:pt x="4717286" y="1312849"/>
                </a:lnTo>
                <a:lnTo>
                  <a:pt x="4683651" y="1312849"/>
                </a:lnTo>
                <a:lnTo>
                  <a:pt x="4601200" y="1312849"/>
                </a:lnTo>
                <a:lnTo>
                  <a:pt x="4520833" y="1312849"/>
                </a:lnTo>
                <a:lnTo>
                  <a:pt x="4185970" y="1312849"/>
                </a:lnTo>
                <a:lnTo>
                  <a:pt x="4150251" y="1312849"/>
                </a:lnTo>
                <a:lnTo>
                  <a:pt x="4109175" y="1312849"/>
                </a:lnTo>
                <a:lnTo>
                  <a:pt x="4080600" y="1265075"/>
                </a:lnTo>
                <a:cubicBezTo>
                  <a:pt x="4106793" y="1228166"/>
                  <a:pt x="4134773" y="1201153"/>
                  <a:pt x="4164539" y="1184038"/>
                </a:cubicBezTo>
                <a:cubicBezTo>
                  <a:pt x="4194304" y="1166923"/>
                  <a:pt x="4227344" y="1158365"/>
                  <a:pt x="4263658" y="1158365"/>
                </a:cubicBezTo>
                <a:cubicBezTo>
                  <a:pt x="4282411" y="1158365"/>
                  <a:pt x="4300791" y="1160746"/>
                  <a:pt x="4318799" y="1165509"/>
                </a:cubicBezTo>
                <a:cubicBezTo>
                  <a:pt x="4336807" y="1170271"/>
                  <a:pt x="4354369" y="1176820"/>
                  <a:pt x="4371484" y="1185154"/>
                </a:cubicBezTo>
                <a:cubicBezTo>
                  <a:pt x="4388599" y="1193489"/>
                  <a:pt x="4405491" y="1203311"/>
                  <a:pt x="4422160" y="1214622"/>
                </a:cubicBezTo>
                <a:cubicBezTo>
                  <a:pt x="4438829" y="1225933"/>
                  <a:pt x="4455498" y="1238137"/>
                  <a:pt x="4472166" y="1251234"/>
                </a:cubicBezTo>
                <a:lnTo>
                  <a:pt x="4472166" y="1223998"/>
                </a:lnTo>
                <a:cubicBezTo>
                  <a:pt x="4450735" y="1205544"/>
                  <a:pt x="4430718" y="1189247"/>
                  <a:pt x="4412114" y="1175108"/>
                </a:cubicBezTo>
                <a:cubicBezTo>
                  <a:pt x="4393511" y="1160970"/>
                  <a:pt x="4375205" y="1149063"/>
                  <a:pt x="4357197" y="1139390"/>
                </a:cubicBezTo>
                <a:cubicBezTo>
                  <a:pt x="4339188" y="1129716"/>
                  <a:pt x="4320808" y="1122349"/>
                  <a:pt x="4302056" y="1117289"/>
                </a:cubicBezTo>
                <a:cubicBezTo>
                  <a:pt x="4283304" y="1112228"/>
                  <a:pt x="4263212" y="1109698"/>
                  <a:pt x="4241780" y="1109698"/>
                </a:cubicBezTo>
                <a:close/>
                <a:moveTo>
                  <a:pt x="0" y="0"/>
                </a:moveTo>
                <a:lnTo>
                  <a:pt x="10823048" y="0"/>
                </a:lnTo>
                <a:lnTo>
                  <a:pt x="10823048" y="5503327"/>
                </a:lnTo>
                <a:lnTo>
                  <a:pt x="0" y="5503327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8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9CB15D-FF94-46D4-ADC9-0986B3E7F989}"/>
              </a:ext>
            </a:extLst>
          </p:cNvPr>
          <p:cNvGrpSpPr/>
          <p:nvPr/>
        </p:nvGrpSpPr>
        <p:grpSpPr>
          <a:xfrm rot="10800000" flipV="1">
            <a:off x="3830729" y="307227"/>
            <a:ext cx="3933368" cy="3616342"/>
            <a:chOff x="4132571" y="1465548"/>
            <a:chExt cx="3926858" cy="3926905"/>
          </a:xfrm>
          <a:gradFill>
            <a:gsLst>
              <a:gs pos="63717">
                <a:srgbClr val="FF0000"/>
              </a:gs>
              <a:gs pos="95575">
                <a:srgbClr val="FFFF00"/>
              </a:gs>
              <a:gs pos="0">
                <a:srgbClr val="33CC33"/>
              </a:gs>
              <a:gs pos="28000">
                <a:schemeClr val="accent2">
                  <a:lumMod val="50000"/>
                </a:schemeClr>
              </a:gs>
              <a:gs pos="51000">
                <a:srgbClr val="3C1FE9"/>
              </a:gs>
              <a:gs pos="78000">
                <a:srgbClr val="09FF67"/>
              </a:gs>
            </a:gsLst>
            <a:lin ang="5400000" scaled="1"/>
          </a:gra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13A1297-A125-40F3-98AF-FE845B731B6A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57B4F1F-ED78-49F9-A7B3-3490A925C745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D4FD214-B2F6-448F-A911-95336AC9E8F0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33B7742-C592-4C52-9CE9-6FB9B3BB781C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6C8BBDF-4662-4BBF-BF30-685F270055F7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7544BC5-1A2E-4D6B-824E-FCE460096004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CF5C84D-2D15-4504-B6FF-B2B2BD4E22C1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51D87A7-7809-49B6-8696-E4BD2938E7F5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73A90F-F783-4006-9C24-0941F7153800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3A2CFF3-8DF9-43C3-879E-906C339CA616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0126B10-FBE1-43CD-B4FD-EBB2AAA7237E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C3C6DB0-6650-421F-BBC2-D6E65BCDE1AD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1088B1-5273-4684-8ABB-6CDC31A5F030}"/>
              </a:ext>
            </a:extLst>
          </p:cNvPr>
          <p:cNvGrpSpPr/>
          <p:nvPr/>
        </p:nvGrpSpPr>
        <p:grpSpPr>
          <a:xfrm rot="10800000" flipV="1">
            <a:off x="607670" y="2148717"/>
            <a:ext cx="3895249" cy="3616342"/>
            <a:chOff x="4132571" y="1465548"/>
            <a:chExt cx="3926858" cy="3926905"/>
          </a:xfrm>
          <a:gradFill>
            <a:gsLst>
              <a:gs pos="63717">
                <a:srgbClr val="FF0000"/>
              </a:gs>
              <a:gs pos="95575">
                <a:srgbClr val="FFFF00"/>
              </a:gs>
              <a:gs pos="0">
                <a:srgbClr val="33CC33"/>
              </a:gs>
              <a:gs pos="28000">
                <a:schemeClr val="accent2">
                  <a:lumMod val="50000"/>
                </a:schemeClr>
              </a:gs>
              <a:gs pos="51000">
                <a:srgbClr val="3C1FE9"/>
              </a:gs>
              <a:gs pos="78000">
                <a:srgbClr val="09FF67"/>
              </a:gs>
            </a:gsLst>
            <a:lin ang="5400000" scaled="1"/>
          </a:gra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A4CEE7-0CD0-40B3-BE34-AB86E6EBA4F7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73BFB3-E5A8-43D6-95EF-397AB310C454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CA391D0-4AF6-4C90-A5BF-2939A3A007DE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10EDB7F-CB3E-4F04-BCED-CDCBE3C31357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67073E3-EABF-45B3-8A13-A0B0A760DA3F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62BA62C-445B-47BC-8A47-3F6ED035EDF9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8572D81-B340-41BB-9307-DCEA92918229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1A0B277-FDF8-45DE-8808-BC3447003282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49DD46E-9B69-4F48-850F-A159A1D42D26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2CBDBB7-F02D-4BA5-9CD0-BD32A9D0D146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F870909-A3B4-4487-ADC4-1F90B5D3BBD4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2C25E26-DF60-4FC2-B557-B7ED4B2D17F4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2B2D6A5-4E42-4CC1-90D0-0DA9DB79CF34}"/>
              </a:ext>
            </a:extLst>
          </p:cNvPr>
          <p:cNvGrpSpPr/>
          <p:nvPr/>
        </p:nvGrpSpPr>
        <p:grpSpPr>
          <a:xfrm rot="10800000" flipV="1">
            <a:off x="4472548" y="1831087"/>
            <a:ext cx="3933368" cy="3616342"/>
            <a:chOff x="4132571" y="1465548"/>
            <a:chExt cx="3926858" cy="3926905"/>
          </a:xfrm>
          <a:gradFill>
            <a:gsLst>
              <a:gs pos="63717">
                <a:srgbClr val="FF0000"/>
              </a:gs>
              <a:gs pos="95575">
                <a:srgbClr val="FFFF00"/>
              </a:gs>
              <a:gs pos="0">
                <a:srgbClr val="33CC33"/>
              </a:gs>
              <a:gs pos="28000">
                <a:schemeClr val="accent2">
                  <a:lumMod val="50000"/>
                </a:schemeClr>
              </a:gs>
              <a:gs pos="51000">
                <a:srgbClr val="3C1FE9"/>
              </a:gs>
              <a:gs pos="78000">
                <a:srgbClr val="09FF67"/>
              </a:gs>
            </a:gsLst>
            <a:lin ang="5400000" scaled="1"/>
          </a:gra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BF8A2EE-378D-4E38-9912-EC5F5E4BE945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5C6B187-B7C0-46EB-964F-E50EDFF68F3C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27138AD-A569-4E8E-BDDD-97502E2CD08F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5107539-C7EB-42BD-8617-9F384105C8FE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D198BB4-B330-49AB-A09B-7E63E83CCC03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4208084-7332-47DE-A20C-0B2CAD7B085E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96E59AA-173C-4FC3-9443-94C19CC546F2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CD89C71-BCD2-4CC3-BF2F-EB2BBD83F3F9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84E3442-C36E-4070-9EBB-B36AFA840AA6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887264E-13B9-41AA-BD26-02ACAAAC2B98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BF06C5-4518-496A-A8D1-FD10C0E057E9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47FDC4A-BB26-42D0-81F8-824782D234F3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52D50B4-E65E-4830-9A0C-8C73836B05FA}"/>
              </a:ext>
            </a:extLst>
          </p:cNvPr>
          <p:cNvGrpSpPr/>
          <p:nvPr/>
        </p:nvGrpSpPr>
        <p:grpSpPr>
          <a:xfrm rot="10800000" flipV="1">
            <a:off x="8245559" y="1485289"/>
            <a:ext cx="3759197" cy="3616342"/>
            <a:chOff x="4132571" y="1465548"/>
            <a:chExt cx="3926858" cy="3926905"/>
          </a:xfrm>
          <a:gradFill>
            <a:gsLst>
              <a:gs pos="63717">
                <a:srgbClr val="FF0000"/>
              </a:gs>
              <a:gs pos="95575">
                <a:srgbClr val="FFFF00"/>
              </a:gs>
              <a:gs pos="0">
                <a:srgbClr val="33CC33"/>
              </a:gs>
              <a:gs pos="28000">
                <a:schemeClr val="accent2">
                  <a:lumMod val="50000"/>
                </a:schemeClr>
              </a:gs>
              <a:gs pos="51000">
                <a:srgbClr val="3C1FE9"/>
              </a:gs>
              <a:gs pos="78000">
                <a:srgbClr val="09FF67"/>
              </a:gs>
            </a:gsLst>
            <a:lin ang="5400000" scaled="1"/>
          </a:gra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1767998-0B18-47C7-BA83-DCA843D3C659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BB95C0-5294-4E70-9AE4-3ED670E74295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B906F8F-E4D9-499F-8BD2-1E3F813B11CB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235874C-1691-40FF-9C74-7090ECEC4988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BC5785-E088-4CE0-AA41-CE7D584E02E2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D78043A-DF49-47D9-B673-A837D4BDF54C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CF2FD4F-4468-4574-B3BB-68D39396DB31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792309E-D26D-46C4-9D21-581325F12946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F4E4CA9-E451-4125-BB7C-FF64349B9721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7938287-983D-4B0A-BDFB-4C4F83921DBC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878383D-5F75-4F96-AF3B-989B8C4A8F87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1C27A23-9F24-4F2C-A7C1-FBBAADAFF086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5" name="Frame 54">
            <a:extLst>
              <a:ext uri="{FF2B5EF4-FFF2-40B4-BE49-F238E27FC236}">
                <a16:creationId xmlns:a16="http://schemas.microsoft.com/office/drawing/2014/main" id="{6E2C7254-04EB-4E7E-86C7-5C31C96E64AD}"/>
              </a:ext>
            </a:extLst>
          </p:cNvPr>
          <p:cNvSpPr/>
          <p:nvPr/>
        </p:nvSpPr>
        <p:spPr>
          <a:xfrm>
            <a:off x="0" y="0"/>
            <a:ext cx="12455611" cy="6794069"/>
          </a:xfrm>
          <a:prstGeom prst="frame">
            <a:avLst>
              <a:gd name="adj1" fmla="val 9005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48693">
                <a:srgbClr val="00B050"/>
              </a:gs>
              <a:gs pos="92035">
                <a:srgbClr val="7030A0"/>
              </a:gs>
              <a:gs pos="33000">
                <a:srgbClr val="7030A0"/>
              </a:gs>
              <a:gs pos="68000">
                <a:srgbClr val="7030A0"/>
              </a:gs>
              <a:gs pos="12000">
                <a:srgbClr val="FF0000"/>
              </a:gs>
              <a:gs pos="84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2A03A78-CD66-428B-A18C-80B2E4630E60}"/>
              </a:ext>
            </a:extLst>
          </p:cNvPr>
          <p:cNvGrpSpPr/>
          <p:nvPr/>
        </p:nvGrpSpPr>
        <p:grpSpPr>
          <a:xfrm>
            <a:off x="46751" y="0"/>
            <a:ext cx="12145249" cy="6794069"/>
            <a:chOff x="46751" y="0"/>
            <a:chExt cx="12145249" cy="679406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3FB2168-EBE1-48F8-B8B6-85CEBBCEF096}"/>
                </a:ext>
              </a:extLst>
            </p:cNvPr>
            <p:cNvSpPr/>
            <p:nvPr/>
          </p:nvSpPr>
          <p:spPr>
            <a:xfrm>
              <a:off x="46751" y="0"/>
              <a:ext cx="12145249" cy="6794069"/>
            </a:xfrm>
            <a:custGeom>
              <a:avLst/>
              <a:gdLst/>
              <a:ahLst/>
              <a:cxnLst/>
              <a:rect l="l" t="t" r="r" b="b"/>
              <a:pathLst>
                <a:path w="12192000" h="6676571">
                  <a:moveTo>
                    <a:pt x="9401347" y="3655109"/>
                  </a:moveTo>
                  <a:cubicBezTo>
                    <a:pt x="9392864" y="3655109"/>
                    <a:pt x="9385721" y="3658011"/>
                    <a:pt x="9379916" y="3663816"/>
                  </a:cubicBezTo>
                  <a:cubicBezTo>
                    <a:pt x="9374111" y="3669620"/>
                    <a:pt x="9371209" y="3676764"/>
                    <a:pt x="9371209" y="3685247"/>
                  </a:cubicBezTo>
                  <a:cubicBezTo>
                    <a:pt x="9371209" y="3693730"/>
                    <a:pt x="9374111" y="3700874"/>
                    <a:pt x="9379916" y="3706678"/>
                  </a:cubicBezTo>
                  <a:cubicBezTo>
                    <a:pt x="9385721" y="3712482"/>
                    <a:pt x="9392864" y="3715385"/>
                    <a:pt x="9401347" y="3715385"/>
                  </a:cubicBezTo>
                  <a:cubicBezTo>
                    <a:pt x="9409831" y="3715385"/>
                    <a:pt x="9416974" y="3712482"/>
                    <a:pt x="9422779" y="3706678"/>
                  </a:cubicBezTo>
                  <a:cubicBezTo>
                    <a:pt x="9428583" y="3700874"/>
                    <a:pt x="9431485" y="3693730"/>
                    <a:pt x="9431485" y="3685247"/>
                  </a:cubicBezTo>
                  <a:cubicBezTo>
                    <a:pt x="9431485" y="3676764"/>
                    <a:pt x="9428583" y="3669620"/>
                    <a:pt x="9422779" y="3663816"/>
                  </a:cubicBezTo>
                  <a:cubicBezTo>
                    <a:pt x="9416974" y="3658011"/>
                    <a:pt x="9409831" y="3655109"/>
                    <a:pt x="9401347" y="3655109"/>
                  </a:cubicBezTo>
                  <a:close/>
                  <a:moveTo>
                    <a:pt x="4900340" y="3629325"/>
                  </a:moveTo>
                  <a:cubicBezTo>
                    <a:pt x="4890962" y="3629325"/>
                    <a:pt x="4883094" y="3632506"/>
                    <a:pt x="4876731" y="3638868"/>
                  </a:cubicBezTo>
                  <a:cubicBezTo>
                    <a:pt x="4870368" y="3645231"/>
                    <a:pt x="4867188" y="3653100"/>
                    <a:pt x="4867188" y="3662476"/>
                  </a:cubicBezTo>
                  <a:cubicBezTo>
                    <a:pt x="4867188" y="3671852"/>
                    <a:pt x="4870368" y="3679722"/>
                    <a:pt x="4876731" y="3686084"/>
                  </a:cubicBezTo>
                  <a:cubicBezTo>
                    <a:pt x="4883094" y="3692446"/>
                    <a:pt x="4890962" y="3695628"/>
                    <a:pt x="4900340" y="3695628"/>
                  </a:cubicBezTo>
                  <a:cubicBezTo>
                    <a:pt x="4909715" y="3695628"/>
                    <a:pt x="4917585" y="3692446"/>
                    <a:pt x="4923947" y="3686084"/>
                  </a:cubicBezTo>
                  <a:cubicBezTo>
                    <a:pt x="4930310" y="3679722"/>
                    <a:pt x="4933491" y="3671852"/>
                    <a:pt x="4933491" y="3662476"/>
                  </a:cubicBezTo>
                  <a:cubicBezTo>
                    <a:pt x="4933491" y="3653100"/>
                    <a:pt x="4930310" y="3645231"/>
                    <a:pt x="4923947" y="3638868"/>
                  </a:cubicBezTo>
                  <a:cubicBezTo>
                    <a:pt x="4917585" y="3632506"/>
                    <a:pt x="4909715" y="3629325"/>
                    <a:pt x="4900340" y="3629325"/>
                  </a:cubicBezTo>
                  <a:close/>
                  <a:moveTo>
                    <a:pt x="4262166" y="3629325"/>
                  </a:moveTo>
                  <a:cubicBezTo>
                    <a:pt x="4252790" y="3629325"/>
                    <a:pt x="4244920" y="3632506"/>
                    <a:pt x="4238557" y="3638868"/>
                  </a:cubicBezTo>
                  <a:cubicBezTo>
                    <a:pt x="4232196" y="3645231"/>
                    <a:pt x="4229014" y="3653100"/>
                    <a:pt x="4229014" y="3662476"/>
                  </a:cubicBezTo>
                  <a:cubicBezTo>
                    <a:pt x="4229014" y="3671852"/>
                    <a:pt x="4232196" y="3679722"/>
                    <a:pt x="4238557" y="3686084"/>
                  </a:cubicBezTo>
                  <a:cubicBezTo>
                    <a:pt x="4244920" y="3692446"/>
                    <a:pt x="4252790" y="3695628"/>
                    <a:pt x="4262166" y="3695628"/>
                  </a:cubicBezTo>
                  <a:cubicBezTo>
                    <a:pt x="4271542" y="3695628"/>
                    <a:pt x="4279411" y="3692446"/>
                    <a:pt x="4285774" y="3686084"/>
                  </a:cubicBezTo>
                  <a:cubicBezTo>
                    <a:pt x="4292136" y="3679722"/>
                    <a:pt x="4295317" y="3671852"/>
                    <a:pt x="4295317" y="3662476"/>
                  </a:cubicBezTo>
                  <a:cubicBezTo>
                    <a:pt x="4295317" y="3653100"/>
                    <a:pt x="4292136" y="3645231"/>
                    <a:pt x="4285774" y="3638868"/>
                  </a:cubicBezTo>
                  <a:cubicBezTo>
                    <a:pt x="4279411" y="3632506"/>
                    <a:pt x="4271542" y="3629325"/>
                    <a:pt x="4262166" y="3629325"/>
                  </a:cubicBezTo>
                  <a:close/>
                  <a:moveTo>
                    <a:pt x="5381463" y="3436778"/>
                  </a:moveTo>
                  <a:lnTo>
                    <a:pt x="5381463" y="3626981"/>
                  </a:lnTo>
                  <a:cubicBezTo>
                    <a:pt x="5372980" y="3611354"/>
                    <a:pt x="5363938" y="3597234"/>
                    <a:pt x="5354339" y="3584620"/>
                  </a:cubicBezTo>
                  <a:cubicBezTo>
                    <a:pt x="5344740" y="3572007"/>
                    <a:pt x="5334805" y="3560901"/>
                    <a:pt x="5324536" y="3551302"/>
                  </a:cubicBezTo>
                  <a:cubicBezTo>
                    <a:pt x="5314267" y="3541702"/>
                    <a:pt x="5303887" y="3533498"/>
                    <a:pt x="5293394" y="3526689"/>
                  </a:cubicBezTo>
                  <a:cubicBezTo>
                    <a:pt x="5282901" y="3519880"/>
                    <a:pt x="5272521" y="3514355"/>
                    <a:pt x="5262252" y="3510113"/>
                  </a:cubicBezTo>
                  <a:close/>
                  <a:moveTo>
                    <a:pt x="7561683" y="3434769"/>
                  </a:moveTo>
                  <a:lnTo>
                    <a:pt x="7561683" y="3623967"/>
                  </a:lnTo>
                  <a:cubicBezTo>
                    <a:pt x="7553870" y="3610126"/>
                    <a:pt x="7545889" y="3597792"/>
                    <a:pt x="7537740" y="3586965"/>
                  </a:cubicBezTo>
                  <a:cubicBezTo>
                    <a:pt x="7529592" y="3576137"/>
                    <a:pt x="7520830" y="3566203"/>
                    <a:pt x="7511454" y="3557162"/>
                  </a:cubicBezTo>
                  <a:cubicBezTo>
                    <a:pt x="7502077" y="3548120"/>
                    <a:pt x="7491752" y="3539637"/>
                    <a:pt x="7480479" y="3531712"/>
                  </a:cubicBezTo>
                  <a:cubicBezTo>
                    <a:pt x="7469205" y="3523787"/>
                    <a:pt x="7456536" y="3515918"/>
                    <a:pt x="7442472" y="3508104"/>
                  </a:cubicBezTo>
                  <a:close/>
                  <a:moveTo>
                    <a:pt x="4999459" y="3434769"/>
                  </a:moveTo>
                  <a:lnTo>
                    <a:pt x="4999459" y="3623967"/>
                  </a:lnTo>
                  <a:cubicBezTo>
                    <a:pt x="4991645" y="3610126"/>
                    <a:pt x="4983664" y="3597792"/>
                    <a:pt x="4975516" y="3586965"/>
                  </a:cubicBezTo>
                  <a:cubicBezTo>
                    <a:pt x="4967367" y="3576137"/>
                    <a:pt x="4958605" y="3566203"/>
                    <a:pt x="4949230" y="3557162"/>
                  </a:cubicBezTo>
                  <a:cubicBezTo>
                    <a:pt x="4939853" y="3548120"/>
                    <a:pt x="4929528" y="3539637"/>
                    <a:pt x="4918255" y="3531712"/>
                  </a:cubicBezTo>
                  <a:cubicBezTo>
                    <a:pt x="4906980" y="3523787"/>
                    <a:pt x="4894311" y="3515918"/>
                    <a:pt x="4880247" y="3508104"/>
                  </a:cubicBezTo>
                  <a:close/>
                  <a:moveTo>
                    <a:pt x="4361285" y="3434769"/>
                  </a:moveTo>
                  <a:lnTo>
                    <a:pt x="4361285" y="3623967"/>
                  </a:lnTo>
                  <a:cubicBezTo>
                    <a:pt x="4353472" y="3610126"/>
                    <a:pt x="4345491" y="3597792"/>
                    <a:pt x="4337343" y="3586965"/>
                  </a:cubicBezTo>
                  <a:cubicBezTo>
                    <a:pt x="4329194" y="3576137"/>
                    <a:pt x="4320432" y="3566203"/>
                    <a:pt x="4311056" y="3557162"/>
                  </a:cubicBezTo>
                  <a:cubicBezTo>
                    <a:pt x="4301680" y="3548120"/>
                    <a:pt x="4291355" y="3539637"/>
                    <a:pt x="4280080" y="3531712"/>
                  </a:cubicBezTo>
                  <a:cubicBezTo>
                    <a:pt x="4268807" y="3523787"/>
                    <a:pt x="4256138" y="3515918"/>
                    <a:pt x="4242074" y="3508104"/>
                  </a:cubicBezTo>
                  <a:close/>
                  <a:moveTo>
                    <a:pt x="8817570" y="3407980"/>
                  </a:moveTo>
                  <a:cubicBezTo>
                    <a:pt x="8823374" y="3414008"/>
                    <a:pt x="8828788" y="3419589"/>
                    <a:pt x="8833810" y="3424723"/>
                  </a:cubicBezTo>
                  <a:cubicBezTo>
                    <a:pt x="8838833" y="3429858"/>
                    <a:pt x="8844414" y="3434434"/>
                    <a:pt x="8850553" y="3438453"/>
                  </a:cubicBezTo>
                  <a:cubicBezTo>
                    <a:pt x="8856692" y="3442471"/>
                    <a:pt x="8863892" y="3446043"/>
                    <a:pt x="8872152" y="3449168"/>
                  </a:cubicBezTo>
                  <a:cubicBezTo>
                    <a:pt x="8880412" y="3452294"/>
                    <a:pt x="8890569" y="3454861"/>
                    <a:pt x="8902624" y="3456870"/>
                  </a:cubicBezTo>
                  <a:cubicBezTo>
                    <a:pt x="8901062" y="3469595"/>
                    <a:pt x="8897546" y="3480701"/>
                    <a:pt x="8892076" y="3490189"/>
                  </a:cubicBezTo>
                  <a:cubicBezTo>
                    <a:pt x="8886607" y="3499677"/>
                    <a:pt x="8880468" y="3507602"/>
                    <a:pt x="8873659" y="3513964"/>
                  </a:cubicBezTo>
                  <a:cubicBezTo>
                    <a:pt x="8866850" y="3520327"/>
                    <a:pt x="8859874" y="3525071"/>
                    <a:pt x="8852730" y="3528196"/>
                  </a:cubicBezTo>
                  <a:cubicBezTo>
                    <a:pt x="8845586" y="3531321"/>
                    <a:pt x="8839559" y="3532884"/>
                    <a:pt x="8834647" y="3532884"/>
                  </a:cubicBezTo>
                  <a:cubicBezTo>
                    <a:pt x="8828174" y="3532884"/>
                    <a:pt x="8823709" y="3531768"/>
                    <a:pt x="8821253" y="3529535"/>
                  </a:cubicBezTo>
                  <a:cubicBezTo>
                    <a:pt x="8818798" y="3527303"/>
                    <a:pt x="8817570" y="3522950"/>
                    <a:pt x="8817570" y="3516476"/>
                  </a:cubicBezTo>
                  <a:close/>
                  <a:moveTo>
                    <a:pt x="6878042" y="3389563"/>
                  </a:moveTo>
                  <a:cubicBezTo>
                    <a:pt x="6887641" y="3433318"/>
                    <a:pt x="6898747" y="3470600"/>
                    <a:pt x="6911361" y="3501407"/>
                  </a:cubicBezTo>
                  <a:cubicBezTo>
                    <a:pt x="6923973" y="3532214"/>
                    <a:pt x="6937201" y="3557999"/>
                    <a:pt x="6951042" y="3578760"/>
                  </a:cubicBezTo>
                  <a:cubicBezTo>
                    <a:pt x="6964883" y="3599522"/>
                    <a:pt x="6978835" y="3615986"/>
                    <a:pt x="6992900" y="3628153"/>
                  </a:cubicBezTo>
                  <a:cubicBezTo>
                    <a:pt x="7006964" y="3640319"/>
                    <a:pt x="7020359" y="3649472"/>
                    <a:pt x="7033083" y="3655611"/>
                  </a:cubicBezTo>
                  <a:cubicBezTo>
                    <a:pt x="7045808" y="3661751"/>
                    <a:pt x="7057416" y="3665713"/>
                    <a:pt x="7067909" y="3667499"/>
                  </a:cubicBezTo>
                  <a:cubicBezTo>
                    <a:pt x="7078401" y="3669285"/>
                    <a:pt x="7086885" y="3670178"/>
                    <a:pt x="7093359" y="3670178"/>
                  </a:cubicBezTo>
                  <a:cubicBezTo>
                    <a:pt x="7112558" y="3670178"/>
                    <a:pt x="7129188" y="3666439"/>
                    <a:pt x="7143253" y="3658960"/>
                  </a:cubicBezTo>
                  <a:cubicBezTo>
                    <a:pt x="7157317" y="3651482"/>
                    <a:pt x="7168926" y="3641603"/>
                    <a:pt x="7178079" y="3629325"/>
                  </a:cubicBezTo>
                  <a:cubicBezTo>
                    <a:pt x="7187231" y="3617046"/>
                    <a:pt x="7194040" y="3603261"/>
                    <a:pt x="7198505" y="3587969"/>
                  </a:cubicBezTo>
                  <a:cubicBezTo>
                    <a:pt x="7202970" y="3572677"/>
                    <a:pt x="7205202" y="3557106"/>
                    <a:pt x="7205202" y="3541256"/>
                  </a:cubicBezTo>
                  <a:cubicBezTo>
                    <a:pt x="7205202" y="3521164"/>
                    <a:pt x="7202803" y="3503695"/>
                    <a:pt x="7198003" y="3488850"/>
                  </a:cubicBezTo>
                  <a:cubicBezTo>
                    <a:pt x="7193203" y="3474004"/>
                    <a:pt x="7187064" y="3461335"/>
                    <a:pt x="7179585" y="3450843"/>
                  </a:cubicBezTo>
                  <a:cubicBezTo>
                    <a:pt x="7172107" y="3440350"/>
                    <a:pt x="7163679" y="3431755"/>
                    <a:pt x="7154303" y="3425058"/>
                  </a:cubicBezTo>
                  <a:cubicBezTo>
                    <a:pt x="7144927" y="3418361"/>
                    <a:pt x="7135718" y="3413115"/>
                    <a:pt x="7126678" y="3409320"/>
                  </a:cubicBezTo>
                  <a:cubicBezTo>
                    <a:pt x="7117636" y="3405524"/>
                    <a:pt x="7109153" y="3402901"/>
                    <a:pt x="7101228" y="3401450"/>
                  </a:cubicBezTo>
                  <a:cubicBezTo>
                    <a:pt x="7093302" y="3399999"/>
                    <a:pt x="7086996" y="3399274"/>
                    <a:pt x="7082308" y="3399274"/>
                  </a:cubicBezTo>
                  <a:cubicBezTo>
                    <a:pt x="7070923" y="3399274"/>
                    <a:pt x="7060988" y="3401227"/>
                    <a:pt x="7052505" y="3405134"/>
                  </a:cubicBezTo>
                  <a:cubicBezTo>
                    <a:pt x="7044022" y="3409040"/>
                    <a:pt x="7036878" y="3414008"/>
                    <a:pt x="7031074" y="3420035"/>
                  </a:cubicBezTo>
                  <a:cubicBezTo>
                    <a:pt x="7025269" y="3426063"/>
                    <a:pt x="7020917" y="3432704"/>
                    <a:pt x="7018014" y="3439960"/>
                  </a:cubicBezTo>
                  <a:cubicBezTo>
                    <a:pt x="7015112" y="3447215"/>
                    <a:pt x="7013661" y="3454191"/>
                    <a:pt x="7013661" y="3460888"/>
                  </a:cubicBezTo>
                  <a:cubicBezTo>
                    <a:pt x="7013661" y="3468032"/>
                    <a:pt x="7014889" y="3474841"/>
                    <a:pt x="7017345" y="3481315"/>
                  </a:cubicBezTo>
                  <a:cubicBezTo>
                    <a:pt x="7019800" y="3487789"/>
                    <a:pt x="7023316" y="3493482"/>
                    <a:pt x="7027893" y="3498393"/>
                  </a:cubicBezTo>
                  <a:cubicBezTo>
                    <a:pt x="7032469" y="3503305"/>
                    <a:pt x="7038050" y="3507211"/>
                    <a:pt x="7044636" y="3510113"/>
                  </a:cubicBezTo>
                  <a:cubicBezTo>
                    <a:pt x="7051222" y="3513016"/>
                    <a:pt x="7058756" y="3514467"/>
                    <a:pt x="7067239" y="3514467"/>
                  </a:cubicBezTo>
                  <a:cubicBezTo>
                    <a:pt x="7071927" y="3514467"/>
                    <a:pt x="7077062" y="3513685"/>
                    <a:pt x="7082643" y="3512123"/>
                  </a:cubicBezTo>
                  <a:cubicBezTo>
                    <a:pt x="7088224" y="3510560"/>
                    <a:pt x="7093359" y="3507993"/>
                    <a:pt x="7098047" y="3504421"/>
                  </a:cubicBezTo>
                  <a:cubicBezTo>
                    <a:pt x="7102734" y="3500849"/>
                    <a:pt x="7106697" y="3496272"/>
                    <a:pt x="7109934" y="3490691"/>
                  </a:cubicBezTo>
                  <a:cubicBezTo>
                    <a:pt x="7113171" y="3485110"/>
                    <a:pt x="7114790" y="3478301"/>
                    <a:pt x="7114790" y="3470265"/>
                  </a:cubicBezTo>
                  <a:cubicBezTo>
                    <a:pt x="7114790" y="3466023"/>
                    <a:pt x="7114343" y="3461502"/>
                    <a:pt x="7113450" y="3456703"/>
                  </a:cubicBezTo>
                  <a:cubicBezTo>
                    <a:pt x="7112558" y="3451903"/>
                    <a:pt x="7110883" y="3446713"/>
                    <a:pt x="7108427" y="3441132"/>
                  </a:cubicBezTo>
                  <a:cubicBezTo>
                    <a:pt x="7109544" y="3440908"/>
                    <a:pt x="7110548" y="3440797"/>
                    <a:pt x="7111441" y="3440797"/>
                  </a:cubicBezTo>
                  <a:cubicBezTo>
                    <a:pt x="7112334" y="3440797"/>
                    <a:pt x="7113339" y="3440797"/>
                    <a:pt x="7114455" y="3440797"/>
                  </a:cubicBezTo>
                  <a:cubicBezTo>
                    <a:pt x="7124054" y="3440797"/>
                    <a:pt x="7132928" y="3443420"/>
                    <a:pt x="7141076" y="3448666"/>
                  </a:cubicBezTo>
                  <a:cubicBezTo>
                    <a:pt x="7149224" y="3453912"/>
                    <a:pt x="7156257" y="3460554"/>
                    <a:pt x="7162173" y="3468590"/>
                  </a:cubicBezTo>
                  <a:cubicBezTo>
                    <a:pt x="7168088" y="3476627"/>
                    <a:pt x="7172721" y="3485501"/>
                    <a:pt x="7176069" y="3495212"/>
                  </a:cubicBezTo>
                  <a:cubicBezTo>
                    <a:pt x="7179418" y="3504923"/>
                    <a:pt x="7181092" y="3514243"/>
                    <a:pt x="7181092" y="3523173"/>
                  </a:cubicBezTo>
                  <a:cubicBezTo>
                    <a:pt x="7181092" y="3532326"/>
                    <a:pt x="7179362" y="3542651"/>
                    <a:pt x="7175902" y="3554148"/>
                  </a:cubicBezTo>
                  <a:cubicBezTo>
                    <a:pt x="7172442" y="3565645"/>
                    <a:pt x="7166972" y="3576472"/>
                    <a:pt x="7159494" y="3586630"/>
                  </a:cubicBezTo>
                  <a:cubicBezTo>
                    <a:pt x="7152015" y="3596787"/>
                    <a:pt x="7142248" y="3605326"/>
                    <a:pt x="7130193" y="3612247"/>
                  </a:cubicBezTo>
                  <a:cubicBezTo>
                    <a:pt x="7118138" y="3619167"/>
                    <a:pt x="7103628" y="3622627"/>
                    <a:pt x="7086661" y="3622627"/>
                  </a:cubicBezTo>
                  <a:cubicBezTo>
                    <a:pt x="7069695" y="3622627"/>
                    <a:pt x="7052505" y="3619111"/>
                    <a:pt x="7035092" y="3612079"/>
                  </a:cubicBezTo>
                  <a:cubicBezTo>
                    <a:pt x="7017680" y="3605047"/>
                    <a:pt x="7000713" y="3592992"/>
                    <a:pt x="6984193" y="3575914"/>
                  </a:cubicBezTo>
                  <a:cubicBezTo>
                    <a:pt x="6967673" y="3558836"/>
                    <a:pt x="6951879" y="3535898"/>
                    <a:pt x="6936810" y="3507100"/>
                  </a:cubicBezTo>
                  <a:cubicBezTo>
                    <a:pt x="6921741" y="3478301"/>
                    <a:pt x="6908068" y="3442136"/>
                    <a:pt x="6895789" y="3398604"/>
                  </a:cubicBezTo>
                  <a:close/>
                  <a:moveTo>
                    <a:pt x="9356141" y="3368131"/>
                  </a:moveTo>
                  <a:lnTo>
                    <a:pt x="9517879" y="3368131"/>
                  </a:lnTo>
                  <a:lnTo>
                    <a:pt x="9517879" y="3639705"/>
                  </a:lnTo>
                  <a:cubicBezTo>
                    <a:pt x="9507833" y="3624079"/>
                    <a:pt x="9498123" y="3610907"/>
                    <a:pt x="9488747" y="3600192"/>
                  </a:cubicBezTo>
                  <a:cubicBezTo>
                    <a:pt x="9479371" y="3589476"/>
                    <a:pt x="9469603" y="3580267"/>
                    <a:pt x="9459446" y="3572565"/>
                  </a:cubicBezTo>
                  <a:cubicBezTo>
                    <a:pt x="9449289" y="3564864"/>
                    <a:pt x="9438405" y="3558110"/>
                    <a:pt x="9426797" y="3552306"/>
                  </a:cubicBezTo>
                  <a:cubicBezTo>
                    <a:pt x="9415188" y="3546502"/>
                    <a:pt x="9402240" y="3540698"/>
                    <a:pt x="9387953" y="3534893"/>
                  </a:cubicBezTo>
                  <a:lnTo>
                    <a:pt x="9467985" y="3465577"/>
                  </a:lnTo>
                  <a:cubicBezTo>
                    <a:pt x="9458385" y="3452629"/>
                    <a:pt x="9449456" y="3441578"/>
                    <a:pt x="9441196" y="3432425"/>
                  </a:cubicBezTo>
                  <a:cubicBezTo>
                    <a:pt x="9432936" y="3423272"/>
                    <a:pt x="9424509" y="3415068"/>
                    <a:pt x="9415914" y="3407813"/>
                  </a:cubicBezTo>
                  <a:cubicBezTo>
                    <a:pt x="9407319" y="3400557"/>
                    <a:pt x="9398222" y="3393860"/>
                    <a:pt x="9388623" y="3387721"/>
                  </a:cubicBezTo>
                  <a:cubicBezTo>
                    <a:pt x="9379023" y="3381582"/>
                    <a:pt x="9368196" y="3375052"/>
                    <a:pt x="9356141" y="3368131"/>
                  </a:cubicBezTo>
                  <a:close/>
                  <a:moveTo>
                    <a:pt x="3160205" y="3368131"/>
                  </a:moveTo>
                  <a:lnTo>
                    <a:pt x="3343375" y="3368131"/>
                  </a:lnTo>
                  <a:lnTo>
                    <a:pt x="3343375" y="3603540"/>
                  </a:lnTo>
                  <a:cubicBezTo>
                    <a:pt x="3339580" y="3597066"/>
                    <a:pt x="3335896" y="3590592"/>
                    <a:pt x="3332325" y="3584118"/>
                  </a:cubicBezTo>
                  <a:cubicBezTo>
                    <a:pt x="3328753" y="3577644"/>
                    <a:pt x="3324846" y="3571338"/>
                    <a:pt x="3320605" y="3565198"/>
                  </a:cubicBezTo>
                  <a:cubicBezTo>
                    <a:pt x="3316363" y="3559059"/>
                    <a:pt x="3311451" y="3553032"/>
                    <a:pt x="3305871" y="3547116"/>
                  </a:cubicBezTo>
                  <a:cubicBezTo>
                    <a:pt x="3300289" y="3541200"/>
                    <a:pt x="3293592" y="3535563"/>
                    <a:pt x="3285778" y="3530205"/>
                  </a:cubicBezTo>
                  <a:cubicBezTo>
                    <a:pt x="3286672" y="3525294"/>
                    <a:pt x="3287341" y="3520717"/>
                    <a:pt x="3287788" y="3516476"/>
                  </a:cubicBezTo>
                  <a:cubicBezTo>
                    <a:pt x="3288234" y="3512234"/>
                    <a:pt x="3288457" y="3508216"/>
                    <a:pt x="3288457" y="3504421"/>
                  </a:cubicBezTo>
                  <a:cubicBezTo>
                    <a:pt x="3288457" y="3486561"/>
                    <a:pt x="3285165" y="3470711"/>
                    <a:pt x="3278578" y="3456870"/>
                  </a:cubicBezTo>
                  <a:cubicBezTo>
                    <a:pt x="3271993" y="3443029"/>
                    <a:pt x="3262952" y="3430695"/>
                    <a:pt x="3251455" y="3419868"/>
                  </a:cubicBezTo>
                  <a:cubicBezTo>
                    <a:pt x="3239958" y="3409040"/>
                    <a:pt x="3226397" y="3399441"/>
                    <a:pt x="3210769" y="3391069"/>
                  </a:cubicBezTo>
                  <a:cubicBezTo>
                    <a:pt x="3195142" y="3382698"/>
                    <a:pt x="3178288" y="3375052"/>
                    <a:pt x="3160205" y="3368131"/>
                  </a:cubicBezTo>
                  <a:close/>
                  <a:moveTo>
                    <a:pt x="8512174" y="3364113"/>
                  </a:moveTo>
                  <a:cubicBezTo>
                    <a:pt x="8511058" y="3369917"/>
                    <a:pt x="8508100" y="3378177"/>
                    <a:pt x="8503301" y="3388893"/>
                  </a:cubicBezTo>
                  <a:cubicBezTo>
                    <a:pt x="8498501" y="3399609"/>
                    <a:pt x="8493087" y="3411664"/>
                    <a:pt x="8487060" y="3425058"/>
                  </a:cubicBezTo>
                  <a:cubicBezTo>
                    <a:pt x="8481255" y="3416798"/>
                    <a:pt x="8475172" y="3409040"/>
                    <a:pt x="8468810" y="3401785"/>
                  </a:cubicBezTo>
                  <a:cubicBezTo>
                    <a:pt x="8462447" y="3394530"/>
                    <a:pt x="8455638" y="3388167"/>
                    <a:pt x="8448383" y="3382698"/>
                  </a:cubicBezTo>
                  <a:cubicBezTo>
                    <a:pt x="8441128" y="3377228"/>
                    <a:pt x="8433258" y="3372875"/>
                    <a:pt x="8424775" y="3369638"/>
                  </a:cubicBezTo>
                  <a:cubicBezTo>
                    <a:pt x="8416292" y="3366401"/>
                    <a:pt x="8407027" y="3364783"/>
                    <a:pt x="8396981" y="3364783"/>
                  </a:cubicBezTo>
                  <a:cubicBezTo>
                    <a:pt x="8384033" y="3364783"/>
                    <a:pt x="8372592" y="3367573"/>
                    <a:pt x="8362658" y="3373154"/>
                  </a:cubicBezTo>
                  <a:cubicBezTo>
                    <a:pt x="8352724" y="3378735"/>
                    <a:pt x="8344352" y="3385656"/>
                    <a:pt x="8337543" y="3393916"/>
                  </a:cubicBezTo>
                  <a:cubicBezTo>
                    <a:pt x="8330734" y="3402176"/>
                    <a:pt x="8325600" y="3410994"/>
                    <a:pt x="8322140" y="3420370"/>
                  </a:cubicBezTo>
                  <a:cubicBezTo>
                    <a:pt x="8318679" y="3429746"/>
                    <a:pt x="8316949" y="3438229"/>
                    <a:pt x="8316949" y="3445820"/>
                  </a:cubicBezTo>
                  <a:cubicBezTo>
                    <a:pt x="8316949" y="3454080"/>
                    <a:pt x="8319572" y="3461056"/>
                    <a:pt x="8324818" y="3466749"/>
                  </a:cubicBezTo>
                  <a:cubicBezTo>
                    <a:pt x="8330065" y="3472441"/>
                    <a:pt x="8336594" y="3475288"/>
                    <a:pt x="8344408" y="3475288"/>
                  </a:cubicBezTo>
                  <a:cubicBezTo>
                    <a:pt x="8347533" y="3475288"/>
                    <a:pt x="8350938" y="3473837"/>
                    <a:pt x="8354621" y="3470934"/>
                  </a:cubicBezTo>
                  <a:cubicBezTo>
                    <a:pt x="8358305" y="3468032"/>
                    <a:pt x="8362546" y="3464907"/>
                    <a:pt x="8367346" y="3461558"/>
                  </a:cubicBezTo>
                  <a:cubicBezTo>
                    <a:pt x="8372146" y="3458210"/>
                    <a:pt x="8377559" y="3455084"/>
                    <a:pt x="8383587" y="3452182"/>
                  </a:cubicBezTo>
                  <a:cubicBezTo>
                    <a:pt x="8389614" y="3449280"/>
                    <a:pt x="8396423" y="3447829"/>
                    <a:pt x="8404014" y="3447829"/>
                  </a:cubicBezTo>
                  <a:cubicBezTo>
                    <a:pt x="8409148" y="3447829"/>
                    <a:pt x="8413501" y="3448945"/>
                    <a:pt x="8417073" y="3451177"/>
                  </a:cubicBezTo>
                  <a:cubicBezTo>
                    <a:pt x="8420645" y="3453410"/>
                    <a:pt x="8422431" y="3456647"/>
                    <a:pt x="8422431" y="3460888"/>
                  </a:cubicBezTo>
                  <a:cubicBezTo>
                    <a:pt x="8422431" y="3464460"/>
                    <a:pt x="8421482" y="3468702"/>
                    <a:pt x="8419585" y="3473613"/>
                  </a:cubicBezTo>
                  <a:cubicBezTo>
                    <a:pt x="8417687" y="3478525"/>
                    <a:pt x="8414171" y="3484106"/>
                    <a:pt x="8409037" y="3490356"/>
                  </a:cubicBezTo>
                  <a:cubicBezTo>
                    <a:pt x="8403902" y="3496607"/>
                    <a:pt x="8396758" y="3503528"/>
                    <a:pt x="8387605" y="3511118"/>
                  </a:cubicBezTo>
                  <a:cubicBezTo>
                    <a:pt x="8378452" y="3518708"/>
                    <a:pt x="8366732" y="3527080"/>
                    <a:pt x="8352445" y="3536233"/>
                  </a:cubicBezTo>
                  <a:lnTo>
                    <a:pt x="8389614" y="3559003"/>
                  </a:lnTo>
                  <a:cubicBezTo>
                    <a:pt x="8397205" y="3554315"/>
                    <a:pt x="8404348" y="3548902"/>
                    <a:pt x="8411046" y="3542763"/>
                  </a:cubicBezTo>
                  <a:cubicBezTo>
                    <a:pt x="8417743" y="3536623"/>
                    <a:pt x="8423491" y="3529870"/>
                    <a:pt x="8428291" y="3522503"/>
                  </a:cubicBezTo>
                  <a:cubicBezTo>
                    <a:pt x="8433091" y="3515136"/>
                    <a:pt x="8436886" y="3507267"/>
                    <a:pt x="8439677" y="3498895"/>
                  </a:cubicBezTo>
                  <a:cubicBezTo>
                    <a:pt x="8442467" y="3490524"/>
                    <a:pt x="8443862" y="3481762"/>
                    <a:pt x="8443862" y="3472609"/>
                  </a:cubicBezTo>
                  <a:cubicBezTo>
                    <a:pt x="8443862" y="3467251"/>
                    <a:pt x="8443025" y="3461726"/>
                    <a:pt x="8441351" y="3456033"/>
                  </a:cubicBezTo>
                  <a:cubicBezTo>
                    <a:pt x="8439677" y="3450340"/>
                    <a:pt x="8436886" y="3445150"/>
                    <a:pt x="8432979" y="3440462"/>
                  </a:cubicBezTo>
                  <a:cubicBezTo>
                    <a:pt x="8429073" y="3435774"/>
                    <a:pt x="8423994" y="3431979"/>
                    <a:pt x="8417743" y="3429076"/>
                  </a:cubicBezTo>
                  <a:cubicBezTo>
                    <a:pt x="8411492" y="3426174"/>
                    <a:pt x="8403790" y="3424723"/>
                    <a:pt x="8394637" y="3424723"/>
                  </a:cubicBezTo>
                  <a:cubicBezTo>
                    <a:pt x="8389056" y="3424723"/>
                    <a:pt x="8383029" y="3425337"/>
                    <a:pt x="8376555" y="3426565"/>
                  </a:cubicBezTo>
                  <a:cubicBezTo>
                    <a:pt x="8370081" y="3427793"/>
                    <a:pt x="8362937" y="3429858"/>
                    <a:pt x="8355124" y="3432760"/>
                  </a:cubicBezTo>
                  <a:cubicBezTo>
                    <a:pt x="8362267" y="3409989"/>
                    <a:pt x="8378341" y="3398604"/>
                    <a:pt x="8403344" y="3398604"/>
                  </a:cubicBezTo>
                  <a:cubicBezTo>
                    <a:pt x="8407809" y="3398604"/>
                    <a:pt x="8414004" y="3399385"/>
                    <a:pt x="8421929" y="3400948"/>
                  </a:cubicBezTo>
                  <a:cubicBezTo>
                    <a:pt x="8429854" y="3402511"/>
                    <a:pt x="8438281" y="3406194"/>
                    <a:pt x="8447211" y="3411998"/>
                  </a:cubicBezTo>
                  <a:cubicBezTo>
                    <a:pt x="8456141" y="3417803"/>
                    <a:pt x="8464959" y="3426342"/>
                    <a:pt x="8473665" y="3437615"/>
                  </a:cubicBezTo>
                  <a:cubicBezTo>
                    <a:pt x="8482372" y="3448889"/>
                    <a:pt x="8489739" y="3464237"/>
                    <a:pt x="8495766" y="3483659"/>
                  </a:cubicBezTo>
                  <a:cubicBezTo>
                    <a:pt x="8499784" y="3477632"/>
                    <a:pt x="8503691" y="3471269"/>
                    <a:pt x="8507486" y="3464572"/>
                  </a:cubicBezTo>
                  <a:cubicBezTo>
                    <a:pt x="8511281" y="3457875"/>
                    <a:pt x="8514742" y="3451512"/>
                    <a:pt x="8517867" y="3445485"/>
                  </a:cubicBezTo>
                  <a:cubicBezTo>
                    <a:pt x="8520992" y="3439457"/>
                    <a:pt x="8523671" y="3433932"/>
                    <a:pt x="8525904" y="3428909"/>
                  </a:cubicBezTo>
                  <a:cubicBezTo>
                    <a:pt x="8528136" y="3423886"/>
                    <a:pt x="8529811" y="3419924"/>
                    <a:pt x="8530926" y="3417021"/>
                  </a:cubicBezTo>
                  <a:cubicBezTo>
                    <a:pt x="8535168" y="3421486"/>
                    <a:pt x="8539354" y="3426174"/>
                    <a:pt x="8543484" y="3431086"/>
                  </a:cubicBezTo>
                  <a:cubicBezTo>
                    <a:pt x="8547614" y="3435997"/>
                    <a:pt x="8551353" y="3441132"/>
                    <a:pt x="8554702" y="3446489"/>
                  </a:cubicBezTo>
                  <a:cubicBezTo>
                    <a:pt x="8558051" y="3451847"/>
                    <a:pt x="8560730" y="3457428"/>
                    <a:pt x="8562739" y="3463233"/>
                  </a:cubicBezTo>
                  <a:cubicBezTo>
                    <a:pt x="8564747" y="3469037"/>
                    <a:pt x="8565753" y="3475064"/>
                    <a:pt x="8565753" y="3481315"/>
                  </a:cubicBezTo>
                  <a:cubicBezTo>
                    <a:pt x="8565753" y="3485557"/>
                    <a:pt x="8565473" y="3489519"/>
                    <a:pt x="8564915" y="3493203"/>
                  </a:cubicBezTo>
                  <a:cubicBezTo>
                    <a:pt x="8564357" y="3496886"/>
                    <a:pt x="8563185" y="3500681"/>
                    <a:pt x="8561399" y="3504588"/>
                  </a:cubicBezTo>
                  <a:cubicBezTo>
                    <a:pt x="8559613" y="3508495"/>
                    <a:pt x="8556990" y="3512848"/>
                    <a:pt x="8553530" y="3517648"/>
                  </a:cubicBezTo>
                  <a:cubicBezTo>
                    <a:pt x="8550069" y="3522448"/>
                    <a:pt x="8545438" y="3528196"/>
                    <a:pt x="8539633" y="3534893"/>
                  </a:cubicBezTo>
                  <a:cubicBezTo>
                    <a:pt x="8528471" y="3528419"/>
                    <a:pt x="8516081" y="3525182"/>
                    <a:pt x="8502463" y="3525182"/>
                  </a:cubicBezTo>
                  <a:cubicBezTo>
                    <a:pt x="8494873" y="3525182"/>
                    <a:pt x="8487506" y="3526243"/>
                    <a:pt x="8480362" y="3528363"/>
                  </a:cubicBezTo>
                  <a:cubicBezTo>
                    <a:pt x="8473219" y="3530484"/>
                    <a:pt x="8466856" y="3533610"/>
                    <a:pt x="8461275" y="3537740"/>
                  </a:cubicBezTo>
                  <a:cubicBezTo>
                    <a:pt x="8455694" y="3541870"/>
                    <a:pt x="8451229" y="3546948"/>
                    <a:pt x="8447881" y="3552976"/>
                  </a:cubicBezTo>
                  <a:cubicBezTo>
                    <a:pt x="8444532" y="3559003"/>
                    <a:pt x="8442858" y="3565812"/>
                    <a:pt x="8442858" y="3573403"/>
                  </a:cubicBezTo>
                  <a:cubicBezTo>
                    <a:pt x="8442858" y="3580546"/>
                    <a:pt x="8444030" y="3587020"/>
                    <a:pt x="8446374" y="3592825"/>
                  </a:cubicBezTo>
                  <a:cubicBezTo>
                    <a:pt x="8448718" y="3598629"/>
                    <a:pt x="8451899" y="3603596"/>
                    <a:pt x="8455917" y="3607726"/>
                  </a:cubicBezTo>
                  <a:cubicBezTo>
                    <a:pt x="8459936" y="3611856"/>
                    <a:pt x="8464680" y="3615037"/>
                    <a:pt x="8470149" y="3617270"/>
                  </a:cubicBezTo>
                  <a:cubicBezTo>
                    <a:pt x="8475619" y="3619502"/>
                    <a:pt x="8481479" y="3620618"/>
                    <a:pt x="8487729" y="3620618"/>
                  </a:cubicBezTo>
                  <a:cubicBezTo>
                    <a:pt x="8493534" y="3620618"/>
                    <a:pt x="8498724" y="3619558"/>
                    <a:pt x="8503301" y="3617437"/>
                  </a:cubicBezTo>
                  <a:cubicBezTo>
                    <a:pt x="8507877" y="3615316"/>
                    <a:pt x="8511784" y="3612526"/>
                    <a:pt x="8515021" y="3609065"/>
                  </a:cubicBezTo>
                  <a:cubicBezTo>
                    <a:pt x="8518258" y="3605605"/>
                    <a:pt x="8520713" y="3601531"/>
                    <a:pt x="8522388" y="3596843"/>
                  </a:cubicBezTo>
                  <a:cubicBezTo>
                    <a:pt x="8524062" y="3592155"/>
                    <a:pt x="8524899" y="3587244"/>
                    <a:pt x="8524899" y="3582109"/>
                  </a:cubicBezTo>
                  <a:cubicBezTo>
                    <a:pt x="8524899" y="3575188"/>
                    <a:pt x="8523225" y="3568156"/>
                    <a:pt x="8519876" y="3561013"/>
                  </a:cubicBezTo>
                  <a:cubicBezTo>
                    <a:pt x="8520992" y="3560789"/>
                    <a:pt x="8522109" y="3560622"/>
                    <a:pt x="8523225" y="3560510"/>
                  </a:cubicBezTo>
                  <a:cubicBezTo>
                    <a:pt x="8524341" y="3560399"/>
                    <a:pt x="8525457" y="3560343"/>
                    <a:pt x="8526574" y="3560343"/>
                  </a:cubicBezTo>
                  <a:cubicBezTo>
                    <a:pt x="8536842" y="3560343"/>
                    <a:pt x="8545158" y="3564026"/>
                    <a:pt x="8551520" y="3571393"/>
                  </a:cubicBezTo>
                  <a:cubicBezTo>
                    <a:pt x="8557883" y="3578760"/>
                    <a:pt x="8561064" y="3587913"/>
                    <a:pt x="8561064" y="3598852"/>
                  </a:cubicBezTo>
                  <a:cubicBezTo>
                    <a:pt x="8561064" y="3609791"/>
                    <a:pt x="8558497" y="3619893"/>
                    <a:pt x="8553363" y="3629157"/>
                  </a:cubicBezTo>
                  <a:cubicBezTo>
                    <a:pt x="8548228" y="3638422"/>
                    <a:pt x="8541363" y="3646459"/>
                    <a:pt x="8532768" y="3653267"/>
                  </a:cubicBezTo>
                  <a:cubicBezTo>
                    <a:pt x="8524174" y="3660076"/>
                    <a:pt x="8514351" y="3665378"/>
                    <a:pt x="8503301" y="3669173"/>
                  </a:cubicBezTo>
                  <a:cubicBezTo>
                    <a:pt x="8492250" y="3672969"/>
                    <a:pt x="8480809" y="3674866"/>
                    <a:pt x="8468977" y="3674866"/>
                  </a:cubicBezTo>
                  <a:cubicBezTo>
                    <a:pt x="8446653" y="3674866"/>
                    <a:pt x="8426952" y="3670569"/>
                    <a:pt x="8409874" y="3661974"/>
                  </a:cubicBezTo>
                  <a:cubicBezTo>
                    <a:pt x="8392796" y="3653379"/>
                    <a:pt x="8377783" y="3642384"/>
                    <a:pt x="8364835" y="3628990"/>
                  </a:cubicBezTo>
                  <a:cubicBezTo>
                    <a:pt x="8359254" y="3623186"/>
                    <a:pt x="8352668" y="3615484"/>
                    <a:pt x="8345078" y="3605884"/>
                  </a:cubicBezTo>
                  <a:cubicBezTo>
                    <a:pt x="8337487" y="3596285"/>
                    <a:pt x="8329339" y="3583895"/>
                    <a:pt x="8320633" y="3568714"/>
                  </a:cubicBezTo>
                  <a:cubicBezTo>
                    <a:pt x="8311926" y="3553534"/>
                    <a:pt x="8302941" y="3535061"/>
                    <a:pt x="8293676" y="3513295"/>
                  </a:cubicBezTo>
                  <a:cubicBezTo>
                    <a:pt x="8284412" y="3491528"/>
                    <a:pt x="8275426" y="3465577"/>
                    <a:pt x="8266720" y="3435439"/>
                  </a:cubicBezTo>
                  <a:lnTo>
                    <a:pt x="8249642" y="3421709"/>
                  </a:lnTo>
                  <a:cubicBezTo>
                    <a:pt x="8252990" y="3442248"/>
                    <a:pt x="8258013" y="3463791"/>
                    <a:pt x="8264710" y="3486338"/>
                  </a:cubicBezTo>
                  <a:cubicBezTo>
                    <a:pt x="8271408" y="3508886"/>
                    <a:pt x="8279612" y="3531042"/>
                    <a:pt x="8289323" y="3552808"/>
                  </a:cubicBezTo>
                  <a:cubicBezTo>
                    <a:pt x="8299034" y="3574575"/>
                    <a:pt x="8310252" y="3595392"/>
                    <a:pt x="8322977" y="3615260"/>
                  </a:cubicBezTo>
                  <a:cubicBezTo>
                    <a:pt x="8335701" y="3635129"/>
                    <a:pt x="8349822" y="3652542"/>
                    <a:pt x="8365337" y="3667499"/>
                  </a:cubicBezTo>
                  <a:cubicBezTo>
                    <a:pt x="8380852" y="3682456"/>
                    <a:pt x="8397707" y="3694400"/>
                    <a:pt x="8415901" y="3703330"/>
                  </a:cubicBezTo>
                  <a:cubicBezTo>
                    <a:pt x="8434095" y="3712259"/>
                    <a:pt x="8453462" y="3716724"/>
                    <a:pt x="8474000" y="3716724"/>
                  </a:cubicBezTo>
                  <a:cubicBezTo>
                    <a:pt x="8490297" y="3716724"/>
                    <a:pt x="8505366" y="3714101"/>
                    <a:pt x="8519207" y="3708855"/>
                  </a:cubicBezTo>
                  <a:cubicBezTo>
                    <a:pt x="8533048" y="3703609"/>
                    <a:pt x="8544991" y="3696353"/>
                    <a:pt x="8555037" y="3687089"/>
                  </a:cubicBezTo>
                  <a:cubicBezTo>
                    <a:pt x="8565083" y="3677824"/>
                    <a:pt x="8572952" y="3667053"/>
                    <a:pt x="8578645" y="3654774"/>
                  </a:cubicBezTo>
                  <a:cubicBezTo>
                    <a:pt x="8584337" y="3642496"/>
                    <a:pt x="8587184" y="3629325"/>
                    <a:pt x="8587184" y="3615260"/>
                  </a:cubicBezTo>
                  <a:cubicBezTo>
                    <a:pt x="8587184" y="3611912"/>
                    <a:pt x="8586737" y="3607391"/>
                    <a:pt x="8585844" y="3601698"/>
                  </a:cubicBezTo>
                  <a:cubicBezTo>
                    <a:pt x="8584951" y="3596006"/>
                    <a:pt x="8583556" y="3590146"/>
                    <a:pt x="8581659" y="3584118"/>
                  </a:cubicBezTo>
                  <a:cubicBezTo>
                    <a:pt x="8579761" y="3578091"/>
                    <a:pt x="8577361" y="3572286"/>
                    <a:pt x="8574459" y="3566705"/>
                  </a:cubicBezTo>
                  <a:cubicBezTo>
                    <a:pt x="8571557" y="3561124"/>
                    <a:pt x="8567984" y="3556659"/>
                    <a:pt x="8563743" y="3553311"/>
                  </a:cubicBezTo>
                  <a:cubicBezTo>
                    <a:pt x="8568878" y="3548176"/>
                    <a:pt x="8573510" y="3543432"/>
                    <a:pt x="8577640" y="3539079"/>
                  </a:cubicBezTo>
                  <a:cubicBezTo>
                    <a:pt x="8581770" y="3534726"/>
                    <a:pt x="8585230" y="3530205"/>
                    <a:pt x="8588021" y="3525517"/>
                  </a:cubicBezTo>
                  <a:cubicBezTo>
                    <a:pt x="8590811" y="3520829"/>
                    <a:pt x="8592932" y="3515694"/>
                    <a:pt x="8594383" y="3510113"/>
                  </a:cubicBezTo>
                  <a:cubicBezTo>
                    <a:pt x="8595834" y="3504532"/>
                    <a:pt x="8596560" y="3497947"/>
                    <a:pt x="8596560" y="3490356"/>
                  </a:cubicBezTo>
                  <a:cubicBezTo>
                    <a:pt x="8596560" y="3476515"/>
                    <a:pt x="8593378" y="3464126"/>
                    <a:pt x="8587016" y="3453187"/>
                  </a:cubicBezTo>
                  <a:cubicBezTo>
                    <a:pt x="8580653" y="3442248"/>
                    <a:pt x="8573008" y="3431979"/>
                    <a:pt x="8564078" y="3422379"/>
                  </a:cubicBezTo>
                  <a:cubicBezTo>
                    <a:pt x="8555148" y="3412780"/>
                    <a:pt x="8545883" y="3403348"/>
                    <a:pt x="8536285" y="3394083"/>
                  </a:cubicBezTo>
                  <a:cubicBezTo>
                    <a:pt x="8526685" y="3384819"/>
                    <a:pt x="8518648" y="3374829"/>
                    <a:pt x="8512174" y="3364113"/>
                  </a:cubicBezTo>
                  <a:close/>
                  <a:moveTo>
                    <a:pt x="6226397" y="3339333"/>
                  </a:moveTo>
                  <a:cubicBezTo>
                    <a:pt x="6208092" y="3339333"/>
                    <a:pt x="6191851" y="3343128"/>
                    <a:pt x="6177675" y="3350718"/>
                  </a:cubicBezTo>
                  <a:cubicBezTo>
                    <a:pt x="6163499" y="3358309"/>
                    <a:pt x="6151611" y="3367629"/>
                    <a:pt x="6142012" y="3378680"/>
                  </a:cubicBezTo>
                  <a:cubicBezTo>
                    <a:pt x="6132412" y="3389730"/>
                    <a:pt x="6125101" y="3401618"/>
                    <a:pt x="6120078" y="3414342"/>
                  </a:cubicBezTo>
                  <a:cubicBezTo>
                    <a:pt x="6115055" y="3427067"/>
                    <a:pt x="6112544" y="3438453"/>
                    <a:pt x="6112544" y="3448499"/>
                  </a:cubicBezTo>
                  <a:cubicBezTo>
                    <a:pt x="6112544" y="3453187"/>
                    <a:pt x="6113381" y="3457986"/>
                    <a:pt x="6115055" y="3462898"/>
                  </a:cubicBezTo>
                  <a:cubicBezTo>
                    <a:pt x="6116730" y="3467809"/>
                    <a:pt x="6119018" y="3472274"/>
                    <a:pt x="6121920" y="3476292"/>
                  </a:cubicBezTo>
                  <a:cubicBezTo>
                    <a:pt x="6124822" y="3480311"/>
                    <a:pt x="6128282" y="3483548"/>
                    <a:pt x="6132301" y="3486003"/>
                  </a:cubicBezTo>
                  <a:cubicBezTo>
                    <a:pt x="6136319" y="3488459"/>
                    <a:pt x="6140784" y="3489687"/>
                    <a:pt x="6145695" y="3489687"/>
                  </a:cubicBezTo>
                  <a:cubicBezTo>
                    <a:pt x="6152169" y="3489687"/>
                    <a:pt x="6158197" y="3488515"/>
                    <a:pt x="6163778" y="3486171"/>
                  </a:cubicBezTo>
                  <a:cubicBezTo>
                    <a:pt x="6169359" y="3483827"/>
                    <a:pt x="6174159" y="3480590"/>
                    <a:pt x="6178177" y="3476460"/>
                  </a:cubicBezTo>
                  <a:cubicBezTo>
                    <a:pt x="6182195" y="3472330"/>
                    <a:pt x="6185321" y="3467474"/>
                    <a:pt x="6187553" y="3461893"/>
                  </a:cubicBezTo>
                  <a:cubicBezTo>
                    <a:pt x="6189786" y="3456312"/>
                    <a:pt x="6190902" y="3450284"/>
                    <a:pt x="6190902" y="3443810"/>
                  </a:cubicBezTo>
                  <a:cubicBezTo>
                    <a:pt x="6190902" y="3434881"/>
                    <a:pt x="6189004" y="3427849"/>
                    <a:pt x="6185209" y="3422714"/>
                  </a:cubicBezTo>
                  <a:cubicBezTo>
                    <a:pt x="6181414" y="3417580"/>
                    <a:pt x="6177619" y="3413561"/>
                    <a:pt x="6173824" y="3410659"/>
                  </a:cubicBezTo>
                  <a:cubicBezTo>
                    <a:pt x="6177842" y="3405301"/>
                    <a:pt x="6182363" y="3400222"/>
                    <a:pt x="6187386" y="3395423"/>
                  </a:cubicBezTo>
                  <a:cubicBezTo>
                    <a:pt x="6192409" y="3390623"/>
                    <a:pt x="6197767" y="3386381"/>
                    <a:pt x="6203459" y="3382698"/>
                  </a:cubicBezTo>
                  <a:cubicBezTo>
                    <a:pt x="6209152" y="3379014"/>
                    <a:pt x="6215124" y="3376056"/>
                    <a:pt x="6221374" y="3373824"/>
                  </a:cubicBezTo>
                  <a:cubicBezTo>
                    <a:pt x="6227625" y="3371592"/>
                    <a:pt x="6234099" y="3370475"/>
                    <a:pt x="6240796" y="3370475"/>
                  </a:cubicBezTo>
                  <a:cubicBezTo>
                    <a:pt x="6248610" y="3370475"/>
                    <a:pt x="6255810" y="3371703"/>
                    <a:pt x="6262395" y="3374159"/>
                  </a:cubicBezTo>
                  <a:cubicBezTo>
                    <a:pt x="6268981" y="3376615"/>
                    <a:pt x="6274729" y="3380075"/>
                    <a:pt x="6279641" y="3384540"/>
                  </a:cubicBezTo>
                  <a:cubicBezTo>
                    <a:pt x="6284552" y="3389005"/>
                    <a:pt x="6288347" y="3394418"/>
                    <a:pt x="6291026" y="3400781"/>
                  </a:cubicBezTo>
                  <a:cubicBezTo>
                    <a:pt x="6293705" y="3407143"/>
                    <a:pt x="6295044" y="3414119"/>
                    <a:pt x="6295044" y="3421709"/>
                  </a:cubicBezTo>
                  <a:cubicBezTo>
                    <a:pt x="6295044" y="3427514"/>
                    <a:pt x="6294096" y="3433486"/>
                    <a:pt x="6292198" y="3439625"/>
                  </a:cubicBezTo>
                  <a:cubicBezTo>
                    <a:pt x="6290300" y="3445764"/>
                    <a:pt x="6287901" y="3451401"/>
                    <a:pt x="6284998" y="3456535"/>
                  </a:cubicBezTo>
                  <a:cubicBezTo>
                    <a:pt x="6282096" y="3461670"/>
                    <a:pt x="6278971" y="3465911"/>
                    <a:pt x="6275622" y="3469260"/>
                  </a:cubicBezTo>
                  <a:cubicBezTo>
                    <a:pt x="6272274" y="3472609"/>
                    <a:pt x="6269148" y="3474283"/>
                    <a:pt x="6266246" y="3474283"/>
                  </a:cubicBezTo>
                  <a:cubicBezTo>
                    <a:pt x="6264460" y="3474283"/>
                    <a:pt x="6262842" y="3474171"/>
                    <a:pt x="6261391" y="3473948"/>
                  </a:cubicBezTo>
                  <a:cubicBezTo>
                    <a:pt x="6259940" y="3473725"/>
                    <a:pt x="6258433" y="3473613"/>
                    <a:pt x="6256870" y="3473613"/>
                  </a:cubicBezTo>
                  <a:cubicBezTo>
                    <a:pt x="6248163" y="3473613"/>
                    <a:pt x="6240741" y="3474953"/>
                    <a:pt x="6234602" y="3477632"/>
                  </a:cubicBezTo>
                  <a:cubicBezTo>
                    <a:pt x="6228462" y="3480311"/>
                    <a:pt x="6223495" y="3483715"/>
                    <a:pt x="6219700" y="3487845"/>
                  </a:cubicBezTo>
                  <a:cubicBezTo>
                    <a:pt x="6215905" y="3491975"/>
                    <a:pt x="6213114" y="3496440"/>
                    <a:pt x="6211329" y="3501240"/>
                  </a:cubicBezTo>
                  <a:cubicBezTo>
                    <a:pt x="6209543" y="3506039"/>
                    <a:pt x="6208650" y="3510448"/>
                    <a:pt x="6208650" y="3514467"/>
                  </a:cubicBezTo>
                  <a:cubicBezTo>
                    <a:pt x="6208650" y="3519601"/>
                    <a:pt x="6209543" y="3524568"/>
                    <a:pt x="6211329" y="3529368"/>
                  </a:cubicBezTo>
                  <a:cubicBezTo>
                    <a:pt x="6213114" y="3534168"/>
                    <a:pt x="6215738" y="3538465"/>
                    <a:pt x="6219198" y="3542260"/>
                  </a:cubicBezTo>
                  <a:cubicBezTo>
                    <a:pt x="6222658" y="3546055"/>
                    <a:pt x="6227123" y="3549125"/>
                    <a:pt x="6232592" y="3551469"/>
                  </a:cubicBezTo>
                  <a:cubicBezTo>
                    <a:pt x="6238062" y="3553813"/>
                    <a:pt x="6244480" y="3554985"/>
                    <a:pt x="6251847" y="3554985"/>
                  </a:cubicBezTo>
                  <a:cubicBezTo>
                    <a:pt x="6257651" y="3554985"/>
                    <a:pt x="6262507" y="3553980"/>
                    <a:pt x="6266414" y="3551971"/>
                  </a:cubicBezTo>
                  <a:cubicBezTo>
                    <a:pt x="6270320" y="3549962"/>
                    <a:pt x="6273557" y="3547339"/>
                    <a:pt x="6276125" y="3544102"/>
                  </a:cubicBezTo>
                  <a:cubicBezTo>
                    <a:pt x="6278692" y="3540865"/>
                    <a:pt x="6280757" y="3537349"/>
                    <a:pt x="6282320" y="3533554"/>
                  </a:cubicBezTo>
                  <a:cubicBezTo>
                    <a:pt x="6283882" y="3529759"/>
                    <a:pt x="6285222" y="3526075"/>
                    <a:pt x="6286338" y="3522503"/>
                  </a:cubicBezTo>
                  <a:cubicBezTo>
                    <a:pt x="6295268" y="3524289"/>
                    <a:pt x="6301909" y="3527526"/>
                    <a:pt x="6306262" y="3532214"/>
                  </a:cubicBezTo>
                  <a:cubicBezTo>
                    <a:pt x="6310615" y="3536902"/>
                    <a:pt x="6312792" y="3543711"/>
                    <a:pt x="6312792" y="3552641"/>
                  </a:cubicBezTo>
                  <a:cubicBezTo>
                    <a:pt x="6312792" y="3563133"/>
                    <a:pt x="6310057" y="3572677"/>
                    <a:pt x="6304588" y="3581272"/>
                  </a:cubicBezTo>
                  <a:cubicBezTo>
                    <a:pt x="6299119" y="3589867"/>
                    <a:pt x="6292031" y="3597234"/>
                    <a:pt x="6283324" y="3603373"/>
                  </a:cubicBezTo>
                  <a:cubicBezTo>
                    <a:pt x="6274618" y="3609512"/>
                    <a:pt x="6264962" y="3614256"/>
                    <a:pt x="6254358" y="3617605"/>
                  </a:cubicBezTo>
                  <a:cubicBezTo>
                    <a:pt x="6243754" y="3620953"/>
                    <a:pt x="6233318" y="3622627"/>
                    <a:pt x="6223049" y="3622627"/>
                  </a:cubicBezTo>
                  <a:cubicBezTo>
                    <a:pt x="6207645" y="3622627"/>
                    <a:pt x="6191293" y="3619167"/>
                    <a:pt x="6173991" y="3612247"/>
                  </a:cubicBezTo>
                  <a:cubicBezTo>
                    <a:pt x="6156690" y="3605326"/>
                    <a:pt x="6139668" y="3593606"/>
                    <a:pt x="6122925" y="3577086"/>
                  </a:cubicBezTo>
                  <a:cubicBezTo>
                    <a:pt x="6106181" y="3560566"/>
                    <a:pt x="6090499" y="3538465"/>
                    <a:pt x="6075876" y="3510783"/>
                  </a:cubicBezTo>
                  <a:cubicBezTo>
                    <a:pt x="6061254" y="3483101"/>
                    <a:pt x="6049031" y="3448610"/>
                    <a:pt x="6039209" y="3407310"/>
                  </a:cubicBezTo>
                  <a:lnTo>
                    <a:pt x="6020792" y="3398604"/>
                  </a:lnTo>
                  <a:cubicBezTo>
                    <a:pt x="6023470" y="3418026"/>
                    <a:pt x="6027991" y="3438174"/>
                    <a:pt x="6034353" y="3459047"/>
                  </a:cubicBezTo>
                  <a:cubicBezTo>
                    <a:pt x="6040716" y="3479920"/>
                    <a:pt x="6048641" y="3500402"/>
                    <a:pt x="6058129" y="3520494"/>
                  </a:cubicBezTo>
                  <a:cubicBezTo>
                    <a:pt x="6067616" y="3540586"/>
                    <a:pt x="6078612" y="3559673"/>
                    <a:pt x="6091113" y="3577756"/>
                  </a:cubicBezTo>
                  <a:cubicBezTo>
                    <a:pt x="6103614" y="3595838"/>
                    <a:pt x="6117455" y="3611744"/>
                    <a:pt x="6132636" y="3625474"/>
                  </a:cubicBezTo>
                  <a:cubicBezTo>
                    <a:pt x="6147816" y="3639203"/>
                    <a:pt x="6164224" y="3650086"/>
                    <a:pt x="6181861" y="3658123"/>
                  </a:cubicBezTo>
                  <a:cubicBezTo>
                    <a:pt x="6199497" y="3666160"/>
                    <a:pt x="6218026" y="3670178"/>
                    <a:pt x="6237448" y="3670178"/>
                  </a:cubicBezTo>
                  <a:cubicBezTo>
                    <a:pt x="6250842" y="3670178"/>
                    <a:pt x="6263567" y="3667611"/>
                    <a:pt x="6275622" y="3662476"/>
                  </a:cubicBezTo>
                  <a:cubicBezTo>
                    <a:pt x="6287677" y="3657342"/>
                    <a:pt x="6298226" y="3650030"/>
                    <a:pt x="6307267" y="3640543"/>
                  </a:cubicBezTo>
                  <a:cubicBezTo>
                    <a:pt x="6316308" y="3631055"/>
                    <a:pt x="6323508" y="3619614"/>
                    <a:pt x="6328866" y="3606219"/>
                  </a:cubicBezTo>
                  <a:cubicBezTo>
                    <a:pt x="6334223" y="3592825"/>
                    <a:pt x="6336902" y="3577756"/>
                    <a:pt x="6336902" y="3561013"/>
                  </a:cubicBezTo>
                  <a:cubicBezTo>
                    <a:pt x="6336902" y="3552753"/>
                    <a:pt x="6335674" y="3544883"/>
                    <a:pt x="6333219" y="3537405"/>
                  </a:cubicBezTo>
                  <a:cubicBezTo>
                    <a:pt x="6330763" y="3529926"/>
                    <a:pt x="6327749" y="3523117"/>
                    <a:pt x="6324177" y="3516978"/>
                  </a:cubicBezTo>
                  <a:cubicBezTo>
                    <a:pt x="6320606" y="3510839"/>
                    <a:pt x="6316699" y="3505425"/>
                    <a:pt x="6312457" y="3500737"/>
                  </a:cubicBezTo>
                  <a:cubicBezTo>
                    <a:pt x="6308216" y="3496049"/>
                    <a:pt x="6304309" y="3492366"/>
                    <a:pt x="6300737" y="3489687"/>
                  </a:cubicBezTo>
                  <a:cubicBezTo>
                    <a:pt x="6303416" y="3485445"/>
                    <a:pt x="6305872" y="3480645"/>
                    <a:pt x="6308104" y="3475288"/>
                  </a:cubicBezTo>
                  <a:cubicBezTo>
                    <a:pt x="6310336" y="3469930"/>
                    <a:pt x="6312290" y="3464405"/>
                    <a:pt x="6313964" y="3458712"/>
                  </a:cubicBezTo>
                  <a:cubicBezTo>
                    <a:pt x="6315638" y="3453019"/>
                    <a:pt x="6316922" y="3447271"/>
                    <a:pt x="6317815" y="3441466"/>
                  </a:cubicBezTo>
                  <a:cubicBezTo>
                    <a:pt x="6318708" y="3435662"/>
                    <a:pt x="6319155" y="3430193"/>
                    <a:pt x="6319155" y="3425058"/>
                  </a:cubicBezTo>
                  <a:cubicBezTo>
                    <a:pt x="6319155" y="3412333"/>
                    <a:pt x="6316978" y="3400725"/>
                    <a:pt x="6312625" y="3390232"/>
                  </a:cubicBezTo>
                  <a:cubicBezTo>
                    <a:pt x="6308271" y="3379740"/>
                    <a:pt x="6302021" y="3370754"/>
                    <a:pt x="6293872" y="3363276"/>
                  </a:cubicBezTo>
                  <a:cubicBezTo>
                    <a:pt x="6285724" y="3355797"/>
                    <a:pt x="6275957" y="3349937"/>
                    <a:pt x="6264572" y="3345696"/>
                  </a:cubicBezTo>
                  <a:cubicBezTo>
                    <a:pt x="6253186" y="3341454"/>
                    <a:pt x="6240462" y="3339333"/>
                    <a:pt x="6226397" y="3339333"/>
                  </a:cubicBezTo>
                  <a:close/>
                  <a:moveTo>
                    <a:pt x="5120344" y="3277718"/>
                  </a:moveTo>
                  <a:lnTo>
                    <a:pt x="5120344" y="3387888"/>
                  </a:lnTo>
                  <a:cubicBezTo>
                    <a:pt x="5116549" y="3381191"/>
                    <a:pt x="5113145" y="3375331"/>
                    <a:pt x="5110130" y="3370308"/>
                  </a:cubicBezTo>
                  <a:cubicBezTo>
                    <a:pt x="5107117" y="3365285"/>
                    <a:pt x="5103936" y="3360988"/>
                    <a:pt x="5100588" y="3357416"/>
                  </a:cubicBezTo>
                  <a:cubicBezTo>
                    <a:pt x="5097239" y="3353844"/>
                    <a:pt x="5093555" y="3350886"/>
                    <a:pt x="5089536" y="3348542"/>
                  </a:cubicBezTo>
                  <a:lnTo>
                    <a:pt x="5077002" y="3343732"/>
                  </a:lnTo>
                  <a:lnTo>
                    <a:pt x="5076477" y="3343017"/>
                  </a:lnTo>
                  <a:lnTo>
                    <a:pt x="5075138" y="3343017"/>
                  </a:lnTo>
                  <a:lnTo>
                    <a:pt x="5051027" y="3343017"/>
                  </a:lnTo>
                  <a:lnTo>
                    <a:pt x="4813053" y="3343017"/>
                  </a:lnTo>
                  <a:lnTo>
                    <a:pt x="4793854" y="3343017"/>
                  </a:lnTo>
                  <a:lnTo>
                    <a:pt x="4745075" y="3343017"/>
                  </a:lnTo>
                  <a:cubicBezTo>
                    <a:pt x="4735253" y="3343017"/>
                    <a:pt x="4726156" y="3343575"/>
                    <a:pt x="4717784" y="3344691"/>
                  </a:cubicBezTo>
                  <a:cubicBezTo>
                    <a:pt x="4709413" y="3345807"/>
                    <a:pt x="4701431" y="3347761"/>
                    <a:pt x="4693841" y="3350551"/>
                  </a:cubicBezTo>
                  <a:cubicBezTo>
                    <a:pt x="4686251" y="3353342"/>
                    <a:pt x="4678773" y="3357248"/>
                    <a:pt x="4671406" y="3362271"/>
                  </a:cubicBezTo>
                  <a:cubicBezTo>
                    <a:pt x="4664039" y="3367294"/>
                    <a:pt x="4656560" y="3373601"/>
                    <a:pt x="4648970" y="3381191"/>
                  </a:cubicBezTo>
                  <a:cubicBezTo>
                    <a:pt x="4640933" y="3389228"/>
                    <a:pt x="4633455" y="3398939"/>
                    <a:pt x="4626534" y="3410324"/>
                  </a:cubicBezTo>
                  <a:cubicBezTo>
                    <a:pt x="4619613" y="3421709"/>
                    <a:pt x="4613586" y="3434099"/>
                    <a:pt x="4608451" y="3447494"/>
                  </a:cubicBezTo>
                  <a:cubicBezTo>
                    <a:pt x="4603317" y="3460888"/>
                    <a:pt x="4599299" y="3475064"/>
                    <a:pt x="4596396" y="3490022"/>
                  </a:cubicBezTo>
                  <a:cubicBezTo>
                    <a:pt x="4593494" y="3504979"/>
                    <a:pt x="4592043" y="3520159"/>
                    <a:pt x="4592043" y="3535563"/>
                  </a:cubicBezTo>
                  <a:cubicBezTo>
                    <a:pt x="4592043" y="3559450"/>
                    <a:pt x="4593885" y="3580602"/>
                    <a:pt x="4597568" y="3599020"/>
                  </a:cubicBezTo>
                  <a:cubicBezTo>
                    <a:pt x="4601252" y="3617437"/>
                    <a:pt x="4606219" y="3633455"/>
                    <a:pt x="4612470" y="3647072"/>
                  </a:cubicBezTo>
                  <a:cubicBezTo>
                    <a:pt x="4618720" y="3660690"/>
                    <a:pt x="4625920" y="3672076"/>
                    <a:pt x="4634068" y="3681229"/>
                  </a:cubicBezTo>
                  <a:cubicBezTo>
                    <a:pt x="4642217" y="3690381"/>
                    <a:pt x="4650756" y="3697804"/>
                    <a:pt x="4659685" y="3703497"/>
                  </a:cubicBezTo>
                  <a:cubicBezTo>
                    <a:pt x="4668615" y="3709190"/>
                    <a:pt x="4677657" y="3713264"/>
                    <a:pt x="4686809" y="3715719"/>
                  </a:cubicBezTo>
                  <a:cubicBezTo>
                    <a:pt x="4695962" y="3718175"/>
                    <a:pt x="4704557" y="3719403"/>
                    <a:pt x="4712594" y="3719403"/>
                  </a:cubicBezTo>
                  <a:cubicBezTo>
                    <a:pt x="4721746" y="3719403"/>
                    <a:pt x="4729504" y="3717952"/>
                    <a:pt x="4735867" y="3715050"/>
                  </a:cubicBezTo>
                  <a:cubicBezTo>
                    <a:pt x="4742229" y="3712148"/>
                    <a:pt x="4747420" y="3708520"/>
                    <a:pt x="4751438" y="3704167"/>
                  </a:cubicBezTo>
                  <a:cubicBezTo>
                    <a:pt x="4755456" y="3699813"/>
                    <a:pt x="4758358" y="3694958"/>
                    <a:pt x="4760145" y="3689600"/>
                  </a:cubicBezTo>
                  <a:cubicBezTo>
                    <a:pt x="4761930" y="3684242"/>
                    <a:pt x="4762823" y="3679108"/>
                    <a:pt x="4762823" y="3674196"/>
                  </a:cubicBezTo>
                  <a:cubicBezTo>
                    <a:pt x="4762823" y="3668169"/>
                    <a:pt x="4761540" y="3662532"/>
                    <a:pt x="4758972" y="3657286"/>
                  </a:cubicBezTo>
                  <a:cubicBezTo>
                    <a:pt x="4756405" y="3652040"/>
                    <a:pt x="4753057" y="3647463"/>
                    <a:pt x="4748926" y="3643556"/>
                  </a:cubicBezTo>
                  <a:cubicBezTo>
                    <a:pt x="4744796" y="3639650"/>
                    <a:pt x="4740220" y="3636580"/>
                    <a:pt x="4735197" y="3634348"/>
                  </a:cubicBezTo>
                  <a:cubicBezTo>
                    <a:pt x="4730174" y="3632115"/>
                    <a:pt x="4725207" y="3630999"/>
                    <a:pt x="4720296" y="3630999"/>
                  </a:cubicBezTo>
                  <a:cubicBezTo>
                    <a:pt x="4706231" y="3630999"/>
                    <a:pt x="4696074" y="3634627"/>
                    <a:pt x="4689823" y="3641882"/>
                  </a:cubicBezTo>
                  <a:cubicBezTo>
                    <a:pt x="4683572" y="3649137"/>
                    <a:pt x="4680447" y="3659797"/>
                    <a:pt x="4680447" y="3673862"/>
                  </a:cubicBezTo>
                  <a:lnTo>
                    <a:pt x="4680447" y="3678215"/>
                  </a:lnTo>
                  <a:cubicBezTo>
                    <a:pt x="4669508" y="3676875"/>
                    <a:pt x="4659908" y="3672355"/>
                    <a:pt x="4651649" y="3664653"/>
                  </a:cubicBezTo>
                  <a:cubicBezTo>
                    <a:pt x="4643388" y="3656951"/>
                    <a:pt x="4636524" y="3647631"/>
                    <a:pt x="4631055" y="3636692"/>
                  </a:cubicBezTo>
                  <a:cubicBezTo>
                    <a:pt x="4625585" y="3625753"/>
                    <a:pt x="4621455" y="3613977"/>
                    <a:pt x="4618665" y="3601364"/>
                  </a:cubicBezTo>
                  <a:cubicBezTo>
                    <a:pt x="4615874" y="3588750"/>
                    <a:pt x="4614479" y="3576863"/>
                    <a:pt x="4614479" y="3565701"/>
                  </a:cubicBezTo>
                  <a:cubicBezTo>
                    <a:pt x="4614479" y="3536902"/>
                    <a:pt x="4620283" y="3509890"/>
                    <a:pt x="4631891" y="3484664"/>
                  </a:cubicBezTo>
                  <a:cubicBezTo>
                    <a:pt x="4643501" y="3459437"/>
                    <a:pt x="4659462" y="3436667"/>
                    <a:pt x="4679777" y="3416352"/>
                  </a:cubicBezTo>
                  <a:cubicBezTo>
                    <a:pt x="4685805" y="3410101"/>
                    <a:pt x="4692055" y="3404073"/>
                    <a:pt x="4698529" y="3398269"/>
                  </a:cubicBezTo>
                  <a:cubicBezTo>
                    <a:pt x="4705003" y="3392465"/>
                    <a:pt x="4712092" y="3387330"/>
                    <a:pt x="4719793" y="3382865"/>
                  </a:cubicBezTo>
                  <a:cubicBezTo>
                    <a:pt x="4727495" y="3378401"/>
                    <a:pt x="4735978" y="3374829"/>
                    <a:pt x="4745243" y="3372150"/>
                  </a:cubicBezTo>
                  <a:cubicBezTo>
                    <a:pt x="4754507" y="3369471"/>
                    <a:pt x="4764944" y="3368131"/>
                    <a:pt x="4776553" y="3368131"/>
                  </a:cubicBezTo>
                  <a:lnTo>
                    <a:pt x="4812271" y="3368131"/>
                  </a:lnTo>
                  <a:lnTo>
                    <a:pt x="4834819" y="3368131"/>
                  </a:lnTo>
                  <a:lnTo>
                    <a:pt x="4999459" y="3368131"/>
                  </a:lnTo>
                  <a:lnTo>
                    <a:pt x="4999459" y="3391572"/>
                  </a:lnTo>
                  <a:lnTo>
                    <a:pt x="4820643" y="3502077"/>
                  </a:lnTo>
                  <a:lnTo>
                    <a:pt x="4852120" y="3546613"/>
                  </a:lnTo>
                  <a:cubicBezTo>
                    <a:pt x="4871764" y="3549069"/>
                    <a:pt x="4889790" y="3554092"/>
                    <a:pt x="4906199" y="3561682"/>
                  </a:cubicBezTo>
                  <a:cubicBezTo>
                    <a:pt x="4922607" y="3569273"/>
                    <a:pt x="4937508" y="3579765"/>
                    <a:pt x="4950904" y="3593159"/>
                  </a:cubicBezTo>
                  <a:cubicBezTo>
                    <a:pt x="4964298" y="3606554"/>
                    <a:pt x="4976297" y="3622348"/>
                    <a:pt x="4986901" y="3640543"/>
                  </a:cubicBezTo>
                  <a:cubicBezTo>
                    <a:pt x="4997505" y="3658737"/>
                    <a:pt x="5006267" y="3680001"/>
                    <a:pt x="5013188" y="3704334"/>
                  </a:cubicBezTo>
                  <a:lnTo>
                    <a:pt x="5026248" y="3716724"/>
                  </a:lnTo>
                  <a:lnTo>
                    <a:pt x="5026248" y="3368131"/>
                  </a:lnTo>
                  <a:lnTo>
                    <a:pt x="5069445" y="3368131"/>
                  </a:lnTo>
                  <a:lnTo>
                    <a:pt x="5079156" y="3368131"/>
                  </a:lnTo>
                  <a:cubicBezTo>
                    <a:pt x="5082951" y="3368801"/>
                    <a:pt x="5087249" y="3371592"/>
                    <a:pt x="5092048" y="3376503"/>
                  </a:cubicBezTo>
                  <a:cubicBezTo>
                    <a:pt x="5096848" y="3381414"/>
                    <a:pt x="5101313" y="3386995"/>
                    <a:pt x="5105442" y="3393246"/>
                  </a:cubicBezTo>
                  <a:cubicBezTo>
                    <a:pt x="5109572" y="3399497"/>
                    <a:pt x="5113089" y="3405636"/>
                    <a:pt x="5115991" y="3411664"/>
                  </a:cubicBezTo>
                  <a:cubicBezTo>
                    <a:pt x="5118893" y="3417691"/>
                    <a:pt x="5120344" y="3422156"/>
                    <a:pt x="5120344" y="3425058"/>
                  </a:cubicBezTo>
                  <a:lnTo>
                    <a:pt x="5120344" y="3695293"/>
                  </a:lnTo>
                  <a:lnTo>
                    <a:pt x="5147133" y="3719403"/>
                  </a:lnTo>
                  <a:lnTo>
                    <a:pt x="5147133" y="3368131"/>
                  </a:lnTo>
                  <a:lnTo>
                    <a:pt x="5193270" y="3368131"/>
                  </a:lnTo>
                  <a:lnTo>
                    <a:pt x="5215781" y="3368131"/>
                  </a:lnTo>
                  <a:lnTo>
                    <a:pt x="5381463" y="3368131"/>
                  </a:lnTo>
                  <a:lnTo>
                    <a:pt x="5381463" y="3392242"/>
                  </a:lnTo>
                  <a:lnTo>
                    <a:pt x="5201641" y="3502077"/>
                  </a:lnTo>
                  <a:lnTo>
                    <a:pt x="5233453" y="3545944"/>
                  </a:lnTo>
                  <a:cubicBezTo>
                    <a:pt x="5251089" y="3548399"/>
                    <a:pt x="5268000" y="3553534"/>
                    <a:pt x="5284185" y="3561347"/>
                  </a:cubicBezTo>
                  <a:cubicBezTo>
                    <a:pt x="5300371" y="3569161"/>
                    <a:pt x="5315383" y="3579709"/>
                    <a:pt x="5329224" y="3592992"/>
                  </a:cubicBezTo>
                  <a:cubicBezTo>
                    <a:pt x="5343065" y="3606275"/>
                    <a:pt x="5355622" y="3622293"/>
                    <a:pt x="5366896" y="3641045"/>
                  </a:cubicBezTo>
                  <a:cubicBezTo>
                    <a:pt x="5378170" y="3659797"/>
                    <a:pt x="5387603" y="3681340"/>
                    <a:pt x="5395193" y="3705674"/>
                  </a:cubicBezTo>
                  <a:lnTo>
                    <a:pt x="5408252" y="3716724"/>
                  </a:lnTo>
                  <a:lnTo>
                    <a:pt x="5408252" y="3432760"/>
                  </a:lnTo>
                  <a:lnTo>
                    <a:pt x="5412271" y="3432760"/>
                  </a:lnTo>
                  <a:cubicBezTo>
                    <a:pt x="5423656" y="3432760"/>
                    <a:pt x="5435097" y="3434378"/>
                    <a:pt x="5446594" y="3437615"/>
                  </a:cubicBezTo>
                  <a:cubicBezTo>
                    <a:pt x="5458091" y="3440853"/>
                    <a:pt x="5468360" y="3445429"/>
                    <a:pt x="5477401" y="3451345"/>
                  </a:cubicBezTo>
                  <a:cubicBezTo>
                    <a:pt x="5486442" y="3457261"/>
                    <a:pt x="5493810" y="3464293"/>
                    <a:pt x="5499502" y="3472441"/>
                  </a:cubicBezTo>
                  <a:cubicBezTo>
                    <a:pt x="5505195" y="3480590"/>
                    <a:pt x="5508042" y="3489463"/>
                    <a:pt x="5508042" y="3499063"/>
                  </a:cubicBezTo>
                  <a:cubicBezTo>
                    <a:pt x="5508042" y="3506207"/>
                    <a:pt x="5505809" y="3514467"/>
                    <a:pt x="5501344" y="3523843"/>
                  </a:cubicBezTo>
                  <a:cubicBezTo>
                    <a:pt x="5492192" y="3518038"/>
                    <a:pt x="5484044" y="3515136"/>
                    <a:pt x="5476900" y="3515136"/>
                  </a:cubicBezTo>
                  <a:cubicBezTo>
                    <a:pt x="5471095" y="3515136"/>
                    <a:pt x="5466072" y="3516532"/>
                    <a:pt x="5461830" y="3519322"/>
                  </a:cubicBezTo>
                  <a:cubicBezTo>
                    <a:pt x="5457588" y="3522113"/>
                    <a:pt x="5454017" y="3525517"/>
                    <a:pt x="5451114" y="3529535"/>
                  </a:cubicBezTo>
                  <a:cubicBezTo>
                    <a:pt x="5448212" y="3533554"/>
                    <a:pt x="5446036" y="3537907"/>
                    <a:pt x="5444585" y="3542595"/>
                  </a:cubicBezTo>
                  <a:cubicBezTo>
                    <a:pt x="5443133" y="3547283"/>
                    <a:pt x="5442409" y="3551636"/>
                    <a:pt x="5442409" y="3555655"/>
                  </a:cubicBezTo>
                  <a:cubicBezTo>
                    <a:pt x="5442409" y="3561459"/>
                    <a:pt x="5443468" y="3566594"/>
                    <a:pt x="5445590" y="3571059"/>
                  </a:cubicBezTo>
                  <a:cubicBezTo>
                    <a:pt x="5447710" y="3575523"/>
                    <a:pt x="5450445" y="3579318"/>
                    <a:pt x="5453793" y="3582444"/>
                  </a:cubicBezTo>
                  <a:cubicBezTo>
                    <a:pt x="5457142" y="3585569"/>
                    <a:pt x="5460994" y="3587913"/>
                    <a:pt x="5465346" y="3589476"/>
                  </a:cubicBezTo>
                  <a:cubicBezTo>
                    <a:pt x="5469699" y="3591039"/>
                    <a:pt x="5474220" y="3591820"/>
                    <a:pt x="5478908" y="3591820"/>
                  </a:cubicBezTo>
                  <a:cubicBezTo>
                    <a:pt x="5487615" y="3591820"/>
                    <a:pt x="5495260" y="3589085"/>
                    <a:pt x="5501846" y="3583616"/>
                  </a:cubicBezTo>
                  <a:cubicBezTo>
                    <a:pt x="5508433" y="3578146"/>
                    <a:pt x="5513901" y="3571449"/>
                    <a:pt x="5518254" y="3563524"/>
                  </a:cubicBezTo>
                  <a:cubicBezTo>
                    <a:pt x="5522608" y="3555599"/>
                    <a:pt x="5525845" y="3547060"/>
                    <a:pt x="5527965" y="3537907"/>
                  </a:cubicBezTo>
                  <a:cubicBezTo>
                    <a:pt x="5530086" y="3528754"/>
                    <a:pt x="5531147" y="3520494"/>
                    <a:pt x="5531147" y="3513127"/>
                  </a:cubicBezTo>
                  <a:cubicBezTo>
                    <a:pt x="5531147" y="3499733"/>
                    <a:pt x="5528579" y="3486394"/>
                    <a:pt x="5523445" y="3473111"/>
                  </a:cubicBezTo>
                  <a:cubicBezTo>
                    <a:pt x="5518311" y="3459828"/>
                    <a:pt x="5510608" y="3447550"/>
                    <a:pt x="5500339" y="3436276"/>
                  </a:cubicBezTo>
                  <a:cubicBezTo>
                    <a:pt x="5490070" y="3425002"/>
                    <a:pt x="5477234" y="3415235"/>
                    <a:pt x="5461830" y="3406976"/>
                  </a:cubicBezTo>
                  <a:cubicBezTo>
                    <a:pt x="5446426" y="3398716"/>
                    <a:pt x="5428567" y="3392911"/>
                    <a:pt x="5408252" y="3389563"/>
                  </a:cubicBezTo>
                  <a:lnTo>
                    <a:pt x="5408252" y="3368131"/>
                  </a:lnTo>
                  <a:lnTo>
                    <a:pt x="5574270" y="3368131"/>
                  </a:lnTo>
                  <a:lnTo>
                    <a:pt x="5599794" y="3368131"/>
                  </a:lnTo>
                  <a:lnTo>
                    <a:pt x="5790257" y="3368131"/>
                  </a:lnTo>
                  <a:lnTo>
                    <a:pt x="5790257" y="3582109"/>
                  </a:lnTo>
                  <a:cubicBezTo>
                    <a:pt x="5781997" y="3562687"/>
                    <a:pt x="5772286" y="3546390"/>
                    <a:pt x="5761123" y="3533219"/>
                  </a:cubicBezTo>
                  <a:cubicBezTo>
                    <a:pt x="5749962" y="3520048"/>
                    <a:pt x="5738520" y="3509444"/>
                    <a:pt x="5726800" y="3501407"/>
                  </a:cubicBezTo>
                  <a:cubicBezTo>
                    <a:pt x="5715080" y="3493370"/>
                    <a:pt x="5703527" y="3487678"/>
                    <a:pt x="5692142" y="3484329"/>
                  </a:cubicBezTo>
                  <a:cubicBezTo>
                    <a:pt x="5680756" y="3480980"/>
                    <a:pt x="5670710" y="3479306"/>
                    <a:pt x="5662004" y="3479306"/>
                  </a:cubicBezTo>
                  <a:cubicBezTo>
                    <a:pt x="5651288" y="3479306"/>
                    <a:pt x="5641131" y="3480701"/>
                    <a:pt x="5631531" y="3483492"/>
                  </a:cubicBezTo>
                  <a:cubicBezTo>
                    <a:pt x="5621932" y="3486282"/>
                    <a:pt x="5613504" y="3490468"/>
                    <a:pt x="5606249" y="3496049"/>
                  </a:cubicBezTo>
                  <a:cubicBezTo>
                    <a:pt x="5598994" y="3501630"/>
                    <a:pt x="5593245" y="3508551"/>
                    <a:pt x="5589004" y="3516811"/>
                  </a:cubicBezTo>
                  <a:cubicBezTo>
                    <a:pt x="5584762" y="3525071"/>
                    <a:pt x="5582641" y="3534558"/>
                    <a:pt x="5582641" y="3545274"/>
                  </a:cubicBezTo>
                  <a:cubicBezTo>
                    <a:pt x="5582641" y="3553088"/>
                    <a:pt x="5583926" y="3560510"/>
                    <a:pt x="5586492" y="3567542"/>
                  </a:cubicBezTo>
                  <a:cubicBezTo>
                    <a:pt x="5589060" y="3574575"/>
                    <a:pt x="5592799" y="3580770"/>
                    <a:pt x="5597711" y="3586127"/>
                  </a:cubicBezTo>
                  <a:cubicBezTo>
                    <a:pt x="5602621" y="3591485"/>
                    <a:pt x="5608481" y="3595727"/>
                    <a:pt x="5615290" y="3598852"/>
                  </a:cubicBezTo>
                  <a:cubicBezTo>
                    <a:pt x="5622099" y="3601978"/>
                    <a:pt x="5629745" y="3603540"/>
                    <a:pt x="5638229" y="3603540"/>
                  </a:cubicBezTo>
                  <a:cubicBezTo>
                    <a:pt x="5643810" y="3603540"/>
                    <a:pt x="5649558" y="3602368"/>
                    <a:pt x="5655474" y="3600024"/>
                  </a:cubicBezTo>
                  <a:cubicBezTo>
                    <a:pt x="5661390" y="3597680"/>
                    <a:pt x="5666748" y="3594387"/>
                    <a:pt x="5671548" y="3590146"/>
                  </a:cubicBezTo>
                  <a:cubicBezTo>
                    <a:pt x="5676347" y="3585904"/>
                    <a:pt x="5680255" y="3580714"/>
                    <a:pt x="5683268" y="3574575"/>
                  </a:cubicBezTo>
                  <a:cubicBezTo>
                    <a:pt x="5686281" y="3568435"/>
                    <a:pt x="5687788" y="3561571"/>
                    <a:pt x="5687788" y="3553980"/>
                  </a:cubicBezTo>
                  <a:cubicBezTo>
                    <a:pt x="5687788" y="3543711"/>
                    <a:pt x="5684663" y="3532772"/>
                    <a:pt x="5678413" y="3521164"/>
                  </a:cubicBezTo>
                  <a:cubicBezTo>
                    <a:pt x="5688458" y="3521164"/>
                    <a:pt x="5698560" y="3523564"/>
                    <a:pt x="5708717" y="3528363"/>
                  </a:cubicBezTo>
                  <a:cubicBezTo>
                    <a:pt x="5718875" y="3533163"/>
                    <a:pt x="5728586" y="3539805"/>
                    <a:pt x="5737851" y="3548288"/>
                  </a:cubicBezTo>
                  <a:cubicBezTo>
                    <a:pt x="5747115" y="3556771"/>
                    <a:pt x="5755766" y="3566761"/>
                    <a:pt x="5763802" y="3578258"/>
                  </a:cubicBezTo>
                  <a:cubicBezTo>
                    <a:pt x="5771839" y="3589755"/>
                    <a:pt x="5778815" y="3602201"/>
                    <a:pt x="5784731" y="3615595"/>
                  </a:cubicBezTo>
                  <a:cubicBezTo>
                    <a:pt x="5790647" y="3628990"/>
                    <a:pt x="5795335" y="3643054"/>
                    <a:pt x="5798796" y="3657788"/>
                  </a:cubicBezTo>
                  <a:cubicBezTo>
                    <a:pt x="5802256" y="3672522"/>
                    <a:pt x="5803986" y="3687368"/>
                    <a:pt x="5803986" y="3702325"/>
                  </a:cubicBezTo>
                  <a:lnTo>
                    <a:pt x="5817046" y="3716054"/>
                  </a:lnTo>
                  <a:lnTo>
                    <a:pt x="5817046" y="3368131"/>
                  </a:lnTo>
                  <a:lnTo>
                    <a:pt x="5885693" y="3368131"/>
                  </a:lnTo>
                  <a:lnTo>
                    <a:pt x="5867275" y="3343017"/>
                  </a:lnTo>
                  <a:lnTo>
                    <a:pt x="5581376" y="3343017"/>
                  </a:lnTo>
                  <a:lnTo>
                    <a:pt x="5555852" y="3343017"/>
                  </a:lnTo>
                  <a:lnTo>
                    <a:pt x="5197362" y="3343017"/>
                  </a:lnTo>
                  <a:lnTo>
                    <a:pt x="5174852" y="3343017"/>
                  </a:lnTo>
                  <a:lnTo>
                    <a:pt x="5146798" y="3343017"/>
                  </a:lnTo>
                  <a:cubicBezTo>
                    <a:pt x="5145459" y="3338998"/>
                    <a:pt x="5144120" y="3333752"/>
                    <a:pt x="5142780" y="3327278"/>
                  </a:cubicBezTo>
                  <a:cubicBezTo>
                    <a:pt x="5141441" y="3320804"/>
                    <a:pt x="5139822" y="3314219"/>
                    <a:pt x="5137924" y="3307521"/>
                  </a:cubicBezTo>
                  <a:cubicBezTo>
                    <a:pt x="5136028" y="3300824"/>
                    <a:pt x="5133683" y="3294685"/>
                    <a:pt x="5130893" y="3289104"/>
                  </a:cubicBezTo>
                  <a:cubicBezTo>
                    <a:pt x="5128101" y="3283523"/>
                    <a:pt x="5124585" y="3279727"/>
                    <a:pt x="5120344" y="3277718"/>
                  </a:cubicBezTo>
                  <a:close/>
                  <a:moveTo>
                    <a:pt x="3034371" y="3277718"/>
                  </a:moveTo>
                  <a:lnTo>
                    <a:pt x="3034371" y="3387888"/>
                  </a:lnTo>
                  <a:cubicBezTo>
                    <a:pt x="3030576" y="3381191"/>
                    <a:pt x="3027171" y="3375331"/>
                    <a:pt x="3024157" y="3370308"/>
                  </a:cubicBezTo>
                  <a:cubicBezTo>
                    <a:pt x="3021143" y="3365285"/>
                    <a:pt x="3017962" y="3360988"/>
                    <a:pt x="3014614" y="3357416"/>
                  </a:cubicBezTo>
                  <a:cubicBezTo>
                    <a:pt x="3011265" y="3353844"/>
                    <a:pt x="3007582" y="3350886"/>
                    <a:pt x="3003564" y="3348542"/>
                  </a:cubicBezTo>
                  <a:lnTo>
                    <a:pt x="2991338" y="3343851"/>
                  </a:lnTo>
                  <a:lnTo>
                    <a:pt x="2990726" y="3343017"/>
                  </a:lnTo>
                  <a:lnTo>
                    <a:pt x="2989164" y="3343017"/>
                  </a:lnTo>
                  <a:lnTo>
                    <a:pt x="2965054" y="3343017"/>
                  </a:lnTo>
                  <a:lnTo>
                    <a:pt x="2679303" y="3343017"/>
                  </a:lnTo>
                  <a:lnTo>
                    <a:pt x="2697721" y="3368131"/>
                  </a:lnTo>
                  <a:lnTo>
                    <a:pt x="2913708" y="3368131"/>
                  </a:lnTo>
                  <a:lnTo>
                    <a:pt x="2913708" y="3582109"/>
                  </a:lnTo>
                  <a:cubicBezTo>
                    <a:pt x="2905449" y="3562687"/>
                    <a:pt x="2895737" y="3546390"/>
                    <a:pt x="2884575" y="3533219"/>
                  </a:cubicBezTo>
                  <a:cubicBezTo>
                    <a:pt x="2873413" y="3520048"/>
                    <a:pt x="2861972" y="3509444"/>
                    <a:pt x="2850252" y="3501407"/>
                  </a:cubicBezTo>
                  <a:cubicBezTo>
                    <a:pt x="2838531" y="3493370"/>
                    <a:pt x="2826978" y="3487678"/>
                    <a:pt x="2815593" y="3484329"/>
                  </a:cubicBezTo>
                  <a:cubicBezTo>
                    <a:pt x="2804208" y="3480980"/>
                    <a:pt x="2794162" y="3479306"/>
                    <a:pt x="2785455" y="3479306"/>
                  </a:cubicBezTo>
                  <a:cubicBezTo>
                    <a:pt x="2774739" y="3479306"/>
                    <a:pt x="2764582" y="3480701"/>
                    <a:pt x="2754983" y="3483492"/>
                  </a:cubicBezTo>
                  <a:cubicBezTo>
                    <a:pt x="2745383" y="3486282"/>
                    <a:pt x="2736956" y="3490468"/>
                    <a:pt x="2729700" y="3496049"/>
                  </a:cubicBezTo>
                  <a:cubicBezTo>
                    <a:pt x="2722445" y="3501630"/>
                    <a:pt x="2716697" y="3508551"/>
                    <a:pt x="2712455" y="3516811"/>
                  </a:cubicBezTo>
                  <a:cubicBezTo>
                    <a:pt x="2708213" y="3525071"/>
                    <a:pt x="2706093" y="3534558"/>
                    <a:pt x="2706093" y="3545274"/>
                  </a:cubicBezTo>
                  <a:cubicBezTo>
                    <a:pt x="2706093" y="3553088"/>
                    <a:pt x="2707376" y="3560510"/>
                    <a:pt x="2709944" y="3567542"/>
                  </a:cubicBezTo>
                  <a:cubicBezTo>
                    <a:pt x="2712510" y="3574575"/>
                    <a:pt x="2716250" y="3580770"/>
                    <a:pt x="2721161" y="3586127"/>
                  </a:cubicBezTo>
                  <a:cubicBezTo>
                    <a:pt x="2726073" y="3591485"/>
                    <a:pt x="2731933" y="3595727"/>
                    <a:pt x="2738741" y="3598852"/>
                  </a:cubicBezTo>
                  <a:cubicBezTo>
                    <a:pt x="2745550" y="3601978"/>
                    <a:pt x="2753196" y="3603540"/>
                    <a:pt x="2761680" y="3603540"/>
                  </a:cubicBezTo>
                  <a:cubicBezTo>
                    <a:pt x="2767261" y="3603540"/>
                    <a:pt x="2773010" y="3602368"/>
                    <a:pt x="2778926" y="3600024"/>
                  </a:cubicBezTo>
                  <a:cubicBezTo>
                    <a:pt x="2784841" y="3597680"/>
                    <a:pt x="2790199" y="3594387"/>
                    <a:pt x="2794999" y="3590146"/>
                  </a:cubicBezTo>
                  <a:cubicBezTo>
                    <a:pt x="2799798" y="3585904"/>
                    <a:pt x="2803705" y="3580714"/>
                    <a:pt x="2806719" y="3574575"/>
                  </a:cubicBezTo>
                  <a:cubicBezTo>
                    <a:pt x="2809733" y="3568435"/>
                    <a:pt x="2811240" y="3561571"/>
                    <a:pt x="2811240" y="3553980"/>
                  </a:cubicBezTo>
                  <a:cubicBezTo>
                    <a:pt x="2811240" y="3543711"/>
                    <a:pt x="2808114" y="3532772"/>
                    <a:pt x="2801864" y="3521164"/>
                  </a:cubicBezTo>
                  <a:cubicBezTo>
                    <a:pt x="2811910" y="3521164"/>
                    <a:pt x="2822011" y="3523564"/>
                    <a:pt x="2832169" y="3528363"/>
                  </a:cubicBezTo>
                  <a:cubicBezTo>
                    <a:pt x="2842326" y="3533163"/>
                    <a:pt x="2852037" y="3539805"/>
                    <a:pt x="2861302" y="3548288"/>
                  </a:cubicBezTo>
                  <a:cubicBezTo>
                    <a:pt x="2870566" y="3556771"/>
                    <a:pt x="2879218" y="3566761"/>
                    <a:pt x="2887254" y="3578258"/>
                  </a:cubicBezTo>
                  <a:cubicBezTo>
                    <a:pt x="2895291" y="3589755"/>
                    <a:pt x="2902267" y="3602201"/>
                    <a:pt x="2908183" y="3615595"/>
                  </a:cubicBezTo>
                  <a:cubicBezTo>
                    <a:pt x="2914099" y="3628990"/>
                    <a:pt x="2918787" y="3643054"/>
                    <a:pt x="2922247" y="3657788"/>
                  </a:cubicBezTo>
                  <a:cubicBezTo>
                    <a:pt x="2925707" y="3672522"/>
                    <a:pt x="2927437" y="3687368"/>
                    <a:pt x="2927437" y="3702325"/>
                  </a:cubicBezTo>
                  <a:lnTo>
                    <a:pt x="2940497" y="3716054"/>
                  </a:lnTo>
                  <a:lnTo>
                    <a:pt x="2940497" y="3368131"/>
                  </a:lnTo>
                  <a:lnTo>
                    <a:pt x="2983471" y="3368131"/>
                  </a:lnTo>
                  <a:lnTo>
                    <a:pt x="2993182" y="3368131"/>
                  </a:lnTo>
                  <a:cubicBezTo>
                    <a:pt x="2996977" y="3368801"/>
                    <a:pt x="3001275" y="3371592"/>
                    <a:pt x="3006074" y="3376503"/>
                  </a:cubicBezTo>
                  <a:cubicBezTo>
                    <a:pt x="3010875" y="3381414"/>
                    <a:pt x="3015339" y="3386995"/>
                    <a:pt x="3019469" y="3393246"/>
                  </a:cubicBezTo>
                  <a:cubicBezTo>
                    <a:pt x="3023599" y="3399497"/>
                    <a:pt x="3027115" y="3405636"/>
                    <a:pt x="3030018" y="3411664"/>
                  </a:cubicBezTo>
                  <a:cubicBezTo>
                    <a:pt x="3032919" y="3417691"/>
                    <a:pt x="3034371" y="3422156"/>
                    <a:pt x="3034371" y="3425058"/>
                  </a:cubicBezTo>
                  <a:lnTo>
                    <a:pt x="3034371" y="3695293"/>
                  </a:lnTo>
                  <a:lnTo>
                    <a:pt x="3061160" y="3719403"/>
                  </a:lnTo>
                  <a:lnTo>
                    <a:pt x="3061160" y="3368131"/>
                  </a:lnTo>
                  <a:lnTo>
                    <a:pt x="3107297" y="3368131"/>
                  </a:lnTo>
                  <a:lnTo>
                    <a:pt x="3111650" y="3368131"/>
                  </a:lnTo>
                  <a:lnTo>
                    <a:pt x="3122031" y="3398604"/>
                  </a:lnTo>
                  <a:cubicBezTo>
                    <a:pt x="3126049" y="3400390"/>
                    <a:pt x="3131128" y="3402008"/>
                    <a:pt x="3137267" y="3403459"/>
                  </a:cubicBezTo>
                  <a:cubicBezTo>
                    <a:pt x="3143405" y="3404911"/>
                    <a:pt x="3150270" y="3406473"/>
                    <a:pt x="3157861" y="3408148"/>
                  </a:cubicBezTo>
                  <a:cubicBezTo>
                    <a:pt x="3165451" y="3409822"/>
                    <a:pt x="3173320" y="3411664"/>
                    <a:pt x="3181469" y="3413673"/>
                  </a:cubicBezTo>
                  <a:cubicBezTo>
                    <a:pt x="3189617" y="3415682"/>
                    <a:pt x="3197709" y="3418026"/>
                    <a:pt x="3205746" y="3420705"/>
                  </a:cubicBezTo>
                  <a:cubicBezTo>
                    <a:pt x="3212221" y="3422937"/>
                    <a:pt x="3218695" y="3425951"/>
                    <a:pt x="3225168" y="3429746"/>
                  </a:cubicBezTo>
                  <a:cubicBezTo>
                    <a:pt x="3231642" y="3433541"/>
                    <a:pt x="3237503" y="3438229"/>
                    <a:pt x="3242749" y="3443810"/>
                  </a:cubicBezTo>
                  <a:cubicBezTo>
                    <a:pt x="3247994" y="3449392"/>
                    <a:pt x="3252236" y="3455866"/>
                    <a:pt x="3255473" y="3463233"/>
                  </a:cubicBezTo>
                  <a:cubicBezTo>
                    <a:pt x="3258710" y="3470600"/>
                    <a:pt x="3260329" y="3478971"/>
                    <a:pt x="3260329" y="3488347"/>
                  </a:cubicBezTo>
                  <a:cubicBezTo>
                    <a:pt x="3260329" y="3494152"/>
                    <a:pt x="3259715" y="3499119"/>
                    <a:pt x="3258487" y="3503249"/>
                  </a:cubicBezTo>
                  <a:cubicBezTo>
                    <a:pt x="3257260" y="3507379"/>
                    <a:pt x="3255417" y="3510225"/>
                    <a:pt x="3252962" y="3511788"/>
                  </a:cubicBezTo>
                  <a:cubicBezTo>
                    <a:pt x="3243586" y="3508886"/>
                    <a:pt x="3234433" y="3507434"/>
                    <a:pt x="3225503" y="3507434"/>
                  </a:cubicBezTo>
                  <a:cubicBezTo>
                    <a:pt x="3214787" y="3507434"/>
                    <a:pt x="3205579" y="3509444"/>
                    <a:pt x="3197877" y="3513462"/>
                  </a:cubicBezTo>
                  <a:cubicBezTo>
                    <a:pt x="3190175" y="3517480"/>
                    <a:pt x="3183813" y="3522392"/>
                    <a:pt x="3178790" y="3528196"/>
                  </a:cubicBezTo>
                  <a:cubicBezTo>
                    <a:pt x="3173767" y="3534000"/>
                    <a:pt x="3170027" y="3540307"/>
                    <a:pt x="3167572" y="3547116"/>
                  </a:cubicBezTo>
                  <a:cubicBezTo>
                    <a:pt x="3165116" y="3553925"/>
                    <a:pt x="3163889" y="3560120"/>
                    <a:pt x="3163889" y="3565701"/>
                  </a:cubicBezTo>
                  <a:cubicBezTo>
                    <a:pt x="3163889" y="3572621"/>
                    <a:pt x="3165339" y="3579151"/>
                    <a:pt x="3168242" y="3585290"/>
                  </a:cubicBezTo>
                  <a:cubicBezTo>
                    <a:pt x="3171144" y="3591429"/>
                    <a:pt x="3174995" y="3596843"/>
                    <a:pt x="3179794" y="3601531"/>
                  </a:cubicBezTo>
                  <a:cubicBezTo>
                    <a:pt x="3184593" y="3606219"/>
                    <a:pt x="3190231" y="3609903"/>
                    <a:pt x="3196705" y="3612582"/>
                  </a:cubicBezTo>
                  <a:cubicBezTo>
                    <a:pt x="3203179" y="3615260"/>
                    <a:pt x="3209988" y="3616600"/>
                    <a:pt x="3217132" y="3616600"/>
                  </a:cubicBezTo>
                  <a:cubicBezTo>
                    <a:pt x="3222936" y="3616600"/>
                    <a:pt x="3229075" y="3615316"/>
                    <a:pt x="3235549" y="3612749"/>
                  </a:cubicBezTo>
                  <a:cubicBezTo>
                    <a:pt x="3242023" y="3610182"/>
                    <a:pt x="3248106" y="3606554"/>
                    <a:pt x="3253799" y="3601866"/>
                  </a:cubicBezTo>
                  <a:cubicBezTo>
                    <a:pt x="3259492" y="3597178"/>
                    <a:pt x="3264402" y="3591374"/>
                    <a:pt x="3268533" y="3584453"/>
                  </a:cubicBezTo>
                  <a:cubicBezTo>
                    <a:pt x="3272663" y="3577533"/>
                    <a:pt x="3275287" y="3569719"/>
                    <a:pt x="3276403" y="3561013"/>
                  </a:cubicBezTo>
                  <a:cubicBezTo>
                    <a:pt x="3283993" y="3564138"/>
                    <a:pt x="3291248" y="3568994"/>
                    <a:pt x="3298169" y="3575579"/>
                  </a:cubicBezTo>
                  <a:cubicBezTo>
                    <a:pt x="3305088" y="3582165"/>
                    <a:pt x="3311562" y="3589643"/>
                    <a:pt x="3317591" y="3598015"/>
                  </a:cubicBezTo>
                  <a:cubicBezTo>
                    <a:pt x="3323618" y="3606387"/>
                    <a:pt x="3329032" y="3615372"/>
                    <a:pt x="3333831" y="3624971"/>
                  </a:cubicBezTo>
                  <a:cubicBezTo>
                    <a:pt x="3338631" y="3634571"/>
                    <a:pt x="3342706" y="3643947"/>
                    <a:pt x="3346054" y="3653100"/>
                  </a:cubicBezTo>
                  <a:cubicBezTo>
                    <a:pt x="3349402" y="3662253"/>
                    <a:pt x="3352025" y="3670792"/>
                    <a:pt x="3353924" y="3678717"/>
                  </a:cubicBezTo>
                  <a:cubicBezTo>
                    <a:pt x="3355821" y="3686642"/>
                    <a:pt x="3356769" y="3693172"/>
                    <a:pt x="3356769" y="3698307"/>
                  </a:cubicBezTo>
                  <a:lnTo>
                    <a:pt x="3370164" y="3714045"/>
                  </a:lnTo>
                  <a:lnTo>
                    <a:pt x="3370164" y="3368131"/>
                  </a:lnTo>
                  <a:lnTo>
                    <a:pt x="3412096" y="3368131"/>
                  </a:lnTo>
                  <a:lnTo>
                    <a:pt x="3421807" y="3368131"/>
                  </a:lnTo>
                  <a:cubicBezTo>
                    <a:pt x="3425602" y="3368801"/>
                    <a:pt x="3429900" y="3371592"/>
                    <a:pt x="3434700" y="3376503"/>
                  </a:cubicBezTo>
                  <a:cubicBezTo>
                    <a:pt x="3439499" y="3381414"/>
                    <a:pt x="3443964" y="3386995"/>
                    <a:pt x="3448094" y="3393246"/>
                  </a:cubicBezTo>
                  <a:cubicBezTo>
                    <a:pt x="3452224" y="3399497"/>
                    <a:pt x="3455741" y="3405636"/>
                    <a:pt x="3458642" y="3411664"/>
                  </a:cubicBezTo>
                  <a:cubicBezTo>
                    <a:pt x="3461545" y="3417691"/>
                    <a:pt x="3462995" y="3422156"/>
                    <a:pt x="3462995" y="3425058"/>
                  </a:cubicBezTo>
                  <a:lnTo>
                    <a:pt x="3462995" y="3695293"/>
                  </a:lnTo>
                  <a:lnTo>
                    <a:pt x="3489785" y="3719403"/>
                  </a:lnTo>
                  <a:lnTo>
                    <a:pt x="3489785" y="3368131"/>
                  </a:lnTo>
                  <a:lnTo>
                    <a:pt x="3535921" y="3368131"/>
                  </a:lnTo>
                  <a:lnTo>
                    <a:pt x="3558432" y="3368131"/>
                  </a:lnTo>
                  <a:lnTo>
                    <a:pt x="3643078" y="3368131"/>
                  </a:lnTo>
                  <a:cubicBezTo>
                    <a:pt x="3633701" y="3376168"/>
                    <a:pt x="3624605" y="3385991"/>
                    <a:pt x="3615787" y="3397599"/>
                  </a:cubicBezTo>
                  <a:cubicBezTo>
                    <a:pt x="3606968" y="3409208"/>
                    <a:pt x="3599211" y="3422100"/>
                    <a:pt x="3592514" y="3436276"/>
                  </a:cubicBezTo>
                  <a:cubicBezTo>
                    <a:pt x="3585816" y="3450452"/>
                    <a:pt x="3580458" y="3465744"/>
                    <a:pt x="3576440" y="3482152"/>
                  </a:cubicBezTo>
                  <a:cubicBezTo>
                    <a:pt x="3572422" y="3498561"/>
                    <a:pt x="3570413" y="3515694"/>
                    <a:pt x="3570413" y="3533554"/>
                  </a:cubicBezTo>
                  <a:cubicBezTo>
                    <a:pt x="3570413" y="3550297"/>
                    <a:pt x="3571306" y="3565310"/>
                    <a:pt x="3573091" y="3578593"/>
                  </a:cubicBezTo>
                  <a:cubicBezTo>
                    <a:pt x="3574878" y="3591876"/>
                    <a:pt x="3577165" y="3603819"/>
                    <a:pt x="3579956" y="3614423"/>
                  </a:cubicBezTo>
                  <a:cubicBezTo>
                    <a:pt x="3582747" y="3625027"/>
                    <a:pt x="3585928" y="3634292"/>
                    <a:pt x="3589499" y="3642217"/>
                  </a:cubicBezTo>
                  <a:cubicBezTo>
                    <a:pt x="3593072" y="3650142"/>
                    <a:pt x="3596532" y="3656895"/>
                    <a:pt x="3599880" y="3662476"/>
                  </a:cubicBezTo>
                  <a:cubicBezTo>
                    <a:pt x="3604569" y="3670290"/>
                    <a:pt x="3610150" y="3677657"/>
                    <a:pt x="3616624" y="3684577"/>
                  </a:cubicBezTo>
                  <a:cubicBezTo>
                    <a:pt x="3623098" y="3691498"/>
                    <a:pt x="3630241" y="3697581"/>
                    <a:pt x="3638055" y="3702827"/>
                  </a:cubicBezTo>
                  <a:cubicBezTo>
                    <a:pt x="3645869" y="3708073"/>
                    <a:pt x="3654408" y="3712259"/>
                    <a:pt x="3663672" y="3715385"/>
                  </a:cubicBezTo>
                  <a:cubicBezTo>
                    <a:pt x="3672936" y="3718510"/>
                    <a:pt x="3682591" y="3720073"/>
                    <a:pt x="3692637" y="3720073"/>
                  </a:cubicBezTo>
                  <a:cubicBezTo>
                    <a:pt x="3700674" y="3720073"/>
                    <a:pt x="3707762" y="3718733"/>
                    <a:pt x="3713902" y="3716054"/>
                  </a:cubicBezTo>
                  <a:cubicBezTo>
                    <a:pt x="3720041" y="3713375"/>
                    <a:pt x="3725175" y="3709859"/>
                    <a:pt x="3729305" y="3705506"/>
                  </a:cubicBezTo>
                  <a:cubicBezTo>
                    <a:pt x="3733435" y="3701153"/>
                    <a:pt x="3736561" y="3696242"/>
                    <a:pt x="3738681" y="3690772"/>
                  </a:cubicBezTo>
                  <a:cubicBezTo>
                    <a:pt x="3740802" y="3685303"/>
                    <a:pt x="3741862" y="3679777"/>
                    <a:pt x="3741862" y="3674196"/>
                  </a:cubicBezTo>
                  <a:cubicBezTo>
                    <a:pt x="3741862" y="3667946"/>
                    <a:pt x="3740746" y="3662197"/>
                    <a:pt x="3738514" y="3656951"/>
                  </a:cubicBezTo>
                  <a:cubicBezTo>
                    <a:pt x="3736282" y="3651705"/>
                    <a:pt x="3733324" y="3647128"/>
                    <a:pt x="3729640" y="3643222"/>
                  </a:cubicBezTo>
                  <a:cubicBezTo>
                    <a:pt x="3725956" y="3639315"/>
                    <a:pt x="3721659" y="3636301"/>
                    <a:pt x="3716748" y="3634180"/>
                  </a:cubicBezTo>
                  <a:cubicBezTo>
                    <a:pt x="3711836" y="3632059"/>
                    <a:pt x="3706702" y="3630999"/>
                    <a:pt x="3701344" y="3630999"/>
                  </a:cubicBezTo>
                  <a:cubicBezTo>
                    <a:pt x="3696879" y="3630999"/>
                    <a:pt x="3692247" y="3631446"/>
                    <a:pt x="3687447" y="3632338"/>
                  </a:cubicBezTo>
                  <a:cubicBezTo>
                    <a:pt x="3682648" y="3633231"/>
                    <a:pt x="3678126" y="3635073"/>
                    <a:pt x="3673885" y="3637864"/>
                  </a:cubicBezTo>
                  <a:cubicBezTo>
                    <a:pt x="3669644" y="3640654"/>
                    <a:pt x="3666183" y="3644617"/>
                    <a:pt x="3663505" y="3649751"/>
                  </a:cubicBezTo>
                  <a:cubicBezTo>
                    <a:pt x="3660826" y="3654886"/>
                    <a:pt x="3659486" y="3661583"/>
                    <a:pt x="3659486" y="3669843"/>
                  </a:cubicBezTo>
                  <a:cubicBezTo>
                    <a:pt x="3659486" y="3671183"/>
                    <a:pt x="3659542" y="3672522"/>
                    <a:pt x="3659653" y="3673862"/>
                  </a:cubicBezTo>
                  <a:cubicBezTo>
                    <a:pt x="3659765" y="3675201"/>
                    <a:pt x="3659932" y="3676652"/>
                    <a:pt x="3660156" y="3678215"/>
                  </a:cubicBezTo>
                  <a:cubicBezTo>
                    <a:pt x="3651003" y="3676429"/>
                    <a:pt x="3642464" y="3672522"/>
                    <a:pt x="3634539" y="3666495"/>
                  </a:cubicBezTo>
                  <a:cubicBezTo>
                    <a:pt x="3626613" y="3660467"/>
                    <a:pt x="3619749" y="3652486"/>
                    <a:pt x="3613945" y="3642552"/>
                  </a:cubicBezTo>
                  <a:cubicBezTo>
                    <a:pt x="3608140" y="3632618"/>
                    <a:pt x="3603564" y="3620897"/>
                    <a:pt x="3600215" y="3607391"/>
                  </a:cubicBezTo>
                  <a:cubicBezTo>
                    <a:pt x="3596866" y="3593885"/>
                    <a:pt x="3595192" y="3578872"/>
                    <a:pt x="3595192" y="3562352"/>
                  </a:cubicBezTo>
                  <a:cubicBezTo>
                    <a:pt x="3595192" y="3545386"/>
                    <a:pt x="3597481" y="3528810"/>
                    <a:pt x="3602057" y="3512625"/>
                  </a:cubicBezTo>
                  <a:cubicBezTo>
                    <a:pt x="3606633" y="3496440"/>
                    <a:pt x="3612773" y="3481148"/>
                    <a:pt x="3620475" y="3466749"/>
                  </a:cubicBezTo>
                  <a:cubicBezTo>
                    <a:pt x="3628176" y="3452349"/>
                    <a:pt x="3637106" y="3439122"/>
                    <a:pt x="3647264" y="3427067"/>
                  </a:cubicBezTo>
                  <a:cubicBezTo>
                    <a:pt x="3657421" y="3415012"/>
                    <a:pt x="3668137" y="3404631"/>
                    <a:pt x="3679410" y="3395925"/>
                  </a:cubicBezTo>
                  <a:cubicBezTo>
                    <a:pt x="3690684" y="3387219"/>
                    <a:pt x="3702237" y="3380410"/>
                    <a:pt x="3714069" y="3375498"/>
                  </a:cubicBezTo>
                  <a:cubicBezTo>
                    <a:pt x="3725901" y="3370587"/>
                    <a:pt x="3737174" y="3368131"/>
                    <a:pt x="3747890" y="3368131"/>
                  </a:cubicBezTo>
                  <a:lnTo>
                    <a:pt x="3764521" y="3368131"/>
                  </a:lnTo>
                  <a:lnTo>
                    <a:pt x="3783720" y="3368131"/>
                  </a:lnTo>
                  <a:lnTo>
                    <a:pt x="3902485" y="3368131"/>
                  </a:lnTo>
                  <a:cubicBezTo>
                    <a:pt x="3896904" y="3372596"/>
                    <a:pt x="3891267" y="3378066"/>
                    <a:pt x="3885575" y="3384540"/>
                  </a:cubicBezTo>
                  <a:cubicBezTo>
                    <a:pt x="3879882" y="3391014"/>
                    <a:pt x="3874747" y="3398157"/>
                    <a:pt x="3870171" y="3405971"/>
                  </a:cubicBezTo>
                  <a:cubicBezTo>
                    <a:pt x="3865595" y="3413784"/>
                    <a:pt x="3861855" y="3422212"/>
                    <a:pt x="3858953" y="3431253"/>
                  </a:cubicBezTo>
                  <a:cubicBezTo>
                    <a:pt x="3856051" y="3440294"/>
                    <a:pt x="3854600" y="3449726"/>
                    <a:pt x="3854600" y="3459549"/>
                  </a:cubicBezTo>
                  <a:cubicBezTo>
                    <a:pt x="3854600" y="3475176"/>
                    <a:pt x="3857056" y="3488738"/>
                    <a:pt x="3861967" y="3500235"/>
                  </a:cubicBezTo>
                  <a:cubicBezTo>
                    <a:pt x="3866878" y="3511732"/>
                    <a:pt x="3873073" y="3521276"/>
                    <a:pt x="3880552" y="3528866"/>
                  </a:cubicBezTo>
                  <a:cubicBezTo>
                    <a:pt x="3888030" y="3536456"/>
                    <a:pt x="3896290" y="3542093"/>
                    <a:pt x="3905332" y="3545776"/>
                  </a:cubicBezTo>
                  <a:cubicBezTo>
                    <a:pt x="3914373" y="3549460"/>
                    <a:pt x="3923024" y="3551302"/>
                    <a:pt x="3931284" y="3551302"/>
                  </a:cubicBezTo>
                  <a:cubicBezTo>
                    <a:pt x="3937311" y="3551302"/>
                    <a:pt x="3943618" y="3550241"/>
                    <a:pt x="3950203" y="3548120"/>
                  </a:cubicBezTo>
                  <a:cubicBezTo>
                    <a:pt x="3956789" y="3546000"/>
                    <a:pt x="3963096" y="3543544"/>
                    <a:pt x="3969123" y="3540753"/>
                  </a:cubicBezTo>
                  <a:cubicBezTo>
                    <a:pt x="3975151" y="3537963"/>
                    <a:pt x="3980564" y="3535228"/>
                    <a:pt x="3985364" y="3532549"/>
                  </a:cubicBezTo>
                  <a:cubicBezTo>
                    <a:pt x="3990164" y="3529870"/>
                    <a:pt x="3993903" y="3527973"/>
                    <a:pt x="3996582" y="3526857"/>
                  </a:cubicBezTo>
                  <a:cubicBezTo>
                    <a:pt x="3997921" y="3529982"/>
                    <a:pt x="3999595" y="3533833"/>
                    <a:pt x="4001605" y="3538409"/>
                  </a:cubicBezTo>
                  <a:cubicBezTo>
                    <a:pt x="4003614" y="3542986"/>
                    <a:pt x="4004619" y="3548734"/>
                    <a:pt x="4004619" y="3555655"/>
                  </a:cubicBezTo>
                  <a:cubicBezTo>
                    <a:pt x="4004619" y="3562129"/>
                    <a:pt x="4003279" y="3568714"/>
                    <a:pt x="4000600" y="3575412"/>
                  </a:cubicBezTo>
                  <a:cubicBezTo>
                    <a:pt x="3997921" y="3582109"/>
                    <a:pt x="3993847" y="3588248"/>
                    <a:pt x="3988378" y="3593829"/>
                  </a:cubicBezTo>
                  <a:cubicBezTo>
                    <a:pt x="3982908" y="3599410"/>
                    <a:pt x="3975932" y="3603931"/>
                    <a:pt x="3967449" y="3607391"/>
                  </a:cubicBezTo>
                  <a:cubicBezTo>
                    <a:pt x="3958965" y="3610851"/>
                    <a:pt x="3949032" y="3612582"/>
                    <a:pt x="3937646" y="3612582"/>
                  </a:cubicBezTo>
                  <a:cubicBezTo>
                    <a:pt x="3918447" y="3612582"/>
                    <a:pt x="3900755" y="3607056"/>
                    <a:pt x="3884570" y="3596006"/>
                  </a:cubicBezTo>
                  <a:cubicBezTo>
                    <a:pt x="3868385" y="3584955"/>
                    <a:pt x="3854376" y="3569775"/>
                    <a:pt x="3842545" y="3550464"/>
                  </a:cubicBezTo>
                  <a:cubicBezTo>
                    <a:pt x="3830713" y="3531154"/>
                    <a:pt x="3821448" y="3508439"/>
                    <a:pt x="3814751" y="3482320"/>
                  </a:cubicBezTo>
                  <a:cubicBezTo>
                    <a:pt x="3808054" y="3456200"/>
                    <a:pt x="3804594" y="3428072"/>
                    <a:pt x="3804370" y="3397934"/>
                  </a:cubicBezTo>
                  <a:lnTo>
                    <a:pt x="3786622" y="3388223"/>
                  </a:lnTo>
                  <a:cubicBezTo>
                    <a:pt x="3786399" y="3391349"/>
                    <a:pt x="3786287" y="3394418"/>
                    <a:pt x="3786287" y="3397432"/>
                  </a:cubicBezTo>
                  <a:cubicBezTo>
                    <a:pt x="3786287" y="3400446"/>
                    <a:pt x="3786287" y="3403515"/>
                    <a:pt x="3786287" y="3406641"/>
                  </a:cubicBezTo>
                  <a:cubicBezTo>
                    <a:pt x="3786287" y="3427402"/>
                    <a:pt x="3787739" y="3447885"/>
                    <a:pt x="3790641" y="3468088"/>
                  </a:cubicBezTo>
                  <a:cubicBezTo>
                    <a:pt x="3793543" y="3488291"/>
                    <a:pt x="3797840" y="3507546"/>
                    <a:pt x="3803533" y="3525852"/>
                  </a:cubicBezTo>
                  <a:cubicBezTo>
                    <a:pt x="3809225" y="3544158"/>
                    <a:pt x="3816425" y="3561124"/>
                    <a:pt x="3825132" y="3576751"/>
                  </a:cubicBezTo>
                  <a:cubicBezTo>
                    <a:pt x="3833839" y="3592378"/>
                    <a:pt x="3843940" y="3605940"/>
                    <a:pt x="3855437" y="3617437"/>
                  </a:cubicBezTo>
                  <a:cubicBezTo>
                    <a:pt x="3866934" y="3628934"/>
                    <a:pt x="3879938" y="3637920"/>
                    <a:pt x="3894448" y="3644394"/>
                  </a:cubicBezTo>
                  <a:cubicBezTo>
                    <a:pt x="3908959" y="3650868"/>
                    <a:pt x="3924921" y="3654105"/>
                    <a:pt x="3942334" y="3654105"/>
                  </a:cubicBezTo>
                  <a:cubicBezTo>
                    <a:pt x="3956399" y="3654105"/>
                    <a:pt x="3968788" y="3651537"/>
                    <a:pt x="3979504" y="3646403"/>
                  </a:cubicBezTo>
                  <a:cubicBezTo>
                    <a:pt x="3990220" y="3641268"/>
                    <a:pt x="3999261" y="3634348"/>
                    <a:pt x="4006628" y="3625641"/>
                  </a:cubicBezTo>
                  <a:cubicBezTo>
                    <a:pt x="4013995" y="3616935"/>
                    <a:pt x="4019520" y="3606945"/>
                    <a:pt x="4023203" y="3595671"/>
                  </a:cubicBezTo>
                  <a:cubicBezTo>
                    <a:pt x="4026887" y="3584397"/>
                    <a:pt x="4028729" y="3572621"/>
                    <a:pt x="4028729" y="3560343"/>
                  </a:cubicBezTo>
                  <a:cubicBezTo>
                    <a:pt x="4028729" y="3543600"/>
                    <a:pt x="4025213" y="3528196"/>
                    <a:pt x="4018180" y="3514132"/>
                  </a:cubicBezTo>
                  <a:cubicBezTo>
                    <a:pt x="4011148" y="3500067"/>
                    <a:pt x="3999595" y="3486673"/>
                    <a:pt x="3983522" y="3473948"/>
                  </a:cubicBezTo>
                  <a:cubicBezTo>
                    <a:pt x="3972807" y="3488012"/>
                    <a:pt x="3961198" y="3498561"/>
                    <a:pt x="3948697" y="3505593"/>
                  </a:cubicBezTo>
                  <a:cubicBezTo>
                    <a:pt x="3936195" y="3512625"/>
                    <a:pt x="3924586" y="3516141"/>
                    <a:pt x="3913871" y="3516141"/>
                  </a:cubicBezTo>
                  <a:cubicBezTo>
                    <a:pt x="3904941" y="3516141"/>
                    <a:pt x="3897630" y="3513406"/>
                    <a:pt x="3891937" y="3507937"/>
                  </a:cubicBezTo>
                  <a:cubicBezTo>
                    <a:pt x="3886244" y="3502467"/>
                    <a:pt x="3883398" y="3494040"/>
                    <a:pt x="3883398" y="3482655"/>
                  </a:cubicBezTo>
                  <a:cubicBezTo>
                    <a:pt x="3883398" y="3475957"/>
                    <a:pt x="3884961" y="3468479"/>
                    <a:pt x="3888086" y="3460219"/>
                  </a:cubicBezTo>
                  <a:cubicBezTo>
                    <a:pt x="3891211" y="3451959"/>
                    <a:pt x="3895565" y="3443531"/>
                    <a:pt x="3901146" y="3434937"/>
                  </a:cubicBezTo>
                  <a:cubicBezTo>
                    <a:pt x="3906727" y="3426342"/>
                    <a:pt x="3913257" y="3417803"/>
                    <a:pt x="3920735" y="3409320"/>
                  </a:cubicBezTo>
                  <a:cubicBezTo>
                    <a:pt x="3928214" y="3400836"/>
                    <a:pt x="3936306" y="3393134"/>
                    <a:pt x="3945013" y="3386214"/>
                  </a:cubicBezTo>
                  <a:cubicBezTo>
                    <a:pt x="3950817" y="3398492"/>
                    <a:pt x="3957961" y="3409933"/>
                    <a:pt x="3966444" y="3420537"/>
                  </a:cubicBezTo>
                  <a:cubicBezTo>
                    <a:pt x="3974927" y="3431141"/>
                    <a:pt x="3984471" y="3440294"/>
                    <a:pt x="3995075" y="3447996"/>
                  </a:cubicBezTo>
                  <a:cubicBezTo>
                    <a:pt x="4005679" y="3455698"/>
                    <a:pt x="4017176" y="3461781"/>
                    <a:pt x="4029566" y="3466246"/>
                  </a:cubicBezTo>
                  <a:cubicBezTo>
                    <a:pt x="4041956" y="3470711"/>
                    <a:pt x="4054960" y="3472944"/>
                    <a:pt x="4068577" y="3472944"/>
                  </a:cubicBezTo>
                  <a:cubicBezTo>
                    <a:pt x="4073712" y="3472944"/>
                    <a:pt x="4078958" y="3472609"/>
                    <a:pt x="4084316" y="3471939"/>
                  </a:cubicBezTo>
                  <a:cubicBezTo>
                    <a:pt x="4079404" y="3482208"/>
                    <a:pt x="4075274" y="3491584"/>
                    <a:pt x="4071926" y="3500067"/>
                  </a:cubicBezTo>
                  <a:cubicBezTo>
                    <a:pt x="4068577" y="3508551"/>
                    <a:pt x="4065899" y="3516699"/>
                    <a:pt x="4063889" y="3524513"/>
                  </a:cubicBezTo>
                  <a:cubicBezTo>
                    <a:pt x="4061880" y="3532326"/>
                    <a:pt x="4060429" y="3540084"/>
                    <a:pt x="4059536" y="3547786"/>
                  </a:cubicBezTo>
                  <a:cubicBezTo>
                    <a:pt x="4058643" y="3555487"/>
                    <a:pt x="4058197" y="3563580"/>
                    <a:pt x="4058197" y="3572063"/>
                  </a:cubicBezTo>
                  <a:cubicBezTo>
                    <a:pt x="4058197" y="3595950"/>
                    <a:pt x="4060541" y="3619167"/>
                    <a:pt x="4065229" y="3641715"/>
                  </a:cubicBezTo>
                  <a:cubicBezTo>
                    <a:pt x="4069917" y="3664262"/>
                    <a:pt x="4075610" y="3687703"/>
                    <a:pt x="4082307" y="3712036"/>
                  </a:cubicBezTo>
                  <a:lnTo>
                    <a:pt x="4100055" y="3721412"/>
                  </a:lnTo>
                  <a:cubicBezTo>
                    <a:pt x="4098715" y="3714715"/>
                    <a:pt x="4097152" y="3707515"/>
                    <a:pt x="4095367" y="3699813"/>
                  </a:cubicBezTo>
                  <a:cubicBezTo>
                    <a:pt x="4093580" y="3692112"/>
                    <a:pt x="4091851" y="3683740"/>
                    <a:pt x="4090176" y="3674699"/>
                  </a:cubicBezTo>
                  <a:cubicBezTo>
                    <a:pt x="4088502" y="3665657"/>
                    <a:pt x="4087107" y="3656002"/>
                    <a:pt x="4085990" y="3645733"/>
                  </a:cubicBezTo>
                  <a:cubicBezTo>
                    <a:pt x="4084874" y="3635464"/>
                    <a:pt x="4084316" y="3624413"/>
                    <a:pt x="4084316" y="3612582"/>
                  </a:cubicBezTo>
                  <a:cubicBezTo>
                    <a:pt x="4084316" y="3585569"/>
                    <a:pt x="4088669" y="3560789"/>
                    <a:pt x="4097376" y="3538242"/>
                  </a:cubicBezTo>
                  <a:cubicBezTo>
                    <a:pt x="4106082" y="3515694"/>
                    <a:pt x="4120258" y="3495603"/>
                    <a:pt x="4139904" y="3477967"/>
                  </a:cubicBezTo>
                  <a:lnTo>
                    <a:pt x="4100055" y="3422379"/>
                  </a:lnTo>
                  <a:cubicBezTo>
                    <a:pt x="4090455" y="3426174"/>
                    <a:pt x="4081247" y="3428909"/>
                    <a:pt x="4072429" y="3430583"/>
                  </a:cubicBezTo>
                  <a:cubicBezTo>
                    <a:pt x="4063610" y="3432258"/>
                    <a:pt x="4055294" y="3433095"/>
                    <a:pt x="4047481" y="3433095"/>
                  </a:cubicBezTo>
                  <a:cubicBezTo>
                    <a:pt x="4036319" y="3433095"/>
                    <a:pt x="4026106" y="3431588"/>
                    <a:pt x="4016841" y="3428574"/>
                  </a:cubicBezTo>
                  <a:cubicBezTo>
                    <a:pt x="4007576" y="3425560"/>
                    <a:pt x="3999261" y="3421375"/>
                    <a:pt x="3991894" y="3416017"/>
                  </a:cubicBezTo>
                  <a:cubicBezTo>
                    <a:pt x="3984527" y="3410659"/>
                    <a:pt x="3978109" y="3404408"/>
                    <a:pt x="3972639" y="3397264"/>
                  </a:cubicBezTo>
                  <a:cubicBezTo>
                    <a:pt x="3967169" y="3390121"/>
                    <a:pt x="3962761" y="3382307"/>
                    <a:pt x="3959412" y="3373824"/>
                  </a:cubicBezTo>
                  <a:lnTo>
                    <a:pt x="3967784" y="3368131"/>
                  </a:lnTo>
                  <a:lnTo>
                    <a:pt x="4174096" y="3368131"/>
                  </a:lnTo>
                  <a:lnTo>
                    <a:pt x="4198169" y="3368131"/>
                  </a:lnTo>
                  <a:lnTo>
                    <a:pt x="4361285" y="3368131"/>
                  </a:lnTo>
                  <a:lnTo>
                    <a:pt x="4361285" y="3391572"/>
                  </a:lnTo>
                  <a:lnTo>
                    <a:pt x="4182468" y="3502077"/>
                  </a:lnTo>
                  <a:lnTo>
                    <a:pt x="4213946" y="3546613"/>
                  </a:lnTo>
                  <a:cubicBezTo>
                    <a:pt x="4233591" y="3549069"/>
                    <a:pt x="4251618" y="3554092"/>
                    <a:pt x="4268026" y="3561682"/>
                  </a:cubicBezTo>
                  <a:cubicBezTo>
                    <a:pt x="4284434" y="3569273"/>
                    <a:pt x="4299335" y="3579765"/>
                    <a:pt x="4312730" y="3593159"/>
                  </a:cubicBezTo>
                  <a:cubicBezTo>
                    <a:pt x="4326125" y="3606554"/>
                    <a:pt x="4338124" y="3622348"/>
                    <a:pt x="4348728" y="3640543"/>
                  </a:cubicBezTo>
                  <a:cubicBezTo>
                    <a:pt x="4359332" y="3658737"/>
                    <a:pt x="4368094" y="3680001"/>
                    <a:pt x="4375015" y="3704334"/>
                  </a:cubicBezTo>
                  <a:lnTo>
                    <a:pt x="4388074" y="3716724"/>
                  </a:lnTo>
                  <a:lnTo>
                    <a:pt x="4388074" y="3368131"/>
                  </a:lnTo>
                  <a:lnTo>
                    <a:pt x="4456721" y="3368131"/>
                  </a:lnTo>
                  <a:lnTo>
                    <a:pt x="4438304" y="3343017"/>
                  </a:lnTo>
                  <a:lnTo>
                    <a:pt x="4179752" y="3343017"/>
                  </a:lnTo>
                  <a:lnTo>
                    <a:pt x="4155679" y="3343017"/>
                  </a:lnTo>
                  <a:lnTo>
                    <a:pt x="3765302" y="3343017"/>
                  </a:lnTo>
                  <a:lnTo>
                    <a:pt x="3746104" y="3343017"/>
                  </a:lnTo>
                  <a:lnTo>
                    <a:pt x="3540014" y="3343017"/>
                  </a:lnTo>
                  <a:lnTo>
                    <a:pt x="3517504" y="3343017"/>
                  </a:lnTo>
                  <a:lnTo>
                    <a:pt x="3489450" y="3343017"/>
                  </a:lnTo>
                  <a:cubicBezTo>
                    <a:pt x="3488110" y="3338998"/>
                    <a:pt x="3486771" y="3333752"/>
                    <a:pt x="3485431" y="3327278"/>
                  </a:cubicBezTo>
                  <a:cubicBezTo>
                    <a:pt x="3484092" y="3320804"/>
                    <a:pt x="3482474" y="3314219"/>
                    <a:pt x="3480576" y="3307521"/>
                  </a:cubicBezTo>
                  <a:cubicBezTo>
                    <a:pt x="3478679" y="3300824"/>
                    <a:pt x="3476334" y="3294685"/>
                    <a:pt x="3473544" y="3289104"/>
                  </a:cubicBezTo>
                  <a:cubicBezTo>
                    <a:pt x="3470754" y="3283523"/>
                    <a:pt x="3467237" y="3279727"/>
                    <a:pt x="3462995" y="3277718"/>
                  </a:cubicBezTo>
                  <a:lnTo>
                    <a:pt x="3462995" y="3387888"/>
                  </a:lnTo>
                  <a:cubicBezTo>
                    <a:pt x="3459200" y="3381191"/>
                    <a:pt x="3455796" y="3375331"/>
                    <a:pt x="3452783" y="3370308"/>
                  </a:cubicBezTo>
                  <a:cubicBezTo>
                    <a:pt x="3449769" y="3365285"/>
                    <a:pt x="3446587" y="3360988"/>
                    <a:pt x="3443239" y="3357416"/>
                  </a:cubicBezTo>
                  <a:cubicBezTo>
                    <a:pt x="3439890" y="3353844"/>
                    <a:pt x="3436206" y="3350886"/>
                    <a:pt x="3432188" y="3348542"/>
                  </a:cubicBezTo>
                  <a:lnTo>
                    <a:pt x="3421413" y="3344407"/>
                  </a:lnTo>
                  <a:lnTo>
                    <a:pt x="3420393" y="3343017"/>
                  </a:lnTo>
                  <a:lnTo>
                    <a:pt x="3417789" y="3343017"/>
                  </a:lnTo>
                  <a:lnTo>
                    <a:pt x="3393679" y="3343017"/>
                  </a:lnTo>
                  <a:lnTo>
                    <a:pt x="3111389" y="3343017"/>
                  </a:lnTo>
                  <a:lnTo>
                    <a:pt x="3088879" y="3343017"/>
                  </a:lnTo>
                  <a:lnTo>
                    <a:pt x="3060825" y="3343017"/>
                  </a:lnTo>
                  <a:cubicBezTo>
                    <a:pt x="3059486" y="3338998"/>
                    <a:pt x="3058146" y="3333752"/>
                    <a:pt x="3056806" y="3327278"/>
                  </a:cubicBezTo>
                  <a:cubicBezTo>
                    <a:pt x="3055467" y="3320804"/>
                    <a:pt x="3053848" y="3314219"/>
                    <a:pt x="3051951" y="3307521"/>
                  </a:cubicBezTo>
                  <a:cubicBezTo>
                    <a:pt x="3050053" y="3300824"/>
                    <a:pt x="3047710" y="3294685"/>
                    <a:pt x="3044919" y="3289104"/>
                  </a:cubicBezTo>
                  <a:cubicBezTo>
                    <a:pt x="3042128" y="3283523"/>
                    <a:pt x="3038612" y="3279727"/>
                    <a:pt x="3034371" y="3277718"/>
                  </a:cubicBezTo>
                  <a:close/>
                  <a:moveTo>
                    <a:pt x="10781505" y="3253608"/>
                  </a:moveTo>
                  <a:lnTo>
                    <a:pt x="10781505" y="3754564"/>
                  </a:lnTo>
                  <a:lnTo>
                    <a:pt x="10840441" y="3754564"/>
                  </a:lnTo>
                  <a:lnTo>
                    <a:pt x="10840441" y="3253608"/>
                  </a:lnTo>
                  <a:close/>
                  <a:moveTo>
                    <a:pt x="7816514" y="3220122"/>
                  </a:moveTo>
                  <a:cubicBezTo>
                    <a:pt x="7842187" y="3220122"/>
                    <a:pt x="7867190" y="3223247"/>
                    <a:pt x="7891523" y="3229498"/>
                  </a:cubicBezTo>
                  <a:cubicBezTo>
                    <a:pt x="7915857" y="3235749"/>
                    <a:pt x="7937734" y="3245906"/>
                    <a:pt x="7957157" y="3259970"/>
                  </a:cubicBezTo>
                  <a:cubicBezTo>
                    <a:pt x="7963854" y="3264882"/>
                    <a:pt x="7970160" y="3270574"/>
                    <a:pt x="7976076" y="3277049"/>
                  </a:cubicBezTo>
                  <a:cubicBezTo>
                    <a:pt x="7981992" y="3283523"/>
                    <a:pt x="7987294" y="3290387"/>
                    <a:pt x="7991982" y="3297643"/>
                  </a:cubicBezTo>
                  <a:cubicBezTo>
                    <a:pt x="7996670" y="3304898"/>
                    <a:pt x="8000521" y="3312377"/>
                    <a:pt x="8003535" y="3320079"/>
                  </a:cubicBezTo>
                  <a:cubicBezTo>
                    <a:pt x="8006549" y="3327780"/>
                    <a:pt x="8008614" y="3335427"/>
                    <a:pt x="8009730" y="3343017"/>
                  </a:cubicBezTo>
                  <a:lnTo>
                    <a:pt x="7978923" y="3343017"/>
                  </a:lnTo>
                  <a:lnTo>
                    <a:pt x="7956152" y="3343017"/>
                  </a:lnTo>
                  <a:lnTo>
                    <a:pt x="7929363" y="3343017"/>
                  </a:lnTo>
                  <a:cubicBezTo>
                    <a:pt x="7924452" y="3326274"/>
                    <a:pt x="7917922" y="3312823"/>
                    <a:pt x="7909773" y="3302666"/>
                  </a:cubicBezTo>
                  <a:cubicBezTo>
                    <a:pt x="7901625" y="3292508"/>
                    <a:pt x="7892528" y="3284750"/>
                    <a:pt x="7882482" y="3279393"/>
                  </a:cubicBezTo>
                  <a:cubicBezTo>
                    <a:pt x="7872436" y="3274035"/>
                    <a:pt x="7861721" y="3270463"/>
                    <a:pt x="7850335" y="3268677"/>
                  </a:cubicBezTo>
                  <a:cubicBezTo>
                    <a:pt x="7838950" y="3266891"/>
                    <a:pt x="7827453" y="3265999"/>
                    <a:pt x="7815844" y="3265999"/>
                  </a:cubicBezTo>
                  <a:cubicBezTo>
                    <a:pt x="7811826" y="3265999"/>
                    <a:pt x="7808198" y="3266054"/>
                    <a:pt x="7804961" y="3266165"/>
                  </a:cubicBezTo>
                  <a:cubicBezTo>
                    <a:pt x="7801724" y="3266277"/>
                    <a:pt x="7798766" y="3266445"/>
                    <a:pt x="7796087" y="3266668"/>
                  </a:cubicBezTo>
                  <a:cubicBezTo>
                    <a:pt x="7793408" y="3266891"/>
                    <a:pt x="7790785" y="3267059"/>
                    <a:pt x="7788218" y="3267170"/>
                  </a:cubicBezTo>
                  <a:cubicBezTo>
                    <a:pt x="7785651" y="3267282"/>
                    <a:pt x="7782916" y="3267337"/>
                    <a:pt x="7780014" y="3267337"/>
                  </a:cubicBezTo>
                  <a:cubicBezTo>
                    <a:pt x="7769075" y="3267337"/>
                    <a:pt x="7760090" y="3265608"/>
                    <a:pt x="7753057" y="3262148"/>
                  </a:cubicBezTo>
                  <a:cubicBezTo>
                    <a:pt x="7746025" y="3258687"/>
                    <a:pt x="7742509" y="3254055"/>
                    <a:pt x="7742509" y="3248250"/>
                  </a:cubicBezTo>
                  <a:cubicBezTo>
                    <a:pt x="7742509" y="3245571"/>
                    <a:pt x="7743346" y="3242613"/>
                    <a:pt x="7745021" y="3239376"/>
                  </a:cubicBezTo>
                  <a:cubicBezTo>
                    <a:pt x="7746695" y="3236140"/>
                    <a:pt x="7750155" y="3233070"/>
                    <a:pt x="7755401" y="3230168"/>
                  </a:cubicBezTo>
                  <a:cubicBezTo>
                    <a:pt x="7760648" y="3227266"/>
                    <a:pt x="7768126" y="3224866"/>
                    <a:pt x="7777837" y="3222968"/>
                  </a:cubicBezTo>
                  <a:cubicBezTo>
                    <a:pt x="7787548" y="3221071"/>
                    <a:pt x="7800441" y="3220122"/>
                    <a:pt x="7816514" y="3220122"/>
                  </a:cubicBezTo>
                  <a:close/>
                  <a:moveTo>
                    <a:pt x="9894081" y="3190654"/>
                  </a:moveTo>
                  <a:cubicBezTo>
                    <a:pt x="9877114" y="3190654"/>
                    <a:pt x="9861543" y="3192384"/>
                    <a:pt x="9847367" y="3195844"/>
                  </a:cubicBezTo>
                  <a:cubicBezTo>
                    <a:pt x="9833191" y="3199304"/>
                    <a:pt x="9819797" y="3204830"/>
                    <a:pt x="9807183" y="3212420"/>
                  </a:cubicBezTo>
                  <a:cubicBezTo>
                    <a:pt x="9794571" y="3220010"/>
                    <a:pt x="9782403" y="3229945"/>
                    <a:pt x="9770683" y="3242223"/>
                  </a:cubicBezTo>
                  <a:cubicBezTo>
                    <a:pt x="9758963" y="3254501"/>
                    <a:pt x="9747075" y="3269347"/>
                    <a:pt x="9735021" y="3286760"/>
                  </a:cubicBezTo>
                  <a:lnTo>
                    <a:pt x="9774535" y="3343017"/>
                  </a:lnTo>
                  <a:lnTo>
                    <a:pt x="9718277" y="3343017"/>
                  </a:lnTo>
                  <a:lnTo>
                    <a:pt x="9737029" y="3368131"/>
                  </a:lnTo>
                  <a:lnTo>
                    <a:pt x="9772525" y="3368131"/>
                  </a:lnTo>
                  <a:lnTo>
                    <a:pt x="9772525" y="3693284"/>
                  </a:lnTo>
                  <a:lnTo>
                    <a:pt x="9799314" y="3718733"/>
                  </a:lnTo>
                  <a:lnTo>
                    <a:pt x="9799314" y="3368131"/>
                  </a:lnTo>
                  <a:lnTo>
                    <a:pt x="9850995" y="3368131"/>
                  </a:lnTo>
                  <a:lnTo>
                    <a:pt x="9869971" y="3368131"/>
                  </a:lnTo>
                  <a:lnTo>
                    <a:pt x="10121229" y="3368131"/>
                  </a:lnTo>
                  <a:lnTo>
                    <a:pt x="10121229" y="3458879"/>
                  </a:lnTo>
                  <a:cubicBezTo>
                    <a:pt x="10117880" y="3453745"/>
                    <a:pt x="10114197" y="3448443"/>
                    <a:pt x="10110178" y="3442973"/>
                  </a:cubicBezTo>
                  <a:cubicBezTo>
                    <a:pt x="10106160" y="3437504"/>
                    <a:pt x="10101807" y="3432481"/>
                    <a:pt x="10097119" y="3427904"/>
                  </a:cubicBezTo>
                  <a:cubicBezTo>
                    <a:pt x="10092431" y="3423328"/>
                    <a:pt x="10087463" y="3419589"/>
                    <a:pt x="10082217" y="3416687"/>
                  </a:cubicBezTo>
                  <a:cubicBezTo>
                    <a:pt x="10076971" y="3413784"/>
                    <a:pt x="10071334" y="3412333"/>
                    <a:pt x="10065307" y="3412333"/>
                  </a:cubicBezTo>
                  <a:cubicBezTo>
                    <a:pt x="10060842" y="3412333"/>
                    <a:pt x="10056544" y="3413115"/>
                    <a:pt x="10052414" y="3414677"/>
                  </a:cubicBezTo>
                  <a:cubicBezTo>
                    <a:pt x="10048284" y="3416240"/>
                    <a:pt x="10044601" y="3418696"/>
                    <a:pt x="10041364" y="3422044"/>
                  </a:cubicBezTo>
                  <a:cubicBezTo>
                    <a:pt x="10038127" y="3425393"/>
                    <a:pt x="10035504" y="3429802"/>
                    <a:pt x="10033495" y="3435271"/>
                  </a:cubicBezTo>
                  <a:cubicBezTo>
                    <a:pt x="10031486" y="3440741"/>
                    <a:pt x="10030369" y="3447271"/>
                    <a:pt x="10030146" y="3454861"/>
                  </a:cubicBezTo>
                  <a:cubicBezTo>
                    <a:pt x="10021887" y="3445485"/>
                    <a:pt x="10014128" y="3437783"/>
                    <a:pt x="10006874" y="3431755"/>
                  </a:cubicBezTo>
                  <a:cubicBezTo>
                    <a:pt x="9999618" y="3425728"/>
                    <a:pt x="9992586" y="3420984"/>
                    <a:pt x="9985777" y="3417524"/>
                  </a:cubicBezTo>
                  <a:cubicBezTo>
                    <a:pt x="9978968" y="3414063"/>
                    <a:pt x="9972327" y="3411608"/>
                    <a:pt x="9965853" y="3410157"/>
                  </a:cubicBezTo>
                  <a:cubicBezTo>
                    <a:pt x="9959379" y="3408706"/>
                    <a:pt x="9952904" y="3407980"/>
                    <a:pt x="9946431" y="3407980"/>
                  </a:cubicBezTo>
                  <a:cubicBezTo>
                    <a:pt x="9934822" y="3407980"/>
                    <a:pt x="9923772" y="3410157"/>
                    <a:pt x="9913279" y="3414510"/>
                  </a:cubicBezTo>
                  <a:cubicBezTo>
                    <a:pt x="9902787" y="3418863"/>
                    <a:pt x="9893522" y="3425114"/>
                    <a:pt x="9885486" y="3433262"/>
                  </a:cubicBezTo>
                  <a:cubicBezTo>
                    <a:pt x="9877449" y="3441411"/>
                    <a:pt x="9871087" y="3451289"/>
                    <a:pt x="9866399" y="3462898"/>
                  </a:cubicBezTo>
                  <a:cubicBezTo>
                    <a:pt x="9861711" y="3474506"/>
                    <a:pt x="9859367" y="3487566"/>
                    <a:pt x="9859367" y="3502077"/>
                  </a:cubicBezTo>
                  <a:cubicBezTo>
                    <a:pt x="9859367" y="3518597"/>
                    <a:pt x="9861766" y="3533386"/>
                    <a:pt x="9866566" y="3546446"/>
                  </a:cubicBezTo>
                  <a:cubicBezTo>
                    <a:pt x="9871365" y="3559506"/>
                    <a:pt x="9877839" y="3570500"/>
                    <a:pt x="9885988" y="3579430"/>
                  </a:cubicBezTo>
                  <a:cubicBezTo>
                    <a:pt x="9894136" y="3588360"/>
                    <a:pt x="9903512" y="3595169"/>
                    <a:pt x="9914117" y="3599857"/>
                  </a:cubicBezTo>
                  <a:cubicBezTo>
                    <a:pt x="9924721" y="3604545"/>
                    <a:pt x="9935715" y="3606889"/>
                    <a:pt x="9947101" y="3606889"/>
                  </a:cubicBezTo>
                  <a:cubicBezTo>
                    <a:pt x="9955137" y="3606889"/>
                    <a:pt x="9962448" y="3605605"/>
                    <a:pt x="9969034" y="3603038"/>
                  </a:cubicBezTo>
                  <a:cubicBezTo>
                    <a:pt x="9975620" y="3600471"/>
                    <a:pt x="9981256" y="3597122"/>
                    <a:pt x="9985945" y="3592992"/>
                  </a:cubicBezTo>
                  <a:cubicBezTo>
                    <a:pt x="9990633" y="3588862"/>
                    <a:pt x="9994260" y="3584062"/>
                    <a:pt x="9996827" y="3578593"/>
                  </a:cubicBezTo>
                  <a:cubicBezTo>
                    <a:pt x="9999395" y="3573123"/>
                    <a:pt x="10000679" y="3567487"/>
                    <a:pt x="10000679" y="3561682"/>
                  </a:cubicBezTo>
                  <a:cubicBezTo>
                    <a:pt x="10000679" y="3556994"/>
                    <a:pt x="9999841" y="3552250"/>
                    <a:pt x="9998167" y="3547451"/>
                  </a:cubicBezTo>
                  <a:cubicBezTo>
                    <a:pt x="9996493" y="3542651"/>
                    <a:pt x="9993981" y="3538242"/>
                    <a:pt x="9990633" y="3534224"/>
                  </a:cubicBezTo>
                  <a:cubicBezTo>
                    <a:pt x="9987284" y="3530205"/>
                    <a:pt x="9983098" y="3526912"/>
                    <a:pt x="9978075" y="3524345"/>
                  </a:cubicBezTo>
                  <a:cubicBezTo>
                    <a:pt x="9973052" y="3521778"/>
                    <a:pt x="9967304" y="3520494"/>
                    <a:pt x="9960830" y="3520494"/>
                  </a:cubicBezTo>
                  <a:cubicBezTo>
                    <a:pt x="9955918" y="3520494"/>
                    <a:pt x="9951118" y="3521331"/>
                    <a:pt x="9946431" y="3523006"/>
                  </a:cubicBezTo>
                  <a:cubicBezTo>
                    <a:pt x="9941743" y="3524680"/>
                    <a:pt x="9937613" y="3527359"/>
                    <a:pt x="9934041" y="3531042"/>
                  </a:cubicBezTo>
                  <a:cubicBezTo>
                    <a:pt x="9930469" y="3534726"/>
                    <a:pt x="9927623" y="3539414"/>
                    <a:pt x="9925502" y="3545107"/>
                  </a:cubicBezTo>
                  <a:cubicBezTo>
                    <a:pt x="9923381" y="3550799"/>
                    <a:pt x="9922432" y="3557664"/>
                    <a:pt x="9922656" y="3565701"/>
                  </a:cubicBezTo>
                  <a:cubicBezTo>
                    <a:pt x="9915289" y="3563915"/>
                    <a:pt x="9909094" y="3561347"/>
                    <a:pt x="9904071" y="3557999"/>
                  </a:cubicBezTo>
                  <a:cubicBezTo>
                    <a:pt x="9899048" y="3554650"/>
                    <a:pt x="9895029" y="3550799"/>
                    <a:pt x="9892015" y="3546446"/>
                  </a:cubicBezTo>
                  <a:cubicBezTo>
                    <a:pt x="9889001" y="3542093"/>
                    <a:pt x="9886825" y="3537405"/>
                    <a:pt x="9885486" y="3532382"/>
                  </a:cubicBezTo>
                  <a:cubicBezTo>
                    <a:pt x="9884146" y="3527359"/>
                    <a:pt x="9883476" y="3522280"/>
                    <a:pt x="9883476" y="3517146"/>
                  </a:cubicBezTo>
                  <a:cubicBezTo>
                    <a:pt x="9883476" y="3507100"/>
                    <a:pt x="9885262" y="3497947"/>
                    <a:pt x="9888834" y="3489687"/>
                  </a:cubicBezTo>
                  <a:cubicBezTo>
                    <a:pt x="9892406" y="3481427"/>
                    <a:pt x="9897429" y="3474339"/>
                    <a:pt x="9903903" y="3468423"/>
                  </a:cubicBezTo>
                  <a:cubicBezTo>
                    <a:pt x="9910377" y="3462507"/>
                    <a:pt x="9918023" y="3457931"/>
                    <a:pt x="9926841" y="3454694"/>
                  </a:cubicBezTo>
                  <a:cubicBezTo>
                    <a:pt x="9935659" y="3451457"/>
                    <a:pt x="9945426" y="3449838"/>
                    <a:pt x="9956142" y="3449838"/>
                  </a:cubicBezTo>
                  <a:cubicBezTo>
                    <a:pt x="9963732" y="3449838"/>
                    <a:pt x="9971490" y="3451233"/>
                    <a:pt x="9979415" y="3454024"/>
                  </a:cubicBezTo>
                  <a:cubicBezTo>
                    <a:pt x="9987339" y="3456814"/>
                    <a:pt x="9994930" y="3461112"/>
                    <a:pt x="10002186" y="3466916"/>
                  </a:cubicBezTo>
                  <a:cubicBezTo>
                    <a:pt x="10009441" y="3472720"/>
                    <a:pt x="10016082" y="3480199"/>
                    <a:pt x="10022110" y="3489352"/>
                  </a:cubicBezTo>
                  <a:cubicBezTo>
                    <a:pt x="10028137" y="3498505"/>
                    <a:pt x="10033160" y="3509555"/>
                    <a:pt x="10037178" y="3522503"/>
                  </a:cubicBezTo>
                  <a:lnTo>
                    <a:pt x="10053586" y="3531545"/>
                  </a:lnTo>
                  <a:cubicBezTo>
                    <a:pt x="10053140" y="3527080"/>
                    <a:pt x="10052749" y="3522782"/>
                    <a:pt x="10052414" y="3518652"/>
                  </a:cubicBezTo>
                  <a:cubicBezTo>
                    <a:pt x="10052080" y="3514522"/>
                    <a:pt x="10051912" y="3510671"/>
                    <a:pt x="10051912" y="3507100"/>
                  </a:cubicBezTo>
                  <a:cubicBezTo>
                    <a:pt x="10051912" y="3497054"/>
                    <a:pt x="10052861" y="3488794"/>
                    <a:pt x="10054759" y="3482320"/>
                  </a:cubicBezTo>
                  <a:cubicBezTo>
                    <a:pt x="10056656" y="3475846"/>
                    <a:pt x="10059000" y="3470767"/>
                    <a:pt x="10061791" y="3467083"/>
                  </a:cubicBezTo>
                  <a:cubicBezTo>
                    <a:pt x="10064581" y="3463400"/>
                    <a:pt x="10067651" y="3460888"/>
                    <a:pt x="10070999" y="3459549"/>
                  </a:cubicBezTo>
                  <a:cubicBezTo>
                    <a:pt x="10074348" y="3458210"/>
                    <a:pt x="10077473" y="3457540"/>
                    <a:pt x="10080376" y="3457540"/>
                  </a:cubicBezTo>
                  <a:cubicBezTo>
                    <a:pt x="10085510" y="3457540"/>
                    <a:pt x="10090533" y="3459326"/>
                    <a:pt x="10095444" y="3462898"/>
                  </a:cubicBezTo>
                  <a:cubicBezTo>
                    <a:pt x="10100356" y="3466470"/>
                    <a:pt x="10104709" y="3470711"/>
                    <a:pt x="10108504" y="3475622"/>
                  </a:cubicBezTo>
                  <a:cubicBezTo>
                    <a:pt x="10112299" y="3480534"/>
                    <a:pt x="10115369" y="3485501"/>
                    <a:pt x="10117713" y="3490524"/>
                  </a:cubicBezTo>
                  <a:cubicBezTo>
                    <a:pt x="10120057" y="3495547"/>
                    <a:pt x="10121229" y="3499398"/>
                    <a:pt x="10121229" y="3502077"/>
                  </a:cubicBezTo>
                  <a:lnTo>
                    <a:pt x="10121229" y="3690605"/>
                  </a:lnTo>
                  <a:lnTo>
                    <a:pt x="10148018" y="3716724"/>
                  </a:lnTo>
                  <a:lnTo>
                    <a:pt x="10148018" y="3368131"/>
                  </a:lnTo>
                  <a:lnTo>
                    <a:pt x="10207175" y="3368131"/>
                  </a:lnTo>
                  <a:lnTo>
                    <a:pt x="10206117" y="3369638"/>
                  </a:lnTo>
                  <a:cubicBezTo>
                    <a:pt x="10203549" y="3375108"/>
                    <a:pt x="10202266" y="3381079"/>
                    <a:pt x="10202266" y="3387553"/>
                  </a:cubicBezTo>
                  <a:cubicBezTo>
                    <a:pt x="10202266" y="3395813"/>
                    <a:pt x="10203438" y="3403515"/>
                    <a:pt x="10205782" y="3410659"/>
                  </a:cubicBezTo>
                  <a:cubicBezTo>
                    <a:pt x="10208126" y="3417803"/>
                    <a:pt x="10211809" y="3424054"/>
                    <a:pt x="10216832" y="3429411"/>
                  </a:cubicBezTo>
                  <a:cubicBezTo>
                    <a:pt x="10221855" y="3434769"/>
                    <a:pt x="10228329" y="3438955"/>
                    <a:pt x="10236254" y="3441969"/>
                  </a:cubicBezTo>
                  <a:cubicBezTo>
                    <a:pt x="10244179" y="3444982"/>
                    <a:pt x="10253723" y="3446489"/>
                    <a:pt x="10264885" y="3446489"/>
                  </a:cubicBezTo>
                  <a:cubicBezTo>
                    <a:pt x="10272699" y="3446489"/>
                    <a:pt x="10280456" y="3445652"/>
                    <a:pt x="10288158" y="3443978"/>
                  </a:cubicBezTo>
                  <a:cubicBezTo>
                    <a:pt x="10295860" y="3442304"/>
                    <a:pt x="10303674" y="3439401"/>
                    <a:pt x="10311599" y="3435271"/>
                  </a:cubicBezTo>
                  <a:cubicBezTo>
                    <a:pt x="10319524" y="3431141"/>
                    <a:pt x="10327728" y="3425505"/>
                    <a:pt x="10336211" y="3418361"/>
                  </a:cubicBezTo>
                  <a:cubicBezTo>
                    <a:pt x="10344694" y="3411217"/>
                    <a:pt x="10353847" y="3402287"/>
                    <a:pt x="10363670" y="3391572"/>
                  </a:cubicBezTo>
                  <a:cubicBezTo>
                    <a:pt x="10367911" y="3395367"/>
                    <a:pt x="10370925" y="3399441"/>
                    <a:pt x="10372711" y="3403794"/>
                  </a:cubicBezTo>
                  <a:cubicBezTo>
                    <a:pt x="10374497" y="3408148"/>
                    <a:pt x="10375390" y="3412668"/>
                    <a:pt x="10375390" y="3417356"/>
                  </a:cubicBezTo>
                  <a:cubicBezTo>
                    <a:pt x="10375390" y="3426286"/>
                    <a:pt x="10372879" y="3435383"/>
                    <a:pt x="10367856" y="3444648"/>
                  </a:cubicBezTo>
                  <a:cubicBezTo>
                    <a:pt x="10362833" y="3453912"/>
                    <a:pt x="10356638" y="3462116"/>
                    <a:pt x="10349271" y="3469260"/>
                  </a:cubicBezTo>
                  <a:cubicBezTo>
                    <a:pt x="10345922" y="3472609"/>
                    <a:pt x="10341457" y="3476515"/>
                    <a:pt x="10335876" y="3480980"/>
                  </a:cubicBezTo>
                  <a:cubicBezTo>
                    <a:pt x="10330295" y="3485445"/>
                    <a:pt x="10323542" y="3489575"/>
                    <a:pt x="10315617" y="3493370"/>
                  </a:cubicBezTo>
                  <a:cubicBezTo>
                    <a:pt x="10307692" y="3497165"/>
                    <a:pt x="10298372" y="3500402"/>
                    <a:pt x="10287656" y="3503081"/>
                  </a:cubicBezTo>
                  <a:cubicBezTo>
                    <a:pt x="10276940" y="3505760"/>
                    <a:pt x="10264662" y="3507100"/>
                    <a:pt x="10250821" y="3507100"/>
                  </a:cubicBezTo>
                  <a:cubicBezTo>
                    <a:pt x="10240329" y="3507100"/>
                    <a:pt x="10228720" y="3506095"/>
                    <a:pt x="10215995" y="3504086"/>
                  </a:cubicBezTo>
                  <a:lnTo>
                    <a:pt x="10256514" y="3561682"/>
                  </a:lnTo>
                  <a:lnTo>
                    <a:pt x="10266225" y="3561682"/>
                  </a:lnTo>
                  <a:cubicBezTo>
                    <a:pt x="10281852" y="3561682"/>
                    <a:pt x="10298148" y="3563636"/>
                    <a:pt x="10315115" y="3567542"/>
                  </a:cubicBezTo>
                  <a:cubicBezTo>
                    <a:pt x="10332081" y="3571449"/>
                    <a:pt x="10348768" y="3578872"/>
                    <a:pt x="10365177" y="3589811"/>
                  </a:cubicBezTo>
                  <a:cubicBezTo>
                    <a:pt x="10381585" y="3600750"/>
                    <a:pt x="10397379" y="3615930"/>
                    <a:pt x="10412560" y="3635352"/>
                  </a:cubicBezTo>
                  <a:cubicBezTo>
                    <a:pt x="10427740" y="3654774"/>
                    <a:pt x="10441247" y="3680001"/>
                    <a:pt x="10453078" y="3711031"/>
                  </a:cubicBezTo>
                  <a:lnTo>
                    <a:pt x="10466808" y="3721412"/>
                  </a:lnTo>
                  <a:lnTo>
                    <a:pt x="10466808" y="3368131"/>
                  </a:lnTo>
                  <a:lnTo>
                    <a:pt x="10535455" y="3368131"/>
                  </a:lnTo>
                  <a:lnTo>
                    <a:pt x="10517037" y="3343017"/>
                  </a:lnTo>
                  <a:lnTo>
                    <a:pt x="10466473" y="3343017"/>
                  </a:lnTo>
                  <a:cubicBezTo>
                    <a:pt x="10465133" y="3338998"/>
                    <a:pt x="10463794" y="3333752"/>
                    <a:pt x="10462455" y="3327278"/>
                  </a:cubicBezTo>
                  <a:cubicBezTo>
                    <a:pt x="10461115" y="3320804"/>
                    <a:pt x="10459497" y="3314219"/>
                    <a:pt x="10457599" y="3307521"/>
                  </a:cubicBezTo>
                  <a:cubicBezTo>
                    <a:pt x="10455701" y="3300824"/>
                    <a:pt x="10453357" y="3294685"/>
                    <a:pt x="10450567" y="3289104"/>
                  </a:cubicBezTo>
                  <a:cubicBezTo>
                    <a:pt x="10447776" y="3283523"/>
                    <a:pt x="10444260" y="3279727"/>
                    <a:pt x="10440019" y="3277718"/>
                  </a:cubicBezTo>
                  <a:lnTo>
                    <a:pt x="10440019" y="3638366"/>
                  </a:lnTo>
                  <a:cubicBezTo>
                    <a:pt x="10427294" y="3616042"/>
                    <a:pt x="10412951" y="3595950"/>
                    <a:pt x="10396989" y="3578091"/>
                  </a:cubicBezTo>
                  <a:cubicBezTo>
                    <a:pt x="10381027" y="3560231"/>
                    <a:pt x="10361884" y="3544939"/>
                    <a:pt x="10339560" y="3532214"/>
                  </a:cubicBezTo>
                  <a:cubicBezTo>
                    <a:pt x="10351615" y="3525071"/>
                    <a:pt x="10361549" y="3517648"/>
                    <a:pt x="10369363" y="3509946"/>
                  </a:cubicBezTo>
                  <a:cubicBezTo>
                    <a:pt x="10377176" y="3502244"/>
                    <a:pt x="10383371" y="3494375"/>
                    <a:pt x="10387947" y="3486338"/>
                  </a:cubicBezTo>
                  <a:cubicBezTo>
                    <a:pt x="10392524" y="3478301"/>
                    <a:pt x="10395761" y="3470153"/>
                    <a:pt x="10397659" y="3461893"/>
                  </a:cubicBezTo>
                  <a:cubicBezTo>
                    <a:pt x="10399556" y="3453633"/>
                    <a:pt x="10400505" y="3445485"/>
                    <a:pt x="10400505" y="3437448"/>
                  </a:cubicBezTo>
                  <a:cubicBezTo>
                    <a:pt x="10400505" y="3429188"/>
                    <a:pt x="10399668" y="3420593"/>
                    <a:pt x="10397993" y="3411664"/>
                  </a:cubicBezTo>
                  <a:cubicBezTo>
                    <a:pt x="10396319" y="3402734"/>
                    <a:pt x="10393082" y="3394083"/>
                    <a:pt x="10388282" y="3385712"/>
                  </a:cubicBezTo>
                  <a:cubicBezTo>
                    <a:pt x="10383483" y="3377340"/>
                    <a:pt x="10376785" y="3369582"/>
                    <a:pt x="10368191" y="3362439"/>
                  </a:cubicBezTo>
                  <a:cubicBezTo>
                    <a:pt x="10359596" y="3355295"/>
                    <a:pt x="10348489" y="3349267"/>
                    <a:pt x="10334872" y="3344356"/>
                  </a:cubicBezTo>
                  <a:cubicBezTo>
                    <a:pt x="10330853" y="3351053"/>
                    <a:pt x="10326444" y="3357360"/>
                    <a:pt x="10321645" y="3363276"/>
                  </a:cubicBezTo>
                  <a:cubicBezTo>
                    <a:pt x="10316845" y="3369192"/>
                    <a:pt x="10311766" y="3374550"/>
                    <a:pt x="10306408" y="3379349"/>
                  </a:cubicBezTo>
                  <a:cubicBezTo>
                    <a:pt x="10301050" y="3384149"/>
                    <a:pt x="10295581" y="3388391"/>
                    <a:pt x="10290000" y="3392074"/>
                  </a:cubicBezTo>
                  <a:cubicBezTo>
                    <a:pt x="10284419" y="3395758"/>
                    <a:pt x="10278949" y="3398604"/>
                    <a:pt x="10273592" y="3400613"/>
                  </a:cubicBezTo>
                  <a:cubicBezTo>
                    <a:pt x="10276494" y="3393469"/>
                    <a:pt x="10277945" y="3386549"/>
                    <a:pt x="10277945" y="3379852"/>
                  </a:cubicBezTo>
                  <a:cubicBezTo>
                    <a:pt x="10277945" y="3374940"/>
                    <a:pt x="10277219" y="3370252"/>
                    <a:pt x="10275768" y="3365787"/>
                  </a:cubicBezTo>
                  <a:cubicBezTo>
                    <a:pt x="10274317" y="3361322"/>
                    <a:pt x="10272196" y="3357416"/>
                    <a:pt x="10269406" y="3354067"/>
                  </a:cubicBezTo>
                  <a:cubicBezTo>
                    <a:pt x="10266615" y="3350718"/>
                    <a:pt x="10263211" y="3348040"/>
                    <a:pt x="10259193" y="3346030"/>
                  </a:cubicBezTo>
                  <a:cubicBezTo>
                    <a:pt x="10255174" y="3344021"/>
                    <a:pt x="10250598" y="3343017"/>
                    <a:pt x="10245463" y="3343017"/>
                  </a:cubicBezTo>
                  <a:cubicBezTo>
                    <a:pt x="10240105" y="3343017"/>
                    <a:pt x="10234859" y="3344133"/>
                    <a:pt x="10229725" y="3346365"/>
                  </a:cubicBezTo>
                  <a:cubicBezTo>
                    <a:pt x="10224590" y="3348598"/>
                    <a:pt x="10220014" y="3351667"/>
                    <a:pt x="10215995" y="3355574"/>
                  </a:cubicBezTo>
                  <a:lnTo>
                    <a:pt x="10211818" y="3361522"/>
                  </a:lnTo>
                  <a:lnTo>
                    <a:pt x="10198247" y="3343017"/>
                  </a:lnTo>
                  <a:lnTo>
                    <a:pt x="9852223" y="3343017"/>
                  </a:lnTo>
                  <a:lnTo>
                    <a:pt x="9833582" y="3343017"/>
                  </a:lnTo>
                  <a:lnTo>
                    <a:pt x="9794626" y="3343017"/>
                  </a:lnTo>
                  <a:lnTo>
                    <a:pt x="9773195" y="3307187"/>
                  </a:lnTo>
                  <a:cubicBezTo>
                    <a:pt x="9792840" y="3279504"/>
                    <a:pt x="9813825" y="3259245"/>
                    <a:pt x="9836149" y="3246409"/>
                  </a:cubicBezTo>
                  <a:cubicBezTo>
                    <a:pt x="9858473" y="3233572"/>
                    <a:pt x="9883253" y="3227154"/>
                    <a:pt x="9910489" y="3227154"/>
                  </a:cubicBezTo>
                  <a:cubicBezTo>
                    <a:pt x="9924553" y="3227154"/>
                    <a:pt x="9938338" y="3228940"/>
                    <a:pt x="9951844" y="3232512"/>
                  </a:cubicBezTo>
                  <a:cubicBezTo>
                    <a:pt x="9965351" y="3236084"/>
                    <a:pt x="9978522" y="3240995"/>
                    <a:pt x="9991358" y="3247246"/>
                  </a:cubicBezTo>
                  <a:cubicBezTo>
                    <a:pt x="10004195" y="3253497"/>
                    <a:pt x="10016864" y="3260864"/>
                    <a:pt x="10029365" y="3269347"/>
                  </a:cubicBezTo>
                  <a:cubicBezTo>
                    <a:pt x="10041866" y="3277830"/>
                    <a:pt x="10054368" y="3286983"/>
                    <a:pt x="10066869" y="3296806"/>
                  </a:cubicBezTo>
                  <a:lnTo>
                    <a:pt x="10066869" y="3276379"/>
                  </a:lnTo>
                  <a:cubicBezTo>
                    <a:pt x="10050796" y="3262538"/>
                    <a:pt x="10035783" y="3250316"/>
                    <a:pt x="10021831" y="3239712"/>
                  </a:cubicBezTo>
                  <a:cubicBezTo>
                    <a:pt x="10007878" y="3229108"/>
                    <a:pt x="9994148" y="3220178"/>
                    <a:pt x="9980643" y="3212923"/>
                  </a:cubicBezTo>
                  <a:cubicBezTo>
                    <a:pt x="9967137" y="3205667"/>
                    <a:pt x="9953351" y="3200142"/>
                    <a:pt x="9939287" y="3196346"/>
                  </a:cubicBezTo>
                  <a:cubicBezTo>
                    <a:pt x="9925222" y="3192552"/>
                    <a:pt x="9910154" y="3190654"/>
                    <a:pt x="9894081" y="3190654"/>
                  </a:cubicBezTo>
                  <a:close/>
                  <a:moveTo>
                    <a:pt x="8798706" y="3190654"/>
                  </a:moveTo>
                  <a:cubicBezTo>
                    <a:pt x="8781739" y="3190654"/>
                    <a:pt x="8766168" y="3192384"/>
                    <a:pt x="8751992" y="3195844"/>
                  </a:cubicBezTo>
                  <a:cubicBezTo>
                    <a:pt x="8737816" y="3199304"/>
                    <a:pt x="8724421" y="3204830"/>
                    <a:pt x="8711808" y="3212420"/>
                  </a:cubicBezTo>
                  <a:cubicBezTo>
                    <a:pt x="8699196" y="3220010"/>
                    <a:pt x="8687029" y="3229945"/>
                    <a:pt x="8675308" y="3242223"/>
                  </a:cubicBezTo>
                  <a:cubicBezTo>
                    <a:pt x="8663588" y="3254501"/>
                    <a:pt x="8651701" y="3269347"/>
                    <a:pt x="8639646" y="3286760"/>
                  </a:cubicBezTo>
                  <a:lnTo>
                    <a:pt x="8679159" y="3343017"/>
                  </a:lnTo>
                  <a:lnTo>
                    <a:pt x="8622903" y="3343017"/>
                  </a:lnTo>
                  <a:lnTo>
                    <a:pt x="8641654" y="3368131"/>
                  </a:lnTo>
                  <a:lnTo>
                    <a:pt x="8677150" y="3368131"/>
                  </a:lnTo>
                  <a:lnTo>
                    <a:pt x="8677150" y="3693284"/>
                  </a:lnTo>
                  <a:lnTo>
                    <a:pt x="8703939" y="3718733"/>
                  </a:lnTo>
                  <a:lnTo>
                    <a:pt x="8703939" y="3368131"/>
                  </a:lnTo>
                  <a:lnTo>
                    <a:pt x="8755620" y="3368131"/>
                  </a:lnTo>
                  <a:lnTo>
                    <a:pt x="8774595" y="3368131"/>
                  </a:lnTo>
                  <a:lnTo>
                    <a:pt x="8790781" y="3368131"/>
                  </a:lnTo>
                  <a:lnTo>
                    <a:pt x="8790781" y="3512457"/>
                  </a:lnTo>
                  <a:cubicBezTo>
                    <a:pt x="8794353" y="3527861"/>
                    <a:pt x="8800882" y="3540251"/>
                    <a:pt x="8810370" y="3549627"/>
                  </a:cubicBezTo>
                  <a:cubicBezTo>
                    <a:pt x="8819858" y="3559003"/>
                    <a:pt x="8830964" y="3563692"/>
                    <a:pt x="8843688" y="3563692"/>
                  </a:cubicBezTo>
                  <a:cubicBezTo>
                    <a:pt x="8851725" y="3563692"/>
                    <a:pt x="8861436" y="3561236"/>
                    <a:pt x="8872822" y="3556325"/>
                  </a:cubicBezTo>
                  <a:cubicBezTo>
                    <a:pt x="8884207" y="3551413"/>
                    <a:pt x="8895202" y="3544548"/>
                    <a:pt x="8905806" y="3535730"/>
                  </a:cubicBezTo>
                  <a:cubicBezTo>
                    <a:pt x="8916410" y="3526912"/>
                    <a:pt x="8925451" y="3516253"/>
                    <a:pt x="8932930" y="3503751"/>
                  </a:cubicBezTo>
                  <a:cubicBezTo>
                    <a:pt x="8940408" y="3491249"/>
                    <a:pt x="8944147" y="3477408"/>
                    <a:pt x="8944147" y="3462228"/>
                  </a:cubicBezTo>
                  <a:cubicBezTo>
                    <a:pt x="8944147" y="3461335"/>
                    <a:pt x="8944092" y="3460442"/>
                    <a:pt x="8943980" y="3459549"/>
                  </a:cubicBezTo>
                  <a:cubicBezTo>
                    <a:pt x="8943868" y="3458656"/>
                    <a:pt x="8943813" y="3457763"/>
                    <a:pt x="8943813" y="3456870"/>
                  </a:cubicBezTo>
                  <a:cubicBezTo>
                    <a:pt x="8944929" y="3456647"/>
                    <a:pt x="8946045" y="3456535"/>
                    <a:pt x="8947161" y="3456535"/>
                  </a:cubicBezTo>
                  <a:cubicBezTo>
                    <a:pt x="8948277" y="3456535"/>
                    <a:pt x="8949394" y="3456535"/>
                    <a:pt x="8950510" y="3456535"/>
                  </a:cubicBezTo>
                  <a:cubicBezTo>
                    <a:pt x="8956984" y="3456535"/>
                    <a:pt x="8963290" y="3457707"/>
                    <a:pt x="8969430" y="3460051"/>
                  </a:cubicBezTo>
                  <a:cubicBezTo>
                    <a:pt x="8975569" y="3462395"/>
                    <a:pt x="8980982" y="3465688"/>
                    <a:pt x="8985671" y="3469930"/>
                  </a:cubicBezTo>
                  <a:cubicBezTo>
                    <a:pt x="8990359" y="3474171"/>
                    <a:pt x="8994154" y="3479306"/>
                    <a:pt x="8997056" y="3485334"/>
                  </a:cubicBezTo>
                  <a:cubicBezTo>
                    <a:pt x="8999958" y="3491361"/>
                    <a:pt x="9001409" y="3498058"/>
                    <a:pt x="9001409" y="3505425"/>
                  </a:cubicBezTo>
                  <a:cubicBezTo>
                    <a:pt x="9001409" y="3518150"/>
                    <a:pt x="8998005" y="3530875"/>
                    <a:pt x="8991196" y="3543600"/>
                  </a:cubicBezTo>
                  <a:cubicBezTo>
                    <a:pt x="8984387" y="3556325"/>
                    <a:pt x="8974787" y="3567710"/>
                    <a:pt x="8962398" y="3577756"/>
                  </a:cubicBezTo>
                  <a:cubicBezTo>
                    <a:pt x="8950008" y="3587802"/>
                    <a:pt x="8935050" y="3595950"/>
                    <a:pt x="8917526" y="3602201"/>
                  </a:cubicBezTo>
                  <a:cubicBezTo>
                    <a:pt x="8900001" y="3608452"/>
                    <a:pt x="8880523" y="3611577"/>
                    <a:pt x="8859092" y="3611577"/>
                  </a:cubicBezTo>
                  <a:cubicBezTo>
                    <a:pt x="8843242" y="3611577"/>
                    <a:pt x="8827392" y="3609791"/>
                    <a:pt x="8811542" y="3606219"/>
                  </a:cubicBezTo>
                  <a:lnTo>
                    <a:pt x="8851725" y="3661137"/>
                  </a:lnTo>
                  <a:cubicBezTo>
                    <a:pt x="8890123" y="3662923"/>
                    <a:pt x="8927628" y="3673582"/>
                    <a:pt x="8964239" y="3693116"/>
                  </a:cubicBezTo>
                  <a:cubicBezTo>
                    <a:pt x="9000851" y="3712650"/>
                    <a:pt x="9037463" y="3739718"/>
                    <a:pt x="9074074" y="3774321"/>
                  </a:cubicBezTo>
                  <a:lnTo>
                    <a:pt x="9074074" y="3752889"/>
                  </a:lnTo>
                  <a:cubicBezTo>
                    <a:pt x="9064251" y="3742174"/>
                    <a:pt x="9053313" y="3731458"/>
                    <a:pt x="9041258" y="3720742"/>
                  </a:cubicBezTo>
                  <a:cubicBezTo>
                    <a:pt x="9029203" y="3710027"/>
                    <a:pt x="9016701" y="3699702"/>
                    <a:pt x="9003753" y="3689768"/>
                  </a:cubicBezTo>
                  <a:cubicBezTo>
                    <a:pt x="8990805" y="3679833"/>
                    <a:pt x="8977801" y="3670680"/>
                    <a:pt x="8964742" y="3662309"/>
                  </a:cubicBezTo>
                  <a:cubicBezTo>
                    <a:pt x="8951682" y="3653937"/>
                    <a:pt x="8939236" y="3646738"/>
                    <a:pt x="8927404" y="3640710"/>
                  </a:cubicBezTo>
                  <a:cubicBezTo>
                    <a:pt x="8941245" y="3635576"/>
                    <a:pt x="8954138" y="3628990"/>
                    <a:pt x="8966081" y="3620953"/>
                  </a:cubicBezTo>
                  <a:cubicBezTo>
                    <a:pt x="8978024" y="3612916"/>
                    <a:pt x="8988349" y="3603596"/>
                    <a:pt x="8997056" y="3592992"/>
                  </a:cubicBezTo>
                  <a:cubicBezTo>
                    <a:pt x="9005762" y="3582388"/>
                    <a:pt x="9012627" y="3570612"/>
                    <a:pt x="9017650" y="3557664"/>
                  </a:cubicBezTo>
                  <a:cubicBezTo>
                    <a:pt x="9022673" y="3544716"/>
                    <a:pt x="9025184" y="3530763"/>
                    <a:pt x="9025184" y="3515806"/>
                  </a:cubicBezTo>
                  <a:cubicBezTo>
                    <a:pt x="9025184" y="3510895"/>
                    <a:pt x="9024682" y="3505369"/>
                    <a:pt x="9023678" y="3499230"/>
                  </a:cubicBezTo>
                  <a:cubicBezTo>
                    <a:pt x="9022673" y="3493091"/>
                    <a:pt x="9021110" y="3486840"/>
                    <a:pt x="9018989" y="3480478"/>
                  </a:cubicBezTo>
                  <a:cubicBezTo>
                    <a:pt x="9016869" y="3474116"/>
                    <a:pt x="9014078" y="3467865"/>
                    <a:pt x="9010618" y="3461726"/>
                  </a:cubicBezTo>
                  <a:cubicBezTo>
                    <a:pt x="9007158" y="3455586"/>
                    <a:pt x="9002972" y="3450061"/>
                    <a:pt x="8998060" y="3445150"/>
                  </a:cubicBezTo>
                  <a:cubicBezTo>
                    <a:pt x="8992033" y="3439122"/>
                    <a:pt x="8985726" y="3434211"/>
                    <a:pt x="8979141" y="3430416"/>
                  </a:cubicBezTo>
                  <a:cubicBezTo>
                    <a:pt x="8972555" y="3426621"/>
                    <a:pt x="8965914" y="3423719"/>
                    <a:pt x="8959216" y="3421709"/>
                  </a:cubicBezTo>
                  <a:cubicBezTo>
                    <a:pt x="8952519" y="3419700"/>
                    <a:pt x="8945822" y="3418361"/>
                    <a:pt x="8939125" y="3417691"/>
                  </a:cubicBezTo>
                  <a:cubicBezTo>
                    <a:pt x="8932427" y="3417021"/>
                    <a:pt x="8925953" y="3416687"/>
                    <a:pt x="8919702" y="3416687"/>
                  </a:cubicBezTo>
                  <a:cubicBezTo>
                    <a:pt x="8913898" y="3416687"/>
                    <a:pt x="8908205" y="3416854"/>
                    <a:pt x="8902624" y="3417189"/>
                  </a:cubicBezTo>
                  <a:cubicBezTo>
                    <a:pt x="8897043" y="3417524"/>
                    <a:pt x="8891797" y="3417691"/>
                    <a:pt x="8886886" y="3417691"/>
                  </a:cubicBezTo>
                  <a:cubicBezTo>
                    <a:pt x="8873491" y="3417691"/>
                    <a:pt x="8860711" y="3414677"/>
                    <a:pt x="8848544" y="3408650"/>
                  </a:cubicBezTo>
                  <a:cubicBezTo>
                    <a:pt x="8836377" y="3402622"/>
                    <a:pt x="8826053" y="3392353"/>
                    <a:pt x="8817570" y="3377842"/>
                  </a:cubicBezTo>
                  <a:lnTo>
                    <a:pt x="8817570" y="3368131"/>
                  </a:lnTo>
                  <a:lnTo>
                    <a:pt x="9069944" y="3368131"/>
                  </a:lnTo>
                  <a:lnTo>
                    <a:pt x="9093831" y="3368131"/>
                  </a:lnTo>
                  <a:lnTo>
                    <a:pt x="9177101" y="3368131"/>
                  </a:lnTo>
                  <a:cubicBezTo>
                    <a:pt x="9167725" y="3376168"/>
                    <a:pt x="9158627" y="3385991"/>
                    <a:pt x="9149809" y="3397599"/>
                  </a:cubicBezTo>
                  <a:cubicBezTo>
                    <a:pt x="9140991" y="3409208"/>
                    <a:pt x="9133233" y="3422100"/>
                    <a:pt x="9126536" y="3436276"/>
                  </a:cubicBezTo>
                  <a:cubicBezTo>
                    <a:pt x="9119839" y="3450452"/>
                    <a:pt x="9114481" y="3465744"/>
                    <a:pt x="9110463" y="3482152"/>
                  </a:cubicBezTo>
                  <a:cubicBezTo>
                    <a:pt x="9106445" y="3498561"/>
                    <a:pt x="9104435" y="3515694"/>
                    <a:pt x="9104435" y="3533554"/>
                  </a:cubicBezTo>
                  <a:cubicBezTo>
                    <a:pt x="9104435" y="3550297"/>
                    <a:pt x="9105328" y="3565310"/>
                    <a:pt x="9107114" y="3578593"/>
                  </a:cubicBezTo>
                  <a:cubicBezTo>
                    <a:pt x="9108900" y="3591876"/>
                    <a:pt x="9111188" y="3603819"/>
                    <a:pt x="9113979" y="3614423"/>
                  </a:cubicBezTo>
                  <a:cubicBezTo>
                    <a:pt x="9116769" y="3625027"/>
                    <a:pt x="9119951" y="3634292"/>
                    <a:pt x="9123523" y="3642217"/>
                  </a:cubicBezTo>
                  <a:cubicBezTo>
                    <a:pt x="9127094" y="3650142"/>
                    <a:pt x="9130555" y="3656895"/>
                    <a:pt x="9133903" y="3662476"/>
                  </a:cubicBezTo>
                  <a:cubicBezTo>
                    <a:pt x="9138591" y="3670290"/>
                    <a:pt x="9144172" y="3677657"/>
                    <a:pt x="9150646" y="3684577"/>
                  </a:cubicBezTo>
                  <a:cubicBezTo>
                    <a:pt x="9157121" y="3691498"/>
                    <a:pt x="9164264" y="3697581"/>
                    <a:pt x="9172077" y="3702827"/>
                  </a:cubicBezTo>
                  <a:cubicBezTo>
                    <a:pt x="9179891" y="3708073"/>
                    <a:pt x="9188430" y="3712259"/>
                    <a:pt x="9197695" y="3715385"/>
                  </a:cubicBezTo>
                  <a:cubicBezTo>
                    <a:pt x="9206959" y="3718510"/>
                    <a:pt x="9216615" y="3720073"/>
                    <a:pt x="9226660" y="3720073"/>
                  </a:cubicBezTo>
                  <a:cubicBezTo>
                    <a:pt x="9234697" y="3720073"/>
                    <a:pt x="9241785" y="3718733"/>
                    <a:pt x="9247924" y="3716054"/>
                  </a:cubicBezTo>
                  <a:cubicBezTo>
                    <a:pt x="9254063" y="3713375"/>
                    <a:pt x="9259198" y="3709859"/>
                    <a:pt x="9263327" y="3705506"/>
                  </a:cubicBezTo>
                  <a:cubicBezTo>
                    <a:pt x="9267457" y="3701153"/>
                    <a:pt x="9270583" y="3696242"/>
                    <a:pt x="9272704" y="3690772"/>
                  </a:cubicBezTo>
                  <a:cubicBezTo>
                    <a:pt x="9274825" y="3685303"/>
                    <a:pt x="9275885" y="3679777"/>
                    <a:pt x="9275885" y="3674196"/>
                  </a:cubicBezTo>
                  <a:cubicBezTo>
                    <a:pt x="9275885" y="3667946"/>
                    <a:pt x="9274769" y="3662197"/>
                    <a:pt x="9272537" y="3656951"/>
                  </a:cubicBezTo>
                  <a:cubicBezTo>
                    <a:pt x="9270304" y="3651705"/>
                    <a:pt x="9267346" y="3647128"/>
                    <a:pt x="9263663" y="3643222"/>
                  </a:cubicBezTo>
                  <a:cubicBezTo>
                    <a:pt x="9259979" y="3639315"/>
                    <a:pt x="9255681" y="3636301"/>
                    <a:pt x="9250771" y="3634180"/>
                  </a:cubicBezTo>
                  <a:cubicBezTo>
                    <a:pt x="9245859" y="3632059"/>
                    <a:pt x="9240725" y="3630999"/>
                    <a:pt x="9235367" y="3630999"/>
                  </a:cubicBezTo>
                  <a:cubicBezTo>
                    <a:pt x="9230902" y="3630999"/>
                    <a:pt x="9226269" y="3631446"/>
                    <a:pt x="9221470" y="3632338"/>
                  </a:cubicBezTo>
                  <a:cubicBezTo>
                    <a:pt x="9216670" y="3633231"/>
                    <a:pt x="9212149" y="3635073"/>
                    <a:pt x="9207908" y="3637864"/>
                  </a:cubicBezTo>
                  <a:cubicBezTo>
                    <a:pt x="9203667" y="3640654"/>
                    <a:pt x="9200206" y="3644617"/>
                    <a:pt x="9197527" y="3649751"/>
                  </a:cubicBezTo>
                  <a:cubicBezTo>
                    <a:pt x="9194848" y="3654886"/>
                    <a:pt x="9193509" y="3661583"/>
                    <a:pt x="9193509" y="3669843"/>
                  </a:cubicBezTo>
                  <a:cubicBezTo>
                    <a:pt x="9193509" y="3671183"/>
                    <a:pt x="9193565" y="3672522"/>
                    <a:pt x="9193676" y="3673862"/>
                  </a:cubicBezTo>
                  <a:cubicBezTo>
                    <a:pt x="9193788" y="3675201"/>
                    <a:pt x="9193955" y="3676652"/>
                    <a:pt x="9194179" y="3678215"/>
                  </a:cubicBezTo>
                  <a:cubicBezTo>
                    <a:pt x="9185025" y="3676429"/>
                    <a:pt x="9176487" y="3672522"/>
                    <a:pt x="9168561" y="3666495"/>
                  </a:cubicBezTo>
                  <a:cubicBezTo>
                    <a:pt x="9160637" y="3660467"/>
                    <a:pt x="9153771" y="3652486"/>
                    <a:pt x="9147967" y="3642552"/>
                  </a:cubicBezTo>
                  <a:cubicBezTo>
                    <a:pt x="9142163" y="3632618"/>
                    <a:pt x="9137587" y="3620897"/>
                    <a:pt x="9134238" y="3607391"/>
                  </a:cubicBezTo>
                  <a:cubicBezTo>
                    <a:pt x="9130889" y="3593885"/>
                    <a:pt x="9129215" y="3578872"/>
                    <a:pt x="9129215" y="3562352"/>
                  </a:cubicBezTo>
                  <a:cubicBezTo>
                    <a:pt x="9129215" y="3545386"/>
                    <a:pt x="9131503" y="3528810"/>
                    <a:pt x="9136079" y="3512625"/>
                  </a:cubicBezTo>
                  <a:cubicBezTo>
                    <a:pt x="9140656" y="3496440"/>
                    <a:pt x="9146795" y="3481148"/>
                    <a:pt x="9154497" y="3466749"/>
                  </a:cubicBezTo>
                  <a:cubicBezTo>
                    <a:pt x="9162199" y="3452349"/>
                    <a:pt x="9171129" y="3439122"/>
                    <a:pt x="9181286" y="3427067"/>
                  </a:cubicBezTo>
                  <a:cubicBezTo>
                    <a:pt x="9191444" y="3415012"/>
                    <a:pt x="9202159" y="3404631"/>
                    <a:pt x="9213433" y="3395925"/>
                  </a:cubicBezTo>
                  <a:cubicBezTo>
                    <a:pt x="9224707" y="3387219"/>
                    <a:pt x="9236259" y="3380410"/>
                    <a:pt x="9248091" y="3375498"/>
                  </a:cubicBezTo>
                  <a:cubicBezTo>
                    <a:pt x="9259923" y="3370587"/>
                    <a:pt x="9271197" y="3368131"/>
                    <a:pt x="9281913" y="3368131"/>
                  </a:cubicBezTo>
                  <a:lnTo>
                    <a:pt x="9298544" y="3368131"/>
                  </a:lnTo>
                  <a:lnTo>
                    <a:pt x="9307585" y="3368131"/>
                  </a:lnTo>
                  <a:lnTo>
                    <a:pt x="9315957" y="3392242"/>
                  </a:lnTo>
                  <a:cubicBezTo>
                    <a:pt x="9319529" y="3394474"/>
                    <a:pt x="9325277" y="3396483"/>
                    <a:pt x="9333203" y="3398269"/>
                  </a:cubicBezTo>
                  <a:cubicBezTo>
                    <a:pt x="9341127" y="3400055"/>
                    <a:pt x="9350281" y="3402678"/>
                    <a:pt x="9360661" y="3406138"/>
                  </a:cubicBezTo>
                  <a:cubicBezTo>
                    <a:pt x="9371042" y="3409599"/>
                    <a:pt x="9382037" y="3414454"/>
                    <a:pt x="9393645" y="3420705"/>
                  </a:cubicBezTo>
                  <a:cubicBezTo>
                    <a:pt x="9405254" y="3426956"/>
                    <a:pt x="9416527" y="3435774"/>
                    <a:pt x="9427467" y="3447159"/>
                  </a:cubicBezTo>
                  <a:lnTo>
                    <a:pt x="9333705" y="3528866"/>
                  </a:lnTo>
                  <a:lnTo>
                    <a:pt x="9365182" y="3572733"/>
                  </a:lnTo>
                  <a:cubicBezTo>
                    <a:pt x="9366521" y="3572510"/>
                    <a:pt x="9367917" y="3572398"/>
                    <a:pt x="9369368" y="3572398"/>
                  </a:cubicBezTo>
                  <a:cubicBezTo>
                    <a:pt x="9370819" y="3572398"/>
                    <a:pt x="9372325" y="3572398"/>
                    <a:pt x="9373889" y="3572398"/>
                  </a:cubicBezTo>
                  <a:cubicBezTo>
                    <a:pt x="9384604" y="3572398"/>
                    <a:pt x="9395375" y="3574240"/>
                    <a:pt x="9406203" y="3577923"/>
                  </a:cubicBezTo>
                  <a:cubicBezTo>
                    <a:pt x="9417030" y="3581607"/>
                    <a:pt x="9427243" y="3586016"/>
                    <a:pt x="9436843" y="3591150"/>
                  </a:cubicBezTo>
                  <a:cubicBezTo>
                    <a:pt x="9446442" y="3596285"/>
                    <a:pt x="9454869" y="3601587"/>
                    <a:pt x="9462125" y="3607056"/>
                  </a:cubicBezTo>
                  <a:cubicBezTo>
                    <a:pt x="9469381" y="3612526"/>
                    <a:pt x="9474794" y="3617046"/>
                    <a:pt x="9478366" y="3620618"/>
                  </a:cubicBezTo>
                  <a:cubicBezTo>
                    <a:pt x="9486403" y="3628655"/>
                    <a:pt x="9493211" y="3636524"/>
                    <a:pt x="9498793" y="3644226"/>
                  </a:cubicBezTo>
                  <a:cubicBezTo>
                    <a:pt x="9504373" y="3651928"/>
                    <a:pt x="9509173" y="3659295"/>
                    <a:pt x="9513191" y="3666327"/>
                  </a:cubicBezTo>
                  <a:cubicBezTo>
                    <a:pt x="9517210" y="3673359"/>
                    <a:pt x="9520615" y="3679833"/>
                    <a:pt x="9523405" y="3685749"/>
                  </a:cubicBezTo>
                  <a:cubicBezTo>
                    <a:pt x="9526195" y="3691665"/>
                    <a:pt x="9528819" y="3696855"/>
                    <a:pt x="9531274" y="3701320"/>
                  </a:cubicBezTo>
                  <a:lnTo>
                    <a:pt x="9544669" y="3716054"/>
                  </a:lnTo>
                  <a:lnTo>
                    <a:pt x="9544669" y="3368131"/>
                  </a:lnTo>
                  <a:lnTo>
                    <a:pt x="9613315" y="3368131"/>
                  </a:lnTo>
                  <a:lnTo>
                    <a:pt x="9594898" y="3343017"/>
                  </a:lnTo>
                  <a:lnTo>
                    <a:pt x="9299325" y="3343017"/>
                  </a:lnTo>
                  <a:lnTo>
                    <a:pt x="9280127" y="3343017"/>
                  </a:lnTo>
                  <a:lnTo>
                    <a:pt x="9075413" y="3343017"/>
                  </a:lnTo>
                  <a:lnTo>
                    <a:pt x="9051527" y="3343017"/>
                  </a:lnTo>
                  <a:lnTo>
                    <a:pt x="8756848" y="3343017"/>
                  </a:lnTo>
                  <a:lnTo>
                    <a:pt x="8737203" y="3343017"/>
                  </a:lnTo>
                  <a:lnTo>
                    <a:pt x="8699251" y="3343017"/>
                  </a:lnTo>
                  <a:lnTo>
                    <a:pt x="8677820" y="3307187"/>
                  </a:lnTo>
                  <a:cubicBezTo>
                    <a:pt x="8697465" y="3279504"/>
                    <a:pt x="8718450" y="3259245"/>
                    <a:pt x="8740774" y="3246409"/>
                  </a:cubicBezTo>
                  <a:cubicBezTo>
                    <a:pt x="8763099" y="3233572"/>
                    <a:pt x="8787879" y="3227154"/>
                    <a:pt x="8815113" y="3227154"/>
                  </a:cubicBezTo>
                  <a:cubicBezTo>
                    <a:pt x="8829178" y="3227154"/>
                    <a:pt x="8842963" y="3228940"/>
                    <a:pt x="8856469" y="3232512"/>
                  </a:cubicBezTo>
                  <a:cubicBezTo>
                    <a:pt x="8869975" y="3236084"/>
                    <a:pt x="8883147" y="3240995"/>
                    <a:pt x="8895983" y="3247246"/>
                  </a:cubicBezTo>
                  <a:cubicBezTo>
                    <a:pt x="8908819" y="3253497"/>
                    <a:pt x="8921488" y="3260864"/>
                    <a:pt x="8933990" y="3269347"/>
                  </a:cubicBezTo>
                  <a:cubicBezTo>
                    <a:pt x="8946492" y="3277830"/>
                    <a:pt x="8958993" y="3286983"/>
                    <a:pt x="8971495" y="3296806"/>
                  </a:cubicBezTo>
                  <a:lnTo>
                    <a:pt x="8971495" y="3276379"/>
                  </a:lnTo>
                  <a:cubicBezTo>
                    <a:pt x="8955421" y="3262538"/>
                    <a:pt x="8940408" y="3250316"/>
                    <a:pt x="8926456" y="3239712"/>
                  </a:cubicBezTo>
                  <a:cubicBezTo>
                    <a:pt x="8912503" y="3229108"/>
                    <a:pt x="8898773" y="3220178"/>
                    <a:pt x="8885267" y="3212923"/>
                  </a:cubicBezTo>
                  <a:cubicBezTo>
                    <a:pt x="8871761" y="3205667"/>
                    <a:pt x="8857976" y="3200142"/>
                    <a:pt x="8843912" y="3196346"/>
                  </a:cubicBezTo>
                  <a:cubicBezTo>
                    <a:pt x="8829848" y="3192552"/>
                    <a:pt x="8814779" y="3190654"/>
                    <a:pt x="8798706" y="3190654"/>
                  </a:cubicBezTo>
                  <a:close/>
                  <a:moveTo>
                    <a:pt x="7194636" y="3189984"/>
                  </a:moveTo>
                  <a:lnTo>
                    <a:pt x="7036246" y="3315558"/>
                  </a:lnTo>
                  <a:lnTo>
                    <a:pt x="7097526" y="3315558"/>
                  </a:lnTo>
                  <a:lnTo>
                    <a:pt x="7219416" y="3189984"/>
                  </a:lnTo>
                  <a:close/>
                  <a:moveTo>
                    <a:pt x="7818523" y="3181612"/>
                  </a:moveTo>
                  <a:cubicBezTo>
                    <a:pt x="7798208" y="3181612"/>
                    <a:pt x="7781465" y="3183901"/>
                    <a:pt x="7768294" y="3188477"/>
                  </a:cubicBezTo>
                  <a:cubicBezTo>
                    <a:pt x="7755122" y="3193054"/>
                    <a:pt x="7744630" y="3198802"/>
                    <a:pt x="7736817" y="3205723"/>
                  </a:cubicBezTo>
                  <a:cubicBezTo>
                    <a:pt x="7729003" y="3212643"/>
                    <a:pt x="7723534" y="3220178"/>
                    <a:pt x="7720408" y="3228326"/>
                  </a:cubicBezTo>
                  <a:cubicBezTo>
                    <a:pt x="7717283" y="3236474"/>
                    <a:pt x="7715720" y="3244009"/>
                    <a:pt x="7715720" y="3250929"/>
                  </a:cubicBezTo>
                  <a:cubicBezTo>
                    <a:pt x="7715720" y="3261868"/>
                    <a:pt x="7718343" y="3270965"/>
                    <a:pt x="7723589" y="3278221"/>
                  </a:cubicBezTo>
                  <a:cubicBezTo>
                    <a:pt x="7728836" y="3285476"/>
                    <a:pt x="7735365" y="3291225"/>
                    <a:pt x="7743179" y="3295466"/>
                  </a:cubicBezTo>
                  <a:cubicBezTo>
                    <a:pt x="7750992" y="3299708"/>
                    <a:pt x="7759420" y="3302722"/>
                    <a:pt x="7768461" y="3304507"/>
                  </a:cubicBezTo>
                  <a:cubicBezTo>
                    <a:pt x="7777502" y="3306294"/>
                    <a:pt x="7785818" y="3307187"/>
                    <a:pt x="7793408" y="3307187"/>
                  </a:cubicBezTo>
                  <a:cubicBezTo>
                    <a:pt x="7804124" y="3307187"/>
                    <a:pt x="7814616" y="3306907"/>
                    <a:pt x="7824886" y="3306350"/>
                  </a:cubicBezTo>
                  <a:cubicBezTo>
                    <a:pt x="7835155" y="3305791"/>
                    <a:pt x="7845647" y="3305512"/>
                    <a:pt x="7856363" y="3305512"/>
                  </a:cubicBezTo>
                  <a:cubicBezTo>
                    <a:pt x="7862390" y="3305512"/>
                    <a:pt x="7868195" y="3306405"/>
                    <a:pt x="7873776" y="3308191"/>
                  </a:cubicBezTo>
                  <a:cubicBezTo>
                    <a:pt x="7879357" y="3309977"/>
                    <a:pt x="7884324" y="3312488"/>
                    <a:pt x="7888677" y="3315725"/>
                  </a:cubicBezTo>
                  <a:cubicBezTo>
                    <a:pt x="7893030" y="3318962"/>
                    <a:pt x="7896546" y="3322925"/>
                    <a:pt x="7899225" y="3327613"/>
                  </a:cubicBezTo>
                  <a:cubicBezTo>
                    <a:pt x="7901904" y="3332301"/>
                    <a:pt x="7903244" y="3337436"/>
                    <a:pt x="7903244" y="3343017"/>
                  </a:cubicBezTo>
                  <a:lnTo>
                    <a:pt x="7638702" y="3343017"/>
                  </a:lnTo>
                  <a:lnTo>
                    <a:pt x="7614257" y="3343017"/>
                  </a:lnTo>
                  <a:lnTo>
                    <a:pt x="7378587" y="3343017"/>
                  </a:lnTo>
                  <a:lnTo>
                    <a:pt x="7356077" y="3343017"/>
                  </a:lnTo>
                  <a:lnTo>
                    <a:pt x="7328023" y="3343017"/>
                  </a:lnTo>
                  <a:cubicBezTo>
                    <a:pt x="7326683" y="3338998"/>
                    <a:pt x="7325344" y="3333752"/>
                    <a:pt x="7324005" y="3327278"/>
                  </a:cubicBezTo>
                  <a:cubicBezTo>
                    <a:pt x="7322665" y="3320804"/>
                    <a:pt x="7321047" y="3314219"/>
                    <a:pt x="7319149" y="3307521"/>
                  </a:cubicBezTo>
                  <a:cubicBezTo>
                    <a:pt x="7317251" y="3300824"/>
                    <a:pt x="7314907" y="3294685"/>
                    <a:pt x="7312117" y="3289104"/>
                  </a:cubicBezTo>
                  <a:cubicBezTo>
                    <a:pt x="7309326" y="3283523"/>
                    <a:pt x="7305810" y="3279727"/>
                    <a:pt x="7301569" y="3277718"/>
                  </a:cubicBezTo>
                  <a:lnTo>
                    <a:pt x="7301569" y="3387888"/>
                  </a:lnTo>
                  <a:cubicBezTo>
                    <a:pt x="7297774" y="3381191"/>
                    <a:pt x="7294369" y="3375331"/>
                    <a:pt x="7291355" y="3370308"/>
                  </a:cubicBezTo>
                  <a:cubicBezTo>
                    <a:pt x="7288342" y="3365285"/>
                    <a:pt x="7285160" y="3360988"/>
                    <a:pt x="7281812" y="3357416"/>
                  </a:cubicBezTo>
                  <a:cubicBezTo>
                    <a:pt x="7278463" y="3353844"/>
                    <a:pt x="7274780" y="3350886"/>
                    <a:pt x="7270761" y="3348542"/>
                  </a:cubicBezTo>
                  <a:cubicBezTo>
                    <a:pt x="7266743" y="3346198"/>
                    <a:pt x="7261943" y="3344356"/>
                    <a:pt x="7256362" y="3343017"/>
                  </a:cubicBezTo>
                  <a:lnTo>
                    <a:pt x="7255432" y="3343017"/>
                  </a:lnTo>
                  <a:lnTo>
                    <a:pt x="7232252" y="3343017"/>
                  </a:lnTo>
                  <a:lnTo>
                    <a:pt x="6873502" y="3343017"/>
                  </a:lnTo>
                  <a:lnTo>
                    <a:pt x="6851252" y="3343017"/>
                  </a:lnTo>
                  <a:lnTo>
                    <a:pt x="6822938" y="3343017"/>
                  </a:lnTo>
                  <a:cubicBezTo>
                    <a:pt x="6821599" y="3338998"/>
                    <a:pt x="6820259" y="3333752"/>
                    <a:pt x="6818920" y="3327278"/>
                  </a:cubicBezTo>
                  <a:cubicBezTo>
                    <a:pt x="6817580" y="3320804"/>
                    <a:pt x="6815962" y="3314219"/>
                    <a:pt x="6814064" y="3307521"/>
                  </a:cubicBezTo>
                  <a:cubicBezTo>
                    <a:pt x="6812167" y="3300824"/>
                    <a:pt x="6809823" y="3294685"/>
                    <a:pt x="6807032" y="3289104"/>
                  </a:cubicBezTo>
                  <a:cubicBezTo>
                    <a:pt x="6804241" y="3283523"/>
                    <a:pt x="6800725" y="3279727"/>
                    <a:pt x="6796484" y="3277718"/>
                  </a:cubicBezTo>
                  <a:lnTo>
                    <a:pt x="6796484" y="3420370"/>
                  </a:lnTo>
                  <a:cubicBezTo>
                    <a:pt x="6792242" y="3412780"/>
                    <a:pt x="6787108" y="3404408"/>
                    <a:pt x="6781080" y="3395255"/>
                  </a:cubicBezTo>
                  <a:cubicBezTo>
                    <a:pt x="6775053" y="3386102"/>
                    <a:pt x="6768355" y="3377619"/>
                    <a:pt x="6760988" y="3369806"/>
                  </a:cubicBezTo>
                  <a:cubicBezTo>
                    <a:pt x="6753621" y="3361992"/>
                    <a:pt x="6745752" y="3355462"/>
                    <a:pt x="6737380" y="3350216"/>
                  </a:cubicBezTo>
                  <a:cubicBezTo>
                    <a:pt x="6729009" y="3344970"/>
                    <a:pt x="6720358" y="3342347"/>
                    <a:pt x="6711429" y="3342347"/>
                  </a:cubicBezTo>
                  <a:cubicBezTo>
                    <a:pt x="6704285" y="3342347"/>
                    <a:pt x="6694853" y="3347314"/>
                    <a:pt x="6683133" y="3357248"/>
                  </a:cubicBezTo>
                  <a:cubicBezTo>
                    <a:pt x="6671412" y="3367183"/>
                    <a:pt x="6658185" y="3382977"/>
                    <a:pt x="6643451" y="3404631"/>
                  </a:cubicBezTo>
                  <a:cubicBezTo>
                    <a:pt x="6642558" y="3397264"/>
                    <a:pt x="6640214" y="3389897"/>
                    <a:pt x="6636419" y="3382530"/>
                  </a:cubicBezTo>
                  <a:cubicBezTo>
                    <a:pt x="6632624" y="3375163"/>
                    <a:pt x="6627936" y="3368578"/>
                    <a:pt x="6622355" y="3362774"/>
                  </a:cubicBezTo>
                  <a:cubicBezTo>
                    <a:pt x="6616774" y="3356969"/>
                    <a:pt x="6610579" y="3352225"/>
                    <a:pt x="6603770" y="3348542"/>
                  </a:cubicBezTo>
                  <a:cubicBezTo>
                    <a:pt x="6596961" y="3344858"/>
                    <a:pt x="6590096" y="3343017"/>
                    <a:pt x="6583176" y="3343017"/>
                  </a:cubicBezTo>
                  <a:lnTo>
                    <a:pt x="6517878" y="3343017"/>
                  </a:lnTo>
                  <a:lnTo>
                    <a:pt x="6536295" y="3368131"/>
                  </a:lnTo>
                  <a:lnTo>
                    <a:pt x="6576144" y="3368131"/>
                  </a:lnTo>
                  <a:cubicBezTo>
                    <a:pt x="6583511" y="3368131"/>
                    <a:pt x="6590208" y="3369694"/>
                    <a:pt x="6596236" y="3372819"/>
                  </a:cubicBezTo>
                  <a:cubicBezTo>
                    <a:pt x="6602263" y="3375945"/>
                    <a:pt x="6607621" y="3380075"/>
                    <a:pt x="6612309" y="3385209"/>
                  </a:cubicBezTo>
                  <a:cubicBezTo>
                    <a:pt x="6616997" y="3390344"/>
                    <a:pt x="6621015" y="3396092"/>
                    <a:pt x="6624364" y="3402455"/>
                  </a:cubicBezTo>
                  <a:cubicBezTo>
                    <a:pt x="6627713" y="3408817"/>
                    <a:pt x="6630392" y="3415235"/>
                    <a:pt x="6632401" y="3421709"/>
                  </a:cubicBezTo>
                  <a:cubicBezTo>
                    <a:pt x="6626820" y="3424388"/>
                    <a:pt x="6620513" y="3428518"/>
                    <a:pt x="6613481" y="3434099"/>
                  </a:cubicBezTo>
                  <a:cubicBezTo>
                    <a:pt x="6606449" y="3439680"/>
                    <a:pt x="6599807" y="3446043"/>
                    <a:pt x="6593557" y="3453187"/>
                  </a:cubicBezTo>
                  <a:cubicBezTo>
                    <a:pt x="6587306" y="3460330"/>
                    <a:pt x="6582060" y="3468088"/>
                    <a:pt x="6577818" y="3476460"/>
                  </a:cubicBezTo>
                  <a:cubicBezTo>
                    <a:pt x="6573576" y="3484831"/>
                    <a:pt x="6571456" y="3493147"/>
                    <a:pt x="6571456" y="3501407"/>
                  </a:cubicBezTo>
                  <a:cubicBezTo>
                    <a:pt x="6571456" y="3515471"/>
                    <a:pt x="6574748" y="3525350"/>
                    <a:pt x="6581334" y="3531042"/>
                  </a:cubicBezTo>
                  <a:cubicBezTo>
                    <a:pt x="6587920" y="3536735"/>
                    <a:pt x="6597240" y="3539581"/>
                    <a:pt x="6609295" y="3539581"/>
                  </a:cubicBezTo>
                  <a:cubicBezTo>
                    <a:pt x="6614653" y="3539581"/>
                    <a:pt x="6619955" y="3538242"/>
                    <a:pt x="6625201" y="3535563"/>
                  </a:cubicBezTo>
                  <a:cubicBezTo>
                    <a:pt x="6630447" y="3532884"/>
                    <a:pt x="6635470" y="3529368"/>
                    <a:pt x="6640270" y="3525015"/>
                  </a:cubicBezTo>
                  <a:cubicBezTo>
                    <a:pt x="6645070" y="3520662"/>
                    <a:pt x="6649479" y="3515806"/>
                    <a:pt x="6653497" y="3510448"/>
                  </a:cubicBezTo>
                  <a:cubicBezTo>
                    <a:pt x="6657516" y="3505090"/>
                    <a:pt x="6660976" y="3499733"/>
                    <a:pt x="6663878" y="3494375"/>
                  </a:cubicBezTo>
                  <a:cubicBezTo>
                    <a:pt x="6664994" y="3499956"/>
                    <a:pt x="6667171" y="3505314"/>
                    <a:pt x="6670408" y="3510448"/>
                  </a:cubicBezTo>
                  <a:cubicBezTo>
                    <a:pt x="6673645" y="3515583"/>
                    <a:pt x="6677607" y="3520103"/>
                    <a:pt x="6682295" y="3524010"/>
                  </a:cubicBezTo>
                  <a:cubicBezTo>
                    <a:pt x="6686984" y="3527917"/>
                    <a:pt x="6692118" y="3531042"/>
                    <a:pt x="6697699" y="3533386"/>
                  </a:cubicBezTo>
                  <a:cubicBezTo>
                    <a:pt x="6703280" y="3535730"/>
                    <a:pt x="6708973" y="3536902"/>
                    <a:pt x="6714777" y="3536902"/>
                  </a:cubicBezTo>
                  <a:cubicBezTo>
                    <a:pt x="6724153" y="3536902"/>
                    <a:pt x="6731855" y="3533721"/>
                    <a:pt x="6737883" y="3527359"/>
                  </a:cubicBezTo>
                  <a:cubicBezTo>
                    <a:pt x="6743910" y="3520996"/>
                    <a:pt x="6746924" y="3512792"/>
                    <a:pt x="6746924" y="3502746"/>
                  </a:cubicBezTo>
                  <a:cubicBezTo>
                    <a:pt x="6746924" y="3490691"/>
                    <a:pt x="6741789" y="3477297"/>
                    <a:pt x="6731520" y="3462563"/>
                  </a:cubicBezTo>
                  <a:cubicBezTo>
                    <a:pt x="6721251" y="3447829"/>
                    <a:pt x="6706294" y="3433095"/>
                    <a:pt x="6686649" y="3418361"/>
                  </a:cubicBezTo>
                  <a:cubicBezTo>
                    <a:pt x="6689104" y="3414119"/>
                    <a:pt x="6691616" y="3409933"/>
                    <a:pt x="6694183" y="3405803"/>
                  </a:cubicBezTo>
                  <a:cubicBezTo>
                    <a:pt x="6696750" y="3401673"/>
                    <a:pt x="6699541" y="3398046"/>
                    <a:pt x="6702555" y="3394920"/>
                  </a:cubicBezTo>
                  <a:cubicBezTo>
                    <a:pt x="6705568" y="3391795"/>
                    <a:pt x="6708973" y="3389228"/>
                    <a:pt x="6712768" y="3387219"/>
                  </a:cubicBezTo>
                  <a:cubicBezTo>
                    <a:pt x="6716563" y="3385209"/>
                    <a:pt x="6720916" y="3384205"/>
                    <a:pt x="6725828" y="3384205"/>
                  </a:cubicBezTo>
                  <a:cubicBezTo>
                    <a:pt x="6731409" y="3384205"/>
                    <a:pt x="6737101" y="3386047"/>
                    <a:pt x="6742906" y="3389730"/>
                  </a:cubicBezTo>
                  <a:cubicBezTo>
                    <a:pt x="6748710" y="3393414"/>
                    <a:pt x="6754179" y="3398046"/>
                    <a:pt x="6759314" y="3403627"/>
                  </a:cubicBezTo>
                  <a:cubicBezTo>
                    <a:pt x="6764449" y="3409208"/>
                    <a:pt x="6769304" y="3415459"/>
                    <a:pt x="6773881" y="3422379"/>
                  </a:cubicBezTo>
                  <a:cubicBezTo>
                    <a:pt x="6778457" y="3429300"/>
                    <a:pt x="6782420" y="3435941"/>
                    <a:pt x="6785768" y="3442304"/>
                  </a:cubicBezTo>
                  <a:cubicBezTo>
                    <a:pt x="6789117" y="3448666"/>
                    <a:pt x="6791740" y="3454470"/>
                    <a:pt x="6793637" y="3459716"/>
                  </a:cubicBezTo>
                  <a:cubicBezTo>
                    <a:pt x="6795535" y="3464963"/>
                    <a:pt x="6796484" y="3468814"/>
                    <a:pt x="6796484" y="3471269"/>
                  </a:cubicBezTo>
                  <a:lnTo>
                    <a:pt x="6796484" y="3687926"/>
                  </a:lnTo>
                  <a:lnTo>
                    <a:pt x="6823273" y="3714715"/>
                  </a:lnTo>
                  <a:lnTo>
                    <a:pt x="6823273" y="3368131"/>
                  </a:lnTo>
                  <a:lnTo>
                    <a:pt x="6869669" y="3368131"/>
                  </a:lnTo>
                  <a:lnTo>
                    <a:pt x="6891920" y="3368131"/>
                  </a:lnTo>
                  <a:lnTo>
                    <a:pt x="7250669" y="3368131"/>
                  </a:lnTo>
                  <a:lnTo>
                    <a:pt x="7260380" y="3368131"/>
                  </a:lnTo>
                  <a:cubicBezTo>
                    <a:pt x="7264176" y="3368801"/>
                    <a:pt x="7268473" y="3371592"/>
                    <a:pt x="7273273" y="3376503"/>
                  </a:cubicBezTo>
                  <a:cubicBezTo>
                    <a:pt x="7278072" y="3381414"/>
                    <a:pt x="7282537" y="3386995"/>
                    <a:pt x="7286667" y="3393246"/>
                  </a:cubicBezTo>
                  <a:cubicBezTo>
                    <a:pt x="7290797" y="3399497"/>
                    <a:pt x="7294313" y="3405636"/>
                    <a:pt x="7297215" y="3411664"/>
                  </a:cubicBezTo>
                  <a:cubicBezTo>
                    <a:pt x="7300118" y="3417691"/>
                    <a:pt x="7301569" y="3422156"/>
                    <a:pt x="7301569" y="3425058"/>
                  </a:cubicBezTo>
                  <a:lnTo>
                    <a:pt x="7301569" y="3695293"/>
                  </a:lnTo>
                  <a:lnTo>
                    <a:pt x="7328358" y="3719403"/>
                  </a:lnTo>
                  <a:lnTo>
                    <a:pt x="7328358" y="3368131"/>
                  </a:lnTo>
                  <a:lnTo>
                    <a:pt x="7374494" y="3368131"/>
                  </a:lnTo>
                  <a:lnTo>
                    <a:pt x="7397005" y="3368131"/>
                  </a:lnTo>
                  <a:lnTo>
                    <a:pt x="7561683" y="3368131"/>
                  </a:lnTo>
                  <a:lnTo>
                    <a:pt x="7561683" y="3391572"/>
                  </a:lnTo>
                  <a:lnTo>
                    <a:pt x="7382866" y="3502077"/>
                  </a:lnTo>
                  <a:lnTo>
                    <a:pt x="7414343" y="3546613"/>
                  </a:lnTo>
                  <a:cubicBezTo>
                    <a:pt x="7433988" y="3549069"/>
                    <a:pt x="7452015" y="3554092"/>
                    <a:pt x="7468424" y="3561682"/>
                  </a:cubicBezTo>
                  <a:cubicBezTo>
                    <a:pt x="7484832" y="3569273"/>
                    <a:pt x="7499733" y="3579765"/>
                    <a:pt x="7513128" y="3593159"/>
                  </a:cubicBezTo>
                  <a:cubicBezTo>
                    <a:pt x="7526522" y="3606554"/>
                    <a:pt x="7538522" y="3622348"/>
                    <a:pt x="7549126" y="3640543"/>
                  </a:cubicBezTo>
                  <a:cubicBezTo>
                    <a:pt x="7559730" y="3658737"/>
                    <a:pt x="7568492" y="3680001"/>
                    <a:pt x="7575412" y="3704334"/>
                  </a:cubicBezTo>
                  <a:lnTo>
                    <a:pt x="7588472" y="3716724"/>
                  </a:lnTo>
                  <a:lnTo>
                    <a:pt x="7588472" y="3368131"/>
                  </a:lnTo>
                  <a:lnTo>
                    <a:pt x="7631669" y="3368131"/>
                  </a:lnTo>
                  <a:lnTo>
                    <a:pt x="7657119" y="3368131"/>
                  </a:lnTo>
                  <a:lnTo>
                    <a:pt x="7901904" y="3368131"/>
                  </a:lnTo>
                  <a:lnTo>
                    <a:pt x="7901904" y="3458879"/>
                  </a:lnTo>
                  <a:cubicBezTo>
                    <a:pt x="7898555" y="3453745"/>
                    <a:pt x="7894872" y="3448443"/>
                    <a:pt x="7890854" y="3442973"/>
                  </a:cubicBezTo>
                  <a:cubicBezTo>
                    <a:pt x="7886835" y="3437504"/>
                    <a:pt x="7882482" y="3432481"/>
                    <a:pt x="7877794" y="3427904"/>
                  </a:cubicBezTo>
                  <a:cubicBezTo>
                    <a:pt x="7873106" y="3423328"/>
                    <a:pt x="7868139" y="3419589"/>
                    <a:pt x="7862893" y="3416687"/>
                  </a:cubicBezTo>
                  <a:cubicBezTo>
                    <a:pt x="7857646" y="3413784"/>
                    <a:pt x="7852009" y="3412333"/>
                    <a:pt x="7845982" y="3412333"/>
                  </a:cubicBezTo>
                  <a:cubicBezTo>
                    <a:pt x="7841517" y="3412333"/>
                    <a:pt x="7837220" y="3413115"/>
                    <a:pt x="7833090" y="3414677"/>
                  </a:cubicBezTo>
                  <a:cubicBezTo>
                    <a:pt x="7828960" y="3416240"/>
                    <a:pt x="7825276" y="3418696"/>
                    <a:pt x="7822039" y="3422044"/>
                  </a:cubicBezTo>
                  <a:cubicBezTo>
                    <a:pt x="7818802" y="3425393"/>
                    <a:pt x="7816179" y="3429802"/>
                    <a:pt x="7814170" y="3435271"/>
                  </a:cubicBezTo>
                  <a:cubicBezTo>
                    <a:pt x="7812161" y="3440741"/>
                    <a:pt x="7811045" y="3447271"/>
                    <a:pt x="7810821" y="3454861"/>
                  </a:cubicBezTo>
                  <a:cubicBezTo>
                    <a:pt x="7802561" y="3445485"/>
                    <a:pt x="7794804" y="3437783"/>
                    <a:pt x="7787548" y="3431755"/>
                  </a:cubicBezTo>
                  <a:cubicBezTo>
                    <a:pt x="7780293" y="3425728"/>
                    <a:pt x="7773261" y="3420984"/>
                    <a:pt x="7766452" y="3417524"/>
                  </a:cubicBezTo>
                  <a:cubicBezTo>
                    <a:pt x="7759643" y="3414063"/>
                    <a:pt x="7753002" y="3411608"/>
                    <a:pt x="7746528" y="3410157"/>
                  </a:cubicBezTo>
                  <a:cubicBezTo>
                    <a:pt x="7740054" y="3408706"/>
                    <a:pt x="7733580" y="3407980"/>
                    <a:pt x="7727105" y="3407980"/>
                  </a:cubicBezTo>
                  <a:cubicBezTo>
                    <a:pt x="7715497" y="3407980"/>
                    <a:pt x="7704446" y="3410157"/>
                    <a:pt x="7693954" y="3414510"/>
                  </a:cubicBezTo>
                  <a:cubicBezTo>
                    <a:pt x="7683462" y="3418863"/>
                    <a:pt x="7674197" y="3425114"/>
                    <a:pt x="7666160" y="3433262"/>
                  </a:cubicBezTo>
                  <a:cubicBezTo>
                    <a:pt x="7658124" y="3441411"/>
                    <a:pt x="7651761" y="3451289"/>
                    <a:pt x="7647073" y="3462898"/>
                  </a:cubicBezTo>
                  <a:cubicBezTo>
                    <a:pt x="7642385" y="3474506"/>
                    <a:pt x="7640041" y="3487566"/>
                    <a:pt x="7640041" y="3502077"/>
                  </a:cubicBezTo>
                  <a:cubicBezTo>
                    <a:pt x="7640041" y="3518597"/>
                    <a:pt x="7642441" y="3533386"/>
                    <a:pt x="7647241" y="3546446"/>
                  </a:cubicBezTo>
                  <a:cubicBezTo>
                    <a:pt x="7652040" y="3559506"/>
                    <a:pt x="7658514" y="3570500"/>
                    <a:pt x="7666663" y="3579430"/>
                  </a:cubicBezTo>
                  <a:cubicBezTo>
                    <a:pt x="7674811" y="3588360"/>
                    <a:pt x="7684187" y="3595169"/>
                    <a:pt x="7694791" y="3599857"/>
                  </a:cubicBezTo>
                  <a:cubicBezTo>
                    <a:pt x="7705395" y="3604545"/>
                    <a:pt x="7716390" y="3606889"/>
                    <a:pt x="7727775" y="3606889"/>
                  </a:cubicBezTo>
                  <a:cubicBezTo>
                    <a:pt x="7735812" y="3606889"/>
                    <a:pt x="7743123" y="3605605"/>
                    <a:pt x="7749709" y="3603038"/>
                  </a:cubicBezTo>
                  <a:cubicBezTo>
                    <a:pt x="7756294" y="3600471"/>
                    <a:pt x="7761931" y="3597122"/>
                    <a:pt x="7766619" y="3592992"/>
                  </a:cubicBezTo>
                  <a:cubicBezTo>
                    <a:pt x="7771307" y="3588862"/>
                    <a:pt x="7774935" y="3584062"/>
                    <a:pt x="7777502" y="3578593"/>
                  </a:cubicBezTo>
                  <a:cubicBezTo>
                    <a:pt x="7780070" y="3573123"/>
                    <a:pt x="7781353" y="3567487"/>
                    <a:pt x="7781353" y="3561682"/>
                  </a:cubicBezTo>
                  <a:cubicBezTo>
                    <a:pt x="7781353" y="3556994"/>
                    <a:pt x="7780516" y="3552250"/>
                    <a:pt x="7778842" y="3547451"/>
                  </a:cubicBezTo>
                  <a:cubicBezTo>
                    <a:pt x="7777168" y="3542651"/>
                    <a:pt x="7774656" y="3538242"/>
                    <a:pt x="7771307" y="3534224"/>
                  </a:cubicBezTo>
                  <a:cubicBezTo>
                    <a:pt x="7767959" y="3530205"/>
                    <a:pt x="7763773" y="3526912"/>
                    <a:pt x="7758750" y="3524345"/>
                  </a:cubicBezTo>
                  <a:cubicBezTo>
                    <a:pt x="7753727" y="3521778"/>
                    <a:pt x="7747979" y="3520494"/>
                    <a:pt x="7741505" y="3520494"/>
                  </a:cubicBezTo>
                  <a:cubicBezTo>
                    <a:pt x="7736593" y="3520494"/>
                    <a:pt x="7731794" y="3521331"/>
                    <a:pt x="7727105" y="3523006"/>
                  </a:cubicBezTo>
                  <a:cubicBezTo>
                    <a:pt x="7722417" y="3524680"/>
                    <a:pt x="7718287" y="3527359"/>
                    <a:pt x="7714716" y="3531042"/>
                  </a:cubicBezTo>
                  <a:cubicBezTo>
                    <a:pt x="7711144" y="3534726"/>
                    <a:pt x="7708297" y="3539414"/>
                    <a:pt x="7706177" y="3545107"/>
                  </a:cubicBezTo>
                  <a:cubicBezTo>
                    <a:pt x="7704056" y="3550799"/>
                    <a:pt x="7703107" y="3557664"/>
                    <a:pt x="7703330" y="3565701"/>
                  </a:cubicBezTo>
                  <a:cubicBezTo>
                    <a:pt x="7695963" y="3563915"/>
                    <a:pt x="7689768" y="3561347"/>
                    <a:pt x="7684745" y="3557999"/>
                  </a:cubicBezTo>
                  <a:cubicBezTo>
                    <a:pt x="7679722" y="3554650"/>
                    <a:pt x="7675704" y="3550799"/>
                    <a:pt x="7672690" y="3546446"/>
                  </a:cubicBezTo>
                  <a:cubicBezTo>
                    <a:pt x="7669676" y="3542093"/>
                    <a:pt x="7667500" y="3537405"/>
                    <a:pt x="7666160" y="3532382"/>
                  </a:cubicBezTo>
                  <a:cubicBezTo>
                    <a:pt x="7664821" y="3527359"/>
                    <a:pt x="7664151" y="3522280"/>
                    <a:pt x="7664151" y="3517146"/>
                  </a:cubicBezTo>
                  <a:cubicBezTo>
                    <a:pt x="7664151" y="3507100"/>
                    <a:pt x="7665937" y="3497947"/>
                    <a:pt x="7669509" y="3489687"/>
                  </a:cubicBezTo>
                  <a:cubicBezTo>
                    <a:pt x="7673081" y="3481427"/>
                    <a:pt x="7678104" y="3474339"/>
                    <a:pt x="7684578" y="3468423"/>
                  </a:cubicBezTo>
                  <a:cubicBezTo>
                    <a:pt x="7691052" y="3462507"/>
                    <a:pt x="7698698" y="3457931"/>
                    <a:pt x="7707516" y="3454694"/>
                  </a:cubicBezTo>
                  <a:cubicBezTo>
                    <a:pt x="7716334" y="3451457"/>
                    <a:pt x="7726101" y="3449838"/>
                    <a:pt x="7736817" y="3449838"/>
                  </a:cubicBezTo>
                  <a:cubicBezTo>
                    <a:pt x="7744407" y="3449838"/>
                    <a:pt x="7752164" y="3451233"/>
                    <a:pt x="7760090" y="3454024"/>
                  </a:cubicBezTo>
                  <a:cubicBezTo>
                    <a:pt x="7768015" y="3456814"/>
                    <a:pt x="7775605" y="3461112"/>
                    <a:pt x="7782860" y="3466916"/>
                  </a:cubicBezTo>
                  <a:cubicBezTo>
                    <a:pt x="7790116" y="3472720"/>
                    <a:pt x="7796757" y="3480199"/>
                    <a:pt x="7802785" y="3489352"/>
                  </a:cubicBezTo>
                  <a:cubicBezTo>
                    <a:pt x="7808812" y="3498505"/>
                    <a:pt x="7813835" y="3509555"/>
                    <a:pt x="7817853" y="3522503"/>
                  </a:cubicBezTo>
                  <a:lnTo>
                    <a:pt x="7834262" y="3531545"/>
                  </a:lnTo>
                  <a:cubicBezTo>
                    <a:pt x="7833815" y="3527080"/>
                    <a:pt x="7833425" y="3522782"/>
                    <a:pt x="7833090" y="3518652"/>
                  </a:cubicBezTo>
                  <a:cubicBezTo>
                    <a:pt x="7832755" y="3514522"/>
                    <a:pt x="7832587" y="3510671"/>
                    <a:pt x="7832587" y="3507100"/>
                  </a:cubicBezTo>
                  <a:cubicBezTo>
                    <a:pt x="7832587" y="3497054"/>
                    <a:pt x="7833536" y="3488794"/>
                    <a:pt x="7835434" y="3482320"/>
                  </a:cubicBezTo>
                  <a:cubicBezTo>
                    <a:pt x="7837331" y="3475846"/>
                    <a:pt x="7839675" y="3470767"/>
                    <a:pt x="7842466" y="3467083"/>
                  </a:cubicBezTo>
                  <a:cubicBezTo>
                    <a:pt x="7845256" y="3463400"/>
                    <a:pt x="7848326" y="3460888"/>
                    <a:pt x="7851675" y="3459549"/>
                  </a:cubicBezTo>
                  <a:cubicBezTo>
                    <a:pt x="7855023" y="3458210"/>
                    <a:pt x="7858149" y="3457540"/>
                    <a:pt x="7861051" y="3457540"/>
                  </a:cubicBezTo>
                  <a:cubicBezTo>
                    <a:pt x="7866185" y="3457540"/>
                    <a:pt x="7871208" y="3459326"/>
                    <a:pt x="7876120" y="3462898"/>
                  </a:cubicBezTo>
                  <a:cubicBezTo>
                    <a:pt x="7881031" y="3466470"/>
                    <a:pt x="7885384" y="3470711"/>
                    <a:pt x="7889179" y="3475622"/>
                  </a:cubicBezTo>
                  <a:cubicBezTo>
                    <a:pt x="7892974" y="3480534"/>
                    <a:pt x="7896044" y="3485501"/>
                    <a:pt x="7898388" y="3490524"/>
                  </a:cubicBezTo>
                  <a:cubicBezTo>
                    <a:pt x="7900732" y="3495547"/>
                    <a:pt x="7901904" y="3499398"/>
                    <a:pt x="7901904" y="3502077"/>
                  </a:cubicBezTo>
                  <a:lnTo>
                    <a:pt x="7901904" y="3690605"/>
                  </a:lnTo>
                  <a:lnTo>
                    <a:pt x="7928693" y="3716724"/>
                  </a:lnTo>
                  <a:lnTo>
                    <a:pt x="7928693" y="3368131"/>
                  </a:lnTo>
                  <a:lnTo>
                    <a:pt x="7973230" y="3368131"/>
                  </a:lnTo>
                  <a:lnTo>
                    <a:pt x="7997340" y="3368131"/>
                  </a:lnTo>
                  <a:lnTo>
                    <a:pt x="8009730" y="3368131"/>
                  </a:lnTo>
                  <a:lnTo>
                    <a:pt x="8009730" y="3689935"/>
                  </a:lnTo>
                  <a:lnTo>
                    <a:pt x="8036519" y="3716054"/>
                  </a:lnTo>
                  <a:lnTo>
                    <a:pt x="8036519" y="3368131"/>
                  </a:lnTo>
                  <a:lnTo>
                    <a:pt x="8105166" y="3368131"/>
                  </a:lnTo>
                  <a:lnTo>
                    <a:pt x="8086749" y="3343017"/>
                  </a:lnTo>
                  <a:lnTo>
                    <a:pt x="8036519" y="3343017"/>
                  </a:lnTo>
                  <a:cubicBezTo>
                    <a:pt x="8034956" y="3333194"/>
                    <a:pt x="8032612" y="3323650"/>
                    <a:pt x="8029487" y="3314386"/>
                  </a:cubicBezTo>
                  <a:cubicBezTo>
                    <a:pt x="8026362" y="3305121"/>
                    <a:pt x="8022232" y="3296024"/>
                    <a:pt x="8017097" y="3287094"/>
                  </a:cubicBezTo>
                  <a:cubicBezTo>
                    <a:pt x="8011963" y="3278165"/>
                    <a:pt x="8005600" y="3269403"/>
                    <a:pt x="7998010" y="3260808"/>
                  </a:cubicBezTo>
                  <a:cubicBezTo>
                    <a:pt x="7990420" y="3252213"/>
                    <a:pt x="7981490" y="3243563"/>
                    <a:pt x="7971221" y="3234856"/>
                  </a:cubicBezTo>
                  <a:cubicBezTo>
                    <a:pt x="7962738" y="3227712"/>
                    <a:pt x="7952971" y="3220903"/>
                    <a:pt x="7941920" y="3214429"/>
                  </a:cubicBezTo>
                  <a:cubicBezTo>
                    <a:pt x="7930870" y="3207955"/>
                    <a:pt x="7918871" y="3202319"/>
                    <a:pt x="7905922" y="3197519"/>
                  </a:cubicBezTo>
                  <a:cubicBezTo>
                    <a:pt x="7892974" y="3192719"/>
                    <a:pt x="7879189" y="3188868"/>
                    <a:pt x="7864567" y="3185966"/>
                  </a:cubicBezTo>
                  <a:cubicBezTo>
                    <a:pt x="7849944" y="3183064"/>
                    <a:pt x="7834597" y="3181612"/>
                    <a:pt x="7818523" y="3181612"/>
                  </a:cubicBezTo>
                  <a:close/>
                  <a:moveTo>
                    <a:pt x="6886747" y="2826434"/>
                  </a:moveTo>
                  <a:cubicBezTo>
                    <a:pt x="6878264" y="2826434"/>
                    <a:pt x="6871121" y="2829337"/>
                    <a:pt x="6865316" y="2835141"/>
                  </a:cubicBezTo>
                  <a:cubicBezTo>
                    <a:pt x="6859512" y="2840945"/>
                    <a:pt x="6856610" y="2848089"/>
                    <a:pt x="6856610" y="2856572"/>
                  </a:cubicBezTo>
                  <a:cubicBezTo>
                    <a:pt x="6856610" y="2865055"/>
                    <a:pt x="6859512" y="2872199"/>
                    <a:pt x="6865316" y="2878003"/>
                  </a:cubicBezTo>
                  <a:cubicBezTo>
                    <a:pt x="6871121" y="2883807"/>
                    <a:pt x="6878264" y="2886710"/>
                    <a:pt x="6886747" y="2886710"/>
                  </a:cubicBezTo>
                  <a:cubicBezTo>
                    <a:pt x="6895231" y="2886710"/>
                    <a:pt x="6902374" y="2883807"/>
                    <a:pt x="6908179" y="2878003"/>
                  </a:cubicBezTo>
                  <a:cubicBezTo>
                    <a:pt x="6913983" y="2872199"/>
                    <a:pt x="6916885" y="2865055"/>
                    <a:pt x="6916885" y="2856572"/>
                  </a:cubicBezTo>
                  <a:cubicBezTo>
                    <a:pt x="6916885" y="2848089"/>
                    <a:pt x="6913983" y="2840945"/>
                    <a:pt x="6908179" y="2835141"/>
                  </a:cubicBezTo>
                  <a:cubicBezTo>
                    <a:pt x="6902374" y="2829337"/>
                    <a:pt x="6895231" y="2826434"/>
                    <a:pt x="6886747" y="2826434"/>
                  </a:cubicBezTo>
                  <a:close/>
                  <a:moveTo>
                    <a:pt x="3295825" y="2826434"/>
                  </a:moveTo>
                  <a:cubicBezTo>
                    <a:pt x="3287342" y="2826434"/>
                    <a:pt x="3280199" y="2829337"/>
                    <a:pt x="3274394" y="2835141"/>
                  </a:cubicBezTo>
                  <a:cubicBezTo>
                    <a:pt x="3268590" y="2840945"/>
                    <a:pt x="3265688" y="2848089"/>
                    <a:pt x="3265688" y="2856572"/>
                  </a:cubicBezTo>
                  <a:cubicBezTo>
                    <a:pt x="3265688" y="2865055"/>
                    <a:pt x="3268590" y="2872199"/>
                    <a:pt x="3274394" y="2878003"/>
                  </a:cubicBezTo>
                  <a:cubicBezTo>
                    <a:pt x="3280199" y="2883807"/>
                    <a:pt x="3287342" y="2886710"/>
                    <a:pt x="3295825" y="2886710"/>
                  </a:cubicBezTo>
                  <a:cubicBezTo>
                    <a:pt x="3304308" y="2886710"/>
                    <a:pt x="3311452" y="2883807"/>
                    <a:pt x="3317257" y="2878003"/>
                  </a:cubicBezTo>
                  <a:cubicBezTo>
                    <a:pt x="3323060" y="2872199"/>
                    <a:pt x="3325963" y="2865055"/>
                    <a:pt x="3325963" y="2856572"/>
                  </a:cubicBezTo>
                  <a:cubicBezTo>
                    <a:pt x="3325963" y="2848089"/>
                    <a:pt x="3323060" y="2840945"/>
                    <a:pt x="3317257" y="2835141"/>
                  </a:cubicBezTo>
                  <a:cubicBezTo>
                    <a:pt x="3311452" y="2829337"/>
                    <a:pt x="3304308" y="2826434"/>
                    <a:pt x="3295825" y="2826434"/>
                  </a:cubicBezTo>
                  <a:close/>
                  <a:moveTo>
                    <a:pt x="11025732" y="2815719"/>
                  </a:moveTo>
                  <a:cubicBezTo>
                    <a:pt x="11018588" y="2815719"/>
                    <a:pt x="11012784" y="2816388"/>
                    <a:pt x="11008319" y="2817728"/>
                  </a:cubicBezTo>
                  <a:cubicBezTo>
                    <a:pt x="11003854" y="2819067"/>
                    <a:pt x="11000282" y="2821188"/>
                    <a:pt x="10997603" y="2824090"/>
                  </a:cubicBezTo>
                  <a:cubicBezTo>
                    <a:pt x="10994924" y="2826992"/>
                    <a:pt x="10993083" y="2830955"/>
                    <a:pt x="10992078" y="2835978"/>
                  </a:cubicBezTo>
                  <a:cubicBezTo>
                    <a:pt x="10991073" y="2841001"/>
                    <a:pt x="10990571" y="2847196"/>
                    <a:pt x="10990571" y="2854563"/>
                  </a:cubicBezTo>
                  <a:cubicBezTo>
                    <a:pt x="10990571" y="2861930"/>
                    <a:pt x="10991073" y="2868069"/>
                    <a:pt x="10992078" y="2872980"/>
                  </a:cubicBezTo>
                  <a:cubicBezTo>
                    <a:pt x="10993083" y="2877892"/>
                    <a:pt x="10994924" y="2881854"/>
                    <a:pt x="10997603" y="2884868"/>
                  </a:cubicBezTo>
                  <a:cubicBezTo>
                    <a:pt x="11000282" y="2887882"/>
                    <a:pt x="11003854" y="2890003"/>
                    <a:pt x="11008319" y="2891230"/>
                  </a:cubicBezTo>
                  <a:cubicBezTo>
                    <a:pt x="11012784" y="2892458"/>
                    <a:pt x="11018588" y="2893072"/>
                    <a:pt x="11025732" y="2893072"/>
                  </a:cubicBezTo>
                  <a:cubicBezTo>
                    <a:pt x="11032652" y="2893072"/>
                    <a:pt x="11038345" y="2892458"/>
                    <a:pt x="11042810" y="2891230"/>
                  </a:cubicBezTo>
                  <a:cubicBezTo>
                    <a:pt x="11047275" y="2890003"/>
                    <a:pt x="11050902" y="2887882"/>
                    <a:pt x="11053693" y="2884868"/>
                  </a:cubicBezTo>
                  <a:cubicBezTo>
                    <a:pt x="11056483" y="2881854"/>
                    <a:pt x="11058381" y="2877892"/>
                    <a:pt x="11059386" y="2872980"/>
                  </a:cubicBezTo>
                  <a:cubicBezTo>
                    <a:pt x="11060390" y="2868069"/>
                    <a:pt x="11060892" y="2861930"/>
                    <a:pt x="11060892" y="2854563"/>
                  </a:cubicBezTo>
                  <a:cubicBezTo>
                    <a:pt x="11060892" y="2847196"/>
                    <a:pt x="11060390" y="2841001"/>
                    <a:pt x="11059386" y="2835978"/>
                  </a:cubicBezTo>
                  <a:cubicBezTo>
                    <a:pt x="11058381" y="2830955"/>
                    <a:pt x="11056483" y="2826992"/>
                    <a:pt x="11053693" y="2824090"/>
                  </a:cubicBezTo>
                  <a:cubicBezTo>
                    <a:pt x="11050902" y="2821188"/>
                    <a:pt x="11047275" y="2819067"/>
                    <a:pt x="11042810" y="2817728"/>
                  </a:cubicBezTo>
                  <a:cubicBezTo>
                    <a:pt x="11038345" y="2816388"/>
                    <a:pt x="11032652" y="2815719"/>
                    <a:pt x="11025732" y="2815719"/>
                  </a:cubicBezTo>
                  <a:close/>
                  <a:moveTo>
                    <a:pt x="11558313" y="2800650"/>
                  </a:moveTo>
                  <a:cubicBezTo>
                    <a:pt x="11548937" y="2800650"/>
                    <a:pt x="11541068" y="2803831"/>
                    <a:pt x="11534705" y="2810193"/>
                  </a:cubicBezTo>
                  <a:cubicBezTo>
                    <a:pt x="11528343" y="2816556"/>
                    <a:pt x="11525162" y="2824425"/>
                    <a:pt x="11525162" y="2833801"/>
                  </a:cubicBezTo>
                  <a:cubicBezTo>
                    <a:pt x="11525162" y="2843177"/>
                    <a:pt x="11528343" y="2851047"/>
                    <a:pt x="11534705" y="2857409"/>
                  </a:cubicBezTo>
                  <a:cubicBezTo>
                    <a:pt x="11541068" y="2863771"/>
                    <a:pt x="11548937" y="2866953"/>
                    <a:pt x="11558313" y="2866953"/>
                  </a:cubicBezTo>
                  <a:cubicBezTo>
                    <a:pt x="11567689" y="2866953"/>
                    <a:pt x="11575559" y="2863771"/>
                    <a:pt x="11581921" y="2857409"/>
                  </a:cubicBezTo>
                  <a:cubicBezTo>
                    <a:pt x="11588284" y="2851047"/>
                    <a:pt x="11591465" y="2843177"/>
                    <a:pt x="11591465" y="2833801"/>
                  </a:cubicBezTo>
                  <a:cubicBezTo>
                    <a:pt x="11591465" y="2824425"/>
                    <a:pt x="11588284" y="2816556"/>
                    <a:pt x="11581921" y="2810193"/>
                  </a:cubicBezTo>
                  <a:cubicBezTo>
                    <a:pt x="11575559" y="2803831"/>
                    <a:pt x="11567689" y="2800650"/>
                    <a:pt x="11558313" y="2800650"/>
                  </a:cubicBezTo>
                  <a:close/>
                  <a:moveTo>
                    <a:pt x="9824763" y="2800650"/>
                  </a:moveTo>
                  <a:cubicBezTo>
                    <a:pt x="9815387" y="2800650"/>
                    <a:pt x="9807518" y="2803831"/>
                    <a:pt x="9801155" y="2810193"/>
                  </a:cubicBezTo>
                  <a:cubicBezTo>
                    <a:pt x="9794793" y="2816556"/>
                    <a:pt x="9791612" y="2824425"/>
                    <a:pt x="9791612" y="2833801"/>
                  </a:cubicBezTo>
                  <a:cubicBezTo>
                    <a:pt x="9791612" y="2843177"/>
                    <a:pt x="9794793" y="2851047"/>
                    <a:pt x="9801155" y="2857409"/>
                  </a:cubicBezTo>
                  <a:cubicBezTo>
                    <a:pt x="9807518" y="2863771"/>
                    <a:pt x="9815387" y="2866953"/>
                    <a:pt x="9824763" y="2866953"/>
                  </a:cubicBezTo>
                  <a:cubicBezTo>
                    <a:pt x="9834139" y="2866953"/>
                    <a:pt x="9842009" y="2863771"/>
                    <a:pt x="9848371" y="2857409"/>
                  </a:cubicBezTo>
                  <a:cubicBezTo>
                    <a:pt x="9854733" y="2851047"/>
                    <a:pt x="9857915" y="2843177"/>
                    <a:pt x="9857915" y="2833801"/>
                  </a:cubicBezTo>
                  <a:cubicBezTo>
                    <a:pt x="9857915" y="2824425"/>
                    <a:pt x="9854733" y="2816556"/>
                    <a:pt x="9848371" y="2810193"/>
                  </a:cubicBezTo>
                  <a:cubicBezTo>
                    <a:pt x="9842009" y="2803831"/>
                    <a:pt x="9834139" y="2800650"/>
                    <a:pt x="9824763" y="2800650"/>
                  </a:cubicBezTo>
                  <a:close/>
                  <a:moveTo>
                    <a:pt x="5833789" y="2800650"/>
                  </a:moveTo>
                  <a:cubicBezTo>
                    <a:pt x="5824413" y="2800650"/>
                    <a:pt x="5816543" y="2803831"/>
                    <a:pt x="5810181" y="2810193"/>
                  </a:cubicBezTo>
                  <a:cubicBezTo>
                    <a:pt x="5803819" y="2816556"/>
                    <a:pt x="5800637" y="2824425"/>
                    <a:pt x="5800637" y="2833801"/>
                  </a:cubicBezTo>
                  <a:cubicBezTo>
                    <a:pt x="5800637" y="2843177"/>
                    <a:pt x="5803819" y="2851047"/>
                    <a:pt x="5810181" y="2857409"/>
                  </a:cubicBezTo>
                  <a:cubicBezTo>
                    <a:pt x="5816543" y="2863771"/>
                    <a:pt x="5824413" y="2866953"/>
                    <a:pt x="5833789" y="2866953"/>
                  </a:cubicBezTo>
                  <a:cubicBezTo>
                    <a:pt x="5843165" y="2866953"/>
                    <a:pt x="5851034" y="2863771"/>
                    <a:pt x="5857397" y="2857409"/>
                  </a:cubicBezTo>
                  <a:cubicBezTo>
                    <a:pt x="5863759" y="2851047"/>
                    <a:pt x="5866940" y="2843177"/>
                    <a:pt x="5866940" y="2833801"/>
                  </a:cubicBezTo>
                  <a:cubicBezTo>
                    <a:pt x="5866940" y="2824425"/>
                    <a:pt x="5863759" y="2816556"/>
                    <a:pt x="5857397" y="2810193"/>
                  </a:cubicBezTo>
                  <a:cubicBezTo>
                    <a:pt x="5851034" y="2803831"/>
                    <a:pt x="5843165" y="2800650"/>
                    <a:pt x="5833789" y="2800650"/>
                  </a:cubicBezTo>
                  <a:close/>
                  <a:moveTo>
                    <a:pt x="9543887" y="2608103"/>
                  </a:moveTo>
                  <a:lnTo>
                    <a:pt x="9543887" y="2798306"/>
                  </a:lnTo>
                  <a:cubicBezTo>
                    <a:pt x="9535405" y="2782679"/>
                    <a:pt x="9526363" y="2768559"/>
                    <a:pt x="9516764" y="2755946"/>
                  </a:cubicBezTo>
                  <a:cubicBezTo>
                    <a:pt x="9507165" y="2743332"/>
                    <a:pt x="9497231" y="2732226"/>
                    <a:pt x="9486961" y="2722627"/>
                  </a:cubicBezTo>
                  <a:cubicBezTo>
                    <a:pt x="9476692" y="2713027"/>
                    <a:pt x="9466311" y="2704823"/>
                    <a:pt x="9455819" y="2698014"/>
                  </a:cubicBezTo>
                  <a:cubicBezTo>
                    <a:pt x="9445327" y="2691205"/>
                    <a:pt x="9434946" y="2685680"/>
                    <a:pt x="9424677" y="2681439"/>
                  </a:cubicBezTo>
                  <a:close/>
                  <a:moveTo>
                    <a:pt x="2454871" y="2606764"/>
                  </a:moveTo>
                  <a:cubicBezTo>
                    <a:pt x="2462908" y="2618373"/>
                    <a:pt x="2471000" y="2628586"/>
                    <a:pt x="2479149" y="2637404"/>
                  </a:cubicBezTo>
                  <a:cubicBezTo>
                    <a:pt x="2487297" y="2646222"/>
                    <a:pt x="2495836" y="2653645"/>
                    <a:pt x="2504766" y="2659672"/>
                  </a:cubicBezTo>
                  <a:cubicBezTo>
                    <a:pt x="2513696" y="2665700"/>
                    <a:pt x="2523128" y="2670221"/>
                    <a:pt x="2533062" y="2673234"/>
                  </a:cubicBezTo>
                  <a:cubicBezTo>
                    <a:pt x="2542996" y="2676248"/>
                    <a:pt x="2553768" y="2677755"/>
                    <a:pt x="2565376" y="2677755"/>
                  </a:cubicBezTo>
                  <a:cubicBezTo>
                    <a:pt x="2567162" y="2677755"/>
                    <a:pt x="2568557" y="2677755"/>
                    <a:pt x="2569562" y="2677755"/>
                  </a:cubicBezTo>
                  <a:cubicBezTo>
                    <a:pt x="2570567" y="2677755"/>
                    <a:pt x="2572073" y="2677643"/>
                    <a:pt x="2574083" y="2677420"/>
                  </a:cubicBezTo>
                  <a:cubicBezTo>
                    <a:pt x="2574306" y="2679206"/>
                    <a:pt x="2574585" y="2680713"/>
                    <a:pt x="2574920" y="2681941"/>
                  </a:cubicBezTo>
                  <a:cubicBezTo>
                    <a:pt x="2575255" y="2683169"/>
                    <a:pt x="2575422" y="2685122"/>
                    <a:pt x="2575422" y="2687801"/>
                  </a:cubicBezTo>
                  <a:cubicBezTo>
                    <a:pt x="2575422" y="2700079"/>
                    <a:pt x="2572799" y="2712357"/>
                    <a:pt x="2567553" y="2724636"/>
                  </a:cubicBezTo>
                  <a:cubicBezTo>
                    <a:pt x="2562307" y="2736914"/>
                    <a:pt x="2554996" y="2750197"/>
                    <a:pt x="2545619" y="2764484"/>
                  </a:cubicBezTo>
                  <a:cubicBezTo>
                    <a:pt x="2540261" y="2772521"/>
                    <a:pt x="2534513" y="2780279"/>
                    <a:pt x="2528374" y="2787758"/>
                  </a:cubicBezTo>
                  <a:cubicBezTo>
                    <a:pt x="2522235" y="2795236"/>
                    <a:pt x="2515984" y="2801822"/>
                    <a:pt x="2509621" y="2807515"/>
                  </a:cubicBezTo>
                  <a:cubicBezTo>
                    <a:pt x="2503259" y="2813208"/>
                    <a:pt x="2496952" y="2817783"/>
                    <a:pt x="2490702" y="2821244"/>
                  </a:cubicBezTo>
                  <a:cubicBezTo>
                    <a:pt x="2484451" y="2824704"/>
                    <a:pt x="2478647" y="2826434"/>
                    <a:pt x="2473289" y="2826434"/>
                  </a:cubicBezTo>
                  <a:cubicBezTo>
                    <a:pt x="2468824" y="2826434"/>
                    <a:pt x="2464638" y="2824202"/>
                    <a:pt x="2460731" y="2819737"/>
                  </a:cubicBezTo>
                  <a:cubicBezTo>
                    <a:pt x="2456825" y="2815272"/>
                    <a:pt x="2454871" y="2808798"/>
                    <a:pt x="2454871" y="2800315"/>
                  </a:cubicBezTo>
                  <a:close/>
                  <a:moveTo>
                    <a:pt x="11657433" y="2606095"/>
                  </a:moveTo>
                  <a:lnTo>
                    <a:pt x="11657433" y="2795292"/>
                  </a:lnTo>
                  <a:cubicBezTo>
                    <a:pt x="11649619" y="2781451"/>
                    <a:pt x="11641638" y="2769117"/>
                    <a:pt x="11633490" y="2758290"/>
                  </a:cubicBezTo>
                  <a:cubicBezTo>
                    <a:pt x="11625342" y="2747463"/>
                    <a:pt x="11616579" y="2737528"/>
                    <a:pt x="11607203" y="2728487"/>
                  </a:cubicBezTo>
                  <a:cubicBezTo>
                    <a:pt x="11597827" y="2719446"/>
                    <a:pt x="11587502" y="2710963"/>
                    <a:pt x="11576228" y="2703037"/>
                  </a:cubicBezTo>
                  <a:cubicBezTo>
                    <a:pt x="11564955" y="2695112"/>
                    <a:pt x="11552286" y="2687243"/>
                    <a:pt x="11538221" y="2679429"/>
                  </a:cubicBezTo>
                  <a:close/>
                  <a:moveTo>
                    <a:pt x="9923883" y="2606095"/>
                  </a:moveTo>
                  <a:lnTo>
                    <a:pt x="9923883" y="2795292"/>
                  </a:lnTo>
                  <a:cubicBezTo>
                    <a:pt x="9916069" y="2781451"/>
                    <a:pt x="9908088" y="2769117"/>
                    <a:pt x="9899940" y="2758290"/>
                  </a:cubicBezTo>
                  <a:cubicBezTo>
                    <a:pt x="9891792" y="2747463"/>
                    <a:pt x="9883029" y="2737528"/>
                    <a:pt x="9873653" y="2728487"/>
                  </a:cubicBezTo>
                  <a:cubicBezTo>
                    <a:pt x="9864277" y="2719446"/>
                    <a:pt x="9853952" y="2710963"/>
                    <a:pt x="9842679" y="2703037"/>
                  </a:cubicBezTo>
                  <a:cubicBezTo>
                    <a:pt x="9831405" y="2695112"/>
                    <a:pt x="9818735" y="2687243"/>
                    <a:pt x="9804671" y="2679429"/>
                  </a:cubicBezTo>
                  <a:close/>
                  <a:moveTo>
                    <a:pt x="8447509" y="2606095"/>
                  </a:moveTo>
                  <a:lnTo>
                    <a:pt x="8447509" y="2795292"/>
                  </a:lnTo>
                  <a:cubicBezTo>
                    <a:pt x="8439695" y="2781451"/>
                    <a:pt x="8431714" y="2769117"/>
                    <a:pt x="8423566" y="2758290"/>
                  </a:cubicBezTo>
                  <a:cubicBezTo>
                    <a:pt x="8415417" y="2747463"/>
                    <a:pt x="8406655" y="2737528"/>
                    <a:pt x="8397279" y="2728487"/>
                  </a:cubicBezTo>
                  <a:cubicBezTo>
                    <a:pt x="8387903" y="2719446"/>
                    <a:pt x="8377578" y="2710963"/>
                    <a:pt x="8366304" y="2703037"/>
                  </a:cubicBezTo>
                  <a:cubicBezTo>
                    <a:pt x="8355031" y="2695112"/>
                    <a:pt x="8342362" y="2687243"/>
                    <a:pt x="8328297" y="2679429"/>
                  </a:cubicBezTo>
                  <a:close/>
                  <a:moveTo>
                    <a:pt x="5932908" y="2606095"/>
                  </a:moveTo>
                  <a:lnTo>
                    <a:pt x="5932908" y="2795292"/>
                  </a:lnTo>
                  <a:cubicBezTo>
                    <a:pt x="5925095" y="2781451"/>
                    <a:pt x="5917114" y="2769117"/>
                    <a:pt x="5908966" y="2758290"/>
                  </a:cubicBezTo>
                  <a:cubicBezTo>
                    <a:pt x="5900817" y="2747463"/>
                    <a:pt x="5892055" y="2737528"/>
                    <a:pt x="5882679" y="2728487"/>
                  </a:cubicBezTo>
                  <a:cubicBezTo>
                    <a:pt x="5873303" y="2719446"/>
                    <a:pt x="5862978" y="2710963"/>
                    <a:pt x="5851704" y="2703037"/>
                  </a:cubicBezTo>
                  <a:cubicBezTo>
                    <a:pt x="5840430" y="2695112"/>
                    <a:pt x="5827762" y="2687243"/>
                    <a:pt x="5813697" y="2679429"/>
                  </a:cubicBezTo>
                  <a:close/>
                  <a:moveTo>
                    <a:pt x="11025732" y="2582989"/>
                  </a:moveTo>
                  <a:cubicBezTo>
                    <a:pt x="11018588" y="2582989"/>
                    <a:pt x="11012784" y="2583603"/>
                    <a:pt x="11008319" y="2584830"/>
                  </a:cubicBezTo>
                  <a:cubicBezTo>
                    <a:pt x="11003854" y="2586058"/>
                    <a:pt x="11000282" y="2588179"/>
                    <a:pt x="10997603" y="2591193"/>
                  </a:cubicBezTo>
                  <a:cubicBezTo>
                    <a:pt x="10994924" y="2594207"/>
                    <a:pt x="10993083" y="2598225"/>
                    <a:pt x="10992078" y="2603248"/>
                  </a:cubicBezTo>
                  <a:cubicBezTo>
                    <a:pt x="10991073" y="2608271"/>
                    <a:pt x="10990571" y="2614578"/>
                    <a:pt x="10990571" y="2622168"/>
                  </a:cubicBezTo>
                  <a:cubicBezTo>
                    <a:pt x="10990571" y="2629311"/>
                    <a:pt x="10991073" y="2635339"/>
                    <a:pt x="10992078" y="2640250"/>
                  </a:cubicBezTo>
                  <a:cubicBezTo>
                    <a:pt x="10993083" y="2645162"/>
                    <a:pt x="10994924" y="2649124"/>
                    <a:pt x="10997603" y="2652138"/>
                  </a:cubicBezTo>
                  <a:cubicBezTo>
                    <a:pt x="11000282" y="2655152"/>
                    <a:pt x="11003854" y="2657273"/>
                    <a:pt x="11008319" y="2658500"/>
                  </a:cubicBezTo>
                  <a:cubicBezTo>
                    <a:pt x="11012784" y="2659728"/>
                    <a:pt x="11018588" y="2660342"/>
                    <a:pt x="11025732" y="2660342"/>
                  </a:cubicBezTo>
                  <a:cubicBezTo>
                    <a:pt x="11032652" y="2660342"/>
                    <a:pt x="11038345" y="2659728"/>
                    <a:pt x="11042810" y="2658500"/>
                  </a:cubicBezTo>
                  <a:cubicBezTo>
                    <a:pt x="11047275" y="2657273"/>
                    <a:pt x="11050902" y="2655152"/>
                    <a:pt x="11053693" y="2652138"/>
                  </a:cubicBezTo>
                  <a:cubicBezTo>
                    <a:pt x="11056483" y="2649124"/>
                    <a:pt x="11058381" y="2645162"/>
                    <a:pt x="11059386" y="2640250"/>
                  </a:cubicBezTo>
                  <a:cubicBezTo>
                    <a:pt x="11060390" y="2635339"/>
                    <a:pt x="11060892" y="2629311"/>
                    <a:pt x="11060892" y="2622168"/>
                  </a:cubicBezTo>
                  <a:cubicBezTo>
                    <a:pt x="11060892" y="2614578"/>
                    <a:pt x="11060390" y="2608271"/>
                    <a:pt x="11059386" y="2603248"/>
                  </a:cubicBezTo>
                  <a:cubicBezTo>
                    <a:pt x="11058381" y="2598225"/>
                    <a:pt x="11056483" y="2594207"/>
                    <a:pt x="11053693" y="2591193"/>
                  </a:cubicBezTo>
                  <a:cubicBezTo>
                    <a:pt x="11050902" y="2588179"/>
                    <a:pt x="11047275" y="2586058"/>
                    <a:pt x="11042810" y="2584830"/>
                  </a:cubicBezTo>
                  <a:cubicBezTo>
                    <a:pt x="11038345" y="2583603"/>
                    <a:pt x="11032652" y="2582989"/>
                    <a:pt x="11025732" y="2582989"/>
                  </a:cubicBezTo>
                  <a:close/>
                  <a:moveTo>
                    <a:pt x="3832462" y="2562227"/>
                  </a:moveTo>
                  <a:cubicBezTo>
                    <a:pt x="3823756" y="2562227"/>
                    <a:pt x="3813598" y="2564404"/>
                    <a:pt x="3801990" y="2568757"/>
                  </a:cubicBezTo>
                  <a:cubicBezTo>
                    <a:pt x="3790382" y="2573110"/>
                    <a:pt x="3779443" y="2579194"/>
                    <a:pt x="3769173" y="2587007"/>
                  </a:cubicBezTo>
                  <a:cubicBezTo>
                    <a:pt x="3758904" y="2594820"/>
                    <a:pt x="3750197" y="2604308"/>
                    <a:pt x="3743054" y="2615471"/>
                  </a:cubicBezTo>
                  <a:cubicBezTo>
                    <a:pt x="3735910" y="2626632"/>
                    <a:pt x="3732339" y="2639023"/>
                    <a:pt x="3732339" y="2652640"/>
                  </a:cubicBezTo>
                  <a:cubicBezTo>
                    <a:pt x="3732339" y="2657998"/>
                    <a:pt x="3733176" y="2663244"/>
                    <a:pt x="3734850" y="2668379"/>
                  </a:cubicBezTo>
                  <a:cubicBezTo>
                    <a:pt x="3736524" y="2673513"/>
                    <a:pt x="3738980" y="2678145"/>
                    <a:pt x="3742217" y="2682276"/>
                  </a:cubicBezTo>
                  <a:cubicBezTo>
                    <a:pt x="3745453" y="2686405"/>
                    <a:pt x="3749304" y="2689699"/>
                    <a:pt x="3753769" y="2692154"/>
                  </a:cubicBezTo>
                  <a:cubicBezTo>
                    <a:pt x="3758234" y="2694610"/>
                    <a:pt x="3763145" y="2695837"/>
                    <a:pt x="3768504" y="2695837"/>
                  </a:cubicBezTo>
                  <a:cubicBezTo>
                    <a:pt x="3774308" y="2695837"/>
                    <a:pt x="3779777" y="2694721"/>
                    <a:pt x="3784911" y="2692489"/>
                  </a:cubicBezTo>
                  <a:cubicBezTo>
                    <a:pt x="3790047" y="2690256"/>
                    <a:pt x="3794511" y="2687354"/>
                    <a:pt x="3798306" y="2683783"/>
                  </a:cubicBezTo>
                  <a:cubicBezTo>
                    <a:pt x="3802101" y="2680211"/>
                    <a:pt x="3805060" y="2676081"/>
                    <a:pt x="3807180" y="2671392"/>
                  </a:cubicBezTo>
                  <a:cubicBezTo>
                    <a:pt x="3809301" y="2666704"/>
                    <a:pt x="3810361" y="2661905"/>
                    <a:pt x="3810361" y="2656994"/>
                  </a:cubicBezTo>
                  <a:cubicBezTo>
                    <a:pt x="3810361" y="2653422"/>
                    <a:pt x="3809692" y="2649682"/>
                    <a:pt x="3808353" y="2645776"/>
                  </a:cubicBezTo>
                  <a:cubicBezTo>
                    <a:pt x="3807013" y="2641869"/>
                    <a:pt x="3805395" y="2638241"/>
                    <a:pt x="3803497" y="2634892"/>
                  </a:cubicBezTo>
                  <a:cubicBezTo>
                    <a:pt x="3801599" y="2631544"/>
                    <a:pt x="3799534" y="2628753"/>
                    <a:pt x="3797302" y="2626521"/>
                  </a:cubicBezTo>
                  <a:cubicBezTo>
                    <a:pt x="3795069" y="2624288"/>
                    <a:pt x="3793060" y="2622949"/>
                    <a:pt x="3791274" y="2622503"/>
                  </a:cubicBezTo>
                  <a:cubicBezTo>
                    <a:pt x="3798195" y="2611117"/>
                    <a:pt x="3807683" y="2602690"/>
                    <a:pt x="3819738" y="2597221"/>
                  </a:cubicBezTo>
                  <a:cubicBezTo>
                    <a:pt x="3831793" y="2591751"/>
                    <a:pt x="3844629" y="2589016"/>
                    <a:pt x="3858247" y="2589016"/>
                  </a:cubicBezTo>
                  <a:cubicBezTo>
                    <a:pt x="3866060" y="2589016"/>
                    <a:pt x="3872814" y="2590412"/>
                    <a:pt x="3878506" y="2593202"/>
                  </a:cubicBezTo>
                  <a:cubicBezTo>
                    <a:pt x="3884199" y="2595992"/>
                    <a:pt x="3888942" y="2599620"/>
                    <a:pt x="3892738" y="2604085"/>
                  </a:cubicBezTo>
                  <a:cubicBezTo>
                    <a:pt x="3896533" y="2608550"/>
                    <a:pt x="3899323" y="2613573"/>
                    <a:pt x="3901109" y="2619154"/>
                  </a:cubicBezTo>
                  <a:cubicBezTo>
                    <a:pt x="3902896" y="2624735"/>
                    <a:pt x="3903789" y="2630204"/>
                    <a:pt x="3903789" y="2635562"/>
                  </a:cubicBezTo>
                  <a:cubicBezTo>
                    <a:pt x="3903789" y="2639581"/>
                    <a:pt x="3902951" y="2645217"/>
                    <a:pt x="3901277" y="2652473"/>
                  </a:cubicBezTo>
                  <a:cubicBezTo>
                    <a:pt x="3899603" y="2659728"/>
                    <a:pt x="3897147" y="2666816"/>
                    <a:pt x="3893910" y="2673736"/>
                  </a:cubicBezTo>
                  <a:cubicBezTo>
                    <a:pt x="3890672" y="2680657"/>
                    <a:pt x="3886543" y="2686685"/>
                    <a:pt x="3881520" y="2691820"/>
                  </a:cubicBezTo>
                  <a:cubicBezTo>
                    <a:pt x="3876497" y="2696954"/>
                    <a:pt x="3870637" y="2699521"/>
                    <a:pt x="3863940" y="2699521"/>
                  </a:cubicBezTo>
                  <a:lnTo>
                    <a:pt x="3861261" y="2699521"/>
                  </a:lnTo>
                  <a:cubicBezTo>
                    <a:pt x="3854563" y="2699521"/>
                    <a:pt x="3847922" y="2701028"/>
                    <a:pt x="3841337" y="2704042"/>
                  </a:cubicBezTo>
                  <a:cubicBezTo>
                    <a:pt x="3834750" y="2707056"/>
                    <a:pt x="3828779" y="2710963"/>
                    <a:pt x="3823421" y="2715762"/>
                  </a:cubicBezTo>
                  <a:cubicBezTo>
                    <a:pt x="3818064" y="2720562"/>
                    <a:pt x="3813766" y="2726087"/>
                    <a:pt x="3810529" y="2732338"/>
                  </a:cubicBezTo>
                  <a:cubicBezTo>
                    <a:pt x="3807291" y="2738588"/>
                    <a:pt x="3805673" y="2744951"/>
                    <a:pt x="3805673" y="2751425"/>
                  </a:cubicBezTo>
                  <a:cubicBezTo>
                    <a:pt x="3805673" y="2757452"/>
                    <a:pt x="3806901" y="2762978"/>
                    <a:pt x="3809357" y="2768001"/>
                  </a:cubicBezTo>
                  <a:cubicBezTo>
                    <a:pt x="3811812" y="2773023"/>
                    <a:pt x="3815050" y="2777265"/>
                    <a:pt x="3819068" y="2780725"/>
                  </a:cubicBezTo>
                  <a:cubicBezTo>
                    <a:pt x="3823086" y="2784186"/>
                    <a:pt x="3827551" y="2786921"/>
                    <a:pt x="3832462" y="2788929"/>
                  </a:cubicBezTo>
                  <a:cubicBezTo>
                    <a:pt x="3837374" y="2790939"/>
                    <a:pt x="3842397" y="2791943"/>
                    <a:pt x="3847531" y="2791943"/>
                  </a:cubicBezTo>
                  <a:cubicBezTo>
                    <a:pt x="3852890" y="2791943"/>
                    <a:pt x="3858135" y="2790716"/>
                    <a:pt x="3863270" y="2788260"/>
                  </a:cubicBezTo>
                  <a:cubicBezTo>
                    <a:pt x="3868405" y="2785804"/>
                    <a:pt x="3872981" y="2782567"/>
                    <a:pt x="3876999" y="2778549"/>
                  </a:cubicBezTo>
                  <a:cubicBezTo>
                    <a:pt x="3881018" y="2774531"/>
                    <a:pt x="3884255" y="2769786"/>
                    <a:pt x="3886710" y="2764317"/>
                  </a:cubicBezTo>
                  <a:cubicBezTo>
                    <a:pt x="3889165" y="2758848"/>
                    <a:pt x="3890393" y="2753099"/>
                    <a:pt x="3890393" y="2747072"/>
                  </a:cubicBezTo>
                  <a:cubicBezTo>
                    <a:pt x="3890393" y="2744393"/>
                    <a:pt x="3890059" y="2741491"/>
                    <a:pt x="3889389" y="2738365"/>
                  </a:cubicBezTo>
                  <a:cubicBezTo>
                    <a:pt x="3892291" y="2737472"/>
                    <a:pt x="3895640" y="2737026"/>
                    <a:pt x="3899435" y="2737026"/>
                  </a:cubicBezTo>
                  <a:cubicBezTo>
                    <a:pt x="3905462" y="2737026"/>
                    <a:pt x="3910877" y="2738421"/>
                    <a:pt x="3915676" y="2741211"/>
                  </a:cubicBezTo>
                  <a:cubicBezTo>
                    <a:pt x="3920476" y="2744002"/>
                    <a:pt x="3924550" y="2747741"/>
                    <a:pt x="3927898" y="2752429"/>
                  </a:cubicBezTo>
                  <a:cubicBezTo>
                    <a:pt x="3931247" y="2757117"/>
                    <a:pt x="3933870" y="2762531"/>
                    <a:pt x="3935768" y="2768671"/>
                  </a:cubicBezTo>
                  <a:cubicBezTo>
                    <a:pt x="3937665" y="2774810"/>
                    <a:pt x="3938614" y="2781228"/>
                    <a:pt x="3938614" y="2787925"/>
                  </a:cubicBezTo>
                  <a:cubicBezTo>
                    <a:pt x="3938614" y="2794176"/>
                    <a:pt x="3936828" y="2801040"/>
                    <a:pt x="3933256" y="2808519"/>
                  </a:cubicBezTo>
                  <a:cubicBezTo>
                    <a:pt x="3929685" y="2815998"/>
                    <a:pt x="3924327" y="2822974"/>
                    <a:pt x="3917183" y="2829448"/>
                  </a:cubicBezTo>
                  <a:cubicBezTo>
                    <a:pt x="3910039" y="2835922"/>
                    <a:pt x="3901053" y="2841336"/>
                    <a:pt x="3890227" y="2845689"/>
                  </a:cubicBezTo>
                  <a:cubicBezTo>
                    <a:pt x="3879399" y="2850042"/>
                    <a:pt x="3866730" y="2852219"/>
                    <a:pt x="3852219" y="2852219"/>
                  </a:cubicBezTo>
                  <a:cubicBezTo>
                    <a:pt x="3842843" y="2852219"/>
                    <a:pt x="3833634" y="2851102"/>
                    <a:pt x="3824593" y="2848870"/>
                  </a:cubicBezTo>
                  <a:cubicBezTo>
                    <a:pt x="3815552" y="2846638"/>
                    <a:pt x="3807013" y="2843568"/>
                    <a:pt x="3798977" y="2839661"/>
                  </a:cubicBezTo>
                  <a:cubicBezTo>
                    <a:pt x="3790940" y="2835754"/>
                    <a:pt x="3783349" y="2831178"/>
                    <a:pt x="3776205" y="2825932"/>
                  </a:cubicBezTo>
                  <a:cubicBezTo>
                    <a:pt x="3769062" y="2820686"/>
                    <a:pt x="3762587" y="2815049"/>
                    <a:pt x="3756783" y="2809021"/>
                  </a:cubicBezTo>
                  <a:cubicBezTo>
                    <a:pt x="3750755" y="2802770"/>
                    <a:pt x="3743333" y="2793730"/>
                    <a:pt x="3734514" y="2781897"/>
                  </a:cubicBezTo>
                  <a:cubicBezTo>
                    <a:pt x="3725697" y="2770065"/>
                    <a:pt x="3716767" y="2755053"/>
                    <a:pt x="3707726" y="2736859"/>
                  </a:cubicBezTo>
                  <a:cubicBezTo>
                    <a:pt x="3698684" y="2718664"/>
                    <a:pt x="3689978" y="2697009"/>
                    <a:pt x="3681606" y="2671895"/>
                  </a:cubicBezTo>
                  <a:cubicBezTo>
                    <a:pt x="3673235" y="2646780"/>
                    <a:pt x="3666370" y="2617592"/>
                    <a:pt x="3661012" y="2584328"/>
                  </a:cubicBezTo>
                  <a:lnTo>
                    <a:pt x="3645274" y="2576626"/>
                  </a:lnTo>
                  <a:cubicBezTo>
                    <a:pt x="3648622" y="2601406"/>
                    <a:pt x="3652808" y="2626186"/>
                    <a:pt x="3657831" y="2650966"/>
                  </a:cubicBezTo>
                  <a:cubicBezTo>
                    <a:pt x="3662854" y="2675746"/>
                    <a:pt x="3669439" y="2699800"/>
                    <a:pt x="3677588" y="2723129"/>
                  </a:cubicBezTo>
                  <a:cubicBezTo>
                    <a:pt x="3685736" y="2746458"/>
                    <a:pt x="3695893" y="2768671"/>
                    <a:pt x="3708060" y="2789767"/>
                  </a:cubicBezTo>
                  <a:cubicBezTo>
                    <a:pt x="3720227" y="2810863"/>
                    <a:pt x="3735129" y="2830118"/>
                    <a:pt x="3752764" y="2847531"/>
                  </a:cubicBezTo>
                  <a:cubicBezTo>
                    <a:pt x="3758123" y="2852889"/>
                    <a:pt x="3764262" y="2858135"/>
                    <a:pt x="3771182" y="2863270"/>
                  </a:cubicBezTo>
                  <a:cubicBezTo>
                    <a:pt x="3778102" y="2868404"/>
                    <a:pt x="3785749" y="2873092"/>
                    <a:pt x="3794121" y="2877333"/>
                  </a:cubicBezTo>
                  <a:cubicBezTo>
                    <a:pt x="3802492" y="2881575"/>
                    <a:pt x="3811701" y="2884979"/>
                    <a:pt x="3821747" y="2887547"/>
                  </a:cubicBezTo>
                  <a:cubicBezTo>
                    <a:pt x="3831793" y="2890114"/>
                    <a:pt x="3842619" y="2891398"/>
                    <a:pt x="3854229" y="2891398"/>
                  </a:cubicBezTo>
                  <a:cubicBezTo>
                    <a:pt x="3866060" y="2891398"/>
                    <a:pt x="3878227" y="2889277"/>
                    <a:pt x="3890728" y="2885035"/>
                  </a:cubicBezTo>
                  <a:cubicBezTo>
                    <a:pt x="3903230" y="2880794"/>
                    <a:pt x="3914616" y="2874431"/>
                    <a:pt x="3924885" y="2865948"/>
                  </a:cubicBezTo>
                  <a:cubicBezTo>
                    <a:pt x="3935153" y="2857465"/>
                    <a:pt x="3943581" y="2846861"/>
                    <a:pt x="3950166" y="2834136"/>
                  </a:cubicBezTo>
                  <a:cubicBezTo>
                    <a:pt x="3956752" y="2821411"/>
                    <a:pt x="3960046" y="2806677"/>
                    <a:pt x="3960046" y="2789934"/>
                  </a:cubicBezTo>
                  <a:cubicBezTo>
                    <a:pt x="3960046" y="2781451"/>
                    <a:pt x="3958650" y="2773079"/>
                    <a:pt x="3955860" y="2764820"/>
                  </a:cubicBezTo>
                  <a:cubicBezTo>
                    <a:pt x="3953069" y="2756560"/>
                    <a:pt x="3949497" y="2748913"/>
                    <a:pt x="3945144" y="2741881"/>
                  </a:cubicBezTo>
                  <a:cubicBezTo>
                    <a:pt x="3940791" y="2734849"/>
                    <a:pt x="3935935" y="2728543"/>
                    <a:pt x="3930577" y="2722961"/>
                  </a:cubicBezTo>
                  <a:cubicBezTo>
                    <a:pt x="3925220" y="2717380"/>
                    <a:pt x="3920084" y="2712916"/>
                    <a:pt x="3915174" y="2709567"/>
                  </a:cubicBezTo>
                  <a:cubicBezTo>
                    <a:pt x="3919638" y="2702647"/>
                    <a:pt x="3922764" y="2696172"/>
                    <a:pt x="3924550" y="2690145"/>
                  </a:cubicBezTo>
                  <a:cubicBezTo>
                    <a:pt x="3926336" y="2684117"/>
                    <a:pt x="3927954" y="2678258"/>
                    <a:pt x="3929405" y="2672565"/>
                  </a:cubicBezTo>
                  <a:cubicBezTo>
                    <a:pt x="3930857" y="2666872"/>
                    <a:pt x="3932811" y="2661291"/>
                    <a:pt x="3935265" y="2655821"/>
                  </a:cubicBezTo>
                  <a:cubicBezTo>
                    <a:pt x="3937721" y="2650352"/>
                    <a:pt x="3941851" y="2644716"/>
                    <a:pt x="3947655" y="2638911"/>
                  </a:cubicBezTo>
                  <a:cubicBezTo>
                    <a:pt x="3956139" y="2630427"/>
                    <a:pt x="3965515" y="2623786"/>
                    <a:pt x="3975784" y="2618986"/>
                  </a:cubicBezTo>
                  <a:cubicBezTo>
                    <a:pt x="3986053" y="2614187"/>
                    <a:pt x="3997215" y="2611787"/>
                    <a:pt x="4009270" y="2611787"/>
                  </a:cubicBezTo>
                  <a:cubicBezTo>
                    <a:pt x="4023335" y="2611787"/>
                    <a:pt x="4034832" y="2615359"/>
                    <a:pt x="4043761" y="2622503"/>
                  </a:cubicBezTo>
                  <a:cubicBezTo>
                    <a:pt x="4052691" y="2629646"/>
                    <a:pt x="4057156" y="2639581"/>
                    <a:pt x="4057156" y="2652305"/>
                  </a:cubicBezTo>
                  <a:cubicBezTo>
                    <a:pt x="4057156" y="2656100"/>
                    <a:pt x="4056319" y="2660008"/>
                    <a:pt x="4054644" y="2664026"/>
                  </a:cubicBezTo>
                  <a:cubicBezTo>
                    <a:pt x="4052970" y="2668044"/>
                    <a:pt x="4050012" y="2671839"/>
                    <a:pt x="4045770" y="2675411"/>
                  </a:cubicBezTo>
                  <a:cubicBezTo>
                    <a:pt x="4044877" y="2666928"/>
                    <a:pt x="4041864" y="2659784"/>
                    <a:pt x="4036729" y="2653980"/>
                  </a:cubicBezTo>
                  <a:cubicBezTo>
                    <a:pt x="4031594" y="2648175"/>
                    <a:pt x="4024674" y="2645273"/>
                    <a:pt x="4015968" y="2645273"/>
                  </a:cubicBezTo>
                  <a:cubicBezTo>
                    <a:pt x="4010833" y="2645273"/>
                    <a:pt x="4005922" y="2646166"/>
                    <a:pt x="4001234" y="2647952"/>
                  </a:cubicBezTo>
                  <a:cubicBezTo>
                    <a:pt x="3996545" y="2649738"/>
                    <a:pt x="3992415" y="2652305"/>
                    <a:pt x="3988844" y="2655654"/>
                  </a:cubicBezTo>
                  <a:cubicBezTo>
                    <a:pt x="3985272" y="2659003"/>
                    <a:pt x="3982425" y="2663077"/>
                    <a:pt x="3980305" y="2667877"/>
                  </a:cubicBezTo>
                  <a:cubicBezTo>
                    <a:pt x="3978184" y="2672676"/>
                    <a:pt x="3977123" y="2677978"/>
                    <a:pt x="3977123" y="2683783"/>
                  </a:cubicBezTo>
                  <a:cubicBezTo>
                    <a:pt x="3977123" y="2688024"/>
                    <a:pt x="3977793" y="2692489"/>
                    <a:pt x="3979132" y="2697177"/>
                  </a:cubicBezTo>
                  <a:cubicBezTo>
                    <a:pt x="3980472" y="2701865"/>
                    <a:pt x="3982760" y="2706107"/>
                    <a:pt x="3985997" y="2709902"/>
                  </a:cubicBezTo>
                  <a:cubicBezTo>
                    <a:pt x="3989234" y="2713697"/>
                    <a:pt x="3993420" y="2716879"/>
                    <a:pt x="3998554" y="2719446"/>
                  </a:cubicBezTo>
                  <a:cubicBezTo>
                    <a:pt x="4003689" y="2722013"/>
                    <a:pt x="4010052" y="2723296"/>
                    <a:pt x="4017642" y="2723296"/>
                  </a:cubicBezTo>
                  <a:cubicBezTo>
                    <a:pt x="4025232" y="2723296"/>
                    <a:pt x="4032655" y="2721511"/>
                    <a:pt x="4039910" y="2717939"/>
                  </a:cubicBezTo>
                  <a:cubicBezTo>
                    <a:pt x="4047166" y="2714367"/>
                    <a:pt x="4053640" y="2709399"/>
                    <a:pt x="4059332" y="2703037"/>
                  </a:cubicBezTo>
                  <a:cubicBezTo>
                    <a:pt x="4065025" y="2696675"/>
                    <a:pt x="4069602" y="2689085"/>
                    <a:pt x="4073062" y="2680266"/>
                  </a:cubicBezTo>
                  <a:cubicBezTo>
                    <a:pt x="4076522" y="2671449"/>
                    <a:pt x="4078252" y="2661793"/>
                    <a:pt x="4078252" y="2651301"/>
                  </a:cubicBezTo>
                  <a:cubicBezTo>
                    <a:pt x="4078252" y="2640585"/>
                    <a:pt x="4076411" y="2630707"/>
                    <a:pt x="4072727" y="2621665"/>
                  </a:cubicBezTo>
                  <a:cubicBezTo>
                    <a:pt x="4069043" y="2612624"/>
                    <a:pt x="4064077" y="2604867"/>
                    <a:pt x="4057825" y="2598392"/>
                  </a:cubicBezTo>
                  <a:cubicBezTo>
                    <a:pt x="4051575" y="2591918"/>
                    <a:pt x="4044208" y="2586895"/>
                    <a:pt x="4035724" y="2583323"/>
                  </a:cubicBezTo>
                  <a:cubicBezTo>
                    <a:pt x="4027241" y="2579752"/>
                    <a:pt x="4018200" y="2577966"/>
                    <a:pt x="4008601" y="2577966"/>
                  </a:cubicBezTo>
                  <a:cubicBezTo>
                    <a:pt x="3993197" y="2577966"/>
                    <a:pt x="3978798" y="2582430"/>
                    <a:pt x="3965403" y="2591360"/>
                  </a:cubicBezTo>
                  <a:cubicBezTo>
                    <a:pt x="3952008" y="2600290"/>
                    <a:pt x="3940288" y="2615247"/>
                    <a:pt x="3930242" y="2636232"/>
                  </a:cubicBezTo>
                  <a:cubicBezTo>
                    <a:pt x="3917295" y="2586895"/>
                    <a:pt x="3884701" y="2562227"/>
                    <a:pt x="3832462" y="2562227"/>
                  </a:cubicBezTo>
                  <a:close/>
                  <a:moveTo>
                    <a:pt x="10573741" y="2560888"/>
                  </a:moveTo>
                  <a:cubicBezTo>
                    <a:pt x="10583340" y="2604643"/>
                    <a:pt x="10594446" y="2641924"/>
                    <a:pt x="10607060" y="2672732"/>
                  </a:cubicBezTo>
                  <a:cubicBezTo>
                    <a:pt x="10619673" y="2703540"/>
                    <a:pt x="10632900" y="2729324"/>
                    <a:pt x="10646741" y="2750085"/>
                  </a:cubicBezTo>
                  <a:cubicBezTo>
                    <a:pt x="10660582" y="2770847"/>
                    <a:pt x="10674535" y="2787311"/>
                    <a:pt x="10688599" y="2799478"/>
                  </a:cubicBezTo>
                  <a:cubicBezTo>
                    <a:pt x="10702663" y="2811644"/>
                    <a:pt x="10716058" y="2820797"/>
                    <a:pt x="10728782" y="2826936"/>
                  </a:cubicBezTo>
                  <a:cubicBezTo>
                    <a:pt x="10741507" y="2833076"/>
                    <a:pt x="10753116" y="2837038"/>
                    <a:pt x="10763608" y="2838824"/>
                  </a:cubicBezTo>
                  <a:cubicBezTo>
                    <a:pt x="10774101" y="2840610"/>
                    <a:pt x="10782584" y="2841503"/>
                    <a:pt x="10789058" y="2841503"/>
                  </a:cubicBezTo>
                  <a:cubicBezTo>
                    <a:pt x="10808257" y="2841503"/>
                    <a:pt x="10824888" y="2837764"/>
                    <a:pt x="10838952" y="2830285"/>
                  </a:cubicBezTo>
                  <a:cubicBezTo>
                    <a:pt x="10853017" y="2822807"/>
                    <a:pt x="10864625" y="2812928"/>
                    <a:pt x="10873778" y="2800650"/>
                  </a:cubicBezTo>
                  <a:cubicBezTo>
                    <a:pt x="10882931" y="2788372"/>
                    <a:pt x="10889740" y="2774587"/>
                    <a:pt x="10894205" y="2759295"/>
                  </a:cubicBezTo>
                  <a:cubicBezTo>
                    <a:pt x="10898670" y="2744002"/>
                    <a:pt x="10900902" y="2728431"/>
                    <a:pt x="10900902" y="2712581"/>
                  </a:cubicBezTo>
                  <a:cubicBezTo>
                    <a:pt x="10900902" y="2692489"/>
                    <a:pt x="10898502" y="2675020"/>
                    <a:pt x="10893703" y="2660174"/>
                  </a:cubicBezTo>
                  <a:cubicBezTo>
                    <a:pt x="10888903" y="2645329"/>
                    <a:pt x="10882764" y="2632660"/>
                    <a:pt x="10875285" y="2622168"/>
                  </a:cubicBezTo>
                  <a:cubicBezTo>
                    <a:pt x="10867807" y="2611675"/>
                    <a:pt x="10859379" y="2603081"/>
                    <a:pt x="10850003" y="2596384"/>
                  </a:cubicBezTo>
                  <a:cubicBezTo>
                    <a:pt x="10840627" y="2589686"/>
                    <a:pt x="10831418" y="2584440"/>
                    <a:pt x="10822377" y="2580645"/>
                  </a:cubicBezTo>
                  <a:cubicBezTo>
                    <a:pt x="10813335" y="2576850"/>
                    <a:pt x="10804852" y="2574226"/>
                    <a:pt x="10796927" y="2572775"/>
                  </a:cubicBezTo>
                  <a:cubicBezTo>
                    <a:pt x="10789002" y="2571325"/>
                    <a:pt x="10782695" y="2570599"/>
                    <a:pt x="10778007" y="2570599"/>
                  </a:cubicBezTo>
                  <a:cubicBezTo>
                    <a:pt x="10766622" y="2570599"/>
                    <a:pt x="10756688" y="2572552"/>
                    <a:pt x="10748205" y="2576459"/>
                  </a:cubicBezTo>
                  <a:cubicBezTo>
                    <a:pt x="10739721" y="2580365"/>
                    <a:pt x="10732578" y="2585333"/>
                    <a:pt x="10726773" y="2591360"/>
                  </a:cubicBezTo>
                  <a:cubicBezTo>
                    <a:pt x="10720969" y="2597388"/>
                    <a:pt x="10716616" y="2604030"/>
                    <a:pt x="10713714" y="2611284"/>
                  </a:cubicBezTo>
                  <a:cubicBezTo>
                    <a:pt x="10710811" y="2618540"/>
                    <a:pt x="10709360" y="2625516"/>
                    <a:pt x="10709360" y="2632214"/>
                  </a:cubicBezTo>
                  <a:cubicBezTo>
                    <a:pt x="10709360" y="2639357"/>
                    <a:pt x="10710588" y="2646166"/>
                    <a:pt x="10713044" y="2652640"/>
                  </a:cubicBezTo>
                  <a:cubicBezTo>
                    <a:pt x="10715500" y="2659114"/>
                    <a:pt x="10719016" y="2664807"/>
                    <a:pt x="10723592" y="2669718"/>
                  </a:cubicBezTo>
                  <a:cubicBezTo>
                    <a:pt x="10728169" y="2674630"/>
                    <a:pt x="10733750" y="2678536"/>
                    <a:pt x="10740335" y="2681439"/>
                  </a:cubicBezTo>
                  <a:cubicBezTo>
                    <a:pt x="10746921" y="2684340"/>
                    <a:pt x="10754455" y="2685792"/>
                    <a:pt x="10762939" y="2685792"/>
                  </a:cubicBezTo>
                  <a:cubicBezTo>
                    <a:pt x="10767627" y="2685792"/>
                    <a:pt x="10772761" y="2685010"/>
                    <a:pt x="10778342" y="2683447"/>
                  </a:cubicBezTo>
                  <a:cubicBezTo>
                    <a:pt x="10783923" y="2681885"/>
                    <a:pt x="10789058" y="2679318"/>
                    <a:pt x="10793746" y="2675746"/>
                  </a:cubicBezTo>
                  <a:cubicBezTo>
                    <a:pt x="10798434" y="2672174"/>
                    <a:pt x="10802397" y="2667598"/>
                    <a:pt x="10805634" y="2662016"/>
                  </a:cubicBezTo>
                  <a:cubicBezTo>
                    <a:pt x="10808871" y="2656435"/>
                    <a:pt x="10810489" y="2649627"/>
                    <a:pt x="10810489" y="2641590"/>
                  </a:cubicBezTo>
                  <a:cubicBezTo>
                    <a:pt x="10810489" y="2637348"/>
                    <a:pt x="10810043" y="2632828"/>
                    <a:pt x="10809150" y="2628028"/>
                  </a:cubicBezTo>
                  <a:cubicBezTo>
                    <a:pt x="10808257" y="2623228"/>
                    <a:pt x="10806582" y="2618038"/>
                    <a:pt x="10804127" y="2612457"/>
                  </a:cubicBezTo>
                  <a:cubicBezTo>
                    <a:pt x="10805243" y="2612233"/>
                    <a:pt x="10806248" y="2612122"/>
                    <a:pt x="10807140" y="2612122"/>
                  </a:cubicBezTo>
                  <a:cubicBezTo>
                    <a:pt x="10808033" y="2612122"/>
                    <a:pt x="10809038" y="2612122"/>
                    <a:pt x="10810154" y="2612122"/>
                  </a:cubicBezTo>
                  <a:cubicBezTo>
                    <a:pt x="10819754" y="2612122"/>
                    <a:pt x="10828628" y="2614745"/>
                    <a:pt x="10836776" y="2619991"/>
                  </a:cubicBezTo>
                  <a:cubicBezTo>
                    <a:pt x="10844924" y="2625238"/>
                    <a:pt x="10851956" y="2631879"/>
                    <a:pt x="10857872" y="2639915"/>
                  </a:cubicBezTo>
                  <a:cubicBezTo>
                    <a:pt x="10863788" y="2647952"/>
                    <a:pt x="10868420" y="2656826"/>
                    <a:pt x="10871769" y="2666537"/>
                  </a:cubicBezTo>
                  <a:cubicBezTo>
                    <a:pt x="10875118" y="2676248"/>
                    <a:pt x="10876792" y="2685568"/>
                    <a:pt x="10876792" y="2694498"/>
                  </a:cubicBezTo>
                  <a:cubicBezTo>
                    <a:pt x="10876792" y="2703651"/>
                    <a:pt x="10875062" y="2713976"/>
                    <a:pt x="10871602" y="2725473"/>
                  </a:cubicBezTo>
                  <a:cubicBezTo>
                    <a:pt x="10868141" y="2736970"/>
                    <a:pt x="10862672" y="2747797"/>
                    <a:pt x="10855193" y="2757955"/>
                  </a:cubicBezTo>
                  <a:cubicBezTo>
                    <a:pt x="10847715" y="2768112"/>
                    <a:pt x="10837948" y="2776651"/>
                    <a:pt x="10825893" y="2783572"/>
                  </a:cubicBezTo>
                  <a:cubicBezTo>
                    <a:pt x="10813838" y="2790492"/>
                    <a:pt x="10799327" y="2793953"/>
                    <a:pt x="10782361" y="2793953"/>
                  </a:cubicBezTo>
                  <a:cubicBezTo>
                    <a:pt x="10765394" y="2793953"/>
                    <a:pt x="10748205" y="2790436"/>
                    <a:pt x="10730792" y="2783404"/>
                  </a:cubicBezTo>
                  <a:cubicBezTo>
                    <a:pt x="10713379" y="2776372"/>
                    <a:pt x="10696412" y="2764317"/>
                    <a:pt x="10679892" y="2747239"/>
                  </a:cubicBezTo>
                  <a:cubicBezTo>
                    <a:pt x="10663373" y="2730161"/>
                    <a:pt x="10647578" y="2707223"/>
                    <a:pt x="10632509" y="2678425"/>
                  </a:cubicBezTo>
                  <a:cubicBezTo>
                    <a:pt x="10617440" y="2649627"/>
                    <a:pt x="10603767" y="2613461"/>
                    <a:pt x="10591489" y="2569929"/>
                  </a:cubicBezTo>
                  <a:close/>
                  <a:moveTo>
                    <a:pt x="11268656" y="2551177"/>
                  </a:moveTo>
                  <a:cubicBezTo>
                    <a:pt x="11282051" y="2551177"/>
                    <a:pt x="11295111" y="2553298"/>
                    <a:pt x="11307836" y="2557539"/>
                  </a:cubicBezTo>
                  <a:cubicBezTo>
                    <a:pt x="11320560" y="2561781"/>
                    <a:pt x="11332281" y="2568143"/>
                    <a:pt x="11342996" y="2576626"/>
                  </a:cubicBezTo>
                  <a:lnTo>
                    <a:pt x="11273679" y="2643934"/>
                  </a:lnTo>
                  <a:cubicBezTo>
                    <a:pt x="11268545" y="2629870"/>
                    <a:pt x="11261457" y="2619489"/>
                    <a:pt x="11252416" y="2612791"/>
                  </a:cubicBezTo>
                  <a:cubicBezTo>
                    <a:pt x="11243375" y="2606095"/>
                    <a:pt x="11233496" y="2602746"/>
                    <a:pt x="11222781" y="2602746"/>
                  </a:cubicBezTo>
                  <a:cubicBezTo>
                    <a:pt x="11213851" y="2602746"/>
                    <a:pt x="11205424" y="2604364"/>
                    <a:pt x="11197499" y="2607601"/>
                  </a:cubicBezTo>
                  <a:cubicBezTo>
                    <a:pt x="11189574" y="2610838"/>
                    <a:pt x="11182709" y="2614242"/>
                    <a:pt x="11176905" y="2617815"/>
                  </a:cubicBezTo>
                  <a:cubicBezTo>
                    <a:pt x="11182709" y="2604867"/>
                    <a:pt x="11189239" y="2594095"/>
                    <a:pt x="11196494" y="2585500"/>
                  </a:cubicBezTo>
                  <a:cubicBezTo>
                    <a:pt x="11203749" y="2576905"/>
                    <a:pt x="11211340" y="2570041"/>
                    <a:pt x="11219265" y="2564906"/>
                  </a:cubicBezTo>
                  <a:cubicBezTo>
                    <a:pt x="11227190" y="2559771"/>
                    <a:pt x="11235394" y="2556199"/>
                    <a:pt x="11243877" y="2554190"/>
                  </a:cubicBezTo>
                  <a:cubicBezTo>
                    <a:pt x="11252360" y="2552181"/>
                    <a:pt x="11260620" y="2551177"/>
                    <a:pt x="11268656" y="2551177"/>
                  </a:cubicBezTo>
                  <a:close/>
                  <a:moveTo>
                    <a:pt x="2067509" y="2551177"/>
                  </a:moveTo>
                  <a:cubicBezTo>
                    <a:pt x="2080904" y="2551177"/>
                    <a:pt x="2093963" y="2553298"/>
                    <a:pt x="2106688" y="2557539"/>
                  </a:cubicBezTo>
                  <a:cubicBezTo>
                    <a:pt x="2119413" y="2561781"/>
                    <a:pt x="2131133" y="2568143"/>
                    <a:pt x="2141849" y="2576626"/>
                  </a:cubicBezTo>
                  <a:lnTo>
                    <a:pt x="2072532" y="2643934"/>
                  </a:lnTo>
                  <a:cubicBezTo>
                    <a:pt x="2067397" y="2629870"/>
                    <a:pt x="2060310" y="2619489"/>
                    <a:pt x="2051268" y="2612791"/>
                  </a:cubicBezTo>
                  <a:cubicBezTo>
                    <a:pt x="2042227" y="2606095"/>
                    <a:pt x="2032349" y="2602746"/>
                    <a:pt x="2021633" y="2602746"/>
                  </a:cubicBezTo>
                  <a:cubicBezTo>
                    <a:pt x="2012703" y="2602746"/>
                    <a:pt x="2004276" y="2604364"/>
                    <a:pt x="1996351" y="2607601"/>
                  </a:cubicBezTo>
                  <a:cubicBezTo>
                    <a:pt x="1988425" y="2610838"/>
                    <a:pt x="1981561" y="2614242"/>
                    <a:pt x="1975756" y="2617815"/>
                  </a:cubicBezTo>
                  <a:cubicBezTo>
                    <a:pt x="1981561" y="2604867"/>
                    <a:pt x="1988091" y="2594095"/>
                    <a:pt x="1995346" y="2585500"/>
                  </a:cubicBezTo>
                  <a:cubicBezTo>
                    <a:pt x="2002601" y="2576905"/>
                    <a:pt x="2010192" y="2570041"/>
                    <a:pt x="2018117" y="2564906"/>
                  </a:cubicBezTo>
                  <a:cubicBezTo>
                    <a:pt x="2026042" y="2559771"/>
                    <a:pt x="2034246" y="2556199"/>
                    <a:pt x="2042729" y="2554190"/>
                  </a:cubicBezTo>
                  <a:cubicBezTo>
                    <a:pt x="2051212" y="2552181"/>
                    <a:pt x="2059472" y="2551177"/>
                    <a:pt x="2067509" y="2551177"/>
                  </a:cubicBezTo>
                  <a:close/>
                  <a:moveTo>
                    <a:pt x="10315859" y="2539457"/>
                  </a:moveTo>
                  <a:lnTo>
                    <a:pt x="10492332" y="2539457"/>
                  </a:lnTo>
                  <a:lnTo>
                    <a:pt x="10492332" y="2769508"/>
                  </a:lnTo>
                  <a:cubicBezTo>
                    <a:pt x="10489430" y="2764150"/>
                    <a:pt x="10486304" y="2758234"/>
                    <a:pt x="10482956" y="2751760"/>
                  </a:cubicBezTo>
                  <a:cubicBezTo>
                    <a:pt x="10479607" y="2745286"/>
                    <a:pt x="10476035" y="2738533"/>
                    <a:pt x="10472240" y="2731501"/>
                  </a:cubicBezTo>
                  <a:cubicBezTo>
                    <a:pt x="10468445" y="2724468"/>
                    <a:pt x="10464315" y="2717436"/>
                    <a:pt x="10459850" y="2710404"/>
                  </a:cubicBezTo>
                  <a:cubicBezTo>
                    <a:pt x="10455385" y="2703372"/>
                    <a:pt x="10450586" y="2696731"/>
                    <a:pt x="10445451" y="2690480"/>
                  </a:cubicBezTo>
                  <a:cubicBezTo>
                    <a:pt x="10442772" y="2670388"/>
                    <a:pt x="10437805" y="2653087"/>
                    <a:pt x="10430550" y="2638576"/>
                  </a:cubicBezTo>
                  <a:cubicBezTo>
                    <a:pt x="10423295" y="2624065"/>
                    <a:pt x="10414812" y="2612177"/>
                    <a:pt x="10405100" y="2602913"/>
                  </a:cubicBezTo>
                  <a:cubicBezTo>
                    <a:pt x="10395389" y="2593649"/>
                    <a:pt x="10385009" y="2586840"/>
                    <a:pt x="10373958" y="2582486"/>
                  </a:cubicBezTo>
                  <a:cubicBezTo>
                    <a:pt x="10362907" y="2578133"/>
                    <a:pt x="10352360" y="2575957"/>
                    <a:pt x="10342313" y="2575957"/>
                  </a:cubicBezTo>
                  <a:lnTo>
                    <a:pt x="10337626" y="2575957"/>
                  </a:lnTo>
                  <a:close/>
                  <a:moveTo>
                    <a:pt x="7560753" y="2539457"/>
                  </a:moveTo>
                  <a:lnTo>
                    <a:pt x="7743923" y="2539457"/>
                  </a:lnTo>
                  <a:lnTo>
                    <a:pt x="7743923" y="2774865"/>
                  </a:lnTo>
                  <a:cubicBezTo>
                    <a:pt x="7740128" y="2768391"/>
                    <a:pt x="7736444" y="2761917"/>
                    <a:pt x="7732873" y="2755443"/>
                  </a:cubicBezTo>
                  <a:cubicBezTo>
                    <a:pt x="7729301" y="2748969"/>
                    <a:pt x="7725394" y="2742662"/>
                    <a:pt x="7721152" y="2736523"/>
                  </a:cubicBezTo>
                  <a:cubicBezTo>
                    <a:pt x="7716911" y="2730384"/>
                    <a:pt x="7711999" y="2724357"/>
                    <a:pt x="7706418" y="2718441"/>
                  </a:cubicBezTo>
                  <a:cubicBezTo>
                    <a:pt x="7700837" y="2712525"/>
                    <a:pt x="7694140" y="2706888"/>
                    <a:pt x="7686327" y="2701530"/>
                  </a:cubicBezTo>
                  <a:cubicBezTo>
                    <a:pt x="7687220" y="2696619"/>
                    <a:pt x="7687889" y="2692043"/>
                    <a:pt x="7688336" y="2687801"/>
                  </a:cubicBezTo>
                  <a:cubicBezTo>
                    <a:pt x="7688782" y="2683559"/>
                    <a:pt x="7689005" y="2679541"/>
                    <a:pt x="7689005" y="2675746"/>
                  </a:cubicBezTo>
                  <a:cubicBezTo>
                    <a:pt x="7689005" y="2657887"/>
                    <a:pt x="7685713" y="2642036"/>
                    <a:pt x="7679127" y="2628196"/>
                  </a:cubicBezTo>
                  <a:cubicBezTo>
                    <a:pt x="7672541" y="2614354"/>
                    <a:pt x="7663500" y="2602020"/>
                    <a:pt x="7652003" y="2591193"/>
                  </a:cubicBezTo>
                  <a:cubicBezTo>
                    <a:pt x="7640506" y="2580365"/>
                    <a:pt x="7626944" y="2570766"/>
                    <a:pt x="7611317" y="2562395"/>
                  </a:cubicBezTo>
                  <a:cubicBezTo>
                    <a:pt x="7595690" y="2554023"/>
                    <a:pt x="7578835" y="2546377"/>
                    <a:pt x="7560753" y="2539457"/>
                  </a:cubicBezTo>
                  <a:close/>
                  <a:moveTo>
                    <a:pt x="7149206" y="2539457"/>
                  </a:moveTo>
                  <a:lnTo>
                    <a:pt x="7330702" y="2539457"/>
                  </a:lnTo>
                  <a:lnTo>
                    <a:pt x="7330702" y="2678090"/>
                  </a:lnTo>
                  <a:cubicBezTo>
                    <a:pt x="7328023" y="2673402"/>
                    <a:pt x="7324228" y="2667430"/>
                    <a:pt x="7319316" y="2660174"/>
                  </a:cubicBezTo>
                  <a:cubicBezTo>
                    <a:pt x="7314405" y="2652919"/>
                    <a:pt x="7308824" y="2645776"/>
                    <a:pt x="7302573" y="2638743"/>
                  </a:cubicBezTo>
                  <a:cubicBezTo>
                    <a:pt x="7296322" y="2631711"/>
                    <a:pt x="7289569" y="2625684"/>
                    <a:pt x="7282314" y="2620661"/>
                  </a:cubicBezTo>
                  <a:cubicBezTo>
                    <a:pt x="7275059" y="2615638"/>
                    <a:pt x="7267971" y="2613126"/>
                    <a:pt x="7261050" y="2613126"/>
                  </a:cubicBezTo>
                  <a:cubicBezTo>
                    <a:pt x="7257702" y="2613126"/>
                    <a:pt x="7254465" y="2613964"/>
                    <a:pt x="7251339" y="2615638"/>
                  </a:cubicBezTo>
                  <a:cubicBezTo>
                    <a:pt x="7248214" y="2617312"/>
                    <a:pt x="7245200" y="2619377"/>
                    <a:pt x="7242298" y="2621833"/>
                  </a:cubicBezTo>
                  <a:cubicBezTo>
                    <a:pt x="7239396" y="2624288"/>
                    <a:pt x="7236605" y="2626967"/>
                    <a:pt x="7233926" y="2629870"/>
                  </a:cubicBezTo>
                  <a:cubicBezTo>
                    <a:pt x="7231247" y="2632772"/>
                    <a:pt x="7228792" y="2635339"/>
                    <a:pt x="7226559" y="2637571"/>
                  </a:cubicBezTo>
                  <a:cubicBezTo>
                    <a:pt x="7226336" y="2625739"/>
                    <a:pt x="7224271" y="2614912"/>
                    <a:pt x="7220364" y="2605090"/>
                  </a:cubicBezTo>
                  <a:cubicBezTo>
                    <a:pt x="7216458" y="2595267"/>
                    <a:pt x="7211044" y="2586337"/>
                    <a:pt x="7204123" y="2578301"/>
                  </a:cubicBezTo>
                  <a:cubicBezTo>
                    <a:pt x="7197203" y="2570264"/>
                    <a:pt x="7189055" y="2563008"/>
                    <a:pt x="7179678" y="2556534"/>
                  </a:cubicBezTo>
                  <a:cubicBezTo>
                    <a:pt x="7170302" y="2550061"/>
                    <a:pt x="7160145" y="2544368"/>
                    <a:pt x="7149206" y="2539457"/>
                  </a:cubicBezTo>
                  <a:close/>
                  <a:moveTo>
                    <a:pt x="6841541" y="2539457"/>
                  </a:moveTo>
                  <a:lnTo>
                    <a:pt x="7003280" y="2539457"/>
                  </a:lnTo>
                  <a:lnTo>
                    <a:pt x="7003280" y="2811031"/>
                  </a:lnTo>
                  <a:cubicBezTo>
                    <a:pt x="6993234" y="2795404"/>
                    <a:pt x="6983523" y="2782233"/>
                    <a:pt x="6974147" y="2771517"/>
                  </a:cubicBezTo>
                  <a:cubicBezTo>
                    <a:pt x="6964771" y="2760801"/>
                    <a:pt x="6955004" y="2751592"/>
                    <a:pt x="6944847" y="2743891"/>
                  </a:cubicBezTo>
                  <a:cubicBezTo>
                    <a:pt x="6934689" y="2736189"/>
                    <a:pt x="6923806" y="2729436"/>
                    <a:pt x="6912197" y="2723631"/>
                  </a:cubicBezTo>
                  <a:cubicBezTo>
                    <a:pt x="6900588" y="2717827"/>
                    <a:pt x="6887640" y="2712023"/>
                    <a:pt x="6873353" y="2706218"/>
                  </a:cubicBezTo>
                  <a:lnTo>
                    <a:pt x="6953385" y="2636902"/>
                  </a:lnTo>
                  <a:cubicBezTo>
                    <a:pt x="6943786" y="2623954"/>
                    <a:pt x="6934856" y="2612903"/>
                    <a:pt x="6926596" y="2603750"/>
                  </a:cubicBezTo>
                  <a:cubicBezTo>
                    <a:pt x="6918336" y="2594597"/>
                    <a:pt x="6909909" y="2586393"/>
                    <a:pt x="6901314" y="2579138"/>
                  </a:cubicBezTo>
                  <a:cubicBezTo>
                    <a:pt x="6892719" y="2571882"/>
                    <a:pt x="6883622" y="2565185"/>
                    <a:pt x="6874023" y="2559046"/>
                  </a:cubicBezTo>
                  <a:cubicBezTo>
                    <a:pt x="6864423" y="2552907"/>
                    <a:pt x="6853596" y="2546377"/>
                    <a:pt x="6841541" y="2539457"/>
                  </a:cubicBezTo>
                  <a:close/>
                  <a:moveTo>
                    <a:pt x="6532053" y="2539457"/>
                  </a:moveTo>
                  <a:lnTo>
                    <a:pt x="6715224" y="2539457"/>
                  </a:lnTo>
                  <a:lnTo>
                    <a:pt x="6715224" y="2774865"/>
                  </a:lnTo>
                  <a:cubicBezTo>
                    <a:pt x="6711429" y="2768391"/>
                    <a:pt x="6707744" y="2761917"/>
                    <a:pt x="6704173" y="2755443"/>
                  </a:cubicBezTo>
                  <a:cubicBezTo>
                    <a:pt x="6700601" y="2748969"/>
                    <a:pt x="6696694" y="2742662"/>
                    <a:pt x="6692453" y="2736523"/>
                  </a:cubicBezTo>
                  <a:cubicBezTo>
                    <a:pt x="6688211" y="2730384"/>
                    <a:pt x="6683299" y="2724357"/>
                    <a:pt x="6677718" y="2718441"/>
                  </a:cubicBezTo>
                  <a:cubicBezTo>
                    <a:pt x="6672138" y="2712525"/>
                    <a:pt x="6665440" y="2706888"/>
                    <a:pt x="6657627" y="2701530"/>
                  </a:cubicBezTo>
                  <a:cubicBezTo>
                    <a:pt x="6658520" y="2696619"/>
                    <a:pt x="6659189" y="2692043"/>
                    <a:pt x="6659636" y="2687801"/>
                  </a:cubicBezTo>
                  <a:cubicBezTo>
                    <a:pt x="6660083" y="2683559"/>
                    <a:pt x="6660306" y="2679541"/>
                    <a:pt x="6660306" y="2675746"/>
                  </a:cubicBezTo>
                  <a:cubicBezTo>
                    <a:pt x="6660306" y="2657887"/>
                    <a:pt x="6657013" y="2642036"/>
                    <a:pt x="6650427" y="2628196"/>
                  </a:cubicBezTo>
                  <a:cubicBezTo>
                    <a:pt x="6643842" y="2614354"/>
                    <a:pt x="6634801" y="2602020"/>
                    <a:pt x="6623304" y="2591193"/>
                  </a:cubicBezTo>
                  <a:cubicBezTo>
                    <a:pt x="6611806" y="2580365"/>
                    <a:pt x="6598244" y="2570766"/>
                    <a:pt x="6582617" y="2562395"/>
                  </a:cubicBezTo>
                  <a:cubicBezTo>
                    <a:pt x="6566991" y="2554023"/>
                    <a:pt x="6550135" y="2546377"/>
                    <a:pt x="6532053" y="2539457"/>
                  </a:cubicBezTo>
                  <a:close/>
                  <a:moveTo>
                    <a:pt x="6225281" y="2539457"/>
                  </a:moveTo>
                  <a:lnTo>
                    <a:pt x="6406777" y="2539457"/>
                  </a:lnTo>
                  <a:lnTo>
                    <a:pt x="6406777" y="2678090"/>
                  </a:lnTo>
                  <a:cubicBezTo>
                    <a:pt x="6404098" y="2673402"/>
                    <a:pt x="6400303" y="2667430"/>
                    <a:pt x="6395392" y="2660174"/>
                  </a:cubicBezTo>
                  <a:cubicBezTo>
                    <a:pt x="6390481" y="2652919"/>
                    <a:pt x="6384900" y="2645776"/>
                    <a:pt x="6378649" y="2638743"/>
                  </a:cubicBezTo>
                  <a:cubicBezTo>
                    <a:pt x="6372398" y="2631711"/>
                    <a:pt x="6365645" y="2625684"/>
                    <a:pt x="6358389" y="2620661"/>
                  </a:cubicBezTo>
                  <a:cubicBezTo>
                    <a:pt x="6351134" y="2615638"/>
                    <a:pt x="6344046" y="2613126"/>
                    <a:pt x="6337125" y="2613126"/>
                  </a:cubicBezTo>
                  <a:cubicBezTo>
                    <a:pt x="6333777" y="2613126"/>
                    <a:pt x="6330540" y="2613964"/>
                    <a:pt x="6327414" y="2615638"/>
                  </a:cubicBezTo>
                  <a:cubicBezTo>
                    <a:pt x="6324289" y="2617312"/>
                    <a:pt x="6321275" y="2619377"/>
                    <a:pt x="6318373" y="2621833"/>
                  </a:cubicBezTo>
                  <a:cubicBezTo>
                    <a:pt x="6315471" y="2624288"/>
                    <a:pt x="6312680" y="2626967"/>
                    <a:pt x="6310002" y="2629870"/>
                  </a:cubicBezTo>
                  <a:cubicBezTo>
                    <a:pt x="6307323" y="2632772"/>
                    <a:pt x="6304867" y="2635339"/>
                    <a:pt x="6302635" y="2637571"/>
                  </a:cubicBezTo>
                  <a:cubicBezTo>
                    <a:pt x="6302411" y="2625739"/>
                    <a:pt x="6300346" y="2614912"/>
                    <a:pt x="6296440" y="2605090"/>
                  </a:cubicBezTo>
                  <a:cubicBezTo>
                    <a:pt x="6292533" y="2595267"/>
                    <a:pt x="6287119" y="2586337"/>
                    <a:pt x="6280199" y="2578301"/>
                  </a:cubicBezTo>
                  <a:cubicBezTo>
                    <a:pt x="6273278" y="2570264"/>
                    <a:pt x="6265130" y="2563008"/>
                    <a:pt x="6255754" y="2556534"/>
                  </a:cubicBezTo>
                  <a:cubicBezTo>
                    <a:pt x="6246378" y="2550061"/>
                    <a:pt x="6236220" y="2544368"/>
                    <a:pt x="6225281" y="2539457"/>
                  </a:cubicBezTo>
                  <a:close/>
                  <a:moveTo>
                    <a:pt x="4731831" y="2539457"/>
                  </a:moveTo>
                  <a:lnTo>
                    <a:pt x="4914998" y="2539457"/>
                  </a:lnTo>
                  <a:lnTo>
                    <a:pt x="4914998" y="2774865"/>
                  </a:lnTo>
                  <a:cubicBezTo>
                    <a:pt x="4911203" y="2768391"/>
                    <a:pt x="4907520" y="2761917"/>
                    <a:pt x="4903948" y="2755443"/>
                  </a:cubicBezTo>
                  <a:cubicBezTo>
                    <a:pt x="4900376" y="2748969"/>
                    <a:pt x="4896470" y="2742662"/>
                    <a:pt x="4892228" y="2736523"/>
                  </a:cubicBezTo>
                  <a:cubicBezTo>
                    <a:pt x="4887987" y="2730384"/>
                    <a:pt x="4883075" y="2724357"/>
                    <a:pt x="4877494" y="2718441"/>
                  </a:cubicBezTo>
                  <a:cubicBezTo>
                    <a:pt x="4871913" y="2712525"/>
                    <a:pt x="4865215" y="2706888"/>
                    <a:pt x="4857404" y="2701530"/>
                  </a:cubicBezTo>
                  <a:cubicBezTo>
                    <a:pt x="4858297" y="2696619"/>
                    <a:pt x="4858967" y="2692043"/>
                    <a:pt x="4859414" y="2687801"/>
                  </a:cubicBezTo>
                  <a:cubicBezTo>
                    <a:pt x="4859860" y="2683559"/>
                    <a:pt x="4860083" y="2679541"/>
                    <a:pt x="4860083" y="2675746"/>
                  </a:cubicBezTo>
                  <a:cubicBezTo>
                    <a:pt x="4860083" y="2657887"/>
                    <a:pt x="4856791" y="2642036"/>
                    <a:pt x="4850205" y="2628196"/>
                  </a:cubicBezTo>
                  <a:cubicBezTo>
                    <a:pt x="4843619" y="2614354"/>
                    <a:pt x="4834577" y="2602020"/>
                    <a:pt x="4823081" y="2591193"/>
                  </a:cubicBezTo>
                  <a:cubicBezTo>
                    <a:pt x="4811584" y="2580365"/>
                    <a:pt x="4798022" y="2570766"/>
                    <a:pt x="4782396" y="2562395"/>
                  </a:cubicBezTo>
                  <a:cubicBezTo>
                    <a:pt x="4766768" y="2554023"/>
                    <a:pt x="4749913" y="2546377"/>
                    <a:pt x="4731831" y="2539457"/>
                  </a:cubicBezTo>
                  <a:close/>
                  <a:moveTo>
                    <a:pt x="3250619" y="2539457"/>
                  </a:moveTo>
                  <a:lnTo>
                    <a:pt x="3412358" y="2539457"/>
                  </a:lnTo>
                  <a:lnTo>
                    <a:pt x="3412358" y="2811031"/>
                  </a:lnTo>
                  <a:cubicBezTo>
                    <a:pt x="3402311" y="2795404"/>
                    <a:pt x="3392601" y="2782233"/>
                    <a:pt x="3383225" y="2771517"/>
                  </a:cubicBezTo>
                  <a:cubicBezTo>
                    <a:pt x="3373849" y="2760801"/>
                    <a:pt x="3364081" y="2751592"/>
                    <a:pt x="3353924" y="2743891"/>
                  </a:cubicBezTo>
                  <a:cubicBezTo>
                    <a:pt x="3343766" y="2736189"/>
                    <a:pt x="3332883" y="2729436"/>
                    <a:pt x="3321275" y="2723631"/>
                  </a:cubicBezTo>
                  <a:cubicBezTo>
                    <a:pt x="3309667" y="2717827"/>
                    <a:pt x="3296718" y="2712023"/>
                    <a:pt x="3282430" y="2706218"/>
                  </a:cubicBezTo>
                  <a:lnTo>
                    <a:pt x="3362463" y="2636902"/>
                  </a:lnTo>
                  <a:cubicBezTo>
                    <a:pt x="3352864" y="2623954"/>
                    <a:pt x="3343934" y="2612903"/>
                    <a:pt x="3335674" y="2603750"/>
                  </a:cubicBezTo>
                  <a:cubicBezTo>
                    <a:pt x="3327414" y="2594597"/>
                    <a:pt x="3318987" y="2586393"/>
                    <a:pt x="3310392" y="2579138"/>
                  </a:cubicBezTo>
                  <a:cubicBezTo>
                    <a:pt x="3301797" y="2571882"/>
                    <a:pt x="3292700" y="2565185"/>
                    <a:pt x="3283100" y="2559046"/>
                  </a:cubicBezTo>
                  <a:cubicBezTo>
                    <a:pt x="3273501" y="2552907"/>
                    <a:pt x="3262675" y="2546377"/>
                    <a:pt x="3250619" y="2539457"/>
                  </a:cubicBezTo>
                  <a:close/>
                  <a:moveTo>
                    <a:pt x="10137377" y="2514342"/>
                  </a:moveTo>
                  <a:lnTo>
                    <a:pt x="10155795" y="2539457"/>
                  </a:lnTo>
                  <a:lnTo>
                    <a:pt x="10266300" y="2539457"/>
                  </a:lnTo>
                  <a:cubicBezTo>
                    <a:pt x="10270318" y="2539457"/>
                    <a:pt x="10274560" y="2540684"/>
                    <a:pt x="10279024" y="2543140"/>
                  </a:cubicBezTo>
                  <a:cubicBezTo>
                    <a:pt x="10283489" y="2545595"/>
                    <a:pt x="10288010" y="2548665"/>
                    <a:pt x="10292586" y="2552349"/>
                  </a:cubicBezTo>
                  <a:cubicBezTo>
                    <a:pt x="10297163" y="2556033"/>
                    <a:pt x="10301572" y="2560162"/>
                    <a:pt x="10305814" y="2564739"/>
                  </a:cubicBezTo>
                  <a:cubicBezTo>
                    <a:pt x="10310055" y="2569315"/>
                    <a:pt x="10313850" y="2573724"/>
                    <a:pt x="10317199" y="2577966"/>
                  </a:cubicBezTo>
                  <a:cubicBezTo>
                    <a:pt x="10310948" y="2580198"/>
                    <a:pt x="10305032" y="2583268"/>
                    <a:pt x="10299451" y="2587174"/>
                  </a:cubicBezTo>
                  <a:cubicBezTo>
                    <a:pt x="10293870" y="2591081"/>
                    <a:pt x="10289015" y="2595602"/>
                    <a:pt x="10284885" y="2600736"/>
                  </a:cubicBezTo>
                  <a:cubicBezTo>
                    <a:pt x="10280755" y="2605871"/>
                    <a:pt x="10277462" y="2611508"/>
                    <a:pt x="10275006" y="2617647"/>
                  </a:cubicBezTo>
                  <a:cubicBezTo>
                    <a:pt x="10272550" y="2623786"/>
                    <a:pt x="10271323" y="2630204"/>
                    <a:pt x="10271323" y="2636902"/>
                  </a:cubicBezTo>
                  <a:cubicBezTo>
                    <a:pt x="10271323" y="2644045"/>
                    <a:pt x="10272774" y="2650575"/>
                    <a:pt x="10275676" y="2656491"/>
                  </a:cubicBezTo>
                  <a:cubicBezTo>
                    <a:pt x="10278578" y="2662407"/>
                    <a:pt x="10282373" y="2667486"/>
                    <a:pt x="10287061" y="2671727"/>
                  </a:cubicBezTo>
                  <a:cubicBezTo>
                    <a:pt x="10291749" y="2675969"/>
                    <a:pt x="10296995" y="2679262"/>
                    <a:pt x="10302800" y="2681606"/>
                  </a:cubicBezTo>
                  <a:cubicBezTo>
                    <a:pt x="10308603" y="2683950"/>
                    <a:pt x="10314520" y="2685122"/>
                    <a:pt x="10320547" y="2685122"/>
                  </a:cubicBezTo>
                  <a:cubicBezTo>
                    <a:pt x="10327468" y="2685122"/>
                    <a:pt x="10333607" y="2684006"/>
                    <a:pt x="10338965" y="2681773"/>
                  </a:cubicBezTo>
                  <a:cubicBezTo>
                    <a:pt x="10344323" y="2679541"/>
                    <a:pt x="10348843" y="2676527"/>
                    <a:pt x="10352527" y="2672732"/>
                  </a:cubicBezTo>
                  <a:cubicBezTo>
                    <a:pt x="10356210" y="2668937"/>
                    <a:pt x="10358945" y="2664528"/>
                    <a:pt x="10360731" y="2659505"/>
                  </a:cubicBezTo>
                  <a:cubicBezTo>
                    <a:pt x="10362517" y="2654482"/>
                    <a:pt x="10363410" y="2649291"/>
                    <a:pt x="10363410" y="2643934"/>
                  </a:cubicBezTo>
                  <a:cubicBezTo>
                    <a:pt x="10363410" y="2635004"/>
                    <a:pt x="10361066" y="2626521"/>
                    <a:pt x="10356378" y="2618484"/>
                  </a:cubicBezTo>
                  <a:cubicBezTo>
                    <a:pt x="10359727" y="2617815"/>
                    <a:pt x="10362964" y="2617479"/>
                    <a:pt x="10366089" y="2617479"/>
                  </a:cubicBezTo>
                  <a:cubicBezTo>
                    <a:pt x="10374126" y="2617479"/>
                    <a:pt x="10381604" y="2619321"/>
                    <a:pt x="10388525" y="2623005"/>
                  </a:cubicBezTo>
                  <a:cubicBezTo>
                    <a:pt x="10395445" y="2626688"/>
                    <a:pt x="10401473" y="2631544"/>
                    <a:pt x="10406607" y="2637571"/>
                  </a:cubicBezTo>
                  <a:cubicBezTo>
                    <a:pt x="10411742" y="2643599"/>
                    <a:pt x="10415816" y="2650575"/>
                    <a:pt x="10418829" y="2658500"/>
                  </a:cubicBezTo>
                  <a:cubicBezTo>
                    <a:pt x="10421844" y="2666425"/>
                    <a:pt x="10423350" y="2674630"/>
                    <a:pt x="10423350" y="2683113"/>
                  </a:cubicBezTo>
                  <a:cubicBezTo>
                    <a:pt x="10423350" y="2692936"/>
                    <a:pt x="10421508" y="2702758"/>
                    <a:pt x="10417825" y="2712581"/>
                  </a:cubicBezTo>
                  <a:cubicBezTo>
                    <a:pt x="10414142" y="2722404"/>
                    <a:pt x="10408617" y="2731221"/>
                    <a:pt x="10401250" y="2739035"/>
                  </a:cubicBezTo>
                  <a:cubicBezTo>
                    <a:pt x="10393883" y="2746848"/>
                    <a:pt x="10384730" y="2753155"/>
                    <a:pt x="10373790" y="2757955"/>
                  </a:cubicBezTo>
                  <a:cubicBezTo>
                    <a:pt x="10362852" y="2762754"/>
                    <a:pt x="10350127" y="2765154"/>
                    <a:pt x="10335616" y="2765154"/>
                  </a:cubicBezTo>
                  <a:cubicBezTo>
                    <a:pt x="10321552" y="2765154"/>
                    <a:pt x="10306874" y="2761806"/>
                    <a:pt x="10291582" y="2755109"/>
                  </a:cubicBezTo>
                  <a:cubicBezTo>
                    <a:pt x="10276290" y="2748411"/>
                    <a:pt x="10261333" y="2737751"/>
                    <a:pt x="10246710" y="2723129"/>
                  </a:cubicBezTo>
                  <a:cubicBezTo>
                    <a:pt x="10232088" y="2708506"/>
                    <a:pt x="10218303" y="2689531"/>
                    <a:pt x="10205355" y="2666202"/>
                  </a:cubicBezTo>
                  <a:cubicBezTo>
                    <a:pt x="10192406" y="2642873"/>
                    <a:pt x="10181244" y="2614578"/>
                    <a:pt x="10171868" y="2581314"/>
                  </a:cubicBezTo>
                  <a:lnTo>
                    <a:pt x="10156130" y="2575287"/>
                  </a:lnTo>
                  <a:cubicBezTo>
                    <a:pt x="10159925" y="2592700"/>
                    <a:pt x="10164669" y="2610615"/>
                    <a:pt x="10170361" y="2629033"/>
                  </a:cubicBezTo>
                  <a:cubicBezTo>
                    <a:pt x="10176054" y="2647450"/>
                    <a:pt x="10182751" y="2665365"/>
                    <a:pt x="10190453" y="2682778"/>
                  </a:cubicBezTo>
                  <a:cubicBezTo>
                    <a:pt x="10198155" y="2700191"/>
                    <a:pt x="10206973" y="2716655"/>
                    <a:pt x="10216907" y="2732171"/>
                  </a:cubicBezTo>
                  <a:cubicBezTo>
                    <a:pt x="10226842" y="2747686"/>
                    <a:pt x="10238060" y="2761192"/>
                    <a:pt x="10250561" y="2772689"/>
                  </a:cubicBezTo>
                  <a:cubicBezTo>
                    <a:pt x="10263063" y="2784186"/>
                    <a:pt x="10276848" y="2793338"/>
                    <a:pt x="10291917" y="2800147"/>
                  </a:cubicBezTo>
                  <a:cubicBezTo>
                    <a:pt x="10306986" y="2806956"/>
                    <a:pt x="10323450" y="2810361"/>
                    <a:pt x="10341308" y="2810361"/>
                  </a:cubicBezTo>
                  <a:cubicBezTo>
                    <a:pt x="10363410" y="2810361"/>
                    <a:pt x="10383167" y="2804835"/>
                    <a:pt x="10400580" y="2793785"/>
                  </a:cubicBezTo>
                  <a:cubicBezTo>
                    <a:pt x="10417992" y="2782734"/>
                    <a:pt x="10431610" y="2764484"/>
                    <a:pt x="10441433" y="2739035"/>
                  </a:cubicBezTo>
                  <a:cubicBezTo>
                    <a:pt x="10451255" y="2746626"/>
                    <a:pt x="10460017" y="2755443"/>
                    <a:pt x="10467719" y="2765489"/>
                  </a:cubicBezTo>
                  <a:cubicBezTo>
                    <a:pt x="10475421" y="2775535"/>
                    <a:pt x="10481895" y="2786418"/>
                    <a:pt x="10487141" y="2798138"/>
                  </a:cubicBezTo>
                  <a:cubicBezTo>
                    <a:pt x="10492388" y="2809858"/>
                    <a:pt x="10496462" y="2822137"/>
                    <a:pt x="10499364" y="2834973"/>
                  </a:cubicBezTo>
                  <a:cubicBezTo>
                    <a:pt x="10502266" y="2847810"/>
                    <a:pt x="10503829" y="2860925"/>
                    <a:pt x="10504052" y="2874320"/>
                  </a:cubicBezTo>
                  <a:lnTo>
                    <a:pt x="10519121" y="2889389"/>
                  </a:lnTo>
                  <a:lnTo>
                    <a:pt x="10519121" y="2539457"/>
                  </a:lnTo>
                  <a:lnTo>
                    <a:pt x="10565369" y="2539457"/>
                  </a:lnTo>
                  <a:lnTo>
                    <a:pt x="10587768" y="2539457"/>
                  </a:lnTo>
                  <a:lnTo>
                    <a:pt x="10969549" y="2539457"/>
                  </a:lnTo>
                  <a:lnTo>
                    <a:pt x="10951132" y="2514342"/>
                  </a:lnTo>
                  <a:lnTo>
                    <a:pt x="10569350" y="2514342"/>
                  </a:lnTo>
                  <a:lnTo>
                    <a:pt x="10546952" y="2514342"/>
                  </a:lnTo>
                  <a:close/>
                  <a:moveTo>
                    <a:pt x="9337277" y="2514342"/>
                  </a:moveTo>
                  <a:lnTo>
                    <a:pt x="9355695" y="2539457"/>
                  </a:lnTo>
                  <a:lnTo>
                    <a:pt x="9543887" y="2539457"/>
                  </a:lnTo>
                  <a:lnTo>
                    <a:pt x="9543887" y="2563566"/>
                  </a:lnTo>
                  <a:lnTo>
                    <a:pt x="9364067" y="2673402"/>
                  </a:lnTo>
                  <a:lnTo>
                    <a:pt x="9395879" y="2717269"/>
                  </a:lnTo>
                  <a:cubicBezTo>
                    <a:pt x="9413515" y="2719724"/>
                    <a:pt x="9430425" y="2724859"/>
                    <a:pt x="9446610" y="2732672"/>
                  </a:cubicBezTo>
                  <a:cubicBezTo>
                    <a:pt x="9462795" y="2740486"/>
                    <a:pt x="9477809" y="2751034"/>
                    <a:pt x="9491649" y="2764317"/>
                  </a:cubicBezTo>
                  <a:cubicBezTo>
                    <a:pt x="9505489" y="2777600"/>
                    <a:pt x="9518047" y="2793618"/>
                    <a:pt x="9529321" y="2812370"/>
                  </a:cubicBezTo>
                  <a:cubicBezTo>
                    <a:pt x="9540595" y="2831122"/>
                    <a:pt x="9550027" y="2852666"/>
                    <a:pt x="9557617" y="2876998"/>
                  </a:cubicBezTo>
                  <a:lnTo>
                    <a:pt x="9570677" y="2888049"/>
                  </a:lnTo>
                  <a:lnTo>
                    <a:pt x="9570677" y="2604085"/>
                  </a:lnTo>
                  <a:lnTo>
                    <a:pt x="9574695" y="2604085"/>
                  </a:lnTo>
                  <a:cubicBezTo>
                    <a:pt x="9586081" y="2604085"/>
                    <a:pt x="9597522" y="2605704"/>
                    <a:pt x="9609019" y="2608941"/>
                  </a:cubicBezTo>
                  <a:cubicBezTo>
                    <a:pt x="9620516" y="2612177"/>
                    <a:pt x="9630785" y="2616754"/>
                    <a:pt x="9639825" y="2622670"/>
                  </a:cubicBezTo>
                  <a:cubicBezTo>
                    <a:pt x="9648867" y="2628586"/>
                    <a:pt x="9656234" y="2635618"/>
                    <a:pt x="9661927" y="2643766"/>
                  </a:cubicBezTo>
                  <a:cubicBezTo>
                    <a:pt x="9667619" y="2651915"/>
                    <a:pt x="9670465" y="2660788"/>
                    <a:pt x="9670465" y="2670388"/>
                  </a:cubicBezTo>
                  <a:cubicBezTo>
                    <a:pt x="9670465" y="2677532"/>
                    <a:pt x="9668233" y="2685792"/>
                    <a:pt x="9663769" y="2695168"/>
                  </a:cubicBezTo>
                  <a:cubicBezTo>
                    <a:pt x="9654615" y="2689363"/>
                    <a:pt x="9646467" y="2686461"/>
                    <a:pt x="9639323" y="2686461"/>
                  </a:cubicBezTo>
                  <a:cubicBezTo>
                    <a:pt x="9633519" y="2686461"/>
                    <a:pt x="9628496" y="2687857"/>
                    <a:pt x="9624255" y="2690647"/>
                  </a:cubicBezTo>
                  <a:cubicBezTo>
                    <a:pt x="9620013" y="2693438"/>
                    <a:pt x="9616441" y="2696842"/>
                    <a:pt x="9613539" y="2700860"/>
                  </a:cubicBezTo>
                  <a:cubicBezTo>
                    <a:pt x="9610637" y="2704879"/>
                    <a:pt x="9608461" y="2709232"/>
                    <a:pt x="9607009" y="2713921"/>
                  </a:cubicBezTo>
                  <a:cubicBezTo>
                    <a:pt x="9605559" y="2718609"/>
                    <a:pt x="9604833" y="2722961"/>
                    <a:pt x="9604833" y="2726980"/>
                  </a:cubicBezTo>
                  <a:cubicBezTo>
                    <a:pt x="9604833" y="2732784"/>
                    <a:pt x="9605893" y="2737919"/>
                    <a:pt x="9608015" y="2742383"/>
                  </a:cubicBezTo>
                  <a:cubicBezTo>
                    <a:pt x="9610135" y="2746848"/>
                    <a:pt x="9612869" y="2750644"/>
                    <a:pt x="9616219" y="2753769"/>
                  </a:cubicBezTo>
                  <a:cubicBezTo>
                    <a:pt x="9619567" y="2756894"/>
                    <a:pt x="9623418" y="2759238"/>
                    <a:pt x="9627771" y="2760801"/>
                  </a:cubicBezTo>
                  <a:cubicBezTo>
                    <a:pt x="9632125" y="2762364"/>
                    <a:pt x="9636645" y="2763145"/>
                    <a:pt x="9641333" y="2763145"/>
                  </a:cubicBezTo>
                  <a:cubicBezTo>
                    <a:pt x="9650039" y="2763145"/>
                    <a:pt x="9657685" y="2760410"/>
                    <a:pt x="9664271" y="2754941"/>
                  </a:cubicBezTo>
                  <a:cubicBezTo>
                    <a:pt x="9670857" y="2749471"/>
                    <a:pt x="9676326" y="2742775"/>
                    <a:pt x="9680679" y="2734849"/>
                  </a:cubicBezTo>
                  <a:cubicBezTo>
                    <a:pt x="9685032" y="2726924"/>
                    <a:pt x="9688269" y="2718385"/>
                    <a:pt x="9690390" y="2709232"/>
                  </a:cubicBezTo>
                  <a:cubicBezTo>
                    <a:pt x="9692511" y="2700079"/>
                    <a:pt x="9693571" y="2691820"/>
                    <a:pt x="9693571" y="2684452"/>
                  </a:cubicBezTo>
                  <a:cubicBezTo>
                    <a:pt x="9693571" y="2671058"/>
                    <a:pt x="9691004" y="2657719"/>
                    <a:pt x="9685869" y="2644436"/>
                  </a:cubicBezTo>
                  <a:cubicBezTo>
                    <a:pt x="9680735" y="2631154"/>
                    <a:pt x="9673033" y="2618875"/>
                    <a:pt x="9662764" y="2607601"/>
                  </a:cubicBezTo>
                  <a:cubicBezTo>
                    <a:pt x="9652495" y="2596327"/>
                    <a:pt x="9639659" y="2586561"/>
                    <a:pt x="9624255" y="2578301"/>
                  </a:cubicBezTo>
                  <a:cubicBezTo>
                    <a:pt x="9608851" y="2570041"/>
                    <a:pt x="9590991" y="2564236"/>
                    <a:pt x="9570677" y="2560888"/>
                  </a:cubicBezTo>
                  <a:lnTo>
                    <a:pt x="9570677" y="2539457"/>
                  </a:lnTo>
                  <a:lnTo>
                    <a:pt x="9736694" y="2539457"/>
                  </a:lnTo>
                  <a:lnTo>
                    <a:pt x="9762218" y="2539457"/>
                  </a:lnTo>
                  <a:lnTo>
                    <a:pt x="9923883" y="2539457"/>
                  </a:lnTo>
                  <a:lnTo>
                    <a:pt x="9923883" y="2562897"/>
                  </a:lnTo>
                  <a:lnTo>
                    <a:pt x="9745066" y="2673402"/>
                  </a:lnTo>
                  <a:lnTo>
                    <a:pt x="9776543" y="2717939"/>
                  </a:lnTo>
                  <a:cubicBezTo>
                    <a:pt x="9796188" y="2720394"/>
                    <a:pt x="9814215" y="2725417"/>
                    <a:pt x="9830623" y="2733008"/>
                  </a:cubicBezTo>
                  <a:cubicBezTo>
                    <a:pt x="9847031" y="2740598"/>
                    <a:pt x="9861933" y="2751090"/>
                    <a:pt x="9875327" y="2764484"/>
                  </a:cubicBezTo>
                  <a:cubicBezTo>
                    <a:pt x="9888722" y="2777879"/>
                    <a:pt x="9900721" y="2793674"/>
                    <a:pt x="9911325" y="2811868"/>
                  </a:cubicBezTo>
                  <a:cubicBezTo>
                    <a:pt x="9921929" y="2830062"/>
                    <a:pt x="9930692" y="2851326"/>
                    <a:pt x="9937612" y="2875659"/>
                  </a:cubicBezTo>
                  <a:lnTo>
                    <a:pt x="9950672" y="2888049"/>
                  </a:lnTo>
                  <a:lnTo>
                    <a:pt x="9950672" y="2539457"/>
                  </a:lnTo>
                  <a:lnTo>
                    <a:pt x="10019319" y="2539457"/>
                  </a:lnTo>
                  <a:lnTo>
                    <a:pt x="10000901" y="2514342"/>
                  </a:lnTo>
                  <a:lnTo>
                    <a:pt x="9743801" y="2514342"/>
                  </a:lnTo>
                  <a:lnTo>
                    <a:pt x="9718277" y="2514342"/>
                  </a:lnTo>
                  <a:close/>
                  <a:moveTo>
                    <a:pt x="8241903" y="2514342"/>
                  </a:moveTo>
                  <a:lnTo>
                    <a:pt x="8260320" y="2539457"/>
                  </a:lnTo>
                  <a:lnTo>
                    <a:pt x="8447509" y="2539457"/>
                  </a:lnTo>
                  <a:lnTo>
                    <a:pt x="8447509" y="2562897"/>
                  </a:lnTo>
                  <a:lnTo>
                    <a:pt x="8268692" y="2673402"/>
                  </a:lnTo>
                  <a:lnTo>
                    <a:pt x="8300169" y="2717939"/>
                  </a:lnTo>
                  <a:cubicBezTo>
                    <a:pt x="8319814" y="2720394"/>
                    <a:pt x="8337841" y="2725417"/>
                    <a:pt x="8354249" y="2733008"/>
                  </a:cubicBezTo>
                  <a:cubicBezTo>
                    <a:pt x="8370657" y="2740598"/>
                    <a:pt x="8385559" y="2751090"/>
                    <a:pt x="8398953" y="2764484"/>
                  </a:cubicBezTo>
                  <a:cubicBezTo>
                    <a:pt x="8412348" y="2777879"/>
                    <a:pt x="8424347" y="2793674"/>
                    <a:pt x="8434951" y="2811868"/>
                  </a:cubicBezTo>
                  <a:cubicBezTo>
                    <a:pt x="8445555" y="2830062"/>
                    <a:pt x="8454317" y="2851326"/>
                    <a:pt x="8461238" y="2875659"/>
                  </a:cubicBezTo>
                  <a:lnTo>
                    <a:pt x="8474298" y="2888049"/>
                  </a:lnTo>
                  <a:lnTo>
                    <a:pt x="8474298" y="2539457"/>
                  </a:lnTo>
                  <a:lnTo>
                    <a:pt x="8542945" y="2539457"/>
                  </a:lnTo>
                  <a:lnTo>
                    <a:pt x="8524527" y="2514342"/>
                  </a:lnTo>
                  <a:close/>
                  <a:moveTo>
                    <a:pt x="3035524" y="2510659"/>
                  </a:moveTo>
                  <a:cubicBezTo>
                    <a:pt x="3017219" y="2510659"/>
                    <a:pt x="3000978" y="2514454"/>
                    <a:pt x="2986802" y="2522044"/>
                  </a:cubicBezTo>
                  <a:cubicBezTo>
                    <a:pt x="2972626" y="2529634"/>
                    <a:pt x="2960738" y="2538954"/>
                    <a:pt x="2951139" y="2550004"/>
                  </a:cubicBezTo>
                  <a:cubicBezTo>
                    <a:pt x="2941540" y="2561055"/>
                    <a:pt x="2934228" y="2572943"/>
                    <a:pt x="2929206" y="2585667"/>
                  </a:cubicBezTo>
                  <a:cubicBezTo>
                    <a:pt x="2924182" y="2598392"/>
                    <a:pt x="2921670" y="2609778"/>
                    <a:pt x="2921670" y="2619823"/>
                  </a:cubicBezTo>
                  <a:cubicBezTo>
                    <a:pt x="2921670" y="2624512"/>
                    <a:pt x="2922507" y="2629311"/>
                    <a:pt x="2924182" y="2634223"/>
                  </a:cubicBezTo>
                  <a:cubicBezTo>
                    <a:pt x="2925857" y="2639134"/>
                    <a:pt x="2928144" y="2643599"/>
                    <a:pt x="2931048" y="2647617"/>
                  </a:cubicBezTo>
                  <a:cubicBezTo>
                    <a:pt x="2933949" y="2651636"/>
                    <a:pt x="2937410" y="2654873"/>
                    <a:pt x="2941428" y="2657328"/>
                  </a:cubicBezTo>
                  <a:cubicBezTo>
                    <a:pt x="2945446" y="2659784"/>
                    <a:pt x="2949911" y="2661012"/>
                    <a:pt x="2954822" y="2661012"/>
                  </a:cubicBezTo>
                  <a:cubicBezTo>
                    <a:pt x="2961297" y="2661012"/>
                    <a:pt x="2967324" y="2659840"/>
                    <a:pt x="2972905" y="2657496"/>
                  </a:cubicBezTo>
                  <a:cubicBezTo>
                    <a:pt x="2978486" y="2655152"/>
                    <a:pt x="2983286" y="2651915"/>
                    <a:pt x="2987304" y="2647785"/>
                  </a:cubicBezTo>
                  <a:cubicBezTo>
                    <a:pt x="2991323" y="2643655"/>
                    <a:pt x="2994448" y="2638800"/>
                    <a:pt x="2996681" y="2633218"/>
                  </a:cubicBezTo>
                  <a:cubicBezTo>
                    <a:pt x="2998912" y="2627637"/>
                    <a:pt x="3000029" y="2621610"/>
                    <a:pt x="3000029" y="2615135"/>
                  </a:cubicBezTo>
                  <a:cubicBezTo>
                    <a:pt x="3000029" y="2606206"/>
                    <a:pt x="2998131" y="2599174"/>
                    <a:pt x="2994337" y="2594039"/>
                  </a:cubicBezTo>
                  <a:cubicBezTo>
                    <a:pt x="2990542" y="2588904"/>
                    <a:pt x="2986747" y="2584887"/>
                    <a:pt x="2982952" y="2581984"/>
                  </a:cubicBezTo>
                  <a:cubicBezTo>
                    <a:pt x="2986970" y="2576626"/>
                    <a:pt x="2991490" y="2571548"/>
                    <a:pt x="2996513" y="2566748"/>
                  </a:cubicBezTo>
                  <a:cubicBezTo>
                    <a:pt x="3001536" y="2561948"/>
                    <a:pt x="3006894" y="2557707"/>
                    <a:pt x="3012586" y="2554023"/>
                  </a:cubicBezTo>
                  <a:cubicBezTo>
                    <a:pt x="3018279" y="2550340"/>
                    <a:pt x="3024252" y="2547382"/>
                    <a:pt x="3030502" y="2545149"/>
                  </a:cubicBezTo>
                  <a:cubicBezTo>
                    <a:pt x="3036752" y="2542917"/>
                    <a:pt x="3043226" y="2541800"/>
                    <a:pt x="3049924" y="2541800"/>
                  </a:cubicBezTo>
                  <a:cubicBezTo>
                    <a:pt x="3057737" y="2541800"/>
                    <a:pt x="3064937" y="2543028"/>
                    <a:pt x="3071523" y="2545484"/>
                  </a:cubicBezTo>
                  <a:cubicBezTo>
                    <a:pt x="3078108" y="2547940"/>
                    <a:pt x="3083857" y="2551400"/>
                    <a:pt x="3088768" y="2555865"/>
                  </a:cubicBezTo>
                  <a:cubicBezTo>
                    <a:pt x="3093679" y="2560329"/>
                    <a:pt x="3097475" y="2565743"/>
                    <a:pt x="3100154" y="2572106"/>
                  </a:cubicBezTo>
                  <a:cubicBezTo>
                    <a:pt x="3102832" y="2578468"/>
                    <a:pt x="3104171" y="2585444"/>
                    <a:pt x="3104171" y="2593034"/>
                  </a:cubicBezTo>
                  <a:cubicBezTo>
                    <a:pt x="3104171" y="2598839"/>
                    <a:pt x="3103223" y="2604811"/>
                    <a:pt x="3101325" y="2610950"/>
                  </a:cubicBezTo>
                  <a:cubicBezTo>
                    <a:pt x="3099428" y="2617089"/>
                    <a:pt x="3097027" y="2622726"/>
                    <a:pt x="3094126" y="2627860"/>
                  </a:cubicBezTo>
                  <a:cubicBezTo>
                    <a:pt x="3091224" y="2632995"/>
                    <a:pt x="3088098" y="2637236"/>
                    <a:pt x="3084749" y="2640585"/>
                  </a:cubicBezTo>
                  <a:cubicBezTo>
                    <a:pt x="3081401" y="2643934"/>
                    <a:pt x="3078275" y="2645608"/>
                    <a:pt x="3075373" y="2645608"/>
                  </a:cubicBezTo>
                  <a:cubicBezTo>
                    <a:pt x="3073587" y="2645608"/>
                    <a:pt x="3071970" y="2645496"/>
                    <a:pt x="3070518" y="2645273"/>
                  </a:cubicBezTo>
                  <a:cubicBezTo>
                    <a:pt x="3069067" y="2645050"/>
                    <a:pt x="3067560" y="2644938"/>
                    <a:pt x="3065998" y="2644938"/>
                  </a:cubicBezTo>
                  <a:cubicBezTo>
                    <a:pt x="3057291" y="2644938"/>
                    <a:pt x="3049869" y="2646278"/>
                    <a:pt x="3043729" y="2648957"/>
                  </a:cubicBezTo>
                  <a:cubicBezTo>
                    <a:pt x="3037590" y="2651636"/>
                    <a:pt x="3032622" y="2655040"/>
                    <a:pt x="3028827" y="2659170"/>
                  </a:cubicBezTo>
                  <a:cubicBezTo>
                    <a:pt x="3025032" y="2663300"/>
                    <a:pt x="3022241" y="2667765"/>
                    <a:pt x="3020457" y="2672565"/>
                  </a:cubicBezTo>
                  <a:cubicBezTo>
                    <a:pt x="3018670" y="2677364"/>
                    <a:pt x="3017777" y="2681773"/>
                    <a:pt x="3017777" y="2685792"/>
                  </a:cubicBezTo>
                  <a:cubicBezTo>
                    <a:pt x="3017777" y="2690926"/>
                    <a:pt x="3018670" y="2695893"/>
                    <a:pt x="3020457" y="2700693"/>
                  </a:cubicBezTo>
                  <a:cubicBezTo>
                    <a:pt x="3022241" y="2705493"/>
                    <a:pt x="3024865" y="2709790"/>
                    <a:pt x="3028325" y="2713585"/>
                  </a:cubicBezTo>
                  <a:cubicBezTo>
                    <a:pt x="3031785" y="2717380"/>
                    <a:pt x="3036250" y="2720450"/>
                    <a:pt x="3041720" y="2722794"/>
                  </a:cubicBezTo>
                  <a:cubicBezTo>
                    <a:pt x="3047189" y="2725138"/>
                    <a:pt x="3053608" y="2726310"/>
                    <a:pt x="3060974" y="2726310"/>
                  </a:cubicBezTo>
                  <a:cubicBezTo>
                    <a:pt x="3066779" y="2726310"/>
                    <a:pt x="3071634" y="2725306"/>
                    <a:pt x="3075542" y="2723296"/>
                  </a:cubicBezTo>
                  <a:cubicBezTo>
                    <a:pt x="3079448" y="2721287"/>
                    <a:pt x="3082685" y="2718664"/>
                    <a:pt x="3085251" y="2715427"/>
                  </a:cubicBezTo>
                  <a:cubicBezTo>
                    <a:pt x="3087819" y="2712190"/>
                    <a:pt x="3089884" y="2708674"/>
                    <a:pt x="3091447" y="2704879"/>
                  </a:cubicBezTo>
                  <a:cubicBezTo>
                    <a:pt x="3093010" y="2701084"/>
                    <a:pt x="3094349" y="2697400"/>
                    <a:pt x="3095465" y="2693828"/>
                  </a:cubicBezTo>
                  <a:cubicBezTo>
                    <a:pt x="3104395" y="2695614"/>
                    <a:pt x="3111037" y="2698851"/>
                    <a:pt x="3115389" y="2703540"/>
                  </a:cubicBezTo>
                  <a:cubicBezTo>
                    <a:pt x="3119743" y="2708228"/>
                    <a:pt x="3121920" y="2715036"/>
                    <a:pt x="3121920" y="2723966"/>
                  </a:cubicBezTo>
                  <a:cubicBezTo>
                    <a:pt x="3121920" y="2734458"/>
                    <a:pt x="3119184" y="2744002"/>
                    <a:pt x="3113715" y="2752597"/>
                  </a:cubicBezTo>
                  <a:cubicBezTo>
                    <a:pt x="3108246" y="2761192"/>
                    <a:pt x="3101158" y="2768559"/>
                    <a:pt x="3092451" y="2774698"/>
                  </a:cubicBezTo>
                  <a:cubicBezTo>
                    <a:pt x="3083745" y="2780837"/>
                    <a:pt x="3074089" y="2785581"/>
                    <a:pt x="3063486" y="2788929"/>
                  </a:cubicBezTo>
                  <a:cubicBezTo>
                    <a:pt x="3052882" y="2792278"/>
                    <a:pt x="3042445" y="2793953"/>
                    <a:pt x="3032177" y="2793953"/>
                  </a:cubicBezTo>
                  <a:cubicBezTo>
                    <a:pt x="3016773" y="2793953"/>
                    <a:pt x="3000420" y="2790492"/>
                    <a:pt x="2983118" y="2783572"/>
                  </a:cubicBezTo>
                  <a:cubicBezTo>
                    <a:pt x="2965817" y="2776651"/>
                    <a:pt x="2948795" y="2764931"/>
                    <a:pt x="2932052" y="2748411"/>
                  </a:cubicBezTo>
                  <a:cubicBezTo>
                    <a:pt x="2915308" y="2731891"/>
                    <a:pt x="2899625" y="2709790"/>
                    <a:pt x="2885003" y="2682109"/>
                  </a:cubicBezTo>
                  <a:cubicBezTo>
                    <a:pt x="2870381" y="2654426"/>
                    <a:pt x="2858159" y="2619935"/>
                    <a:pt x="2848335" y="2578635"/>
                  </a:cubicBezTo>
                  <a:lnTo>
                    <a:pt x="2829918" y="2569929"/>
                  </a:lnTo>
                  <a:cubicBezTo>
                    <a:pt x="2832597" y="2589351"/>
                    <a:pt x="2837118" y="2609499"/>
                    <a:pt x="2843480" y="2630372"/>
                  </a:cubicBezTo>
                  <a:cubicBezTo>
                    <a:pt x="2849843" y="2651245"/>
                    <a:pt x="2857768" y="2671727"/>
                    <a:pt x="2867256" y="2691820"/>
                  </a:cubicBezTo>
                  <a:cubicBezTo>
                    <a:pt x="2876744" y="2711911"/>
                    <a:pt x="2887739" y="2730998"/>
                    <a:pt x="2900239" y="2749081"/>
                  </a:cubicBezTo>
                  <a:cubicBezTo>
                    <a:pt x="2912742" y="2767164"/>
                    <a:pt x="2926582" y="2783070"/>
                    <a:pt x="2941764" y="2796799"/>
                  </a:cubicBezTo>
                  <a:cubicBezTo>
                    <a:pt x="2956944" y="2810528"/>
                    <a:pt x="2973352" y="2821411"/>
                    <a:pt x="2990987" y="2829448"/>
                  </a:cubicBezTo>
                  <a:cubicBezTo>
                    <a:pt x="3008623" y="2837485"/>
                    <a:pt x="3027154" y="2841503"/>
                    <a:pt x="3046575" y="2841503"/>
                  </a:cubicBezTo>
                  <a:cubicBezTo>
                    <a:pt x="3059970" y="2841503"/>
                    <a:pt x="3072695" y="2838936"/>
                    <a:pt x="3084749" y="2833801"/>
                  </a:cubicBezTo>
                  <a:cubicBezTo>
                    <a:pt x="3096805" y="2828667"/>
                    <a:pt x="3107353" y="2821355"/>
                    <a:pt x="3116394" y="2811868"/>
                  </a:cubicBezTo>
                  <a:cubicBezTo>
                    <a:pt x="3125435" y="2802380"/>
                    <a:pt x="3132635" y="2790939"/>
                    <a:pt x="3137992" y="2777545"/>
                  </a:cubicBezTo>
                  <a:cubicBezTo>
                    <a:pt x="3143351" y="2764150"/>
                    <a:pt x="3146029" y="2749081"/>
                    <a:pt x="3146029" y="2732338"/>
                  </a:cubicBezTo>
                  <a:cubicBezTo>
                    <a:pt x="3146029" y="2724078"/>
                    <a:pt x="3144801" y="2716208"/>
                    <a:pt x="3142346" y="2708730"/>
                  </a:cubicBezTo>
                  <a:cubicBezTo>
                    <a:pt x="3139891" y="2701251"/>
                    <a:pt x="3136876" y="2694442"/>
                    <a:pt x="3133304" y="2688303"/>
                  </a:cubicBezTo>
                  <a:cubicBezTo>
                    <a:pt x="3129733" y="2682164"/>
                    <a:pt x="3125826" y="2676750"/>
                    <a:pt x="3121585" y="2672062"/>
                  </a:cubicBezTo>
                  <a:cubicBezTo>
                    <a:pt x="3117343" y="2667374"/>
                    <a:pt x="3113436" y="2663691"/>
                    <a:pt x="3109864" y="2661012"/>
                  </a:cubicBezTo>
                  <a:cubicBezTo>
                    <a:pt x="3112543" y="2656770"/>
                    <a:pt x="3114999" y="2651971"/>
                    <a:pt x="3117232" y="2646613"/>
                  </a:cubicBezTo>
                  <a:cubicBezTo>
                    <a:pt x="3119464" y="2641255"/>
                    <a:pt x="3121417" y="2635729"/>
                    <a:pt x="3123092" y="2630037"/>
                  </a:cubicBezTo>
                  <a:cubicBezTo>
                    <a:pt x="3124766" y="2624345"/>
                    <a:pt x="3126050" y="2618596"/>
                    <a:pt x="3126941" y="2612791"/>
                  </a:cubicBezTo>
                  <a:cubicBezTo>
                    <a:pt x="3127835" y="2606988"/>
                    <a:pt x="3128282" y="2601518"/>
                    <a:pt x="3128282" y="2596384"/>
                  </a:cubicBezTo>
                  <a:cubicBezTo>
                    <a:pt x="3128282" y="2583659"/>
                    <a:pt x="3126105" y="2572050"/>
                    <a:pt x="3121752" y="2561558"/>
                  </a:cubicBezTo>
                  <a:cubicBezTo>
                    <a:pt x="3117399" y="2551065"/>
                    <a:pt x="3111148" y="2542079"/>
                    <a:pt x="3102999" y="2534601"/>
                  </a:cubicBezTo>
                  <a:cubicBezTo>
                    <a:pt x="3094851" y="2527122"/>
                    <a:pt x="3085084" y="2521263"/>
                    <a:pt x="3073700" y="2517021"/>
                  </a:cubicBezTo>
                  <a:cubicBezTo>
                    <a:pt x="3062313" y="2512779"/>
                    <a:pt x="3049589" y="2510659"/>
                    <a:pt x="3035524" y="2510659"/>
                  </a:cubicBezTo>
                  <a:close/>
                  <a:moveTo>
                    <a:pt x="11401262" y="2449043"/>
                  </a:moveTo>
                  <a:lnTo>
                    <a:pt x="11401262" y="2610447"/>
                  </a:lnTo>
                  <a:cubicBezTo>
                    <a:pt x="11393449" y="2597053"/>
                    <a:pt x="11384910" y="2584551"/>
                    <a:pt x="11375645" y="2572943"/>
                  </a:cubicBezTo>
                  <a:cubicBezTo>
                    <a:pt x="11366381" y="2561334"/>
                    <a:pt x="11356056" y="2551233"/>
                    <a:pt x="11344670" y="2542637"/>
                  </a:cubicBezTo>
                  <a:cubicBezTo>
                    <a:pt x="11333285" y="2534043"/>
                    <a:pt x="11320616" y="2527290"/>
                    <a:pt x="11306663" y="2522378"/>
                  </a:cubicBezTo>
                  <a:cubicBezTo>
                    <a:pt x="11292711" y="2517467"/>
                    <a:pt x="11277140" y="2515011"/>
                    <a:pt x="11259950" y="2515011"/>
                  </a:cubicBezTo>
                  <a:cubicBezTo>
                    <a:pt x="11243877" y="2515011"/>
                    <a:pt x="11228362" y="2518305"/>
                    <a:pt x="11213405" y="2524890"/>
                  </a:cubicBezTo>
                  <a:cubicBezTo>
                    <a:pt x="11198447" y="2531475"/>
                    <a:pt x="11185220" y="2539959"/>
                    <a:pt x="11173723" y="2550340"/>
                  </a:cubicBezTo>
                  <a:cubicBezTo>
                    <a:pt x="11162226" y="2560721"/>
                    <a:pt x="11153018" y="2572162"/>
                    <a:pt x="11146097" y="2584663"/>
                  </a:cubicBezTo>
                  <a:cubicBezTo>
                    <a:pt x="11139177" y="2597165"/>
                    <a:pt x="11135716" y="2609331"/>
                    <a:pt x="11135716" y="2621163"/>
                  </a:cubicBezTo>
                  <a:cubicBezTo>
                    <a:pt x="11135716" y="2628307"/>
                    <a:pt x="11136665" y="2634278"/>
                    <a:pt x="11138563" y="2639078"/>
                  </a:cubicBezTo>
                  <a:cubicBezTo>
                    <a:pt x="11140460" y="2643878"/>
                    <a:pt x="11142916" y="2647840"/>
                    <a:pt x="11145930" y="2650966"/>
                  </a:cubicBezTo>
                  <a:cubicBezTo>
                    <a:pt x="11148943" y="2654092"/>
                    <a:pt x="11152348" y="2656324"/>
                    <a:pt x="11156143" y="2657663"/>
                  </a:cubicBezTo>
                  <a:cubicBezTo>
                    <a:pt x="11159938" y="2659003"/>
                    <a:pt x="11163845" y="2659672"/>
                    <a:pt x="11167863" y="2659672"/>
                  </a:cubicBezTo>
                  <a:cubicBezTo>
                    <a:pt x="11172551" y="2659672"/>
                    <a:pt x="11177407" y="2658333"/>
                    <a:pt x="11182430" y="2655654"/>
                  </a:cubicBezTo>
                  <a:cubicBezTo>
                    <a:pt x="11187453" y="2652975"/>
                    <a:pt x="11192531" y="2649961"/>
                    <a:pt x="11197666" y="2646613"/>
                  </a:cubicBezTo>
                  <a:cubicBezTo>
                    <a:pt x="11202801" y="2643264"/>
                    <a:pt x="11207879" y="2640250"/>
                    <a:pt x="11212902" y="2637571"/>
                  </a:cubicBezTo>
                  <a:cubicBezTo>
                    <a:pt x="11217925" y="2634892"/>
                    <a:pt x="11222669" y="2633553"/>
                    <a:pt x="11227134" y="2633553"/>
                  </a:cubicBezTo>
                  <a:cubicBezTo>
                    <a:pt x="11234724" y="2633553"/>
                    <a:pt x="11241422" y="2635674"/>
                    <a:pt x="11247225" y="2639916"/>
                  </a:cubicBezTo>
                  <a:cubicBezTo>
                    <a:pt x="11253030" y="2644157"/>
                    <a:pt x="11255932" y="2650073"/>
                    <a:pt x="11255932" y="2657663"/>
                  </a:cubicBezTo>
                  <a:cubicBezTo>
                    <a:pt x="11255932" y="2661012"/>
                    <a:pt x="11251244" y="2667654"/>
                    <a:pt x="11241868" y="2677587"/>
                  </a:cubicBezTo>
                  <a:cubicBezTo>
                    <a:pt x="11232492" y="2687522"/>
                    <a:pt x="11217981" y="2701865"/>
                    <a:pt x="11198336" y="2720617"/>
                  </a:cubicBezTo>
                  <a:lnTo>
                    <a:pt x="11238519" y="2742049"/>
                  </a:lnTo>
                  <a:lnTo>
                    <a:pt x="11375143" y="2610783"/>
                  </a:lnTo>
                  <a:cubicBezTo>
                    <a:pt x="11377822" y="2614131"/>
                    <a:pt x="11380668" y="2618205"/>
                    <a:pt x="11383682" y="2623005"/>
                  </a:cubicBezTo>
                  <a:cubicBezTo>
                    <a:pt x="11386696" y="2627804"/>
                    <a:pt x="11389542" y="2632828"/>
                    <a:pt x="11392221" y="2638074"/>
                  </a:cubicBezTo>
                  <a:cubicBezTo>
                    <a:pt x="11394900" y="2643320"/>
                    <a:pt x="11397077" y="2648622"/>
                    <a:pt x="11398751" y="2653980"/>
                  </a:cubicBezTo>
                  <a:cubicBezTo>
                    <a:pt x="11400425" y="2659337"/>
                    <a:pt x="11401262" y="2664137"/>
                    <a:pt x="11401262" y="2668379"/>
                  </a:cubicBezTo>
                  <a:lnTo>
                    <a:pt x="11401262" y="2861260"/>
                  </a:lnTo>
                  <a:lnTo>
                    <a:pt x="11428051" y="2887379"/>
                  </a:lnTo>
                  <a:lnTo>
                    <a:pt x="11428051" y="2539457"/>
                  </a:lnTo>
                  <a:lnTo>
                    <a:pt x="11470244" y="2539457"/>
                  </a:lnTo>
                  <a:lnTo>
                    <a:pt x="11496698" y="2539457"/>
                  </a:lnTo>
                  <a:lnTo>
                    <a:pt x="11657433" y="2539457"/>
                  </a:lnTo>
                  <a:lnTo>
                    <a:pt x="11657433" y="2562897"/>
                  </a:lnTo>
                  <a:lnTo>
                    <a:pt x="11478616" y="2673402"/>
                  </a:lnTo>
                  <a:lnTo>
                    <a:pt x="11510093" y="2717939"/>
                  </a:lnTo>
                  <a:cubicBezTo>
                    <a:pt x="11529738" y="2720394"/>
                    <a:pt x="11547765" y="2725417"/>
                    <a:pt x="11564173" y="2733008"/>
                  </a:cubicBezTo>
                  <a:cubicBezTo>
                    <a:pt x="11580582" y="2740598"/>
                    <a:pt x="11595483" y="2751090"/>
                    <a:pt x="11608878" y="2764484"/>
                  </a:cubicBezTo>
                  <a:cubicBezTo>
                    <a:pt x="11622272" y="2777879"/>
                    <a:pt x="11634271" y="2793674"/>
                    <a:pt x="11644875" y="2811868"/>
                  </a:cubicBezTo>
                  <a:cubicBezTo>
                    <a:pt x="11655479" y="2830062"/>
                    <a:pt x="11664242" y="2851326"/>
                    <a:pt x="11671162" y="2875659"/>
                  </a:cubicBezTo>
                  <a:lnTo>
                    <a:pt x="11684222" y="2888049"/>
                  </a:lnTo>
                  <a:lnTo>
                    <a:pt x="11684222" y="2539457"/>
                  </a:lnTo>
                  <a:lnTo>
                    <a:pt x="11752869" y="2539457"/>
                  </a:lnTo>
                  <a:lnTo>
                    <a:pt x="11734451" y="2514342"/>
                  </a:lnTo>
                  <a:lnTo>
                    <a:pt x="11478281" y="2514342"/>
                  </a:lnTo>
                  <a:lnTo>
                    <a:pt x="11451827" y="2514342"/>
                  </a:lnTo>
                  <a:lnTo>
                    <a:pt x="11427717" y="2514342"/>
                  </a:lnTo>
                  <a:cubicBezTo>
                    <a:pt x="11426377" y="2510323"/>
                    <a:pt x="11425038" y="2505077"/>
                    <a:pt x="11423698" y="2498603"/>
                  </a:cubicBezTo>
                  <a:cubicBezTo>
                    <a:pt x="11422359" y="2492129"/>
                    <a:pt x="11420740" y="2485544"/>
                    <a:pt x="11418843" y="2478846"/>
                  </a:cubicBezTo>
                  <a:cubicBezTo>
                    <a:pt x="11416945" y="2472149"/>
                    <a:pt x="11414601" y="2466010"/>
                    <a:pt x="11411811" y="2460429"/>
                  </a:cubicBezTo>
                  <a:cubicBezTo>
                    <a:pt x="11409020" y="2454848"/>
                    <a:pt x="11405504" y="2451053"/>
                    <a:pt x="11401262" y="2449043"/>
                  </a:cubicBezTo>
                  <a:close/>
                  <a:moveTo>
                    <a:pt x="4605997" y="2449043"/>
                  </a:moveTo>
                  <a:lnTo>
                    <a:pt x="4605997" y="2559213"/>
                  </a:lnTo>
                  <a:cubicBezTo>
                    <a:pt x="4602201" y="2552516"/>
                    <a:pt x="4598797" y="2546656"/>
                    <a:pt x="4595783" y="2541633"/>
                  </a:cubicBezTo>
                  <a:cubicBezTo>
                    <a:pt x="4592769" y="2536610"/>
                    <a:pt x="4589588" y="2532313"/>
                    <a:pt x="4586239" y="2528741"/>
                  </a:cubicBezTo>
                  <a:cubicBezTo>
                    <a:pt x="4582891" y="2525169"/>
                    <a:pt x="4579208" y="2522211"/>
                    <a:pt x="4575189" y="2519867"/>
                  </a:cubicBezTo>
                  <a:lnTo>
                    <a:pt x="4562965" y="2515176"/>
                  </a:lnTo>
                  <a:lnTo>
                    <a:pt x="4562352" y="2514342"/>
                  </a:lnTo>
                  <a:lnTo>
                    <a:pt x="4560790" y="2514342"/>
                  </a:lnTo>
                  <a:lnTo>
                    <a:pt x="4536680" y="2514342"/>
                  </a:lnTo>
                  <a:lnTo>
                    <a:pt x="4250930" y="2514342"/>
                  </a:lnTo>
                  <a:lnTo>
                    <a:pt x="4269347" y="2539457"/>
                  </a:lnTo>
                  <a:lnTo>
                    <a:pt x="4485334" y="2539457"/>
                  </a:lnTo>
                  <a:lnTo>
                    <a:pt x="4485334" y="2753434"/>
                  </a:lnTo>
                  <a:cubicBezTo>
                    <a:pt x="4477075" y="2734012"/>
                    <a:pt x="4467364" y="2717716"/>
                    <a:pt x="4456201" y="2704544"/>
                  </a:cubicBezTo>
                  <a:cubicBezTo>
                    <a:pt x="4445039" y="2691373"/>
                    <a:pt x="4433598" y="2680769"/>
                    <a:pt x="4421878" y="2672732"/>
                  </a:cubicBezTo>
                  <a:cubicBezTo>
                    <a:pt x="4410157" y="2664696"/>
                    <a:pt x="4398604" y="2659003"/>
                    <a:pt x="4387219" y="2655654"/>
                  </a:cubicBezTo>
                  <a:cubicBezTo>
                    <a:pt x="4375834" y="2652305"/>
                    <a:pt x="4365788" y="2650631"/>
                    <a:pt x="4357082" y="2650631"/>
                  </a:cubicBezTo>
                  <a:cubicBezTo>
                    <a:pt x="4346366" y="2650631"/>
                    <a:pt x="4336208" y="2652026"/>
                    <a:pt x="4326609" y="2654817"/>
                  </a:cubicBezTo>
                  <a:cubicBezTo>
                    <a:pt x="4317009" y="2657607"/>
                    <a:pt x="4308582" y="2661793"/>
                    <a:pt x="4301327" y="2667374"/>
                  </a:cubicBezTo>
                  <a:cubicBezTo>
                    <a:pt x="4294072" y="2672955"/>
                    <a:pt x="4288323" y="2679876"/>
                    <a:pt x="4284081" y="2688136"/>
                  </a:cubicBezTo>
                  <a:cubicBezTo>
                    <a:pt x="4279839" y="2696396"/>
                    <a:pt x="4277719" y="2705883"/>
                    <a:pt x="4277719" y="2716599"/>
                  </a:cubicBezTo>
                  <a:cubicBezTo>
                    <a:pt x="4277719" y="2724412"/>
                    <a:pt x="4279002" y="2731835"/>
                    <a:pt x="4281570" y="2738867"/>
                  </a:cubicBezTo>
                  <a:cubicBezTo>
                    <a:pt x="4284137" y="2745899"/>
                    <a:pt x="4287877" y="2752095"/>
                    <a:pt x="4292788" y="2757452"/>
                  </a:cubicBezTo>
                  <a:cubicBezTo>
                    <a:pt x="4297699" y="2762810"/>
                    <a:pt x="4303559" y="2767052"/>
                    <a:pt x="4310368" y="2770177"/>
                  </a:cubicBezTo>
                  <a:cubicBezTo>
                    <a:pt x="4317177" y="2773303"/>
                    <a:pt x="4324822" y="2774865"/>
                    <a:pt x="4333306" y="2774865"/>
                  </a:cubicBezTo>
                  <a:cubicBezTo>
                    <a:pt x="4338887" y="2774865"/>
                    <a:pt x="4344635" y="2773693"/>
                    <a:pt x="4350551" y="2771349"/>
                  </a:cubicBezTo>
                  <a:cubicBezTo>
                    <a:pt x="4356468" y="2769005"/>
                    <a:pt x="4361826" y="2765713"/>
                    <a:pt x="4366625" y="2761471"/>
                  </a:cubicBezTo>
                  <a:cubicBezTo>
                    <a:pt x="4371424" y="2757230"/>
                    <a:pt x="4375332" y="2752039"/>
                    <a:pt x="4378346" y="2745899"/>
                  </a:cubicBezTo>
                  <a:cubicBezTo>
                    <a:pt x="4381359" y="2739761"/>
                    <a:pt x="4382866" y="2732896"/>
                    <a:pt x="4382866" y="2725306"/>
                  </a:cubicBezTo>
                  <a:cubicBezTo>
                    <a:pt x="4382866" y="2715036"/>
                    <a:pt x="4379741" y="2704098"/>
                    <a:pt x="4373490" y="2692489"/>
                  </a:cubicBezTo>
                  <a:cubicBezTo>
                    <a:pt x="4383536" y="2692489"/>
                    <a:pt x="4393637" y="2694889"/>
                    <a:pt x="4403795" y="2699689"/>
                  </a:cubicBezTo>
                  <a:cubicBezTo>
                    <a:pt x="4413952" y="2704488"/>
                    <a:pt x="4423663" y="2711130"/>
                    <a:pt x="4432929" y="2719613"/>
                  </a:cubicBezTo>
                  <a:cubicBezTo>
                    <a:pt x="4442193" y="2728096"/>
                    <a:pt x="4450843" y="2738087"/>
                    <a:pt x="4458880" y="2749583"/>
                  </a:cubicBezTo>
                  <a:cubicBezTo>
                    <a:pt x="4466916" y="2761080"/>
                    <a:pt x="4473894" y="2773526"/>
                    <a:pt x="4479809" y="2786921"/>
                  </a:cubicBezTo>
                  <a:cubicBezTo>
                    <a:pt x="4485725" y="2800315"/>
                    <a:pt x="4490412" y="2814379"/>
                    <a:pt x="4493873" y="2829113"/>
                  </a:cubicBezTo>
                  <a:cubicBezTo>
                    <a:pt x="4497334" y="2843847"/>
                    <a:pt x="4499063" y="2858693"/>
                    <a:pt x="4499063" y="2873650"/>
                  </a:cubicBezTo>
                  <a:lnTo>
                    <a:pt x="4512124" y="2887379"/>
                  </a:lnTo>
                  <a:lnTo>
                    <a:pt x="4512124" y="2539457"/>
                  </a:lnTo>
                  <a:lnTo>
                    <a:pt x="4555097" y="2539457"/>
                  </a:lnTo>
                  <a:lnTo>
                    <a:pt x="4564809" y="2539457"/>
                  </a:lnTo>
                  <a:cubicBezTo>
                    <a:pt x="4568604" y="2540126"/>
                    <a:pt x="4572901" y="2542917"/>
                    <a:pt x="4577700" y="2547828"/>
                  </a:cubicBezTo>
                  <a:cubicBezTo>
                    <a:pt x="4582500" y="2552739"/>
                    <a:pt x="4586965" y="2558320"/>
                    <a:pt x="4591095" y="2564571"/>
                  </a:cubicBezTo>
                  <a:cubicBezTo>
                    <a:pt x="4595225" y="2570822"/>
                    <a:pt x="4598741" y="2576961"/>
                    <a:pt x="4601644" y="2582989"/>
                  </a:cubicBezTo>
                  <a:cubicBezTo>
                    <a:pt x="4604546" y="2589016"/>
                    <a:pt x="4605997" y="2593481"/>
                    <a:pt x="4605997" y="2596384"/>
                  </a:cubicBezTo>
                  <a:lnTo>
                    <a:pt x="4605997" y="2866618"/>
                  </a:lnTo>
                  <a:lnTo>
                    <a:pt x="4632786" y="2890728"/>
                  </a:lnTo>
                  <a:lnTo>
                    <a:pt x="4632786" y="2539457"/>
                  </a:lnTo>
                  <a:lnTo>
                    <a:pt x="4678922" y="2539457"/>
                  </a:lnTo>
                  <a:lnTo>
                    <a:pt x="4683275" y="2539457"/>
                  </a:lnTo>
                  <a:lnTo>
                    <a:pt x="4693657" y="2569929"/>
                  </a:lnTo>
                  <a:cubicBezTo>
                    <a:pt x="4697675" y="2571715"/>
                    <a:pt x="4702754" y="2573333"/>
                    <a:pt x="4708893" y="2574784"/>
                  </a:cubicBezTo>
                  <a:cubicBezTo>
                    <a:pt x="4715031" y="2576236"/>
                    <a:pt x="4721896" y="2577798"/>
                    <a:pt x="4729487" y="2579472"/>
                  </a:cubicBezTo>
                  <a:cubicBezTo>
                    <a:pt x="4737077" y="2581147"/>
                    <a:pt x="4744946" y="2582989"/>
                    <a:pt x="4753095" y="2584998"/>
                  </a:cubicBezTo>
                  <a:cubicBezTo>
                    <a:pt x="4761243" y="2587007"/>
                    <a:pt x="4769335" y="2589351"/>
                    <a:pt x="4777372" y="2592030"/>
                  </a:cubicBezTo>
                  <a:cubicBezTo>
                    <a:pt x="4783846" y="2594263"/>
                    <a:pt x="4790320" y="2597276"/>
                    <a:pt x="4796794" y="2601071"/>
                  </a:cubicBezTo>
                  <a:cubicBezTo>
                    <a:pt x="4803268" y="2604867"/>
                    <a:pt x="4809128" y="2609554"/>
                    <a:pt x="4814375" y="2615135"/>
                  </a:cubicBezTo>
                  <a:cubicBezTo>
                    <a:pt x="4819620" y="2620716"/>
                    <a:pt x="4823862" y="2627191"/>
                    <a:pt x="4827099" y="2634558"/>
                  </a:cubicBezTo>
                  <a:cubicBezTo>
                    <a:pt x="4830336" y="2641924"/>
                    <a:pt x="4831955" y="2650296"/>
                    <a:pt x="4831955" y="2659672"/>
                  </a:cubicBezTo>
                  <a:cubicBezTo>
                    <a:pt x="4831955" y="2665477"/>
                    <a:pt x="4831340" y="2670444"/>
                    <a:pt x="4830113" y="2674574"/>
                  </a:cubicBezTo>
                  <a:cubicBezTo>
                    <a:pt x="4828885" y="2678704"/>
                    <a:pt x="4827043" y="2681550"/>
                    <a:pt x="4824588" y="2683113"/>
                  </a:cubicBezTo>
                  <a:cubicBezTo>
                    <a:pt x="4815211" y="2680211"/>
                    <a:pt x="4806059" y="2678759"/>
                    <a:pt x="4797129" y="2678759"/>
                  </a:cubicBezTo>
                  <a:cubicBezTo>
                    <a:pt x="4786413" y="2678759"/>
                    <a:pt x="4777205" y="2680769"/>
                    <a:pt x="4769503" y="2684787"/>
                  </a:cubicBezTo>
                  <a:cubicBezTo>
                    <a:pt x="4761802" y="2688806"/>
                    <a:pt x="4755439" y="2693717"/>
                    <a:pt x="4750415" y="2699521"/>
                  </a:cubicBezTo>
                  <a:cubicBezTo>
                    <a:pt x="4745393" y="2705325"/>
                    <a:pt x="4741654" y="2711632"/>
                    <a:pt x="4739198" y="2718441"/>
                  </a:cubicBezTo>
                  <a:cubicBezTo>
                    <a:pt x="4736742" y="2725250"/>
                    <a:pt x="4735515" y="2731445"/>
                    <a:pt x="4735515" y="2737026"/>
                  </a:cubicBezTo>
                  <a:cubicBezTo>
                    <a:pt x="4735515" y="2743946"/>
                    <a:pt x="4736965" y="2750476"/>
                    <a:pt x="4739868" y="2756615"/>
                  </a:cubicBezTo>
                  <a:cubicBezTo>
                    <a:pt x="4742769" y="2762754"/>
                    <a:pt x="4746621" y="2768168"/>
                    <a:pt x="4751421" y="2772856"/>
                  </a:cubicBezTo>
                  <a:cubicBezTo>
                    <a:pt x="4756220" y="2777545"/>
                    <a:pt x="4761857" y="2781228"/>
                    <a:pt x="4768331" y="2783907"/>
                  </a:cubicBezTo>
                  <a:cubicBezTo>
                    <a:pt x="4774805" y="2786585"/>
                    <a:pt x="4781614" y="2787925"/>
                    <a:pt x="4788758" y="2787925"/>
                  </a:cubicBezTo>
                  <a:cubicBezTo>
                    <a:pt x="4794562" y="2787925"/>
                    <a:pt x="4800701" y="2786641"/>
                    <a:pt x="4807175" y="2784074"/>
                  </a:cubicBezTo>
                  <a:cubicBezTo>
                    <a:pt x="4813649" y="2781507"/>
                    <a:pt x="4819732" y="2777879"/>
                    <a:pt x="4825425" y="2773191"/>
                  </a:cubicBezTo>
                  <a:cubicBezTo>
                    <a:pt x="4831118" y="2768503"/>
                    <a:pt x="4836029" y="2762699"/>
                    <a:pt x="4840159" y="2755778"/>
                  </a:cubicBezTo>
                  <a:cubicBezTo>
                    <a:pt x="4844289" y="2748857"/>
                    <a:pt x="4846913" y="2741044"/>
                    <a:pt x="4848028" y="2732338"/>
                  </a:cubicBezTo>
                  <a:cubicBezTo>
                    <a:pt x="4855619" y="2735463"/>
                    <a:pt x="4862871" y="2740318"/>
                    <a:pt x="4869792" y="2746904"/>
                  </a:cubicBezTo>
                  <a:cubicBezTo>
                    <a:pt x="4876712" y="2753490"/>
                    <a:pt x="4883186" y="2760969"/>
                    <a:pt x="4889215" y="2769340"/>
                  </a:cubicBezTo>
                  <a:cubicBezTo>
                    <a:pt x="4895241" y="2777712"/>
                    <a:pt x="4900655" y="2786697"/>
                    <a:pt x="4905455" y="2796296"/>
                  </a:cubicBezTo>
                  <a:cubicBezTo>
                    <a:pt x="4910254" y="2805896"/>
                    <a:pt x="4914328" y="2815272"/>
                    <a:pt x="4917678" y="2824425"/>
                  </a:cubicBezTo>
                  <a:cubicBezTo>
                    <a:pt x="4921027" y="2833578"/>
                    <a:pt x="4923649" y="2842117"/>
                    <a:pt x="4925546" y="2850042"/>
                  </a:cubicBezTo>
                  <a:cubicBezTo>
                    <a:pt x="4927445" y="2857967"/>
                    <a:pt x="4928393" y="2864497"/>
                    <a:pt x="4928393" y="2869632"/>
                  </a:cubicBezTo>
                  <a:lnTo>
                    <a:pt x="4941787" y="2885371"/>
                  </a:lnTo>
                  <a:lnTo>
                    <a:pt x="4941787" y="2539457"/>
                  </a:lnTo>
                  <a:lnTo>
                    <a:pt x="4983720" y="2539457"/>
                  </a:lnTo>
                  <a:lnTo>
                    <a:pt x="4993431" y="2539457"/>
                  </a:lnTo>
                  <a:cubicBezTo>
                    <a:pt x="4997226" y="2540126"/>
                    <a:pt x="5001523" y="2542917"/>
                    <a:pt x="5006323" y="2547828"/>
                  </a:cubicBezTo>
                  <a:cubicBezTo>
                    <a:pt x="5011123" y="2552739"/>
                    <a:pt x="5015587" y="2558320"/>
                    <a:pt x="5019717" y="2564571"/>
                  </a:cubicBezTo>
                  <a:cubicBezTo>
                    <a:pt x="5023847" y="2570822"/>
                    <a:pt x="5027363" y="2576961"/>
                    <a:pt x="5030266" y="2582989"/>
                  </a:cubicBezTo>
                  <a:cubicBezTo>
                    <a:pt x="5033168" y="2589016"/>
                    <a:pt x="5034620" y="2593481"/>
                    <a:pt x="5034620" y="2596384"/>
                  </a:cubicBezTo>
                  <a:lnTo>
                    <a:pt x="5034620" y="2866618"/>
                  </a:lnTo>
                  <a:lnTo>
                    <a:pt x="5061408" y="2890728"/>
                  </a:lnTo>
                  <a:lnTo>
                    <a:pt x="5061408" y="2539457"/>
                  </a:lnTo>
                  <a:lnTo>
                    <a:pt x="5107545" y="2539457"/>
                  </a:lnTo>
                  <a:lnTo>
                    <a:pt x="5130055" y="2539457"/>
                  </a:lnTo>
                  <a:lnTo>
                    <a:pt x="5214701" y="2539457"/>
                  </a:lnTo>
                  <a:cubicBezTo>
                    <a:pt x="5205325" y="2547493"/>
                    <a:pt x="5196228" y="2557316"/>
                    <a:pt x="5187410" y="2568924"/>
                  </a:cubicBezTo>
                  <a:cubicBezTo>
                    <a:pt x="5178591" y="2580533"/>
                    <a:pt x="5170834" y="2593425"/>
                    <a:pt x="5164137" y="2607601"/>
                  </a:cubicBezTo>
                  <a:cubicBezTo>
                    <a:pt x="5157439" y="2621777"/>
                    <a:pt x="5152081" y="2637069"/>
                    <a:pt x="5148063" y="2653477"/>
                  </a:cubicBezTo>
                  <a:cubicBezTo>
                    <a:pt x="5144045" y="2669886"/>
                    <a:pt x="5142036" y="2687020"/>
                    <a:pt x="5142036" y="2704879"/>
                  </a:cubicBezTo>
                  <a:cubicBezTo>
                    <a:pt x="5142036" y="2721622"/>
                    <a:pt x="5142928" y="2736635"/>
                    <a:pt x="5144714" y="2749918"/>
                  </a:cubicBezTo>
                  <a:cubicBezTo>
                    <a:pt x="5146500" y="2763201"/>
                    <a:pt x="5148789" y="2775144"/>
                    <a:pt x="5151579" y="2785748"/>
                  </a:cubicBezTo>
                  <a:cubicBezTo>
                    <a:pt x="5154371" y="2796352"/>
                    <a:pt x="5157552" y="2805617"/>
                    <a:pt x="5161123" y="2813542"/>
                  </a:cubicBezTo>
                  <a:cubicBezTo>
                    <a:pt x="5164695" y="2821467"/>
                    <a:pt x="5168156" y="2828220"/>
                    <a:pt x="5171503" y="2833801"/>
                  </a:cubicBezTo>
                  <a:cubicBezTo>
                    <a:pt x="5176192" y="2841615"/>
                    <a:pt x="5181773" y="2848982"/>
                    <a:pt x="5188247" y="2855902"/>
                  </a:cubicBezTo>
                  <a:cubicBezTo>
                    <a:pt x="5194721" y="2862823"/>
                    <a:pt x="5201864" y="2868906"/>
                    <a:pt x="5209678" y="2874152"/>
                  </a:cubicBezTo>
                  <a:cubicBezTo>
                    <a:pt x="5217492" y="2879399"/>
                    <a:pt x="5226030" y="2883584"/>
                    <a:pt x="5235295" y="2886710"/>
                  </a:cubicBezTo>
                  <a:cubicBezTo>
                    <a:pt x="5244560" y="2889835"/>
                    <a:pt x="5254215" y="2891398"/>
                    <a:pt x="5264262" y="2891398"/>
                  </a:cubicBezTo>
                  <a:cubicBezTo>
                    <a:pt x="5272297" y="2891398"/>
                    <a:pt x="5279385" y="2890059"/>
                    <a:pt x="5285524" y="2887379"/>
                  </a:cubicBezTo>
                  <a:cubicBezTo>
                    <a:pt x="5291664" y="2884701"/>
                    <a:pt x="5296798" y="2881184"/>
                    <a:pt x="5300928" y="2876832"/>
                  </a:cubicBezTo>
                  <a:cubicBezTo>
                    <a:pt x="5305058" y="2872478"/>
                    <a:pt x="5308184" y="2867566"/>
                    <a:pt x="5310304" y="2862097"/>
                  </a:cubicBezTo>
                  <a:cubicBezTo>
                    <a:pt x="5312425" y="2856628"/>
                    <a:pt x="5313486" y="2851102"/>
                    <a:pt x="5313486" y="2845521"/>
                  </a:cubicBezTo>
                  <a:cubicBezTo>
                    <a:pt x="5313486" y="2839271"/>
                    <a:pt x="5312369" y="2833522"/>
                    <a:pt x="5310137" y="2828276"/>
                  </a:cubicBezTo>
                  <a:cubicBezTo>
                    <a:pt x="5307904" y="2823030"/>
                    <a:pt x="5304947" y="2818453"/>
                    <a:pt x="5301263" y="2814546"/>
                  </a:cubicBezTo>
                  <a:cubicBezTo>
                    <a:pt x="5297581" y="2810640"/>
                    <a:pt x="5293282" y="2807626"/>
                    <a:pt x="5288371" y="2805505"/>
                  </a:cubicBezTo>
                  <a:cubicBezTo>
                    <a:pt x="5283460" y="2803385"/>
                    <a:pt x="5278326" y="2802324"/>
                    <a:pt x="5272967" y="2802324"/>
                  </a:cubicBezTo>
                  <a:cubicBezTo>
                    <a:pt x="5268502" y="2802324"/>
                    <a:pt x="5263870" y="2802770"/>
                    <a:pt x="5259071" y="2803664"/>
                  </a:cubicBezTo>
                  <a:cubicBezTo>
                    <a:pt x="5254271" y="2804557"/>
                    <a:pt x="5249750" y="2806399"/>
                    <a:pt x="5245508" y="2809189"/>
                  </a:cubicBezTo>
                  <a:cubicBezTo>
                    <a:pt x="5241267" y="2811979"/>
                    <a:pt x="5237806" y="2815942"/>
                    <a:pt x="5235128" y="2821077"/>
                  </a:cubicBezTo>
                  <a:cubicBezTo>
                    <a:pt x="5232450" y="2826211"/>
                    <a:pt x="5231110" y="2832908"/>
                    <a:pt x="5231110" y="2841168"/>
                  </a:cubicBezTo>
                  <a:cubicBezTo>
                    <a:pt x="5231110" y="2842508"/>
                    <a:pt x="5231165" y="2843847"/>
                    <a:pt x="5231278" y="2845186"/>
                  </a:cubicBezTo>
                  <a:cubicBezTo>
                    <a:pt x="5231389" y="2846526"/>
                    <a:pt x="5231556" y="2847977"/>
                    <a:pt x="5231779" y="2849540"/>
                  </a:cubicBezTo>
                  <a:cubicBezTo>
                    <a:pt x="5222627" y="2847754"/>
                    <a:pt x="5214087" y="2843847"/>
                    <a:pt x="5206162" y="2837820"/>
                  </a:cubicBezTo>
                  <a:cubicBezTo>
                    <a:pt x="5198237" y="2831792"/>
                    <a:pt x="5191372" y="2823812"/>
                    <a:pt x="5185569" y="2813877"/>
                  </a:cubicBezTo>
                  <a:cubicBezTo>
                    <a:pt x="5179763" y="2803942"/>
                    <a:pt x="5175187" y="2792222"/>
                    <a:pt x="5171838" y="2778716"/>
                  </a:cubicBezTo>
                  <a:cubicBezTo>
                    <a:pt x="5168490" y="2765210"/>
                    <a:pt x="5166815" y="2750197"/>
                    <a:pt x="5166815" y="2733677"/>
                  </a:cubicBezTo>
                  <a:cubicBezTo>
                    <a:pt x="5166815" y="2716711"/>
                    <a:pt x="5169104" y="2700135"/>
                    <a:pt x="5173680" y="2683950"/>
                  </a:cubicBezTo>
                  <a:cubicBezTo>
                    <a:pt x="5178257" y="2667765"/>
                    <a:pt x="5184396" y="2652473"/>
                    <a:pt x="5192098" y="2638074"/>
                  </a:cubicBezTo>
                  <a:cubicBezTo>
                    <a:pt x="5199799" y="2623674"/>
                    <a:pt x="5208730" y="2610447"/>
                    <a:pt x="5218887" y="2598392"/>
                  </a:cubicBezTo>
                  <a:cubicBezTo>
                    <a:pt x="5229044" y="2586337"/>
                    <a:pt x="5239761" y="2575957"/>
                    <a:pt x="5251034" y="2567250"/>
                  </a:cubicBezTo>
                  <a:cubicBezTo>
                    <a:pt x="5262307" y="2558544"/>
                    <a:pt x="5273860" y="2551735"/>
                    <a:pt x="5285692" y="2546823"/>
                  </a:cubicBezTo>
                  <a:cubicBezTo>
                    <a:pt x="5297524" y="2541912"/>
                    <a:pt x="5308797" y="2539457"/>
                    <a:pt x="5319513" y="2539457"/>
                  </a:cubicBezTo>
                  <a:lnTo>
                    <a:pt x="5336145" y="2539457"/>
                  </a:lnTo>
                  <a:lnTo>
                    <a:pt x="5355343" y="2539457"/>
                  </a:lnTo>
                  <a:lnTo>
                    <a:pt x="5474108" y="2539457"/>
                  </a:lnTo>
                  <a:cubicBezTo>
                    <a:pt x="5468527" y="2543921"/>
                    <a:pt x="5462890" y="2549391"/>
                    <a:pt x="5457198" y="2555865"/>
                  </a:cubicBezTo>
                  <a:cubicBezTo>
                    <a:pt x="5451505" y="2562339"/>
                    <a:pt x="5446370" y="2569483"/>
                    <a:pt x="5441795" y="2577296"/>
                  </a:cubicBezTo>
                  <a:cubicBezTo>
                    <a:pt x="5437218" y="2585110"/>
                    <a:pt x="5433479" y="2593537"/>
                    <a:pt x="5430576" y="2602578"/>
                  </a:cubicBezTo>
                  <a:cubicBezTo>
                    <a:pt x="5427675" y="2611620"/>
                    <a:pt x="5426224" y="2621051"/>
                    <a:pt x="5426224" y="2630874"/>
                  </a:cubicBezTo>
                  <a:cubicBezTo>
                    <a:pt x="5426224" y="2646501"/>
                    <a:pt x="5428678" y="2660063"/>
                    <a:pt x="5433590" y="2671560"/>
                  </a:cubicBezTo>
                  <a:cubicBezTo>
                    <a:pt x="5438501" y="2683057"/>
                    <a:pt x="5444696" y="2692600"/>
                    <a:pt x="5452175" y="2700191"/>
                  </a:cubicBezTo>
                  <a:cubicBezTo>
                    <a:pt x="5459654" y="2707781"/>
                    <a:pt x="5467914" y="2713418"/>
                    <a:pt x="5476955" y="2717101"/>
                  </a:cubicBezTo>
                  <a:cubicBezTo>
                    <a:pt x="5485996" y="2720785"/>
                    <a:pt x="5494647" y="2722627"/>
                    <a:pt x="5502907" y="2722627"/>
                  </a:cubicBezTo>
                  <a:cubicBezTo>
                    <a:pt x="5508934" y="2722627"/>
                    <a:pt x="5515241" y="2721567"/>
                    <a:pt x="5521827" y="2719446"/>
                  </a:cubicBezTo>
                  <a:cubicBezTo>
                    <a:pt x="5528412" y="2717325"/>
                    <a:pt x="5534719" y="2714869"/>
                    <a:pt x="5540747" y="2712078"/>
                  </a:cubicBezTo>
                  <a:cubicBezTo>
                    <a:pt x="5546774" y="2709288"/>
                    <a:pt x="5552187" y="2706553"/>
                    <a:pt x="5556988" y="2703874"/>
                  </a:cubicBezTo>
                  <a:cubicBezTo>
                    <a:pt x="5561787" y="2701196"/>
                    <a:pt x="5565526" y="2699298"/>
                    <a:pt x="5568205" y="2698182"/>
                  </a:cubicBezTo>
                  <a:cubicBezTo>
                    <a:pt x="5569544" y="2701307"/>
                    <a:pt x="5571219" y="2705158"/>
                    <a:pt x="5573228" y="2709734"/>
                  </a:cubicBezTo>
                  <a:cubicBezTo>
                    <a:pt x="5575237" y="2714311"/>
                    <a:pt x="5576242" y="2720059"/>
                    <a:pt x="5576242" y="2726980"/>
                  </a:cubicBezTo>
                  <a:cubicBezTo>
                    <a:pt x="5576242" y="2733454"/>
                    <a:pt x="5574902" y="2740040"/>
                    <a:pt x="5572224" y="2746737"/>
                  </a:cubicBezTo>
                  <a:cubicBezTo>
                    <a:pt x="5569544" y="2753434"/>
                    <a:pt x="5565470" y="2759573"/>
                    <a:pt x="5560001" y="2765154"/>
                  </a:cubicBezTo>
                  <a:cubicBezTo>
                    <a:pt x="5554531" y="2770735"/>
                    <a:pt x="5547555" y="2775256"/>
                    <a:pt x="5539072" y="2778716"/>
                  </a:cubicBezTo>
                  <a:cubicBezTo>
                    <a:pt x="5530589" y="2782177"/>
                    <a:pt x="5520655" y="2783907"/>
                    <a:pt x="5509269" y="2783907"/>
                  </a:cubicBezTo>
                  <a:cubicBezTo>
                    <a:pt x="5490070" y="2783907"/>
                    <a:pt x="5472378" y="2778382"/>
                    <a:pt x="5456194" y="2767331"/>
                  </a:cubicBezTo>
                  <a:cubicBezTo>
                    <a:pt x="5440008" y="2756280"/>
                    <a:pt x="5426000" y="2741100"/>
                    <a:pt x="5414168" y="2721790"/>
                  </a:cubicBezTo>
                  <a:cubicBezTo>
                    <a:pt x="5402336" y="2702479"/>
                    <a:pt x="5393071" y="2679764"/>
                    <a:pt x="5386375" y="2653645"/>
                  </a:cubicBezTo>
                  <a:cubicBezTo>
                    <a:pt x="5379677" y="2627526"/>
                    <a:pt x="5376217" y="2599397"/>
                    <a:pt x="5375993" y="2569259"/>
                  </a:cubicBezTo>
                  <a:lnTo>
                    <a:pt x="5358247" y="2559548"/>
                  </a:lnTo>
                  <a:cubicBezTo>
                    <a:pt x="5358023" y="2562674"/>
                    <a:pt x="5357912" y="2565743"/>
                    <a:pt x="5357912" y="2568757"/>
                  </a:cubicBezTo>
                  <a:cubicBezTo>
                    <a:pt x="5357912" y="2571771"/>
                    <a:pt x="5357912" y="2574840"/>
                    <a:pt x="5357912" y="2577966"/>
                  </a:cubicBezTo>
                  <a:cubicBezTo>
                    <a:pt x="5357912" y="2598727"/>
                    <a:pt x="5359362" y="2619210"/>
                    <a:pt x="5362264" y="2639413"/>
                  </a:cubicBezTo>
                  <a:cubicBezTo>
                    <a:pt x="5365167" y="2659617"/>
                    <a:pt x="5369464" y="2678871"/>
                    <a:pt x="5375156" y="2697177"/>
                  </a:cubicBezTo>
                  <a:cubicBezTo>
                    <a:pt x="5380849" y="2715483"/>
                    <a:pt x="5388049" y="2732449"/>
                    <a:pt x="5396755" y="2748076"/>
                  </a:cubicBezTo>
                  <a:cubicBezTo>
                    <a:pt x="5405462" y="2763703"/>
                    <a:pt x="5415564" y="2777265"/>
                    <a:pt x="5427060" y="2788762"/>
                  </a:cubicBezTo>
                  <a:cubicBezTo>
                    <a:pt x="5438557" y="2800259"/>
                    <a:pt x="5451561" y="2809245"/>
                    <a:pt x="5466072" y="2815719"/>
                  </a:cubicBezTo>
                  <a:cubicBezTo>
                    <a:pt x="5480582" y="2822193"/>
                    <a:pt x="5496544" y="2825430"/>
                    <a:pt x="5513957" y="2825430"/>
                  </a:cubicBezTo>
                  <a:cubicBezTo>
                    <a:pt x="5528021" y="2825430"/>
                    <a:pt x="5540411" y="2822862"/>
                    <a:pt x="5551127" y="2817728"/>
                  </a:cubicBezTo>
                  <a:cubicBezTo>
                    <a:pt x="5561842" y="2812593"/>
                    <a:pt x="5570885" y="2805673"/>
                    <a:pt x="5578251" y="2796966"/>
                  </a:cubicBezTo>
                  <a:cubicBezTo>
                    <a:pt x="5585618" y="2788260"/>
                    <a:pt x="5591143" y="2778270"/>
                    <a:pt x="5594826" y="2766996"/>
                  </a:cubicBezTo>
                  <a:cubicBezTo>
                    <a:pt x="5598510" y="2755722"/>
                    <a:pt x="5600352" y="2743946"/>
                    <a:pt x="5600352" y="2731668"/>
                  </a:cubicBezTo>
                  <a:cubicBezTo>
                    <a:pt x="5600352" y="2714925"/>
                    <a:pt x="5596836" y="2699521"/>
                    <a:pt x="5589805" y="2685457"/>
                  </a:cubicBezTo>
                  <a:cubicBezTo>
                    <a:pt x="5582772" y="2671392"/>
                    <a:pt x="5571219" y="2657998"/>
                    <a:pt x="5555146" y="2645273"/>
                  </a:cubicBezTo>
                  <a:cubicBezTo>
                    <a:pt x="5544430" y="2659337"/>
                    <a:pt x="5532821" y="2669886"/>
                    <a:pt x="5520320" y="2676918"/>
                  </a:cubicBezTo>
                  <a:cubicBezTo>
                    <a:pt x="5507818" y="2683950"/>
                    <a:pt x="5496209" y="2687466"/>
                    <a:pt x="5485494" y="2687466"/>
                  </a:cubicBezTo>
                  <a:cubicBezTo>
                    <a:pt x="5476565" y="2687466"/>
                    <a:pt x="5469253" y="2684731"/>
                    <a:pt x="5463560" y="2679262"/>
                  </a:cubicBezTo>
                  <a:cubicBezTo>
                    <a:pt x="5457867" y="2673792"/>
                    <a:pt x="5455021" y="2665365"/>
                    <a:pt x="5455021" y="2653980"/>
                  </a:cubicBezTo>
                  <a:cubicBezTo>
                    <a:pt x="5455021" y="2647283"/>
                    <a:pt x="5456584" y="2639804"/>
                    <a:pt x="5459709" y="2631544"/>
                  </a:cubicBezTo>
                  <a:cubicBezTo>
                    <a:pt x="5462836" y="2623284"/>
                    <a:pt x="5467188" y="2614857"/>
                    <a:pt x="5472769" y="2606262"/>
                  </a:cubicBezTo>
                  <a:cubicBezTo>
                    <a:pt x="5478350" y="2597667"/>
                    <a:pt x="5484880" y="2589128"/>
                    <a:pt x="5492358" y="2580645"/>
                  </a:cubicBezTo>
                  <a:cubicBezTo>
                    <a:pt x="5499837" y="2572162"/>
                    <a:pt x="5507929" y="2564460"/>
                    <a:pt x="5516636" y="2557539"/>
                  </a:cubicBezTo>
                  <a:cubicBezTo>
                    <a:pt x="5522441" y="2569817"/>
                    <a:pt x="5529584" y="2581258"/>
                    <a:pt x="5538068" y="2591862"/>
                  </a:cubicBezTo>
                  <a:cubicBezTo>
                    <a:pt x="5546550" y="2602466"/>
                    <a:pt x="5556094" y="2611620"/>
                    <a:pt x="5566698" y="2619321"/>
                  </a:cubicBezTo>
                  <a:cubicBezTo>
                    <a:pt x="5577302" y="2627023"/>
                    <a:pt x="5588799" y="2633107"/>
                    <a:pt x="5601189" y="2637571"/>
                  </a:cubicBezTo>
                  <a:cubicBezTo>
                    <a:pt x="5613579" y="2642036"/>
                    <a:pt x="5626584" y="2644269"/>
                    <a:pt x="5640200" y="2644269"/>
                  </a:cubicBezTo>
                  <a:cubicBezTo>
                    <a:pt x="5645336" y="2644269"/>
                    <a:pt x="5650581" y="2643934"/>
                    <a:pt x="5655940" y="2643264"/>
                  </a:cubicBezTo>
                  <a:cubicBezTo>
                    <a:pt x="5651028" y="2653533"/>
                    <a:pt x="5646898" y="2662909"/>
                    <a:pt x="5643549" y="2671392"/>
                  </a:cubicBezTo>
                  <a:cubicBezTo>
                    <a:pt x="5640200" y="2679876"/>
                    <a:pt x="5637522" y="2688024"/>
                    <a:pt x="5635513" y="2695837"/>
                  </a:cubicBezTo>
                  <a:cubicBezTo>
                    <a:pt x="5633504" y="2703651"/>
                    <a:pt x="5632053" y="2711409"/>
                    <a:pt x="5631159" y="2719110"/>
                  </a:cubicBezTo>
                  <a:cubicBezTo>
                    <a:pt x="5630266" y="2726812"/>
                    <a:pt x="5629820" y="2734905"/>
                    <a:pt x="5629820" y="2743388"/>
                  </a:cubicBezTo>
                  <a:cubicBezTo>
                    <a:pt x="5629820" y="2767275"/>
                    <a:pt x="5632164" y="2790492"/>
                    <a:pt x="5636853" y="2813040"/>
                  </a:cubicBezTo>
                  <a:cubicBezTo>
                    <a:pt x="5641540" y="2835587"/>
                    <a:pt x="5647233" y="2859028"/>
                    <a:pt x="5653930" y="2883361"/>
                  </a:cubicBezTo>
                  <a:lnTo>
                    <a:pt x="5671679" y="2892737"/>
                  </a:lnTo>
                  <a:cubicBezTo>
                    <a:pt x="5670339" y="2886040"/>
                    <a:pt x="5668776" y="2878840"/>
                    <a:pt x="5666990" y="2871139"/>
                  </a:cubicBezTo>
                  <a:cubicBezTo>
                    <a:pt x="5665205" y="2863437"/>
                    <a:pt x="5663474" y="2855065"/>
                    <a:pt x="5661799" y="2846024"/>
                  </a:cubicBezTo>
                  <a:cubicBezTo>
                    <a:pt x="5660125" y="2836983"/>
                    <a:pt x="5658730" y="2827327"/>
                    <a:pt x="5657613" y="2817058"/>
                  </a:cubicBezTo>
                  <a:cubicBezTo>
                    <a:pt x="5656497" y="2806789"/>
                    <a:pt x="5655940" y="2795738"/>
                    <a:pt x="5655940" y="2783907"/>
                  </a:cubicBezTo>
                  <a:cubicBezTo>
                    <a:pt x="5655940" y="2756894"/>
                    <a:pt x="5660292" y="2732115"/>
                    <a:pt x="5668999" y="2709567"/>
                  </a:cubicBezTo>
                  <a:cubicBezTo>
                    <a:pt x="5677705" y="2687020"/>
                    <a:pt x="5691881" y="2666928"/>
                    <a:pt x="5711526" y="2649291"/>
                  </a:cubicBezTo>
                  <a:lnTo>
                    <a:pt x="5671679" y="2593704"/>
                  </a:lnTo>
                  <a:cubicBezTo>
                    <a:pt x="5662078" y="2597499"/>
                    <a:pt x="5652870" y="2600234"/>
                    <a:pt x="5644051" y="2601908"/>
                  </a:cubicBezTo>
                  <a:cubicBezTo>
                    <a:pt x="5635233" y="2603583"/>
                    <a:pt x="5626919" y="2604420"/>
                    <a:pt x="5619104" y="2604420"/>
                  </a:cubicBezTo>
                  <a:cubicBezTo>
                    <a:pt x="5607942" y="2604420"/>
                    <a:pt x="5597729" y="2602913"/>
                    <a:pt x="5588465" y="2599899"/>
                  </a:cubicBezTo>
                  <a:cubicBezTo>
                    <a:pt x="5579200" y="2596885"/>
                    <a:pt x="5570885" y="2592700"/>
                    <a:pt x="5563517" y="2587342"/>
                  </a:cubicBezTo>
                  <a:cubicBezTo>
                    <a:pt x="5556150" y="2581984"/>
                    <a:pt x="5549732" y="2575733"/>
                    <a:pt x="5544262" y="2568590"/>
                  </a:cubicBezTo>
                  <a:cubicBezTo>
                    <a:pt x="5538793" y="2561446"/>
                    <a:pt x="5534384" y="2553632"/>
                    <a:pt x="5531035" y="2545149"/>
                  </a:cubicBezTo>
                  <a:lnTo>
                    <a:pt x="5539408" y="2539457"/>
                  </a:lnTo>
                  <a:lnTo>
                    <a:pt x="5745720" y="2539457"/>
                  </a:lnTo>
                  <a:lnTo>
                    <a:pt x="5769794" y="2539457"/>
                  </a:lnTo>
                  <a:lnTo>
                    <a:pt x="5932908" y="2539457"/>
                  </a:lnTo>
                  <a:lnTo>
                    <a:pt x="5932908" y="2562897"/>
                  </a:lnTo>
                  <a:lnTo>
                    <a:pt x="5754091" y="2673402"/>
                  </a:lnTo>
                  <a:lnTo>
                    <a:pt x="5785568" y="2717939"/>
                  </a:lnTo>
                  <a:cubicBezTo>
                    <a:pt x="5805214" y="2720394"/>
                    <a:pt x="5823241" y="2725417"/>
                    <a:pt x="5839649" y="2733008"/>
                  </a:cubicBezTo>
                  <a:cubicBezTo>
                    <a:pt x="5856058" y="2740598"/>
                    <a:pt x="5870959" y="2751090"/>
                    <a:pt x="5884353" y="2764484"/>
                  </a:cubicBezTo>
                  <a:cubicBezTo>
                    <a:pt x="5897748" y="2777879"/>
                    <a:pt x="5909747" y="2793674"/>
                    <a:pt x="5920351" y="2811868"/>
                  </a:cubicBezTo>
                  <a:cubicBezTo>
                    <a:pt x="5930955" y="2830062"/>
                    <a:pt x="5939717" y="2851326"/>
                    <a:pt x="5946638" y="2875659"/>
                  </a:cubicBezTo>
                  <a:lnTo>
                    <a:pt x="5959697" y="2888049"/>
                  </a:lnTo>
                  <a:lnTo>
                    <a:pt x="5959697" y="2539457"/>
                  </a:lnTo>
                  <a:lnTo>
                    <a:pt x="6028344" y="2539457"/>
                  </a:lnTo>
                  <a:lnTo>
                    <a:pt x="6009927" y="2514342"/>
                  </a:lnTo>
                  <a:lnTo>
                    <a:pt x="5751375" y="2514342"/>
                  </a:lnTo>
                  <a:lnTo>
                    <a:pt x="5727303" y="2514342"/>
                  </a:lnTo>
                  <a:lnTo>
                    <a:pt x="5336926" y="2514342"/>
                  </a:lnTo>
                  <a:lnTo>
                    <a:pt x="5317727" y="2514342"/>
                  </a:lnTo>
                  <a:lnTo>
                    <a:pt x="5111638" y="2514342"/>
                  </a:lnTo>
                  <a:lnTo>
                    <a:pt x="5089127" y="2514342"/>
                  </a:lnTo>
                  <a:lnTo>
                    <a:pt x="5061074" y="2514342"/>
                  </a:lnTo>
                  <a:cubicBezTo>
                    <a:pt x="5059734" y="2510323"/>
                    <a:pt x="5058394" y="2505077"/>
                    <a:pt x="5057055" y="2498603"/>
                  </a:cubicBezTo>
                  <a:cubicBezTo>
                    <a:pt x="5055715" y="2492129"/>
                    <a:pt x="5054097" y="2485544"/>
                    <a:pt x="5052199" y="2478846"/>
                  </a:cubicBezTo>
                  <a:cubicBezTo>
                    <a:pt x="5050302" y="2472149"/>
                    <a:pt x="5047958" y="2466010"/>
                    <a:pt x="5045168" y="2460429"/>
                  </a:cubicBezTo>
                  <a:cubicBezTo>
                    <a:pt x="5042376" y="2454848"/>
                    <a:pt x="5038860" y="2451053"/>
                    <a:pt x="5034620" y="2449043"/>
                  </a:cubicBezTo>
                  <a:lnTo>
                    <a:pt x="5034620" y="2559213"/>
                  </a:lnTo>
                  <a:cubicBezTo>
                    <a:pt x="5030824" y="2552516"/>
                    <a:pt x="5027420" y="2546656"/>
                    <a:pt x="5024406" y="2541633"/>
                  </a:cubicBezTo>
                  <a:cubicBezTo>
                    <a:pt x="5021392" y="2536610"/>
                    <a:pt x="5018211" y="2532313"/>
                    <a:pt x="5014862" y="2528741"/>
                  </a:cubicBezTo>
                  <a:cubicBezTo>
                    <a:pt x="5011513" y="2525169"/>
                    <a:pt x="5007830" y="2522211"/>
                    <a:pt x="5003811" y="2519867"/>
                  </a:cubicBezTo>
                  <a:lnTo>
                    <a:pt x="4993038" y="2515732"/>
                  </a:lnTo>
                  <a:lnTo>
                    <a:pt x="4992017" y="2514342"/>
                  </a:lnTo>
                  <a:lnTo>
                    <a:pt x="4989412" y="2514342"/>
                  </a:lnTo>
                  <a:lnTo>
                    <a:pt x="4965303" y="2514342"/>
                  </a:lnTo>
                  <a:lnTo>
                    <a:pt x="4683015" y="2514342"/>
                  </a:lnTo>
                  <a:lnTo>
                    <a:pt x="4660505" y="2514342"/>
                  </a:lnTo>
                  <a:lnTo>
                    <a:pt x="4632451" y="2514342"/>
                  </a:lnTo>
                  <a:cubicBezTo>
                    <a:pt x="4631111" y="2510323"/>
                    <a:pt x="4629772" y="2505077"/>
                    <a:pt x="4628432" y="2498603"/>
                  </a:cubicBezTo>
                  <a:cubicBezTo>
                    <a:pt x="4627093" y="2492129"/>
                    <a:pt x="4625475" y="2485544"/>
                    <a:pt x="4623577" y="2478846"/>
                  </a:cubicBezTo>
                  <a:cubicBezTo>
                    <a:pt x="4621679" y="2472149"/>
                    <a:pt x="4619335" y="2466010"/>
                    <a:pt x="4616544" y="2460429"/>
                  </a:cubicBezTo>
                  <a:cubicBezTo>
                    <a:pt x="4613754" y="2454848"/>
                    <a:pt x="4610238" y="2451053"/>
                    <a:pt x="4605997" y="2449043"/>
                  </a:cubicBezTo>
                  <a:close/>
                  <a:moveTo>
                    <a:pt x="3539197" y="2449043"/>
                  </a:moveTo>
                  <a:lnTo>
                    <a:pt x="3539197" y="2559213"/>
                  </a:lnTo>
                  <a:cubicBezTo>
                    <a:pt x="3535402" y="2552516"/>
                    <a:pt x="3531997" y="2546656"/>
                    <a:pt x="3528983" y="2541633"/>
                  </a:cubicBezTo>
                  <a:cubicBezTo>
                    <a:pt x="3525970" y="2536610"/>
                    <a:pt x="3522788" y="2532313"/>
                    <a:pt x="3519439" y="2528741"/>
                  </a:cubicBezTo>
                  <a:cubicBezTo>
                    <a:pt x="3516092" y="2525169"/>
                    <a:pt x="3512407" y="2522211"/>
                    <a:pt x="3508389" y="2519867"/>
                  </a:cubicBezTo>
                  <a:cubicBezTo>
                    <a:pt x="3504371" y="2517523"/>
                    <a:pt x="3499571" y="2515681"/>
                    <a:pt x="3493990" y="2514342"/>
                  </a:cubicBezTo>
                  <a:lnTo>
                    <a:pt x="3489376" y="2514342"/>
                  </a:lnTo>
                  <a:lnTo>
                    <a:pt x="3469879" y="2514342"/>
                  </a:lnTo>
                  <a:lnTo>
                    <a:pt x="3174604" y="2514342"/>
                  </a:lnTo>
                  <a:lnTo>
                    <a:pt x="3193022" y="2539457"/>
                  </a:lnTo>
                  <a:lnTo>
                    <a:pt x="3202064" y="2539457"/>
                  </a:lnTo>
                  <a:lnTo>
                    <a:pt x="3210435" y="2563566"/>
                  </a:lnTo>
                  <a:cubicBezTo>
                    <a:pt x="3214006" y="2565799"/>
                    <a:pt x="3219756" y="2567808"/>
                    <a:pt x="3227681" y="2569594"/>
                  </a:cubicBezTo>
                  <a:cubicBezTo>
                    <a:pt x="3235606" y="2571380"/>
                    <a:pt x="3244758" y="2574003"/>
                    <a:pt x="3255138" y="2577463"/>
                  </a:cubicBezTo>
                  <a:cubicBezTo>
                    <a:pt x="3265521" y="2580924"/>
                    <a:pt x="3276515" y="2585780"/>
                    <a:pt x="3288123" y="2592030"/>
                  </a:cubicBezTo>
                  <a:cubicBezTo>
                    <a:pt x="3299732" y="2598281"/>
                    <a:pt x="3311006" y="2607099"/>
                    <a:pt x="3321945" y="2618484"/>
                  </a:cubicBezTo>
                  <a:lnTo>
                    <a:pt x="3228183" y="2700191"/>
                  </a:lnTo>
                  <a:lnTo>
                    <a:pt x="3259660" y="2744058"/>
                  </a:lnTo>
                  <a:cubicBezTo>
                    <a:pt x="3260999" y="2743835"/>
                    <a:pt x="3262395" y="2743723"/>
                    <a:pt x="3263846" y="2743723"/>
                  </a:cubicBezTo>
                  <a:cubicBezTo>
                    <a:pt x="3265296" y="2743723"/>
                    <a:pt x="3266803" y="2743723"/>
                    <a:pt x="3268367" y="2743723"/>
                  </a:cubicBezTo>
                  <a:cubicBezTo>
                    <a:pt x="3279083" y="2743723"/>
                    <a:pt x="3289853" y="2745565"/>
                    <a:pt x="3300680" y="2749248"/>
                  </a:cubicBezTo>
                  <a:cubicBezTo>
                    <a:pt x="3311509" y="2752932"/>
                    <a:pt x="3321721" y="2757341"/>
                    <a:pt x="3331320" y="2762475"/>
                  </a:cubicBezTo>
                  <a:cubicBezTo>
                    <a:pt x="3340920" y="2767610"/>
                    <a:pt x="3349347" y="2772912"/>
                    <a:pt x="3356603" y="2778382"/>
                  </a:cubicBezTo>
                  <a:cubicBezTo>
                    <a:pt x="3363858" y="2783851"/>
                    <a:pt x="3369272" y="2788372"/>
                    <a:pt x="3372843" y="2791943"/>
                  </a:cubicBezTo>
                  <a:cubicBezTo>
                    <a:pt x="3380881" y="2799980"/>
                    <a:pt x="3387689" y="2807849"/>
                    <a:pt x="3393271" y="2815551"/>
                  </a:cubicBezTo>
                  <a:cubicBezTo>
                    <a:pt x="3398851" y="2823253"/>
                    <a:pt x="3403651" y="2830620"/>
                    <a:pt x="3407670" y="2837652"/>
                  </a:cubicBezTo>
                  <a:cubicBezTo>
                    <a:pt x="3411688" y="2844684"/>
                    <a:pt x="3415092" y="2851158"/>
                    <a:pt x="3417883" y="2857074"/>
                  </a:cubicBezTo>
                  <a:cubicBezTo>
                    <a:pt x="3420673" y="2862990"/>
                    <a:pt x="3423296" y="2868181"/>
                    <a:pt x="3425753" y="2872646"/>
                  </a:cubicBezTo>
                  <a:lnTo>
                    <a:pt x="3439147" y="2887379"/>
                  </a:lnTo>
                  <a:lnTo>
                    <a:pt x="3439147" y="2539457"/>
                  </a:lnTo>
                  <a:lnTo>
                    <a:pt x="3488297" y="2539457"/>
                  </a:lnTo>
                  <a:lnTo>
                    <a:pt x="3498009" y="2539457"/>
                  </a:lnTo>
                  <a:cubicBezTo>
                    <a:pt x="3501803" y="2540126"/>
                    <a:pt x="3506100" y="2542917"/>
                    <a:pt x="3510900" y="2547828"/>
                  </a:cubicBezTo>
                  <a:cubicBezTo>
                    <a:pt x="3515700" y="2552739"/>
                    <a:pt x="3520166" y="2558320"/>
                    <a:pt x="3524295" y="2564571"/>
                  </a:cubicBezTo>
                  <a:cubicBezTo>
                    <a:pt x="3528425" y="2570822"/>
                    <a:pt x="3531941" y="2576961"/>
                    <a:pt x="3534843" y="2582989"/>
                  </a:cubicBezTo>
                  <a:cubicBezTo>
                    <a:pt x="3537746" y="2589016"/>
                    <a:pt x="3539197" y="2593481"/>
                    <a:pt x="3539197" y="2596384"/>
                  </a:cubicBezTo>
                  <a:lnTo>
                    <a:pt x="3539197" y="2866618"/>
                  </a:lnTo>
                  <a:lnTo>
                    <a:pt x="3565985" y="2890728"/>
                  </a:lnTo>
                  <a:lnTo>
                    <a:pt x="3565985" y="2539457"/>
                  </a:lnTo>
                  <a:lnTo>
                    <a:pt x="3617815" y="2539457"/>
                  </a:lnTo>
                  <a:lnTo>
                    <a:pt x="3634633" y="2539457"/>
                  </a:lnTo>
                  <a:lnTo>
                    <a:pt x="4146899" y="2539457"/>
                  </a:lnTo>
                  <a:lnTo>
                    <a:pt x="4128482" y="2514342"/>
                  </a:lnTo>
                  <a:lnTo>
                    <a:pt x="3616215" y="2514342"/>
                  </a:lnTo>
                  <a:lnTo>
                    <a:pt x="3599398" y="2514342"/>
                  </a:lnTo>
                  <a:lnTo>
                    <a:pt x="3565650" y="2514342"/>
                  </a:lnTo>
                  <a:cubicBezTo>
                    <a:pt x="3564311" y="2510323"/>
                    <a:pt x="3562971" y="2505077"/>
                    <a:pt x="3561633" y="2498603"/>
                  </a:cubicBezTo>
                  <a:cubicBezTo>
                    <a:pt x="3560293" y="2492129"/>
                    <a:pt x="3558674" y="2485544"/>
                    <a:pt x="3556778" y="2478846"/>
                  </a:cubicBezTo>
                  <a:cubicBezTo>
                    <a:pt x="3554879" y="2472149"/>
                    <a:pt x="3552535" y="2466010"/>
                    <a:pt x="3549745" y="2460429"/>
                  </a:cubicBezTo>
                  <a:cubicBezTo>
                    <a:pt x="3546955" y="2454848"/>
                    <a:pt x="3543438" y="2451053"/>
                    <a:pt x="3539197" y="2449043"/>
                  </a:cubicBezTo>
                  <a:close/>
                  <a:moveTo>
                    <a:pt x="2200115" y="2449043"/>
                  </a:moveTo>
                  <a:lnTo>
                    <a:pt x="2200115" y="2610447"/>
                  </a:lnTo>
                  <a:cubicBezTo>
                    <a:pt x="2192301" y="2597053"/>
                    <a:pt x="2183762" y="2584551"/>
                    <a:pt x="2174498" y="2572943"/>
                  </a:cubicBezTo>
                  <a:cubicBezTo>
                    <a:pt x="2165233" y="2561334"/>
                    <a:pt x="2154908" y="2551233"/>
                    <a:pt x="2143523" y="2542637"/>
                  </a:cubicBezTo>
                  <a:cubicBezTo>
                    <a:pt x="2132137" y="2534043"/>
                    <a:pt x="2119469" y="2527290"/>
                    <a:pt x="2105516" y="2522378"/>
                  </a:cubicBezTo>
                  <a:cubicBezTo>
                    <a:pt x="2091563" y="2517467"/>
                    <a:pt x="2075992" y="2515011"/>
                    <a:pt x="2058803" y="2515011"/>
                  </a:cubicBezTo>
                  <a:cubicBezTo>
                    <a:pt x="2042729" y="2515011"/>
                    <a:pt x="2027213" y="2518305"/>
                    <a:pt x="2012256" y="2524890"/>
                  </a:cubicBezTo>
                  <a:cubicBezTo>
                    <a:pt x="1997299" y="2531475"/>
                    <a:pt x="1984072" y="2539959"/>
                    <a:pt x="1972575" y="2550340"/>
                  </a:cubicBezTo>
                  <a:cubicBezTo>
                    <a:pt x="1961078" y="2560721"/>
                    <a:pt x="1951869" y="2572162"/>
                    <a:pt x="1944949" y="2584663"/>
                  </a:cubicBezTo>
                  <a:cubicBezTo>
                    <a:pt x="1938028" y="2597165"/>
                    <a:pt x="1934568" y="2609331"/>
                    <a:pt x="1934568" y="2621163"/>
                  </a:cubicBezTo>
                  <a:cubicBezTo>
                    <a:pt x="1934568" y="2628307"/>
                    <a:pt x="1935517" y="2634278"/>
                    <a:pt x="1937414" y="2639078"/>
                  </a:cubicBezTo>
                  <a:cubicBezTo>
                    <a:pt x="1939312" y="2643878"/>
                    <a:pt x="1941768" y="2647840"/>
                    <a:pt x="1944781" y="2650966"/>
                  </a:cubicBezTo>
                  <a:cubicBezTo>
                    <a:pt x="1947795" y="2654092"/>
                    <a:pt x="1951200" y="2656324"/>
                    <a:pt x="1954995" y="2657663"/>
                  </a:cubicBezTo>
                  <a:cubicBezTo>
                    <a:pt x="1958790" y="2659003"/>
                    <a:pt x="1962697" y="2659672"/>
                    <a:pt x="1966715" y="2659672"/>
                  </a:cubicBezTo>
                  <a:cubicBezTo>
                    <a:pt x="1971403" y="2659672"/>
                    <a:pt x="1976259" y="2658333"/>
                    <a:pt x="1981282" y="2655654"/>
                  </a:cubicBezTo>
                  <a:cubicBezTo>
                    <a:pt x="1986305" y="2652975"/>
                    <a:pt x="1991384" y="2649961"/>
                    <a:pt x="1996518" y="2646613"/>
                  </a:cubicBezTo>
                  <a:cubicBezTo>
                    <a:pt x="2001653" y="2643264"/>
                    <a:pt x="2006731" y="2640250"/>
                    <a:pt x="2011754" y="2637571"/>
                  </a:cubicBezTo>
                  <a:cubicBezTo>
                    <a:pt x="2016777" y="2634892"/>
                    <a:pt x="2021521" y="2633553"/>
                    <a:pt x="2025986" y="2633553"/>
                  </a:cubicBezTo>
                  <a:cubicBezTo>
                    <a:pt x="2033576" y="2633553"/>
                    <a:pt x="2040274" y="2635674"/>
                    <a:pt x="2046078" y="2639915"/>
                  </a:cubicBezTo>
                  <a:cubicBezTo>
                    <a:pt x="2051882" y="2644157"/>
                    <a:pt x="2054784" y="2650073"/>
                    <a:pt x="2054784" y="2657663"/>
                  </a:cubicBezTo>
                  <a:cubicBezTo>
                    <a:pt x="2054784" y="2661012"/>
                    <a:pt x="2050096" y="2667654"/>
                    <a:pt x="2040720" y="2677587"/>
                  </a:cubicBezTo>
                  <a:cubicBezTo>
                    <a:pt x="2031344" y="2687522"/>
                    <a:pt x="2016833" y="2701865"/>
                    <a:pt x="1997187" y="2720617"/>
                  </a:cubicBezTo>
                  <a:lnTo>
                    <a:pt x="2037371" y="2742049"/>
                  </a:lnTo>
                  <a:lnTo>
                    <a:pt x="2173995" y="2610783"/>
                  </a:lnTo>
                  <a:cubicBezTo>
                    <a:pt x="2176674" y="2614131"/>
                    <a:pt x="2179521" y="2618205"/>
                    <a:pt x="2182534" y="2623005"/>
                  </a:cubicBezTo>
                  <a:cubicBezTo>
                    <a:pt x="2185548" y="2627804"/>
                    <a:pt x="2188395" y="2632828"/>
                    <a:pt x="2191073" y="2638074"/>
                  </a:cubicBezTo>
                  <a:cubicBezTo>
                    <a:pt x="2193752" y="2643320"/>
                    <a:pt x="2195929" y="2648622"/>
                    <a:pt x="2197603" y="2653980"/>
                  </a:cubicBezTo>
                  <a:cubicBezTo>
                    <a:pt x="2199277" y="2659337"/>
                    <a:pt x="2200115" y="2664137"/>
                    <a:pt x="2200115" y="2668379"/>
                  </a:cubicBezTo>
                  <a:lnTo>
                    <a:pt x="2200115" y="2861260"/>
                  </a:lnTo>
                  <a:lnTo>
                    <a:pt x="2226904" y="2887379"/>
                  </a:lnTo>
                  <a:lnTo>
                    <a:pt x="2226904" y="2539457"/>
                  </a:lnTo>
                  <a:lnTo>
                    <a:pt x="2269097" y="2539457"/>
                  </a:lnTo>
                  <a:lnTo>
                    <a:pt x="2278808" y="2539457"/>
                  </a:lnTo>
                  <a:cubicBezTo>
                    <a:pt x="2282603" y="2540126"/>
                    <a:pt x="2286900" y="2542917"/>
                    <a:pt x="2291700" y="2547828"/>
                  </a:cubicBezTo>
                  <a:cubicBezTo>
                    <a:pt x="2296500" y="2552739"/>
                    <a:pt x="2300964" y="2558320"/>
                    <a:pt x="2305095" y="2564571"/>
                  </a:cubicBezTo>
                  <a:cubicBezTo>
                    <a:pt x="2309224" y="2570822"/>
                    <a:pt x="2312741" y="2576961"/>
                    <a:pt x="2315643" y="2582989"/>
                  </a:cubicBezTo>
                  <a:cubicBezTo>
                    <a:pt x="2318545" y="2589016"/>
                    <a:pt x="2319996" y="2593481"/>
                    <a:pt x="2319996" y="2596384"/>
                  </a:cubicBezTo>
                  <a:lnTo>
                    <a:pt x="2319996" y="2866618"/>
                  </a:lnTo>
                  <a:lnTo>
                    <a:pt x="2346785" y="2890728"/>
                  </a:lnTo>
                  <a:lnTo>
                    <a:pt x="2346785" y="2539457"/>
                  </a:lnTo>
                  <a:lnTo>
                    <a:pt x="2392922" y="2539457"/>
                  </a:lnTo>
                  <a:lnTo>
                    <a:pt x="2415432" y="2539457"/>
                  </a:lnTo>
                  <a:lnTo>
                    <a:pt x="2428082" y="2539457"/>
                  </a:lnTo>
                  <a:lnTo>
                    <a:pt x="2428082" y="2802994"/>
                  </a:lnTo>
                  <a:cubicBezTo>
                    <a:pt x="2428082" y="2807459"/>
                    <a:pt x="2429087" y="2812928"/>
                    <a:pt x="2431096" y="2819402"/>
                  </a:cubicBezTo>
                  <a:cubicBezTo>
                    <a:pt x="2433105" y="2825876"/>
                    <a:pt x="2436119" y="2832127"/>
                    <a:pt x="2440137" y="2838154"/>
                  </a:cubicBezTo>
                  <a:cubicBezTo>
                    <a:pt x="2444156" y="2844182"/>
                    <a:pt x="2449234" y="2849317"/>
                    <a:pt x="2455374" y="2853559"/>
                  </a:cubicBezTo>
                  <a:cubicBezTo>
                    <a:pt x="2461513" y="2857800"/>
                    <a:pt x="2468712" y="2859921"/>
                    <a:pt x="2476972" y="2859921"/>
                  </a:cubicBezTo>
                  <a:cubicBezTo>
                    <a:pt x="2484339" y="2859921"/>
                    <a:pt x="2492432" y="2858023"/>
                    <a:pt x="2501250" y="2854228"/>
                  </a:cubicBezTo>
                  <a:cubicBezTo>
                    <a:pt x="2510068" y="2850433"/>
                    <a:pt x="2519109" y="2845131"/>
                    <a:pt x="2528374" y="2838322"/>
                  </a:cubicBezTo>
                  <a:cubicBezTo>
                    <a:pt x="2537639" y="2831513"/>
                    <a:pt x="2546791" y="2823476"/>
                    <a:pt x="2555833" y="2814212"/>
                  </a:cubicBezTo>
                  <a:cubicBezTo>
                    <a:pt x="2564874" y="2804947"/>
                    <a:pt x="2573301" y="2794845"/>
                    <a:pt x="2581115" y="2783907"/>
                  </a:cubicBezTo>
                  <a:cubicBezTo>
                    <a:pt x="2592500" y="2768280"/>
                    <a:pt x="2601653" y="2751481"/>
                    <a:pt x="2608574" y="2733510"/>
                  </a:cubicBezTo>
                  <a:cubicBezTo>
                    <a:pt x="2615494" y="2715539"/>
                    <a:pt x="2618955" y="2697512"/>
                    <a:pt x="2618955" y="2679429"/>
                  </a:cubicBezTo>
                  <a:cubicBezTo>
                    <a:pt x="2618955" y="2671392"/>
                    <a:pt x="2617503" y="2664528"/>
                    <a:pt x="2614601" y="2658835"/>
                  </a:cubicBezTo>
                  <a:cubicBezTo>
                    <a:pt x="2611699" y="2653142"/>
                    <a:pt x="2607904" y="2648454"/>
                    <a:pt x="2603216" y="2644771"/>
                  </a:cubicBezTo>
                  <a:cubicBezTo>
                    <a:pt x="2598528" y="2641087"/>
                    <a:pt x="2593337" y="2638408"/>
                    <a:pt x="2587645" y="2636734"/>
                  </a:cubicBezTo>
                  <a:cubicBezTo>
                    <a:pt x="2581952" y="2635060"/>
                    <a:pt x="2576315" y="2634223"/>
                    <a:pt x="2570734" y="2634223"/>
                  </a:cubicBezTo>
                  <a:cubicBezTo>
                    <a:pt x="2568278" y="2634223"/>
                    <a:pt x="2565097" y="2634390"/>
                    <a:pt x="2561190" y="2634725"/>
                  </a:cubicBezTo>
                  <a:cubicBezTo>
                    <a:pt x="2557284" y="2635060"/>
                    <a:pt x="2553209" y="2635227"/>
                    <a:pt x="2548968" y="2635227"/>
                  </a:cubicBezTo>
                  <a:cubicBezTo>
                    <a:pt x="2542940" y="2635227"/>
                    <a:pt x="2536243" y="2634502"/>
                    <a:pt x="2528876" y="2633051"/>
                  </a:cubicBezTo>
                  <a:cubicBezTo>
                    <a:pt x="2521509" y="2631600"/>
                    <a:pt x="2513808" y="2628530"/>
                    <a:pt x="2505771" y="2623842"/>
                  </a:cubicBezTo>
                  <a:cubicBezTo>
                    <a:pt x="2497734" y="2619154"/>
                    <a:pt x="2489418" y="2612345"/>
                    <a:pt x="2480823" y="2603415"/>
                  </a:cubicBezTo>
                  <a:cubicBezTo>
                    <a:pt x="2472228" y="2594486"/>
                    <a:pt x="2463578" y="2582542"/>
                    <a:pt x="2454871" y="2567585"/>
                  </a:cubicBezTo>
                  <a:lnTo>
                    <a:pt x="2454871" y="2539457"/>
                  </a:lnTo>
                  <a:lnTo>
                    <a:pt x="2687601" y="2539457"/>
                  </a:lnTo>
                  <a:lnTo>
                    <a:pt x="2669184" y="2514342"/>
                  </a:lnTo>
                  <a:lnTo>
                    <a:pt x="2397014" y="2514342"/>
                  </a:lnTo>
                  <a:lnTo>
                    <a:pt x="2374504" y="2514342"/>
                  </a:lnTo>
                  <a:lnTo>
                    <a:pt x="2346450" y="2514342"/>
                  </a:lnTo>
                  <a:cubicBezTo>
                    <a:pt x="2345111" y="2510323"/>
                    <a:pt x="2343771" y="2505077"/>
                    <a:pt x="2342431" y="2498603"/>
                  </a:cubicBezTo>
                  <a:cubicBezTo>
                    <a:pt x="2341092" y="2492129"/>
                    <a:pt x="2339473" y="2485544"/>
                    <a:pt x="2337576" y="2478846"/>
                  </a:cubicBezTo>
                  <a:cubicBezTo>
                    <a:pt x="2335679" y="2472149"/>
                    <a:pt x="2333335" y="2466010"/>
                    <a:pt x="2330544" y="2460429"/>
                  </a:cubicBezTo>
                  <a:cubicBezTo>
                    <a:pt x="2327753" y="2454848"/>
                    <a:pt x="2324237" y="2451053"/>
                    <a:pt x="2319996" y="2449043"/>
                  </a:cubicBezTo>
                  <a:lnTo>
                    <a:pt x="2319996" y="2559213"/>
                  </a:lnTo>
                  <a:cubicBezTo>
                    <a:pt x="2316201" y="2552516"/>
                    <a:pt x="2312797" y="2546656"/>
                    <a:pt x="2309783" y="2541633"/>
                  </a:cubicBezTo>
                  <a:cubicBezTo>
                    <a:pt x="2306769" y="2536610"/>
                    <a:pt x="2303588" y="2532313"/>
                    <a:pt x="2300239" y="2528741"/>
                  </a:cubicBezTo>
                  <a:cubicBezTo>
                    <a:pt x="2296890" y="2525169"/>
                    <a:pt x="2293207" y="2522211"/>
                    <a:pt x="2289188" y="2519867"/>
                  </a:cubicBezTo>
                  <a:lnTo>
                    <a:pt x="2278051" y="2515593"/>
                  </a:lnTo>
                  <a:lnTo>
                    <a:pt x="2277133" y="2514342"/>
                  </a:lnTo>
                  <a:lnTo>
                    <a:pt x="2274789" y="2514342"/>
                  </a:lnTo>
                  <a:lnTo>
                    <a:pt x="2250679" y="2514342"/>
                  </a:lnTo>
                  <a:lnTo>
                    <a:pt x="2226569" y="2514342"/>
                  </a:lnTo>
                  <a:cubicBezTo>
                    <a:pt x="2225229" y="2510323"/>
                    <a:pt x="2223890" y="2505077"/>
                    <a:pt x="2222550" y="2498603"/>
                  </a:cubicBezTo>
                  <a:cubicBezTo>
                    <a:pt x="2221211" y="2492129"/>
                    <a:pt x="2219593" y="2485544"/>
                    <a:pt x="2217695" y="2478846"/>
                  </a:cubicBezTo>
                  <a:cubicBezTo>
                    <a:pt x="2215798" y="2472149"/>
                    <a:pt x="2213454" y="2466010"/>
                    <a:pt x="2210663" y="2460429"/>
                  </a:cubicBezTo>
                  <a:cubicBezTo>
                    <a:pt x="2207872" y="2454848"/>
                    <a:pt x="2204357" y="2451053"/>
                    <a:pt x="2200115" y="2449043"/>
                  </a:cubicBezTo>
                  <a:close/>
                  <a:moveTo>
                    <a:pt x="7245014" y="2391447"/>
                  </a:moveTo>
                  <a:cubicBezTo>
                    <a:pt x="7270687" y="2391447"/>
                    <a:pt x="7295690" y="2394572"/>
                    <a:pt x="7320023" y="2400823"/>
                  </a:cubicBezTo>
                  <a:cubicBezTo>
                    <a:pt x="7344357" y="2407074"/>
                    <a:pt x="7366234" y="2417231"/>
                    <a:pt x="7385657" y="2431296"/>
                  </a:cubicBezTo>
                  <a:cubicBezTo>
                    <a:pt x="7392354" y="2436207"/>
                    <a:pt x="7398660" y="2441900"/>
                    <a:pt x="7404576" y="2448373"/>
                  </a:cubicBezTo>
                  <a:cubicBezTo>
                    <a:pt x="7410492" y="2454848"/>
                    <a:pt x="7415794" y="2461712"/>
                    <a:pt x="7420482" y="2468968"/>
                  </a:cubicBezTo>
                  <a:cubicBezTo>
                    <a:pt x="7425170" y="2476223"/>
                    <a:pt x="7429021" y="2483702"/>
                    <a:pt x="7432035" y="2491404"/>
                  </a:cubicBezTo>
                  <a:cubicBezTo>
                    <a:pt x="7435049" y="2499105"/>
                    <a:pt x="7437114" y="2506752"/>
                    <a:pt x="7438230" y="2514342"/>
                  </a:cubicBezTo>
                  <a:lnTo>
                    <a:pt x="7407720" y="2514342"/>
                  </a:lnTo>
                  <a:lnTo>
                    <a:pt x="7384652" y="2514342"/>
                  </a:lnTo>
                  <a:lnTo>
                    <a:pt x="7357863" y="2514342"/>
                  </a:lnTo>
                  <a:cubicBezTo>
                    <a:pt x="7352952" y="2497598"/>
                    <a:pt x="7346422" y="2484148"/>
                    <a:pt x="7338273" y="2473991"/>
                  </a:cubicBezTo>
                  <a:cubicBezTo>
                    <a:pt x="7330125" y="2463833"/>
                    <a:pt x="7321028" y="2456075"/>
                    <a:pt x="7310982" y="2450718"/>
                  </a:cubicBezTo>
                  <a:cubicBezTo>
                    <a:pt x="7300936" y="2445360"/>
                    <a:pt x="7290221" y="2441788"/>
                    <a:pt x="7278835" y="2440002"/>
                  </a:cubicBezTo>
                  <a:cubicBezTo>
                    <a:pt x="7267450" y="2438216"/>
                    <a:pt x="7255953" y="2437323"/>
                    <a:pt x="7244344" y="2437323"/>
                  </a:cubicBezTo>
                  <a:cubicBezTo>
                    <a:pt x="7240326" y="2437323"/>
                    <a:pt x="7236698" y="2437379"/>
                    <a:pt x="7233461" y="2437491"/>
                  </a:cubicBezTo>
                  <a:cubicBezTo>
                    <a:pt x="7230224" y="2437602"/>
                    <a:pt x="7227266" y="2437769"/>
                    <a:pt x="7224587" y="2437993"/>
                  </a:cubicBezTo>
                  <a:cubicBezTo>
                    <a:pt x="7221908" y="2438216"/>
                    <a:pt x="7219285" y="2438383"/>
                    <a:pt x="7216718" y="2438495"/>
                  </a:cubicBezTo>
                  <a:cubicBezTo>
                    <a:pt x="7214151" y="2438607"/>
                    <a:pt x="7211416" y="2438662"/>
                    <a:pt x="7208514" y="2438662"/>
                  </a:cubicBezTo>
                  <a:cubicBezTo>
                    <a:pt x="7197575" y="2438662"/>
                    <a:pt x="7188590" y="2436932"/>
                    <a:pt x="7181557" y="2433472"/>
                  </a:cubicBezTo>
                  <a:cubicBezTo>
                    <a:pt x="7174525" y="2430012"/>
                    <a:pt x="7171009" y="2425380"/>
                    <a:pt x="7171009" y="2419575"/>
                  </a:cubicBezTo>
                  <a:cubicBezTo>
                    <a:pt x="7171009" y="2416896"/>
                    <a:pt x="7171846" y="2413938"/>
                    <a:pt x="7173521" y="2410702"/>
                  </a:cubicBezTo>
                  <a:cubicBezTo>
                    <a:pt x="7175195" y="2407465"/>
                    <a:pt x="7178655" y="2404395"/>
                    <a:pt x="7183901" y="2401493"/>
                  </a:cubicBezTo>
                  <a:cubicBezTo>
                    <a:pt x="7189148" y="2398591"/>
                    <a:pt x="7196626" y="2396191"/>
                    <a:pt x="7206337" y="2394293"/>
                  </a:cubicBezTo>
                  <a:cubicBezTo>
                    <a:pt x="7216048" y="2392395"/>
                    <a:pt x="7228941" y="2391447"/>
                    <a:pt x="7245014" y="2391447"/>
                  </a:cubicBezTo>
                  <a:close/>
                  <a:moveTo>
                    <a:pt x="2167596" y="2363988"/>
                  </a:moveTo>
                  <a:cubicBezTo>
                    <a:pt x="2168712" y="2369346"/>
                    <a:pt x="2170498" y="2375876"/>
                    <a:pt x="2172954" y="2383578"/>
                  </a:cubicBezTo>
                  <a:cubicBezTo>
                    <a:pt x="2175410" y="2391279"/>
                    <a:pt x="2178646" y="2399316"/>
                    <a:pt x="2182665" y="2407688"/>
                  </a:cubicBezTo>
                  <a:cubicBezTo>
                    <a:pt x="2186683" y="2416059"/>
                    <a:pt x="2191427" y="2424319"/>
                    <a:pt x="2196897" y="2432467"/>
                  </a:cubicBezTo>
                  <a:cubicBezTo>
                    <a:pt x="2202366" y="2440616"/>
                    <a:pt x="2208672" y="2447983"/>
                    <a:pt x="2215816" y="2454569"/>
                  </a:cubicBezTo>
                  <a:cubicBezTo>
                    <a:pt x="2222960" y="2461154"/>
                    <a:pt x="2230996" y="2466456"/>
                    <a:pt x="2239926" y="2470474"/>
                  </a:cubicBezTo>
                  <a:cubicBezTo>
                    <a:pt x="2248856" y="2474493"/>
                    <a:pt x="2258790" y="2476502"/>
                    <a:pt x="2269729" y="2476502"/>
                  </a:cubicBezTo>
                  <a:cubicBezTo>
                    <a:pt x="2280445" y="2476502"/>
                    <a:pt x="2289319" y="2474270"/>
                    <a:pt x="2296351" y="2469805"/>
                  </a:cubicBezTo>
                  <a:cubicBezTo>
                    <a:pt x="2303383" y="2465340"/>
                    <a:pt x="2308964" y="2459480"/>
                    <a:pt x="2313094" y="2452224"/>
                  </a:cubicBezTo>
                  <a:cubicBezTo>
                    <a:pt x="2317224" y="2444969"/>
                    <a:pt x="2320070" y="2436765"/>
                    <a:pt x="2321633" y="2427612"/>
                  </a:cubicBezTo>
                  <a:cubicBezTo>
                    <a:pt x="2323196" y="2418459"/>
                    <a:pt x="2323977" y="2409195"/>
                    <a:pt x="2323977" y="2399819"/>
                  </a:cubicBezTo>
                  <a:lnTo>
                    <a:pt x="2310248" y="2386759"/>
                  </a:lnTo>
                  <a:cubicBezTo>
                    <a:pt x="2311364" y="2393903"/>
                    <a:pt x="2310862" y="2400823"/>
                    <a:pt x="2308740" y="2407521"/>
                  </a:cubicBezTo>
                  <a:cubicBezTo>
                    <a:pt x="2306620" y="2414217"/>
                    <a:pt x="2303327" y="2420189"/>
                    <a:pt x="2298862" y="2425435"/>
                  </a:cubicBezTo>
                  <a:cubicBezTo>
                    <a:pt x="2294397" y="2430682"/>
                    <a:pt x="2288928" y="2434923"/>
                    <a:pt x="2282454" y="2438160"/>
                  </a:cubicBezTo>
                  <a:cubicBezTo>
                    <a:pt x="2275980" y="2441397"/>
                    <a:pt x="2269060" y="2443016"/>
                    <a:pt x="2261692" y="2443016"/>
                  </a:cubicBezTo>
                  <a:cubicBezTo>
                    <a:pt x="2257228" y="2443016"/>
                    <a:pt x="2251870" y="2442234"/>
                    <a:pt x="2245619" y="2440672"/>
                  </a:cubicBezTo>
                  <a:cubicBezTo>
                    <a:pt x="2239368" y="2439109"/>
                    <a:pt x="2232727" y="2435872"/>
                    <a:pt x="2225695" y="2430961"/>
                  </a:cubicBezTo>
                  <a:cubicBezTo>
                    <a:pt x="2218662" y="2426049"/>
                    <a:pt x="2211519" y="2418962"/>
                    <a:pt x="2204263" y="2409697"/>
                  </a:cubicBezTo>
                  <a:cubicBezTo>
                    <a:pt x="2197008" y="2400432"/>
                    <a:pt x="2190255" y="2387987"/>
                    <a:pt x="2184004" y="2372359"/>
                  </a:cubicBezTo>
                  <a:close/>
                  <a:moveTo>
                    <a:pt x="8861511" y="2361309"/>
                  </a:moveTo>
                  <a:lnTo>
                    <a:pt x="8736108" y="2460730"/>
                  </a:lnTo>
                  <a:lnTo>
                    <a:pt x="8735993" y="2460429"/>
                  </a:lnTo>
                  <a:cubicBezTo>
                    <a:pt x="8733202" y="2454848"/>
                    <a:pt x="8729686" y="2451053"/>
                    <a:pt x="8725445" y="2449043"/>
                  </a:cubicBezTo>
                  <a:lnTo>
                    <a:pt x="8725445" y="2469184"/>
                  </a:lnTo>
                  <a:lnTo>
                    <a:pt x="8703121" y="2486883"/>
                  </a:lnTo>
                  <a:lnTo>
                    <a:pt x="8725445" y="2486883"/>
                  </a:lnTo>
                  <a:lnTo>
                    <a:pt x="8725445" y="2620493"/>
                  </a:lnTo>
                  <a:cubicBezTo>
                    <a:pt x="8719640" y="2608662"/>
                    <a:pt x="8712776" y="2596551"/>
                    <a:pt x="8704850" y="2584161"/>
                  </a:cubicBezTo>
                  <a:cubicBezTo>
                    <a:pt x="8696925" y="2571771"/>
                    <a:pt x="8688052" y="2560497"/>
                    <a:pt x="8678229" y="2550340"/>
                  </a:cubicBezTo>
                  <a:cubicBezTo>
                    <a:pt x="8668407" y="2540182"/>
                    <a:pt x="8657691" y="2531867"/>
                    <a:pt x="8646082" y="2525392"/>
                  </a:cubicBezTo>
                  <a:cubicBezTo>
                    <a:pt x="8634473" y="2518918"/>
                    <a:pt x="8622084" y="2515681"/>
                    <a:pt x="8608912" y="2515681"/>
                  </a:cubicBezTo>
                  <a:cubicBezTo>
                    <a:pt x="8597750" y="2515681"/>
                    <a:pt x="8587146" y="2518583"/>
                    <a:pt x="8577100" y="2524387"/>
                  </a:cubicBezTo>
                  <a:cubicBezTo>
                    <a:pt x="8567055" y="2530192"/>
                    <a:pt x="8558236" y="2538061"/>
                    <a:pt x="8550646" y="2547996"/>
                  </a:cubicBezTo>
                  <a:cubicBezTo>
                    <a:pt x="8543056" y="2557930"/>
                    <a:pt x="8537029" y="2569594"/>
                    <a:pt x="8532564" y="2582989"/>
                  </a:cubicBezTo>
                  <a:cubicBezTo>
                    <a:pt x="8528098" y="2596384"/>
                    <a:pt x="8525867" y="2610783"/>
                    <a:pt x="8525867" y="2626186"/>
                  </a:cubicBezTo>
                  <a:cubicBezTo>
                    <a:pt x="8525867" y="2640027"/>
                    <a:pt x="8527931" y="2653142"/>
                    <a:pt x="8532062" y="2665533"/>
                  </a:cubicBezTo>
                  <a:cubicBezTo>
                    <a:pt x="8536192" y="2677922"/>
                    <a:pt x="8542052" y="2688806"/>
                    <a:pt x="8549641" y="2698182"/>
                  </a:cubicBezTo>
                  <a:cubicBezTo>
                    <a:pt x="8557232" y="2707558"/>
                    <a:pt x="8566218" y="2715036"/>
                    <a:pt x="8576598" y="2720617"/>
                  </a:cubicBezTo>
                  <a:cubicBezTo>
                    <a:pt x="8586979" y="2726199"/>
                    <a:pt x="8598420" y="2728989"/>
                    <a:pt x="8610922" y="2728989"/>
                  </a:cubicBezTo>
                  <a:cubicBezTo>
                    <a:pt x="8618959" y="2728989"/>
                    <a:pt x="8626102" y="2727649"/>
                    <a:pt x="8632353" y="2724971"/>
                  </a:cubicBezTo>
                  <a:cubicBezTo>
                    <a:pt x="8638604" y="2722292"/>
                    <a:pt x="8643850" y="2718776"/>
                    <a:pt x="8648092" y="2714422"/>
                  </a:cubicBezTo>
                  <a:cubicBezTo>
                    <a:pt x="8652333" y="2710070"/>
                    <a:pt x="8655570" y="2704991"/>
                    <a:pt x="8657802" y="2699186"/>
                  </a:cubicBezTo>
                  <a:cubicBezTo>
                    <a:pt x="8660035" y="2693382"/>
                    <a:pt x="8661151" y="2687243"/>
                    <a:pt x="8661151" y="2680769"/>
                  </a:cubicBezTo>
                  <a:cubicBezTo>
                    <a:pt x="8661151" y="2673625"/>
                    <a:pt x="8660090" y="2666983"/>
                    <a:pt x="8657970" y="2660845"/>
                  </a:cubicBezTo>
                  <a:cubicBezTo>
                    <a:pt x="8655849" y="2654705"/>
                    <a:pt x="8652891" y="2649347"/>
                    <a:pt x="8649096" y="2644771"/>
                  </a:cubicBezTo>
                  <a:cubicBezTo>
                    <a:pt x="8645301" y="2640194"/>
                    <a:pt x="8640725" y="2636623"/>
                    <a:pt x="8635366" y="2634055"/>
                  </a:cubicBezTo>
                  <a:cubicBezTo>
                    <a:pt x="8630009" y="2631488"/>
                    <a:pt x="8623981" y="2630204"/>
                    <a:pt x="8617284" y="2630204"/>
                  </a:cubicBezTo>
                  <a:cubicBezTo>
                    <a:pt x="8612149" y="2630204"/>
                    <a:pt x="8607070" y="2631041"/>
                    <a:pt x="8602047" y="2632716"/>
                  </a:cubicBezTo>
                  <a:cubicBezTo>
                    <a:pt x="8597025" y="2634390"/>
                    <a:pt x="8592448" y="2636679"/>
                    <a:pt x="8588319" y="2639581"/>
                  </a:cubicBezTo>
                  <a:cubicBezTo>
                    <a:pt x="8584188" y="2642483"/>
                    <a:pt x="8580839" y="2645887"/>
                    <a:pt x="8578272" y="2649794"/>
                  </a:cubicBezTo>
                  <a:cubicBezTo>
                    <a:pt x="8575705" y="2653700"/>
                    <a:pt x="8574422" y="2657887"/>
                    <a:pt x="8574422" y="2662351"/>
                  </a:cubicBezTo>
                  <a:cubicBezTo>
                    <a:pt x="8574422" y="2664137"/>
                    <a:pt x="8574533" y="2665477"/>
                    <a:pt x="8574756" y="2666370"/>
                  </a:cubicBezTo>
                  <a:cubicBezTo>
                    <a:pt x="8565380" y="2663691"/>
                    <a:pt x="8558236" y="2658668"/>
                    <a:pt x="8553325" y="2651301"/>
                  </a:cubicBezTo>
                  <a:cubicBezTo>
                    <a:pt x="8548413" y="2643934"/>
                    <a:pt x="8545958" y="2635786"/>
                    <a:pt x="8545958" y="2626856"/>
                  </a:cubicBezTo>
                  <a:cubicBezTo>
                    <a:pt x="8545958" y="2618819"/>
                    <a:pt x="8547632" y="2610727"/>
                    <a:pt x="8550981" y="2602578"/>
                  </a:cubicBezTo>
                  <a:cubicBezTo>
                    <a:pt x="8554329" y="2594430"/>
                    <a:pt x="8559129" y="2587007"/>
                    <a:pt x="8565380" y="2580310"/>
                  </a:cubicBezTo>
                  <a:cubicBezTo>
                    <a:pt x="8571631" y="2573612"/>
                    <a:pt x="8579166" y="2568143"/>
                    <a:pt x="8587984" y="2563902"/>
                  </a:cubicBezTo>
                  <a:cubicBezTo>
                    <a:pt x="8596801" y="2559660"/>
                    <a:pt x="8606791" y="2557539"/>
                    <a:pt x="8617954" y="2557539"/>
                  </a:cubicBezTo>
                  <a:cubicBezTo>
                    <a:pt x="8623981" y="2557539"/>
                    <a:pt x="8631794" y="2559325"/>
                    <a:pt x="8641394" y="2562897"/>
                  </a:cubicBezTo>
                  <a:cubicBezTo>
                    <a:pt x="8650993" y="2566469"/>
                    <a:pt x="8660983" y="2572608"/>
                    <a:pt x="8671365" y="2581314"/>
                  </a:cubicBezTo>
                  <a:cubicBezTo>
                    <a:pt x="8681745" y="2590021"/>
                    <a:pt x="8691791" y="2601573"/>
                    <a:pt x="8701502" y="2615973"/>
                  </a:cubicBezTo>
                  <a:cubicBezTo>
                    <a:pt x="8711213" y="2630372"/>
                    <a:pt x="8719194" y="2648399"/>
                    <a:pt x="8725445" y="2670053"/>
                  </a:cubicBezTo>
                  <a:lnTo>
                    <a:pt x="8725445" y="2861260"/>
                  </a:lnTo>
                  <a:lnTo>
                    <a:pt x="8752234" y="2888049"/>
                  </a:lnTo>
                  <a:lnTo>
                    <a:pt x="8752234" y="2539457"/>
                  </a:lnTo>
                  <a:lnTo>
                    <a:pt x="8793719" y="2539457"/>
                  </a:lnTo>
                  <a:lnTo>
                    <a:pt x="8820881" y="2539457"/>
                  </a:lnTo>
                  <a:lnTo>
                    <a:pt x="9009706" y="2539457"/>
                  </a:lnTo>
                  <a:lnTo>
                    <a:pt x="9009706" y="2753434"/>
                  </a:lnTo>
                  <a:cubicBezTo>
                    <a:pt x="9001446" y="2734012"/>
                    <a:pt x="8991735" y="2717716"/>
                    <a:pt x="8980573" y="2704544"/>
                  </a:cubicBezTo>
                  <a:cubicBezTo>
                    <a:pt x="8969411" y="2691373"/>
                    <a:pt x="8957970" y="2680769"/>
                    <a:pt x="8946250" y="2672732"/>
                  </a:cubicBezTo>
                  <a:cubicBezTo>
                    <a:pt x="8934529" y="2664696"/>
                    <a:pt x="8922977" y="2659003"/>
                    <a:pt x="8911591" y="2655654"/>
                  </a:cubicBezTo>
                  <a:cubicBezTo>
                    <a:pt x="8900206" y="2652305"/>
                    <a:pt x="8890160" y="2650631"/>
                    <a:pt x="8881454" y="2650631"/>
                  </a:cubicBezTo>
                  <a:cubicBezTo>
                    <a:pt x="8870738" y="2650631"/>
                    <a:pt x="8860580" y="2652026"/>
                    <a:pt x="8850981" y="2654817"/>
                  </a:cubicBezTo>
                  <a:cubicBezTo>
                    <a:pt x="8841382" y="2657607"/>
                    <a:pt x="8832954" y="2661793"/>
                    <a:pt x="8825699" y="2667374"/>
                  </a:cubicBezTo>
                  <a:cubicBezTo>
                    <a:pt x="8818444" y="2672955"/>
                    <a:pt x="8812695" y="2679876"/>
                    <a:pt x="8808453" y="2688136"/>
                  </a:cubicBezTo>
                  <a:cubicBezTo>
                    <a:pt x="8804212" y="2696396"/>
                    <a:pt x="8802091" y="2705883"/>
                    <a:pt x="8802091" y="2716599"/>
                  </a:cubicBezTo>
                  <a:cubicBezTo>
                    <a:pt x="8802091" y="2724412"/>
                    <a:pt x="8803375" y="2731835"/>
                    <a:pt x="8805942" y="2738867"/>
                  </a:cubicBezTo>
                  <a:cubicBezTo>
                    <a:pt x="8808509" y="2745899"/>
                    <a:pt x="8812249" y="2752095"/>
                    <a:pt x="8817160" y="2757452"/>
                  </a:cubicBezTo>
                  <a:cubicBezTo>
                    <a:pt x="8822071" y="2762810"/>
                    <a:pt x="8827931" y="2767052"/>
                    <a:pt x="8834740" y="2770177"/>
                  </a:cubicBezTo>
                  <a:cubicBezTo>
                    <a:pt x="8841549" y="2773303"/>
                    <a:pt x="8849195" y="2774865"/>
                    <a:pt x="8857678" y="2774865"/>
                  </a:cubicBezTo>
                  <a:cubicBezTo>
                    <a:pt x="8863259" y="2774865"/>
                    <a:pt x="8869008" y="2773693"/>
                    <a:pt x="8874924" y="2771349"/>
                  </a:cubicBezTo>
                  <a:cubicBezTo>
                    <a:pt x="8880840" y="2769005"/>
                    <a:pt x="8886198" y="2765713"/>
                    <a:pt x="8890997" y="2761471"/>
                  </a:cubicBezTo>
                  <a:cubicBezTo>
                    <a:pt x="8895797" y="2757230"/>
                    <a:pt x="8899704" y="2752039"/>
                    <a:pt x="8902717" y="2745899"/>
                  </a:cubicBezTo>
                  <a:cubicBezTo>
                    <a:pt x="8905731" y="2739761"/>
                    <a:pt x="8907238" y="2732896"/>
                    <a:pt x="8907238" y="2725306"/>
                  </a:cubicBezTo>
                  <a:cubicBezTo>
                    <a:pt x="8907238" y="2715036"/>
                    <a:pt x="8904113" y="2704098"/>
                    <a:pt x="8897862" y="2692489"/>
                  </a:cubicBezTo>
                  <a:cubicBezTo>
                    <a:pt x="8907908" y="2692489"/>
                    <a:pt x="8918010" y="2694889"/>
                    <a:pt x="8928167" y="2699689"/>
                  </a:cubicBezTo>
                  <a:cubicBezTo>
                    <a:pt x="8938325" y="2704488"/>
                    <a:pt x="8948036" y="2711130"/>
                    <a:pt x="8957300" y="2719613"/>
                  </a:cubicBezTo>
                  <a:cubicBezTo>
                    <a:pt x="8966565" y="2728096"/>
                    <a:pt x="8975215" y="2738087"/>
                    <a:pt x="8983252" y="2749583"/>
                  </a:cubicBezTo>
                  <a:cubicBezTo>
                    <a:pt x="8991289" y="2761080"/>
                    <a:pt x="8998265" y="2773526"/>
                    <a:pt x="9004181" y="2786921"/>
                  </a:cubicBezTo>
                  <a:cubicBezTo>
                    <a:pt x="9010097" y="2800315"/>
                    <a:pt x="9014785" y="2814379"/>
                    <a:pt x="9018245" y="2829113"/>
                  </a:cubicBezTo>
                  <a:cubicBezTo>
                    <a:pt x="9021706" y="2843847"/>
                    <a:pt x="9023436" y="2858693"/>
                    <a:pt x="9023436" y="2873650"/>
                  </a:cubicBezTo>
                  <a:lnTo>
                    <a:pt x="9036495" y="2887379"/>
                  </a:lnTo>
                  <a:lnTo>
                    <a:pt x="9036495" y="2539457"/>
                  </a:lnTo>
                  <a:lnTo>
                    <a:pt x="9079469" y="2539457"/>
                  </a:lnTo>
                  <a:lnTo>
                    <a:pt x="9089180" y="2539457"/>
                  </a:lnTo>
                  <a:cubicBezTo>
                    <a:pt x="9092975" y="2540126"/>
                    <a:pt x="9097273" y="2542917"/>
                    <a:pt x="9102073" y="2547828"/>
                  </a:cubicBezTo>
                  <a:cubicBezTo>
                    <a:pt x="9106872" y="2552739"/>
                    <a:pt x="9111337" y="2558320"/>
                    <a:pt x="9115467" y="2564571"/>
                  </a:cubicBezTo>
                  <a:cubicBezTo>
                    <a:pt x="9119597" y="2570822"/>
                    <a:pt x="9123113" y="2576961"/>
                    <a:pt x="9126015" y="2582989"/>
                  </a:cubicBezTo>
                  <a:cubicBezTo>
                    <a:pt x="9128917" y="2589016"/>
                    <a:pt x="9130369" y="2593481"/>
                    <a:pt x="9130369" y="2596384"/>
                  </a:cubicBezTo>
                  <a:lnTo>
                    <a:pt x="9130369" y="2866618"/>
                  </a:lnTo>
                  <a:lnTo>
                    <a:pt x="9157157" y="2890728"/>
                  </a:lnTo>
                  <a:lnTo>
                    <a:pt x="9157157" y="2539457"/>
                  </a:lnTo>
                  <a:lnTo>
                    <a:pt x="9225805" y="2539457"/>
                  </a:lnTo>
                  <a:lnTo>
                    <a:pt x="9207387" y="2514342"/>
                  </a:lnTo>
                  <a:lnTo>
                    <a:pt x="9156823" y="2514342"/>
                  </a:lnTo>
                  <a:cubicBezTo>
                    <a:pt x="9155483" y="2510323"/>
                    <a:pt x="9154143" y="2505077"/>
                    <a:pt x="9152805" y="2498603"/>
                  </a:cubicBezTo>
                  <a:cubicBezTo>
                    <a:pt x="9151465" y="2492129"/>
                    <a:pt x="9149847" y="2485544"/>
                    <a:pt x="9147949" y="2478846"/>
                  </a:cubicBezTo>
                  <a:cubicBezTo>
                    <a:pt x="9146051" y="2472149"/>
                    <a:pt x="9143707" y="2466010"/>
                    <a:pt x="9140917" y="2460429"/>
                  </a:cubicBezTo>
                  <a:cubicBezTo>
                    <a:pt x="9138126" y="2454848"/>
                    <a:pt x="9134610" y="2451053"/>
                    <a:pt x="9130369" y="2449043"/>
                  </a:cubicBezTo>
                  <a:lnTo>
                    <a:pt x="9130369" y="2559213"/>
                  </a:lnTo>
                  <a:cubicBezTo>
                    <a:pt x="9126573" y="2552516"/>
                    <a:pt x="9123169" y="2546656"/>
                    <a:pt x="9120155" y="2541633"/>
                  </a:cubicBezTo>
                  <a:cubicBezTo>
                    <a:pt x="9117141" y="2536610"/>
                    <a:pt x="9113960" y="2532313"/>
                    <a:pt x="9110611" y="2528741"/>
                  </a:cubicBezTo>
                  <a:cubicBezTo>
                    <a:pt x="9107263" y="2525169"/>
                    <a:pt x="9103579" y="2522211"/>
                    <a:pt x="9099561" y="2519867"/>
                  </a:cubicBezTo>
                  <a:lnTo>
                    <a:pt x="9087337" y="2515176"/>
                  </a:lnTo>
                  <a:lnTo>
                    <a:pt x="9086725" y="2514342"/>
                  </a:lnTo>
                  <a:lnTo>
                    <a:pt x="9085162" y="2514342"/>
                  </a:lnTo>
                  <a:lnTo>
                    <a:pt x="9061051" y="2514342"/>
                  </a:lnTo>
                  <a:lnTo>
                    <a:pt x="8802463" y="2514342"/>
                  </a:lnTo>
                  <a:lnTo>
                    <a:pt x="8775302" y="2514342"/>
                  </a:lnTo>
                  <a:lnTo>
                    <a:pt x="8751899" y="2514342"/>
                  </a:lnTo>
                  <a:cubicBezTo>
                    <a:pt x="8750559" y="2510323"/>
                    <a:pt x="8749220" y="2505077"/>
                    <a:pt x="8747880" y="2498603"/>
                  </a:cubicBezTo>
                  <a:lnTo>
                    <a:pt x="8745000" y="2486883"/>
                  </a:lnTo>
                  <a:lnTo>
                    <a:pt x="8764400" y="2486883"/>
                  </a:lnTo>
                  <a:lnTo>
                    <a:pt x="8886291" y="2361309"/>
                  </a:lnTo>
                  <a:close/>
                  <a:moveTo>
                    <a:pt x="2255330" y="2355951"/>
                  </a:moveTo>
                  <a:cubicBezTo>
                    <a:pt x="2246400" y="2355951"/>
                    <a:pt x="2239591" y="2358463"/>
                    <a:pt x="2234903" y="2363486"/>
                  </a:cubicBezTo>
                  <a:cubicBezTo>
                    <a:pt x="2230215" y="2368509"/>
                    <a:pt x="2227871" y="2374815"/>
                    <a:pt x="2227871" y="2382406"/>
                  </a:cubicBezTo>
                  <a:cubicBezTo>
                    <a:pt x="2227871" y="2389549"/>
                    <a:pt x="2229992" y="2396023"/>
                    <a:pt x="2234234" y="2401828"/>
                  </a:cubicBezTo>
                  <a:cubicBezTo>
                    <a:pt x="2238476" y="2407632"/>
                    <a:pt x="2244838" y="2410534"/>
                    <a:pt x="2253321" y="2410534"/>
                  </a:cubicBezTo>
                  <a:cubicBezTo>
                    <a:pt x="2256669" y="2410534"/>
                    <a:pt x="2259962" y="2409920"/>
                    <a:pt x="2263199" y="2408692"/>
                  </a:cubicBezTo>
                  <a:cubicBezTo>
                    <a:pt x="2266436" y="2407465"/>
                    <a:pt x="2269339" y="2405734"/>
                    <a:pt x="2271906" y="2403502"/>
                  </a:cubicBezTo>
                  <a:cubicBezTo>
                    <a:pt x="2274473" y="2401269"/>
                    <a:pt x="2276594" y="2398479"/>
                    <a:pt x="2278268" y="2395130"/>
                  </a:cubicBezTo>
                  <a:cubicBezTo>
                    <a:pt x="2279942" y="2391782"/>
                    <a:pt x="2280780" y="2388098"/>
                    <a:pt x="2280780" y="2384080"/>
                  </a:cubicBezTo>
                  <a:cubicBezTo>
                    <a:pt x="2280780" y="2380508"/>
                    <a:pt x="2280166" y="2377048"/>
                    <a:pt x="2278938" y="2373699"/>
                  </a:cubicBezTo>
                  <a:cubicBezTo>
                    <a:pt x="2277710" y="2370350"/>
                    <a:pt x="2275980" y="2367337"/>
                    <a:pt x="2273747" y="2364658"/>
                  </a:cubicBezTo>
                  <a:cubicBezTo>
                    <a:pt x="2271515" y="2361979"/>
                    <a:pt x="2268836" y="2359858"/>
                    <a:pt x="2265711" y="2358296"/>
                  </a:cubicBezTo>
                  <a:cubicBezTo>
                    <a:pt x="2262585" y="2356733"/>
                    <a:pt x="2259125" y="2355951"/>
                    <a:pt x="2255330" y="2355951"/>
                  </a:cubicBezTo>
                  <a:close/>
                  <a:moveTo>
                    <a:pt x="7247023" y="2352937"/>
                  </a:moveTo>
                  <a:cubicBezTo>
                    <a:pt x="7226708" y="2352937"/>
                    <a:pt x="7209965" y="2355226"/>
                    <a:pt x="7196794" y="2359802"/>
                  </a:cubicBezTo>
                  <a:cubicBezTo>
                    <a:pt x="7183622" y="2364379"/>
                    <a:pt x="7173130" y="2370127"/>
                    <a:pt x="7165317" y="2377048"/>
                  </a:cubicBezTo>
                  <a:cubicBezTo>
                    <a:pt x="7157503" y="2383968"/>
                    <a:pt x="7152034" y="2391503"/>
                    <a:pt x="7148908" y="2399651"/>
                  </a:cubicBezTo>
                  <a:cubicBezTo>
                    <a:pt x="7145783" y="2407799"/>
                    <a:pt x="7144220" y="2415334"/>
                    <a:pt x="7144220" y="2422254"/>
                  </a:cubicBezTo>
                  <a:cubicBezTo>
                    <a:pt x="7144220" y="2433193"/>
                    <a:pt x="7146843" y="2442290"/>
                    <a:pt x="7152089" y="2449546"/>
                  </a:cubicBezTo>
                  <a:cubicBezTo>
                    <a:pt x="7157336" y="2456801"/>
                    <a:pt x="7163865" y="2462550"/>
                    <a:pt x="7171679" y="2466791"/>
                  </a:cubicBezTo>
                  <a:cubicBezTo>
                    <a:pt x="7179492" y="2471033"/>
                    <a:pt x="7187920" y="2474046"/>
                    <a:pt x="7196961" y="2475833"/>
                  </a:cubicBezTo>
                  <a:cubicBezTo>
                    <a:pt x="7206002" y="2477618"/>
                    <a:pt x="7214318" y="2478511"/>
                    <a:pt x="7221908" y="2478511"/>
                  </a:cubicBezTo>
                  <a:cubicBezTo>
                    <a:pt x="7232624" y="2478511"/>
                    <a:pt x="7243116" y="2478232"/>
                    <a:pt x="7253386" y="2477674"/>
                  </a:cubicBezTo>
                  <a:cubicBezTo>
                    <a:pt x="7263655" y="2477116"/>
                    <a:pt x="7274147" y="2476837"/>
                    <a:pt x="7284863" y="2476837"/>
                  </a:cubicBezTo>
                  <a:cubicBezTo>
                    <a:pt x="7290890" y="2476837"/>
                    <a:pt x="7296695" y="2477730"/>
                    <a:pt x="7302276" y="2479516"/>
                  </a:cubicBezTo>
                  <a:cubicBezTo>
                    <a:pt x="7307857" y="2481302"/>
                    <a:pt x="7312824" y="2483813"/>
                    <a:pt x="7317177" y="2487050"/>
                  </a:cubicBezTo>
                  <a:cubicBezTo>
                    <a:pt x="7321530" y="2490288"/>
                    <a:pt x="7325046" y="2494250"/>
                    <a:pt x="7327725" y="2498938"/>
                  </a:cubicBezTo>
                  <a:cubicBezTo>
                    <a:pt x="7330404" y="2503626"/>
                    <a:pt x="7331744" y="2508761"/>
                    <a:pt x="7331744" y="2514342"/>
                  </a:cubicBezTo>
                  <a:lnTo>
                    <a:pt x="7080298" y="2514342"/>
                  </a:lnTo>
                  <a:lnTo>
                    <a:pt x="7060802" y="2514342"/>
                  </a:lnTo>
                  <a:lnTo>
                    <a:pt x="6792242" y="2514342"/>
                  </a:lnTo>
                  <a:lnTo>
                    <a:pt x="6765528" y="2514342"/>
                  </a:lnTo>
                  <a:lnTo>
                    <a:pt x="6483795" y="2514342"/>
                  </a:lnTo>
                  <a:lnTo>
                    <a:pt x="6460728" y="2514342"/>
                  </a:lnTo>
                  <a:lnTo>
                    <a:pt x="6136877" y="2514342"/>
                  </a:lnTo>
                  <a:lnTo>
                    <a:pt x="6155295" y="2539457"/>
                  </a:lnTo>
                  <a:lnTo>
                    <a:pt x="6165006" y="2539457"/>
                  </a:lnTo>
                  <a:lnTo>
                    <a:pt x="6169694" y="2559548"/>
                  </a:lnTo>
                  <a:cubicBezTo>
                    <a:pt x="6175275" y="2563120"/>
                    <a:pt x="6182698" y="2566246"/>
                    <a:pt x="6191962" y="2568924"/>
                  </a:cubicBezTo>
                  <a:cubicBezTo>
                    <a:pt x="6201227" y="2571603"/>
                    <a:pt x="6210826" y="2574283"/>
                    <a:pt x="6220761" y="2576961"/>
                  </a:cubicBezTo>
                  <a:cubicBezTo>
                    <a:pt x="6230695" y="2579640"/>
                    <a:pt x="6240183" y="2582598"/>
                    <a:pt x="6249224" y="2585835"/>
                  </a:cubicBezTo>
                  <a:cubicBezTo>
                    <a:pt x="6258265" y="2589072"/>
                    <a:pt x="6265353" y="2592923"/>
                    <a:pt x="6270488" y="2597388"/>
                  </a:cubicBezTo>
                  <a:cubicBezTo>
                    <a:pt x="6272274" y="2598950"/>
                    <a:pt x="6274060" y="2601406"/>
                    <a:pt x="6275846" y="2604755"/>
                  </a:cubicBezTo>
                  <a:cubicBezTo>
                    <a:pt x="6277631" y="2608103"/>
                    <a:pt x="6279306" y="2611954"/>
                    <a:pt x="6280868" y="2616308"/>
                  </a:cubicBezTo>
                  <a:cubicBezTo>
                    <a:pt x="6282431" y="2620661"/>
                    <a:pt x="6283659" y="2625349"/>
                    <a:pt x="6284552" y="2630372"/>
                  </a:cubicBezTo>
                  <a:cubicBezTo>
                    <a:pt x="6285445" y="2635395"/>
                    <a:pt x="6285891" y="2640362"/>
                    <a:pt x="6285891" y="2645273"/>
                  </a:cubicBezTo>
                  <a:cubicBezTo>
                    <a:pt x="6285891" y="2648845"/>
                    <a:pt x="6285557" y="2652305"/>
                    <a:pt x="6284887" y="2655654"/>
                  </a:cubicBezTo>
                  <a:cubicBezTo>
                    <a:pt x="6282878" y="2659226"/>
                    <a:pt x="6279920" y="2663635"/>
                    <a:pt x="6276013" y="2668881"/>
                  </a:cubicBezTo>
                  <a:cubicBezTo>
                    <a:pt x="6272106" y="2674127"/>
                    <a:pt x="6267697" y="2679541"/>
                    <a:pt x="6262786" y="2685122"/>
                  </a:cubicBezTo>
                  <a:cubicBezTo>
                    <a:pt x="6257875" y="2690703"/>
                    <a:pt x="6252852" y="2696284"/>
                    <a:pt x="6247717" y="2701865"/>
                  </a:cubicBezTo>
                  <a:cubicBezTo>
                    <a:pt x="6242582" y="2707446"/>
                    <a:pt x="6237671" y="2712413"/>
                    <a:pt x="6232983" y="2716766"/>
                  </a:cubicBezTo>
                  <a:cubicBezTo>
                    <a:pt x="6228295" y="2721120"/>
                    <a:pt x="6224165" y="2724691"/>
                    <a:pt x="6220593" y="2727483"/>
                  </a:cubicBezTo>
                  <a:cubicBezTo>
                    <a:pt x="6217021" y="2730273"/>
                    <a:pt x="6214454" y="2731668"/>
                    <a:pt x="6212891" y="2731668"/>
                  </a:cubicBezTo>
                  <a:cubicBezTo>
                    <a:pt x="6211552" y="2731668"/>
                    <a:pt x="6209877" y="2731221"/>
                    <a:pt x="6207868" y="2730328"/>
                  </a:cubicBezTo>
                  <a:cubicBezTo>
                    <a:pt x="6205859" y="2729436"/>
                    <a:pt x="6203738" y="2727873"/>
                    <a:pt x="6201506" y="2725640"/>
                  </a:cubicBezTo>
                  <a:cubicBezTo>
                    <a:pt x="6199273" y="2723408"/>
                    <a:pt x="6197097" y="2720562"/>
                    <a:pt x="6194976" y="2717101"/>
                  </a:cubicBezTo>
                  <a:cubicBezTo>
                    <a:pt x="6192855" y="2713641"/>
                    <a:pt x="6191013" y="2709344"/>
                    <a:pt x="6189451" y="2704209"/>
                  </a:cubicBezTo>
                  <a:lnTo>
                    <a:pt x="6169694" y="2706218"/>
                  </a:lnTo>
                  <a:cubicBezTo>
                    <a:pt x="6171033" y="2712469"/>
                    <a:pt x="6173768" y="2719892"/>
                    <a:pt x="6177898" y="2728487"/>
                  </a:cubicBezTo>
                  <a:cubicBezTo>
                    <a:pt x="6182028" y="2737082"/>
                    <a:pt x="6186884" y="2745342"/>
                    <a:pt x="6192465" y="2753266"/>
                  </a:cubicBezTo>
                  <a:cubicBezTo>
                    <a:pt x="6198046" y="2761192"/>
                    <a:pt x="6204129" y="2767889"/>
                    <a:pt x="6210715" y="2773358"/>
                  </a:cubicBezTo>
                  <a:cubicBezTo>
                    <a:pt x="6217300" y="2778828"/>
                    <a:pt x="6223718" y="2781563"/>
                    <a:pt x="6229969" y="2781563"/>
                  </a:cubicBezTo>
                  <a:cubicBezTo>
                    <a:pt x="6235550" y="2781563"/>
                    <a:pt x="6241913" y="2778716"/>
                    <a:pt x="6249056" y="2773023"/>
                  </a:cubicBezTo>
                  <a:cubicBezTo>
                    <a:pt x="6256200" y="2767331"/>
                    <a:pt x="6263735" y="2760187"/>
                    <a:pt x="6271660" y="2751592"/>
                  </a:cubicBezTo>
                  <a:cubicBezTo>
                    <a:pt x="6279585" y="2742998"/>
                    <a:pt x="6287733" y="2733677"/>
                    <a:pt x="6296105" y="2723631"/>
                  </a:cubicBezTo>
                  <a:cubicBezTo>
                    <a:pt x="6304476" y="2713585"/>
                    <a:pt x="6312680" y="2704265"/>
                    <a:pt x="6320717" y="2695670"/>
                  </a:cubicBezTo>
                  <a:cubicBezTo>
                    <a:pt x="6328754" y="2687075"/>
                    <a:pt x="6336456" y="2679932"/>
                    <a:pt x="6343823" y="2674239"/>
                  </a:cubicBezTo>
                  <a:cubicBezTo>
                    <a:pt x="6351190" y="2668546"/>
                    <a:pt x="6357775" y="2665700"/>
                    <a:pt x="6363580" y="2665700"/>
                  </a:cubicBezTo>
                  <a:cubicBezTo>
                    <a:pt x="6368045" y="2665700"/>
                    <a:pt x="6372845" y="2668044"/>
                    <a:pt x="6377979" y="2672732"/>
                  </a:cubicBezTo>
                  <a:cubicBezTo>
                    <a:pt x="6383114" y="2677420"/>
                    <a:pt x="6387802" y="2683057"/>
                    <a:pt x="6392043" y="2689642"/>
                  </a:cubicBezTo>
                  <a:cubicBezTo>
                    <a:pt x="6396285" y="2696228"/>
                    <a:pt x="6399801" y="2702981"/>
                    <a:pt x="6402592" y="2709902"/>
                  </a:cubicBezTo>
                  <a:cubicBezTo>
                    <a:pt x="6405382" y="2716822"/>
                    <a:pt x="6406777" y="2722515"/>
                    <a:pt x="6406777" y="2726980"/>
                  </a:cubicBezTo>
                  <a:lnTo>
                    <a:pt x="6406777" y="2867288"/>
                  </a:lnTo>
                  <a:lnTo>
                    <a:pt x="6433566" y="2893407"/>
                  </a:lnTo>
                  <a:lnTo>
                    <a:pt x="6433566" y="2539457"/>
                  </a:lnTo>
                  <a:lnTo>
                    <a:pt x="6479144" y="2539457"/>
                  </a:lnTo>
                  <a:lnTo>
                    <a:pt x="6483498" y="2539457"/>
                  </a:lnTo>
                  <a:lnTo>
                    <a:pt x="6493879" y="2569929"/>
                  </a:lnTo>
                  <a:cubicBezTo>
                    <a:pt x="6497897" y="2571715"/>
                    <a:pt x="6502976" y="2573333"/>
                    <a:pt x="6509115" y="2574784"/>
                  </a:cubicBezTo>
                  <a:cubicBezTo>
                    <a:pt x="6515254" y="2576236"/>
                    <a:pt x="6522119" y="2577798"/>
                    <a:pt x="6529709" y="2579472"/>
                  </a:cubicBezTo>
                  <a:cubicBezTo>
                    <a:pt x="6537300" y="2581147"/>
                    <a:pt x="6545168" y="2582989"/>
                    <a:pt x="6553317" y="2584998"/>
                  </a:cubicBezTo>
                  <a:cubicBezTo>
                    <a:pt x="6561466" y="2587007"/>
                    <a:pt x="6569558" y="2589351"/>
                    <a:pt x="6577595" y="2592030"/>
                  </a:cubicBezTo>
                  <a:cubicBezTo>
                    <a:pt x="6584069" y="2594263"/>
                    <a:pt x="6590542" y="2597276"/>
                    <a:pt x="6597017" y="2601071"/>
                  </a:cubicBezTo>
                  <a:cubicBezTo>
                    <a:pt x="6603491" y="2604867"/>
                    <a:pt x="6609351" y="2609554"/>
                    <a:pt x="6614597" y="2615135"/>
                  </a:cubicBezTo>
                  <a:cubicBezTo>
                    <a:pt x="6619843" y="2620716"/>
                    <a:pt x="6624084" y="2627191"/>
                    <a:pt x="6627322" y="2634558"/>
                  </a:cubicBezTo>
                  <a:cubicBezTo>
                    <a:pt x="6630559" y="2641924"/>
                    <a:pt x="6632178" y="2650296"/>
                    <a:pt x="6632178" y="2659672"/>
                  </a:cubicBezTo>
                  <a:cubicBezTo>
                    <a:pt x="6632178" y="2665477"/>
                    <a:pt x="6631563" y="2670444"/>
                    <a:pt x="6630336" y="2674574"/>
                  </a:cubicBezTo>
                  <a:cubicBezTo>
                    <a:pt x="6629108" y="2678704"/>
                    <a:pt x="6627266" y="2681550"/>
                    <a:pt x="6624810" y="2683113"/>
                  </a:cubicBezTo>
                  <a:cubicBezTo>
                    <a:pt x="6615434" y="2680211"/>
                    <a:pt x="6606281" y="2678759"/>
                    <a:pt x="6597352" y="2678759"/>
                  </a:cubicBezTo>
                  <a:cubicBezTo>
                    <a:pt x="6586636" y="2678759"/>
                    <a:pt x="6577427" y="2680769"/>
                    <a:pt x="6569726" y="2684787"/>
                  </a:cubicBezTo>
                  <a:cubicBezTo>
                    <a:pt x="6562024" y="2688806"/>
                    <a:pt x="6555661" y="2693717"/>
                    <a:pt x="6550638" y="2699521"/>
                  </a:cubicBezTo>
                  <a:cubicBezTo>
                    <a:pt x="6545615" y="2705325"/>
                    <a:pt x="6541875" y="2711632"/>
                    <a:pt x="6539420" y="2718441"/>
                  </a:cubicBezTo>
                  <a:cubicBezTo>
                    <a:pt x="6536965" y="2725250"/>
                    <a:pt x="6535736" y="2731445"/>
                    <a:pt x="6535736" y="2737026"/>
                  </a:cubicBezTo>
                  <a:cubicBezTo>
                    <a:pt x="6535736" y="2743946"/>
                    <a:pt x="6537188" y="2750476"/>
                    <a:pt x="6540090" y="2756615"/>
                  </a:cubicBezTo>
                  <a:cubicBezTo>
                    <a:pt x="6542992" y="2762754"/>
                    <a:pt x="6546843" y="2768168"/>
                    <a:pt x="6551643" y="2772856"/>
                  </a:cubicBezTo>
                  <a:cubicBezTo>
                    <a:pt x="6556443" y="2777545"/>
                    <a:pt x="6562079" y="2781228"/>
                    <a:pt x="6568554" y="2783907"/>
                  </a:cubicBezTo>
                  <a:cubicBezTo>
                    <a:pt x="6575028" y="2786585"/>
                    <a:pt x="6581836" y="2787925"/>
                    <a:pt x="6588980" y="2787925"/>
                  </a:cubicBezTo>
                  <a:cubicBezTo>
                    <a:pt x="6594784" y="2787925"/>
                    <a:pt x="6600923" y="2786641"/>
                    <a:pt x="6607398" y="2784074"/>
                  </a:cubicBezTo>
                  <a:cubicBezTo>
                    <a:pt x="6613872" y="2781507"/>
                    <a:pt x="6619954" y="2777879"/>
                    <a:pt x="6625648" y="2773191"/>
                  </a:cubicBezTo>
                  <a:cubicBezTo>
                    <a:pt x="6631340" y="2768503"/>
                    <a:pt x="6636251" y="2762699"/>
                    <a:pt x="6640382" y="2755778"/>
                  </a:cubicBezTo>
                  <a:cubicBezTo>
                    <a:pt x="6644512" y="2748857"/>
                    <a:pt x="6647134" y="2741044"/>
                    <a:pt x="6648251" y="2732338"/>
                  </a:cubicBezTo>
                  <a:cubicBezTo>
                    <a:pt x="6655841" y="2735463"/>
                    <a:pt x="6663097" y="2740318"/>
                    <a:pt x="6670017" y="2746904"/>
                  </a:cubicBezTo>
                  <a:cubicBezTo>
                    <a:pt x="6676938" y="2753490"/>
                    <a:pt x="6683412" y="2760969"/>
                    <a:pt x="6689439" y="2769340"/>
                  </a:cubicBezTo>
                  <a:cubicBezTo>
                    <a:pt x="6695467" y="2777712"/>
                    <a:pt x="6700880" y="2786697"/>
                    <a:pt x="6705680" y="2796296"/>
                  </a:cubicBezTo>
                  <a:cubicBezTo>
                    <a:pt x="6710480" y="2805896"/>
                    <a:pt x="6714554" y="2815272"/>
                    <a:pt x="6717903" y="2824425"/>
                  </a:cubicBezTo>
                  <a:cubicBezTo>
                    <a:pt x="6721251" y="2833578"/>
                    <a:pt x="6723874" y="2842117"/>
                    <a:pt x="6725772" y="2850042"/>
                  </a:cubicBezTo>
                  <a:cubicBezTo>
                    <a:pt x="6727669" y="2857967"/>
                    <a:pt x="6728618" y="2864497"/>
                    <a:pt x="6728618" y="2869632"/>
                  </a:cubicBezTo>
                  <a:lnTo>
                    <a:pt x="6742013" y="2885371"/>
                  </a:lnTo>
                  <a:lnTo>
                    <a:pt x="6742013" y="2539457"/>
                  </a:lnTo>
                  <a:lnTo>
                    <a:pt x="6783945" y="2539457"/>
                  </a:lnTo>
                  <a:lnTo>
                    <a:pt x="6792986" y="2539457"/>
                  </a:lnTo>
                  <a:lnTo>
                    <a:pt x="6801357" y="2563566"/>
                  </a:lnTo>
                  <a:cubicBezTo>
                    <a:pt x="6804929" y="2565799"/>
                    <a:pt x="6810678" y="2567808"/>
                    <a:pt x="6818603" y="2569594"/>
                  </a:cubicBezTo>
                  <a:cubicBezTo>
                    <a:pt x="6826528" y="2571380"/>
                    <a:pt x="6835681" y="2574003"/>
                    <a:pt x="6846062" y="2577463"/>
                  </a:cubicBezTo>
                  <a:cubicBezTo>
                    <a:pt x="6856442" y="2580924"/>
                    <a:pt x="6867437" y="2585780"/>
                    <a:pt x="6879046" y="2592030"/>
                  </a:cubicBezTo>
                  <a:cubicBezTo>
                    <a:pt x="6890654" y="2598281"/>
                    <a:pt x="6901928" y="2607099"/>
                    <a:pt x="6912867" y="2618484"/>
                  </a:cubicBezTo>
                  <a:lnTo>
                    <a:pt x="6819105" y="2700191"/>
                  </a:lnTo>
                  <a:lnTo>
                    <a:pt x="6850583" y="2744058"/>
                  </a:lnTo>
                  <a:cubicBezTo>
                    <a:pt x="6851922" y="2743835"/>
                    <a:pt x="6853317" y="2743723"/>
                    <a:pt x="6854768" y="2743723"/>
                  </a:cubicBezTo>
                  <a:cubicBezTo>
                    <a:pt x="6856219" y="2743723"/>
                    <a:pt x="6857726" y="2743723"/>
                    <a:pt x="6859289" y="2743723"/>
                  </a:cubicBezTo>
                  <a:cubicBezTo>
                    <a:pt x="6870004" y="2743723"/>
                    <a:pt x="6880776" y="2745565"/>
                    <a:pt x="6891603" y="2749248"/>
                  </a:cubicBezTo>
                  <a:cubicBezTo>
                    <a:pt x="6902431" y="2752932"/>
                    <a:pt x="6912644" y="2757341"/>
                    <a:pt x="6922243" y="2762475"/>
                  </a:cubicBezTo>
                  <a:cubicBezTo>
                    <a:pt x="6931843" y="2767610"/>
                    <a:pt x="6940270" y="2772912"/>
                    <a:pt x="6947525" y="2778382"/>
                  </a:cubicBezTo>
                  <a:cubicBezTo>
                    <a:pt x="6954781" y="2783851"/>
                    <a:pt x="6960194" y="2788372"/>
                    <a:pt x="6963766" y="2791943"/>
                  </a:cubicBezTo>
                  <a:cubicBezTo>
                    <a:pt x="6971803" y="2799980"/>
                    <a:pt x="6978612" y="2807849"/>
                    <a:pt x="6984193" y="2815551"/>
                  </a:cubicBezTo>
                  <a:cubicBezTo>
                    <a:pt x="6989774" y="2823253"/>
                    <a:pt x="6994574" y="2830620"/>
                    <a:pt x="6998592" y="2837652"/>
                  </a:cubicBezTo>
                  <a:cubicBezTo>
                    <a:pt x="7002611" y="2844684"/>
                    <a:pt x="7006015" y="2851158"/>
                    <a:pt x="7008805" y="2857074"/>
                  </a:cubicBezTo>
                  <a:cubicBezTo>
                    <a:pt x="7011596" y="2862990"/>
                    <a:pt x="7014219" y="2868181"/>
                    <a:pt x="7016675" y="2872646"/>
                  </a:cubicBezTo>
                  <a:lnTo>
                    <a:pt x="7030069" y="2887379"/>
                  </a:lnTo>
                  <a:lnTo>
                    <a:pt x="7030069" y="2539457"/>
                  </a:lnTo>
                  <a:lnTo>
                    <a:pt x="7079219" y="2539457"/>
                  </a:lnTo>
                  <a:lnTo>
                    <a:pt x="7088930" y="2539457"/>
                  </a:lnTo>
                  <a:lnTo>
                    <a:pt x="7093619" y="2559548"/>
                  </a:lnTo>
                  <a:cubicBezTo>
                    <a:pt x="7099200" y="2563120"/>
                    <a:pt x="7106622" y="2566246"/>
                    <a:pt x="7115887" y="2568924"/>
                  </a:cubicBezTo>
                  <a:cubicBezTo>
                    <a:pt x="7125152" y="2571603"/>
                    <a:pt x="7134751" y="2574283"/>
                    <a:pt x="7144685" y="2576961"/>
                  </a:cubicBezTo>
                  <a:cubicBezTo>
                    <a:pt x="7154619" y="2579640"/>
                    <a:pt x="7164107" y="2582598"/>
                    <a:pt x="7173149" y="2585835"/>
                  </a:cubicBezTo>
                  <a:cubicBezTo>
                    <a:pt x="7182190" y="2589072"/>
                    <a:pt x="7189278" y="2592923"/>
                    <a:pt x="7194412" y="2597388"/>
                  </a:cubicBezTo>
                  <a:cubicBezTo>
                    <a:pt x="7196198" y="2598950"/>
                    <a:pt x="7197984" y="2601406"/>
                    <a:pt x="7199770" y="2604755"/>
                  </a:cubicBezTo>
                  <a:cubicBezTo>
                    <a:pt x="7201556" y="2608103"/>
                    <a:pt x="7203230" y="2611954"/>
                    <a:pt x="7204793" y="2616308"/>
                  </a:cubicBezTo>
                  <a:cubicBezTo>
                    <a:pt x="7206356" y="2620661"/>
                    <a:pt x="7207584" y="2625349"/>
                    <a:pt x="7208477" y="2630372"/>
                  </a:cubicBezTo>
                  <a:cubicBezTo>
                    <a:pt x="7209370" y="2635395"/>
                    <a:pt x="7209816" y="2640362"/>
                    <a:pt x="7209816" y="2645273"/>
                  </a:cubicBezTo>
                  <a:cubicBezTo>
                    <a:pt x="7209816" y="2648845"/>
                    <a:pt x="7209481" y="2652305"/>
                    <a:pt x="7208812" y="2655654"/>
                  </a:cubicBezTo>
                  <a:cubicBezTo>
                    <a:pt x="7206802" y="2659226"/>
                    <a:pt x="7203844" y="2663635"/>
                    <a:pt x="7199938" y="2668881"/>
                  </a:cubicBezTo>
                  <a:cubicBezTo>
                    <a:pt x="7196031" y="2674127"/>
                    <a:pt x="7191622" y="2679541"/>
                    <a:pt x="7186711" y="2685122"/>
                  </a:cubicBezTo>
                  <a:cubicBezTo>
                    <a:pt x="7181799" y="2690703"/>
                    <a:pt x="7176776" y="2696284"/>
                    <a:pt x="7171642" y="2701865"/>
                  </a:cubicBezTo>
                  <a:cubicBezTo>
                    <a:pt x="7166507" y="2707446"/>
                    <a:pt x="7161596" y="2712413"/>
                    <a:pt x="7156908" y="2716766"/>
                  </a:cubicBezTo>
                  <a:cubicBezTo>
                    <a:pt x="7152220" y="2721120"/>
                    <a:pt x="7148090" y="2724691"/>
                    <a:pt x="7144518" y="2727483"/>
                  </a:cubicBezTo>
                  <a:cubicBezTo>
                    <a:pt x="7140946" y="2730273"/>
                    <a:pt x="7138379" y="2731668"/>
                    <a:pt x="7136816" y="2731668"/>
                  </a:cubicBezTo>
                  <a:cubicBezTo>
                    <a:pt x="7135476" y="2731668"/>
                    <a:pt x="7133802" y="2731221"/>
                    <a:pt x="7131793" y="2730328"/>
                  </a:cubicBezTo>
                  <a:cubicBezTo>
                    <a:pt x="7129784" y="2729436"/>
                    <a:pt x="7127663" y="2727873"/>
                    <a:pt x="7125431" y="2725640"/>
                  </a:cubicBezTo>
                  <a:cubicBezTo>
                    <a:pt x="7123198" y="2723408"/>
                    <a:pt x="7121022" y="2720562"/>
                    <a:pt x="7118901" y="2717101"/>
                  </a:cubicBezTo>
                  <a:cubicBezTo>
                    <a:pt x="7116780" y="2713641"/>
                    <a:pt x="7114938" y="2709344"/>
                    <a:pt x="7113375" y="2704209"/>
                  </a:cubicBezTo>
                  <a:lnTo>
                    <a:pt x="7093619" y="2706218"/>
                  </a:lnTo>
                  <a:cubicBezTo>
                    <a:pt x="7094958" y="2712469"/>
                    <a:pt x="7097693" y="2719892"/>
                    <a:pt x="7101823" y="2728487"/>
                  </a:cubicBezTo>
                  <a:cubicBezTo>
                    <a:pt x="7105953" y="2737082"/>
                    <a:pt x="7110808" y="2745342"/>
                    <a:pt x="7116389" y="2753266"/>
                  </a:cubicBezTo>
                  <a:cubicBezTo>
                    <a:pt x="7121970" y="2761192"/>
                    <a:pt x="7128054" y="2767889"/>
                    <a:pt x="7134639" y="2773358"/>
                  </a:cubicBezTo>
                  <a:cubicBezTo>
                    <a:pt x="7141225" y="2778828"/>
                    <a:pt x="7147643" y="2781563"/>
                    <a:pt x="7153894" y="2781563"/>
                  </a:cubicBezTo>
                  <a:cubicBezTo>
                    <a:pt x="7159475" y="2781563"/>
                    <a:pt x="7165837" y="2778716"/>
                    <a:pt x="7172981" y="2773023"/>
                  </a:cubicBezTo>
                  <a:cubicBezTo>
                    <a:pt x="7180125" y="2767331"/>
                    <a:pt x="7187659" y="2760187"/>
                    <a:pt x="7195584" y="2751592"/>
                  </a:cubicBezTo>
                  <a:cubicBezTo>
                    <a:pt x="7203510" y="2742998"/>
                    <a:pt x="7211658" y="2733677"/>
                    <a:pt x="7220029" y="2723631"/>
                  </a:cubicBezTo>
                  <a:cubicBezTo>
                    <a:pt x="7228401" y="2713585"/>
                    <a:pt x="7236605" y="2704265"/>
                    <a:pt x="7244642" y="2695670"/>
                  </a:cubicBezTo>
                  <a:cubicBezTo>
                    <a:pt x="7252679" y="2687075"/>
                    <a:pt x="7260380" y="2679932"/>
                    <a:pt x="7267747" y="2674239"/>
                  </a:cubicBezTo>
                  <a:cubicBezTo>
                    <a:pt x="7275114" y="2668546"/>
                    <a:pt x="7281700" y="2665700"/>
                    <a:pt x="7287504" y="2665700"/>
                  </a:cubicBezTo>
                  <a:cubicBezTo>
                    <a:pt x="7291969" y="2665700"/>
                    <a:pt x="7296769" y="2668044"/>
                    <a:pt x="7301904" y="2672732"/>
                  </a:cubicBezTo>
                  <a:cubicBezTo>
                    <a:pt x="7307038" y="2677420"/>
                    <a:pt x="7311726" y="2683057"/>
                    <a:pt x="7315968" y="2689642"/>
                  </a:cubicBezTo>
                  <a:cubicBezTo>
                    <a:pt x="7320209" y="2696228"/>
                    <a:pt x="7323725" y="2702981"/>
                    <a:pt x="7326516" y="2709902"/>
                  </a:cubicBezTo>
                  <a:cubicBezTo>
                    <a:pt x="7329307" y="2716822"/>
                    <a:pt x="7330702" y="2722515"/>
                    <a:pt x="7330702" y="2726980"/>
                  </a:cubicBezTo>
                  <a:lnTo>
                    <a:pt x="7330702" y="2867288"/>
                  </a:lnTo>
                  <a:lnTo>
                    <a:pt x="7357491" y="2893407"/>
                  </a:lnTo>
                  <a:lnTo>
                    <a:pt x="7357491" y="2539457"/>
                  </a:lnTo>
                  <a:lnTo>
                    <a:pt x="7401730" y="2539457"/>
                  </a:lnTo>
                  <a:lnTo>
                    <a:pt x="7426138" y="2539457"/>
                  </a:lnTo>
                  <a:lnTo>
                    <a:pt x="7438230" y="2539457"/>
                  </a:lnTo>
                  <a:lnTo>
                    <a:pt x="7438230" y="2861260"/>
                  </a:lnTo>
                  <a:lnTo>
                    <a:pt x="7465019" y="2887379"/>
                  </a:lnTo>
                  <a:lnTo>
                    <a:pt x="7465019" y="2539457"/>
                  </a:lnTo>
                  <a:lnTo>
                    <a:pt x="7507844" y="2539457"/>
                  </a:lnTo>
                  <a:lnTo>
                    <a:pt x="7512198" y="2539457"/>
                  </a:lnTo>
                  <a:lnTo>
                    <a:pt x="7522578" y="2569929"/>
                  </a:lnTo>
                  <a:cubicBezTo>
                    <a:pt x="7526597" y="2571715"/>
                    <a:pt x="7531676" y="2573333"/>
                    <a:pt x="7537815" y="2574784"/>
                  </a:cubicBezTo>
                  <a:cubicBezTo>
                    <a:pt x="7543954" y="2576236"/>
                    <a:pt x="7550819" y="2577798"/>
                    <a:pt x="7558409" y="2579472"/>
                  </a:cubicBezTo>
                  <a:cubicBezTo>
                    <a:pt x="7565999" y="2581147"/>
                    <a:pt x="7573868" y="2582989"/>
                    <a:pt x="7582017" y="2584998"/>
                  </a:cubicBezTo>
                  <a:cubicBezTo>
                    <a:pt x="7590165" y="2587007"/>
                    <a:pt x="7598258" y="2589351"/>
                    <a:pt x="7606294" y="2592030"/>
                  </a:cubicBezTo>
                  <a:cubicBezTo>
                    <a:pt x="7612768" y="2594263"/>
                    <a:pt x="7619242" y="2597276"/>
                    <a:pt x="7625716" y="2601071"/>
                  </a:cubicBezTo>
                  <a:cubicBezTo>
                    <a:pt x="7632190" y="2604867"/>
                    <a:pt x="7638050" y="2609554"/>
                    <a:pt x="7643297" y="2615135"/>
                  </a:cubicBezTo>
                  <a:cubicBezTo>
                    <a:pt x="7648543" y="2620716"/>
                    <a:pt x="7652784" y="2627191"/>
                    <a:pt x="7656021" y="2634558"/>
                  </a:cubicBezTo>
                  <a:cubicBezTo>
                    <a:pt x="7659258" y="2641924"/>
                    <a:pt x="7660877" y="2650296"/>
                    <a:pt x="7660877" y="2659672"/>
                  </a:cubicBezTo>
                  <a:cubicBezTo>
                    <a:pt x="7660877" y="2665477"/>
                    <a:pt x="7660263" y="2670444"/>
                    <a:pt x="7659035" y="2674574"/>
                  </a:cubicBezTo>
                  <a:cubicBezTo>
                    <a:pt x="7657807" y="2678704"/>
                    <a:pt x="7655966" y="2681550"/>
                    <a:pt x="7653510" y="2683113"/>
                  </a:cubicBezTo>
                  <a:cubicBezTo>
                    <a:pt x="7644134" y="2680211"/>
                    <a:pt x="7634981" y="2678759"/>
                    <a:pt x="7626051" y="2678759"/>
                  </a:cubicBezTo>
                  <a:cubicBezTo>
                    <a:pt x="7615336" y="2678759"/>
                    <a:pt x="7606127" y="2680769"/>
                    <a:pt x="7598425" y="2684787"/>
                  </a:cubicBezTo>
                  <a:cubicBezTo>
                    <a:pt x="7590723" y="2688806"/>
                    <a:pt x="7584361" y="2693717"/>
                    <a:pt x="7579338" y="2699521"/>
                  </a:cubicBezTo>
                  <a:cubicBezTo>
                    <a:pt x="7574315" y="2705325"/>
                    <a:pt x="7570575" y="2711632"/>
                    <a:pt x="7568120" y="2718441"/>
                  </a:cubicBezTo>
                  <a:cubicBezTo>
                    <a:pt x="7565664" y="2725250"/>
                    <a:pt x="7564436" y="2731445"/>
                    <a:pt x="7564436" y="2737026"/>
                  </a:cubicBezTo>
                  <a:cubicBezTo>
                    <a:pt x="7564436" y="2743946"/>
                    <a:pt x="7565887" y="2750476"/>
                    <a:pt x="7568790" y="2756615"/>
                  </a:cubicBezTo>
                  <a:cubicBezTo>
                    <a:pt x="7571692" y="2762754"/>
                    <a:pt x="7575543" y="2768168"/>
                    <a:pt x="7580342" y="2772856"/>
                  </a:cubicBezTo>
                  <a:cubicBezTo>
                    <a:pt x="7585142" y="2777545"/>
                    <a:pt x="7590779" y="2781228"/>
                    <a:pt x="7597253" y="2783907"/>
                  </a:cubicBezTo>
                  <a:cubicBezTo>
                    <a:pt x="7603727" y="2786585"/>
                    <a:pt x="7610536" y="2787925"/>
                    <a:pt x="7617680" y="2787925"/>
                  </a:cubicBezTo>
                  <a:cubicBezTo>
                    <a:pt x="7623484" y="2787925"/>
                    <a:pt x="7629623" y="2786641"/>
                    <a:pt x="7636097" y="2784074"/>
                  </a:cubicBezTo>
                  <a:cubicBezTo>
                    <a:pt x="7642571" y="2781507"/>
                    <a:pt x="7648654" y="2777879"/>
                    <a:pt x="7654347" y="2773191"/>
                  </a:cubicBezTo>
                  <a:cubicBezTo>
                    <a:pt x="7660040" y="2768503"/>
                    <a:pt x="7664951" y="2762699"/>
                    <a:pt x="7669081" y="2755778"/>
                  </a:cubicBezTo>
                  <a:cubicBezTo>
                    <a:pt x="7673211" y="2748857"/>
                    <a:pt x="7675834" y="2741044"/>
                    <a:pt x="7676950" y="2732338"/>
                  </a:cubicBezTo>
                  <a:cubicBezTo>
                    <a:pt x="7684541" y="2735463"/>
                    <a:pt x="7691796" y="2740318"/>
                    <a:pt x="7698717" y="2746904"/>
                  </a:cubicBezTo>
                  <a:cubicBezTo>
                    <a:pt x="7705637" y="2753490"/>
                    <a:pt x="7712111" y="2760969"/>
                    <a:pt x="7718139" y="2769340"/>
                  </a:cubicBezTo>
                  <a:cubicBezTo>
                    <a:pt x="7724166" y="2777712"/>
                    <a:pt x="7729580" y="2786697"/>
                    <a:pt x="7734379" y="2796296"/>
                  </a:cubicBezTo>
                  <a:cubicBezTo>
                    <a:pt x="7739179" y="2805896"/>
                    <a:pt x="7743253" y="2815272"/>
                    <a:pt x="7746602" y="2824425"/>
                  </a:cubicBezTo>
                  <a:cubicBezTo>
                    <a:pt x="7749951" y="2833578"/>
                    <a:pt x="7752574" y="2842117"/>
                    <a:pt x="7754471" y="2850042"/>
                  </a:cubicBezTo>
                  <a:cubicBezTo>
                    <a:pt x="7756369" y="2857967"/>
                    <a:pt x="7757318" y="2864497"/>
                    <a:pt x="7757318" y="2869632"/>
                  </a:cubicBezTo>
                  <a:lnTo>
                    <a:pt x="7770712" y="2885371"/>
                  </a:lnTo>
                  <a:lnTo>
                    <a:pt x="7770712" y="2539457"/>
                  </a:lnTo>
                  <a:lnTo>
                    <a:pt x="7812644" y="2539457"/>
                  </a:lnTo>
                  <a:lnTo>
                    <a:pt x="7822355" y="2539457"/>
                  </a:lnTo>
                  <a:cubicBezTo>
                    <a:pt x="7826151" y="2540126"/>
                    <a:pt x="7830448" y="2542917"/>
                    <a:pt x="7835248" y="2547828"/>
                  </a:cubicBezTo>
                  <a:cubicBezTo>
                    <a:pt x="7840047" y="2552739"/>
                    <a:pt x="7844512" y="2558320"/>
                    <a:pt x="7848642" y="2564571"/>
                  </a:cubicBezTo>
                  <a:cubicBezTo>
                    <a:pt x="7852772" y="2570822"/>
                    <a:pt x="7856288" y="2576961"/>
                    <a:pt x="7859190" y="2582989"/>
                  </a:cubicBezTo>
                  <a:cubicBezTo>
                    <a:pt x="7862093" y="2589016"/>
                    <a:pt x="7863544" y="2593481"/>
                    <a:pt x="7863544" y="2596384"/>
                  </a:cubicBezTo>
                  <a:lnTo>
                    <a:pt x="7863544" y="2866618"/>
                  </a:lnTo>
                  <a:lnTo>
                    <a:pt x="7890333" y="2890728"/>
                  </a:lnTo>
                  <a:lnTo>
                    <a:pt x="7890333" y="2539457"/>
                  </a:lnTo>
                  <a:lnTo>
                    <a:pt x="7958980" y="2539457"/>
                  </a:lnTo>
                  <a:lnTo>
                    <a:pt x="7940562" y="2514342"/>
                  </a:lnTo>
                  <a:lnTo>
                    <a:pt x="7889998" y="2514342"/>
                  </a:lnTo>
                  <a:cubicBezTo>
                    <a:pt x="7888658" y="2510323"/>
                    <a:pt x="7887319" y="2505077"/>
                    <a:pt x="7885980" y="2498603"/>
                  </a:cubicBezTo>
                  <a:cubicBezTo>
                    <a:pt x="7884640" y="2492129"/>
                    <a:pt x="7883022" y="2485544"/>
                    <a:pt x="7881124" y="2478846"/>
                  </a:cubicBezTo>
                  <a:cubicBezTo>
                    <a:pt x="7879226" y="2472149"/>
                    <a:pt x="7876882" y="2466010"/>
                    <a:pt x="7874092" y="2460429"/>
                  </a:cubicBezTo>
                  <a:cubicBezTo>
                    <a:pt x="7871301" y="2454848"/>
                    <a:pt x="7867785" y="2451053"/>
                    <a:pt x="7863544" y="2449043"/>
                  </a:cubicBezTo>
                  <a:lnTo>
                    <a:pt x="7863544" y="2559213"/>
                  </a:lnTo>
                  <a:cubicBezTo>
                    <a:pt x="7859749" y="2552516"/>
                    <a:pt x="7856344" y="2546656"/>
                    <a:pt x="7853330" y="2541633"/>
                  </a:cubicBezTo>
                  <a:cubicBezTo>
                    <a:pt x="7850317" y="2536610"/>
                    <a:pt x="7847135" y="2532313"/>
                    <a:pt x="7843787" y="2528741"/>
                  </a:cubicBezTo>
                  <a:cubicBezTo>
                    <a:pt x="7840438" y="2525169"/>
                    <a:pt x="7836755" y="2522211"/>
                    <a:pt x="7832736" y="2519867"/>
                  </a:cubicBezTo>
                  <a:lnTo>
                    <a:pt x="7821962" y="2515732"/>
                  </a:lnTo>
                  <a:lnTo>
                    <a:pt x="7820942" y="2514342"/>
                  </a:lnTo>
                  <a:lnTo>
                    <a:pt x="7818337" y="2514342"/>
                  </a:lnTo>
                  <a:lnTo>
                    <a:pt x="7794227" y="2514342"/>
                  </a:lnTo>
                  <a:lnTo>
                    <a:pt x="7515249" y="2514342"/>
                  </a:lnTo>
                  <a:lnTo>
                    <a:pt x="7489427" y="2514342"/>
                  </a:lnTo>
                  <a:lnTo>
                    <a:pt x="7465019" y="2514342"/>
                  </a:lnTo>
                  <a:cubicBezTo>
                    <a:pt x="7463456" y="2504519"/>
                    <a:pt x="7461112" y="2494975"/>
                    <a:pt x="7457987" y="2485711"/>
                  </a:cubicBezTo>
                  <a:cubicBezTo>
                    <a:pt x="7454862" y="2476446"/>
                    <a:pt x="7450732" y="2467350"/>
                    <a:pt x="7445597" y="2458420"/>
                  </a:cubicBezTo>
                  <a:cubicBezTo>
                    <a:pt x="7440463" y="2449490"/>
                    <a:pt x="7434100" y="2440727"/>
                    <a:pt x="7426510" y="2432133"/>
                  </a:cubicBezTo>
                  <a:cubicBezTo>
                    <a:pt x="7418920" y="2423538"/>
                    <a:pt x="7409990" y="2414887"/>
                    <a:pt x="7399721" y="2406181"/>
                  </a:cubicBezTo>
                  <a:cubicBezTo>
                    <a:pt x="7391238" y="2399037"/>
                    <a:pt x="7381471" y="2392229"/>
                    <a:pt x="7370420" y="2385754"/>
                  </a:cubicBezTo>
                  <a:cubicBezTo>
                    <a:pt x="7359370" y="2379280"/>
                    <a:pt x="7347371" y="2373643"/>
                    <a:pt x="7334422" y="2368844"/>
                  </a:cubicBezTo>
                  <a:cubicBezTo>
                    <a:pt x="7321474" y="2364044"/>
                    <a:pt x="7307689" y="2360193"/>
                    <a:pt x="7293067" y="2357291"/>
                  </a:cubicBezTo>
                  <a:cubicBezTo>
                    <a:pt x="7278444" y="2354389"/>
                    <a:pt x="7263097" y="2352937"/>
                    <a:pt x="7247023" y="2352937"/>
                  </a:cubicBezTo>
                  <a:close/>
                  <a:moveTo>
                    <a:pt x="6320965" y="1789249"/>
                  </a:moveTo>
                  <a:cubicBezTo>
                    <a:pt x="6310250" y="1789249"/>
                    <a:pt x="6301221" y="1792920"/>
                    <a:pt x="6293878" y="1800262"/>
                  </a:cubicBezTo>
                  <a:cubicBezTo>
                    <a:pt x="6286536" y="1807605"/>
                    <a:pt x="6282865" y="1816634"/>
                    <a:pt x="6282865" y="1827349"/>
                  </a:cubicBezTo>
                  <a:cubicBezTo>
                    <a:pt x="6282865" y="1838065"/>
                    <a:pt x="6286536" y="1847094"/>
                    <a:pt x="6293878" y="1854436"/>
                  </a:cubicBezTo>
                  <a:cubicBezTo>
                    <a:pt x="6301221" y="1861778"/>
                    <a:pt x="6310250" y="1865449"/>
                    <a:pt x="6320965" y="1865449"/>
                  </a:cubicBezTo>
                  <a:cubicBezTo>
                    <a:pt x="6331681" y="1865449"/>
                    <a:pt x="6340710" y="1861778"/>
                    <a:pt x="6348052" y="1854436"/>
                  </a:cubicBezTo>
                  <a:cubicBezTo>
                    <a:pt x="6355394" y="1847094"/>
                    <a:pt x="6359065" y="1838065"/>
                    <a:pt x="6359065" y="1827349"/>
                  </a:cubicBezTo>
                  <a:cubicBezTo>
                    <a:pt x="6359065" y="1816634"/>
                    <a:pt x="6355394" y="1807605"/>
                    <a:pt x="6348052" y="1800262"/>
                  </a:cubicBezTo>
                  <a:cubicBezTo>
                    <a:pt x="6340710" y="1792920"/>
                    <a:pt x="6331681" y="1789249"/>
                    <a:pt x="6320965" y="1789249"/>
                  </a:cubicBezTo>
                  <a:close/>
                  <a:moveTo>
                    <a:pt x="6632314" y="1717812"/>
                  </a:moveTo>
                  <a:cubicBezTo>
                    <a:pt x="6621598" y="1717812"/>
                    <a:pt x="6612569" y="1721483"/>
                    <a:pt x="6605227" y="1728825"/>
                  </a:cubicBezTo>
                  <a:cubicBezTo>
                    <a:pt x="6597885" y="1736167"/>
                    <a:pt x="6594214" y="1745196"/>
                    <a:pt x="6594214" y="1755912"/>
                  </a:cubicBezTo>
                  <a:cubicBezTo>
                    <a:pt x="6594214" y="1766627"/>
                    <a:pt x="6597885" y="1775656"/>
                    <a:pt x="6605227" y="1782998"/>
                  </a:cubicBezTo>
                  <a:cubicBezTo>
                    <a:pt x="6612569" y="1790341"/>
                    <a:pt x="6621598" y="1794012"/>
                    <a:pt x="6632314" y="1794012"/>
                  </a:cubicBezTo>
                  <a:cubicBezTo>
                    <a:pt x="6643029" y="1794012"/>
                    <a:pt x="6652058" y="1790341"/>
                    <a:pt x="6659400" y="1782998"/>
                  </a:cubicBezTo>
                  <a:cubicBezTo>
                    <a:pt x="6666743" y="1775656"/>
                    <a:pt x="6670414" y="1766627"/>
                    <a:pt x="6670414" y="1755912"/>
                  </a:cubicBezTo>
                  <a:cubicBezTo>
                    <a:pt x="6670414" y="1745196"/>
                    <a:pt x="6666743" y="1736167"/>
                    <a:pt x="6659400" y="1728825"/>
                  </a:cubicBezTo>
                  <a:cubicBezTo>
                    <a:pt x="6652058" y="1721483"/>
                    <a:pt x="6643029" y="1717812"/>
                    <a:pt x="6632314" y="1717812"/>
                  </a:cubicBezTo>
                  <a:close/>
                  <a:moveTo>
                    <a:pt x="7126125" y="1570472"/>
                  </a:moveTo>
                  <a:lnTo>
                    <a:pt x="7126125" y="1702631"/>
                  </a:lnTo>
                  <a:cubicBezTo>
                    <a:pt x="7102114" y="1670087"/>
                    <a:pt x="7072547" y="1645283"/>
                    <a:pt x="7037424" y="1628217"/>
                  </a:cubicBezTo>
                  <a:close/>
                  <a:moveTo>
                    <a:pt x="6726075" y="1570472"/>
                  </a:moveTo>
                  <a:lnTo>
                    <a:pt x="6726075" y="1702631"/>
                  </a:lnTo>
                  <a:cubicBezTo>
                    <a:pt x="6702064" y="1670087"/>
                    <a:pt x="6672497" y="1645283"/>
                    <a:pt x="6637374" y="1628217"/>
                  </a:cubicBezTo>
                  <a:close/>
                  <a:moveTo>
                    <a:pt x="5859300" y="1570472"/>
                  </a:moveTo>
                  <a:lnTo>
                    <a:pt x="5859300" y="1702631"/>
                  </a:lnTo>
                  <a:cubicBezTo>
                    <a:pt x="5835290" y="1670087"/>
                    <a:pt x="5805722" y="1645283"/>
                    <a:pt x="5770599" y="1628217"/>
                  </a:cubicBezTo>
                  <a:close/>
                  <a:moveTo>
                    <a:pt x="7392528" y="1397236"/>
                  </a:moveTo>
                  <a:lnTo>
                    <a:pt x="7392528" y="1489212"/>
                  </a:lnTo>
                  <a:cubicBezTo>
                    <a:pt x="7383796" y="1475519"/>
                    <a:pt x="7375958" y="1466441"/>
                    <a:pt x="7369013" y="1461976"/>
                  </a:cubicBezTo>
                  <a:cubicBezTo>
                    <a:pt x="7362068" y="1457511"/>
                    <a:pt x="7352046" y="1455279"/>
                    <a:pt x="7338949" y="1455279"/>
                  </a:cubicBezTo>
                  <a:lnTo>
                    <a:pt x="7337164" y="1455279"/>
                  </a:lnTo>
                  <a:lnTo>
                    <a:pt x="7321983" y="1455279"/>
                  </a:lnTo>
                  <a:lnTo>
                    <a:pt x="6940983" y="1455279"/>
                  </a:lnTo>
                  <a:lnTo>
                    <a:pt x="6962414" y="1489212"/>
                  </a:lnTo>
                  <a:lnTo>
                    <a:pt x="7126125" y="1489212"/>
                  </a:lnTo>
                  <a:lnTo>
                    <a:pt x="7126125" y="1511238"/>
                  </a:lnTo>
                  <a:lnTo>
                    <a:pt x="6957354" y="1617799"/>
                  </a:lnTo>
                  <a:lnTo>
                    <a:pt x="6987120" y="1668401"/>
                  </a:lnTo>
                  <a:cubicBezTo>
                    <a:pt x="7058359" y="1675941"/>
                    <a:pt x="7106976" y="1707890"/>
                    <a:pt x="7132971" y="1764246"/>
                  </a:cubicBezTo>
                  <a:lnTo>
                    <a:pt x="7178513" y="1794012"/>
                  </a:lnTo>
                  <a:lnTo>
                    <a:pt x="7178513" y="1562137"/>
                  </a:lnTo>
                  <a:lnTo>
                    <a:pt x="7187442" y="1562137"/>
                  </a:lnTo>
                  <a:cubicBezTo>
                    <a:pt x="7216216" y="1562137"/>
                    <a:pt x="7237002" y="1566950"/>
                    <a:pt x="7249801" y="1576574"/>
                  </a:cubicBezTo>
                  <a:cubicBezTo>
                    <a:pt x="7262601" y="1586198"/>
                    <a:pt x="7269000" y="1597757"/>
                    <a:pt x="7269000" y="1611251"/>
                  </a:cubicBezTo>
                  <a:cubicBezTo>
                    <a:pt x="7269000" y="1619585"/>
                    <a:pt x="7267115" y="1626729"/>
                    <a:pt x="7263345" y="1632682"/>
                  </a:cubicBezTo>
                  <a:cubicBezTo>
                    <a:pt x="7255209" y="1620974"/>
                    <a:pt x="7244990" y="1615120"/>
                    <a:pt x="7232686" y="1615120"/>
                  </a:cubicBezTo>
                  <a:cubicBezTo>
                    <a:pt x="7221772" y="1615120"/>
                    <a:pt x="7212793" y="1618791"/>
                    <a:pt x="7205748" y="1626134"/>
                  </a:cubicBezTo>
                  <a:cubicBezTo>
                    <a:pt x="7198704" y="1633476"/>
                    <a:pt x="7195182" y="1642703"/>
                    <a:pt x="7195182" y="1653816"/>
                  </a:cubicBezTo>
                  <a:cubicBezTo>
                    <a:pt x="7195182" y="1665523"/>
                    <a:pt x="7198952" y="1675197"/>
                    <a:pt x="7206492" y="1682837"/>
                  </a:cubicBezTo>
                  <a:cubicBezTo>
                    <a:pt x="7214033" y="1690477"/>
                    <a:pt x="7223955" y="1694297"/>
                    <a:pt x="7236258" y="1694297"/>
                  </a:cubicBezTo>
                  <a:cubicBezTo>
                    <a:pt x="7252729" y="1694297"/>
                    <a:pt x="7267065" y="1687004"/>
                    <a:pt x="7279269" y="1672419"/>
                  </a:cubicBezTo>
                  <a:cubicBezTo>
                    <a:pt x="7291473" y="1657834"/>
                    <a:pt x="7297575" y="1639131"/>
                    <a:pt x="7297575" y="1616311"/>
                  </a:cubicBezTo>
                  <a:cubicBezTo>
                    <a:pt x="7297575" y="1585553"/>
                    <a:pt x="7285669" y="1560103"/>
                    <a:pt x="7261857" y="1539962"/>
                  </a:cubicBezTo>
                  <a:cubicBezTo>
                    <a:pt x="7238044" y="1519821"/>
                    <a:pt x="7210263" y="1509353"/>
                    <a:pt x="7178513" y="1508559"/>
                  </a:cubicBezTo>
                  <a:lnTo>
                    <a:pt x="7178513" y="1489212"/>
                  </a:lnTo>
                  <a:lnTo>
                    <a:pt x="7343414" y="1489212"/>
                  </a:lnTo>
                  <a:lnTo>
                    <a:pt x="7345796" y="1489212"/>
                  </a:lnTo>
                  <a:cubicBezTo>
                    <a:pt x="7356908" y="1489212"/>
                    <a:pt x="7367475" y="1497496"/>
                    <a:pt x="7377496" y="1514066"/>
                  </a:cubicBezTo>
                  <a:cubicBezTo>
                    <a:pt x="7387517" y="1530635"/>
                    <a:pt x="7392528" y="1545568"/>
                    <a:pt x="7392528" y="1558863"/>
                  </a:cubicBezTo>
                  <a:lnTo>
                    <a:pt x="7392528" y="1759781"/>
                  </a:lnTo>
                  <a:lnTo>
                    <a:pt x="7444915" y="1794012"/>
                  </a:lnTo>
                  <a:lnTo>
                    <a:pt x="7444915" y="1489212"/>
                  </a:lnTo>
                  <a:lnTo>
                    <a:pt x="7486289" y="1489212"/>
                  </a:lnTo>
                  <a:lnTo>
                    <a:pt x="7505935" y="1489212"/>
                  </a:lnTo>
                  <a:lnTo>
                    <a:pt x="7586599" y="1489212"/>
                  </a:lnTo>
                  <a:cubicBezTo>
                    <a:pt x="7569732" y="1512627"/>
                    <a:pt x="7561299" y="1536737"/>
                    <a:pt x="7561299" y="1561542"/>
                  </a:cubicBezTo>
                  <a:cubicBezTo>
                    <a:pt x="7561299" y="1584164"/>
                    <a:pt x="7568591" y="1603363"/>
                    <a:pt x="7583176" y="1619139"/>
                  </a:cubicBezTo>
                  <a:cubicBezTo>
                    <a:pt x="7597762" y="1634914"/>
                    <a:pt x="7613885" y="1642802"/>
                    <a:pt x="7631546" y="1642802"/>
                  </a:cubicBezTo>
                  <a:cubicBezTo>
                    <a:pt x="7643055" y="1642802"/>
                    <a:pt x="7653473" y="1640868"/>
                    <a:pt x="7662799" y="1636998"/>
                  </a:cubicBezTo>
                  <a:cubicBezTo>
                    <a:pt x="7672126" y="1633128"/>
                    <a:pt x="7680857" y="1627919"/>
                    <a:pt x="7688993" y="1621371"/>
                  </a:cubicBezTo>
                  <a:cubicBezTo>
                    <a:pt x="7692764" y="1627721"/>
                    <a:pt x="7694649" y="1634071"/>
                    <a:pt x="7694649" y="1640421"/>
                  </a:cubicBezTo>
                  <a:cubicBezTo>
                    <a:pt x="7694649" y="1653121"/>
                    <a:pt x="7689787" y="1663985"/>
                    <a:pt x="7680064" y="1673014"/>
                  </a:cubicBezTo>
                  <a:cubicBezTo>
                    <a:pt x="7670340" y="1682043"/>
                    <a:pt x="7655557" y="1686558"/>
                    <a:pt x="7635713" y="1686558"/>
                  </a:cubicBezTo>
                  <a:cubicBezTo>
                    <a:pt x="7607932" y="1686558"/>
                    <a:pt x="7583176" y="1673114"/>
                    <a:pt x="7561448" y="1646225"/>
                  </a:cubicBezTo>
                  <a:cubicBezTo>
                    <a:pt x="7539719" y="1619337"/>
                    <a:pt x="7528656" y="1578707"/>
                    <a:pt x="7528259" y="1524335"/>
                  </a:cubicBezTo>
                  <a:lnTo>
                    <a:pt x="7501172" y="1515405"/>
                  </a:lnTo>
                  <a:cubicBezTo>
                    <a:pt x="7500775" y="1520962"/>
                    <a:pt x="7500577" y="1526419"/>
                    <a:pt x="7500577" y="1531777"/>
                  </a:cubicBezTo>
                  <a:cubicBezTo>
                    <a:pt x="7500577" y="1597856"/>
                    <a:pt x="7513971" y="1650095"/>
                    <a:pt x="7540760" y="1688493"/>
                  </a:cubicBezTo>
                  <a:cubicBezTo>
                    <a:pt x="7567549" y="1726890"/>
                    <a:pt x="7600391" y="1746089"/>
                    <a:pt x="7639285" y="1746089"/>
                  </a:cubicBezTo>
                  <a:cubicBezTo>
                    <a:pt x="7668455" y="1746089"/>
                    <a:pt x="7690680" y="1737556"/>
                    <a:pt x="7705960" y="1720491"/>
                  </a:cubicBezTo>
                  <a:cubicBezTo>
                    <a:pt x="7721239" y="1703425"/>
                    <a:pt x="7728879" y="1681696"/>
                    <a:pt x="7728879" y="1655304"/>
                  </a:cubicBezTo>
                  <a:cubicBezTo>
                    <a:pt x="7728879" y="1621768"/>
                    <a:pt x="7712707" y="1591804"/>
                    <a:pt x="7680361" y="1565412"/>
                  </a:cubicBezTo>
                  <a:cubicBezTo>
                    <a:pt x="7656152" y="1589026"/>
                    <a:pt x="7636010" y="1600833"/>
                    <a:pt x="7619937" y="1600833"/>
                  </a:cubicBezTo>
                  <a:cubicBezTo>
                    <a:pt x="7612198" y="1600833"/>
                    <a:pt x="7606195" y="1598600"/>
                    <a:pt x="7601929" y="1594135"/>
                  </a:cubicBezTo>
                  <a:cubicBezTo>
                    <a:pt x="7597662" y="1589671"/>
                    <a:pt x="7595529" y="1583767"/>
                    <a:pt x="7595529" y="1576425"/>
                  </a:cubicBezTo>
                  <a:cubicBezTo>
                    <a:pt x="7595529" y="1566503"/>
                    <a:pt x="7599994" y="1555242"/>
                    <a:pt x="7608924" y="1542641"/>
                  </a:cubicBezTo>
                  <a:cubicBezTo>
                    <a:pt x="7617853" y="1530040"/>
                    <a:pt x="7627974" y="1518779"/>
                    <a:pt x="7639285" y="1508857"/>
                  </a:cubicBezTo>
                  <a:cubicBezTo>
                    <a:pt x="7658136" y="1528701"/>
                    <a:pt x="7677236" y="1543980"/>
                    <a:pt x="7696583" y="1554696"/>
                  </a:cubicBezTo>
                  <a:cubicBezTo>
                    <a:pt x="7715931" y="1565412"/>
                    <a:pt x="7736618" y="1570769"/>
                    <a:pt x="7758645" y="1570769"/>
                  </a:cubicBezTo>
                  <a:cubicBezTo>
                    <a:pt x="7763011" y="1570769"/>
                    <a:pt x="7767078" y="1570472"/>
                    <a:pt x="7770849" y="1569877"/>
                  </a:cubicBezTo>
                  <a:cubicBezTo>
                    <a:pt x="7757950" y="1600436"/>
                    <a:pt x="7751501" y="1631293"/>
                    <a:pt x="7751501" y="1662448"/>
                  </a:cubicBezTo>
                  <a:cubicBezTo>
                    <a:pt x="7751501" y="1699357"/>
                    <a:pt x="7760828" y="1739640"/>
                    <a:pt x="7779481" y="1783296"/>
                  </a:cubicBezTo>
                  <a:lnTo>
                    <a:pt x="7804484" y="1791630"/>
                  </a:lnTo>
                  <a:cubicBezTo>
                    <a:pt x="7795951" y="1758888"/>
                    <a:pt x="7791685" y="1726642"/>
                    <a:pt x="7791685" y="1694892"/>
                  </a:cubicBezTo>
                  <a:cubicBezTo>
                    <a:pt x="7791685" y="1649450"/>
                    <a:pt x="7805774" y="1609564"/>
                    <a:pt x="7833952" y="1575234"/>
                  </a:cubicBezTo>
                  <a:lnTo>
                    <a:pt x="7791982" y="1521656"/>
                  </a:lnTo>
                  <a:cubicBezTo>
                    <a:pt x="7777893" y="1526419"/>
                    <a:pt x="7763903" y="1528800"/>
                    <a:pt x="7750013" y="1528800"/>
                  </a:cubicBezTo>
                  <a:cubicBezTo>
                    <a:pt x="7733145" y="1528800"/>
                    <a:pt x="7716725" y="1526121"/>
                    <a:pt x="7700751" y="1520763"/>
                  </a:cubicBezTo>
                  <a:cubicBezTo>
                    <a:pt x="7684776" y="1515405"/>
                    <a:pt x="7669745" y="1506674"/>
                    <a:pt x="7655656" y="1494569"/>
                  </a:cubicBezTo>
                  <a:lnTo>
                    <a:pt x="7662502" y="1489212"/>
                  </a:lnTo>
                  <a:lnTo>
                    <a:pt x="7886042" y="1489212"/>
                  </a:lnTo>
                  <a:lnTo>
                    <a:pt x="7864610" y="1455279"/>
                  </a:lnTo>
                  <a:lnTo>
                    <a:pt x="7484503" y="1455279"/>
                  </a:lnTo>
                  <a:lnTo>
                    <a:pt x="7464858" y="1455279"/>
                  </a:lnTo>
                  <a:lnTo>
                    <a:pt x="7442236" y="1455279"/>
                  </a:lnTo>
                  <a:cubicBezTo>
                    <a:pt x="7439260" y="1450913"/>
                    <a:pt x="7436333" y="1446200"/>
                    <a:pt x="7433455" y="1441140"/>
                  </a:cubicBezTo>
                  <a:cubicBezTo>
                    <a:pt x="7430578" y="1436080"/>
                    <a:pt x="7426113" y="1427498"/>
                    <a:pt x="7420061" y="1415393"/>
                  </a:cubicBezTo>
                  <a:cubicBezTo>
                    <a:pt x="7414009" y="1403288"/>
                    <a:pt x="7404831" y="1397236"/>
                    <a:pt x="7392528" y="1397236"/>
                  </a:cubicBezTo>
                  <a:close/>
                  <a:moveTo>
                    <a:pt x="6289711" y="1308237"/>
                  </a:moveTo>
                  <a:cubicBezTo>
                    <a:pt x="6219663" y="1308237"/>
                    <a:pt x="6151599" y="1338895"/>
                    <a:pt x="6085520" y="1400212"/>
                  </a:cubicBezTo>
                  <a:lnTo>
                    <a:pt x="6124214" y="1455279"/>
                  </a:lnTo>
                  <a:lnTo>
                    <a:pt x="6093854" y="1455279"/>
                  </a:lnTo>
                  <a:lnTo>
                    <a:pt x="6074208" y="1455279"/>
                  </a:lnTo>
                  <a:lnTo>
                    <a:pt x="6051586" y="1455279"/>
                  </a:lnTo>
                  <a:cubicBezTo>
                    <a:pt x="6048610" y="1450913"/>
                    <a:pt x="6045683" y="1446200"/>
                    <a:pt x="6042805" y="1441140"/>
                  </a:cubicBezTo>
                  <a:cubicBezTo>
                    <a:pt x="6039928" y="1436080"/>
                    <a:pt x="6035463" y="1427498"/>
                    <a:pt x="6029411" y="1415393"/>
                  </a:cubicBezTo>
                  <a:cubicBezTo>
                    <a:pt x="6023359" y="1403288"/>
                    <a:pt x="6014181" y="1397236"/>
                    <a:pt x="6001878" y="1397236"/>
                  </a:cubicBezTo>
                  <a:lnTo>
                    <a:pt x="6001878" y="1489212"/>
                  </a:lnTo>
                  <a:cubicBezTo>
                    <a:pt x="5993147" y="1475519"/>
                    <a:pt x="5985309" y="1466441"/>
                    <a:pt x="5978363" y="1461976"/>
                  </a:cubicBezTo>
                  <a:cubicBezTo>
                    <a:pt x="5974890" y="1459744"/>
                    <a:pt x="5970649" y="1458069"/>
                    <a:pt x="5965638" y="1456953"/>
                  </a:cubicBezTo>
                  <a:lnTo>
                    <a:pt x="5951470" y="1455585"/>
                  </a:lnTo>
                  <a:lnTo>
                    <a:pt x="5951276" y="1455279"/>
                  </a:lnTo>
                  <a:lnTo>
                    <a:pt x="5948300" y="1455279"/>
                  </a:lnTo>
                  <a:lnTo>
                    <a:pt x="5931333" y="1455279"/>
                  </a:lnTo>
                  <a:lnTo>
                    <a:pt x="5674158" y="1455279"/>
                  </a:lnTo>
                  <a:lnTo>
                    <a:pt x="5695589" y="1489212"/>
                  </a:lnTo>
                  <a:lnTo>
                    <a:pt x="5859300" y="1489212"/>
                  </a:lnTo>
                  <a:lnTo>
                    <a:pt x="5859300" y="1511238"/>
                  </a:lnTo>
                  <a:lnTo>
                    <a:pt x="5690529" y="1617799"/>
                  </a:lnTo>
                  <a:lnTo>
                    <a:pt x="5720295" y="1668401"/>
                  </a:lnTo>
                  <a:cubicBezTo>
                    <a:pt x="5791534" y="1675941"/>
                    <a:pt x="5840152" y="1707890"/>
                    <a:pt x="5866146" y="1764246"/>
                  </a:cubicBezTo>
                  <a:lnTo>
                    <a:pt x="5911688" y="1794012"/>
                  </a:lnTo>
                  <a:lnTo>
                    <a:pt x="5911688" y="1489212"/>
                  </a:lnTo>
                  <a:lnTo>
                    <a:pt x="5952764" y="1489212"/>
                  </a:lnTo>
                  <a:lnTo>
                    <a:pt x="5955146" y="1489212"/>
                  </a:lnTo>
                  <a:cubicBezTo>
                    <a:pt x="5966258" y="1489212"/>
                    <a:pt x="5976825" y="1497496"/>
                    <a:pt x="5986846" y="1514066"/>
                  </a:cubicBezTo>
                  <a:cubicBezTo>
                    <a:pt x="5996867" y="1530635"/>
                    <a:pt x="6001878" y="1545568"/>
                    <a:pt x="6001878" y="1558863"/>
                  </a:cubicBezTo>
                  <a:lnTo>
                    <a:pt x="6001878" y="1759781"/>
                  </a:lnTo>
                  <a:lnTo>
                    <a:pt x="6054265" y="1794012"/>
                  </a:lnTo>
                  <a:lnTo>
                    <a:pt x="6054265" y="1489212"/>
                  </a:lnTo>
                  <a:lnTo>
                    <a:pt x="6095640" y="1489212"/>
                  </a:lnTo>
                  <a:lnTo>
                    <a:pt x="6115285" y="1489212"/>
                  </a:lnTo>
                  <a:lnTo>
                    <a:pt x="6122428" y="1489212"/>
                  </a:lnTo>
                  <a:lnTo>
                    <a:pt x="6122428" y="1759781"/>
                  </a:lnTo>
                  <a:lnTo>
                    <a:pt x="6174816" y="1794012"/>
                  </a:lnTo>
                  <a:lnTo>
                    <a:pt x="6174816" y="1489212"/>
                  </a:lnTo>
                  <a:lnTo>
                    <a:pt x="6219464" y="1489212"/>
                  </a:lnTo>
                  <a:lnTo>
                    <a:pt x="6235835" y="1489212"/>
                  </a:lnTo>
                  <a:lnTo>
                    <a:pt x="6326025" y="1489212"/>
                  </a:lnTo>
                  <a:lnTo>
                    <a:pt x="6326025" y="1585652"/>
                  </a:lnTo>
                  <a:cubicBezTo>
                    <a:pt x="6326025" y="1600337"/>
                    <a:pt x="6332276" y="1614277"/>
                    <a:pt x="6344778" y="1627473"/>
                  </a:cubicBezTo>
                  <a:cubicBezTo>
                    <a:pt x="6357279" y="1640669"/>
                    <a:pt x="6373055" y="1647267"/>
                    <a:pt x="6392105" y="1647267"/>
                  </a:cubicBezTo>
                  <a:cubicBezTo>
                    <a:pt x="6405599" y="1647267"/>
                    <a:pt x="6419142" y="1643844"/>
                    <a:pt x="6432735" y="1636998"/>
                  </a:cubicBezTo>
                  <a:cubicBezTo>
                    <a:pt x="6446328" y="1630152"/>
                    <a:pt x="6459375" y="1620379"/>
                    <a:pt x="6471877" y="1607679"/>
                  </a:cubicBezTo>
                  <a:cubicBezTo>
                    <a:pt x="6477433" y="1614823"/>
                    <a:pt x="6480211" y="1623951"/>
                    <a:pt x="6480211" y="1635063"/>
                  </a:cubicBezTo>
                  <a:cubicBezTo>
                    <a:pt x="6480211" y="1650144"/>
                    <a:pt x="6472621" y="1664234"/>
                    <a:pt x="6457441" y="1677330"/>
                  </a:cubicBezTo>
                  <a:cubicBezTo>
                    <a:pt x="6442260" y="1690427"/>
                    <a:pt x="6419093" y="1696976"/>
                    <a:pt x="6387938" y="1696976"/>
                  </a:cubicBezTo>
                  <a:cubicBezTo>
                    <a:pt x="6352219" y="1696976"/>
                    <a:pt x="6322602" y="1681994"/>
                    <a:pt x="6299087" y="1652030"/>
                  </a:cubicBezTo>
                  <a:cubicBezTo>
                    <a:pt x="6275573" y="1622066"/>
                    <a:pt x="6259053" y="1579501"/>
                    <a:pt x="6249528" y="1524335"/>
                  </a:cubicBezTo>
                  <a:lnTo>
                    <a:pt x="6221846" y="1515405"/>
                  </a:lnTo>
                  <a:cubicBezTo>
                    <a:pt x="6229982" y="1598352"/>
                    <a:pt x="6249081" y="1659769"/>
                    <a:pt x="6279144" y="1699655"/>
                  </a:cubicBezTo>
                  <a:cubicBezTo>
                    <a:pt x="6309208" y="1739541"/>
                    <a:pt x="6347655" y="1759484"/>
                    <a:pt x="6394486" y="1759484"/>
                  </a:cubicBezTo>
                  <a:cubicBezTo>
                    <a:pt x="6430602" y="1759484"/>
                    <a:pt x="6459623" y="1748470"/>
                    <a:pt x="6481551" y="1726444"/>
                  </a:cubicBezTo>
                  <a:cubicBezTo>
                    <a:pt x="6503478" y="1704417"/>
                    <a:pt x="6514442" y="1675842"/>
                    <a:pt x="6514442" y="1640719"/>
                  </a:cubicBezTo>
                  <a:cubicBezTo>
                    <a:pt x="6514442" y="1601825"/>
                    <a:pt x="6495888" y="1562336"/>
                    <a:pt x="6458780" y="1522252"/>
                  </a:cubicBezTo>
                  <a:cubicBezTo>
                    <a:pt x="6444691" y="1547056"/>
                    <a:pt x="6431098" y="1565709"/>
                    <a:pt x="6418001" y="1578211"/>
                  </a:cubicBezTo>
                  <a:cubicBezTo>
                    <a:pt x="6404904" y="1590712"/>
                    <a:pt x="6394883" y="1596963"/>
                    <a:pt x="6387938" y="1596963"/>
                  </a:cubicBezTo>
                  <a:cubicBezTo>
                    <a:pt x="6384763" y="1596963"/>
                    <a:pt x="6382382" y="1595872"/>
                    <a:pt x="6380794" y="1593689"/>
                  </a:cubicBezTo>
                  <a:cubicBezTo>
                    <a:pt x="6379207" y="1591506"/>
                    <a:pt x="6378413" y="1587736"/>
                    <a:pt x="6378413" y="1582378"/>
                  </a:cubicBezTo>
                  <a:lnTo>
                    <a:pt x="6378413" y="1489212"/>
                  </a:lnTo>
                  <a:lnTo>
                    <a:pt x="6562364" y="1489212"/>
                  </a:lnTo>
                  <a:lnTo>
                    <a:pt x="6575461" y="1489212"/>
                  </a:lnTo>
                  <a:lnTo>
                    <a:pt x="6726075" y="1489212"/>
                  </a:lnTo>
                  <a:lnTo>
                    <a:pt x="6726075" y="1511238"/>
                  </a:lnTo>
                  <a:lnTo>
                    <a:pt x="6557304" y="1617799"/>
                  </a:lnTo>
                  <a:lnTo>
                    <a:pt x="6587070" y="1668401"/>
                  </a:lnTo>
                  <a:cubicBezTo>
                    <a:pt x="6658309" y="1675941"/>
                    <a:pt x="6706926" y="1707890"/>
                    <a:pt x="6732921" y="1764246"/>
                  </a:cubicBezTo>
                  <a:lnTo>
                    <a:pt x="6778463" y="1794012"/>
                  </a:lnTo>
                  <a:lnTo>
                    <a:pt x="6778463" y="1489212"/>
                  </a:lnTo>
                  <a:lnTo>
                    <a:pt x="6839482" y="1489212"/>
                  </a:lnTo>
                  <a:lnTo>
                    <a:pt x="6818051" y="1455279"/>
                  </a:lnTo>
                  <a:lnTo>
                    <a:pt x="6554030" y="1455279"/>
                  </a:lnTo>
                  <a:lnTo>
                    <a:pt x="6540933" y="1455279"/>
                  </a:lnTo>
                  <a:lnTo>
                    <a:pt x="6214404" y="1455279"/>
                  </a:lnTo>
                  <a:lnTo>
                    <a:pt x="6198033" y="1455279"/>
                  </a:lnTo>
                  <a:lnTo>
                    <a:pt x="6167077" y="1455279"/>
                  </a:lnTo>
                  <a:lnTo>
                    <a:pt x="6148325" y="1425811"/>
                  </a:lnTo>
                  <a:cubicBezTo>
                    <a:pt x="6197140" y="1375408"/>
                    <a:pt x="6253794" y="1350206"/>
                    <a:pt x="6318286" y="1350206"/>
                  </a:cubicBezTo>
                  <a:cubicBezTo>
                    <a:pt x="6366903" y="1350206"/>
                    <a:pt x="6414925" y="1364791"/>
                    <a:pt x="6462352" y="1393962"/>
                  </a:cubicBezTo>
                  <a:lnTo>
                    <a:pt x="6462352" y="1363601"/>
                  </a:lnTo>
                  <a:cubicBezTo>
                    <a:pt x="6401432" y="1326691"/>
                    <a:pt x="6343885" y="1308237"/>
                    <a:pt x="6289711" y="1308237"/>
                  </a:cubicBez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676571"/>
                  </a:lnTo>
                  <a:lnTo>
                    <a:pt x="0" y="6676571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026" name="Picture 2" descr="বাড়ির ডিজাইন ছবি | নতুন বাড়ির ডিজাইন ২০২২ | সুন্দর বাড়ির ডিজাইন | আধুনিক  বাড়ির ডিজাইন ছবি">
              <a:extLst>
                <a:ext uri="{FF2B5EF4-FFF2-40B4-BE49-F238E27FC236}">
                  <a16:creationId xmlns:a16="http://schemas.microsoft.com/office/drawing/2014/main" id="{7B3FC09B-17AC-4921-993E-E373B33504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500" y="4351371"/>
              <a:ext cx="3269696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619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FF539510-DE74-4FF4-A984-8F1BEDC0A17F}"/>
              </a:ext>
            </a:extLst>
          </p:cNvPr>
          <p:cNvGrpSpPr/>
          <p:nvPr/>
        </p:nvGrpSpPr>
        <p:grpSpPr>
          <a:xfrm flipV="1">
            <a:off x="647481" y="732179"/>
            <a:ext cx="5696060" cy="5356166"/>
            <a:chOff x="4132571" y="1465548"/>
            <a:chExt cx="3926858" cy="3926905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AFF69B1-B5DC-4E52-9733-5A83EB93550A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solidFill>
              <a:srgbClr val="FA35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593F00B-54E2-4250-A35F-833930DB873E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E03F3DE-93A5-44C4-84DE-C4F0B4B914BE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314CDFB-788A-4053-9213-BA36BC8BA19F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solidFill>
              <a:srgbClr val="E51B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1C0924B-833C-4B03-BB8F-66A5D98C89AA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solidFill>
              <a:srgbClr val="3C1F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22027F0-48BA-4C6F-B721-61984EC3A3CC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solidFill>
              <a:srgbClr val="66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BD6A16B-C5F9-4053-9D69-C79824C718AD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4DF9F7B-A002-4920-8B02-7C3775951575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233CB26-D232-4A6B-81DE-6FBF8E71957F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C284637-1266-41FE-96D9-88267F2F7E8D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6A934AD-4766-48E6-B431-6367D8BA387A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95EF839-9CCF-4E09-B0F9-5445C538A8CC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Frame 1">
            <a:extLst>
              <a:ext uri="{FF2B5EF4-FFF2-40B4-BE49-F238E27FC236}">
                <a16:creationId xmlns:a16="http://schemas.microsoft.com/office/drawing/2014/main" id="{B0546DEE-822F-4307-B3B6-BFBE78F8DDBA}"/>
              </a:ext>
            </a:extLst>
          </p:cNvPr>
          <p:cNvSpPr/>
          <p:nvPr/>
        </p:nvSpPr>
        <p:spPr>
          <a:xfrm>
            <a:off x="0" y="-18738"/>
            <a:ext cx="12192000" cy="6858000"/>
          </a:xfrm>
          <a:prstGeom prst="frame">
            <a:avLst>
              <a:gd name="adj1" fmla="val 10096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48693">
                <a:srgbClr val="00B050"/>
              </a:gs>
              <a:gs pos="92035">
                <a:srgbClr val="7030A0"/>
              </a:gs>
              <a:gs pos="33000">
                <a:srgbClr val="7030A0"/>
              </a:gs>
              <a:gs pos="68000">
                <a:srgbClr val="7030A0"/>
              </a:gs>
              <a:gs pos="12000">
                <a:srgbClr val="FF0000"/>
              </a:gs>
              <a:gs pos="84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1DF83AA-B79F-4E13-9245-6E7B543C63AD}"/>
              </a:ext>
            </a:extLst>
          </p:cNvPr>
          <p:cNvGrpSpPr/>
          <p:nvPr/>
        </p:nvGrpSpPr>
        <p:grpSpPr>
          <a:xfrm flipV="1">
            <a:off x="6096001" y="648489"/>
            <a:ext cx="5448516" cy="5439856"/>
            <a:chOff x="4132571" y="1465548"/>
            <a:chExt cx="3926858" cy="3926905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3B53464-3130-4E64-B03E-C73DAD1901FB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solidFill>
              <a:srgbClr val="FA35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9EE0316-98B8-435E-9EB5-CDA3EA8EEB44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47928B2-708D-42AB-80F8-7758AAD1E0E5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67666CCE-1B69-4AD9-B9B2-FE73E93CFFE1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solidFill>
              <a:srgbClr val="E51B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3BDA708A-C2D3-4BDD-804F-CFED0CA1AA63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solidFill>
              <a:srgbClr val="3C1F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F265368-2C74-4FE1-A7FD-5AD63075A8B2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solidFill>
              <a:srgbClr val="66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9E5D87C-BF3C-43DE-A373-ABBE692F4625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317DD82-35E2-4728-BE07-3D9AAEC73067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38B648D-CA5D-429C-9E8E-816307D6E559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84A7869-4EC8-4613-AD6E-965AEBCE347C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D794078-AE46-447E-B7E3-011049935D66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F114DFF-AFD5-4CED-9AA2-A3719B5EEA2A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1F784DF-32DE-465F-B1ED-E6C5434A8C1D}"/>
              </a:ext>
            </a:extLst>
          </p:cNvPr>
          <p:cNvSpPr/>
          <p:nvPr/>
        </p:nvSpPr>
        <p:spPr>
          <a:xfrm>
            <a:off x="662065" y="648489"/>
            <a:ext cx="10867869" cy="5477332"/>
          </a:xfrm>
          <a:custGeom>
            <a:avLst/>
            <a:gdLst/>
            <a:ahLst/>
            <a:cxnLst/>
            <a:rect l="l" t="t" r="r" b="b"/>
            <a:pathLst>
              <a:path w="10867869" h="5471410">
                <a:moveTo>
                  <a:pt x="8618985" y="3276459"/>
                </a:moveTo>
                <a:cubicBezTo>
                  <a:pt x="8609422" y="3349995"/>
                  <a:pt x="8576683" y="3426027"/>
                  <a:pt x="8523721" y="3496724"/>
                </a:cubicBezTo>
                <a:cubicBezTo>
                  <a:pt x="8468547" y="3570377"/>
                  <a:pt x="8395899" y="3642336"/>
                  <a:pt x="8315491" y="3704398"/>
                </a:cubicBezTo>
                <a:cubicBezTo>
                  <a:pt x="8232067" y="3768787"/>
                  <a:pt x="8135527" y="3829161"/>
                  <a:pt x="8036017" y="3880400"/>
                </a:cubicBezTo>
                <a:cubicBezTo>
                  <a:pt x="7934101" y="3932877"/>
                  <a:pt x="7829181" y="3978877"/>
                  <a:pt x="7729274" y="4017105"/>
                </a:cubicBezTo>
                <a:cubicBezTo>
                  <a:pt x="7612528" y="3946103"/>
                  <a:pt x="7495782" y="3875101"/>
                  <a:pt x="7379036" y="3804098"/>
                </a:cubicBezTo>
                <a:cubicBezTo>
                  <a:pt x="7469442" y="3793214"/>
                  <a:pt x="7572516" y="3775791"/>
                  <a:pt x="7682692" y="3747860"/>
                </a:cubicBezTo>
                <a:cubicBezTo>
                  <a:pt x="7792351" y="3720060"/>
                  <a:pt x="7906113" y="3685288"/>
                  <a:pt x="8021027" y="3639330"/>
                </a:cubicBezTo>
                <a:cubicBezTo>
                  <a:pt x="8134176" y="3594078"/>
                  <a:pt x="8244987" y="3541385"/>
                  <a:pt x="8350217" y="3477624"/>
                </a:cubicBezTo>
                <a:cubicBezTo>
                  <a:pt x="8452683" y="3415539"/>
                  <a:pt x="8542681" y="3348908"/>
                  <a:pt x="8618985" y="3276459"/>
                </a:cubicBezTo>
                <a:close/>
                <a:moveTo>
                  <a:pt x="3264791" y="1322679"/>
                </a:moveTo>
                <a:cubicBezTo>
                  <a:pt x="3371219" y="1386402"/>
                  <a:pt x="3477647" y="1450125"/>
                  <a:pt x="3584074" y="1513848"/>
                </a:cubicBezTo>
                <a:cubicBezTo>
                  <a:pt x="3494037" y="1522573"/>
                  <a:pt x="3394015" y="1537217"/>
                  <a:pt x="3283923" y="1563542"/>
                </a:cubicBezTo>
                <a:cubicBezTo>
                  <a:pt x="3169679" y="1590859"/>
                  <a:pt x="3055163" y="1625025"/>
                  <a:pt x="2941780" y="1670056"/>
                </a:cubicBezTo>
                <a:cubicBezTo>
                  <a:pt x="2822764" y="1717325"/>
                  <a:pt x="2710963" y="1772507"/>
                  <a:pt x="2607845" y="1838938"/>
                </a:cubicBezTo>
                <a:cubicBezTo>
                  <a:pt x="2500054" y="1908379"/>
                  <a:pt x="2413713" y="1982107"/>
                  <a:pt x="2348325" y="2058139"/>
                </a:cubicBezTo>
                <a:cubicBezTo>
                  <a:pt x="2339396" y="2026028"/>
                  <a:pt x="2340054" y="1987490"/>
                  <a:pt x="2356571" y="1943336"/>
                </a:cubicBezTo>
                <a:cubicBezTo>
                  <a:pt x="2373419" y="1898298"/>
                  <a:pt x="2402310" y="1848352"/>
                  <a:pt x="2445557" y="1795647"/>
                </a:cubicBezTo>
                <a:cubicBezTo>
                  <a:pt x="2487232" y="1744858"/>
                  <a:pt x="2538684" y="1694184"/>
                  <a:pt x="2603770" y="1643519"/>
                </a:cubicBezTo>
                <a:cubicBezTo>
                  <a:pt x="2670765" y="1591367"/>
                  <a:pt x="2746172" y="1543101"/>
                  <a:pt x="2827417" y="1499477"/>
                </a:cubicBezTo>
                <a:cubicBezTo>
                  <a:pt x="2939115" y="1439499"/>
                  <a:pt x="3037184" y="1398037"/>
                  <a:pt x="3112421" y="1370640"/>
                </a:cubicBezTo>
                <a:cubicBezTo>
                  <a:pt x="3188533" y="1342924"/>
                  <a:pt x="3239940" y="1327978"/>
                  <a:pt x="3264791" y="1322679"/>
                </a:cubicBezTo>
                <a:close/>
                <a:moveTo>
                  <a:pt x="5464880" y="498751"/>
                </a:moveTo>
                <a:cubicBezTo>
                  <a:pt x="5056369" y="498751"/>
                  <a:pt x="4647871" y="525226"/>
                  <a:pt x="4243746" y="580863"/>
                </a:cubicBezTo>
                <a:cubicBezTo>
                  <a:pt x="4167870" y="591310"/>
                  <a:pt x="4092599" y="602717"/>
                  <a:pt x="4016208" y="615426"/>
                </a:cubicBezTo>
                <a:cubicBezTo>
                  <a:pt x="3561037" y="691150"/>
                  <a:pt x="3109995" y="805032"/>
                  <a:pt x="2679598" y="972298"/>
                </a:cubicBezTo>
                <a:cubicBezTo>
                  <a:pt x="2806040" y="1048005"/>
                  <a:pt x="2932483" y="1123712"/>
                  <a:pt x="3058925" y="1199418"/>
                </a:cubicBezTo>
                <a:cubicBezTo>
                  <a:pt x="2998441" y="1217338"/>
                  <a:pt x="2930325" y="1239709"/>
                  <a:pt x="2855720" y="1268234"/>
                </a:cubicBezTo>
                <a:cubicBezTo>
                  <a:pt x="2780702" y="1296917"/>
                  <a:pt x="2683541" y="1339438"/>
                  <a:pt x="2573486" y="1398974"/>
                </a:cubicBezTo>
                <a:cubicBezTo>
                  <a:pt x="2503852" y="1436643"/>
                  <a:pt x="2443323" y="1473434"/>
                  <a:pt x="2389305" y="1510001"/>
                </a:cubicBezTo>
                <a:cubicBezTo>
                  <a:pt x="2336236" y="1545925"/>
                  <a:pt x="2290520" y="1581124"/>
                  <a:pt x="2251504" y="1614614"/>
                </a:cubicBezTo>
                <a:cubicBezTo>
                  <a:pt x="2213148" y="1647538"/>
                  <a:pt x="2180174" y="1679572"/>
                  <a:pt x="2149124" y="1712704"/>
                </a:cubicBezTo>
                <a:cubicBezTo>
                  <a:pt x="2117720" y="1746215"/>
                  <a:pt x="2087853" y="1780978"/>
                  <a:pt x="2060198" y="1817254"/>
                </a:cubicBezTo>
                <a:cubicBezTo>
                  <a:pt x="2019719" y="1842137"/>
                  <a:pt x="1976644" y="1865211"/>
                  <a:pt x="1931710" y="1888405"/>
                </a:cubicBezTo>
                <a:cubicBezTo>
                  <a:pt x="1887011" y="1911478"/>
                  <a:pt x="1843046" y="1931012"/>
                  <a:pt x="1798603" y="1950074"/>
                </a:cubicBezTo>
                <a:cubicBezTo>
                  <a:pt x="1753438" y="1969445"/>
                  <a:pt x="1713058" y="1985876"/>
                  <a:pt x="1676074" y="1996477"/>
                </a:cubicBezTo>
                <a:cubicBezTo>
                  <a:pt x="1639115" y="2007071"/>
                  <a:pt x="1610264" y="2011250"/>
                  <a:pt x="1589148" y="2007802"/>
                </a:cubicBezTo>
                <a:cubicBezTo>
                  <a:pt x="1597610" y="2001898"/>
                  <a:pt x="1613020" y="1991930"/>
                  <a:pt x="1635922" y="1978734"/>
                </a:cubicBezTo>
                <a:cubicBezTo>
                  <a:pt x="1658900" y="1965495"/>
                  <a:pt x="1686455" y="1946231"/>
                  <a:pt x="1720231" y="1923035"/>
                </a:cubicBezTo>
                <a:cubicBezTo>
                  <a:pt x="1752030" y="1901196"/>
                  <a:pt x="1787692" y="1875495"/>
                  <a:pt x="1827754" y="1844359"/>
                </a:cubicBezTo>
                <a:cubicBezTo>
                  <a:pt x="1868257" y="1812880"/>
                  <a:pt x="1911507" y="1775785"/>
                  <a:pt x="1958788" y="1733403"/>
                </a:cubicBezTo>
                <a:cubicBezTo>
                  <a:pt x="2015806" y="1682294"/>
                  <a:pt x="2061815" y="1638148"/>
                  <a:pt x="2094513" y="1601232"/>
                </a:cubicBezTo>
                <a:cubicBezTo>
                  <a:pt x="2127865" y="1563577"/>
                  <a:pt x="2151622" y="1530075"/>
                  <a:pt x="2166636" y="1501092"/>
                </a:cubicBezTo>
                <a:cubicBezTo>
                  <a:pt x="2181877" y="1471667"/>
                  <a:pt x="2187341" y="1447213"/>
                  <a:pt x="2181807" y="1427334"/>
                </a:cubicBezTo>
                <a:cubicBezTo>
                  <a:pt x="2176278" y="1407475"/>
                  <a:pt x="2162366" y="1392808"/>
                  <a:pt x="2138441" y="1383770"/>
                </a:cubicBezTo>
                <a:cubicBezTo>
                  <a:pt x="2080224" y="1361779"/>
                  <a:pt x="1985957" y="1370838"/>
                  <a:pt x="1859603" y="1419099"/>
                </a:cubicBezTo>
                <a:cubicBezTo>
                  <a:pt x="1734407" y="1466918"/>
                  <a:pt x="1578810" y="1555099"/>
                  <a:pt x="1420635" y="1715531"/>
                </a:cubicBezTo>
                <a:cubicBezTo>
                  <a:pt x="1334822" y="1802568"/>
                  <a:pt x="1265049" y="1899984"/>
                  <a:pt x="1220370" y="2001207"/>
                </a:cubicBezTo>
                <a:cubicBezTo>
                  <a:pt x="1176886" y="2099725"/>
                  <a:pt x="1163407" y="2192672"/>
                  <a:pt x="1170292" y="2276171"/>
                </a:cubicBezTo>
                <a:cubicBezTo>
                  <a:pt x="1177346" y="2361703"/>
                  <a:pt x="1209661" y="2430502"/>
                  <a:pt x="1254335" y="2482087"/>
                </a:cubicBezTo>
                <a:cubicBezTo>
                  <a:pt x="1299683" y="2534450"/>
                  <a:pt x="1359622" y="2558889"/>
                  <a:pt x="1427444" y="2560243"/>
                </a:cubicBezTo>
                <a:cubicBezTo>
                  <a:pt x="1491217" y="2561517"/>
                  <a:pt x="1560264" y="2533854"/>
                  <a:pt x="1638644" y="2481664"/>
                </a:cubicBezTo>
                <a:cubicBezTo>
                  <a:pt x="1717933" y="2428868"/>
                  <a:pt x="1803646" y="2352871"/>
                  <a:pt x="1906755" y="2262919"/>
                </a:cubicBezTo>
                <a:cubicBezTo>
                  <a:pt x="1922370" y="2372289"/>
                  <a:pt x="1986403" y="2463546"/>
                  <a:pt x="2075743" y="2532279"/>
                </a:cubicBezTo>
                <a:cubicBezTo>
                  <a:pt x="2167219" y="2602655"/>
                  <a:pt x="2277114" y="2634940"/>
                  <a:pt x="2393606" y="2640888"/>
                </a:cubicBezTo>
                <a:cubicBezTo>
                  <a:pt x="2397535" y="2427498"/>
                  <a:pt x="2510588" y="2244620"/>
                  <a:pt x="2643110" y="2116303"/>
                </a:cubicBezTo>
                <a:cubicBezTo>
                  <a:pt x="2771492" y="1991995"/>
                  <a:pt x="2925416" y="1903807"/>
                  <a:pt x="3067077" y="1842184"/>
                </a:cubicBezTo>
                <a:cubicBezTo>
                  <a:pt x="3211779" y="1779238"/>
                  <a:pt x="3350829" y="1740893"/>
                  <a:pt x="3482500" y="1715537"/>
                </a:cubicBezTo>
                <a:cubicBezTo>
                  <a:pt x="3613054" y="1690397"/>
                  <a:pt x="3734615" y="1678641"/>
                  <a:pt x="3850937" y="1673631"/>
                </a:cubicBezTo>
                <a:cubicBezTo>
                  <a:pt x="3879848" y="1690941"/>
                  <a:pt x="3908758" y="1708251"/>
                  <a:pt x="3937668" y="1725561"/>
                </a:cubicBezTo>
                <a:cubicBezTo>
                  <a:pt x="4062761" y="1676945"/>
                  <a:pt x="4191079" y="1636770"/>
                  <a:pt x="4320263" y="1603531"/>
                </a:cubicBezTo>
                <a:cubicBezTo>
                  <a:pt x="4055876" y="1364240"/>
                  <a:pt x="3791490" y="1124949"/>
                  <a:pt x="3527103" y="885659"/>
                </a:cubicBezTo>
                <a:cubicBezTo>
                  <a:pt x="3723638" y="835089"/>
                  <a:pt x="3920382" y="794163"/>
                  <a:pt x="4120361" y="760893"/>
                </a:cubicBezTo>
                <a:cubicBezTo>
                  <a:pt x="4191266" y="749097"/>
                  <a:pt x="4261131" y="738509"/>
                  <a:pt x="4331557" y="728813"/>
                </a:cubicBezTo>
                <a:cubicBezTo>
                  <a:pt x="4707336" y="677078"/>
                  <a:pt x="5087186" y="652598"/>
                  <a:pt x="5467053" y="652598"/>
                </a:cubicBezTo>
                <a:cubicBezTo>
                  <a:pt x="5923594" y="652598"/>
                  <a:pt x="6384126" y="688122"/>
                  <a:pt x="6836980" y="765013"/>
                </a:cubicBezTo>
                <a:cubicBezTo>
                  <a:pt x="6783114" y="838739"/>
                  <a:pt x="6729247" y="912466"/>
                  <a:pt x="6675381" y="986192"/>
                </a:cubicBezTo>
                <a:cubicBezTo>
                  <a:pt x="6641415" y="961510"/>
                  <a:pt x="6597271" y="935000"/>
                  <a:pt x="6541464" y="908954"/>
                </a:cubicBezTo>
                <a:cubicBezTo>
                  <a:pt x="6484343" y="882295"/>
                  <a:pt x="6417650" y="856982"/>
                  <a:pt x="6338740" y="834556"/>
                </a:cubicBezTo>
                <a:cubicBezTo>
                  <a:pt x="6258178" y="811660"/>
                  <a:pt x="6164323" y="790935"/>
                  <a:pt x="6059350" y="774834"/>
                </a:cubicBezTo>
                <a:cubicBezTo>
                  <a:pt x="5953509" y="758599"/>
                  <a:pt x="5834869" y="747686"/>
                  <a:pt x="5705956" y="743961"/>
                </a:cubicBezTo>
                <a:cubicBezTo>
                  <a:pt x="5624008" y="741593"/>
                  <a:pt x="5544199" y="742140"/>
                  <a:pt x="5466843" y="745181"/>
                </a:cubicBezTo>
                <a:cubicBezTo>
                  <a:pt x="5389708" y="748212"/>
                  <a:pt x="5314888" y="754117"/>
                  <a:pt x="5243419" y="762211"/>
                </a:cubicBezTo>
                <a:cubicBezTo>
                  <a:pt x="5102719" y="778147"/>
                  <a:pt x="4984459" y="803502"/>
                  <a:pt x="4887004" y="834616"/>
                </a:cubicBezTo>
                <a:cubicBezTo>
                  <a:pt x="4792479" y="864795"/>
                  <a:pt x="4725925" y="902090"/>
                  <a:pt x="4684422" y="940774"/>
                </a:cubicBezTo>
                <a:cubicBezTo>
                  <a:pt x="4643264" y="979137"/>
                  <a:pt x="4635527" y="1020644"/>
                  <a:pt x="4656928" y="1062377"/>
                </a:cubicBezTo>
                <a:cubicBezTo>
                  <a:pt x="4672007" y="1091780"/>
                  <a:pt x="4697069" y="1116538"/>
                  <a:pt x="4731497" y="1137010"/>
                </a:cubicBezTo>
                <a:cubicBezTo>
                  <a:pt x="4765522" y="1157244"/>
                  <a:pt x="4804532" y="1175083"/>
                  <a:pt x="4849159" y="1189083"/>
                </a:cubicBezTo>
                <a:cubicBezTo>
                  <a:pt x="4893192" y="1202896"/>
                  <a:pt x="4940712" y="1215214"/>
                  <a:pt x="4992467" y="1224173"/>
                </a:cubicBezTo>
                <a:cubicBezTo>
                  <a:pt x="5043708" y="1233042"/>
                  <a:pt x="5095274" y="1240707"/>
                  <a:pt x="5146748" y="1245948"/>
                </a:cubicBezTo>
                <a:cubicBezTo>
                  <a:pt x="5197508" y="1251116"/>
                  <a:pt x="5248204" y="1255406"/>
                  <a:pt x="5299169" y="1257839"/>
                </a:cubicBezTo>
                <a:cubicBezTo>
                  <a:pt x="5350103" y="1260270"/>
                  <a:pt x="5397431" y="1261448"/>
                  <a:pt x="5440615" y="1261448"/>
                </a:cubicBezTo>
                <a:cubicBezTo>
                  <a:pt x="5449534" y="1261448"/>
                  <a:pt x="5458390" y="1261361"/>
                  <a:pt x="5467183" y="1261302"/>
                </a:cubicBezTo>
                <a:cubicBezTo>
                  <a:pt x="5544768" y="1260781"/>
                  <a:pt x="5616748" y="1259167"/>
                  <a:pt x="5683773" y="1256496"/>
                </a:cubicBezTo>
                <a:cubicBezTo>
                  <a:pt x="5760858" y="1253425"/>
                  <a:pt x="5828172" y="1247598"/>
                  <a:pt x="5886375" y="1239125"/>
                </a:cubicBezTo>
                <a:cubicBezTo>
                  <a:pt x="5945143" y="1230570"/>
                  <a:pt x="5994428" y="1217323"/>
                  <a:pt x="6034952" y="1200150"/>
                </a:cubicBezTo>
                <a:cubicBezTo>
                  <a:pt x="6076066" y="1182727"/>
                  <a:pt x="6103385" y="1159491"/>
                  <a:pt x="6116137" y="1129835"/>
                </a:cubicBezTo>
                <a:cubicBezTo>
                  <a:pt x="6122513" y="1115006"/>
                  <a:pt x="6119646" y="1099433"/>
                  <a:pt x="6106583" y="1083683"/>
                </a:cubicBezTo>
                <a:cubicBezTo>
                  <a:pt x="6093375" y="1067757"/>
                  <a:pt x="6071644" y="1052524"/>
                  <a:pt x="6041063" y="1038747"/>
                </a:cubicBezTo>
                <a:cubicBezTo>
                  <a:pt x="6010803" y="1025113"/>
                  <a:pt x="5972682" y="1012580"/>
                  <a:pt x="5926213" y="1002867"/>
                </a:cubicBezTo>
                <a:cubicBezTo>
                  <a:pt x="5879215" y="993041"/>
                  <a:pt x="5825080" y="986492"/>
                  <a:pt x="5764045" y="983978"/>
                </a:cubicBezTo>
                <a:cubicBezTo>
                  <a:pt x="5682484" y="980618"/>
                  <a:pt x="5616008" y="984230"/>
                  <a:pt x="5563820" y="992816"/>
                </a:cubicBezTo>
                <a:cubicBezTo>
                  <a:pt x="5524899" y="999220"/>
                  <a:pt x="5492414" y="1007490"/>
                  <a:pt x="5466109" y="1016268"/>
                </a:cubicBezTo>
                <a:cubicBezTo>
                  <a:pt x="5457387" y="1019178"/>
                  <a:pt x="5449454" y="1022418"/>
                  <a:pt x="5442135" y="1025535"/>
                </a:cubicBezTo>
                <a:cubicBezTo>
                  <a:pt x="5413105" y="1037901"/>
                  <a:pt x="5394015" y="1051800"/>
                  <a:pt x="5383700" y="1065549"/>
                </a:cubicBezTo>
                <a:cubicBezTo>
                  <a:pt x="5373420" y="1079251"/>
                  <a:pt x="5368909" y="1091639"/>
                  <a:pt x="5369584" y="1102379"/>
                </a:cubicBezTo>
                <a:cubicBezTo>
                  <a:pt x="5334481" y="1102401"/>
                  <a:pt x="5303080" y="1095757"/>
                  <a:pt x="5274574" y="1083134"/>
                </a:cubicBezTo>
                <a:cubicBezTo>
                  <a:pt x="5245768" y="1070379"/>
                  <a:pt x="5229412" y="1051505"/>
                  <a:pt x="5225707" y="1026659"/>
                </a:cubicBezTo>
                <a:cubicBezTo>
                  <a:pt x="5222728" y="1006686"/>
                  <a:pt x="5229316" y="989166"/>
                  <a:pt x="5246418" y="974962"/>
                </a:cubicBezTo>
                <a:cubicBezTo>
                  <a:pt x="5263704" y="960606"/>
                  <a:pt x="5291724" y="947128"/>
                  <a:pt x="5331183" y="935873"/>
                </a:cubicBezTo>
                <a:cubicBezTo>
                  <a:pt x="5367395" y="925544"/>
                  <a:pt x="5412774" y="916708"/>
                  <a:pt x="5467574" y="910552"/>
                </a:cubicBezTo>
                <a:cubicBezTo>
                  <a:pt x="5473271" y="909912"/>
                  <a:pt x="5479064" y="909269"/>
                  <a:pt x="5484958" y="908666"/>
                </a:cubicBezTo>
                <a:cubicBezTo>
                  <a:pt x="5547920" y="902221"/>
                  <a:pt x="5621889" y="899865"/>
                  <a:pt x="5706201" y="902527"/>
                </a:cubicBezTo>
                <a:cubicBezTo>
                  <a:pt x="5790340" y="905184"/>
                  <a:pt x="5872434" y="914354"/>
                  <a:pt x="5950709" y="929417"/>
                </a:cubicBezTo>
                <a:cubicBezTo>
                  <a:pt x="6027688" y="944231"/>
                  <a:pt x="6097499" y="963942"/>
                  <a:pt x="6160527" y="987252"/>
                </a:cubicBezTo>
                <a:cubicBezTo>
                  <a:pt x="6222076" y="1010014"/>
                  <a:pt x="6274685" y="1036668"/>
                  <a:pt x="6319305" y="1064653"/>
                </a:cubicBezTo>
                <a:cubicBezTo>
                  <a:pt x="6362707" y="1091873"/>
                  <a:pt x="6396575" y="1121274"/>
                  <a:pt x="6420900" y="1149771"/>
                </a:cubicBezTo>
                <a:cubicBezTo>
                  <a:pt x="6444672" y="1177622"/>
                  <a:pt x="6457742" y="1205237"/>
                  <a:pt x="6462536" y="1230999"/>
                </a:cubicBezTo>
                <a:cubicBezTo>
                  <a:pt x="6467300" y="1256594"/>
                  <a:pt x="6461261" y="1279254"/>
                  <a:pt x="6447121" y="1298608"/>
                </a:cubicBezTo>
                <a:cubicBezTo>
                  <a:pt x="6390225" y="1376481"/>
                  <a:pt x="6333328" y="1454355"/>
                  <a:pt x="6276432" y="1532228"/>
                </a:cubicBezTo>
                <a:cubicBezTo>
                  <a:pt x="6408673" y="1554682"/>
                  <a:pt x="6540221" y="1583195"/>
                  <a:pt x="6670123" y="1618826"/>
                </a:cubicBezTo>
                <a:cubicBezTo>
                  <a:pt x="6947786" y="1383063"/>
                  <a:pt x="7225450" y="1147301"/>
                  <a:pt x="7503113" y="911538"/>
                </a:cubicBezTo>
                <a:cubicBezTo>
                  <a:pt x="7699165" y="965313"/>
                  <a:pt x="7894851" y="1029327"/>
                  <a:pt x="8083461" y="1104056"/>
                </a:cubicBezTo>
                <a:cubicBezTo>
                  <a:pt x="8147235" y="1129323"/>
                  <a:pt x="8213617" y="1157224"/>
                  <a:pt x="8278455" y="1186368"/>
                </a:cubicBezTo>
                <a:cubicBezTo>
                  <a:pt x="8370872" y="1227909"/>
                  <a:pt x="8460205" y="1271752"/>
                  <a:pt x="8549228" y="1320003"/>
                </a:cubicBezTo>
                <a:cubicBezTo>
                  <a:pt x="8466208" y="1316285"/>
                  <a:pt x="8390943" y="1320658"/>
                  <a:pt x="8320474" y="1329472"/>
                </a:cubicBezTo>
                <a:cubicBezTo>
                  <a:pt x="8250491" y="1338225"/>
                  <a:pt x="8191635" y="1355679"/>
                  <a:pt x="8143113" y="1378561"/>
                </a:cubicBezTo>
                <a:cubicBezTo>
                  <a:pt x="8110523" y="1393931"/>
                  <a:pt x="8085621" y="1415336"/>
                  <a:pt x="8069651" y="1443649"/>
                </a:cubicBezTo>
                <a:cubicBezTo>
                  <a:pt x="8053587" y="1472130"/>
                  <a:pt x="8039165" y="1502217"/>
                  <a:pt x="8029131" y="1536382"/>
                </a:cubicBezTo>
                <a:cubicBezTo>
                  <a:pt x="8019060" y="1570674"/>
                  <a:pt x="8009409" y="1606106"/>
                  <a:pt x="7999741" y="1642613"/>
                </a:cubicBezTo>
                <a:cubicBezTo>
                  <a:pt x="7990059" y="1679173"/>
                  <a:pt x="7974391" y="1712361"/>
                  <a:pt x="7959257" y="1744271"/>
                </a:cubicBezTo>
                <a:cubicBezTo>
                  <a:pt x="7944029" y="1776377"/>
                  <a:pt x="7921174" y="1802518"/>
                  <a:pt x="7898531" y="1827043"/>
                </a:cubicBezTo>
                <a:cubicBezTo>
                  <a:pt x="7875841" y="1851619"/>
                  <a:pt x="7848828" y="1869002"/>
                  <a:pt x="7817713" y="1879083"/>
                </a:cubicBezTo>
                <a:cubicBezTo>
                  <a:pt x="7784915" y="1889709"/>
                  <a:pt x="7751740" y="1895928"/>
                  <a:pt x="7718325" y="1898519"/>
                </a:cubicBezTo>
                <a:cubicBezTo>
                  <a:pt x="7685020" y="1901102"/>
                  <a:pt x="7649808" y="1899979"/>
                  <a:pt x="7612918" y="1894416"/>
                </a:cubicBezTo>
                <a:cubicBezTo>
                  <a:pt x="7576119" y="1888867"/>
                  <a:pt x="7536449" y="1880560"/>
                  <a:pt x="7493914" y="1867769"/>
                </a:cubicBezTo>
                <a:cubicBezTo>
                  <a:pt x="7451274" y="1854946"/>
                  <a:pt x="7403789" y="1838563"/>
                  <a:pt x="7350784" y="1819162"/>
                </a:cubicBezTo>
                <a:cubicBezTo>
                  <a:pt x="7299605" y="1864746"/>
                  <a:pt x="7245802" y="1909142"/>
                  <a:pt x="7189233" y="1951833"/>
                </a:cubicBezTo>
                <a:cubicBezTo>
                  <a:pt x="7288572" y="1993028"/>
                  <a:pt x="7381821" y="2032108"/>
                  <a:pt x="7469897" y="2068126"/>
                </a:cubicBezTo>
                <a:cubicBezTo>
                  <a:pt x="7556919" y="2103713"/>
                  <a:pt x="7638622" y="2134231"/>
                  <a:pt x="7718143" y="2160339"/>
                </a:cubicBezTo>
                <a:cubicBezTo>
                  <a:pt x="7797351" y="2186345"/>
                  <a:pt x="7872925" y="2204102"/>
                  <a:pt x="7946401" y="2213663"/>
                </a:cubicBezTo>
                <a:cubicBezTo>
                  <a:pt x="8020080" y="2223249"/>
                  <a:pt x="8091641" y="2222357"/>
                  <a:pt x="8160915" y="2211312"/>
                </a:cubicBezTo>
                <a:cubicBezTo>
                  <a:pt x="8203250" y="2204563"/>
                  <a:pt x="8244012" y="2190936"/>
                  <a:pt x="8280157" y="2166409"/>
                </a:cubicBezTo>
                <a:cubicBezTo>
                  <a:pt x="8316005" y="2142084"/>
                  <a:pt x="8351195" y="2115352"/>
                  <a:pt x="8380373" y="2081223"/>
                </a:cubicBezTo>
                <a:cubicBezTo>
                  <a:pt x="8409222" y="2047477"/>
                  <a:pt x="8436453" y="2011242"/>
                  <a:pt x="8460053" y="1971454"/>
                </a:cubicBezTo>
                <a:cubicBezTo>
                  <a:pt x="8483404" y="1932085"/>
                  <a:pt x="8508359" y="1896028"/>
                  <a:pt x="8531036" y="1860041"/>
                </a:cubicBezTo>
                <a:cubicBezTo>
                  <a:pt x="8553528" y="1824347"/>
                  <a:pt x="8581551" y="1794248"/>
                  <a:pt x="8609749" y="1765274"/>
                </a:cubicBezTo>
                <a:cubicBezTo>
                  <a:pt x="8637708" y="1736543"/>
                  <a:pt x="8673049" y="1716272"/>
                  <a:pt x="8715659" y="1703986"/>
                </a:cubicBezTo>
                <a:cubicBezTo>
                  <a:pt x="8731312" y="1699472"/>
                  <a:pt x="8752844" y="1695085"/>
                  <a:pt x="8780333" y="1691167"/>
                </a:cubicBezTo>
                <a:cubicBezTo>
                  <a:pt x="8807853" y="1687244"/>
                  <a:pt x="8838485" y="1684105"/>
                  <a:pt x="8872302" y="1682675"/>
                </a:cubicBezTo>
                <a:cubicBezTo>
                  <a:pt x="8906183" y="1681241"/>
                  <a:pt x="8943257" y="1681498"/>
                  <a:pt x="8983387" y="1685418"/>
                </a:cubicBezTo>
                <a:cubicBezTo>
                  <a:pt x="9023593" y="1689345"/>
                  <a:pt x="9065169" y="1695056"/>
                  <a:pt x="9107317" y="1705923"/>
                </a:cubicBezTo>
                <a:cubicBezTo>
                  <a:pt x="9309481" y="1888499"/>
                  <a:pt x="9480648" y="2112949"/>
                  <a:pt x="9553293" y="2371437"/>
                </a:cubicBezTo>
                <a:cubicBezTo>
                  <a:pt x="9571282" y="2435446"/>
                  <a:pt x="9583646" y="2503810"/>
                  <a:pt x="9588462" y="2572637"/>
                </a:cubicBezTo>
                <a:cubicBezTo>
                  <a:pt x="9590052" y="2595359"/>
                  <a:pt x="9590847" y="2618180"/>
                  <a:pt x="9590847" y="2641045"/>
                </a:cubicBezTo>
                <a:cubicBezTo>
                  <a:pt x="9590847" y="3353390"/>
                  <a:pt x="8750917" y="3922698"/>
                  <a:pt x="8028534" y="4199108"/>
                </a:cubicBezTo>
                <a:cubicBezTo>
                  <a:pt x="7994863" y="4178630"/>
                  <a:pt x="7961193" y="4158152"/>
                  <a:pt x="7927522" y="4137675"/>
                </a:cubicBezTo>
                <a:cubicBezTo>
                  <a:pt x="8065605" y="4083626"/>
                  <a:pt x="8203919" y="4019342"/>
                  <a:pt x="8333207" y="3946903"/>
                </a:cubicBezTo>
                <a:cubicBezTo>
                  <a:pt x="8466767" y="3872070"/>
                  <a:pt x="8584729" y="3789163"/>
                  <a:pt x="8685762" y="3699401"/>
                </a:cubicBezTo>
                <a:cubicBezTo>
                  <a:pt x="8790258" y="3606564"/>
                  <a:pt x="8869945" y="3509587"/>
                  <a:pt x="8927647" y="3405971"/>
                </a:cubicBezTo>
                <a:cubicBezTo>
                  <a:pt x="8985824" y="3301505"/>
                  <a:pt x="9009617" y="3198905"/>
                  <a:pt x="9007027" y="3102702"/>
                </a:cubicBezTo>
                <a:cubicBezTo>
                  <a:pt x="9004339" y="3002881"/>
                  <a:pt x="8965811" y="2916398"/>
                  <a:pt x="8907851" y="2845544"/>
                </a:cubicBezTo>
                <a:cubicBezTo>
                  <a:pt x="8848183" y="2772600"/>
                  <a:pt x="8761269" y="2724554"/>
                  <a:pt x="8660373" y="2695143"/>
                </a:cubicBezTo>
                <a:cubicBezTo>
                  <a:pt x="8648956" y="2784666"/>
                  <a:pt x="8616045" y="2879828"/>
                  <a:pt x="8559441" y="2973903"/>
                </a:cubicBezTo>
                <a:cubicBezTo>
                  <a:pt x="8500920" y="3071166"/>
                  <a:pt x="8423681" y="3155564"/>
                  <a:pt x="8332230" y="3232688"/>
                </a:cubicBezTo>
                <a:cubicBezTo>
                  <a:pt x="8237459" y="3312613"/>
                  <a:pt x="8136861" y="3375514"/>
                  <a:pt x="8026972" y="3431971"/>
                </a:cubicBezTo>
                <a:cubicBezTo>
                  <a:pt x="7916157" y="3488904"/>
                  <a:pt x="7807443" y="3530306"/>
                  <a:pt x="7697547" y="3564345"/>
                </a:cubicBezTo>
                <a:cubicBezTo>
                  <a:pt x="7587612" y="3598395"/>
                  <a:pt x="7485469" y="3619559"/>
                  <a:pt x="7387480" y="3634465"/>
                </a:cubicBezTo>
                <a:cubicBezTo>
                  <a:pt x="7289863" y="3649315"/>
                  <a:pt x="7202647" y="3653182"/>
                  <a:pt x="7126977" y="3650803"/>
                </a:cubicBezTo>
                <a:cubicBezTo>
                  <a:pt x="7078202" y="3621139"/>
                  <a:pt x="7029427" y="3591475"/>
                  <a:pt x="6980651" y="3561811"/>
                </a:cubicBezTo>
                <a:cubicBezTo>
                  <a:pt x="6855297" y="3609776"/>
                  <a:pt x="6727552" y="3649217"/>
                  <a:pt x="6596730" y="3682284"/>
                </a:cubicBezTo>
                <a:cubicBezTo>
                  <a:pt x="6857464" y="3922507"/>
                  <a:pt x="7118198" y="4162729"/>
                  <a:pt x="7378932" y="4402951"/>
                </a:cubicBezTo>
                <a:cubicBezTo>
                  <a:pt x="7185585" y="4451821"/>
                  <a:pt x="6986585" y="4492509"/>
                  <a:pt x="6789501" y="4524667"/>
                </a:cubicBezTo>
                <a:cubicBezTo>
                  <a:pt x="6718318" y="4536282"/>
                  <a:pt x="6646505" y="4546947"/>
                  <a:pt x="6574105" y="4556655"/>
                </a:cubicBezTo>
                <a:cubicBezTo>
                  <a:pt x="6533718" y="4562070"/>
                  <a:pt x="6493357" y="4567160"/>
                  <a:pt x="6452827" y="4571956"/>
                </a:cubicBezTo>
                <a:cubicBezTo>
                  <a:pt x="6379459" y="4580636"/>
                  <a:pt x="6311529" y="4584424"/>
                  <a:pt x="6249572" y="4584053"/>
                </a:cubicBezTo>
                <a:cubicBezTo>
                  <a:pt x="6187674" y="4583683"/>
                  <a:pt x="6135052" y="4578878"/>
                  <a:pt x="6091559" y="4571276"/>
                </a:cubicBezTo>
                <a:cubicBezTo>
                  <a:pt x="6048341" y="4563722"/>
                  <a:pt x="6014078" y="4552381"/>
                  <a:pt x="5988279" y="4539172"/>
                </a:cubicBezTo>
                <a:cubicBezTo>
                  <a:pt x="5962685" y="4526067"/>
                  <a:pt x="5948012" y="4510249"/>
                  <a:pt x="5943517" y="4492799"/>
                </a:cubicBezTo>
                <a:lnTo>
                  <a:pt x="5758718" y="3775489"/>
                </a:lnTo>
                <a:lnTo>
                  <a:pt x="5781342" y="3773192"/>
                </a:lnTo>
                <a:cubicBezTo>
                  <a:pt x="6493417" y="3676227"/>
                  <a:pt x="7029066" y="3256962"/>
                  <a:pt x="7029066" y="2754443"/>
                </a:cubicBezTo>
                <a:cubicBezTo>
                  <a:pt x="7029066" y="2180136"/>
                  <a:pt x="6329442" y="1714568"/>
                  <a:pt x="5466413" y="1714568"/>
                </a:cubicBezTo>
                <a:cubicBezTo>
                  <a:pt x="4603384" y="1714568"/>
                  <a:pt x="3903760" y="2180136"/>
                  <a:pt x="3903760" y="2754443"/>
                </a:cubicBezTo>
                <a:cubicBezTo>
                  <a:pt x="3903760" y="3292856"/>
                  <a:pt x="4518664" y="3735697"/>
                  <a:pt x="5306641" y="3788949"/>
                </a:cubicBezTo>
                <a:lnTo>
                  <a:pt x="5368436" y="3791026"/>
                </a:lnTo>
                <a:lnTo>
                  <a:pt x="5303722" y="4550675"/>
                </a:lnTo>
                <a:cubicBezTo>
                  <a:pt x="5303099" y="4557995"/>
                  <a:pt x="5300073" y="4566035"/>
                  <a:pt x="5294456" y="4574688"/>
                </a:cubicBezTo>
                <a:cubicBezTo>
                  <a:pt x="5288830" y="4583358"/>
                  <a:pt x="5277002" y="4591548"/>
                  <a:pt x="5258707" y="4598827"/>
                </a:cubicBezTo>
                <a:cubicBezTo>
                  <a:pt x="5240321" y="4606142"/>
                  <a:pt x="5212754" y="4612199"/>
                  <a:pt x="5175897" y="4616244"/>
                </a:cubicBezTo>
                <a:cubicBezTo>
                  <a:pt x="5138947" y="4620300"/>
                  <a:pt x="5089218" y="4621204"/>
                  <a:pt x="5027017" y="4618028"/>
                </a:cubicBezTo>
                <a:cubicBezTo>
                  <a:pt x="4910867" y="4612099"/>
                  <a:pt x="4793946" y="4603708"/>
                  <a:pt x="4678230" y="4592913"/>
                </a:cubicBezTo>
                <a:cubicBezTo>
                  <a:pt x="4611315" y="4586671"/>
                  <a:pt x="4544399" y="4579606"/>
                  <a:pt x="4476236" y="4571509"/>
                </a:cubicBezTo>
                <a:cubicBezTo>
                  <a:pt x="4367818" y="4558630"/>
                  <a:pt x="4260635" y="4543632"/>
                  <a:pt x="4154755" y="4526523"/>
                </a:cubicBezTo>
                <a:cubicBezTo>
                  <a:pt x="4208562" y="4449171"/>
                  <a:pt x="4262368" y="4371818"/>
                  <a:pt x="4316175" y="4294466"/>
                </a:cubicBezTo>
                <a:cubicBezTo>
                  <a:pt x="4339373" y="4261117"/>
                  <a:pt x="4350382" y="4229572"/>
                  <a:pt x="4350611" y="4199877"/>
                </a:cubicBezTo>
                <a:cubicBezTo>
                  <a:pt x="4350839" y="4170232"/>
                  <a:pt x="4335854" y="4140430"/>
                  <a:pt x="4305830" y="4109807"/>
                </a:cubicBezTo>
                <a:cubicBezTo>
                  <a:pt x="4276616" y="4080011"/>
                  <a:pt x="4233346" y="4046835"/>
                  <a:pt x="4174878" y="4012018"/>
                </a:cubicBezTo>
                <a:cubicBezTo>
                  <a:pt x="4115811" y="3976844"/>
                  <a:pt x="4040570" y="3935321"/>
                  <a:pt x="3951160" y="3886729"/>
                </a:cubicBezTo>
                <a:cubicBezTo>
                  <a:pt x="3882232" y="3903094"/>
                  <a:pt x="3799816" y="3912850"/>
                  <a:pt x="3704699" y="3913341"/>
                </a:cubicBezTo>
                <a:cubicBezTo>
                  <a:pt x="3608478" y="3913836"/>
                  <a:pt x="3510147" y="3908797"/>
                  <a:pt x="3407177" y="3894382"/>
                </a:cubicBezTo>
                <a:cubicBezTo>
                  <a:pt x="3302825" y="3879774"/>
                  <a:pt x="3203282" y="3859972"/>
                  <a:pt x="3110147" y="3833368"/>
                </a:cubicBezTo>
                <a:cubicBezTo>
                  <a:pt x="3012489" y="3805473"/>
                  <a:pt x="2931953" y="3775015"/>
                  <a:pt x="2869455" y="3744462"/>
                </a:cubicBezTo>
                <a:cubicBezTo>
                  <a:pt x="3125578" y="3635623"/>
                  <a:pt x="3381702" y="3526783"/>
                  <a:pt x="3637826" y="3417944"/>
                </a:cubicBezTo>
                <a:cubicBezTo>
                  <a:pt x="3520710" y="3353944"/>
                  <a:pt x="3408210" y="3279006"/>
                  <a:pt x="3309158" y="3188513"/>
                </a:cubicBezTo>
                <a:cubicBezTo>
                  <a:pt x="2898060" y="3292871"/>
                  <a:pt x="2486962" y="3397230"/>
                  <a:pt x="2075864" y="3501588"/>
                </a:cubicBezTo>
                <a:cubicBezTo>
                  <a:pt x="2239326" y="3650926"/>
                  <a:pt x="2416719" y="3756452"/>
                  <a:pt x="2584413" y="3836005"/>
                </a:cubicBezTo>
                <a:cubicBezTo>
                  <a:pt x="2751064" y="3915063"/>
                  <a:pt x="2912852" y="3970250"/>
                  <a:pt x="3059348" y="4009800"/>
                </a:cubicBezTo>
                <a:cubicBezTo>
                  <a:pt x="3207355" y="4049757"/>
                  <a:pt x="3341031" y="4073200"/>
                  <a:pt x="3460521" y="4087147"/>
                </a:cubicBezTo>
                <a:cubicBezTo>
                  <a:pt x="3579635" y="4101050"/>
                  <a:pt x="3687781" y="4105950"/>
                  <a:pt x="3781722" y="4105872"/>
                </a:cubicBezTo>
                <a:cubicBezTo>
                  <a:pt x="3779869" y="4114861"/>
                  <a:pt x="3773146" y="4125459"/>
                  <a:pt x="3762197" y="4137925"/>
                </a:cubicBezTo>
                <a:cubicBezTo>
                  <a:pt x="3751262" y="4150378"/>
                  <a:pt x="3738946" y="4162561"/>
                  <a:pt x="3725324" y="4174560"/>
                </a:cubicBezTo>
                <a:cubicBezTo>
                  <a:pt x="3645543" y="4244837"/>
                  <a:pt x="3565761" y="4315114"/>
                  <a:pt x="3485980" y="4385391"/>
                </a:cubicBezTo>
                <a:cubicBezTo>
                  <a:pt x="2666473" y="4168723"/>
                  <a:pt x="1732600" y="3773775"/>
                  <a:pt x="1423732" y="3036752"/>
                </a:cubicBezTo>
                <a:cubicBezTo>
                  <a:pt x="1319462" y="3046962"/>
                  <a:pt x="1215193" y="3057172"/>
                  <a:pt x="1110923" y="3067383"/>
                </a:cubicBezTo>
                <a:cubicBezTo>
                  <a:pt x="1560996" y="4141351"/>
                  <a:pt x="3135078" y="4570675"/>
                  <a:pt x="4399620" y="4720894"/>
                </a:cubicBezTo>
                <a:cubicBezTo>
                  <a:pt x="4473056" y="4729618"/>
                  <a:pt x="4545151" y="4737229"/>
                  <a:pt x="4617244" y="4743955"/>
                </a:cubicBezTo>
                <a:cubicBezTo>
                  <a:pt x="4788337" y="4759915"/>
                  <a:pt x="4960785" y="4770902"/>
                  <a:pt x="5131573" y="4777036"/>
                </a:cubicBezTo>
                <a:cubicBezTo>
                  <a:pt x="5265406" y="4781842"/>
                  <a:pt x="5377977" y="4778976"/>
                  <a:pt x="5467040" y="4771404"/>
                </a:cubicBezTo>
                <a:cubicBezTo>
                  <a:pt x="5477959" y="4770475"/>
                  <a:pt x="5488528" y="4769360"/>
                  <a:pt x="5498770" y="4768318"/>
                </a:cubicBezTo>
                <a:cubicBezTo>
                  <a:pt x="5591732" y="4758855"/>
                  <a:pt x="5669549" y="4743704"/>
                  <a:pt x="5732832" y="4727130"/>
                </a:cubicBezTo>
                <a:cubicBezTo>
                  <a:pt x="5804173" y="4738424"/>
                  <a:pt x="5894544" y="4747694"/>
                  <a:pt x="6002298" y="4751741"/>
                </a:cubicBezTo>
                <a:cubicBezTo>
                  <a:pt x="6110280" y="4755796"/>
                  <a:pt x="6229948" y="4752544"/>
                  <a:pt x="6363080" y="4739393"/>
                </a:cubicBezTo>
                <a:cubicBezTo>
                  <a:pt x="6462830" y="4729541"/>
                  <a:pt x="6561697" y="4718046"/>
                  <a:pt x="6659815" y="4704890"/>
                </a:cubicBezTo>
                <a:cubicBezTo>
                  <a:pt x="6737817" y="4694431"/>
                  <a:pt x="6815187" y="4682941"/>
                  <a:pt x="6891878" y="4670428"/>
                </a:cubicBezTo>
                <a:cubicBezTo>
                  <a:pt x="8164201" y="4462822"/>
                  <a:pt x="9909981" y="3735911"/>
                  <a:pt x="9909981" y="2641550"/>
                </a:cubicBezTo>
                <a:cubicBezTo>
                  <a:pt x="9909981" y="2616751"/>
                  <a:pt x="9909136" y="2591999"/>
                  <a:pt x="9907412" y="2567356"/>
                </a:cubicBezTo>
                <a:cubicBezTo>
                  <a:pt x="9902223" y="2493203"/>
                  <a:pt x="9888902" y="2419549"/>
                  <a:pt x="9869521" y="2350588"/>
                </a:cubicBezTo>
                <a:cubicBezTo>
                  <a:pt x="9702969" y="1757953"/>
                  <a:pt x="9082255" y="1337321"/>
                  <a:pt x="8496041" y="1073822"/>
                </a:cubicBezTo>
                <a:cubicBezTo>
                  <a:pt x="8426187" y="1042423"/>
                  <a:pt x="8354667" y="1012364"/>
                  <a:pt x="8285959" y="985141"/>
                </a:cubicBezTo>
                <a:cubicBezTo>
                  <a:pt x="7397318" y="633055"/>
                  <a:pt x="6421178" y="498751"/>
                  <a:pt x="5464880" y="498751"/>
                </a:cubicBezTo>
                <a:close/>
                <a:moveTo>
                  <a:pt x="0" y="0"/>
                </a:moveTo>
                <a:lnTo>
                  <a:pt x="10867869" y="0"/>
                </a:lnTo>
                <a:lnTo>
                  <a:pt x="10867869" y="5471410"/>
                </a:lnTo>
                <a:lnTo>
                  <a:pt x="0" y="547141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3FE779-613A-4DB2-AFE9-183C8B908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50" y="1965708"/>
            <a:ext cx="4209100" cy="2926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968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E47CC7DB-6029-4D48-A662-C3BE3DF4F490}"/>
              </a:ext>
            </a:extLst>
          </p:cNvPr>
          <p:cNvGrpSpPr/>
          <p:nvPr/>
        </p:nvGrpSpPr>
        <p:grpSpPr>
          <a:xfrm>
            <a:off x="4472445" y="589058"/>
            <a:ext cx="3130515" cy="2342026"/>
            <a:chOff x="4132571" y="1465548"/>
            <a:chExt cx="3926858" cy="3926905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661D0BC-E5DC-4BF0-A3C5-D3C6ED9D4697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solidFill>
              <a:srgbClr val="FA35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98D037B-2C3C-4D33-A7BB-38C7B30FAD2E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AAD75DF-0A75-46C9-ACE1-12C3513B21AA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351777B-A0A7-486D-A474-555439932E48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solidFill>
              <a:srgbClr val="E51B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E25DE43-D0BA-49EE-9D0B-3DD717A4159E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solidFill>
              <a:srgbClr val="3C1F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7A8A18-7518-4E63-A3C6-297D7204B970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solidFill>
              <a:srgbClr val="66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BF4B0E6-2271-4A5C-B49C-73C6861357B5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D7FC177-4885-4560-A089-C9A8D269DE60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521EF8D-E7ED-4F38-B2F5-288CB9E94EAA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D9CA3CD-0B0D-4A2A-89EF-C0822543D103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37C1441-54C3-4EA0-97DE-BCAA0A5B80A6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1952FBA-800E-486A-BEE6-E04933E4E36B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80E000-5025-4517-9B8C-88F675A2F001}"/>
              </a:ext>
            </a:extLst>
          </p:cNvPr>
          <p:cNvGrpSpPr/>
          <p:nvPr/>
        </p:nvGrpSpPr>
        <p:grpSpPr>
          <a:xfrm>
            <a:off x="6000258" y="1051658"/>
            <a:ext cx="5550837" cy="5219607"/>
            <a:chOff x="4132571" y="1465548"/>
            <a:chExt cx="3926858" cy="392690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ED27706-49D8-4B94-9E3D-9322BC01DC97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solidFill>
              <a:srgbClr val="FA35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4533EF0-A548-4CC3-BA7C-CCCCFB5738BD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5CE6170-43AE-4F72-8111-E93F76E669F2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D66B852-F516-4FA1-9F5B-090CE3299C33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solidFill>
              <a:srgbClr val="E51B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8CAEA26-0238-4FFD-804E-009004F1426A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solidFill>
              <a:srgbClr val="3C1F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BA4371-764A-45DD-9855-2424E45EC4BF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solidFill>
              <a:srgbClr val="66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061DC81-6969-4E2D-BC34-40867DF04904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0CB0FED-72F5-49C8-AF44-9135A63E64E2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A13A817-EC12-4F79-A358-917B1D481AE8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FA51377-ECC1-4E5D-9580-7B23357F7A1F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036BE5D-AAA0-4AE5-A73F-CB5B49A30411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0D294A9-06E4-4F6C-A7F0-4D8F2C3185C3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Frame 1">
            <a:extLst>
              <a:ext uri="{FF2B5EF4-FFF2-40B4-BE49-F238E27FC236}">
                <a16:creationId xmlns:a16="http://schemas.microsoft.com/office/drawing/2014/main" id="{6ADFE4CB-0065-41A5-BDB5-AF5DD8DFAC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096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48693">
                <a:srgbClr val="00B050"/>
              </a:gs>
              <a:gs pos="92035">
                <a:srgbClr val="7030A0"/>
              </a:gs>
              <a:gs pos="33000">
                <a:srgbClr val="7030A0"/>
              </a:gs>
              <a:gs pos="68000">
                <a:srgbClr val="7030A0"/>
              </a:gs>
              <a:gs pos="12000">
                <a:srgbClr val="FF0000"/>
              </a:gs>
              <a:gs pos="84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FEEA6D0-3BAD-446E-9D78-C1C8AC72F01D}"/>
              </a:ext>
            </a:extLst>
          </p:cNvPr>
          <p:cNvGrpSpPr/>
          <p:nvPr/>
        </p:nvGrpSpPr>
        <p:grpSpPr>
          <a:xfrm>
            <a:off x="640905" y="1003568"/>
            <a:ext cx="5470694" cy="4966949"/>
            <a:chOff x="4132571" y="1465548"/>
            <a:chExt cx="3926858" cy="392690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4628B1A-85E4-4E40-B790-FBBB68541009}"/>
                </a:ext>
              </a:extLst>
            </p:cNvPr>
            <p:cNvSpPr/>
            <p:nvPr/>
          </p:nvSpPr>
          <p:spPr>
            <a:xfrm>
              <a:off x="4797728" y="1465548"/>
              <a:ext cx="1293165" cy="1927273"/>
            </a:xfrm>
            <a:custGeom>
              <a:avLst/>
              <a:gdLst>
                <a:gd name="connsiteX0" fmla="*/ 1293165 w 1293165"/>
                <a:gd name="connsiteY0" fmla="*/ 0 h 1927273"/>
                <a:gd name="connsiteX1" fmla="*/ 1283364 w 1293165"/>
                <a:gd name="connsiteY1" fmla="*/ 1927273 h 1927273"/>
                <a:gd name="connsiteX2" fmla="*/ 0 w 1293165"/>
                <a:gd name="connsiteY2" fmla="*/ 492847 h 1927273"/>
                <a:gd name="connsiteX3" fmla="*/ 49170 w 1293165"/>
                <a:gd name="connsiteY3" fmla="*/ 448158 h 1927273"/>
                <a:gd name="connsiteX4" fmla="*/ 1097495 w 1293165"/>
                <a:gd name="connsiteY4" fmla="*/ 9880 h 1927273"/>
                <a:gd name="connsiteX5" fmla="*/ 1293165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1293165" y="0"/>
                  </a:moveTo>
                  <a:lnTo>
                    <a:pt x="1283364" y="1927273"/>
                  </a:lnTo>
                  <a:lnTo>
                    <a:pt x="0" y="492847"/>
                  </a:lnTo>
                  <a:lnTo>
                    <a:pt x="49170" y="448158"/>
                  </a:lnTo>
                  <a:cubicBezTo>
                    <a:pt x="340123" y="208042"/>
                    <a:pt x="701410" y="50105"/>
                    <a:pt x="1097495" y="9880"/>
                  </a:cubicBezTo>
                  <a:lnTo>
                    <a:pt x="1293165" y="0"/>
                  </a:lnTo>
                  <a:close/>
                </a:path>
              </a:pathLst>
            </a:custGeom>
            <a:solidFill>
              <a:srgbClr val="FA350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5627A2F-FD17-4410-BFC7-66341F758397}"/>
                </a:ext>
              </a:extLst>
            </p:cNvPr>
            <p:cNvSpPr/>
            <p:nvPr/>
          </p:nvSpPr>
          <p:spPr>
            <a:xfrm>
              <a:off x="6101110" y="1465548"/>
              <a:ext cx="1293165" cy="1927273"/>
            </a:xfrm>
            <a:custGeom>
              <a:avLst/>
              <a:gdLst>
                <a:gd name="connsiteX0" fmla="*/ 0 w 1293165"/>
                <a:gd name="connsiteY0" fmla="*/ 0 h 1927273"/>
                <a:gd name="connsiteX1" fmla="*/ 195669 w 1293165"/>
                <a:gd name="connsiteY1" fmla="*/ 9880 h 1927273"/>
                <a:gd name="connsiteX2" fmla="*/ 1243994 w 1293165"/>
                <a:gd name="connsiteY2" fmla="*/ 448158 h 1927273"/>
                <a:gd name="connsiteX3" fmla="*/ 1293165 w 1293165"/>
                <a:gd name="connsiteY3" fmla="*/ 492847 h 1927273"/>
                <a:gd name="connsiteX4" fmla="*/ 9800 w 1293165"/>
                <a:gd name="connsiteY4" fmla="*/ 1927273 h 1927273"/>
                <a:gd name="connsiteX5" fmla="*/ 0 w 1293165"/>
                <a:gd name="connsiteY5" fmla="*/ 0 h 19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5" h="1927273">
                  <a:moveTo>
                    <a:pt x="0" y="0"/>
                  </a:moveTo>
                  <a:lnTo>
                    <a:pt x="195669" y="9880"/>
                  </a:lnTo>
                  <a:cubicBezTo>
                    <a:pt x="591755" y="50105"/>
                    <a:pt x="953041" y="208042"/>
                    <a:pt x="1243994" y="448158"/>
                  </a:cubicBezTo>
                  <a:lnTo>
                    <a:pt x="1293165" y="492847"/>
                  </a:lnTo>
                  <a:lnTo>
                    <a:pt x="9800" y="1927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E5291F7-311D-453B-B633-E309931DD898}"/>
                </a:ext>
              </a:extLst>
            </p:cNvPr>
            <p:cNvSpPr/>
            <p:nvPr/>
          </p:nvSpPr>
          <p:spPr>
            <a:xfrm>
              <a:off x="4261180" y="1965921"/>
              <a:ext cx="1794089" cy="1436595"/>
            </a:xfrm>
            <a:custGeom>
              <a:avLst/>
              <a:gdLst>
                <a:gd name="connsiteX0" fmla="*/ 528267 w 1794089"/>
                <a:gd name="connsiteY0" fmla="*/ 0 h 1436595"/>
                <a:gd name="connsiteX1" fmla="*/ 1794089 w 1794089"/>
                <a:gd name="connsiteY1" fmla="*/ 1436595 h 1436595"/>
                <a:gd name="connsiteX2" fmla="*/ 0 w 1794089"/>
                <a:gd name="connsiteY2" fmla="*/ 768191 h 1436595"/>
                <a:gd name="connsiteX3" fmla="*/ 25428 w 1794089"/>
                <a:gd name="connsiteY3" fmla="*/ 698715 h 1436595"/>
                <a:gd name="connsiteX4" fmla="*/ 446267 w 1794089"/>
                <a:gd name="connsiteY4" fmla="*/ 74526 h 1436595"/>
                <a:gd name="connsiteX5" fmla="*/ 528267 w 1794089"/>
                <a:gd name="connsiteY5" fmla="*/ 0 h 14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5">
                  <a:moveTo>
                    <a:pt x="528267" y="0"/>
                  </a:moveTo>
                  <a:lnTo>
                    <a:pt x="1794089" y="1436595"/>
                  </a:lnTo>
                  <a:lnTo>
                    <a:pt x="0" y="768191"/>
                  </a:lnTo>
                  <a:lnTo>
                    <a:pt x="25428" y="698715"/>
                  </a:lnTo>
                  <a:cubicBezTo>
                    <a:pt x="124797" y="463780"/>
                    <a:pt x="268587" y="252208"/>
                    <a:pt x="446267" y="74526"/>
                  </a:cubicBezTo>
                  <a:lnTo>
                    <a:pt x="528267" y="0"/>
                  </a:lnTo>
                  <a:close/>
                </a:path>
              </a:pathLst>
            </a:custGeom>
            <a:solidFill>
              <a:srgbClr val="09FF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C51F57-4F17-44C0-B32E-78E34CF93858}"/>
                </a:ext>
              </a:extLst>
            </p:cNvPr>
            <p:cNvSpPr/>
            <p:nvPr/>
          </p:nvSpPr>
          <p:spPr>
            <a:xfrm>
              <a:off x="6136732" y="1965921"/>
              <a:ext cx="1794090" cy="1436594"/>
            </a:xfrm>
            <a:custGeom>
              <a:avLst/>
              <a:gdLst>
                <a:gd name="connsiteX0" fmla="*/ 1265823 w 1794090"/>
                <a:gd name="connsiteY0" fmla="*/ 0 h 1436594"/>
                <a:gd name="connsiteX1" fmla="*/ 1347822 w 1794090"/>
                <a:gd name="connsiteY1" fmla="*/ 74525 h 1436594"/>
                <a:gd name="connsiteX2" fmla="*/ 1768661 w 1794090"/>
                <a:gd name="connsiteY2" fmla="*/ 698714 h 1436594"/>
                <a:gd name="connsiteX3" fmla="*/ 1794090 w 1794090"/>
                <a:gd name="connsiteY3" fmla="*/ 768190 h 1436594"/>
                <a:gd name="connsiteX4" fmla="*/ 0 w 1794090"/>
                <a:gd name="connsiteY4" fmla="*/ 1436594 h 1436594"/>
                <a:gd name="connsiteX5" fmla="*/ 1265823 w 1794090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90" h="1436594">
                  <a:moveTo>
                    <a:pt x="1265823" y="0"/>
                  </a:moveTo>
                  <a:lnTo>
                    <a:pt x="1347822" y="74525"/>
                  </a:lnTo>
                  <a:cubicBezTo>
                    <a:pt x="1525503" y="252207"/>
                    <a:pt x="1669292" y="463779"/>
                    <a:pt x="1768661" y="698714"/>
                  </a:cubicBezTo>
                  <a:lnTo>
                    <a:pt x="1794090" y="768190"/>
                  </a:lnTo>
                  <a:lnTo>
                    <a:pt x="0" y="1436594"/>
                  </a:lnTo>
                  <a:lnTo>
                    <a:pt x="1265823" y="0"/>
                  </a:lnTo>
                  <a:close/>
                </a:path>
              </a:pathLst>
            </a:custGeom>
            <a:solidFill>
              <a:srgbClr val="E51B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E26BBEC-1019-42E4-9338-CF055661BCDF}"/>
                </a:ext>
              </a:extLst>
            </p:cNvPr>
            <p:cNvSpPr/>
            <p:nvPr/>
          </p:nvSpPr>
          <p:spPr>
            <a:xfrm>
              <a:off x="4132571" y="2744780"/>
              <a:ext cx="1907788" cy="678629"/>
            </a:xfrm>
            <a:custGeom>
              <a:avLst/>
              <a:gdLst>
                <a:gd name="connsiteX0" fmla="*/ 124703 w 1907788"/>
                <a:gd name="connsiteY0" fmla="*/ 0 h 678629"/>
                <a:gd name="connsiteX1" fmla="*/ 1907788 w 1907788"/>
                <a:gd name="connsiteY1" fmla="*/ 674527 h 678629"/>
                <a:gd name="connsiteX2" fmla="*/ 0 w 1907788"/>
                <a:gd name="connsiteY2" fmla="*/ 678629 h 678629"/>
                <a:gd name="connsiteX3" fmla="*/ 9856 w 1907788"/>
                <a:gd name="connsiteY3" fmla="*/ 483443 h 678629"/>
                <a:gd name="connsiteX4" fmla="*/ 88003 w 1907788"/>
                <a:gd name="connsiteY4" fmla="*/ 100273 h 678629"/>
                <a:gd name="connsiteX5" fmla="*/ 124703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24703" y="0"/>
                  </a:moveTo>
                  <a:lnTo>
                    <a:pt x="1907788" y="674527"/>
                  </a:lnTo>
                  <a:lnTo>
                    <a:pt x="0" y="678629"/>
                  </a:lnTo>
                  <a:lnTo>
                    <a:pt x="9856" y="483443"/>
                  </a:lnTo>
                  <a:cubicBezTo>
                    <a:pt x="23265" y="351415"/>
                    <a:pt x="49752" y="223253"/>
                    <a:pt x="88003" y="100273"/>
                  </a:cubicBezTo>
                  <a:lnTo>
                    <a:pt x="124703" y="0"/>
                  </a:lnTo>
                  <a:close/>
                </a:path>
              </a:pathLst>
            </a:custGeom>
            <a:solidFill>
              <a:srgbClr val="3C1F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91C1046-9EB1-41C1-BCD1-A8E164C0E1C1}"/>
                </a:ext>
              </a:extLst>
            </p:cNvPr>
            <p:cNvSpPr/>
            <p:nvPr/>
          </p:nvSpPr>
          <p:spPr>
            <a:xfrm>
              <a:off x="6151641" y="2744780"/>
              <a:ext cx="1907788" cy="678629"/>
            </a:xfrm>
            <a:custGeom>
              <a:avLst/>
              <a:gdLst>
                <a:gd name="connsiteX0" fmla="*/ 1783085 w 1907788"/>
                <a:gd name="connsiteY0" fmla="*/ 0 h 678629"/>
                <a:gd name="connsiteX1" fmla="*/ 1819785 w 1907788"/>
                <a:gd name="connsiteY1" fmla="*/ 100273 h 678629"/>
                <a:gd name="connsiteX2" fmla="*/ 1897932 w 1907788"/>
                <a:gd name="connsiteY2" fmla="*/ 483443 h 678629"/>
                <a:gd name="connsiteX3" fmla="*/ 1907788 w 1907788"/>
                <a:gd name="connsiteY3" fmla="*/ 678629 h 678629"/>
                <a:gd name="connsiteX4" fmla="*/ 0 w 1907788"/>
                <a:gd name="connsiteY4" fmla="*/ 674527 h 678629"/>
                <a:gd name="connsiteX5" fmla="*/ 1783085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783085" y="0"/>
                  </a:moveTo>
                  <a:lnTo>
                    <a:pt x="1819785" y="100273"/>
                  </a:lnTo>
                  <a:cubicBezTo>
                    <a:pt x="1858036" y="223253"/>
                    <a:pt x="1884524" y="351415"/>
                    <a:pt x="1897932" y="483443"/>
                  </a:cubicBezTo>
                  <a:lnTo>
                    <a:pt x="1907788" y="678629"/>
                  </a:lnTo>
                  <a:lnTo>
                    <a:pt x="0" y="674527"/>
                  </a:lnTo>
                  <a:lnTo>
                    <a:pt x="1783085" y="0"/>
                  </a:lnTo>
                  <a:close/>
                </a:path>
              </a:pathLst>
            </a:custGeom>
            <a:solidFill>
              <a:srgbClr val="66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8E03A5E-8445-44F5-9621-28AF5AE90F2F}"/>
                </a:ext>
              </a:extLst>
            </p:cNvPr>
            <p:cNvSpPr/>
            <p:nvPr/>
          </p:nvSpPr>
          <p:spPr>
            <a:xfrm>
              <a:off x="4132573" y="3434594"/>
              <a:ext cx="1907787" cy="678629"/>
            </a:xfrm>
            <a:custGeom>
              <a:avLst/>
              <a:gdLst>
                <a:gd name="connsiteX0" fmla="*/ 0 w 1907787"/>
                <a:gd name="connsiteY0" fmla="*/ 0 h 678629"/>
                <a:gd name="connsiteX1" fmla="*/ 1907787 w 1907787"/>
                <a:gd name="connsiteY1" fmla="*/ 4102 h 678629"/>
                <a:gd name="connsiteX2" fmla="*/ 124703 w 1907787"/>
                <a:gd name="connsiteY2" fmla="*/ 678629 h 678629"/>
                <a:gd name="connsiteX3" fmla="*/ 88002 w 1907787"/>
                <a:gd name="connsiteY3" fmla="*/ 578355 h 678629"/>
                <a:gd name="connsiteX4" fmla="*/ 9855 w 1907787"/>
                <a:gd name="connsiteY4" fmla="*/ 195185 h 678629"/>
                <a:gd name="connsiteX5" fmla="*/ 0 w 1907787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7" h="678629">
                  <a:moveTo>
                    <a:pt x="0" y="0"/>
                  </a:moveTo>
                  <a:lnTo>
                    <a:pt x="1907787" y="4102"/>
                  </a:lnTo>
                  <a:lnTo>
                    <a:pt x="124703" y="678629"/>
                  </a:lnTo>
                  <a:lnTo>
                    <a:pt x="88002" y="578355"/>
                  </a:lnTo>
                  <a:cubicBezTo>
                    <a:pt x="49751" y="455376"/>
                    <a:pt x="23264" y="327214"/>
                    <a:pt x="9855" y="1951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1E66306-E4BA-4E26-AC5D-B7435FC7E585}"/>
                </a:ext>
              </a:extLst>
            </p:cNvPr>
            <p:cNvSpPr/>
            <p:nvPr/>
          </p:nvSpPr>
          <p:spPr>
            <a:xfrm>
              <a:off x="6151641" y="3434594"/>
              <a:ext cx="1907788" cy="678629"/>
            </a:xfrm>
            <a:custGeom>
              <a:avLst/>
              <a:gdLst>
                <a:gd name="connsiteX0" fmla="*/ 1907788 w 1907788"/>
                <a:gd name="connsiteY0" fmla="*/ 0 h 678629"/>
                <a:gd name="connsiteX1" fmla="*/ 1897932 w 1907788"/>
                <a:gd name="connsiteY1" fmla="*/ 195185 h 678629"/>
                <a:gd name="connsiteX2" fmla="*/ 1819785 w 1907788"/>
                <a:gd name="connsiteY2" fmla="*/ 578355 h 678629"/>
                <a:gd name="connsiteX3" fmla="*/ 1783085 w 1907788"/>
                <a:gd name="connsiteY3" fmla="*/ 678629 h 678629"/>
                <a:gd name="connsiteX4" fmla="*/ 0 w 1907788"/>
                <a:gd name="connsiteY4" fmla="*/ 4102 h 678629"/>
                <a:gd name="connsiteX5" fmla="*/ 1907788 w 1907788"/>
                <a:gd name="connsiteY5" fmla="*/ 0 h 67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7788" h="678629">
                  <a:moveTo>
                    <a:pt x="1907788" y="0"/>
                  </a:moveTo>
                  <a:lnTo>
                    <a:pt x="1897932" y="195185"/>
                  </a:lnTo>
                  <a:cubicBezTo>
                    <a:pt x="1884524" y="327214"/>
                    <a:pt x="1858036" y="455376"/>
                    <a:pt x="1819785" y="578355"/>
                  </a:cubicBezTo>
                  <a:lnTo>
                    <a:pt x="1783085" y="678629"/>
                  </a:lnTo>
                  <a:lnTo>
                    <a:pt x="0" y="4102"/>
                  </a:lnTo>
                  <a:lnTo>
                    <a:pt x="1907788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7AF5D3B-61D5-4156-8CB7-1FCE31928AD6}"/>
                </a:ext>
              </a:extLst>
            </p:cNvPr>
            <p:cNvSpPr/>
            <p:nvPr/>
          </p:nvSpPr>
          <p:spPr>
            <a:xfrm>
              <a:off x="4261180" y="3455486"/>
              <a:ext cx="1794089" cy="1436594"/>
            </a:xfrm>
            <a:custGeom>
              <a:avLst/>
              <a:gdLst>
                <a:gd name="connsiteX0" fmla="*/ 1794089 w 1794089"/>
                <a:gd name="connsiteY0" fmla="*/ 0 h 1436594"/>
                <a:gd name="connsiteX1" fmla="*/ 528267 w 1794089"/>
                <a:gd name="connsiteY1" fmla="*/ 1436594 h 1436594"/>
                <a:gd name="connsiteX2" fmla="*/ 446267 w 1794089"/>
                <a:gd name="connsiteY2" fmla="*/ 1362068 h 1436594"/>
                <a:gd name="connsiteX3" fmla="*/ 25428 w 1794089"/>
                <a:gd name="connsiteY3" fmla="*/ 737879 h 1436594"/>
                <a:gd name="connsiteX4" fmla="*/ 0 w 1794089"/>
                <a:gd name="connsiteY4" fmla="*/ 668404 h 1436594"/>
                <a:gd name="connsiteX5" fmla="*/ 1794089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1794089" y="0"/>
                  </a:moveTo>
                  <a:lnTo>
                    <a:pt x="528267" y="1436594"/>
                  </a:lnTo>
                  <a:lnTo>
                    <a:pt x="446267" y="1362068"/>
                  </a:lnTo>
                  <a:cubicBezTo>
                    <a:pt x="268587" y="1184387"/>
                    <a:pt x="124797" y="972814"/>
                    <a:pt x="25428" y="737879"/>
                  </a:cubicBezTo>
                  <a:lnTo>
                    <a:pt x="0" y="668404"/>
                  </a:lnTo>
                  <a:lnTo>
                    <a:pt x="179408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1F5B4F3-4CD8-4C5E-A540-44F7E89C134F}"/>
                </a:ext>
              </a:extLst>
            </p:cNvPr>
            <p:cNvSpPr/>
            <p:nvPr/>
          </p:nvSpPr>
          <p:spPr>
            <a:xfrm>
              <a:off x="6136733" y="3455486"/>
              <a:ext cx="1794089" cy="1436594"/>
            </a:xfrm>
            <a:custGeom>
              <a:avLst/>
              <a:gdLst>
                <a:gd name="connsiteX0" fmla="*/ 0 w 1794089"/>
                <a:gd name="connsiteY0" fmla="*/ 0 h 1436594"/>
                <a:gd name="connsiteX1" fmla="*/ 1794089 w 1794089"/>
                <a:gd name="connsiteY1" fmla="*/ 668404 h 1436594"/>
                <a:gd name="connsiteX2" fmla="*/ 1768661 w 1794089"/>
                <a:gd name="connsiteY2" fmla="*/ 737879 h 1436594"/>
                <a:gd name="connsiteX3" fmla="*/ 1347822 w 1794089"/>
                <a:gd name="connsiteY3" fmla="*/ 1362068 h 1436594"/>
                <a:gd name="connsiteX4" fmla="*/ 1265823 w 1794089"/>
                <a:gd name="connsiteY4" fmla="*/ 1436594 h 1436594"/>
                <a:gd name="connsiteX5" fmla="*/ 0 w 1794089"/>
                <a:gd name="connsiteY5" fmla="*/ 0 h 1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089" h="1436594">
                  <a:moveTo>
                    <a:pt x="0" y="0"/>
                  </a:moveTo>
                  <a:lnTo>
                    <a:pt x="1794089" y="668404"/>
                  </a:lnTo>
                  <a:lnTo>
                    <a:pt x="1768661" y="737879"/>
                  </a:lnTo>
                  <a:cubicBezTo>
                    <a:pt x="1669292" y="972814"/>
                    <a:pt x="1525503" y="1184387"/>
                    <a:pt x="1347822" y="1362068"/>
                  </a:cubicBezTo>
                  <a:lnTo>
                    <a:pt x="1265823" y="1436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AA561D0-CED4-48F5-BCC9-A21A55E459A9}"/>
                </a:ext>
              </a:extLst>
            </p:cNvPr>
            <p:cNvSpPr/>
            <p:nvPr/>
          </p:nvSpPr>
          <p:spPr>
            <a:xfrm>
              <a:off x="4797728" y="3465181"/>
              <a:ext cx="1293164" cy="1927272"/>
            </a:xfrm>
            <a:custGeom>
              <a:avLst/>
              <a:gdLst>
                <a:gd name="connsiteX0" fmla="*/ 1283363 w 1293164"/>
                <a:gd name="connsiteY0" fmla="*/ 0 h 1927272"/>
                <a:gd name="connsiteX1" fmla="*/ 1293164 w 1293164"/>
                <a:gd name="connsiteY1" fmla="*/ 1927272 h 1927272"/>
                <a:gd name="connsiteX2" fmla="*/ 1097494 w 1293164"/>
                <a:gd name="connsiteY2" fmla="*/ 1917392 h 1927272"/>
                <a:gd name="connsiteX3" fmla="*/ 49169 w 1293164"/>
                <a:gd name="connsiteY3" fmla="*/ 1479114 h 1927272"/>
                <a:gd name="connsiteX4" fmla="*/ 0 w 1293164"/>
                <a:gd name="connsiteY4" fmla="*/ 1434426 h 1927272"/>
                <a:gd name="connsiteX5" fmla="*/ 1283363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1283363" y="0"/>
                  </a:moveTo>
                  <a:lnTo>
                    <a:pt x="1293164" y="1927272"/>
                  </a:lnTo>
                  <a:lnTo>
                    <a:pt x="1097494" y="1917392"/>
                  </a:lnTo>
                  <a:cubicBezTo>
                    <a:pt x="701409" y="1877167"/>
                    <a:pt x="340122" y="1719230"/>
                    <a:pt x="49169" y="1479114"/>
                  </a:cubicBezTo>
                  <a:lnTo>
                    <a:pt x="0" y="1434426"/>
                  </a:lnTo>
                  <a:lnTo>
                    <a:pt x="1283363" y="0"/>
                  </a:lnTo>
                  <a:close/>
                </a:path>
              </a:pathLst>
            </a:custGeom>
            <a:solidFill>
              <a:srgbClr val="D5F5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F47C00-FF5D-42BC-9982-A92EFD2C8697}"/>
                </a:ext>
              </a:extLst>
            </p:cNvPr>
            <p:cNvSpPr/>
            <p:nvPr/>
          </p:nvSpPr>
          <p:spPr>
            <a:xfrm>
              <a:off x="6101109" y="3465181"/>
              <a:ext cx="1293164" cy="1927272"/>
            </a:xfrm>
            <a:custGeom>
              <a:avLst/>
              <a:gdLst>
                <a:gd name="connsiteX0" fmla="*/ 9800 w 1293164"/>
                <a:gd name="connsiteY0" fmla="*/ 0 h 1927272"/>
                <a:gd name="connsiteX1" fmla="*/ 1293164 w 1293164"/>
                <a:gd name="connsiteY1" fmla="*/ 1434426 h 1927272"/>
                <a:gd name="connsiteX2" fmla="*/ 1243994 w 1293164"/>
                <a:gd name="connsiteY2" fmla="*/ 1479114 h 1927272"/>
                <a:gd name="connsiteX3" fmla="*/ 195669 w 1293164"/>
                <a:gd name="connsiteY3" fmla="*/ 1917392 h 1927272"/>
                <a:gd name="connsiteX4" fmla="*/ 0 w 1293164"/>
                <a:gd name="connsiteY4" fmla="*/ 1927272 h 1927272"/>
                <a:gd name="connsiteX5" fmla="*/ 9800 w 1293164"/>
                <a:gd name="connsiteY5" fmla="*/ 0 h 192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164" h="1927272">
                  <a:moveTo>
                    <a:pt x="9800" y="0"/>
                  </a:moveTo>
                  <a:lnTo>
                    <a:pt x="1293164" y="1434426"/>
                  </a:lnTo>
                  <a:lnTo>
                    <a:pt x="1243994" y="1479114"/>
                  </a:lnTo>
                  <a:cubicBezTo>
                    <a:pt x="953041" y="1719230"/>
                    <a:pt x="591755" y="1877167"/>
                    <a:pt x="195669" y="1917392"/>
                  </a:cubicBezTo>
                  <a:lnTo>
                    <a:pt x="0" y="1927272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F315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E9628DE-547E-4E03-AEDE-D1243E147C41}"/>
              </a:ext>
            </a:extLst>
          </p:cNvPr>
          <p:cNvSpPr/>
          <p:nvPr/>
        </p:nvSpPr>
        <p:spPr>
          <a:xfrm>
            <a:off x="625836" y="634825"/>
            <a:ext cx="10888676" cy="5588350"/>
          </a:xfrm>
          <a:custGeom>
            <a:avLst/>
            <a:gdLst/>
            <a:ahLst/>
            <a:cxnLst/>
            <a:rect l="l" t="t" r="r" b="b"/>
            <a:pathLst>
              <a:path w="10888675" h="5588350">
                <a:moveTo>
                  <a:pt x="9496953" y="4099605"/>
                </a:moveTo>
                <a:cubicBezTo>
                  <a:pt x="9489269" y="4099605"/>
                  <a:pt x="9482821" y="4102212"/>
                  <a:pt x="9477607" y="4107425"/>
                </a:cubicBezTo>
                <a:cubicBezTo>
                  <a:pt x="9472394" y="4112639"/>
                  <a:pt x="9469787" y="4119087"/>
                  <a:pt x="9469787" y="4126770"/>
                </a:cubicBezTo>
                <a:cubicBezTo>
                  <a:pt x="9469787" y="4134454"/>
                  <a:pt x="9472394" y="4140902"/>
                  <a:pt x="9477607" y="4146116"/>
                </a:cubicBezTo>
                <a:cubicBezTo>
                  <a:pt x="9482821" y="4151329"/>
                  <a:pt x="9489269" y="4153936"/>
                  <a:pt x="9496953" y="4153936"/>
                </a:cubicBezTo>
                <a:cubicBezTo>
                  <a:pt x="9504636" y="4153936"/>
                  <a:pt x="9511084" y="4151329"/>
                  <a:pt x="9516298" y="4146116"/>
                </a:cubicBezTo>
                <a:cubicBezTo>
                  <a:pt x="9521512" y="4140902"/>
                  <a:pt x="9524118" y="4134454"/>
                  <a:pt x="9524118" y="4126770"/>
                </a:cubicBezTo>
                <a:cubicBezTo>
                  <a:pt x="9524118" y="4119087"/>
                  <a:pt x="9521512" y="4112639"/>
                  <a:pt x="9516298" y="4107425"/>
                </a:cubicBezTo>
                <a:cubicBezTo>
                  <a:pt x="9511084" y="4102212"/>
                  <a:pt x="9504636" y="4099605"/>
                  <a:pt x="9496953" y="4099605"/>
                </a:cubicBezTo>
                <a:close/>
                <a:moveTo>
                  <a:pt x="8277752" y="4099605"/>
                </a:moveTo>
                <a:cubicBezTo>
                  <a:pt x="8270070" y="4099605"/>
                  <a:pt x="8263621" y="4102212"/>
                  <a:pt x="8258407" y="4107425"/>
                </a:cubicBezTo>
                <a:cubicBezTo>
                  <a:pt x="8253194" y="4112639"/>
                  <a:pt x="8250587" y="4119087"/>
                  <a:pt x="8250587" y="4126770"/>
                </a:cubicBezTo>
                <a:cubicBezTo>
                  <a:pt x="8250587" y="4134454"/>
                  <a:pt x="8253194" y="4140902"/>
                  <a:pt x="8258407" y="4146116"/>
                </a:cubicBezTo>
                <a:cubicBezTo>
                  <a:pt x="8263621" y="4151329"/>
                  <a:pt x="8270070" y="4153936"/>
                  <a:pt x="8277752" y="4153936"/>
                </a:cubicBezTo>
                <a:cubicBezTo>
                  <a:pt x="8285436" y="4153936"/>
                  <a:pt x="8291884" y="4151329"/>
                  <a:pt x="8297098" y="4146116"/>
                </a:cubicBezTo>
                <a:cubicBezTo>
                  <a:pt x="8302312" y="4140902"/>
                  <a:pt x="8304918" y="4134454"/>
                  <a:pt x="8304918" y="4126770"/>
                </a:cubicBezTo>
                <a:cubicBezTo>
                  <a:pt x="8304918" y="4119087"/>
                  <a:pt x="8302312" y="4112639"/>
                  <a:pt x="8297098" y="4107425"/>
                </a:cubicBezTo>
                <a:cubicBezTo>
                  <a:pt x="8291884" y="4102212"/>
                  <a:pt x="8285436" y="4099605"/>
                  <a:pt x="8277752" y="4099605"/>
                </a:cubicBezTo>
                <a:close/>
                <a:moveTo>
                  <a:pt x="4867803" y="4099605"/>
                </a:moveTo>
                <a:cubicBezTo>
                  <a:pt x="4860120" y="4099605"/>
                  <a:pt x="4853671" y="4102212"/>
                  <a:pt x="4848458" y="4107425"/>
                </a:cubicBezTo>
                <a:cubicBezTo>
                  <a:pt x="4843244" y="4112639"/>
                  <a:pt x="4840637" y="4119087"/>
                  <a:pt x="4840637" y="4126770"/>
                </a:cubicBezTo>
                <a:cubicBezTo>
                  <a:pt x="4840637" y="4134454"/>
                  <a:pt x="4843244" y="4140902"/>
                  <a:pt x="4848458" y="4146116"/>
                </a:cubicBezTo>
                <a:cubicBezTo>
                  <a:pt x="4853671" y="4151329"/>
                  <a:pt x="4860120" y="4153936"/>
                  <a:pt x="4867803" y="4153936"/>
                </a:cubicBezTo>
                <a:cubicBezTo>
                  <a:pt x="4875486" y="4153936"/>
                  <a:pt x="4881935" y="4151329"/>
                  <a:pt x="4887148" y="4146116"/>
                </a:cubicBezTo>
                <a:cubicBezTo>
                  <a:pt x="4892362" y="4140902"/>
                  <a:pt x="4894969" y="4134454"/>
                  <a:pt x="4894969" y="4126770"/>
                </a:cubicBezTo>
                <a:cubicBezTo>
                  <a:pt x="4894969" y="4119087"/>
                  <a:pt x="4892362" y="4112639"/>
                  <a:pt x="4887148" y="4107425"/>
                </a:cubicBezTo>
                <a:cubicBezTo>
                  <a:pt x="4881935" y="4102212"/>
                  <a:pt x="4875486" y="4099605"/>
                  <a:pt x="4867803" y="4099605"/>
                </a:cubicBezTo>
                <a:close/>
                <a:moveTo>
                  <a:pt x="1972205" y="4099605"/>
                </a:moveTo>
                <a:cubicBezTo>
                  <a:pt x="1964521" y="4099605"/>
                  <a:pt x="1958072" y="4102212"/>
                  <a:pt x="1952859" y="4107425"/>
                </a:cubicBezTo>
                <a:cubicBezTo>
                  <a:pt x="1947646" y="4112639"/>
                  <a:pt x="1945039" y="4119087"/>
                  <a:pt x="1945039" y="4126770"/>
                </a:cubicBezTo>
                <a:cubicBezTo>
                  <a:pt x="1945039" y="4134454"/>
                  <a:pt x="1947646" y="4140902"/>
                  <a:pt x="1952859" y="4146116"/>
                </a:cubicBezTo>
                <a:cubicBezTo>
                  <a:pt x="1958072" y="4151329"/>
                  <a:pt x="1964521" y="4153936"/>
                  <a:pt x="1972205" y="4153936"/>
                </a:cubicBezTo>
                <a:cubicBezTo>
                  <a:pt x="1979888" y="4153936"/>
                  <a:pt x="1986336" y="4151329"/>
                  <a:pt x="1991550" y="4146116"/>
                </a:cubicBezTo>
                <a:cubicBezTo>
                  <a:pt x="1996764" y="4140902"/>
                  <a:pt x="1999370" y="4134454"/>
                  <a:pt x="1999370" y="4126770"/>
                </a:cubicBezTo>
                <a:cubicBezTo>
                  <a:pt x="1999370" y="4119087"/>
                  <a:pt x="1996764" y="4112639"/>
                  <a:pt x="1991550" y="4107425"/>
                </a:cubicBezTo>
                <a:cubicBezTo>
                  <a:pt x="1986336" y="4102212"/>
                  <a:pt x="1979888" y="4099605"/>
                  <a:pt x="1972205" y="4099605"/>
                </a:cubicBezTo>
                <a:close/>
                <a:moveTo>
                  <a:pt x="8045474" y="3941824"/>
                </a:moveTo>
                <a:lnTo>
                  <a:pt x="8045474" y="4097684"/>
                </a:lnTo>
                <a:cubicBezTo>
                  <a:pt x="8038522" y="4084879"/>
                  <a:pt x="8031114" y="4073308"/>
                  <a:pt x="8023247" y="4062972"/>
                </a:cubicBezTo>
                <a:cubicBezTo>
                  <a:pt x="8015382" y="4052636"/>
                  <a:pt x="8007240" y="4043535"/>
                  <a:pt x="7998826" y="4035669"/>
                </a:cubicBezTo>
                <a:cubicBezTo>
                  <a:pt x="7990411" y="4027803"/>
                  <a:pt x="7981904" y="4021080"/>
                  <a:pt x="7973306" y="4015501"/>
                </a:cubicBezTo>
                <a:cubicBezTo>
                  <a:pt x="7964708" y="4009921"/>
                  <a:pt x="7956202" y="4005394"/>
                  <a:pt x="7947786" y="4001918"/>
                </a:cubicBezTo>
                <a:close/>
                <a:moveTo>
                  <a:pt x="6550049" y="3941824"/>
                </a:moveTo>
                <a:lnTo>
                  <a:pt x="6550049" y="4097684"/>
                </a:lnTo>
                <a:cubicBezTo>
                  <a:pt x="6543098" y="4084879"/>
                  <a:pt x="6535689" y="4073308"/>
                  <a:pt x="6527822" y="4062972"/>
                </a:cubicBezTo>
                <a:cubicBezTo>
                  <a:pt x="6519957" y="4052636"/>
                  <a:pt x="6511816" y="4043535"/>
                  <a:pt x="6503401" y="4035669"/>
                </a:cubicBezTo>
                <a:cubicBezTo>
                  <a:pt x="6494986" y="4027803"/>
                  <a:pt x="6486480" y="4021080"/>
                  <a:pt x="6477881" y="4015501"/>
                </a:cubicBezTo>
                <a:cubicBezTo>
                  <a:pt x="6469284" y="4009921"/>
                  <a:pt x="6460777" y="4005394"/>
                  <a:pt x="6452362" y="4001918"/>
                </a:cubicBezTo>
                <a:close/>
                <a:moveTo>
                  <a:pt x="4530749" y="3941824"/>
                </a:moveTo>
                <a:lnTo>
                  <a:pt x="4530749" y="4097684"/>
                </a:lnTo>
                <a:cubicBezTo>
                  <a:pt x="4523798" y="4084879"/>
                  <a:pt x="4516389" y="4073308"/>
                  <a:pt x="4508523" y="4062972"/>
                </a:cubicBezTo>
                <a:cubicBezTo>
                  <a:pt x="4500656" y="4052636"/>
                  <a:pt x="4492516" y="4043535"/>
                  <a:pt x="4484101" y="4035669"/>
                </a:cubicBezTo>
                <a:cubicBezTo>
                  <a:pt x="4475686" y="4027803"/>
                  <a:pt x="4467180" y="4021080"/>
                  <a:pt x="4458582" y="4015501"/>
                </a:cubicBezTo>
                <a:cubicBezTo>
                  <a:pt x="4449984" y="4009921"/>
                  <a:pt x="4441477" y="4005394"/>
                  <a:pt x="4433062" y="4001918"/>
                </a:cubicBezTo>
                <a:close/>
                <a:moveTo>
                  <a:pt x="1139851" y="3941824"/>
                </a:moveTo>
                <a:lnTo>
                  <a:pt x="1139851" y="4097684"/>
                </a:lnTo>
                <a:cubicBezTo>
                  <a:pt x="1132899" y="4084879"/>
                  <a:pt x="1125490" y="4073308"/>
                  <a:pt x="1117624" y="4062972"/>
                </a:cubicBezTo>
                <a:cubicBezTo>
                  <a:pt x="1109758" y="4052636"/>
                  <a:pt x="1101617" y="4043535"/>
                  <a:pt x="1093202" y="4035669"/>
                </a:cubicBezTo>
                <a:cubicBezTo>
                  <a:pt x="1084787" y="4027803"/>
                  <a:pt x="1076281" y="4021080"/>
                  <a:pt x="1067683" y="4015501"/>
                </a:cubicBezTo>
                <a:cubicBezTo>
                  <a:pt x="1059085" y="4009921"/>
                  <a:pt x="1050578" y="4005394"/>
                  <a:pt x="1042164" y="4001918"/>
                </a:cubicBezTo>
                <a:close/>
                <a:moveTo>
                  <a:pt x="9968701" y="3940177"/>
                </a:moveTo>
                <a:lnTo>
                  <a:pt x="9968701" y="4095214"/>
                </a:lnTo>
                <a:cubicBezTo>
                  <a:pt x="9962299" y="4083873"/>
                  <a:pt x="9955758" y="4073765"/>
                  <a:pt x="9949081" y="4064893"/>
                </a:cubicBezTo>
                <a:cubicBezTo>
                  <a:pt x="9942404" y="4056021"/>
                  <a:pt x="9935223" y="4047880"/>
                  <a:pt x="9927540" y="4040471"/>
                </a:cubicBezTo>
                <a:cubicBezTo>
                  <a:pt x="9919857" y="4033062"/>
                  <a:pt x="9911397" y="4026111"/>
                  <a:pt x="9902158" y="4019617"/>
                </a:cubicBezTo>
                <a:cubicBezTo>
                  <a:pt x="9892920" y="4013122"/>
                  <a:pt x="9882538" y="4006674"/>
                  <a:pt x="9871013" y="4000271"/>
                </a:cubicBezTo>
                <a:close/>
                <a:moveTo>
                  <a:pt x="9578176" y="3940177"/>
                </a:moveTo>
                <a:lnTo>
                  <a:pt x="9578176" y="4095214"/>
                </a:lnTo>
                <a:cubicBezTo>
                  <a:pt x="9571773" y="4083873"/>
                  <a:pt x="9565233" y="4073765"/>
                  <a:pt x="9558556" y="4064893"/>
                </a:cubicBezTo>
                <a:cubicBezTo>
                  <a:pt x="9551879" y="4056021"/>
                  <a:pt x="9544698" y="4047880"/>
                  <a:pt x="9537015" y="4040471"/>
                </a:cubicBezTo>
                <a:cubicBezTo>
                  <a:pt x="9529332" y="4033062"/>
                  <a:pt x="9520871" y="4026111"/>
                  <a:pt x="9511633" y="4019617"/>
                </a:cubicBezTo>
                <a:cubicBezTo>
                  <a:pt x="9502395" y="4013122"/>
                  <a:pt x="9492013" y="4006674"/>
                  <a:pt x="9480488" y="4000271"/>
                </a:cubicBezTo>
                <a:close/>
                <a:moveTo>
                  <a:pt x="8358976" y="3940177"/>
                </a:moveTo>
                <a:lnTo>
                  <a:pt x="8358976" y="4095214"/>
                </a:lnTo>
                <a:cubicBezTo>
                  <a:pt x="8352573" y="4083873"/>
                  <a:pt x="8346034" y="4073765"/>
                  <a:pt x="8339356" y="4064893"/>
                </a:cubicBezTo>
                <a:cubicBezTo>
                  <a:pt x="8332679" y="4056021"/>
                  <a:pt x="8325498" y="4047880"/>
                  <a:pt x="8317815" y="4040471"/>
                </a:cubicBezTo>
                <a:cubicBezTo>
                  <a:pt x="8310132" y="4033062"/>
                  <a:pt x="8301672" y="4026111"/>
                  <a:pt x="8292433" y="4019617"/>
                </a:cubicBezTo>
                <a:cubicBezTo>
                  <a:pt x="8283195" y="4013122"/>
                  <a:pt x="8272814" y="4006674"/>
                  <a:pt x="8261288" y="4000271"/>
                </a:cubicBezTo>
                <a:close/>
                <a:moveTo>
                  <a:pt x="6996901" y="3940177"/>
                </a:moveTo>
                <a:lnTo>
                  <a:pt x="6996901" y="4095214"/>
                </a:lnTo>
                <a:cubicBezTo>
                  <a:pt x="6990498" y="4083873"/>
                  <a:pt x="6983959" y="4073765"/>
                  <a:pt x="6977281" y="4064893"/>
                </a:cubicBezTo>
                <a:cubicBezTo>
                  <a:pt x="6970604" y="4056021"/>
                  <a:pt x="6963424" y="4047880"/>
                  <a:pt x="6955740" y="4040471"/>
                </a:cubicBezTo>
                <a:cubicBezTo>
                  <a:pt x="6948057" y="4033062"/>
                  <a:pt x="6939597" y="4026111"/>
                  <a:pt x="6930358" y="4019617"/>
                </a:cubicBezTo>
                <a:cubicBezTo>
                  <a:pt x="6921120" y="4013122"/>
                  <a:pt x="6910739" y="4006674"/>
                  <a:pt x="6899214" y="4000271"/>
                </a:cubicBezTo>
                <a:close/>
                <a:moveTo>
                  <a:pt x="4949026" y="3940177"/>
                </a:moveTo>
                <a:lnTo>
                  <a:pt x="4949026" y="4095214"/>
                </a:lnTo>
                <a:cubicBezTo>
                  <a:pt x="4942623" y="4083873"/>
                  <a:pt x="4936083" y="4073765"/>
                  <a:pt x="4929406" y="4064893"/>
                </a:cubicBezTo>
                <a:cubicBezTo>
                  <a:pt x="4922729" y="4056021"/>
                  <a:pt x="4915549" y="4047880"/>
                  <a:pt x="4907866" y="4040471"/>
                </a:cubicBezTo>
                <a:cubicBezTo>
                  <a:pt x="4900183" y="4033062"/>
                  <a:pt x="4891722" y="4026111"/>
                  <a:pt x="4882484" y="4019617"/>
                </a:cubicBezTo>
                <a:cubicBezTo>
                  <a:pt x="4873245" y="4013122"/>
                  <a:pt x="4862864" y="4006674"/>
                  <a:pt x="4851339" y="4000271"/>
                </a:cubicBezTo>
                <a:close/>
                <a:moveTo>
                  <a:pt x="3777451" y="3940177"/>
                </a:moveTo>
                <a:lnTo>
                  <a:pt x="3777451" y="4095214"/>
                </a:lnTo>
                <a:cubicBezTo>
                  <a:pt x="3771048" y="4083873"/>
                  <a:pt x="3764508" y="4073765"/>
                  <a:pt x="3757831" y="4064893"/>
                </a:cubicBezTo>
                <a:cubicBezTo>
                  <a:pt x="3751154" y="4056021"/>
                  <a:pt x="3743974" y="4047880"/>
                  <a:pt x="3736291" y="4040471"/>
                </a:cubicBezTo>
                <a:cubicBezTo>
                  <a:pt x="3728607" y="4033062"/>
                  <a:pt x="3720147" y="4026111"/>
                  <a:pt x="3710908" y="4019617"/>
                </a:cubicBezTo>
                <a:cubicBezTo>
                  <a:pt x="3701670" y="4013122"/>
                  <a:pt x="3691289" y="4006674"/>
                  <a:pt x="3679764" y="4000271"/>
                </a:cubicBezTo>
                <a:close/>
                <a:moveTo>
                  <a:pt x="2053428" y="3940177"/>
                </a:moveTo>
                <a:lnTo>
                  <a:pt x="2053428" y="4095214"/>
                </a:lnTo>
                <a:cubicBezTo>
                  <a:pt x="2047024" y="4083873"/>
                  <a:pt x="2040485" y="4073765"/>
                  <a:pt x="2033808" y="4064893"/>
                </a:cubicBezTo>
                <a:cubicBezTo>
                  <a:pt x="2027130" y="4056021"/>
                  <a:pt x="2019950" y="4047880"/>
                  <a:pt x="2012267" y="4040471"/>
                </a:cubicBezTo>
                <a:cubicBezTo>
                  <a:pt x="2004584" y="4033062"/>
                  <a:pt x="1996123" y="4026111"/>
                  <a:pt x="1986885" y="4019617"/>
                </a:cubicBezTo>
                <a:cubicBezTo>
                  <a:pt x="1977647" y="4013122"/>
                  <a:pt x="1967265" y="4006674"/>
                  <a:pt x="1955740" y="4000271"/>
                </a:cubicBezTo>
                <a:close/>
                <a:moveTo>
                  <a:pt x="8602970" y="3903133"/>
                </a:moveTo>
                <a:cubicBezTo>
                  <a:pt x="8610836" y="3938988"/>
                  <a:pt x="8619937" y="3969538"/>
                  <a:pt x="8630273" y="3994783"/>
                </a:cubicBezTo>
                <a:cubicBezTo>
                  <a:pt x="8640609" y="4020028"/>
                  <a:pt x="8651448" y="4041157"/>
                  <a:pt x="8662790" y="4058170"/>
                </a:cubicBezTo>
                <a:cubicBezTo>
                  <a:pt x="8674132" y="4075183"/>
                  <a:pt x="8685565" y="4088675"/>
                  <a:pt x="8697090" y="4098644"/>
                </a:cubicBezTo>
                <a:cubicBezTo>
                  <a:pt x="8708615" y="4108614"/>
                  <a:pt x="8719591" y="4116115"/>
                  <a:pt x="8730018" y="4121145"/>
                </a:cubicBezTo>
                <a:cubicBezTo>
                  <a:pt x="8740445" y="4126176"/>
                  <a:pt x="8749958" y="4129423"/>
                  <a:pt x="8758556" y="4130887"/>
                </a:cubicBezTo>
                <a:cubicBezTo>
                  <a:pt x="8767154" y="4132350"/>
                  <a:pt x="8774105" y="4133082"/>
                  <a:pt x="8779410" y="4133082"/>
                </a:cubicBezTo>
                <a:cubicBezTo>
                  <a:pt x="8795143" y="4133082"/>
                  <a:pt x="8808771" y="4130018"/>
                  <a:pt x="8820296" y="4123889"/>
                </a:cubicBezTo>
                <a:cubicBezTo>
                  <a:pt x="8831821" y="4117761"/>
                  <a:pt x="8841334" y="4109666"/>
                  <a:pt x="8848834" y="4099605"/>
                </a:cubicBezTo>
                <a:cubicBezTo>
                  <a:pt x="8856335" y="4089543"/>
                  <a:pt x="8861914" y="4078247"/>
                  <a:pt x="8865572" y="4065716"/>
                </a:cubicBezTo>
                <a:cubicBezTo>
                  <a:pt x="8869232" y="4053185"/>
                  <a:pt x="8871061" y="4040425"/>
                  <a:pt x="8871061" y="4027437"/>
                </a:cubicBezTo>
                <a:cubicBezTo>
                  <a:pt x="8871061" y="4010973"/>
                  <a:pt x="8869094" y="3996658"/>
                  <a:pt x="8865161" y="3984493"/>
                </a:cubicBezTo>
                <a:cubicBezTo>
                  <a:pt x="8861228" y="3972328"/>
                  <a:pt x="8856197" y="3961947"/>
                  <a:pt x="8850069" y="3953349"/>
                </a:cubicBezTo>
                <a:cubicBezTo>
                  <a:pt x="8843941" y="3944751"/>
                  <a:pt x="8837035" y="3937708"/>
                  <a:pt x="8829351" y="3932220"/>
                </a:cubicBezTo>
                <a:cubicBezTo>
                  <a:pt x="8821668" y="3926732"/>
                  <a:pt x="8814122" y="3922433"/>
                  <a:pt x="8806713" y="3919323"/>
                </a:cubicBezTo>
                <a:cubicBezTo>
                  <a:pt x="8799304" y="3916213"/>
                  <a:pt x="8792353" y="3914063"/>
                  <a:pt x="8785859" y="3912874"/>
                </a:cubicBezTo>
                <a:cubicBezTo>
                  <a:pt x="8779365" y="3911685"/>
                  <a:pt x="8774197" y="3911091"/>
                  <a:pt x="8770355" y="3911091"/>
                </a:cubicBezTo>
                <a:cubicBezTo>
                  <a:pt x="8761025" y="3911091"/>
                  <a:pt x="8752885" y="3912691"/>
                  <a:pt x="8745933" y="3915893"/>
                </a:cubicBezTo>
                <a:cubicBezTo>
                  <a:pt x="8738982" y="3919094"/>
                  <a:pt x="8733128" y="3923164"/>
                  <a:pt x="8728372" y="3928104"/>
                </a:cubicBezTo>
                <a:cubicBezTo>
                  <a:pt x="8723615" y="3933043"/>
                  <a:pt x="8720048" y="3938485"/>
                  <a:pt x="8717670" y="3944430"/>
                </a:cubicBezTo>
                <a:cubicBezTo>
                  <a:pt x="8715292" y="3950376"/>
                  <a:pt x="8714103" y="3956093"/>
                  <a:pt x="8714103" y="3961581"/>
                </a:cubicBezTo>
                <a:cubicBezTo>
                  <a:pt x="8714103" y="3967435"/>
                  <a:pt x="8715109" y="3973014"/>
                  <a:pt x="8717121" y="3978319"/>
                </a:cubicBezTo>
                <a:cubicBezTo>
                  <a:pt x="8719134" y="3983624"/>
                  <a:pt x="8722015" y="3988289"/>
                  <a:pt x="8725765" y="3992314"/>
                </a:cubicBezTo>
                <a:cubicBezTo>
                  <a:pt x="8729515" y="3996338"/>
                  <a:pt x="8734089" y="3999540"/>
                  <a:pt x="8739485" y="4001918"/>
                </a:cubicBezTo>
                <a:cubicBezTo>
                  <a:pt x="8744882" y="4004296"/>
                  <a:pt x="8751056" y="4005485"/>
                  <a:pt x="8758007" y="4005485"/>
                </a:cubicBezTo>
                <a:cubicBezTo>
                  <a:pt x="8761849" y="4005485"/>
                  <a:pt x="8766056" y="4004845"/>
                  <a:pt x="8770629" y="4003564"/>
                </a:cubicBezTo>
                <a:cubicBezTo>
                  <a:pt x="8775203" y="4002284"/>
                  <a:pt x="8779410" y="4000180"/>
                  <a:pt x="8783252" y="3997253"/>
                </a:cubicBezTo>
                <a:cubicBezTo>
                  <a:pt x="8787094" y="3994326"/>
                  <a:pt x="8790341" y="3990576"/>
                  <a:pt x="8792993" y="3986002"/>
                </a:cubicBezTo>
                <a:cubicBezTo>
                  <a:pt x="8795646" y="3981429"/>
                  <a:pt x="8796972" y="3975849"/>
                  <a:pt x="8796972" y="3969264"/>
                </a:cubicBezTo>
                <a:cubicBezTo>
                  <a:pt x="8796972" y="3965788"/>
                  <a:pt x="8796606" y="3962084"/>
                  <a:pt x="8795874" y="3958151"/>
                </a:cubicBezTo>
                <a:cubicBezTo>
                  <a:pt x="8795143" y="3954218"/>
                  <a:pt x="8793771" y="3949964"/>
                  <a:pt x="8791758" y="3945391"/>
                </a:cubicBezTo>
                <a:cubicBezTo>
                  <a:pt x="8792673" y="3945208"/>
                  <a:pt x="8793497" y="3945116"/>
                  <a:pt x="8794228" y="3945116"/>
                </a:cubicBezTo>
                <a:cubicBezTo>
                  <a:pt x="8794960" y="3945116"/>
                  <a:pt x="8795783" y="3945116"/>
                  <a:pt x="8796698" y="3945116"/>
                </a:cubicBezTo>
                <a:cubicBezTo>
                  <a:pt x="8804564" y="3945116"/>
                  <a:pt x="8811836" y="3947266"/>
                  <a:pt x="8818513" y="3951565"/>
                </a:cubicBezTo>
                <a:cubicBezTo>
                  <a:pt x="8825190" y="3955864"/>
                  <a:pt x="8830953" y="3961306"/>
                  <a:pt x="8835800" y="3967892"/>
                </a:cubicBezTo>
                <a:cubicBezTo>
                  <a:pt x="8840648" y="3974477"/>
                  <a:pt x="8844444" y="3981749"/>
                  <a:pt x="8847188" y="3989707"/>
                </a:cubicBezTo>
                <a:cubicBezTo>
                  <a:pt x="8849932" y="3997664"/>
                  <a:pt x="8851304" y="4005302"/>
                  <a:pt x="8851304" y="4012619"/>
                </a:cubicBezTo>
                <a:cubicBezTo>
                  <a:pt x="8851304" y="4020120"/>
                  <a:pt x="8849886" y="4028581"/>
                  <a:pt x="8847050" y="4038001"/>
                </a:cubicBezTo>
                <a:cubicBezTo>
                  <a:pt x="8844215" y="4047423"/>
                  <a:pt x="8839733" y="4056295"/>
                  <a:pt x="8833605" y="4064618"/>
                </a:cubicBezTo>
                <a:cubicBezTo>
                  <a:pt x="8827477" y="4072942"/>
                  <a:pt x="8819473" y="4079939"/>
                  <a:pt x="8809595" y="4085610"/>
                </a:cubicBezTo>
                <a:cubicBezTo>
                  <a:pt x="8799716" y="4091281"/>
                  <a:pt x="8787825" y="4094117"/>
                  <a:pt x="8773922" y="4094117"/>
                </a:cubicBezTo>
                <a:cubicBezTo>
                  <a:pt x="8760020" y="4094117"/>
                  <a:pt x="8745933" y="4091235"/>
                  <a:pt x="8731664" y="4085473"/>
                </a:cubicBezTo>
                <a:cubicBezTo>
                  <a:pt x="8717395" y="4079711"/>
                  <a:pt x="8703493" y="4069832"/>
                  <a:pt x="8689955" y="4055838"/>
                </a:cubicBezTo>
                <a:cubicBezTo>
                  <a:pt x="8676418" y="4041843"/>
                  <a:pt x="8663476" y="4023047"/>
                  <a:pt x="8651127" y="3999448"/>
                </a:cubicBezTo>
                <a:cubicBezTo>
                  <a:pt x="8638779" y="3975849"/>
                  <a:pt x="8627575" y="3946214"/>
                  <a:pt x="8617513" y="3910542"/>
                </a:cubicBezTo>
                <a:close/>
                <a:moveTo>
                  <a:pt x="1592571" y="3903133"/>
                </a:moveTo>
                <a:cubicBezTo>
                  <a:pt x="1600438" y="3938988"/>
                  <a:pt x="1609539" y="3969538"/>
                  <a:pt x="1619875" y="3994783"/>
                </a:cubicBezTo>
                <a:cubicBezTo>
                  <a:pt x="1630211" y="4020028"/>
                  <a:pt x="1641050" y="4041157"/>
                  <a:pt x="1652392" y="4058170"/>
                </a:cubicBezTo>
                <a:cubicBezTo>
                  <a:pt x="1663734" y="4075183"/>
                  <a:pt x="1675167" y="4088675"/>
                  <a:pt x="1686691" y="4098644"/>
                </a:cubicBezTo>
                <a:cubicBezTo>
                  <a:pt x="1698216" y="4108614"/>
                  <a:pt x="1709193" y="4116115"/>
                  <a:pt x="1719620" y="4121145"/>
                </a:cubicBezTo>
                <a:cubicBezTo>
                  <a:pt x="1730047" y="4126176"/>
                  <a:pt x="1739559" y="4129423"/>
                  <a:pt x="1748158" y="4130887"/>
                </a:cubicBezTo>
                <a:cubicBezTo>
                  <a:pt x="1756755" y="4132350"/>
                  <a:pt x="1763707" y="4133082"/>
                  <a:pt x="1769012" y="4133082"/>
                </a:cubicBezTo>
                <a:cubicBezTo>
                  <a:pt x="1784744" y="4133082"/>
                  <a:pt x="1798373" y="4130018"/>
                  <a:pt x="1809898" y="4123889"/>
                </a:cubicBezTo>
                <a:cubicBezTo>
                  <a:pt x="1821423" y="4117761"/>
                  <a:pt x="1830935" y="4109666"/>
                  <a:pt x="1838435" y="4099605"/>
                </a:cubicBezTo>
                <a:cubicBezTo>
                  <a:pt x="1845936" y="4089543"/>
                  <a:pt x="1851516" y="4078247"/>
                  <a:pt x="1855174" y="4065716"/>
                </a:cubicBezTo>
                <a:cubicBezTo>
                  <a:pt x="1858833" y="4053185"/>
                  <a:pt x="1860662" y="4040425"/>
                  <a:pt x="1860662" y="4027437"/>
                </a:cubicBezTo>
                <a:cubicBezTo>
                  <a:pt x="1860662" y="4010973"/>
                  <a:pt x="1858696" y="3996658"/>
                  <a:pt x="1854763" y="3984493"/>
                </a:cubicBezTo>
                <a:cubicBezTo>
                  <a:pt x="1850830" y="3972328"/>
                  <a:pt x="1845799" y="3961947"/>
                  <a:pt x="1839671" y="3953349"/>
                </a:cubicBezTo>
                <a:cubicBezTo>
                  <a:pt x="1833542" y="3944751"/>
                  <a:pt x="1826637" y="3937708"/>
                  <a:pt x="1818953" y="3932220"/>
                </a:cubicBezTo>
                <a:cubicBezTo>
                  <a:pt x="1811269" y="3926732"/>
                  <a:pt x="1803724" y="3922433"/>
                  <a:pt x="1796315" y="3919323"/>
                </a:cubicBezTo>
                <a:cubicBezTo>
                  <a:pt x="1788906" y="3916213"/>
                  <a:pt x="1781954" y="3914063"/>
                  <a:pt x="1775460" y="3912874"/>
                </a:cubicBezTo>
                <a:cubicBezTo>
                  <a:pt x="1768966" y="3911685"/>
                  <a:pt x="1763799" y="3911091"/>
                  <a:pt x="1759957" y="3911091"/>
                </a:cubicBezTo>
                <a:cubicBezTo>
                  <a:pt x="1750627" y="3911091"/>
                  <a:pt x="1742487" y="3912691"/>
                  <a:pt x="1735535" y="3915893"/>
                </a:cubicBezTo>
                <a:cubicBezTo>
                  <a:pt x="1728584" y="3919094"/>
                  <a:pt x="1722729" y="3923164"/>
                  <a:pt x="1717973" y="3928104"/>
                </a:cubicBezTo>
                <a:cubicBezTo>
                  <a:pt x="1713217" y="3933043"/>
                  <a:pt x="1709650" y="3938485"/>
                  <a:pt x="1707272" y="3944430"/>
                </a:cubicBezTo>
                <a:cubicBezTo>
                  <a:pt x="1704894" y="3950376"/>
                  <a:pt x="1703704" y="3956093"/>
                  <a:pt x="1703704" y="3961581"/>
                </a:cubicBezTo>
                <a:cubicBezTo>
                  <a:pt x="1703704" y="3967435"/>
                  <a:pt x="1704711" y="3973014"/>
                  <a:pt x="1706722" y="3978319"/>
                </a:cubicBezTo>
                <a:cubicBezTo>
                  <a:pt x="1708735" y="3983624"/>
                  <a:pt x="1711617" y="3988289"/>
                  <a:pt x="1715367" y="3992314"/>
                </a:cubicBezTo>
                <a:cubicBezTo>
                  <a:pt x="1719117" y="3996338"/>
                  <a:pt x="1723690" y="3999540"/>
                  <a:pt x="1729087" y="4001918"/>
                </a:cubicBezTo>
                <a:cubicBezTo>
                  <a:pt x="1734483" y="4004296"/>
                  <a:pt x="1740657" y="4005485"/>
                  <a:pt x="1747608" y="4005485"/>
                </a:cubicBezTo>
                <a:cubicBezTo>
                  <a:pt x="1751451" y="4005485"/>
                  <a:pt x="1755658" y="4004845"/>
                  <a:pt x="1760232" y="4003564"/>
                </a:cubicBezTo>
                <a:cubicBezTo>
                  <a:pt x="1764804" y="4002284"/>
                  <a:pt x="1769012" y="4000180"/>
                  <a:pt x="1772854" y="3997253"/>
                </a:cubicBezTo>
                <a:cubicBezTo>
                  <a:pt x="1776695" y="3994326"/>
                  <a:pt x="1779942" y="3990576"/>
                  <a:pt x="1782595" y="3986002"/>
                </a:cubicBezTo>
                <a:cubicBezTo>
                  <a:pt x="1785248" y="3981429"/>
                  <a:pt x="1786574" y="3975849"/>
                  <a:pt x="1786574" y="3969264"/>
                </a:cubicBezTo>
                <a:cubicBezTo>
                  <a:pt x="1786574" y="3965788"/>
                  <a:pt x="1786208" y="3962084"/>
                  <a:pt x="1785476" y="3958151"/>
                </a:cubicBezTo>
                <a:cubicBezTo>
                  <a:pt x="1784744" y="3954218"/>
                  <a:pt x="1783373" y="3949964"/>
                  <a:pt x="1781360" y="3945391"/>
                </a:cubicBezTo>
                <a:cubicBezTo>
                  <a:pt x="1782274" y="3945208"/>
                  <a:pt x="1783098" y="3945116"/>
                  <a:pt x="1783830" y="3945116"/>
                </a:cubicBezTo>
                <a:cubicBezTo>
                  <a:pt x="1784561" y="3945116"/>
                  <a:pt x="1785385" y="3945116"/>
                  <a:pt x="1786299" y="3945116"/>
                </a:cubicBezTo>
                <a:cubicBezTo>
                  <a:pt x="1794166" y="3945116"/>
                  <a:pt x="1801437" y="3947266"/>
                  <a:pt x="1808114" y="3951565"/>
                </a:cubicBezTo>
                <a:cubicBezTo>
                  <a:pt x="1814791" y="3955864"/>
                  <a:pt x="1820553" y="3961306"/>
                  <a:pt x="1825401" y="3967892"/>
                </a:cubicBezTo>
                <a:cubicBezTo>
                  <a:pt x="1830250" y="3974477"/>
                  <a:pt x="1834045" y="3981749"/>
                  <a:pt x="1836789" y="3989707"/>
                </a:cubicBezTo>
                <a:cubicBezTo>
                  <a:pt x="1839534" y="3997664"/>
                  <a:pt x="1840905" y="4005302"/>
                  <a:pt x="1840905" y="4012619"/>
                </a:cubicBezTo>
                <a:cubicBezTo>
                  <a:pt x="1840905" y="4020120"/>
                  <a:pt x="1839488" y="4028581"/>
                  <a:pt x="1836652" y="4038001"/>
                </a:cubicBezTo>
                <a:cubicBezTo>
                  <a:pt x="1833817" y="4047423"/>
                  <a:pt x="1829335" y="4056295"/>
                  <a:pt x="1823206" y="4064618"/>
                </a:cubicBezTo>
                <a:cubicBezTo>
                  <a:pt x="1817078" y="4072942"/>
                  <a:pt x="1809075" y="4079939"/>
                  <a:pt x="1799196" y="4085610"/>
                </a:cubicBezTo>
                <a:cubicBezTo>
                  <a:pt x="1789318" y="4091281"/>
                  <a:pt x="1777427" y="4094117"/>
                  <a:pt x="1763524" y="4094117"/>
                </a:cubicBezTo>
                <a:cubicBezTo>
                  <a:pt x="1749622" y="4094117"/>
                  <a:pt x="1735535" y="4091235"/>
                  <a:pt x="1721266" y="4085473"/>
                </a:cubicBezTo>
                <a:cubicBezTo>
                  <a:pt x="1706997" y="4079711"/>
                  <a:pt x="1693094" y="4069832"/>
                  <a:pt x="1679558" y="4055838"/>
                </a:cubicBezTo>
                <a:cubicBezTo>
                  <a:pt x="1666020" y="4041843"/>
                  <a:pt x="1653078" y="4023047"/>
                  <a:pt x="1640729" y="3999448"/>
                </a:cubicBezTo>
                <a:cubicBezTo>
                  <a:pt x="1628381" y="3975849"/>
                  <a:pt x="1617176" y="3946214"/>
                  <a:pt x="1607116" y="3910542"/>
                </a:cubicBezTo>
                <a:close/>
                <a:moveTo>
                  <a:pt x="4011148" y="3900389"/>
                </a:moveTo>
                <a:cubicBezTo>
                  <a:pt x="4010599" y="3900389"/>
                  <a:pt x="4007352" y="3900755"/>
                  <a:pt x="4001407" y="3901487"/>
                </a:cubicBezTo>
                <a:cubicBezTo>
                  <a:pt x="3995462" y="3902219"/>
                  <a:pt x="3988327" y="3903819"/>
                  <a:pt x="3980004" y="3906289"/>
                </a:cubicBezTo>
                <a:cubicBezTo>
                  <a:pt x="3971680" y="3908758"/>
                  <a:pt x="3962716" y="3912371"/>
                  <a:pt x="3953112" y="3917127"/>
                </a:cubicBezTo>
                <a:cubicBezTo>
                  <a:pt x="3943508" y="3921884"/>
                  <a:pt x="3934682" y="3928287"/>
                  <a:pt x="3926633" y="3936336"/>
                </a:cubicBezTo>
                <a:cubicBezTo>
                  <a:pt x="3922242" y="3940726"/>
                  <a:pt x="3918355" y="3945482"/>
                  <a:pt x="3914970" y="3950605"/>
                </a:cubicBezTo>
                <a:cubicBezTo>
                  <a:pt x="3911586" y="3955727"/>
                  <a:pt x="3908796" y="3960941"/>
                  <a:pt x="3906601" y="3966245"/>
                </a:cubicBezTo>
                <a:cubicBezTo>
                  <a:pt x="3904406" y="3971551"/>
                  <a:pt x="3902714" y="3976719"/>
                  <a:pt x="3901525" y="3981749"/>
                </a:cubicBezTo>
                <a:cubicBezTo>
                  <a:pt x="3900336" y="3986780"/>
                  <a:pt x="3899741" y="3991308"/>
                  <a:pt x="3899741" y="3995332"/>
                </a:cubicBezTo>
                <a:cubicBezTo>
                  <a:pt x="3899741" y="4002650"/>
                  <a:pt x="3900610" y="4009418"/>
                  <a:pt x="3902348" y="4015638"/>
                </a:cubicBezTo>
                <a:cubicBezTo>
                  <a:pt x="3904086" y="4021858"/>
                  <a:pt x="3906647" y="4027300"/>
                  <a:pt x="3910031" y="4031965"/>
                </a:cubicBezTo>
                <a:cubicBezTo>
                  <a:pt x="3913416" y="4036629"/>
                  <a:pt x="3917714" y="4040288"/>
                  <a:pt x="3922928" y="4042941"/>
                </a:cubicBezTo>
                <a:cubicBezTo>
                  <a:pt x="3928142" y="4045593"/>
                  <a:pt x="3934316" y="4046920"/>
                  <a:pt x="3941450" y="4046920"/>
                </a:cubicBezTo>
                <a:cubicBezTo>
                  <a:pt x="3946572" y="4046920"/>
                  <a:pt x="3951283" y="4045959"/>
                  <a:pt x="3955582" y="4044038"/>
                </a:cubicBezTo>
                <a:cubicBezTo>
                  <a:pt x="3959881" y="4042118"/>
                  <a:pt x="3963631" y="4039557"/>
                  <a:pt x="3966832" y="4036355"/>
                </a:cubicBezTo>
                <a:cubicBezTo>
                  <a:pt x="3970034" y="4033154"/>
                  <a:pt x="3972503" y="4029632"/>
                  <a:pt x="3974241" y="4025791"/>
                </a:cubicBezTo>
                <a:cubicBezTo>
                  <a:pt x="3975979" y="4021949"/>
                  <a:pt x="3976848" y="4018107"/>
                  <a:pt x="3976848" y="4014266"/>
                </a:cubicBezTo>
                <a:cubicBezTo>
                  <a:pt x="3976848" y="4010790"/>
                  <a:pt x="3976436" y="4007268"/>
                  <a:pt x="3975613" y="4003701"/>
                </a:cubicBezTo>
                <a:cubicBezTo>
                  <a:pt x="3974790" y="4000134"/>
                  <a:pt x="3973281" y="3996841"/>
                  <a:pt x="3971086" y="3993823"/>
                </a:cubicBezTo>
                <a:cubicBezTo>
                  <a:pt x="3968890" y="3990804"/>
                  <a:pt x="3965918" y="3988335"/>
                  <a:pt x="3962168" y="3986414"/>
                </a:cubicBezTo>
                <a:cubicBezTo>
                  <a:pt x="3958417" y="3984493"/>
                  <a:pt x="3953707" y="3983533"/>
                  <a:pt x="3948036" y="3983533"/>
                </a:cubicBezTo>
                <a:cubicBezTo>
                  <a:pt x="3946389" y="3983533"/>
                  <a:pt x="3944606" y="3983624"/>
                  <a:pt x="3942685" y="3983807"/>
                </a:cubicBezTo>
                <a:cubicBezTo>
                  <a:pt x="3940764" y="3983990"/>
                  <a:pt x="3938798" y="3984265"/>
                  <a:pt x="3936785" y="3984630"/>
                </a:cubicBezTo>
                <a:cubicBezTo>
                  <a:pt x="3936968" y="3976398"/>
                  <a:pt x="3939758" y="3968532"/>
                  <a:pt x="3945155" y="3961032"/>
                </a:cubicBezTo>
                <a:cubicBezTo>
                  <a:pt x="3950551" y="3953532"/>
                  <a:pt x="3956862" y="3946900"/>
                  <a:pt x="3964088" y="3941138"/>
                </a:cubicBezTo>
                <a:cubicBezTo>
                  <a:pt x="3971314" y="3935375"/>
                  <a:pt x="3978723" y="3930802"/>
                  <a:pt x="3986315" y="3927418"/>
                </a:cubicBezTo>
                <a:cubicBezTo>
                  <a:pt x="3993907" y="3924033"/>
                  <a:pt x="4000081" y="3922341"/>
                  <a:pt x="4004837" y="3922341"/>
                </a:cubicBezTo>
                <a:cubicBezTo>
                  <a:pt x="4008130" y="3922341"/>
                  <a:pt x="4010691" y="3922753"/>
                  <a:pt x="4012520" y="3923576"/>
                </a:cubicBezTo>
                <a:cubicBezTo>
                  <a:pt x="4014350" y="3924399"/>
                  <a:pt x="4015676" y="3925497"/>
                  <a:pt x="4016499" y="3926869"/>
                </a:cubicBezTo>
                <a:cubicBezTo>
                  <a:pt x="4017322" y="3928241"/>
                  <a:pt x="4017825" y="3929704"/>
                  <a:pt x="4018008" y="3931259"/>
                </a:cubicBezTo>
                <a:cubicBezTo>
                  <a:pt x="4018191" y="3932814"/>
                  <a:pt x="4018283" y="3934324"/>
                  <a:pt x="4018283" y="3935787"/>
                </a:cubicBezTo>
                <a:lnTo>
                  <a:pt x="4018283" y="4127868"/>
                </a:lnTo>
                <a:cubicBezTo>
                  <a:pt x="4010051" y="4116343"/>
                  <a:pt x="4001773" y="4107745"/>
                  <a:pt x="3993449" y="4102074"/>
                </a:cubicBezTo>
                <a:cubicBezTo>
                  <a:pt x="3985126" y="4096403"/>
                  <a:pt x="3977122" y="4093568"/>
                  <a:pt x="3969439" y="4093568"/>
                </a:cubicBezTo>
                <a:cubicBezTo>
                  <a:pt x="3965780" y="4093568"/>
                  <a:pt x="3961756" y="4093751"/>
                  <a:pt x="3957366" y="4094117"/>
                </a:cubicBezTo>
                <a:cubicBezTo>
                  <a:pt x="3952975" y="4094483"/>
                  <a:pt x="3948539" y="4094894"/>
                  <a:pt x="3944057" y="4095351"/>
                </a:cubicBezTo>
                <a:cubicBezTo>
                  <a:pt x="3939575" y="4095809"/>
                  <a:pt x="3935139" y="4096221"/>
                  <a:pt x="3930749" y="4096586"/>
                </a:cubicBezTo>
                <a:cubicBezTo>
                  <a:pt x="3926358" y="4096952"/>
                  <a:pt x="3922242" y="4097135"/>
                  <a:pt x="3918400" y="4097135"/>
                </a:cubicBezTo>
                <a:cubicBezTo>
                  <a:pt x="3913461" y="4097135"/>
                  <a:pt x="3907287" y="4095946"/>
                  <a:pt x="3899878" y="4093568"/>
                </a:cubicBezTo>
                <a:cubicBezTo>
                  <a:pt x="3892469" y="4091190"/>
                  <a:pt x="3885335" y="4087119"/>
                  <a:pt x="3878475" y="4081357"/>
                </a:cubicBezTo>
                <a:cubicBezTo>
                  <a:pt x="3871615" y="4075595"/>
                  <a:pt x="3865715" y="4067957"/>
                  <a:pt x="3860776" y="4058444"/>
                </a:cubicBezTo>
                <a:cubicBezTo>
                  <a:pt x="3855837" y="4048932"/>
                  <a:pt x="3853367" y="4036950"/>
                  <a:pt x="3853367" y="4022498"/>
                </a:cubicBezTo>
                <a:cubicBezTo>
                  <a:pt x="3853367" y="4018290"/>
                  <a:pt x="3853596" y="4013900"/>
                  <a:pt x="3854053" y="4009327"/>
                </a:cubicBezTo>
                <a:cubicBezTo>
                  <a:pt x="3854510" y="4004753"/>
                  <a:pt x="3855288" y="3999906"/>
                  <a:pt x="3856386" y="3994783"/>
                </a:cubicBezTo>
                <a:lnTo>
                  <a:pt x="3842940" y="3987923"/>
                </a:lnTo>
                <a:cubicBezTo>
                  <a:pt x="3841294" y="4000546"/>
                  <a:pt x="3840470" y="4012345"/>
                  <a:pt x="3840470" y="4023321"/>
                </a:cubicBezTo>
                <a:cubicBezTo>
                  <a:pt x="3840470" y="4041797"/>
                  <a:pt x="3842620" y="4057713"/>
                  <a:pt x="3846919" y="4071067"/>
                </a:cubicBezTo>
                <a:cubicBezTo>
                  <a:pt x="3851218" y="4084421"/>
                  <a:pt x="3857300" y="4095397"/>
                  <a:pt x="3865166" y="4103995"/>
                </a:cubicBezTo>
                <a:cubicBezTo>
                  <a:pt x="3873033" y="4112593"/>
                  <a:pt x="3882591" y="4118904"/>
                  <a:pt x="3893841" y="4122929"/>
                </a:cubicBezTo>
                <a:cubicBezTo>
                  <a:pt x="3905092" y="4126954"/>
                  <a:pt x="3917577" y="4128966"/>
                  <a:pt x="3931297" y="4128966"/>
                </a:cubicBezTo>
                <a:cubicBezTo>
                  <a:pt x="3940444" y="4128966"/>
                  <a:pt x="3948402" y="4128508"/>
                  <a:pt x="3955170" y="4127594"/>
                </a:cubicBezTo>
                <a:cubicBezTo>
                  <a:pt x="3961939" y="4126679"/>
                  <a:pt x="3968708" y="4126222"/>
                  <a:pt x="3975476" y="4126222"/>
                </a:cubicBezTo>
                <a:cubicBezTo>
                  <a:pt x="3983525" y="4126222"/>
                  <a:pt x="3990339" y="4127411"/>
                  <a:pt x="3995919" y="4129789"/>
                </a:cubicBezTo>
                <a:cubicBezTo>
                  <a:pt x="4001499" y="4132167"/>
                  <a:pt x="4006255" y="4135231"/>
                  <a:pt x="4010188" y="4138981"/>
                </a:cubicBezTo>
                <a:cubicBezTo>
                  <a:pt x="4014121" y="4142732"/>
                  <a:pt x="4017414" y="4146939"/>
                  <a:pt x="4020066" y="4151604"/>
                </a:cubicBezTo>
                <a:cubicBezTo>
                  <a:pt x="4022719" y="4156269"/>
                  <a:pt x="4025097" y="4160751"/>
                  <a:pt x="4027201" y="4165050"/>
                </a:cubicBezTo>
                <a:cubicBezTo>
                  <a:pt x="4029304" y="4169349"/>
                  <a:pt x="4031362" y="4173328"/>
                  <a:pt x="4033375" y="4176986"/>
                </a:cubicBezTo>
                <a:cubicBezTo>
                  <a:pt x="4035387" y="4180645"/>
                  <a:pt x="4037674" y="4183389"/>
                  <a:pt x="4040235" y="4185218"/>
                </a:cubicBezTo>
                <a:lnTo>
                  <a:pt x="4040235" y="3930024"/>
                </a:lnTo>
                <a:cubicBezTo>
                  <a:pt x="4040235" y="3928561"/>
                  <a:pt x="4039595" y="3926183"/>
                  <a:pt x="4038314" y="3922890"/>
                </a:cubicBezTo>
                <a:cubicBezTo>
                  <a:pt x="4037034" y="3919597"/>
                  <a:pt x="4035158" y="3916304"/>
                  <a:pt x="4032689" y="3913011"/>
                </a:cubicBezTo>
                <a:cubicBezTo>
                  <a:pt x="4030219" y="3909719"/>
                  <a:pt x="4027155" y="3906792"/>
                  <a:pt x="4023496" y="3904231"/>
                </a:cubicBezTo>
                <a:cubicBezTo>
                  <a:pt x="4019838" y="3901670"/>
                  <a:pt x="4015722" y="3900389"/>
                  <a:pt x="4011148" y="3900389"/>
                </a:cubicBezTo>
                <a:close/>
                <a:moveTo>
                  <a:pt x="9150057" y="3895175"/>
                </a:moveTo>
                <a:cubicBezTo>
                  <a:pt x="9161034" y="3895175"/>
                  <a:pt x="9171735" y="3896913"/>
                  <a:pt x="9182162" y="3900389"/>
                </a:cubicBezTo>
                <a:cubicBezTo>
                  <a:pt x="9192590" y="3903865"/>
                  <a:pt x="9202194" y="3909079"/>
                  <a:pt x="9210975" y="3916030"/>
                </a:cubicBezTo>
                <a:lnTo>
                  <a:pt x="9154173" y="3971185"/>
                </a:lnTo>
                <a:cubicBezTo>
                  <a:pt x="9149966" y="3959660"/>
                  <a:pt x="9144158" y="3951153"/>
                  <a:pt x="9136749" y="3945665"/>
                </a:cubicBezTo>
                <a:cubicBezTo>
                  <a:pt x="9129340" y="3940177"/>
                  <a:pt x="9121245" y="3937433"/>
                  <a:pt x="9112464" y="3937433"/>
                </a:cubicBezTo>
                <a:cubicBezTo>
                  <a:pt x="9105147" y="3937433"/>
                  <a:pt x="9098241" y="3938760"/>
                  <a:pt x="9091747" y="3941412"/>
                </a:cubicBezTo>
                <a:cubicBezTo>
                  <a:pt x="9085253" y="3944065"/>
                  <a:pt x="9079628" y="3946854"/>
                  <a:pt x="9074871" y="3949781"/>
                </a:cubicBezTo>
                <a:cubicBezTo>
                  <a:pt x="9079628" y="3939171"/>
                  <a:pt x="9084979" y="3930345"/>
                  <a:pt x="9090924" y="3923302"/>
                </a:cubicBezTo>
                <a:cubicBezTo>
                  <a:pt x="9096869" y="3916259"/>
                  <a:pt x="9103089" y="3910633"/>
                  <a:pt x="9109583" y="3906426"/>
                </a:cubicBezTo>
                <a:cubicBezTo>
                  <a:pt x="9116078" y="3902219"/>
                  <a:pt x="9122800" y="3899291"/>
                  <a:pt x="9129752" y="3897645"/>
                </a:cubicBezTo>
                <a:cubicBezTo>
                  <a:pt x="9136704" y="3895999"/>
                  <a:pt x="9143472" y="3895175"/>
                  <a:pt x="9150057" y="3895175"/>
                </a:cubicBezTo>
                <a:close/>
                <a:moveTo>
                  <a:pt x="3358859" y="3895175"/>
                </a:moveTo>
                <a:cubicBezTo>
                  <a:pt x="3369835" y="3895175"/>
                  <a:pt x="3380537" y="3896913"/>
                  <a:pt x="3390964" y="3900389"/>
                </a:cubicBezTo>
                <a:cubicBezTo>
                  <a:pt x="3401391" y="3903865"/>
                  <a:pt x="3410996" y="3909079"/>
                  <a:pt x="3419776" y="3916030"/>
                </a:cubicBezTo>
                <a:lnTo>
                  <a:pt x="3362975" y="3971185"/>
                </a:lnTo>
                <a:cubicBezTo>
                  <a:pt x="3358768" y="3959660"/>
                  <a:pt x="3352959" y="3951153"/>
                  <a:pt x="3345551" y="3945665"/>
                </a:cubicBezTo>
                <a:cubicBezTo>
                  <a:pt x="3338142" y="3940177"/>
                  <a:pt x="3330046" y="3937433"/>
                  <a:pt x="3321266" y="3937433"/>
                </a:cubicBezTo>
                <a:cubicBezTo>
                  <a:pt x="3313949" y="3937433"/>
                  <a:pt x="3307043" y="3938760"/>
                  <a:pt x="3300549" y="3941412"/>
                </a:cubicBezTo>
                <a:cubicBezTo>
                  <a:pt x="3294054" y="3944065"/>
                  <a:pt x="3288429" y="3946854"/>
                  <a:pt x="3283673" y="3949781"/>
                </a:cubicBezTo>
                <a:cubicBezTo>
                  <a:pt x="3288429" y="3939171"/>
                  <a:pt x="3293780" y="3930345"/>
                  <a:pt x="3299726" y="3923302"/>
                </a:cubicBezTo>
                <a:cubicBezTo>
                  <a:pt x="3305671" y="3916259"/>
                  <a:pt x="3311891" y="3910633"/>
                  <a:pt x="3318385" y="3906426"/>
                </a:cubicBezTo>
                <a:cubicBezTo>
                  <a:pt x="3324879" y="3902219"/>
                  <a:pt x="3331602" y="3899291"/>
                  <a:pt x="3338553" y="3897645"/>
                </a:cubicBezTo>
                <a:cubicBezTo>
                  <a:pt x="3345505" y="3895999"/>
                  <a:pt x="3352273" y="3895175"/>
                  <a:pt x="3358859" y="3895175"/>
                </a:cubicBezTo>
                <a:close/>
                <a:moveTo>
                  <a:pt x="5136349" y="3885571"/>
                </a:moveTo>
                <a:lnTo>
                  <a:pt x="5281233" y="3885571"/>
                </a:lnTo>
                <a:lnTo>
                  <a:pt x="5281233" y="4074085"/>
                </a:lnTo>
                <a:cubicBezTo>
                  <a:pt x="5278856" y="4069695"/>
                  <a:pt x="5276294" y="4064847"/>
                  <a:pt x="5273550" y="4059542"/>
                </a:cubicBezTo>
                <a:cubicBezTo>
                  <a:pt x="5270806" y="4054237"/>
                  <a:pt x="5267834" y="4048703"/>
                  <a:pt x="5264632" y="4042941"/>
                </a:cubicBezTo>
                <a:cubicBezTo>
                  <a:pt x="5261431" y="4037178"/>
                  <a:pt x="5258001" y="4031416"/>
                  <a:pt x="5254342" y="4025653"/>
                </a:cubicBezTo>
                <a:cubicBezTo>
                  <a:pt x="5250684" y="4019891"/>
                  <a:pt x="5246751" y="4014449"/>
                  <a:pt x="5242543" y="4009327"/>
                </a:cubicBezTo>
                <a:cubicBezTo>
                  <a:pt x="5240348" y="3992862"/>
                  <a:pt x="5236277" y="3978685"/>
                  <a:pt x="5230332" y="3966794"/>
                </a:cubicBezTo>
                <a:cubicBezTo>
                  <a:pt x="5224387" y="3954904"/>
                  <a:pt x="5217435" y="3945162"/>
                  <a:pt x="5209477" y="3937570"/>
                </a:cubicBezTo>
                <a:cubicBezTo>
                  <a:pt x="5201520" y="3929979"/>
                  <a:pt x="5193013" y="3924399"/>
                  <a:pt x="5183958" y="3920832"/>
                </a:cubicBezTo>
                <a:cubicBezTo>
                  <a:pt x="5174903" y="3917265"/>
                  <a:pt x="5166259" y="3915481"/>
                  <a:pt x="5158027" y="3915481"/>
                </a:cubicBezTo>
                <a:lnTo>
                  <a:pt x="5154185" y="3915481"/>
                </a:lnTo>
                <a:close/>
                <a:moveTo>
                  <a:pt x="689934" y="3885571"/>
                </a:moveTo>
                <a:lnTo>
                  <a:pt x="822470" y="3885571"/>
                </a:lnTo>
                <a:lnTo>
                  <a:pt x="822470" y="4108111"/>
                </a:lnTo>
                <a:cubicBezTo>
                  <a:pt x="814238" y="4095306"/>
                  <a:pt x="806280" y="4084513"/>
                  <a:pt x="798597" y="4075732"/>
                </a:cubicBezTo>
                <a:cubicBezTo>
                  <a:pt x="790914" y="4066951"/>
                  <a:pt x="782910" y="4059405"/>
                  <a:pt x="774587" y="4053094"/>
                </a:cubicBezTo>
                <a:cubicBezTo>
                  <a:pt x="766263" y="4046782"/>
                  <a:pt x="757345" y="4041249"/>
                  <a:pt x="747833" y="4036492"/>
                </a:cubicBezTo>
                <a:cubicBezTo>
                  <a:pt x="738320" y="4031736"/>
                  <a:pt x="727710" y="4026980"/>
                  <a:pt x="716002" y="4022223"/>
                </a:cubicBezTo>
                <a:lnTo>
                  <a:pt x="781584" y="3965422"/>
                </a:lnTo>
                <a:cubicBezTo>
                  <a:pt x="773718" y="3954812"/>
                  <a:pt x="766401" y="3945757"/>
                  <a:pt x="759632" y="3938256"/>
                </a:cubicBezTo>
                <a:cubicBezTo>
                  <a:pt x="752863" y="3930756"/>
                  <a:pt x="745957" y="3924033"/>
                  <a:pt x="738915" y="3918088"/>
                </a:cubicBezTo>
                <a:cubicBezTo>
                  <a:pt x="731871" y="3912143"/>
                  <a:pt x="724417" y="3906655"/>
                  <a:pt x="716551" y="3901624"/>
                </a:cubicBezTo>
                <a:cubicBezTo>
                  <a:pt x="708685" y="3896593"/>
                  <a:pt x="699812" y="3891242"/>
                  <a:pt x="689934" y="3885571"/>
                </a:cubicBezTo>
                <a:close/>
                <a:moveTo>
                  <a:pt x="7876168" y="3864991"/>
                </a:moveTo>
                <a:lnTo>
                  <a:pt x="7891260" y="3885571"/>
                </a:lnTo>
                <a:lnTo>
                  <a:pt x="8045474" y="3885571"/>
                </a:lnTo>
                <a:lnTo>
                  <a:pt x="8045474" y="3905328"/>
                </a:lnTo>
                <a:lnTo>
                  <a:pt x="7898120" y="3995332"/>
                </a:lnTo>
                <a:lnTo>
                  <a:pt x="7924188" y="4031279"/>
                </a:lnTo>
                <a:cubicBezTo>
                  <a:pt x="7938640" y="4033291"/>
                  <a:pt x="7952498" y="4037499"/>
                  <a:pt x="7965760" y="4043901"/>
                </a:cubicBezTo>
                <a:cubicBezTo>
                  <a:pt x="7979023" y="4050304"/>
                  <a:pt x="7991326" y="4058948"/>
                  <a:pt x="8002667" y="4069832"/>
                </a:cubicBezTo>
                <a:cubicBezTo>
                  <a:pt x="8014010" y="4080717"/>
                  <a:pt x="8024300" y="4093842"/>
                  <a:pt x="8033537" y="4109209"/>
                </a:cubicBezTo>
                <a:cubicBezTo>
                  <a:pt x="8042776" y="4124575"/>
                  <a:pt x="8050505" y="4142229"/>
                  <a:pt x="8056724" y="4162168"/>
                </a:cubicBezTo>
                <a:lnTo>
                  <a:pt x="8067426" y="4171224"/>
                </a:lnTo>
                <a:lnTo>
                  <a:pt x="8067426" y="3938531"/>
                </a:lnTo>
                <a:lnTo>
                  <a:pt x="8070718" y="3938531"/>
                </a:lnTo>
                <a:cubicBezTo>
                  <a:pt x="8080048" y="3938531"/>
                  <a:pt x="8089424" y="3939857"/>
                  <a:pt x="8098845" y="3942510"/>
                </a:cubicBezTo>
                <a:cubicBezTo>
                  <a:pt x="8108266" y="3945162"/>
                  <a:pt x="8116681" y="3948912"/>
                  <a:pt x="8124090" y="3953760"/>
                </a:cubicBezTo>
                <a:cubicBezTo>
                  <a:pt x="8131498" y="3958608"/>
                  <a:pt x="8137536" y="3964371"/>
                  <a:pt x="8142200" y="3971047"/>
                </a:cubicBezTo>
                <a:cubicBezTo>
                  <a:pt x="8146865" y="3977725"/>
                  <a:pt x="8149198" y="3984996"/>
                  <a:pt x="8149198" y="3992862"/>
                </a:cubicBezTo>
                <a:cubicBezTo>
                  <a:pt x="8149198" y="3998716"/>
                  <a:pt x="8147368" y="4005485"/>
                  <a:pt x="8143710" y="4013168"/>
                </a:cubicBezTo>
                <a:cubicBezTo>
                  <a:pt x="8136210" y="4008412"/>
                  <a:pt x="8129532" y="4006034"/>
                  <a:pt x="8123678" y="4006034"/>
                </a:cubicBezTo>
                <a:cubicBezTo>
                  <a:pt x="8118922" y="4006034"/>
                  <a:pt x="8114806" y="4007177"/>
                  <a:pt x="8111330" y="4009464"/>
                </a:cubicBezTo>
                <a:cubicBezTo>
                  <a:pt x="8107855" y="4011750"/>
                  <a:pt x="8104928" y="4014540"/>
                  <a:pt x="8102550" y="4017833"/>
                </a:cubicBezTo>
                <a:cubicBezTo>
                  <a:pt x="8100172" y="4021126"/>
                  <a:pt x="8098388" y="4024693"/>
                  <a:pt x="8097198" y="4028535"/>
                </a:cubicBezTo>
                <a:cubicBezTo>
                  <a:pt x="8096010" y="4032376"/>
                  <a:pt x="8095415" y="4035943"/>
                  <a:pt x="8095415" y="4039236"/>
                </a:cubicBezTo>
                <a:cubicBezTo>
                  <a:pt x="8095415" y="4043993"/>
                  <a:pt x="8096284" y="4048200"/>
                  <a:pt x="8098022" y="4051859"/>
                </a:cubicBezTo>
                <a:cubicBezTo>
                  <a:pt x="8099760" y="4055518"/>
                  <a:pt x="8102000" y="4058628"/>
                  <a:pt x="8104744" y="4061188"/>
                </a:cubicBezTo>
                <a:cubicBezTo>
                  <a:pt x="8107488" y="4063750"/>
                  <a:pt x="8110644" y="4065670"/>
                  <a:pt x="8114212" y="4066951"/>
                </a:cubicBezTo>
                <a:cubicBezTo>
                  <a:pt x="8117778" y="4068232"/>
                  <a:pt x="8121483" y="4068872"/>
                  <a:pt x="8125324" y="4068872"/>
                </a:cubicBezTo>
                <a:cubicBezTo>
                  <a:pt x="8132459" y="4068872"/>
                  <a:pt x="8138725" y="4066631"/>
                  <a:pt x="8144121" y="4062149"/>
                </a:cubicBezTo>
                <a:cubicBezTo>
                  <a:pt x="8149518" y="4057667"/>
                  <a:pt x="8154000" y="4052179"/>
                  <a:pt x="8157567" y="4045685"/>
                </a:cubicBezTo>
                <a:cubicBezTo>
                  <a:pt x="8161134" y="4039191"/>
                  <a:pt x="8163787" y="4032193"/>
                  <a:pt x="8165524" y="4024693"/>
                </a:cubicBezTo>
                <a:cubicBezTo>
                  <a:pt x="8167263" y="4017193"/>
                  <a:pt x="8168132" y="4010424"/>
                  <a:pt x="8168132" y="4004387"/>
                </a:cubicBezTo>
                <a:cubicBezTo>
                  <a:pt x="8168132" y="3993411"/>
                  <a:pt x="8166028" y="3982481"/>
                  <a:pt x="8161820" y="3971596"/>
                </a:cubicBezTo>
                <a:cubicBezTo>
                  <a:pt x="8157613" y="3960712"/>
                  <a:pt x="8151302" y="3950650"/>
                  <a:pt x="8142886" y="3941412"/>
                </a:cubicBezTo>
                <a:cubicBezTo>
                  <a:pt x="8134472" y="3932174"/>
                  <a:pt x="8123952" y="3924171"/>
                  <a:pt x="8111330" y="3917402"/>
                </a:cubicBezTo>
                <a:cubicBezTo>
                  <a:pt x="8098708" y="3910633"/>
                  <a:pt x="8084073" y="3905877"/>
                  <a:pt x="8067426" y="3903133"/>
                </a:cubicBezTo>
                <a:lnTo>
                  <a:pt x="8067426" y="3885571"/>
                </a:lnTo>
                <a:lnTo>
                  <a:pt x="8205585" y="3885571"/>
                </a:lnTo>
                <a:lnTo>
                  <a:pt x="8224384" y="3885571"/>
                </a:lnTo>
                <a:lnTo>
                  <a:pt x="8358976" y="3885571"/>
                </a:lnTo>
                <a:lnTo>
                  <a:pt x="8358976" y="3904779"/>
                </a:lnTo>
                <a:lnTo>
                  <a:pt x="8212445" y="3995332"/>
                </a:lnTo>
                <a:lnTo>
                  <a:pt x="8238238" y="4031827"/>
                </a:lnTo>
                <a:cubicBezTo>
                  <a:pt x="8254337" y="4033840"/>
                  <a:pt x="8269109" y="4037956"/>
                  <a:pt x="8282554" y="4044176"/>
                </a:cubicBezTo>
                <a:cubicBezTo>
                  <a:pt x="8296000" y="4050396"/>
                  <a:pt x="8308211" y="4058993"/>
                  <a:pt x="8319187" y="4069969"/>
                </a:cubicBezTo>
                <a:cubicBezTo>
                  <a:pt x="8330164" y="4080945"/>
                  <a:pt x="8339996" y="4093888"/>
                  <a:pt x="8348686" y="4108797"/>
                </a:cubicBezTo>
                <a:cubicBezTo>
                  <a:pt x="8357375" y="4123706"/>
                  <a:pt x="8364556" y="4141131"/>
                  <a:pt x="8370226" y="4161071"/>
                </a:cubicBezTo>
                <a:lnTo>
                  <a:pt x="8380928" y="4171224"/>
                </a:lnTo>
                <a:lnTo>
                  <a:pt x="8380928" y="3885571"/>
                </a:lnTo>
                <a:lnTo>
                  <a:pt x="8415135" y="3885571"/>
                </a:lnTo>
                <a:lnTo>
                  <a:pt x="8437180" y="3885571"/>
                </a:lnTo>
                <a:lnTo>
                  <a:pt x="8502944" y="3885571"/>
                </a:lnTo>
                <a:cubicBezTo>
                  <a:pt x="8495260" y="3892157"/>
                  <a:pt x="8487806" y="3900206"/>
                  <a:pt x="8480580" y="3909719"/>
                </a:cubicBezTo>
                <a:cubicBezTo>
                  <a:pt x="8473354" y="3919231"/>
                  <a:pt x="8466997" y="3929796"/>
                  <a:pt x="8461509" y="3941412"/>
                </a:cubicBezTo>
                <a:cubicBezTo>
                  <a:pt x="8456020" y="3953028"/>
                  <a:pt x="8451630" y="3965559"/>
                  <a:pt x="8448338" y="3979005"/>
                </a:cubicBezTo>
                <a:cubicBezTo>
                  <a:pt x="8445044" y="3992451"/>
                  <a:pt x="8443398" y="4006491"/>
                  <a:pt x="8443398" y="4021126"/>
                </a:cubicBezTo>
                <a:cubicBezTo>
                  <a:pt x="8443398" y="4034846"/>
                  <a:pt x="8444130" y="4047148"/>
                  <a:pt x="8445594" y="4058033"/>
                </a:cubicBezTo>
                <a:cubicBezTo>
                  <a:pt x="8447058" y="4068918"/>
                  <a:pt x="8448932" y="4078705"/>
                  <a:pt x="8451218" y="4087394"/>
                </a:cubicBezTo>
                <a:cubicBezTo>
                  <a:pt x="8453506" y="4096083"/>
                  <a:pt x="8456112" y="4103675"/>
                  <a:pt x="8459039" y="4110169"/>
                </a:cubicBezTo>
                <a:cubicBezTo>
                  <a:pt x="8461966" y="4116664"/>
                  <a:pt x="8464802" y="4122197"/>
                  <a:pt x="8467546" y="4126770"/>
                </a:cubicBezTo>
                <a:cubicBezTo>
                  <a:pt x="8471387" y="4133173"/>
                  <a:pt x="8475961" y="4139210"/>
                  <a:pt x="8481266" y="4144881"/>
                </a:cubicBezTo>
                <a:cubicBezTo>
                  <a:pt x="8486571" y="4150552"/>
                  <a:pt x="8492425" y="4155537"/>
                  <a:pt x="8498828" y="4159836"/>
                </a:cubicBezTo>
                <a:cubicBezTo>
                  <a:pt x="8505230" y="4164135"/>
                  <a:pt x="8512228" y="4167565"/>
                  <a:pt x="8519819" y="4170126"/>
                </a:cubicBezTo>
                <a:cubicBezTo>
                  <a:pt x="8527411" y="4172687"/>
                  <a:pt x="8535323" y="4173968"/>
                  <a:pt x="8543555" y="4173968"/>
                </a:cubicBezTo>
                <a:cubicBezTo>
                  <a:pt x="8550141" y="4173968"/>
                  <a:pt x="8555949" y="4172870"/>
                  <a:pt x="8560979" y="4170675"/>
                </a:cubicBezTo>
                <a:cubicBezTo>
                  <a:pt x="8566011" y="4168480"/>
                  <a:pt x="8570218" y="4165598"/>
                  <a:pt x="8573602" y="4162031"/>
                </a:cubicBezTo>
                <a:cubicBezTo>
                  <a:pt x="8576987" y="4158464"/>
                  <a:pt x="8579548" y="4154439"/>
                  <a:pt x="8581285" y="4149957"/>
                </a:cubicBezTo>
                <a:cubicBezTo>
                  <a:pt x="8583023" y="4145476"/>
                  <a:pt x="8583892" y="4140948"/>
                  <a:pt x="8583892" y="4136375"/>
                </a:cubicBezTo>
                <a:cubicBezTo>
                  <a:pt x="8583892" y="4131252"/>
                  <a:pt x="8582978" y="4126542"/>
                  <a:pt x="8581148" y="4122243"/>
                </a:cubicBezTo>
                <a:cubicBezTo>
                  <a:pt x="8579319" y="4117944"/>
                  <a:pt x="8576895" y="4114194"/>
                  <a:pt x="8573876" y="4110992"/>
                </a:cubicBezTo>
                <a:cubicBezTo>
                  <a:pt x="8570858" y="4107791"/>
                  <a:pt x="8567337" y="4105322"/>
                  <a:pt x="8563312" y="4103584"/>
                </a:cubicBezTo>
                <a:cubicBezTo>
                  <a:pt x="8559288" y="4101846"/>
                  <a:pt x="8555080" y="4100977"/>
                  <a:pt x="8550689" y="4100977"/>
                </a:cubicBezTo>
                <a:cubicBezTo>
                  <a:pt x="8547031" y="4100977"/>
                  <a:pt x="8543235" y="4101343"/>
                  <a:pt x="8539302" y="4102074"/>
                </a:cubicBezTo>
                <a:cubicBezTo>
                  <a:pt x="8535369" y="4102806"/>
                  <a:pt x="8531664" y="4104315"/>
                  <a:pt x="8528188" y="4106602"/>
                </a:cubicBezTo>
                <a:cubicBezTo>
                  <a:pt x="8524713" y="4108889"/>
                  <a:pt x="8521877" y="4112136"/>
                  <a:pt x="8519682" y="4116343"/>
                </a:cubicBezTo>
                <a:cubicBezTo>
                  <a:pt x="8517487" y="4120551"/>
                  <a:pt x="8516389" y="4126039"/>
                  <a:pt x="8516389" y="4132807"/>
                </a:cubicBezTo>
                <a:cubicBezTo>
                  <a:pt x="8516389" y="4133905"/>
                  <a:pt x="8516435" y="4135003"/>
                  <a:pt x="8516526" y="4136100"/>
                </a:cubicBezTo>
                <a:cubicBezTo>
                  <a:pt x="8516618" y="4137198"/>
                  <a:pt x="8516756" y="4138387"/>
                  <a:pt x="8516938" y="4139667"/>
                </a:cubicBezTo>
                <a:cubicBezTo>
                  <a:pt x="8509438" y="4138204"/>
                  <a:pt x="8502440" y="4135003"/>
                  <a:pt x="8495946" y="4130063"/>
                </a:cubicBezTo>
                <a:cubicBezTo>
                  <a:pt x="8489452" y="4125124"/>
                  <a:pt x="8483827" y="4118584"/>
                  <a:pt x="8479070" y="4110444"/>
                </a:cubicBezTo>
                <a:cubicBezTo>
                  <a:pt x="8474314" y="4102303"/>
                  <a:pt x="8470564" y="4092699"/>
                  <a:pt x="8467820" y="4081631"/>
                </a:cubicBezTo>
                <a:cubicBezTo>
                  <a:pt x="8465076" y="4070564"/>
                  <a:pt x="8463704" y="4058262"/>
                  <a:pt x="8463704" y="4044724"/>
                </a:cubicBezTo>
                <a:cubicBezTo>
                  <a:pt x="8463704" y="4030821"/>
                  <a:pt x="8465580" y="4017239"/>
                  <a:pt x="8469329" y="4003976"/>
                </a:cubicBezTo>
                <a:cubicBezTo>
                  <a:pt x="8473080" y="3990713"/>
                  <a:pt x="8478110" y="3978182"/>
                  <a:pt x="8484422" y="3966383"/>
                </a:cubicBezTo>
                <a:cubicBezTo>
                  <a:pt x="8490732" y="3954583"/>
                  <a:pt x="8498050" y="3943744"/>
                  <a:pt x="8506374" y="3933866"/>
                </a:cubicBezTo>
                <a:cubicBezTo>
                  <a:pt x="8514698" y="3923988"/>
                  <a:pt x="8523478" y="3915481"/>
                  <a:pt x="8532716" y="3908347"/>
                </a:cubicBezTo>
                <a:cubicBezTo>
                  <a:pt x="8541954" y="3901212"/>
                  <a:pt x="8551421" y="3895633"/>
                  <a:pt x="8561117" y="3891608"/>
                </a:cubicBezTo>
                <a:cubicBezTo>
                  <a:pt x="8570813" y="3887584"/>
                  <a:pt x="8580050" y="3885571"/>
                  <a:pt x="8588831" y="3885571"/>
                </a:cubicBezTo>
                <a:lnTo>
                  <a:pt x="8596110" y="3885571"/>
                </a:lnTo>
                <a:lnTo>
                  <a:pt x="8618192" y="3885571"/>
                </a:lnTo>
                <a:lnTo>
                  <a:pt x="8927313" y="3885571"/>
                </a:lnTo>
                <a:lnTo>
                  <a:pt x="8912221" y="3864991"/>
                </a:lnTo>
                <a:lnTo>
                  <a:pt x="8603100" y="3864991"/>
                </a:lnTo>
                <a:lnTo>
                  <a:pt x="8581018" y="3864991"/>
                </a:lnTo>
                <a:lnTo>
                  <a:pt x="8422088" y="3864991"/>
                </a:lnTo>
                <a:lnTo>
                  <a:pt x="8400043" y="3864991"/>
                </a:lnTo>
                <a:lnTo>
                  <a:pt x="8209292" y="3864991"/>
                </a:lnTo>
                <a:lnTo>
                  <a:pt x="8190493" y="3864991"/>
                </a:lnTo>
                <a:close/>
                <a:moveTo>
                  <a:pt x="5918497" y="3864991"/>
                </a:moveTo>
                <a:cubicBezTo>
                  <a:pt x="5910448" y="3864991"/>
                  <a:pt x="5902993" y="3865449"/>
                  <a:pt x="5896133" y="3866363"/>
                </a:cubicBezTo>
                <a:cubicBezTo>
                  <a:pt x="5889273" y="3867278"/>
                  <a:pt x="5882733" y="3868879"/>
                  <a:pt x="5876513" y="3871165"/>
                </a:cubicBezTo>
                <a:cubicBezTo>
                  <a:pt x="5870294" y="3873452"/>
                  <a:pt x="5864165" y="3876653"/>
                  <a:pt x="5858128" y="3880769"/>
                </a:cubicBezTo>
                <a:cubicBezTo>
                  <a:pt x="5852092" y="3884885"/>
                  <a:pt x="5845963" y="3890053"/>
                  <a:pt x="5839743" y="3896273"/>
                </a:cubicBezTo>
                <a:cubicBezTo>
                  <a:pt x="5833158" y="3902859"/>
                  <a:pt x="5827030" y="3910816"/>
                  <a:pt x="5821359" y="3920146"/>
                </a:cubicBezTo>
                <a:cubicBezTo>
                  <a:pt x="5815688" y="3929476"/>
                  <a:pt x="5810749" y="3939628"/>
                  <a:pt x="5806541" y="3950605"/>
                </a:cubicBezTo>
                <a:cubicBezTo>
                  <a:pt x="5802334" y="3961581"/>
                  <a:pt x="5799041" y="3973197"/>
                  <a:pt x="5796662" y="3985454"/>
                </a:cubicBezTo>
                <a:cubicBezTo>
                  <a:pt x="5794285" y="3997710"/>
                  <a:pt x="5793095" y="4010150"/>
                  <a:pt x="5793095" y="4022772"/>
                </a:cubicBezTo>
                <a:cubicBezTo>
                  <a:pt x="5793095" y="4042346"/>
                  <a:pt x="5794604" y="4059679"/>
                  <a:pt x="5797623" y="4074771"/>
                </a:cubicBezTo>
                <a:cubicBezTo>
                  <a:pt x="5800641" y="4089863"/>
                  <a:pt x="5804712" y="4102989"/>
                  <a:pt x="5809834" y="4114148"/>
                </a:cubicBezTo>
                <a:cubicBezTo>
                  <a:pt x="5814956" y="4125307"/>
                  <a:pt x="5820856" y="4134637"/>
                  <a:pt x="5827533" y="4142137"/>
                </a:cubicBezTo>
                <a:cubicBezTo>
                  <a:pt x="5834210" y="4149637"/>
                  <a:pt x="5841207" y="4155720"/>
                  <a:pt x="5848524" y="4160385"/>
                </a:cubicBezTo>
                <a:cubicBezTo>
                  <a:pt x="5855842" y="4165050"/>
                  <a:pt x="5863251" y="4168388"/>
                  <a:pt x="5870751" y="4170400"/>
                </a:cubicBezTo>
                <a:cubicBezTo>
                  <a:pt x="5878252" y="4172413"/>
                  <a:pt x="5885294" y="4173419"/>
                  <a:pt x="5891880" y="4173419"/>
                </a:cubicBezTo>
                <a:cubicBezTo>
                  <a:pt x="5899381" y="4173419"/>
                  <a:pt x="5905737" y="4172230"/>
                  <a:pt x="5910951" y="4169852"/>
                </a:cubicBezTo>
                <a:cubicBezTo>
                  <a:pt x="5916164" y="4167474"/>
                  <a:pt x="5920418" y="4164501"/>
                  <a:pt x="5923710" y="4160934"/>
                </a:cubicBezTo>
                <a:cubicBezTo>
                  <a:pt x="5927003" y="4157366"/>
                  <a:pt x="5929382" y="4153387"/>
                  <a:pt x="5930845" y="4148997"/>
                </a:cubicBezTo>
                <a:cubicBezTo>
                  <a:pt x="5932309" y="4144607"/>
                  <a:pt x="5933040" y="4140399"/>
                  <a:pt x="5933040" y="4136375"/>
                </a:cubicBezTo>
                <a:cubicBezTo>
                  <a:pt x="5933040" y="4131435"/>
                  <a:pt x="5931988" y="4126816"/>
                  <a:pt x="5929884" y="4122517"/>
                </a:cubicBezTo>
                <a:cubicBezTo>
                  <a:pt x="5927781" y="4118218"/>
                  <a:pt x="5925037" y="4114468"/>
                  <a:pt x="5921652" y="4111267"/>
                </a:cubicBezTo>
                <a:cubicBezTo>
                  <a:pt x="5918268" y="4108066"/>
                  <a:pt x="5914518" y="4105550"/>
                  <a:pt x="5910402" y="4103721"/>
                </a:cubicBezTo>
                <a:cubicBezTo>
                  <a:pt x="5906286" y="4101891"/>
                  <a:pt x="5902216" y="4100977"/>
                  <a:pt x="5898191" y="4100977"/>
                </a:cubicBezTo>
                <a:cubicBezTo>
                  <a:pt x="5886666" y="4100977"/>
                  <a:pt x="5878343" y="4103950"/>
                  <a:pt x="5873221" y="4109895"/>
                </a:cubicBezTo>
                <a:cubicBezTo>
                  <a:pt x="5868099" y="4115840"/>
                  <a:pt x="5865537" y="4124575"/>
                  <a:pt x="5865537" y="4136100"/>
                </a:cubicBezTo>
                <a:lnTo>
                  <a:pt x="5865537" y="4139667"/>
                </a:lnTo>
                <a:cubicBezTo>
                  <a:pt x="5856574" y="4138570"/>
                  <a:pt x="5848707" y="4134865"/>
                  <a:pt x="5841939" y="4128554"/>
                </a:cubicBezTo>
                <a:cubicBezTo>
                  <a:pt x="5835171" y="4122243"/>
                  <a:pt x="5829545" y="4114606"/>
                  <a:pt x="5825063" y="4105642"/>
                </a:cubicBezTo>
                <a:cubicBezTo>
                  <a:pt x="5820581" y="4096678"/>
                  <a:pt x="5817197" y="4087028"/>
                  <a:pt x="5814910" y="4076692"/>
                </a:cubicBezTo>
                <a:cubicBezTo>
                  <a:pt x="5812624" y="4066356"/>
                  <a:pt x="5811480" y="4056615"/>
                  <a:pt x="5811480" y="4047468"/>
                </a:cubicBezTo>
                <a:cubicBezTo>
                  <a:pt x="5811480" y="4023870"/>
                  <a:pt x="5816237" y="4001735"/>
                  <a:pt x="5825749" y="3981063"/>
                </a:cubicBezTo>
                <a:cubicBezTo>
                  <a:pt x="5835262" y="3960392"/>
                  <a:pt x="5848342" y="3941732"/>
                  <a:pt x="5864988" y="3925085"/>
                </a:cubicBezTo>
                <a:cubicBezTo>
                  <a:pt x="5869928" y="3919963"/>
                  <a:pt x="5875050" y="3915024"/>
                  <a:pt x="5880355" y="3910267"/>
                </a:cubicBezTo>
                <a:cubicBezTo>
                  <a:pt x="5885660" y="3905511"/>
                  <a:pt x="5891468" y="3901304"/>
                  <a:pt x="5897779" y="3897645"/>
                </a:cubicBezTo>
                <a:cubicBezTo>
                  <a:pt x="5904091" y="3893986"/>
                  <a:pt x="5911043" y="3891059"/>
                  <a:pt x="5918634" y="3888864"/>
                </a:cubicBezTo>
                <a:cubicBezTo>
                  <a:pt x="5926226" y="3886669"/>
                  <a:pt x="5934778" y="3885571"/>
                  <a:pt x="5944291" y="3885571"/>
                </a:cubicBezTo>
                <a:lnTo>
                  <a:pt x="5992037" y="3885571"/>
                </a:lnTo>
                <a:lnTo>
                  <a:pt x="5974200" y="3864991"/>
                </a:lnTo>
                <a:close/>
                <a:moveTo>
                  <a:pt x="9258721" y="3811483"/>
                </a:moveTo>
                <a:lnTo>
                  <a:pt x="9258721" y="3943744"/>
                </a:lnTo>
                <a:cubicBezTo>
                  <a:pt x="9252318" y="3932768"/>
                  <a:pt x="9245321" y="3922524"/>
                  <a:pt x="9237729" y="3913011"/>
                </a:cubicBezTo>
                <a:cubicBezTo>
                  <a:pt x="9230137" y="3903499"/>
                  <a:pt x="9221676" y="3895221"/>
                  <a:pt x="9212347" y="3888178"/>
                </a:cubicBezTo>
                <a:cubicBezTo>
                  <a:pt x="9203017" y="3881135"/>
                  <a:pt x="9192636" y="3875602"/>
                  <a:pt x="9181202" y="3871577"/>
                </a:cubicBezTo>
                <a:cubicBezTo>
                  <a:pt x="9169769" y="3867552"/>
                  <a:pt x="9157009" y="3865540"/>
                  <a:pt x="9142923" y="3865540"/>
                </a:cubicBezTo>
                <a:cubicBezTo>
                  <a:pt x="9129752" y="3865540"/>
                  <a:pt x="9117038" y="3868238"/>
                  <a:pt x="9104781" y="3873635"/>
                </a:cubicBezTo>
                <a:cubicBezTo>
                  <a:pt x="9092525" y="3879032"/>
                  <a:pt x="9081686" y="3885983"/>
                  <a:pt x="9072265" y="3894489"/>
                </a:cubicBezTo>
                <a:cubicBezTo>
                  <a:pt x="9062844" y="3902996"/>
                  <a:pt x="9055298" y="3912371"/>
                  <a:pt x="9049626" y="3922616"/>
                </a:cubicBezTo>
                <a:cubicBezTo>
                  <a:pt x="9043956" y="3932860"/>
                  <a:pt x="9041120" y="3942830"/>
                  <a:pt x="9041120" y="3952525"/>
                </a:cubicBezTo>
                <a:cubicBezTo>
                  <a:pt x="9041120" y="3958379"/>
                  <a:pt x="9041898" y="3963273"/>
                  <a:pt x="9043452" y="3967206"/>
                </a:cubicBezTo>
                <a:cubicBezTo>
                  <a:pt x="9045007" y="3971139"/>
                  <a:pt x="9047020" y="3974386"/>
                  <a:pt x="9049489" y="3976947"/>
                </a:cubicBezTo>
                <a:cubicBezTo>
                  <a:pt x="9051959" y="3979508"/>
                  <a:pt x="9054749" y="3981338"/>
                  <a:pt x="9057858" y="3982435"/>
                </a:cubicBezTo>
                <a:cubicBezTo>
                  <a:pt x="9060969" y="3983533"/>
                  <a:pt x="9064170" y="3984082"/>
                  <a:pt x="9067462" y="3984082"/>
                </a:cubicBezTo>
                <a:cubicBezTo>
                  <a:pt x="9071304" y="3984082"/>
                  <a:pt x="9075283" y="3982984"/>
                  <a:pt x="9079399" y="3980789"/>
                </a:cubicBezTo>
                <a:cubicBezTo>
                  <a:pt x="9083515" y="3978593"/>
                  <a:pt x="9087677" y="3976124"/>
                  <a:pt x="9091884" y="3973380"/>
                </a:cubicBezTo>
                <a:cubicBezTo>
                  <a:pt x="9096092" y="3970636"/>
                  <a:pt x="9100254" y="3968166"/>
                  <a:pt x="9104370" y="3965971"/>
                </a:cubicBezTo>
                <a:cubicBezTo>
                  <a:pt x="9108486" y="3963776"/>
                  <a:pt x="9112373" y="3962678"/>
                  <a:pt x="9116032" y="3962678"/>
                </a:cubicBezTo>
                <a:cubicBezTo>
                  <a:pt x="9122252" y="3962678"/>
                  <a:pt x="9127740" y="3964416"/>
                  <a:pt x="9132496" y="3967892"/>
                </a:cubicBezTo>
                <a:cubicBezTo>
                  <a:pt x="9137252" y="3971368"/>
                  <a:pt x="9139630" y="3976215"/>
                  <a:pt x="9139630" y="3982435"/>
                </a:cubicBezTo>
                <a:cubicBezTo>
                  <a:pt x="9139630" y="3985179"/>
                  <a:pt x="9135789" y="3990622"/>
                  <a:pt x="9128105" y="3998762"/>
                </a:cubicBezTo>
                <a:cubicBezTo>
                  <a:pt x="9120422" y="4006903"/>
                  <a:pt x="9108531" y="4018656"/>
                  <a:pt x="9092433" y="4034023"/>
                </a:cubicBezTo>
                <a:lnTo>
                  <a:pt x="9125361" y="4051584"/>
                </a:lnTo>
                <a:lnTo>
                  <a:pt x="9237317" y="3944019"/>
                </a:lnTo>
                <a:cubicBezTo>
                  <a:pt x="9239512" y="3946763"/>
                  <a:pt x="9241845" y="3950102"/>
                  <a:pt x="9244314" y="3954035"/>
                </a:cubicBezTo>
                <a:cubicBezTo>
                  <a:pt x="9246784" y="3957968"/>
                  <a:pt x="9249117" y="3962084"/>
                  <a:pt x="9251312" y="3966383"/>
                </a:cubicBezTo>
                <a:cubicBezTo>
                  <a:pt x="9253507" y="3970682"/>
                  <a:pt x="9255291" y="3975026"/>
                  <a:pt x="9256663" y="3979417"/>
                </a:cubicBezTo>
                <a:cubicBezTo>
                  <a:pt x="9258035" y="3983807"/>
                  <a:pt x="9258721" y="3987740"/>
                  <a:pt x="9258721" y="3991216"/>
                </a:cubicBezTo>
                <a:lnTo>
                  <a:pt x="9258721" y="4149271"/>
                </a:lnTo>
                <a:lnTo>
                  <a:pt x="9280673" y="4170675"/>
                </a:lnTo>
                <a:lnTo>
                  <a:pt x="9280673" y="3885571"/>
                </a:lnTo>
                <a:lnTo>
                  <a:pt x="9320010" y="3885571"/>
                </a:lnTo>
                <a:lnTo>
                  <a:pt x="9327968" y="3885571"/>
                </a:lnTo>
                <a:cubicBezTo>
                  <a:pt x="9331078" y="3886120"/>
                  <a:pt x="9334599" y="3888407"/>
                  <a:pt x="9338532" y="3892431"/>
                </a:cubicBezTo>
                <a:cubicBezTo>
                  <a:pt x="9342465" y="3896456"/>
                  <a:pt x="9346124" y="3901029"/>
                  <a:pt x="9349508" y="3906151"/>
                </a:cubicBezTo>
                <a:cubicBezTo>
                  <a:pt x="9352893" y="3911274"/>
                  <a:pt x="9355774" y="3916304"/>
                  <a:pt x="9358152" y="3921244"/>
                </a:cubicBezTo>
                <a:cubicBezTo>
                  <a:pt x="9360530" y="3926183"/>
                  <a:pt x="9361719" y="3929842"/>
                  <a:pt x="9361719" y="3932220"/>
                </a:cubicBezTo>
                <a:lnTo>
                  <a:pt x="9361719" y="4153662"/>
                </a:lnTo>
                <a:lnTo>
                  <a:pt x="9383671" y="4173419"/>
                </a:lnTo>
                <a:lnTo>
                  <a:pt x="9383671" y="3885571"/>
                </a:lnTo>
                <a:lnTo>
                  <a:pt x="9424785" y="3885571"/>
                </a:lnTo>
                <a:lnTo>
                  <a:pt x="9439923" y="3885571"/>
                </a:lnTo>
                <a:lnTo>
                  <a:pt x="9578176" y="3885571"/>
                </a:lnTo>
                <a:lnTo>
                  <a:pt x="9578176" y="3904779"/>
                </a:lnTo>
                <a:lnTo>
                  <a:pt x="9431645" y="3995332"/>
                </a:lnTo>
                <a:lnTo>
                  <a:pt x="9457439" y="4031827"/>
                </a:lnTo>
                <a:cubicBezTo>
                  <a:pt x="9473537" y="4033840"/>
                  <a:pt x="9488309" y="4037956"/>
                  <a:pt x="9501755" y="4044176"/>
                </a:cubicBezTo>
                <a:cubicBezTo>
                  <a:pt x="9515200" y="4050396"/>
                  <a:pt x="9527411" y="4058993"/>
                  <a:pt x="9538387" y="4069969"/>
                </a:cubicBezTo>
                <a:cubicBezTo>
                  <a:pt x="9549363" y="4080945"/>
                  <a:pt x="9559196" y="4093888"/>
                  <a:pt x="9567885" y="4108797"/>
                </a:cubicBezTo>
                <a:cubicBezTo>
                  <a:pt x="9576575" y="4123706"/>
                  <a:pt x="9583755" y="4141131"/>
                  <a:pt x="9589426" y="4161071"/>
                </a:cubicBezTo>
                <a:lnTo>
                  <a:pt x="9600128" y="4171224"/>
                </a:lnTo>
                <a:lnTo>
                  <a:pt x="9600128" y="3885571"/>
                </a:lnTo>
                <a:lnTo>
                  <a:pt x="9634335" y="3885571"/>
                </a:lnTo>
                <a:lnTo>
                  <a:pt x="9656380" y="3885571"/>
                </a:lnTo>
                <a:lnTo>
                  <a:pt x="9722143" y="3885571"/>
                </a:lnTo>
                <a:cubicBezTo>
                  <a:pt x="9714460" y="3892157"/>
                  <a:pt x="9707006" y="3900206"/>
                  <a:pt x="9699780" y="3909719"/>
                </a:cubicBezTo>
                <a:cubicBezTo>
                  <a:pt x="9692554" y="3919231"/>
                  <a:pt x="9686197" y="3929796"/>
                  <a:pt x="9680709" y="3941412"/>
                </a:cubicBezTo>
                <a:cubicBezTo>
                  <a:pt x="9675221" y="3953028"/>
                  <a:pt x="9670830" y="3965559"/>
                  <a:pt x="9667537" y="3979005"/>
                </a:cubicBezTo>
                <a:cubicBezTo>
                  <a:pt x="9664245" y="3992451"/>
                  <a:pt x="9662598" y="4006491"/>
                  <a:pt x="9662598" y="4021126"/>
                </a:cubicBezTo>
                <a:cubicBezTo>
                  <a:pt x="9662598" y="4034846"/>
                  <a:pt x="9663330" y="4047148"/>
                  <a:pt x="9664793" y="4058033"/>
                </a:cubicBezTo>
                <a:cubicBezTo>
                  <a:pt x="9666257" y="4068918"/>
                  <a:pt x="9668132" y="4078705"/>
                  <a:pt x="9670419" y="4087394"/>
                </a:cubicBezTo>
                <a:cubicBezTo>
                  <a:pt x="9672706" y="4096083"/>
                  <a:pt x="9675313" y="4103675"/>
                  <a:pt x="9678239" y="4110169"/>
                </a:cubicBezTo>
                <a:cubicBezTo>
                  <a:pt x="9681166" y="4116664"/>
                  <a:pt x="9684002" y="4122197"/>
                  <a:pt x="9686746" y="4126770"/>
                </a:cubicBezTo>
                <a:cubicBezTo>
                  <a:pt x="9690587" y="4133173"/>
                  <a:pt x="9695161" y="4139210"/>
                  <a:pt x="9700466" y="4144881"/>
                </a:cubicBezTo>
                <a:cubicBezTo>
                  <a:pt x="9705771" y="4150552"/>
                  <a:pt x="9711625" y="4155537"/>
                  <a:pt x="9718027" y="4159836"/>
                </a:cubicBezTo>
                <a:cubicBezTo>
                  <a:pt x="9724431" y="4164135"/>
                  <a:pt x="9731428" y="4167565"/>
                  <a:pt x="9739019" y="4170126"/>
                </a:cubicBezTo>
                <a:cubicBezTo>
                  <a:pt x="9746611" y="4172687"/>
                  <a:pt x="9754523" y="4173968"/>
                  <a:pt x="9762755" y="4173968"/>
                </a:cubicBezTo>
                <a:cubicBezTo>
                  <a:pt x="9769341" y="4173968"/>
                  <a:pt x="9775149" y="4172870"/>
                  <a:pt x="9780179" y="4170675"/>
                </a:cubicBezTo>
                <a:cubicBezTo>
                  <a:pt x="9785211" y="4168480"/>
                  <a:pt x="9789418" y="4165598"/>
                  <a:pt x="9792802" y="4162031"/>
                </a:cubicBezTo>
                <a:cubicBezTo>
                  <a:pt x="9796187" y="4158464"/>
                  <a:pt x="9798748" y="4154439"/>
                  <a:pt x="9800485" y="4149957"/>
                </a:cubicBezTo>
                <a:cubicBezTo>
                  <a:pt x="9802223" y="4145476"/>
                  <a:pt x="9803092" y="4140948"/>
                  <a:pt x="9803092" y="4136375"/>
                </a:cubicBezTo>
                <a:cubicBezTo>
                  <a:pt x="9803092" y="4131252"/>
                  <a:pt x="9802178" y="4126542"/>
                  <a:pt x="9800348" y="4122243"/>
                </a:cubicBezTo>
                <a:cubicBezTo>
                  <a:pt x="9798519" y="4117944"/>
                  <a:pt x="9796095" y="4114194"/>
                  <a:pt x="9793076" y="4110992"/>
                </a:cubicBezTo>
                <a:cubicBezTo>
                  <a:pt x="9790058" y="4107791"/>
                  <a:pt x="9786537" y="4105322"/>
                  <a:pt x="9782512" y="4103584"/>
                </a:cubicBezTo>
                <a:cubicBezTo>
                  <a:pt x="9778488" y="4101846"/>
                  <a:pt x="9774280" y="4100977"/>
                  <a:pt x="9769889" y="4100977"/>
                </a:cubicBezTo>
                <a:cubicBezTo>
                  <a:pt x="9766231" y="4100977"/>
                  <a:pt x="9762435" y="4101343"/>
                  <a:pt x="9758502" y="4102074"/>
                </a:cubicBezTo>
                <a:cubicBezTo>
                  <a:pt x="9754569" y="4102806"/>
                  <a:pt x="9750864" y="4104315"/>
                  <a:pt x="9747388" y="4106602"/>
                </a:cubicBezTo>
                <a:cubicBezTo>
                  <a:pt x="9743913" y="4108889"/>
                  <a:pt x="9741077" y="4112136"/>
                  <a:pt x="9738882" y="4116343"/>
                </a:cubicBezTo>
                <a:cubicBezTo>
                  <a:pt x="9736687" y="4120551"/>
                  <a:pt x="9735589" y="4126039"/>
                  <a:pt x="9735589" y="4132807"/>
                </a:cubicBezTo>
                <a:cubicBezTo>
                  <a:pt x="9735589" y="4133905"/>
                  <a:pt x="9735635" y="4135003"/>
                  <a:pt x="9735726" y="4136100"/>
                </a:cubicBezTo>
                <a:cubicBezTo>
                  <a:pt x="9735818" y="4137198"/>
                  <a:pt x="9735955" y="4138387"/>
                  <a:pt x="9736138" y="4139667"/>
                </a:cubicBezTo>
                <a:cubicBezTo>
                  <a:pt x="9728638" y="4138204"/>
                  <a:pt x="9721641" y="4135003"/>
                  <a:pt x="9715146" y="4130063"/>
                </a:cubicBezTo>
                <a:cubicBezTo>
                  <a:pt x="9708652" y="4125124"/>
                  <a:pt x="9703027" y="4118584"/>
                  <a:pt x="9698271" y="4110444"/>
                </a:cubicBezTo>
                <a:cubicBezTo>
                  <a:pt x="9693514" y="4102303"/>
                  <a:pt x="9689764" y="4092699"/>
                  <a:pt x="9687020" y="4081631"/>
                </a:cubicBezTo>
                <a:cubicBezTo>
                  <a:pt x="9684276" y="4070564"/>
                  <a:pt x="9682904" y="4058262"/>
                  <a:pt x="9682904" y="4044724"/>
                </a:cubicBezTo>
                <a:cubicBezTo>
                  <a:pt x="9682904" y="4030821"/>
                  <a:pt x="9684779" y="4017239"/>
                  <a:pt x="9688529" y="4003976"/>
                </a:cubicBezTo>
                <a:cubicBezTo>
                  <a:pt x="9692280" y="3990713"/>
                  <a:pt x="9697310" y="3978182"/>
                  <a:pt x="9703621" y="3966383"/>
                </a:cubicBezTo>
                <a:cubicBezTo>
                  <a:pt x="9709933" y="3954583"/>
                  <a:pt x="9717250" y="3943744"/>
                  <a:pt x="9725573" y="3933866"/>
                </a:cubicBezTo>
                <a:cubicBezTo>
                  <a:pt x="9733897" y="3923988"/>
                  <a:pt x="9742678" y="3915481"/>
                  <a:pt x="9751916" y="3908347"/>
                </a:cubicBezTo>
                <a:cubicBezTo>
                  <a:pt x="9761154" y="3901212"/>
                  <a:pt x="9770621" y="3895633"/>
                  <a:pt x="9780317" y="3891608"/>
                </a:cubicBezTo>
                <a:cubicBezTo>
                  <a:pt x="9790013" y="3887584"/>
                  <a:pt x="9799250" y="3885571"/>
                  <a:pt x="9808031" y="3885571"/>
                </a:cubicBezTo>
                <a:lnTo>
                  <a:pt x="9815310" y="3885571"/>
                </a:lnTo>
                <a:lnTo>
                  <a:pt x="9837392" y="3885571"/>
                </a:lnTo>
                <a:lnTo>
                  <a:pt x="9968701" y="3885571"/>
                </a:lnTo>
                <a:lnTo>
                  <a:pt x="9968701" y="3904779"/>
                </a:lnTo>
                <a:lnTo>
                  <a:pt x="9822170" y="3995332"/>
                </a:lnTo>
                <a:lnTo>
                  <a:pt x="9847964" y="4031827"/>
                </a:lnTo>
                <a:cubicBezTo>
                  <a:pt x="9864062" y="4033840"/>
                  <a:pt x="9878834" y="4037956"/>
                  <a:pt x="9892280" y="4044176"/>
                </a:cubicBezTo>
                <a:cubicBezTo>
                  <a:pt x="9905725" y="4050396"/>
                  <a:pt x="9917936" y="4058993"/>
                  <a:pt x="9928912" y="4069969"/>
                </a:cubicBezTo>
                <a:cubicBezTo>
                  <a:pt x="9939888" y="4080945"/>
                  <a:pt x="9949721" y="4093888"/>
                  <a:pt x="9958410" y="4108797"/>
                </a:cubicBezTo>
                <a:cubicBezTo>
                  <a:pt x="9967101" y="4123706"/>
                  <a:pt x="9974280" y="4141131"/>
                  <a:pt x="9979951" y="4161071"/>
                </a:cubicBezTo>
                <a:lnTo>
                  <a:pt x="9990653" y="4171224"/>
                </a:lnTo>
                <a:lnTo>
                  <a:pt x="9990653" y="3885571"/>
                </a:lnTo>
                <a:lnTo>
                  <a:pt x="10046905" y="3885571"/>
                </a:lnTo>
                <a:lnTo>
                  <a:pt x="10031813" y="3864991"/>
                </a:lnTo>
                <a:lnTo>
                  <a:pt x="9822300" y="3864991"/>
                </a:lnTo>
                <a:lnTo>
                  <a:pt x="9800218" y="3864991"/>
                </a:lnTo>
                <a:lnTo>
                  <a:pt x="9641288" y="3864991"/>
                </a:lnTo>
                <a:lnTo>
                  <a:pt x="9619243" y="3864991"/>
                </a:lnTo>
                <a:lnTo>
                  <a:pt x="9424831" y="3864991"/>
                </a:lnTo>
                <a:lnTo>
                  <a:pt x="9409693" y="3864991"/>
                </a:lnTo>
                <a:lnTo>
                  <a:pt x="9383397" y="3864991"/>
                </a:lnTo>
                <a:cubicBezTo>
                  <a:pt x="9382299" y="3861698"/>
                  <a:pt x="9381201" y="3857399"/>
                  <a:pt x="9380104" y="3852094"/>
                </a:cubicBezTo>
                <a:cubicBezTo>
                  <a:pt x="9379006" y="3846789"/>
                  <a:pt x="9377680" y="3841393"/>
                  <a:pt x="9376125" y="3835905"/>
                </a:cubicBezTo>
                <a:cubicBezTo>
                  <a:pt x="9374570" y="3830416"/>
                  <a:pt x="9372650" y="3825386"/>
                  <a:pt x="9370363" y="3820812"/>
                </a:cubicBezTo>
                <a:cubicBezTo>
                  <a:pt x="9368076" y="3816239"/>
                  <a:pt x="9365195" y="3813129"/>
                  <a:pt x="9361719" y="3811483"/>
                </a:cubicBezTo>
                <a:lnTo>
                  <a:pt x="9361719" y="3901761"/>
                </a:lnTo>
                <a:cubicBezTo>
                  <a:pt x="9358609" y="3896273"/>
                  <a:pt x="9355819" y="3891471"/>
                  <a:pt x="9353350" y="3887355"/>
                </a:cubicBezTo>
                <a:cubicBezTo>
                  <a:pt x="9350880" y="3883239"/>
                  <a:pt x="9348273" y="3879718"/>
                  <a:pt x="9345529" y="3876790"/>
                </a:cubicBezTo>
                <a:cubicBezTo>
                  <a:pt x="9342785" y="3873864"/>
                  <a:pt x="9339767" y="3871440"/>
                  <a:pt x="9336474" y="3869519"/>
                </a:cubicBezTo>
                <a:cubicBezTo>
                  <a:pt x="9333181" y="3867598"/>
                  <a:pt x="9329248" y="3866089"/>
                  <a:pt x="9324675" y="3864991"/>
                </a:cubicBezTo>
                <a:lnTo>
                  <a:pt x="9321833" y="3864991"/>
                </a:lnTo>
                <a:lnTo>
                  <a:pt x="9304918" y="3864991"/>
                </a:lnTo>
                <a:lnTo>
                  <a:pt x="9280398" y="3864991"/>
                </a:lnTo>
                <a:cubicBezTo>
                  <a:pt x="9279301" y="3861698"/>
                  <a:pt x="9278203" y="3857399"/>
                  <a:pt x="9277106" y="3852094"/>
                </a:cubicBezTo>
                <a:cubicBezTo>
                  <a:pt x="9276008" y="3846789"/>
                  <a:pt x="9274682" y="3841393"/>
                  <a:pt x="9273127" y="3835905"/>
                </a:cubicBezTo>
                <a:cubicBezTo>
                  <a:pt x="9271572" y="3830416"/>
                  <a:pt x="9269651" y="3825386"/>
                  <a:pt x="9267364" y="3820812"/>
                </a:cubicBezTo>
                <a:cubicBezTo>
                  <a:pt x="9265078" y="3816239"/>
                  <a:pt x="9262197" y="3813129"/>
                  <a:pt x="9258721" y="3811483"/>
                </a:cubicBezTo>
                <a:close/>
                <a:moveTo>
                  <a:pt x="7218594" y="3811483"/>
                </a:moveTo>
                <a:lnTo>
                  <a:pt x="7218594" y="3901761"/>
                </a:lnTo>
                <a:cubicBezTo>
                  <a:pt x="7215485" y="3896273"/>
                  <a:pt x="7212695" y="3891471"/>
                  <a:pt x="7210225" y="3887355"/>
                </a:cubicBezTo>
                <a:cubicBezTo>
                  <a:pt x="7207755" y="3883239"/>
                  <a:pt x="7205149" y="3879718"/>
                  <a:pt x="7202404" y="3876790"/>
                </a:cubicBezTo>
                <a:cubicBezTo>
                  <a:pt x="7199660" y="3873864"/>
                  <a:pt x="7196642" y="3871440"/>
                  <a:pt x="7193349" y="3869519"/>
                </a:cubicBezTo>
                <a:cubicBezTo>
                  <a:pt x="7190056" y="3867598"/>
                  <a:pt x="7186124" y="3866089"/>
                  <a:pt x="7181550" y="3864991"/>
                </a:cubicBezTo>
                <a:lnTo>
                  <a:pt x="7180657" y="3864991"/>
                </a:lnTo>
                <a:lnTo>
                  <a:pt x="7161793" y="3864991"/>
                </a:lnTo>
                <a:lnTo>
                  <a:pt x="7060013" y="3864991"/>
                </a:lnTo>
                <a:lnTo>
                  <a:pt x="7037968" y="3864991"/>
                </a:lnTo>
                <a:lnTo>
                  <a:pt x="6828418" y="3864991"/>
                </a:lnTo>
                <a:lnTo>
                  <a:pt x="6843510" y="3885571"/>
                </a:lnTo>
                <a:lnTo>
                  <a:pt x="6996901" y="3885571"/>
                </a:lnTo>
                <a:lnTo>
                  <a:pt x="6996901" y="3904779"/>
                </a:lnTo>
                <a:lnTo>
                  <a:pt x="6850370" y="3995332"/>
                </a:lnTo>
                <a:lnTo>
                  <a:pt x="6876164" y="4031827"/>
                </a:lnTo>
                <a:cubicBezTo>
                  <a:pt x="6892262" y="4033840"/>
                  <a:pt x="6907034" y="4037956"/>
                  <a:pt x="6920480" y="4044176"/>
                </a:cubicBezTo>
                <a:cubicBezTo>
                  <a:pt x="6933926" y="4050396"/>
                  <a:pt x="6946136" y="4058993"/>
                  <a:pt x="6957112" y="4069969"/>
                </a:cubicBezTo>
                <a:cubicBezTo>
                  <a:pt x="6968089" y="4080945"/>
                  <a:pt x="6977922" y="4093888"/>
                  <a:pt x="6986611" y="4108797"/>
                </a:cubicBezTo>
                <a:cubicBezTo>
                  <a:pt x="6995300" y="4123706"/>
                  <a:pt x="7002481" y="4141131"/>
                  <a:pt x="7008151" y="4161071"/>
                </a:cubicBezTo>
                <a:lnTo>
                  <a:pt x="7018853" y="4171224"/>
                </a:lnTo>
                <a:lnTo>
                  <a:pt x="7018853" y="3885571"/>
                </a:lnTo>
                <a:lnTo>
                  <a:pt x="7053060" y="3885571"/>
                </a:lnTo>
                <a:lnTo>
                  <a:pt x="7075105" y="3885571"/>
                </a:lnTo>
                <a:lnTo>
                  <a:pt x="7132362" y="3885571"/>
                </a:lnTo>
                <a:cubicBezTo>
                  <a:pt x="7126325" y="3891242"/>
                  <a:pt x="7120975" y="3897691"/>
                  <a:pt x="7116310" y="3904917"/>
                </a:cubicBezTo>
                <a:cubicBezTo>
                  <a:pt x="7111645" y="3912143"/>
                  <a:pt x="7107712" y="3919780"/>
                  <a:pt x="7104510" y="3927829"/>
                </a:cubicBezTo>
                <a:cubicBezTo>
                  <a:pt x="7101309" y="3935878"/>
                  <a:pt x="7098885" y="3944156"/>
                  <a:pt x="7097239" y="3952663"/>
                </a:cubicBezTo>
                <a:cubicBezTo>
                  <a:pt x="7095592" y="3961169"/>
                  <a:pt x="7094769" y="3969538"/>
                  <a:pt x="7094769" y="3977770"/>
                </a:cubicBezTo>
                <a:cubicBezTo>
                  <a:pt x="7094769" y="3981612"/>
                  <a:pt x="7095227" y="3986871"/>
                  <a:pt x="7096141" y="3993548"/>
                </a:cubicBezTo>
                <a:cubicBezTo>
                  <a:pt x="7097056" y="4000226"/>
                  <a:pt x="7098154" y="4007634"/>
                  <a:pt x="7099434" y="4015775"/>
                </a:cubicBezTo>
                <a:cubicBezTo>
                  <a:pt x="7100715" y="4023916"/>
                  <a:pt x="7102178" y="4032468"/>
                  <a:pt x="7103824" y="4041432"/>
                </a:cubicBezTo>
                <a:cubicBezTo>
                  <a:pt x="7105471" y="4050396"/>
                  <a:pt x="7106935" y="4059176"/>
                  <a:pt x="7108215" y="4067774"/>
                </a:cubicBezTo>
                <a:cubicBezTo>
                  <a:pt x="7109496" y="4076372"/>
                  <a:pt x="7110593" y="4084467"/>
                  <a:pt x="7111508" y="4092059"/>
                </a:cubicBezTo>
                <a:cubicBezTo>
                  <a:pt x="7112423" y="4099651"/>
                  <a:pt x="7112880" y="4106008"/>
                  <a:pt x="7112880" y="4111130"/>
                </a:cubicBezTo>
                <a:cubicBezTo>
                  <a:pt x="7112880" y="4122106"/>
                  <a:pt x="7111371" y="4132259"/>
                  <a:pt x="7108352" y="4141588"/>
                </a:cubicBezTo>
                <a:cubicBezTo>
                  <a:pt x="7105334" y="4150918"/>
                  <a:pt x="7101172" y="4158921"/>
                  <a:pt x="7095867" y="4165598"/>
                </a:cubicBezTo>
                <a:cubicBezTo>
                  <a:pt x="7090562" y="4172276"/>
                  <a:pt x="7084251" y="4177535"/>
                  <a:pt x="7076933" y="4181376"/>
                </a:cubicBezTo>
                <a:cubicBezTo>
                  <a:pt x="7069616" y="4185218"/>
                  <a:pt x="7061658" y="4187139"/>
                  <a:pt x="7053060" y="4187139"/>
                </a:cubicBezTo>
                <a:cubicBezTo>
                  <a:pt x="7051231" y="4187139"/>
                  <a:pt x="7049356" y="4187002"/>
                  <a:pt x="7047435" y="4186727"/>
                </a:cubicBezTo>
                <a:cubicBezTo>
                  <a:pt x="7045514" y="4186453"/>
                  <a:pt x="7043365" y="4186133"/>
                  <a:pt x="7040986" y="4185767"/>
                </a:cubicBezTo>
                <a:lnTo>
                  <a:pt x="7050865" y="4199761"/>
                </a:lnTo>
                <a:cubicBezTo>
                  <a:pt x="7062756" y="4199761"/>
                  <a:pt x="7074098" y="4197383"/>
                  <a:pt x="7084891" y="4192627"/>
                </a:cubicBezTo>
                <a:cubicBezTo>
                  <a:pt x="7095684" y="4187871"/>
                  <a:pt x="7105196" y="4180782"/>
                  <a:pt x="7113429" y="4171361"/>
                </a:cubicBezTo>
                <a:cubicBezTo>
                  <a:pt x="7121661" y="4161940"/>
                  <a:pt x="7128201" y="4150232"/>
                  <a:pt x="7133048" y="4136237"/>
                </a:cubicBezTo>
                <a:cubicBezTo>
                  <a:pt x="7137896" y="4122243"/>
                  <a:pt x="7140320" y="4106008"/>
                  <a:pt x="7140320" y="4087531"/>
                </a:cubicBezTo>
                <a:cubicBezTo>
                  <a:pt x="7140320" y="4075823"/>
                  <a:pt x="7139314" y="4063932"/>
                  <a:pt x="7137301" y="4051859"/>
                </a:cubicBezTo>
                <a:cubicBezTo>
                  <a:pt x="7135289" y="4039785"/>
                  <a:pt x="7133094" y="4028032"/>
                  <a:pt x="7130716" y="4016598"/>
                </a:cubicBezTo>
                <a:cubicBezTo>
                  <a:pt x="7128338" y="4005165"/>
                  <a:pt x="7126143" y="3994418"/>
                  <a:pt x="7124130" y="3984356"/>
                </a:cubicBezTo>
                <a:cubicBezTo>
                  <a:pt x="7122118" y="3974295"/>
                  <a:pt x="7121112" y="3965422"/>
                  <a:pt x="7121112" y="3957739"/>
                </a:cubicBezTo>
                <a:cubicBezTo>
                  <a:pt x="7121112" y="3950970"/>
                  <a:pt x="7121890" y="3943379"/>
                  <a:pt x="7123444" y="3934964"/>
                </a:cubicBezTo>
                <a:cubicBezTo>
                  <a:pt x="7124999" y="3926549"/>
                  <a:pt x="7127515" y="3918683"/>
                  <a:pt x="7130990" y="3911365"/>
                </a:cubicBezTo>
                <a:cubicBezTo>
                  <a:pt x="7134466" y="3904048"/>
                  <a:pt x="7138994" y="3897919"/>
                  <a:pt x="7144573" y="3892980"/>
                </a:cubicBezTo>
                <a:cubicBezTo>
                  <a:pt x="7150153" y="3888041"/>
                  <a:pt x="7156967" y="3885571"/>
                  <a:pt x="7165016" y="3885571"/>
                </a:cubicBezTo>
                <a:lnTo>
                  <a:pt x="7176885" y="3885571"/>
                </a:lnTo>
                <a:lnTo>
                  <a:pt x="7184843" y="3885571"/>
                </a:lnTo>
                <a:cubicBezTo>
                  <a:pt x="7187953" y="3886120"/>
                  <a:pt x="7191474" y="3888407"/>
                  <a:pt x="7195407" y="3892431"/>
                </a:cubicBezTo>
                <a:cubicBezTo>
                  <a:pt x="7199341" y="3896456"/>
                  <a:pt x="7202999" y="3901029"/>
                  <a:pt x="7206383" y="3906151"/>
                </a:cubicBezTo>
                <a:cubicBezTo>
                  <a:pt x="7209768" y="3911274"/>
                  <a:pt x="7212649" y="3916304"/>
                  <a:pt x="7215027" y="3921244"/>
                </a:cubicBezTo>
                <a:cubicBezTo>
                  <a:pt x="7217405" y="3926183"/>
                  <a:pt x="7218594" y="3929842"/>
                  <a:pt x="7218594" y="3932220"/>
                </a:cubicBezTo>
                <a:lnTo>
                  <a:pt x="7218594" y="4153662"/>
                </a:lnTo>
                <a:lnTo>
                  <a:pt x="7240546" y="4173419"/>
                </a:lnTo>
                <a:lnTo>
                  <a:pt x="7240546" y="3885571"/>
                </a:lnTo>
                <a:lnTo>
                  <a:pt x="7292543" y="3885571"/>
                </a:lnTo>
                <a:lnTo>
                  <a:pt x="7291676" y="3886806"/>
                </a:lnTo>
                <a:cubicBezTo>
                  <a:pt x="7289572" y="3891288"/>
                  <a:pt x="7288520" y="3896182"/>
                  <a:pt x="7288520" y="3901487"/>
                </a:cubicBezTo>
                <a:cubicBezTo>
                  <a:pt x="7288520" y="3908255"/>
                  <a:pt x="7289481" y="3914567"/>
                  <a:pt x="7291401" y="3920420"/>
                </a:cubicBezTo>
                <a:cubicBezTo>
                  <a:pt x="7293322" y="3926274"/>
                  <a:pt x="7296341" y="3931396"/>
                  <a:pt x="7300457" y="3935787"/>
                </a:cubicBezTo>
                <a:cubicBezTo>
                  <a:pt x="7304573" y="3940177"/>
                  <a:pt x="7309878" y="3943607"/>
                  <a:pt x="7316372" y="3946077"/>
                </a:cubicBezTo>
                <a:cubicBezTo>
                  <a:pt x="7322866" y="3948546"/>
                  <a:pt x="7330687" y="3949781"/>
                  <a:pt x="7339833" y="3949781"/>
                </a:cubicBezTo>
                <a:cubicBezTo>
                  <a:pt x="7346236" y="3949781"/>
                  <a:pt x="7352593" y="3949095"/>
                  <a:pt x="7358904" y="3947723"/>
                </a:cubicBezTo>
                <a:cubicBezTo>
                  <a:pt x="7365215" y="3946351"/>
                  <a:pt x="7371619" y="3943973"/>
                  <a:pt x="7378112" y="3940589"/>
                </a:cubicBezTo>
                <a:cubicBezTo>
                  <a:pt x="7384607" y="3937205"/>
                  <a:pt x="7391330" y="3932586"/>
                  <a:pt x="7398281" y="3926732"/>
                </a:cubicBezTo>
                <a:cubicBezTo>
                  <a:pt x="7405233" y="3920878"/>
                  <a:pt x="7412733" y="3913560"/>
                  <a:pt x="7420782" y="3904779"/>
                </a:cubicBezTo>
                <a:cubicBezTo>
                  <a:pt x="7424258" y="3907889"/>
                  <a:pt x="7426727" y="3911228"/>
                  <a:pt x="7428191" y="3914795"/>
                </a:cubicBezTo>
                <a:cubicBezTo>
                  <a:pt x="7429655" y="3918362"/>
                  <a:pt x="7430386" y="3922067"/>
                  <a:pt x="7430386" y="3925908"/>
                </a:cubicBezTo>
                <a:cubicBezTo>
                  <a:pt x="7430386" y="3933226"/>
                  <a:pt x="7428328" y="3940680"/>
                  <a:pt x="7424212" y="3948272"/>
                </a:cubicBezTo>
                <a:cubicBezTo>
                  <a:pt x="7420096" y="3955864"/>
                  <a:pt x="7415019" y="3962587"/>
                  <a:pt x="7408983" y="3968441"/>
                </a:cubicBezTo>
                <a:cubicBezTo>
                  <a:pt x="7406239" y="3971185"/>
                  <a:pt x="7402580" y="3974386"/>
                  <a:pt x="7398007" y="3978045"/>
                </a:cubicBezTo>
                <a:cubicBezTo>
                  <a:pt x="7393434" y="3981703"/>
                  <a:pt x="7387900" y="3985088"/>
                  <a:pt x="7381405" y="3988198"/>
                </a:cubicBezTo>
                <a:cubicBezTo>
                  <a:pt x="7374911" y="3991308"/>
                  <a:pt x="7367273" y="3993960"/>
                  <a:pt x="7358493" y="3996155"/>
                </a:cubicBezTo>
                <a:cubicBezTo>
                  <a:pt x="7349712" y="3998350"/>
                  <a:pt x="7339651" y="3999448"/>
                  <a:pt x="7328308" y="3999448"/>
                </a:cubicBezTo>
                <a:cubicBezTo>
                  <a:pt x="7319711" y="3999448"/>
                  <a:pt x="7310198" y="3998625"/>
                  <a:pt x="7299771" y="3996978"/>
                </a:cubicBezTo>
                <a:lnTo>
                  <a:pt x="7332973" y="4044176"/>
                </a:lnTo>
                <a:lnTo>
                  <a:pt x="7340931" y="4044176"/>
                </a:lnTo>
                <a:cubicBezTo>
                  <a:pt x="7353737" y="4044176"/>
                  <a:pt x="7367091" y="4045776"/>
                  <a:pt x="7380994" y="4048978"/>
                </a:cubicBezTo>
                <a:cubicBezTo>
                  <a:pt x="7394897" y="4052179"/>
                  <a:pt x="7408571" y="4058262"/>
                  <a:pt x="7422017" y="4067225"/>
                </a:cubicBezTo>
                <a:cubicBezTo>
                  <a:pt x="7435462" y="4076189"/>
                  <a:pt x="7448405" y="4088629"/>
                  <a:pt x="7460845" y="4104544"/>
                </a:cubicBezTo>
                <a:cubicBezTo>
                  <a:pt x="7473284" y="4120459"/>
                  <a:pt x="7484352" y="4141131"/>
                  <a:pt x="7494047" y="4166559"/>
                </a:cubicBezTo>
                <a:lnTo>
                  <a:pt x="7505298" y="4175065"/>
                </a:lnTo>
                <a:lnTo>
                  <a:pt x="7505298" y="3885571"/>
                </a:lnTo>
                <a:lnTo>
                  <a:pt x="7538835" y="3885571"/>
                </a:lnTo>
                <a:lnTo>
                  <a:pt x="7561550" y="3885571"/>
                </a:lnTo>
                <a:lnTo>
                  <a:pt x="7618137" y="3885571"/>
                </a:lnTo>
                <a:cubicBezTo>
                  <a:pt x="7612100" y="3891242"/>
                  <a:pt x="7606750" y="3897691"/>
                  <a:pt x="7602085" y="3904917"/>
                </a:cubicBezTo>
                <a:cubicBezTo>
                  <a:pt x="7597420" y="3912143"/>
                  <a:pt x="7593487" y="3919780"/>
                  <a:pt x="7590285" y="3927829"/>
                </a:cubicBezTo>
                <a:cubicBezTo>
                  <a:pt x="7587084" y="3935878"/>
                  <a:pt x="7584660" y="3944156"/>
                  <a:pt x="7583014" y="3952663"/>
                </a:cubicBezTo>
                <a:cubicBezTo>
                  <a:pt x="7581367" y="3961169"/>
                  <a:pt x="7580544" y="3969538"/>
                  <a:pt x="7580544" y="3977770"/>
                </a:cubicBezTo>
                <a:cubicBezTo>
                  <a:pt x="7580544" y="3981612"/>
                  <a:pt x="7581002" y="3986871"/>
                  <a:pt x="7581916" y="3993548"/>
                </a:cubicBezTo>
                <a:cubicBezTo>
                  <a:pt x="7582831" y="4000226"/>
                  <a:pt x="7583929" y="4007634"/>
                  <a:pt x="7585209" y="4015775"/>
                </a:cubicBezTo>
                <a:cubicBezTo>
                  <a:pt x="7586490" y="4023916"/>
                  <a:pt x="7587953" y="4032468"/>
                  <a:pt x="7589599" y="4041432"/>
                </a:cubicBezTo>
                <a:cubicBezTo>
                  <a:pt x="7591246" y="4050396"/>
                  <a:pt x="7592710" y="4059176"/>
                  <a:pt x="7593990" y="4067774"/>
                </a:cubicBezTo>
                <a:cubicBezTo>
                  <a:pt x="7595271" y="4076372"/>
                  <a:pt x="7596368" y="4084467"/>
                  <a:pt x="7597283" y="4092059"/>
                </a:cubicBezTo>
                <a:cubicBezTo>
                  <a:pt x="7598198" y="4099651"/>
                  <a:pt x="7598655" y="4106008"/>
                  <a:pt x="7598655" y="4111130"/>
                </a:cubicBezTo>
                <a:cubicBezTo>
                  <a:pt x="7598655" y="4122106"/>
                  <a:pt x="7597146" y="4132259"/>
                  <a:pt x="7594127" y="4141588"/>
                </a:cubicBezTo>
                <a:cubicBezTo>
                  <a:pt x="7591109" y="4150918"/>
                  <a:pt x="7586947" y="4158921"/>
                  <a:pt x="7581642" y="4165598"/>
                </a:cubicBezTo>
                <a:cubicBezTo>
                  <a:pt x="7576337" y="4172276"/>
                  <a:pt x="7570026" y="4177535"/>
                  <a:pt x="7562708" y="4181376"/>
                </a:cubicBezTo>
                <a:cubicBezTo>
                  <a:pt x="7555391" y="4185218"/>
                  <a:pt x="7547433" y="4187139"/>
                  <a:pt x="7538835" y="4187139"/>
                </a:cubicBezTo>
                <a:cubicBezTo>
                  <a:pt x="7537006" y="4187139"/>
                  <a:pt x="7535131" y="4187002"/>
                  <a:pt x="7533210" y="4186727"/>
                </a:cubicBezTo>
                <a:cubicBezTo>
                  <a:pt x="7531289" y="4186453"/>
                  <a:pt x="7529140" y="4186133"/>
                  <a:pt x="7526761" y="4185767"/>
                </a:cubicBezTo>
                <a:lnTo>
                  <a:pt x="7536640" y="4199761"/>
                </a:lnTo>
                <a:cubicBezTo>
                  <a:pt x="7548531" y="4199761"/>
                  <a:pt x="7559873" y="4197383"/>
                  <a:pt x="7570666" y="4192627"/>
                </a:cubicBezTo>
                <a:cubicBezTo>
                  <a:pt x="7581459" y="4187871"/>
                  <a:pt x="7590971" y="4180782"/>
                  <a:pt x="7599204" y="4171361"/>
                </a:cubicBezTo>
                <a:cubicBezTo>
                  <a:pt x="7607436" y="4161940"/>
                  <a:pt x="7613976" y="4150232"/>
                  <a:pt x="7618823" y="4136237"/>
                </a:cubicBezTo>
                <a:cubicBezTo>
                  <a:pt x="7623671" y="4122243"/>
                  <a:pt x="7626095" y="4106008"/>
                  <a:pt x="7626095" y="4087531"/>
                </a:cubicBezTo>
                <a:cubicBezTo>
                  <a:pt x="7626095" y="4075823"/>
                  <a:pt x="7625089" y="4063932"/>
                  <a:pt x="7623076" y="4051859"/>
                </a:cubicBezTo>
                <a:cubicBezTo>
                  <a:pt x="7621064" y="4039785"/>
                  <a:pt x="7618869" y="4028032"/>
                  <a:pt x="7616491" y="4016598"/>
                </a:cubicBezTo>
                <a:cubicBezTo>
                  <a:pt x="7614113" y="4005165"/>
                  <a:pt x="7611918" y="3994418"/>
                  <a:pt x="7609905" y="3984356"/>
                </a:cubicBezTo>
                <a:cubicBezTo>
                  <a:pt x="7607893" y="3974295"/>
                  <a:pt x="7606887" y="3965422"/>
                  <a:pt x="7606887" y="3957739"/>
                </a:cubicBezTo>
                <a:cubicBezTo>
                  <a:pt x="7606887" y="3950970"/>
                  <a:pt x="7607665" y="3943379"/>
                  <a:pt x="7609219" y="3934964"/>
                </a:cubicBezTo>
                <a:cubicBezTo>
                  <a:pt x="7610774" y="3926549"/>
                  <a:pt x="7613290" y="3918683"/>
                  <a:pt x="7616765" y="3911365"/>
                </a:cubicBezTo>
                <a:cubicBezTo>
                  <a:pt x="7620241" y="3904048"/>
                  <a:pt x="7624769" y="3897919"/>
                  <a:pt x="7630348" y="3892980"/>
                </a:cubicBezTo>
                <a:cubicBezTo>
                  <a:pt x="7635928" y="3888041"/>
                  <a:pt x="7642742" y="3885571"/>
                  <a:pt x="7650791" y="3885571"/>
                </a:cubicBezTo>
                <a:lnTo>
                  <a:pt x="7662660" y="3885571"/>
                </a:lnTo>
                <a:lnTo>
                  <a:pt x="7670618" y="3885571"/>
                </a:lnTo>
                <a:cubicBezTo>
                  <a:pt x="7673728" y="3886120"/>
                  <a:pt x="7677249" y="3888407"/>
                  <a:pt x="7681182" y="3892431"/>
                </a:cubicBezTo>
                <a:cubicBezTo>
                  <a:pt x="7685116" y="3896456"/>
                  <a:pt x="7688774" y="3901029"/>
                  <a:pt x="7692158" y="3906151"/>
                </a:cubicBezTo>
                <a:cubicBezTo>
                  <a:pt x="7695543" y="3911274"/>
                  <a:pt x="7698424" y="3916304"/>
                  <a:pt x="7700802" y="3921244"/>
                </a:cubicBezTo>
                <a:cubicBezTo>
                  <a:pt x="7703180" y="3926183"/>
                  <a:pt x="7704369" y="3929842"/>
                  <a:pt x="7704369" y="3932220"/>
                </a:cubicBezTo>
                <a:lnTo>
                  <a:pt x="7704369" y="4153662"/>
                </a:lnTo>
                <a:lnTo>
                  <a:pt x="7726321" y="4173419"/>
                </a:lnTo>
                <a:lnTo>
                  <a:pt x="7726321" y="3885571"/>
                </a:lnTo>
                <a:lnTo>
                  <a:pt x="7782574" y="3885571"/>
                </a:lnTo>
                <a:lnTo>
                  <a:pt x="7767482" y="3864991"/>
                </a:lnTo>
                <a:lnTo>
                  <a:pt x="7726047" y="3864991"/>
                </a:lnTo>
                <a:cubicBezTo>
                  <a:pt x="7724949" y="3861698"/>
                  <a:pt x="7723852" y="3857399"/>
                  <a:pt x="7722754" y="3852094"/>
                </a:cubicBezTo>
                <a:cubicBezTo>
                  <a:pt x="7721657" y="3846789"/>
                  <a:pt x="7720330" y="3841393"/>
                  <a:pt x="7718775" y="3835905"/>
                </a:cubicBezTo>
                <a:cubicBezTo>
                  <a:pt x="7717221" y="3830416"/>
                  <a:pt x="7715300" y="3825386"/>
                  <a:pt x="7713013" y="3820812"/>
                </a:cubicBezTo>
                <a:cubicBezTo>
                  <a:pt x="7710726" y="3816239"/>
                  <a:pt x="7707845" y="3813129"/>
                  <a:pt x="7704369" y="3811483"/>
                </a:cubicBezTo>
                <a:lnTo>
                  <a:pt x="7704369" y="3901761"/>
                </a:lnTo>
                <a:cubicBezTo>
                  <a:pt x="7701260" y="3896273"/>
                  <a:pt x="7698470" y="3891471"/>
                  <a:pt x="7696000" y="3887355"/>
                </a:cubicBezTo>
                <a:cubicBezTo>
                  <a:pt x="7693530" y="3883239"/>
                  <a:pt x="7690924" y="3879718"/>
                  <a:pt x="7688179" y="3876790"/>
                </a:cubicBezTo>
                <a:cubicBezTo>
                  <a:pt x="7685435" y="3873864"/>
                  <a:pt x="7682417" y="3871440"/>
                  <a:pt x="7679124" y="3869519"/>
                </a:cubicBezTo>
                <a:cubicBezTo>
                  <a:pt x="7675831" y="3867598"/>
                  <a:pt x="7671899" y="3866089"/>
                  <a:pt x="7667325" y="3864991"/>
                </a:cubicBezTo>
                <a:lnTo>
                  <a:pt x="7666432" y="3864991"/>
                </a:lnTo>
                <a:lnTo>
                  <a:pt x="7647568" y="3864991"/>
                </a:lnTo>
                <a:lnTo>
                  <a:pt x="7546458" y="3864991"/>
                </a:lnTo>
                <a:lnTo>
                  <a:pt x="7523743" y="3864991"/>
                </a:lnTo>
                <a:lnTo>
                  <a:pt x="7505023" y="3864991"/>
                </a:lnTo>
                <a:cubicBezTo>
                  <a:pt x="7503926" y="3861698"/>
                  <a:pt x="7502828" y="3857399"/>
                  <a:pt x="7501730" y="3852094"/>
                </a:cubicBezTo>
                <a:cubicBezTo>
                  <a:pt x="7500633" y="3846789"/>
                  <a:pt x="7499307" y="3841393"/>
                  <a:pt x="7497752" y="3835905"/>
                </a:cubicBezTo>
                <a:cubicBezTo>
                  <a:pt x="7496197" y="3830416"/>
                  <a:pt x="7494276" y="3825386"/>
                  <a:pt x="7491989" y="3820812"/>
                </a:cubicBezTo>
                <a:cubicBezTo>
                  <a:pt x="7489703" y="3816239"/>
                  <a:pt x="7486821" y="3813129"/>
                  <a:pt x="7483345" y="3811483"/>
                </a:cubicBezTo>
                <a:lnTo>
                  <a:pt x="7483345" y="4107014"/>
                </a:lnTo>
                <a:cubicBezTo>
                  <a:pt x="7472918" y="4088720"/>
                  <a:pt x="7461165" y="4072256"/>
                  <a:pt x="7448085" y="4057621"/>
                </a:cubicBezTo>
                <a:cubicBezTo>
                  <a:pt x="7435005" y="4042987"/>
                  <a:pt x="7419319" y="4030455"/>
                  <a:pt x="7401025" y="4020028"/>
                </a:cubicBezTo>
                <a:cubicBezTo>
                  <a:pt x="7410903" y="4014174"/>
                  <a:pt x="7419044" y="4008092"/>
                  <a:pt x="7425447" y="4001780"/>
                </a:cubicBezTo>
                <a:cubicBezTo>
                  <a:pt x="7431850" y="3995469"/>
                  <a:pt x="7436926" y="3989021"/>
                  <a:pt x="7440676" y="3982435"/>
                </a:cubicBezTo>
                <a:cubicBezTo>
                  <a:pt x="7444426" y="3975849"/>
                  <a:pt x="7447079" y="3969173"/>
                  <a:pt x="7448634" y="3962404"/>
                </a:cubicBezTo>
                <a:cubicBezTo>
                  <a:pt x="7450189" y="3955635"/>
                  <a:pt x="7450966" y="3948958"/>
                  <a:pt x="7450966" y="3942372"/>
                </a:cubicBezTo>
                <a:cubicBezTo>
                  <a:pt x="7450966" y="3935604"/>
                  <a:pt x="7450280" y="3928561"/>
                  <a:pt x="7448908" y="3921244"/>
                </a:cubicBezTo>
                <a:cubicBezTo>
                  <a:pt x="7447536" y="3913926"/>
                  <a:pt x="7444884" y="3906837"/>
                  <a:pt x="7440950" y="3899977"/>
                </a:cubicBezTo>
                <a:cubicBezTo>
                  <a:pt x="7437017" y="3893117"/>
                  <a:pt x="7431529" y="3886760"/>
                  <a:pt x="7424486" y="3880906"/>
                </a:cubicBezTo>
                <a:cubicBezTo>
                  <a:pt x="7417444" y="3875053"/>
                  <a:pt x="7408343" y="3870113"/>
                  <a:pt x="7397183" y="3866089"/>
                </a:cubicBezTo>
                <a:cubicBezTo>
                  <a:pt x="7393890" y="3871577"/>
                  <a:pt x="7390278" y="3876745"/>
                  <a:pt x="7386344" y="3881592"/>
                </a:cubicBezTo>
                <a:cubicBezTo>
                  <a:pt x="7382412" y="3886440"/>
                  <a:pt x="7378250" y="3890831"/>
                  <a:pt x="7373859" y="3894764"/>
                </a:cubicBezTo>
                <a:cubicBezTo>
                  <a:pt x="7369469" y="3898697"/>
                  <a:pt x="7364987" y="3902173"/>
                  <a:pt x="7360413" y="3905191"/>
                </a:cubicBezTo>
                <a:cubicBezTo>
                  <a:pt x="7355840" y="3908209"/>
                  <a:pt x="7351358" y="3910542"/>
                  <a:pt x="7346968" y="3912188"/>
                </a:cubicBezTo>
                <a:cubicBezTo>
                  <a:pt x="7349346" y="3906335"/>
                  <a:pt x="7350535" y="3900663"/>
                  <a:pt x="7350535" y="3895175"/>
                </a:cubicBezTo>
                <a:cubicBezTo>
                  <a:pt x="7350535" y="3891151"/>
                  <a:pt x="7349941" y="3887309"/>
                  <a:pt x="7348751" y="3883650"/>
                </a:cubicBezTo>
                <a:cubicBezTo>
                  <a:pt x="7347562" y="3879992"/>
                  <a:pt x="7345825" y="3876790"/>
                  <a:pt x="7343538" y="3874046"/>
                </a:cubicBezTo>
                <a:cubicBezTo>
                  <a:pt x="7341251" y="3871302"/>
                  <a:pt x="7338461" y="3869107"/>
                  <a:pt x="7335168" y="3867461"/>
                </a:cubicBezTo>
                <a:cubicBezTo>
                  <a:pt x="7331876" y="3865814"/>
                  <a:pt x="7328126" y="3864991"/>
                  <a:pt x="7323918" y="3864991"/>
                </a:cubicBezTo>
                <a:cubicBezTo>
                  <a:pt x="7319528" y="3864991"/>
                  <a:pt x="7315229" y="3865906"/>
                  <a:pt x="7311021" y="3867735"/>
                </a:cubicBezTo>
                <a:cubicBezTo>
                  <a:pt x="7306814" y="3869565"/>
                  <a:pt x="7303063" y="3872080"/>
                  <a:pt x="7299771" y="3875281"/>
                </a:cubicBezTo>
                <a:lnTo>
                  <a:pt x="7294625" y="3882607"/>
                </a:lnTo>
                <a:lnTo>
                  <a:pt x="7281707" y="3864991"/>
                </a:lnTo>
                <a:lnTo>
                  <a:pt x="7240272" y="3864991"/>
                </a:lnTo>
                <a:cubicBezTo>
                  <a:pt x="7239174" y="3861698"/>
                  <a:pt x="7238077" y="3857399"/>
                  <a:pt x="7236979" y="3852094"/>
                </a:cubicBezTo>
                <a:cubicBezTo>
                  <a:pt x="7235882" y="3846789"/>
                  <a:pt x="7234555" y="3841393"/>
                  <a:pt x="7233000" y="3835905"/>
                </a:cubicBezTo>
                <a:cubicBezTo>
                  <a:pt x="7231446" y="3830416"/>
                  <a:pt x="7229525" y="3825386"/>
                  <a:pt x="7227238" y="3820812"/>
                </a:cubicBezTo>
                <a:cubicBezTo>
                  <a:pt x="7224951" y="3816239"/>
                  <a:pt x="7222070" y="3813129"/>
                  <a:pt x="7218594" y="3811483"/>
                </a:cubicBezTo>
                <a:close/>
                <a:moveTo>
                  <a:pt x="6160115" y="3811483"/>
                </a:moveTo>
                <a:lnTo>
                  <a:pt x="6160115" y="4117715"/>
                </a:lnTo>
                <a:cubicBezTo>
                  <a:pt x="6156456" y="4112227"/>
                  <a:pt x="6152294" y="4106099"/>
                  <a:pt x="6147629" y="4099330"/>
                </a:cubicBezTo>
                <a:cubicBezTo>
                  <a:pt x="6142965" y="4092562"/>
                  <a:pt x="6137339" y="4085565"/>
                  <a:pt x="6130754" y="4078339"/>
                </a:cubicBezTo>
                <a:cubicBezTo>
                  <a:pt x="6124168" y="4071113"/>
                  <a:pt x="6116393" y="4063841"/>
                  <a:pt x="6107429" y="4056524"/>
                </a:cubicBezTo>
                <a:cubicBezTo>
                  <a:pt x="6098466" y="4049206"/>
                  <a:pt x="6087947" y="4042255"/>
                  <a:pt x="6075873" y="4035669"/>
                </a:cubicBezTo>
                <a:cubicBezTo>
                  <a:pt x="6084472" y="4031096"/>
                  <a:pt x="6092337" y="4025837"/>
                  <a:pt x="6099472" y="4019891"/>
                </a:cubicBezTo>
                <a:cubicBezTo>
                  <a:pt x="6106606" y="4013946"/>
                  <a:pt x="6112689" y="4007314"/>
                  <a:pt x="6117720" y="3999997"/>
                </a:cubicBezTo>
                <a:cubicBezTo>
                  <a:pt x="6122751" y="3992680"/>
                  <a:pt x="6126684" y="3984768"/>
                  <a:pt x="6129519" y="3976261"/>
                </a:cubicBezTo>
                <a:cubicBezTo>
                  <a:pt x="6132355" y="3967755"/>
                  <a:pt x="6133772" y="3958562"/>
                  <a:pt x="6133772" y="3948684"/>
                </a:cubicBezTo>
                <a:cubicBezTo>
                  <a:pt x="6133772" y="3938074"/>
                  <a:pt x="6131897" y="3927738"/>
                  <a:pt x="6128147" y="3917676"/>
                </a:cubicBezTo>
                <a:cubicBezTo>
                  <a:pt x="6124397" y="3907615"/>
                  <a:pt x="6119046" y="3898743"/>
                  <a:pt x="6112094" y="3891059"/>
                </a:cubicBezTo>
                <a:cubicBezTo>
                  <a:pt x="6105143" y="3883376"/>
                  <a:pt x="6096820" y="3877202"/>
                  <a:pt x="6087124" y="3872537"/>
                </a:cubicBezTo>
                <a:cubicBezTo>
                  <a:pt x="6077428" y="3867872"/>
                  <a:pt x="6066727" y="3865540"/>
                  <a:pt x="6055019" y="3865540"/>
                </a:cubicBezTo>
                <a:cubicBezTo>
                  <a:pt x="6044043" y="3865540"/>
                  <a:pt x="6033707" y="3867324"/>
                  <a:pt x="6024011" y="3870891"/>
                </a:cubicBezTo>
                <a:cubicBezTo>
                  <a:pt x="6014316" y="3874458"/>
                  <a:pt x="6005855" y="3879260"/>
                  <a:pt x="5998629" y="3885297"/>
                </a:cubicBezTo>
                <a:cubicBezTo>
                  <a:pt x="5991403" y="3891334"/>
                  <a:pt x="5985687" y="3898240"/>
                  <a:pt x="5981479" y="3906014"/>
                </a:cubicBezTo>
                <a:cubicBezTo>
                  <a:pt x="5977272" y="3913789"/>
                  <a:pt x="5975168" y="3921792"/>
                  <a:pt x="5975168" y="3930024"/>
                </a:cubicBezTo>
                <a:cubicBezTo>
                  <a:pt x="5975168" y="3941000"/>
                  <a:pt x="5977683" y="3949919"/>
                  <a:pt x="5982714" y="3956779"/>
                </a:cubicBezTo>
                <a:cubicBezTo>
                  <a:pt x="5987745" y="3963639"/>
                  <a:pt x="5995199" y="3967069"/>
                  <a:pt x="6005078" y="3967069"/>
                </a:cubicBezTo>
                <a:cubicBezTo>
                  <a:pt x="6010749" y="3967069"/>
                  <a:pt x="6015825" y="3966017"/>
                  <a:pt x="6020307" y="3963913"/>
                </a:cubicBezTo>
                <a:cubicBezTo>
                  <a:pt x="6024789" y="3961809"/>
                  <a:pt x="6028494" y="3959157"/>
                  <a:pt x="6031420" y="3955955"/>
                </a:cubicBezTo>
                <a:cubicBezTo>
                  <a:pt x="6034347" y="3952754"/>
                  <a:pt x="6036588" y="3949324"/>
                  <a:pt x="6038143" y="3945665"/>
                </a:cubicBezTo>
                <a:cubicBezTo>
                  <a:pt x="6039698" y="3942007"/>
                  <a:pt x="6040475" y="3938531"/>
                  <a:pt x="6040475" y="3935238"/>
                </a:cubicBezTo>
                <a:cubicBezTo>
                  <a:pt x="6040475" y="3931945"/>
                  <a:pt x="6039835" y="3928835"/>
                  <a:pt x="6038555" y="3925908"/>
                </a:cubicBezTo>
                <a:cubicBezTo>
                  <a:pt x="6037274" y="3922981"/>
                  <a:pt x="6035673" y="3920329"/>
                  <a:pt x="6033753" y="3917951"/>
                </a:cubicBezTo>
                <a:cubicBezTo>
                  <a:pt x="6031832" y="3915573"/>
                  <a:pt x="6029637" y="3913515"/>
                  <a:pt x="6027167" y="3911777"/>
                </a:cubicBezTo>
                <a:cubicBezTo>
                  <a:pt x="6024697" y="3910039"/>
                  <a:pt x="6022365" y="3908804"/>
                  <a:pt x="6020170" y="3908072"/>
                </a:cubicBezTo>
                <a:cubicBezTo>
                  <a:pt x="6025841" y="3902401"/>
                  <a:pt x="6032610" y="3897737"/>
                  <a:pt x="6040475" y="3894078"/>
                </a:cubicBezTo>
                <a:cubicBezTo>
                  <a:pt x="6048342" y="3890419"/>
                  <a:pt x="6056391" y="3888590"/>
                  <a:pt x="6064623" y="3888590"/>
                </a:cubicBezTo>
                <a:cubicBezTo>
                  <a:pt x="6072306" y="3888590"/>
                  <a:pt x="6078938" y="3889916"/>
                  <a:pt x="6084517" y="3892569"/>
                </a:cubicBezTo>
                <a:cubicBezTo>
                  <a:pt x="6090097" y="3895221"/>
                  <a:pt x="6094670" y="3898743"/>
                  <a:pt x="6098237" y="3903133"/>
                </a:cubicBezTo>
                <a:cubicBezTo>
                  <a:pt x="6101804" y="3907523"/>
                  <a:pt x="6104457" y="3912554"/>
                  <a:pt x="6106195" y="3918225"/>
                </a:cubicBezTo>
                <a:cubicBezTo>
                  <a:pt x="6107933" y="3923896"/>
                  <a:pt x="6108801" y="3929750"/>
                  <a:pt x="6108801" y="3935787"/>
                </a:cubicBezTo>
                <a:cubicBezTo>
                  <a:pt x="6108801" y="3948409"/>
                  <a:pt x="6105920" y="3959614"/>
                  <a:pt x="6100158" y="3969401"/>
                </a:cubicBezTo>
                <a:cubicBezTo>
                  <a:pt x="6094395" y="3979188"/>
                  <a:pt x="6086712" y="3987420"/>
                  <a:pt x="6077108" y="3994097"/>
                </a:cubicBezTo>
                <a:cubicBezTo>
                  <a:pt x="6067504" y="4000774"/>
                  <a:pt x="6056437" y="4005851"/>
                  <a:pt x="6043905" y="4009327"/>
                </a:cubicBezTo>
                <a:cubicBezTo>
                  <a:pt x="6031375" y="4012802"/>
                  <a:pt x="6018432" y="4014540"/>
                  <a:pt x="6005078" y="4014540"/>
                </a:cubicBezTo>
                <a:cubicBezTo>
                  <a:pt x="5995565" y="4014540"/>
                  <a:pt x="5985229" y="4013717"/>
                  <a:pt x="5974070" y="4012071"/>
                </a:cubicBezTo>
                <a:lnTo>
                  <a:pt x="6008096" y="4059542"/>
                </a:lnTo>
                <a:cubicBezTo>
                  <a:pt x="6009011" y="4059542"/>
                  <a:pt x="6010063" y="4059496"/>
                  <a:pt x="6011252" y="4059405"/>
                </a:cubicBezTo>
                <a:cubicBezTo>
                  <a:pt x="6012441" y="4059314"/>
                  <a:pt x="6013584" y="4059268"/>
                  <a:pt x="6014682" y="4059268"/>
                </a:cubicBezTo>
                <a:cubicBezTo>
                  <a:pt x="6025841" y="4059268"/>
                  <a:pt x="6036634" y="4060228"/>
                  <a:pt x="6047061" y="4062149"/>
                </a:cubicBezTo>
                <a:cubicBezTo>
                  <a:pt x="6057488" y="4064070"/>
                  <a:pt x="6067733" y="4067180"/>
                  <a:pt x="6077794" y="4071479"/>
                </a:cubicBezTo>
                <a:cubicBezTo>
                  <a:pt x="6087856" y="4075778"/>
                  <a:pt x="6097780" y="4081311"/>
                  <a:pt x="6107567" y="4088080"/>
                </a:cubicBezTo>
                <a:cubicBezTo>
                  <a:pt x="6117354" y="4094849"/>
                  <a:pt x="6127186" y="4103081"/>
                  <a:pt x="6137065" y="4112776"/>
                </a:cubicBezTo>
                <a:cubicBezTo>
                  <a:pt x="6142004" y="4117715"/>
                  <a:pt x="6146486" y="4122883"/>
                  <a:pt x="6150511" y="4128280"/>
                </a:cubicBezTo>
                <a:cubicBezTo>
                  <a:pt x="6154535" y="4133676"/>
                  <a:pt x="6158011" y="4138661"/>
                  <a:pt x="6160938" y="4143235"/>
                </a:cubicBezTo>
                <a:cubicBezTo>
                  <a:pt x="6163865" y="4147808"/>
                  <a:pt x="6166151" y="4151650"/>
                  <a:pt x="6167798" y="4154759"/>
                </a:cubicBezTo>
                <a:cubicBezTo>
                  <a:pt x="6169444" y="4157869"/>
                  <a:pt x="6170451" y="4159607"/>
                  <a:pt x="6170816" y="4159973"/>
                </a:cubicBezTo>
                <a:lnTo>
                  <a:pt x="6182067" y="4170675"/>
                </a:lnTo>
                <a:lnTo>
                  <a:pt x="6182067" y="3885571"/>
                </a:lnTo>
                <a:lnTo>
                  <a:pt x="6214860" y="3885571"/>
                </a:lnTo>
                <a:lnTo>
                  <a:pt x="6238319" y="3885571"/>
                </a:lnTo>
                <a:lnTo>
                  <a:pt x="6302669" y="3885571"/>
                </a:lnTo>
                <a:cubicBezTo>
                  <a:pt x="6294985" y="3892157"/>
                  <a:pt x="6287531" y="3900206"/>
                  <a:pt x="6280305" y="3909719"/>
                </a:cubicBezTo>
                <a:cubicBezTo>
                  <a:pt x="6273079" y="3919231"/>
                  <a:pt x="6266722" y="3929796"/>
                  <a:pt x="6261234" y="3941412"/>
                </a:cubicBezTo>
                <a:cubicBezTo>
                  <a:pt x="6255746" y="3953028"/>
                  <a:pt x="6251356" y="3965559"/>
                  <a:pt x="6248063" y="3979005"/>
                </a:cubicBezTo>
                <a:cubicBezTo>
                  <a:pt x="6244770" y="3992451"/>
                  <a:pt x="6243124" y="4006491"/>
                  <a:pt x="6243124" y="4021126"/>
                </a:cubicBezTo>
                <a:cubicBezTo>
                  <a:pt x="6243124" y="4034846"/>
                  <a:pt x="6243855" y="4047148"/>
                  <a:pt x="6245319" y="4058033"/>
                </a:cubicBezTo>
                <a:cubicBezTo>
                  <a:pt x="6246783" y="4068918"/>
                  <a:pt x="6248657" y="4078705"/>
                  <a:pt x="6250944" y="4087394"/>
                </a:cubicBezTo>
                <a:cubicBezTo>
                  <a:pt x="6253231" y="4096083"/>
                  <a:pt x="6255838" y="4103675"/>
                  <a:pt x="6258764" y="4110169"/>
                </a:cubicBezTo>
                <a:cubicBezTo>
                  <a:pt x="6261692" y="4116664"/>
                  <a:pt x="6264527" y="4122197"/>
                  <a:pt x="6267271" y="4126770"/>
                </a:cubicBezTo>
                <a:cubicBezTo>
                  <a:pt x="6271112" y="4133173"/>
                  <a:pt x="6275686" y="4139210"/>
                  <a:pt x="6280991" y="4144881"/>
                </a:cubicBezTo>
                <a:cubicBezTo>
                  <a:pt x="6286296" y="4150552"/>
                  <a:pt x="6292150" y="4155537"/>
                  <a:pt x="6298553" y="4159836"/>
                </a:cubicBezTo>
                <a:cubicBezTo>
                  <a:pt x="6304956" y="4164135"/>
                  <a:pt x="6311953" y="4167565"/>
                  <a:pt x="6319544" y="4170126"/>
                </a:cubicBezTo>
                <a:cubicBezTo>
                  <a:pt x="6327136" y="4172687"/>
                  <a:pt x="6335048" y="4173968"/>
                  <a:pt x="6343280" y="4173968"/>
                </a:cubicBezTo>
                <a:cubicBezTo>
                  <a:pt x="6349866" y="4173968"/>
                  <a:pt x="6355674" y="4172870"/>
                  <a:pt x="6360705" y="4170675"/>
                </a:cubicBezTo>
                <a:cubicBezTo>
                  <a:pt x="6365736" y="4168480"/>
                  <a:pt x="6369943" y="4165598"/>
                  <a:pt x="6373327" y="4162031"/>
                </a:cubicBezTo>
                <a:cubicBezTo>
                  <a:pt x="6376712" y="4158464"/>
                  <a:pt x="6379273" y="4154439"/>
                  <a:pt x="6381010" y="4149957"/>
                </a:cubicBezTo>
                <a:cubicBezTo>
                  <a:pt x="6382749" y="4145476"/>
                  <a:pt x="6383617" y="4140948"/>
                  <a:pt x="6383617" y="4136375"/>
                </a:cubicBezTo>
                <a:cubicBezTo>
                  <a:pt x="6383617" y="4131252"/>
                  <a:pt x="6382703" y="4126542"/>
                  <a:pt x="6380873" y="4122243"/>
                </a:cubicBezTo>
                <a:cubicBezTo>
                  <a:pt x="6379044" y="4117944"/>
                  <a:pt x="6376620" y="4114194"/>
                  <a:pt x="6373602" y="4110992"/>
                </a:cubicBezTo>
                <a:cubicBezTo>
                  <a:pt x="6370583" y="4107791"/>
                  <a:pt x="6367062" y="4105322"/>
                  <a:pt x="6363037" y="4103584"/>
                </a:cubicBezTo>
                <a:cubicBezTo>
                  <a:pt x="6359013" y="4101846"/>
                  <a:pt x="6354805" y="4100977"/>
                  <a:pt x="6350415" y="4100977"/>
                </a:cubicBezTo>
                <a:cubicBezTo>
                  <a:pt x="6346756" y="4100977"/>
                  <a:pt x="6342960" y="4101343"/>
                  <a:pt x="6339027" y="4102074"/>
                </a:cubicBezTo>
                <a:cubicBezTo>
                  <a:pt x="6335094" y="4102806"/>
                  <a:pt x="6331390" y="4104315"/>
                  <a:pt x="6327914" y="4106602"/>
                </a:cubicBezTo>
                <a:cubicBezTo>
                  <a:pt x="6324438" y="4108889"/>
                  <a:pt x="6321602" y="4112136"/>
                  <a:pt x="6319407" y="4116343"/>
                </a:cubicBezTo>
                <a:cubicBezTo>
                  <a:pt x="6317212" y="4120551"/>
                  <a:pt x="6316114" y="4126039"/>
                  <a:pt x="6316114" y="4132807"/>
                </a:cubicBezTo>
                <a:cubicBezTo>
                  <a:pt x="6316114" y="4133905"/>
                  <a:pt x="6316160" y="4135003"/>
                  <a:pt x="6316252" y="4136100"/>
                </a:cubicBezTo>
                <a:cubicBezTo>
                  <a:pt x="6316343" y="4137198"/>
                  <a:pt x="6316481" y="4138387"/>
                  <a:pt x="6316663" y="4139667"/>
                </a:cubicBezTo>
                <a:cubicBezTo>
                  <a:pt x="6309163" y="4138204"/>
                  <a:pt x="6302166" y="4135003"/>
                  <a:pt x="6295671" y="4130063"/>
                </a:cubicBezTo>
                <a:cubicBezTo>
                  <a:pt x="6289178" y="4125124"/>
                  <a:pt x="6283552" y="4118584"/>
                  <a:pt x="6278796" y="4110444"/>
                </a:cubicBezTo>
                <a:cubicBezTo>
                  <a:pt x="6274040" y="4102303"/>
                  <a:pt x="6270289" y="4092699"/>
                  <a:pt x="6267545" y="4081631"/>
                </a:cubicBezTo>
                <a:cubicBezTo>
                  <a:pt x="6264801" y="4070564"/>
                  <a:pt x="6263429" y="4058262"/>
                  <a:pt x="6263429" y="4044724"/>
                </a:cubicBezTo>
                <a:cubicBezTo>
                  <a:pt x="6263429" y="4030821"/>
                  <a:pt x="6265305" y="4017239"/>
                  <a:pt x="6269054" y="4003976"/>
                </a:cubicBezTo>
                <a:cubicBezTo>
                  <a:pt x="6272805" y="3990713"/>
                  <a:pt x="6277835" y="3978182"/>
                  <a:pt x="6284147" y="3966383"/>
                </a:cubicBezTo>
                <a:cubicBezTo>
                  <a:pt x="6290458" y="3954583"/>
                  <a:pt x="6297775" y="3943744"/>
                  <a:pt x="6306099" y="3933866"/>
                </a:cubicBezTo>
                <a:cubicBezTo>
                  <a:pt x="6314423" y="3923988"/>
                  <a:pt x="6323204" y="3915481"/>
                  <a:pt x="6332441" y="3908347"/>
                </a:cubicBezTo>
                <a:cubicBezTo>
                  <a:pt x="6341680" y="3901212"/>
                  <a:pt x="6351147" y="3895633"/>
                  <a:pt x="6360842" y="3891608"/>
                </a:cubicBezTo>
                <a:cubicBezTo>
                  <a:pt x="6370538" y="3887584"/>
                  <a:pt x="6379776" y="3885571"/>
                  <a:pt x="6388556" y="3885571"/>
                </a:cubicBezTo>
                <a:lnTo>
                  <a:pt x="6395835" y="3885571"/>
                </a:lnTo>
                <a:lnTo>
                  <a:pt x="6417917" y="3885571"/>
                </a:lnTo>
                <a:lnTo>
                  <a:pt x="6550049" y="3885571"/>
                </a:lnTo>
                <a:lnTo>
                  <a:pt x="6550049" y="3905328"/>
                </a:lnTo>
                <a:lnTo>
                  <a:pt x="6402695" y="3995332"/>
                </a:lnTo>
                <a:lnTo>
                  <a:pt x="6428763" y="4031279"/>
                </a:lnTo>
                <a:cubicBezTo>
                  <a:pt x="6443215" y="4033291"/>
                  <a:pt x="6457073" y="4037499"/>
                  <a:pt x="6470335" y="4043901"/>
                </a:cubicBezTo>
                <a:cubicBezTo>
                  <a:pt x="6483598" y="4050304"/>
                  <a:pt x="6495901" y="4058948"/>
                  <a:pt x="6507242" y="4069832"/>
                </a:cubicBezTo>
                <a:cubicBezTo>
                  <a:pt x="6518585" y="4080717"/>
                  <a:pt x="6528875" y="4093842"/>
                  <a:pt x="6538112" y="4109209"/>
                </a:cubicBezTo>
                <a:cubicBezTo>
                  <a:pt x="6547351" y="4124575"/>
                  <a:pt x="6555080" y="4142229"/>
                  <a:pt x="6561299" y="4162168"/>
                </a:cubicBezTo>
                <a:lnTo>
                  <a:pt x="6572001" y="4171224"/>
                </a:lnTo>
                <a:lnTo>
                  <a:pt x="6572001" y="3938531"/>
                </a:lnTo>
                <a:lnTo>
                  <a:pt x="6575294" y="3938531"/>
                </a:lnTo>
                <a:cubicBezTo>
                  <a:pt x="6584624" y="3938531"/>
                  <a:pt x="6593999" y="3939857"/>
                  <a:pt x="6603420" y="3942510"/>
                </a:cubicBezTo>
                <a:cubicBezTo>
                  <a:pt x="6612842" y="3945162"/>
                  <a:pt x="6621256" y="3948912"/>
                  <a:pt x="6628665" y="3953760"/>
                </a:cubicBezTo>
                <a:cubicBezTo>
                  <a:pt x="6636074" y="3958608"/>
                  <a:pt x="6642111" y="3964371"/>
                  <a:pt x="6646776" y="3971047"/>
                </a:cubicBezTo>
                <a:cubicBezTo>
                  <a:pt x="6651440" y="3977725"/>
                  <a:pt x="6653773" y="3984996"/>
                  <a:pt x="6653773" y="3992862"/>
                </a:cubicBezTo>
                <a:cubicBezTo>
                  <a:pt x="6653773" y="3998716"/>
                  <a:pt x="6651944" y="4005485"/>
                  <a:pt x="6648285" y="4013168"/>
                </a:cubicBezTo>
                <a:cubicBezTo>
                  <a:pt x="6640785" y="4008412"/>
                  <a:pt x="6634108" y="4006034"/>
                  <a:pt x="6628253" y="4006034"/>
                </a:cubicBezTo>
                <a:cubicBezTo>
                  <a:pt x="6623497" y="4006034"/>
                  <a:pt x="6619381" y="4007177"/>
                  <a:pt x="6615905" y="4009464"/>
                </a:cubicBezTo>
                <a:cubicBezTo>
                  <a:pt x="6612430" y="4011750"/>
                  <a:pt x="6609503" y="4014540"/>
                  <a:pt x="6607125" y="4017833"/>
                </a:cubicBezTo>
                <a:cubicBezTo>
                  <a:pt x="6604747" y="4021126"/>
                  <a:pt x="6602963" y="4024693"/>
                  <a:pt x="6601774" y="4028535"/>
                </a:cubicBezTo>
                <a:cubicBezTo>
                  <a:pt x="6600585" y="4032376"/>
                  <a:pt x="6599990" y="4035943"/>
                  <a:pt x="6599990" y="4039236"/>
                </a:cubicBezTo>
                <a:cubicBezTo>
                  <a:pt x="6599990" y="4043993"/>
                  <a:pt x="6600859" y="4048200"/>
                  <a:pt x="6602597" y="4051859"/>
                </a:cubicBezTo>
                <a:cubicBezTo>
                  <a:pt x="6604335" y="4055518"/>
                  <a:pt x="6606576" y="4058628"/>
                  <a:pt x="6609320" y="4061188"/>
                </a:cubicBezTo>
                <a:cubicBezTo>
                  <a:pt x="6612064" y="4063750"/>
                  <a:pt x="6615219" y="4065670"/>
                  <a:pt x="6618787" y="4066951"/>
                </a:cubicBezTo>
                <a:cubicBezTo>
                  <a:pt x="6622354" y="4068232"/>
                  <a:pt x="6626058" y="4068872"/>
                  <a:pt x="6629900" y="4068872"/>
                </a:cubicBezTo>
                <a:cubicBezTo>
                  <a:pt x="6637034" y="4068872"/>
                  <a:pt x="6643300" y="4066631"/>
                  <a:pt x="6648696" y="4062149"/>
                </a:cubicBezTo>
                <a:cubicBezTo>
                  <a:pt x="6654093" y="4057667"/>
                  <a:pt x="6658575" y="4052179"/>
                  <a:pt x="6662142" y="4045685"/>
                </a:cubicBezTo>
                <a:cubicBezTo>
                  <a:pt x="6665709" y="4039191"/>
                  <a:pt x="6668362" y="4032193"/>
                  <a:pt x="6670100" y="4024693"/>
                </a:cubicBezTo>
                <a:cubicBezTo>
                  <a:pt x="6671838" y="4017193"/>
                  <a:pt x="6672707" y="4010424"/>
                  <a:pt x="6672707" y="4004387"/>
                </a:cubicBezTo>
                <a:cubicBezTo>
                  <a:pt x="6672707" y="3993411"/>
                  <a:pt x="6670603" y="3982481"/>
                  <a:pt x="6666395" y="3971596"/>
                </a:cubicBezTo>
                <a:cubicBezTo>
                  <a:pt x="6662188" y="3960712"/>
                  <a:pt x="6655877" y="3950650"/>
                  <a:pt x="6647462" y="3941412"/>
                </a:cubicBezTo>
                <a:cubicBezTo>
                  <a:pt x="6639047" y="3932174"/>
                  <a:pt x="6628528" y="3924171"/>
                  <a:pt x="6615905" y="3917402"/>
                </a:cubicBezTo>
                <a:cubicBezTo>
                  <a:pt x="6603283" y="3910633"/>
                  <a:pt x="6588648" y="3905877"/>
                  <a:pt x="6572001" y="3903133"/>
                </a:cubicBezTo>
                <a:lnTo>
                  <a:pt x="6572001" y="3885571"/>
                </a:lnTo>
                <a:lnTo>
                  <a:pt x="6728959" y="3885571"/>
                </a:lnTo>
                <a:lnTo>
                  <a:pt x="6713867" y="3864991"/>
                </a:lnTo>
                <a:lnTo>
                  <a:pt x="6402825" y="3864991"/>
                </a:lnTo>
                <a:lnTo>
                  <a:pt x="6380743" y="3864991"/>
                </a:lnTo>
                <a:lnTo>
                  <a:pt x="6223227" y="3864991"/>
                </a:lnTo>
                <a:lnTo>
                  <a:pt x="6199768" y="3864991"/>
                </a:lnTo>
                <a:lnTo>
                  <a:pt x="6181792" y="3864991"/>
                </a:lnTo>
                <a:cubicBezTo>
                  <a:pt x="6180695" y="3861698"/>
                  <a:pt x="6179597" y="3857399"/>
                  <a:pt x="6178500" y="3852094"/>
                </a:cubicBezTo>
                <a:cubicBezTo>
                  <a:pt x="6177402" y="3846789"/>
                  <a:pt x="6176076" y="3841393"/>
                  <a:pt x="6174521" y="3835905"/>
                </a:cubicBezTo>
                <a:cubicBezTo>
                  <a:pt x="6172966" y="3830416"/>
                  <a:pt x="6171045" y="3825386"/>
                  <a:pt x="6168758" y="3820812"/>
                </a:cubicBezTo>
                <a:cubicBezTo>
                  <a:pt x="6166472" y="3816239"/>
                  <a:pt x="6163591" y="3813129"/>
                  <a:pt x="6160115" y="3811483"/>
                </a:cubicBezTo>
                <a:close/>
                <a:moveTo>
                  <a:pt x="922571" y="3811483"/>
                </a:moveTo>
                <a:lnTo>
                  <a:pt x="922571" y="3901761"/>
                </a:lnTo>
                <a:cubicBezTo>
                  <a:pt x="919461" y="3896273"/>
                  <a:pt x="916671" y="3891471"/>
                  <a:pt x="914202" y="3887355"/>
                </a:cubicBezTo>
                <a:cubicBezTo>
                  <a:pt x="911732" y="3883239"/>
                  <a:pt x="909125" y="3879718"/>
                  <a:pt x="906381" y="3876790"/>
                </a:cubicBezTo>
                <a:cubicBezTo>
                  <a:pt x="903637" y="3873864"/>
                  <a:pt x="900618" y="3871440"/>
                  <a:pt x="897326" y="3869519"/>
                </a:cubicBezTo>
                <a:lnTo>
                  <a:pt x="885604" y="3865021"/>
                </a:lnTo>
                <a:lnTo>
                  <a:pt x="885582" y="3864991"/>
                </a:lnTo>
                <a:lnTo>
                  <a:pt x="885527" y="3864991"/>
                </a:lnTo>
                <a:lnTo>
                  <a:pt x="865770" y="3864991"/>
                </a:lnTo>
                <a:lnTo>
                  <a:pt x="627645" y="3864991"/>
                </a:lnTo>
                <a:lnTo>
                  <a:pt x="642737" y="3885571"/>
                </a:lnTo>
                <a:lnTo>
                  <a:pt x="650145" y="3885571"/>
                </a:lnTo>
                <a:lnTo>
                  <a:pt x="657006" y="3905328"/>
                </a:lnTo>
                <a:cubicBezTo>
                  <a:pt x="659932" y="3907158"/>
                  <a:pt x="664643" y="3908804"/>
                  <a:pt x="671137" y="3910267"/>
                </a:cubicBezTo>
                <a:cubicBezTo>
                  <a:pt x="677631" y="3911731"/>
                  <a:pt x="685132" y="3913881"/>
                  <a:pt x="693638" y="3916716"/>
                </a:cubicBezTo>
                <a:cubicBezTo>
                  <a:pt x="702145" y="3919551"/>
                  <a:pt x="711154" y="3923530"/>
                  <a:pt x="720667" y="3928652"/>
                </a:cubicBezTo>
                <a:cubicBezTo>
                  <a:pt x="730179" y="3933775"/>
                  <a:pt x="739418" y="3941000"/>
                  <a:pt x="748381" y="3950330"/>
                </a:cubicBezTo>
                <a:lnTo>
                  <a:pt x="671549" y="4017284"/>
                </a:lnTo>
                <a:lnTo>
                  <a:pt x="697342" y="4053231"/>
                </a:lnTo>
                <a:cubicBezTo>
                  <a:pt x="698440" y="4053048"/>
                  <a:pt x="699583" y="4052956"/>
                  <a:pt x="700773" y="4052956"/>
                </a:cubicBezTo>
                <a:cubicBezTo>
                  <a:pt x="701962" y="4052956"/>
                  <a:pt x="703196" y="4052956"/>
                  <a:pt x="704477" y="4052956"/>
                </a:cubicBezTo>
                <a:cubicBezTo>
                  <a:pt x="713258" y="4052956"/>
                  <a:pt x="722084" y="4054466"/>
                  <a:pt x="730957" y="4057484"/>
                </a:cubicBezTo>
                <a:cubicBezTo>
                  <a:pt x="739829" y="4060502"/>
                  <a:pt x="748199" y="4064116"/>
                  <a:pt x="756065" y="4068323"/>
                </a:cubicBezTo>
                <a:cubicBezTo>
                  <a:pt x="763931" y="4072530"/>
                  <a:pt x="770836" y="4076875"/>
                  <a:pt x="776782" y="4081357"/>
                </a:cubicBezTo>
                <a:cubicBezTo>
                  <a:pt x="782727" y="4085839"/>
                  <a:pt x="787164" y="4089543"/>
                  <a:pt x="790090" y="4092470"/>
                </a:cubicBezTo>
                <a:cubicBezTo>
                  <a:pt x="796676" y="4099056"/>
                  <a:pt x="802256" y="4105504"/>
                  <a:pt x="806829" y="4111816"/>
                </a:cubicBezTo>
                <a:cubicBezTo>
                  <a:pt x="811402" y="4118127"/>
                  <a:pt x="815335" y="4124164"/>
                  <a:pt x="818628" y="4129926"/>
                </a:cubicBezTo>
                <a:cubicBezTo>
                  <a:pt x="821921" y="4135689"/>
                  <a:pt x="824711" y="4140994"/>
                  <a:pt x="826998" y="4145841"/>
                </a:cubicBezTo>
                <a:cubicBezTo>
                  <a:pt x="829284" y="4150689"/>
                  <a:pt x="831434" y="4154943"/>
                  <a:pt x="833446" y="4158601"/>
                </a:cubicBezTo>
                <a:lnTo>
                  <a:pt x="844422" y="4170675"/>
                </a:lnTo>
                <a:lnTo>
                  <a:pt x="844422" y="3885571"/>
                </a:lnTo>
                <a:lnTo>
                  <a:pt x="880862" y="3885571"/>
                </a:lnTo>
                <a:lnTo>
                  <a:pt x="888819" y="3885571"/>
                </a:lnTo>
                <a:cubicBezTo>
                  <a:pt x="891929" y="3886120"/>
                  <a:pt x="895451" y="3888407"/>
                  <a:pt x="899384" y="3892431"/>
                </a:cubicBezTo>
                <a:cubicBezTo>
                  <a:pt x="903317" y="3896456"/>
                  <a:pt x="906976" y="3901029"/>
                  <a:pt x="910360" y="3906151"/>
                </a:cubicBezTo>
                <a:cubicBezTo>
                  <a:pt x="913744" y="3911274"/>
                  <a:pt x="916625" y="3916304"/>
                  <a:pt x="919003" y="3921244"/>
                </a:cubicBezTo>
                <a:cubicBezTo>
                  <a:pt x="921382" y="3926183"/>
                  <a:pt x="922571" y="3929842"/>
                  <a:pt x="922571" y="3932220"/>
                </a:cubicBezTo>
                <a:lnTo>
                  <a:pt x="922571" y="4153662"/>
                </a:lnTo>
                <a:lnTo>
                  <a:pt x="944523" y="4173419"/>
                </a:lnTo>
                <a:lnTo>
                  <a:pt x="944523" y="3885571"/>
                </a:lnTo>
                <a:lnTo>
                  <a:pt x="985637" y="3885571"/>
                </a:lnTo>
                <a:lnTo>
                  <a:pt x="1000775" y="3885571"/>
                </a:lnTo>
                <a:lnTo>
                  <a:pt x="1139851" y="3885571"/>
                </a:lnTo>
                <a:lnTo>
                  <a:pt x="1139851" y="3905328"/>
                </a:lnTo>
                <a:lnTo>
                  <a:pt x="992497" y="3995332"/>
                </a:lnTo>
                <a:lnTo>
                  <a:pt x="1018565" y="4031279"/>
                </a:lnTo>
                <a:cubicBezTo>
                  <a:pt x="1033017" y="4033291"/>
                  <a:pt x="1046874" y="4037499"/>
                  <a:pt x="1060137" y="4043901"/>
                </a:cubicBezTo>
                <a:cubicBezTo>
                  <a:pt x="1073400" y="4050304"/>
                  <a:pt x="1085702" y="4058948"/>
                  <a:pt x="1097044" y="4069832"/>
                </a:cubicBezTo>
                <a:cubicBezTo>
                  <a:pt x="1108386" y="4080717"/>
                  <a:pt x="1118676" y="4093842"/>
                  <a:pt x="1127914" y="4109209"/>
                </a:cubicBezTo>
                <a:cubicBezTo>
                  <a:pt x="1137152" y="4124575"/>
                  <a:pt x="1144881" y="4142229"/>
                  <a:pt x="1151101" y="4162168"/>
                </a:cubicBezTo>
                <a:lnTo>
                  <a:pt x="1161802" y="4171224"/>
                </a:lnTo>
                <a:lnTo>
                  <a:pt x="1161802" y="3938531"/>
                </a:lnTo>
                <a:lnTo>
                  <a:pt x="1165096" y="3938531"/>
                </a:lnTo>
                <a:cubicBezTo>
                  <a:pt x="1174425" y="3938531"/>
                  <a:pt x="1183800" y="3939857"/>
                  <a:pt x="1193222" y="3942510"/>
                </a:cubicBezTo>
                <a:cubicBezTo>
                  <a:pt x="1202643" y="3945162"/>
                  <a:pt x="1211058" y="3948912"/>
                  <a:pt x="1218466" y="3953760"/>
                </a:cubicBezTo>
                <a:cubicBezTo>
                  <a:pt x="1225875" y="3958608"/>
                  <a:pt x="1231912" y="3964371"/>
                  <a:pt x="1236577" y="3971047"/>
                </a:cubicBezTo>
                <a:cubicBezTo>
                  <a:pt x="1241242" y="3977725"/>
                  <a:pt x="1243574" y="3984996"/>
                  <a:pt x="1243574" y="3992862"/>
                </a:cubicBezTo>
                <a:cubicBezTo>
                  <a:pt x="1243574" y="3998716"/>
                  <a:pt x="1241745" y="4005485"/>
                  <a:pt x="1238086" y="4013168"/>
                </a:cubicBezTo>
                <a:cubicBezTo>
                  <a:pt x="1230586" y="4008412"/>
                  <a:pt x="1223909" y="4006034"/>
                  <a:pt x="1218055" y="4006034"/>
                </a:cubicBezTo>
                <a:cubicBezTo>
                  <a:pt x="1213299" y="4006034"/>
                  <a:pt x="1209183" y="4007177"/>
                  <a:pt x="1205707" y="4009464"/>
                </a:cubicBezTo>
                <a:cubicBezTo>
                  <a:pt x="1202231" y="4011750"/>
                  <a:pt x="1199304" y="4014540"/>
                  <a:pt x="1196926" y="4017833"/>
                </a:cubicBezTo>
                <a:cubicBezTo>
                  <a:pt x="1194548" y="4021126"/>
                  <a:pt x="1192764" y="4024693"/>
                  <a:pt x="1191575" y="4028535"/>
                </a:cubicBezTo>
                <a:cubicBezTo>
                  <a:pt x="1190386" y="4032376"/>
                  <a:pt x="1189792" y="4035943"/>
                  <a:pt x="1189792" y="4039236"/>
                </a:cubicBezTo>
                <a:cubicBezTo>
                  <a:pt x="1189792" y="4043993"/>
                  <a:pt x="1190660" y="4048200"/>
                  <a:pt x="1192399" y="4051859"/>
                </a:cubicBezTo>
                <a:cubicBezTo>
                  <a:pt x="1194136" y="4055518"/>
                  <a:pt x="1196377" y="4058628"/>
                  <a:pt x="1199121" y="4061188"/>
                </a:cubicBezTo>
                <a:cubicBezTo>
                  <a:pt x="1201865" y="4063750"/>
                  <a:pt x="1205021" y="4065670"/>
                  <a:pt x="1208588" y="4066951"/>
                </a:cubicBezTo>
                <a:cubicBezTo>
                  <a:pt x="1212156" y="4068232"/>
                  <a:pt x="1215860" y="4068872"/>
                  <a:pt x="1219701" y="4068872"/>
                </a:cubicBezTo>
                <a:cubicBezTo>
                  <a:pt x="1226836" y="4068872"/>
                  <a:pt x="1233101" y="4066631"/>
                  <a:pt x="1238498" y="4062149"/>
                </a:cubicBezTo>
                <a:cubicBezTo>
                  <a:pt x="1243894" y="4057667"/>
                  <a:pt x="1248377" y="4052179"/>
                  <a:pt x="1251944" y="4045685"/>
                </a:cubicBezTo>
                <a:cubicBezTo>
                  <a:pt x="1255511" y="4039191"/>
                  <a:pt x="1258163" y="4032193"/>
                  <a:pt x="1259901" y="4024693"/>
                </a:cubicBezTo>
                <a:cubicBezTo>
                  <a:pt x="1261639" y="4017193"/>
                  <a:pt x="1262508" y="4010424"/>
                  <a:pt x="1262508" y="4004387"/>
                </a:cubicBezTo>
                <a:cubicBezTo>
                  <a:pt x="1262508" y="3993411"/>
                  <a:pt x="1260404" y="3982481"/>
                  <a:pt x="1256197" y="3971596"/>
                </a:cubicBezTo>
                <a:cubicBezTo>
                  <a:pt x="1251989" y="3960712"/>
                  <a:pt x="1245678" y="3950650"/>
                  <a:pt x="1237263" y="3941412"/>
                </a:cubicBezTo>
                <a:cubicBezTo>
                  <a:pt x="1228848" y="3932174"/>
                  <a:pt x="1218329" y="3924171"/>
                  <a:pt x="1205707" y="3917402"/>
                </a:cubicBezTo>
                <a:cubicBezTo>
                  <a:pt x="1193085" y="3910633"/>
                  <a:pt x="1178450" y="3905877"/>
                  <a:pt x="1161802" y="3903133"/>
                </a:cubicBezTo>
                <a:lnTo>
                  <a:pt x="1161802" y="3885571"/>
                </a:lnTo>
                <a:lnTo>
                  <a:pt x="1299962" y="3885571"/>
                </a:lnTo>
                <a:lnTo>
                  <a:pt x="1307919" y="3885571"/>
                </a:lnTo>
                <a:cubicBezTo>
                  <a:pt x="1311029" y="3886120"/>
                  <a:pt x="1314551" y="3888407"/>
                  <a:pt x="1318484" y="3892431"/>
                </a:cubicBezTo>
                <a:cubicBezTo>
                  <a:pt x="1322417" y="3896456"/>
                  <a:pt x="1326076" y="3901029"/>
                  <a:pt x="1329460" y="3906151"/>
                </a:cubicBezTo>
                <a:cubicBezTo>
                  <a:pt x="1332844" y="3911274"/>
                  <a:pt x="1335725" y="3916304"/>
                  <a:pt x="1338104" y="3921244"/>
                </a:cubicBezTo>
                <a:cubicBezTo>
                  <a:pt x="1340482" y="3926183"/>
                  <a:pt x="1341671" y="3929842"/>
                  <a:pt x="1341671" y="3932220"/>
                </a:cubicBezTo>
                <a:lnTo>
                  <a:pt x="1341671" y="4153662"/>
                </a:lnTo>
                <a:lnTo>
                  <a:pt x="1363623" y="4173419"/>
                </a:lnTo>
                <a:lnTo>
                  <a:pt x="1363623" y="3885571"/>
                </a:lnTo>
                <a:lnTo>
                  <a:pt x="1404737" y="3885571"/>
                </a:lnTo>
                <a:lnTo>
                  <a:pt x="1419875" y="3885571"/>
                </a:lnTo>
                <a:lnTo>
                  <a:pt x="1492546" y="3885571"/>
                </a:lnTo>
                <a:cubicBezTo>
                  <a:pt x="1484862" y="3892157"/>
                  <a:pt x="1477408" y="3900206"/>
                  <a:pt x="1470182" y="3909719"/>
                </a:cubicBezTo>
                <a:cubicBezTo>
                  <a:pt x="1462956" y="3919231"/>
                  <a:pt x="1456598" y="3929796"/>
                  <a:pt x="1451110" y="3941412"/>
                </a:cubicBezTo>
                <a:cubicBezTo>
                  <a:pt x="1445622" y="3953028"/>
                  <a:pt x="1441232" y="3965559"/>
                  <a:pt x="1437939" y="3979005"/>
                </a:cubicBezTo>
                <a:cubicBezTo>
                  <a:pt x="1434646" y="3992451"/>
                  <a:pt x="1433000" y="4006491"/>
                  <a:pt x="1433000" y="4021126"/>
                </a:cubicBezTo>
                <a:cubicBezTo>
                  <a:pt x="1433000" y="4034846"/>
                  <a:pt x="1433732" y="4047148"/>
                  <a:pt x="1435195" y="4058033"/>
                </a:cubicBezTo>
                <a:cubicBezTo>
                  <a:pt x="1436659" y="4068918"/>
                  <a:pt x="1438534" y="4078705"/>
                  <a:pt x="1440821" y="4087394"/>
                </a:cubicBezTo>
                <a:cubicBezTo>
                  <a:pt x="1443107" y="4096083"/>
                  <a:pt x="1445715" y="4103675"/>
                  <a:pt x="1448641" y="4110169"/>
                </a:cubicBezTo>
                <a:cubicBezTo>
                  <a:pt x="1451568" y="4116664"/>
                  <a:pt x="1454404" y="4122197"/>
                  <a:pt x="1457148" y="4126770"/>
                </a:cubicBezTo>
                <a:cubicBezTo>
                  <a:pt x="1460989" y="4133173"/>
                  <a:pt x="1465563" y="4139210"/>
                  <a:pt x="1470867" y="4144881"/>
                </a:cubicBezTo>
                <a:cubicBezTo>
                  <a:pt x="1476172" y="4150552"/>
                  <a:pt x="1482026" y="4155537"/>
                  <a:pt x="1488429" y="4159836"/>
                </a:cubicBezTo>
                <a:cubicBezTo>
                  <a:pt x="1494832" y="4164135"/>
                  <a:pt x="1501829" y="4167565"/>
                  <a:pt x="1509421" y="4170126"/>
                </a:cubicBezTo>
                <a:cubicBezTo>
                  <a:pt x="1517013" y="4172687"/>
                  <a:pt x="1524924" y="4173968"/>
                  <a:pt x="1533157" y="4173968"/>
                </a:cubicBezTo>
                <a:cubicBezTo>
                  <a:pt x="1539743" y="4173968"/>
                  <a:pt x="1545551" y="4172870"/>
                  <a:pt x="1550581" y="4170675"/>
                </a:cubicBezTo>
                <a:cubicBezTo>
                  <a:pt x="1555612" y="4168480"/>
                  <a:pt x="1559820" y="4165598"/>
                  <a:pt x="1563203" y="4162031"/>
                </a:cubicBezTo>
                <a:cubicBezTo>
                  <a:pt x="1566588" y="4158464"/>
                  <a:pt x="1569149" y="4154439"/>
                  <a:pt x="1570887" y="4149957"/>
                </a:cubicBezTo>
                <a:cubicBezTo>
                  <a:pt x="1572625" y="4145476"/>
                  <a:pt x="1573494" y="4140948"/>
                  <a:pt x="1573494" y="4136375"/>
                </a:cubicBezTo>
                <a:cubicBezTo>
                  <a:pt x="1573494" y="4131252"/>
                  <a:pt x="1572579" y="4126542"/>
                  <a:pt x="1570750" y="4122243"/>
                </a:cubicBezTo>
                <a:cubicBezTo>
                  <a:pt x="1568921" y="4117944"/>
                  <a:pt x="1566496" y="4114194"/>
                  <a:pt x="1563478" y="4110992"/>
                </a:cubicBezTo>
                <a:cubicBezTo>
                  <a:pt x="1560460" y="4107791"/>
                  <a:pt x="1556938" y="4105322"/>
                  <a:pt x="1552914" y="4103584"/>
                </a:cubicBezTo>
                <a:cubicBezTo>
                  <a:pt x="1548889" y="4101846"/>
                  <a:pt x="1544682" y="4100977"/>
                  <a:pt x="1540291" y="4100977"/>
                </a:cubicBezTo>
                <a:cubicBezTo>
                  <a:pt x="1536633" y="4100977"/>
                  <a:pt x="1532837" y="4101343"/>
                  <a:pt x="1528904" y="4102074"/>
                </a:cubicBezTo>
                <a:cubicBezTo>
                  <a:pt x="1524971" y="4102806"/>
                  <a:pt x="1521266" y="4104315"/>
                  <a:pt x="1517790" y="4106602"/>
                </a:cubicBezTo>
                <a:cubicBezTo>
                  <a:pt x="1514314" y="4108889"/>
                  <a:pt x="1511479" y="4112136"/>
                  <a:pt x="1509284" y="4116343"/>
                </a:cubicBezTo>
                <a:cubicBezTo>
                  <a:pt x="1507089" y="4120551"/>
                  <a:pt x="1505991" y="4126039"/>
                  <a:pt x="1505991" y="4132807"/>
                </a:cubicBezTo>
                <a:cubicBezTo>
                  <a:pt x="1505991" y="4133905"/>
                  <a:pt x="1506037" y="4135003"/>
                  <a:pt x="1506129" y="4136100"/>
                </a:cubicBezTo>
                <a:cubicBezTo>
                  <a:pt x="1506219" y="4137198"/>
                  <a:pt x="1506357" y="4138387"/>
                  <a:pt x="1506540" y="4139667"/>
                </a:cubicBezTo>
                <a:cubicBezTo>
                  <a:pt x="1499039" y="4138204"/>
                  <a:pt x="1492042" y="4135003"/>
                  <a:pt x="1485548" y="4130063"/>
                </a:cubicBezTo>
                <a:cubicBezTo>
                  <a:pt x="1479055" y="4125124"/>
                  <a:pt x="1473429" y="4118584"/>
                  <a:pt x="1468672" y="4110444"/>
                </a:cubicBezTo>
                <a:cubicBezTo>
                  <a:pt x="1463916" y="4102303"/>
                  <a:pt x="1460166" y="4092699"/>
                  <a:pt x="1457422" y="4081631"/>
                </a:cubicBezTo>
                <a:cubicBezTo>
                  <a:pt x="1454678" y="4070564"/>
                  <a:pt x="1453306" y="4058262"/>
                  <a:pt x="1453306" y="4044724"/>
                </a:cubicBezTo>
                <a:cubicBezTo>
                  <a:pt x="1453306" y="4030821"/>
                  <a:pt x="1455181" y="4017239"/>
                  <a:pt x="1458931" y="4003976"/>
                </a:cubicBezTo>
                <a:cubicBezTo>
                  <a:pt x="1462681" y="3990713"/>
                  <a:pt x="1467712" y="3978182"/>
                  <a:pt x="1474023" y="3966383"/>
                </a:cubicBezTo>
                <a:cubicBezTo>
                  <a:pt x="1480334" y="3954583"/>
                  <a:pt x="1487651" y="3943744"/>
                  <a:pt x="1495976" y="3933866"/>
                </a:cubicBezTo>
                <a:cubicBezTo>
                  <a:pt x="1504299" y="3923988"/>
                  <a:pt x="1513079" y="3915481"/>
                  <a:pt x="1522318" y="3908347"/>
                </a:cubicBezTo>
                <a:cubicBezTo>
                  <a:pt x="1531556" y="3901212"/>
                  <a:pt x="1541023" y="3895633"/>
                  <a:pt x="1550718" y="3891608"/>
                </a:cubicBezTo>
                <a:cubicBezTo>
                  <a:pt x="1560414" y="3887584"/>
                  <a:pt x="1569652" y="3885571"/>
                  <a:pt x="1578433" y="3885571"/>
                </a:cubicBezTo>
                <a:lnTo>
                  <a:pt x="1585711" y="3885571"/>
                </a:lnTo>
                <a:lnTo>
                  <a:pt x="1607794" y="3885571"/>
                </a:lnTo>
                <a:lnTo>
                  <a:pt x="1900036" y="3885571"/>
                </a:lnTo>
                <a:lnTo>
                  <a:pt x="1916915" y="3885571"/>
                </a:lnTo>
                <a:lnTo>
                  <a:pt x="2053428" y="3885571"/>
                </a:lnTo>
                <a:lnTo>
                  <a:pt x="2053428" y="3904779"/>
                </a:lnTo>
                <a:lnTo>
                  <a:pt x="1906897" y="3995332"/>
                </a:lnTo>
                <a:lnTo>
                  <a:pt x="1932690" y="4031827"/>
                </a:lnTo>
                <a:cubicBezTo>
                  <a:pt x="1948789" y="4033840"/>
                  <a:pt x="1963560" y="4037956"/>
                  <a:pt x="1977006" y="4044176"/>
                </a:cubicBezTo>
                <a:cubicBezTo>
                  <a:pt x="1990452" y="4050396"/>
                  <a:pt x="2002663" y="4058993"/>
                  <a:pt x="2013639" y="4069969"/>
                </a:cubicBezTo>
                <a:cubicBezTo>
                  <a:pt x="2024615" y="4080945"/>
                  <a:pt x="2034448" y="4093888"/>
                  <a:pt x="2043137" y="4108797"/>
                </a:cubicBezTo>
                <a:cubicBezTo>
                  <a:pt x="2051826" y="4123706"/>
                  <a:pt x="2059007" y="4141131"/>
                  <a:pt x="2064678" y="4161071"/>
                </a:cubicBezTo>
                <a:lnTo>
                  <a:pt x="2075379" y="4171224"/>
                </a:lnTo>
                <a:lnTo>
                  <a:pt x="2075379" y="3885571"/>
                </a:lnTo>
                <a:lnTo>
                  <a:pt x="2131632" y="3885571"/>
                </a:lnTo>
                <a:lnTo>
                  <a:pt x="2116540" y="3864991"/>
                </a:lnTo>
                <a:lnTo>
                  <a:pt x="1901823" y="3864991"/>
                </a:lnTo>
                <a:lnTo>
                  <a:pt x="1884944" y="3864991"/>
                </a:lnTo>
                <a:lnTo>
                  <a:pt x="1592702" y="3864991"/>
                </a:lnTo>
                <a:lnTo>
                  <a:pt x="1570619" y="3864991"/>
                </a:lnTo>
                <a:lnTo>
                  <a:pt x="1404783" y="3864991"/>
                </a:lnTo>
                <a:lnTo>
                  <a:pt x="1389645" y="3864991"/>
                </a:lnTo>
                <a:lnTo>
                  <a:pt x="1363349" y="3864991"/>
                </a:lnTo>
                <a:cubicBezTo>
                  <a:pt x="1362251" y="3861698"/>
                  <a:pt x="1361153" y="3857399"/>
                  <a:pt x="1360056" y="3852094"/>
                </a:cubicBezTo>
                <a:cubicBezTo>
                  <a:pt x="1358958" y="3846789"/>
                  <a:pt x="1357632" y="3841393"/>
                  <a:pt x="1356077" y="3835905"/>
                </a:cubicBezTo>
                <a:cubicBezTo>
                  <a:pt x="1354522" y="3830416"/>
                  <a:pt x="1352601" y="3825386"/>
                  <a:pt x="1350314" y="3820812"/>
                </a:cubicBezTo>
                <a:cubicBezTo>
                  <a:pt x="1348028" y="3816239"/>
                  <a:pt x="1345147" y="3813129"/>
                  <a:pt x="1341671" y="3811483"/>
                </a:cubicBezTo>
                <a:lnTo>
                  <a:pt x="1341671" y="3901761"/>
                </a:lnTo>
                <a:cubicBezTo>
                  <a:pt x="1338561" y="3896273"/>
                  <a:pt x="1335771" y="3891471"/>
                  <a:pt x="1333301" y="3887355"/>
                </a:cubicBezTo>
                <a:cubicBezTo>
                  <a:pt x="1330832" y="3883239"/>
                  <a:pt x="1328225" y="3879718"/>
                  <a:pt x="1325481" y="3876790"/>
                </a:cubicBezTo>
                <a:cubicBezTo>
                  <a:pt x="1322737" y="3873864"/>
                  <a:pt x="1319719" y="3871440"/>
                  <a:pt x="1316426" y="3869519"/>
                </a:cubicBezTo>
                <a:cubicBezTo>
                  <a:pt x="1313133" y="3867598"/>
                  <a:pt x="1309200" y="3866089"/>
                  <a:pt x="1304626" y="3864991"/>
                </a:cubicBezTo>
                <a:lnTo>
                  <a:pt x="1303668" y="3864991"/>
                </a:lnTo>
                <a:lnTo>
                  <a:pt x="1284870" y="3864991"/>
                </a:lnTo>
                <a:lnTo>
                  <a:pt x="985683" y="3864991"/>
                </a:lnTo>
                <a:lnTo>
                  <a:pt x="970544" y="3864991"/>
                </a:lnTo>
                <a:lnTo>
                  <a:pt x="944248" y="3864991"/>
                </a:lnTo>
                <a:cubicBezTo>
                  <a:pt x="943151" y="3861698"/>
                  <a:pt x="942053" y="3857399"/>
                  <a:pt x="940956" y="3852094"/>
                </a:cubicBezTo>
                <a:cubicBezTo>
                  <a:pt x="939858" y="3846789"/>
                  <a:pt x="938532" y="3841393"/>
                  <a:pt x="936977" y="3835905"/>
                </a:cubicBezTo>
                <a:cubicBezTo>
                  <a:pt x="935422" y="3830416"/>
                  <a:pt x="933501" y="3825386"/>
                  <a:pt x="931214" y="3820812"/>
                </a:cubicBezTo>
                <a:cubicBezTo>
                  <a:pt x="928928" y="3816239"/>
                  <a:pt x="926047" y="3813129"/>
                  <a:pt x="922571" y="3811483"/>
                </a:cubicBezTo>
                <a:close/>
                <a:moveTo>
                  <a:pt x="5380841" y="3810934"/>
                </a:moveTo>
                <a:lnTo>
                  <a:pt x="5380841" y="3908621"/>
                </a:lnTo>
                <a:cubicBezTo>
                  <a:pt x="5377000" y="3901853"/>
                  <a:pt x="5373661" y="3895999"/>
                  <a:pt x="5370826" y="3891059"/>
                </a:cubicBezTo>
                <a:cubicBezTo>
                  <a:pt x="5367990" y="3886120"/>
                  <a:pt x="5365155" y="3881958"/>
                  <a:pt x="5362319" y="3878574"/>
                </a:cubicBezTo>
                <a:cubicBezTo>
                  <a:pt x="5359484" y="3875190"/>
                  <a:pt x="5356328" y="3872400"/>
                  <a:pt x="5352852" y="3870205"/>
                </a:cubicBezTo>
                <a:cubicBezTo>
                  <a:pt x="5349377" y="3868010"/>
                  <a:pt x="5345078" y="3866272"/>
                  <a:pt x="5339955" y="3864991"/>
                </a:cubicBezTo>
                <a:lnTo>
                  <a:pt x="5012138" y="3864991"/>
                </a:lnTo>
                <a:lnTo>
                  <a:pt x="4990093" y="3864991"/>
                </a:lnTo>
                <a:lnTo>
                  <a:pt x="4795682" y="3864991"/>
                </a:lnTo>
                <a:lnTo>
                  <a:pt x="4780543" y="3864991"/>
                </a:lnTo>
                <a:lnTo>
                  <a:pt x="4754247" y="3864991"/>
                </a:lnTo>
                <a:cubicBezTo>
                  <a:pt x="4753150" y="3861698"/>
                  <a:pt x="4752052" y="3857399"/>
                  <a:pt x="4750954" y="3852094"/>
                </a:cubicBezTo>
                <a:cubicBezTo>
                  <a:pt x="4749857" y="3846789"/>
                  <a:pt x="4748530" y="3841393"/>
                  <a:pt x="4746976" y="3835905"/>
                </a:cubicBezTo>
                <a:cubicBezTo>
                  <a:pt x="4745421" y="3830416"/>
                  <a:pt x="4743500" y="3825386"/>
                  <a:pt x="4741213" y="3820812"/>
                </a:cubicBezTo>
                <a:cubicBezTo>
                  <a:pt x="4738926" y="3816239"/>
                  <a:pt x="4736045" y="3813129"/>
                  <a:pt x="4732569" y="3811483"/>
                </a:cubicBezTo>
                <a:lnTo>
                  <a:pt x="4732569" y="3901761"/>
                </a:lnTo>
                <a:cubicBezTo>
                  <a:pt x="4729460" y="3896273"/>
                  <a:pt x="4726670" y="3891471"/>
                  <a:pt x="4724200" y="3887355"/>
                </a:cubicBezTo>
                <a:cubicBezTo>
                  <a:pt x="4721731" y="3883239"/>
                  <a:pt x="4719124" y="3879718"/>
                  <a:pt x="4716380" y="3876790"/>
                </a:cubicBezTo>
                <a:cubicBezTo>
                  <a:pt x="4713636" y="3873864"/>
                  <a:pt x="4710617" y="3871440"/>
                  <a:pt x="4707325" y="3869519"/>
                </a:cubicBezTo>
                <a:cubicBezTo>
                  <a:pt x="4704032" y="3867598"/>
                  <a:pt x="4700099" y="3866089"/>
                  <a:pt x="4695525" y="3864991"/>
                </a:cubicBezTo>
                <a:lnTo>
                  <a:pt x="4694567" y="3864991"/>
                </a:lnTo>
                <a:lnTo>
                  <a:pt x="4675768" y="3864991"/>
                </a:lnTo>
                <a:lnTo>
                  <a:pt x="4383526" y="3864991"/>
                </a:lnTo>
                <a:lnTo>
                  <a:pt x="4361443" y="3864991"/>
                </a:lnTo>
                <a:lnTo>
                  <a:pt x="4327822" y="3864991"/>
                </a:lnTo>
                <a:cubicBezTo>
                  <a:pt x="4319773" y="3864991"/>
                  <a:pt x="4312318" y="3865449"/>
                  <a:pt x="4305458" y="3866363"/>
                </a:cubicBezTo>
                <a:cubicBezTo>
                  <a:pt x="4298598" y="3867278"/>
                  <a:pt x="4292058" y="3868879"/>
                  <a:pt x="4285838" y="3871165"/>
                </a:cubicBezTo>
                <a:cubicBezTo>
                  <a:pt x="4279619" y="3873452"/>
                  <a:pt x="4273490" y="3876653"/>
                  <a:pt x="4267454" y="3880769"/>
                </a:cubicBezTo>
                <a:cubicBezTo>
                  <a:pt x="4261417" y="3884885"/>
                  <a:pt x="4255288" y="3890053"/>
                  <a:pt x="4249069" y="3896273"/>
                </a:cubicBezTo>
                <a:cubicBezTo>
                  <a:pt x="4242483" y="3902859"/>
                  <a:pt x="4236355" y="3910816"/>
                  <a:pt x="4230684" y="3920146"/>
                </a:cubicBezTo>
                <a:cubicBezTo>
                  <a:pt x="4225013" y="3929476"/>
                  <a:pt x="4220074" y="3939628"/>
                  <a:pt x="4215866" y="3950605"/>
                </a:cubicBezTo>
                <a:cubicBezTo>
                  <a:pt x="4211658" y="3961581"/>
                  <a:pt x="4208366" y="3973197"/>
                  <a:pt x="4205988" y="3985454"/>
                </a:cubicBezTo>
                <a:cubicBezTo>
                  <a:pt x="4203610" y="3997710"/>
                  <a:pt x="4202420" y="4010150"/>
                  <a:pt x="4202420" y="4022772"/>
                </a:cubicBezTo>
                <a:cubicBezTo>
                  <a:pt x="4202420" y="4042346"/>
                  <a:pt x="4203930" y="4059679"/>
                  <a:pt x="4206948" y="4074771"/>
                </a:cubicBezTo>
                <a:cubicBezTo>
                  <a:pt x="4209966" y="4089863"/>
                  <a:pt x="4214037" y="4102989"/>
                  <a:pt x="4219159" y="4114148"/>
                </a:cubicBezTo>
                <a:cubicBezTo>
                  <a:pt x="4224281" y="4125307"/>
                  <a:pt x="4230181" y="4134637"/>
                  <a:pt x="4236858" y="4142137"/>
                </a:cubicBezTo>
                <a:cubicBezTo>
                  <a:pt x="4243535" y="4149637"/>
                  <a:pt x="4250532" y="4155720"/>
                  <a:pt x="4257850" y="4160385"/>
                </a:cubicBezTo>
                <a:cubicBezTo>
                  <a:pt x="4265167" y="4165050"/>
                  <a:pt x="4272576" y="4168388"/>
                  <a:pt x="4280076" y="4170400"/>
                </a:cubicBezTo>
                <a:cubicBezTo>
                  <a:pt x="4287576" y="4172413"/>
                  <a:pt x="4294619" y="4173419"/>
                  <a:pt x="4301205" y="4173419"/>
                </a:cubicBezTo>
                <a:cubicBezTo>
                  <a:pt x="4308705" y="4173419"/>
                  <a:pt x="4315062" y="4172230"/>
                  <a:pt x="4320276" y="4169852"/>
                </a:cubicBezTo>
                <a:cubicBezTo>
                  <a:pt x="4325490" y="4167474"/>
                  <a:pt x="4329743" y="4164501"/>
                  <a:pt x="4333036" y="4160934"/>
                </a:cubicBezTo>
                <a:cubicBezTo>
                  <a:pt x="4336329" y="4157366"/>
                  <a:pt x="4338707" y="4153387"/>
                  <a:pt x="4340170" y="4148997"/>
                </a:cubicBezTo>
                <a:cubicBezTo>
                  <a:pt x="4341633" y="4144607"/>
                  <a:pt x="4342365" y="4140399"/>
                  <a:pt x="4342365" y="4136375"/>
                </a:cubicBezTo>
                <a:cubicBezTo>
                  <a:pt x="4342365" y="4131435"/>
                  <a:pt x="4341313" y="4126816"/>
                  <a:pt x="4339210" y="4122517"/>
                </a:cubicBezTo>
                <a:cubicBezTo>
                  <a:pt x="4337106" y="4118218"/>
                  <a:pt x="4334362" y="4114468"/>
                  <a:pt x="4330978" y="4111267"/>
                </a:cubicBezTo>
                <a:cubicBezTo>
                  <a:pt x="4327593" y="4108066"/>
                  <a:pt x="4323843" y="4105550"/>
                  <a:pt x="4319727" y="4103721"/>
                </a:cubicBezTo>
                <a:cubicBezTo>
                  <a:pt x="4315611" y="4101891"/>
                  <a:pt x="4311541" y="4100977"/>
                  <a:pt x="4307516" y="4100977"/>
                </a:cubicBezTo>
                <a:cubicBezTo>
                  <a:pt x="4295991" y="4100977"/>
                  <a:pt x="4287668" y="4103950"/>
                  <a:pt x="4282546" y="4109895"/>
                </a:cubicBezTo>
                <a:cubicBezTo>
                  <a:pt x="4277424" y="4115840"/>
                  <a:pt x="4274862" y="4124575"/>
                  <a:pt x="4274862" y="4136100"/>
                </a:cubicBezTo>
                <a:lnTo>
                  <a:pt x="4274862" y="4139667"/>
                </a:lnTo>
                <a:cubicBezTo>
                  <a:pt x="4265899" y="4138570"/>
                  <a:pt x="4258032" y="4134865"/>
                  <a:pt x="4251264" y="4128554"/>
                </a:cubicBezTo>
                <a:cubicBezTo>
                  <a:pt x="4244495" y="4122243"/>
                  <a:pt x="4238870" y="4114606"/>
                  <a:pt x="4234388" y="4105642"/>
                </a:cubicBezTo>
                <a:cubicBezTo>
                  <a:pt x="4229906" y="4096678"/>
                  <a:pt x="4226522" y="4087028"/>
                  <a:pt x="4224235" y="4076692"/>
                </a:cubicBezTo>
                <a:cubicBezTo>
                  <a:pt x="4221949" y="4066356"/>
                  <a:pt x="4220805" y="4056615"/>
                  <a:pt x="4220805" y="4047468"/>
                </a:cubicBezTo>
                <a:cubicBezTo>
                  <a:pt x="4220805" y="4023870"/>
                  <a:pt x="4225562" y="4001735"/>
                  <a:pt x="4235074" y="3981063"/>
                </a:cubicBezTo>
                <a:cubicBezTo>
                  <a:pt x="4244587" y="3960392"/>
                  <a:pt x="4257667" y="3941732"/>
                  <a:pt x="4274314" y="3925085"/>
                </a:cubicBezTo>
                <a:cubicBezTo>
                  <a:pt x="4279253" y="3919963"/>
                  <a:pt x="4284375" y="3915024"/>
                  <a:pt x="4289680" y="3910267"/>
                </a:cubicBezTo>
                <a:cubicBezTo>
                  <a:pt x="4294985" y="3905511"/>
                  <a:pt x="4300793" y="3901304"/>
                  <a:pt x="4307105" y="3897645"/>
                </a:cubicBezTo>
                <a:cubicBezTo>
                  <a:pt x="4313416" y="3893986"/>
                  <a:pt x="4320367" y="3891059"/>
                  <a:pt x="4327959" y="3888864"/>
                </a:cubicBezTo>
                <a:cubicBezTo>
                  <a:pt x="4335551" y="3886669"/>
                  <a:pt x="4344103" y="3885571"/>
                  <a:pt x="4353616" y="3885571"/>
                </a:cubicBezTo>
                <a:lnTo>
                  <a:pt x="4376535" y="3885571"/>
                </a:lnTo>
                <a:lnTo>
                  <a:pt x="4401362" y="3885571"/>
                </a:lnTo>
                <a:lnTo>
                  <a:pt x="4530749" y="3885571"/>
                </a:lnTo>
                <a:lnTo>
                  <a:pt x="4530749" y="3905328"/>
                </a:lnTo>
                <a:lnTo>
                  <a:pt x="4383395" y="3995332"/>
                </a:lnTo>
                <a:lnTo>
                  <a:pt x="4409464" y="4031279"/>
                </a:lnTo>
                <a:cubicBezTo>
                  <a:pt x="4423915" y="4033291"/>
                  <a:pt x="4437773" y="4037499"/>
                  <a:pt x="4451036" y="4043901"/>
                </a:cubicBezTo>
                <a:cubicBezTo>
                  <a:pt x="4464298" y="4050304"/>
                  <a:pt x="4476601" y="4058948"/>
                  <a:pt x="4487943" y="4069832"/>
                </a:cubicBezTo>
                <a:cubicBezTo>
                  <a:pt x="4499285" y="4080717"/>
                  <a:pt x="4509574" y="4093842"/>
                  <a:pt x="4518813" y="4109209"/>
                </a:cubicBezTo>
                <a:cubicBezTo>
                  <a:pt x="4528051" y="4124575"/>
                  <a:pt x="4535780" y="4142229"/>
                  <a:pt x="4542000" y="4162168"/>
                </a:cubicBezTo>
                <a:lnTo>
                  <a:pt x="4552701" y="4171224"/>
                </a:lnTo>
                <a:lnTo>
                  <a:pt x="4552701" y="3938531"/>
                </a:lnTo>
                <a:lnTo>
                  <a:pt x="4555994" y="3938531"/>
                </a:lnTo>
                <a:cubicBezTo>
                  <a:pt x="4565324" y="3938531"/>
                  <a:pt x="4574699" y="3939857"/>
                  <a:pt x="4584120" y="3942510"/>
                </a:cubicBezTo>
                <a:cubicBezTo>
                  <a:pt x="4593541" y="3945162"/>
                  <a:pt x="4601957" y="3948912"/>
                  <a:pt x="4609365" y="3953760"/>
                </a:cubicBezTo>
                <a:cubicBezTo>
                  <a:pt x="4616774" y="3958608"/>
                  <a:pt x="4622811" y="3964371"/>
                  <a:pt x="4627476" y="3971047"/>
                </a:cubicBezTo>
                <a:cubicBezTo>
                  <a:pt x="4632141" y="3977725"/>
                  <a:pt x="4634473" y="3984996"/>
                  <a:pt x="4634473" y="3992862"/>
                </a:cubicBezTo>
                <a:cubicBezTo>
                  <a:pt x="4634473" y="3998716"/>
                  <a:pt x="4632644" y="4005485"/>
                  <a:pt x="4628985" y="4013168"/>
                </a:cubicBezTo>
                <a:cubicBezTo>
                  <a:pt x="4621485" y="4008412"/>
                  <a:pt x="4614808" y="4006034"/>
                  <a:pt x="4608954" y="4006034"/>
                </a:cubicBezTo>
                <a:cubicBezTo>
                  <a:pt x="4604197" y="4006034"/>
                  <a:pt x="4600081" y="4007177"/>
                  <a:pt x="4596606" y="4009464"/>
                </a:cubicBezTo>
                <a:cubicBezTo>
                  <a:pt x="4593130" y="4011750"/>
                  <a:pt x="4590203" y="4014540"/>
                  <a:pt x="4587825" y="4017833"/>
                </a:cubicBezTo>
                <a:cubicBezTo>
                  <a:pt x="4585447" y="4021126"/>
                  <a:pt x="4583663" y="4024693"/>
                  <a:pt x="4582474" y="4028535"/>
                </a:cubicBezTo>
                <a:cubicBezTo>
                  <a:pt x="4581285" y="4032376"/>
                  <a:pt x="4580690" y="4035943"/>
                  <a:pt x="4580690" y="4039236"/>
                </a:cubicBezTo>
                <a:cubicBezTo>
                  <a:pt x="4580690" y="4043993"/>
                  <a:pt x="4581559" y="4048200"/>
                  <a:pt x="4583297" y="4051859"/>
                </a:cubicBezTo>
                <a:cubicBezTo>
                  <a:pt x="4585035" y="4055518"/>
                  <a:pt x="4587276" y="4058628"/>
                  <a:pt x="4590020" y="4061188"/>
                </a:cubicBezTo>
                <a:cubicBezTo>
                  <a:pt x="4592764" y="4063750"/>
                  <a:pt x="4595920" y="4065670"/>
                  <a:pt x="4599487" y="4066951"/>
                </a:cubicBezTo>
                <a:cubicBezTo>
                  <a:pt x="4603054" y="4068232"/>
                  <a:pt x="4606759" y="4068872"/>
                  <a:pt x="4610600" y="4068872"/>
                </a:cubicBezTo>
                <a:cubicBezTo>
                  <a:pt x="4617735" y="4068872"/>
                  <a:pt x="4624000" y="4066631"/>
                  <a:pt x="4629397" y="4062149"/>
                </a:cubicBezTo>
                <a:cubicBezTo>
                  <a:pt x="4634793" y="4057667"/>
                  <a:pt x="4639275" y="4052179"/>
                  <a:pt x="4642842" y="4045685"/>
                </a:cubicBezTo>
                <a:cubicBezTo>
                  <a:pt x="4646410" y="4039191"/>
                  <a:pt x="4649062" y="4032193"/>
                  <a:pt x="4650800" y="4024693"/>
                </a:cubicBezTo>
                <a:cubicBezTo>
                  <a:pt x="4652538" y="4017193"/>
                  <a:pt x="4653407" y="4010424"/>
                  <a:pt x="4653407" y="4004387"/>
                </a:cubicBezTo>
                <a:cubicBezTo>
                  <a:pt x="4653407" y="3993411"/>
                  <a:pt x="4651303" y="3982481"/>
                  <a:pt x="4647096" y="3971596"/>
                </a:cubicBezTo>
                <a:cubicBezTo>
                  <a:pt x="4642888" y="3960712"/>
                  <a:pt x="4636577" y="3950650"/>
                  <a:pt x="4628162" y="3941412"/>
                </a:cubicBezTo>
                <a:cubicBezTo>
                  <a:pt x="4619747" y="3932174"/>
                  <a:pt x="4609228" y="3924171"/>
                  <a:pt x="4596606" y="3917402"/>
                </a:cubicBezTo>
                <a:cubicBezTo>
                  <a:pt x="4583983" y="3910633"/>
                  <a:pt x="4569348" y="3905877"/>
                  <a:pt x="4552701" y="3903133"/>
                </a:cubicBezTo>
                <a:lnTo>
                  <a:pt x="4552701" y="3885571"/>
                </a:lnTo>
                <a:lnTo>
                  <a:pt x="4690860" y="3885571"/>
                </a:lnTo>
                <a:lnTo>
                  <a:pt x="4698818" y="3885571"/>
                </a:lnTo>
                <a:cubicBezTo>
                  <a:pt x="4701928" y="3886120"/>
                  <a:pt x="4705449" y="3888407"/>
                  <a:pt x="4709383" y="3892431"/>
                </a:cubicBezTo>
                <a:cubicBezTo>
                  <a:pt x="4713316" y="3896456"/>
                  <a:pt x="4716974" y="3901029"/>
                  <a:pt x="4720359" y="3906151"/>
                </a:cubicBezTo>
                <a:cubicBezTo>
                  <a:pt x="4723743" y="3911274"/>
                  <a:pt x="4726624" y="3916304"/>
                  <a:pt x="4729002" y="3921244"/>
                </a:cubicBezTo>
                <a:cubicBezTo>
                  <a:pt x="4731380" y="3926183"/>
                  <a:pt x="4732569" y="3929842"/>
                  <a:pt x="4732569" y="3932220"/>
                </a:cubicBezTo>
                <a:lnTo>
                  <a:pt x="4732569" y="4153662"/>
                </a:lnTo>
                <a:lnTo>
                  <a:pt x="4754522" y="4173419"/>
                </a:lnTo>
                <a:lnTo>
                  <a:pt x="4754522" y="3885571"/>
                </a:lnTo>
                <a:lnTo>
                  <a:pt x="4795635" y="3885571"/>
                </a:lnTo>
                <a:lnTo>
                  <a:pt x="4810774" y="3885571"/>
                </a:lnTo>
                <a:lnTo>
                  <a:pt x="4949026" y="3885571"/>
                </a:lnTo>
                <a:lnTo>
                  <a:pt x="4949026" y="3904779"/>
                </a:lnTo>
                <a:lnTo>
                  <a:pt x="4802495" y="3995332"/>
                </a:lnTo>
                <a:lnTo>
                  <a:pt x="4828289" y="4031827"/>
                </a:lnTo>
                <a:cubicBezTo>
                  <a:pt x="4844387" y="4033840"/>
                  <a:pt x="4859159" y="4037956"/>
                  <a:pt x="4872605" y="4044176"/>
                </a:cubicBezTo>
                <a:cubicBezTo>
                  <a:pt x="4886051" y="4050396"/>
                  <a:pt x="4898262" y="4058993"/>
                  <a:pt x="4909238" y="4069969"/>
                </a:cubicBezTo>
                <a:cubicBezTo>
                  <a:pt x="4920214" y="4080945"/>
                  <a:pt x="4930046" y="4093888"/>
                  <a:pt x="4938736" y="4108797"/>
                </a:cubicBezTo>
                <a:cubicBezTo>
                  <a:pt x="4947425" y="4123706"/>
                  <a:pt x="4954605" y="4141131"/>
                  <a:pt x="4960277" y="4161071"/>
                </a:cubicBezTo>
                <a:lnTo>
                  <a:pt x="4970978" y="4171224"/>
                </a:lnTo>
                <a:lnTo>
                  <a:pt x="4970978" y="3885571"/>
                </a:lnTo>
                <a:lnTo>
                  <a:pt x="5005185" y="3885571"/>
                </a:lnTo>
                <a:lnTo>
                  <a:pt x="5027230" y="3885571"/>
                </a:lnTo>
                <a:lnTo>
                  <a:pt x="5095738" y="3885571"/>
                </a:lnTo>
                <a:cubicBezTo>
                  <a:pt x="5099031" y="3885571"/>
                  <a:pt x="5102507" y="3886578"/>
                  <a:pt x="5106165" y="3888590"/>
                </a:cubicBezTo>
                <a:cubicBezTo>
                  <a:pt x="5109824" y="3890602"/>
                  <a:pt x="5113529" y="3893117"/>
                  <a:pt x="5117278" y="3896136"/>
                </a:cubicBezTo>
                <a:cubicBezTo>
                  <a:pt x="5121029" y="3899154"/>
                  <a:pt x="5124642" y="3902539"/>
                  <a:pt x="5128117" y="3906289"/>
                </a:cubicBezTo>
                <a:cubicBezTo>
                  <a:pt x="5131593" y="3910039"/>
                  <a:pt x="5134703" y="3913652"/>
                  <a:pt x="5137447" y="3917127"/>
                </a:cubicBezTo>
                <a:cubicBezTo>
                  <a:pt x="5132325" y="3918957"/>
                  <a:pt x="5127477" y="3921472"/>
                  <a:pt x="5122904" y="3924674"/>
                </a:cubicBezTo>
                <a:cubicBezTo>
                  <a:pt x="5118331" y="3927875"/>
                  <a:pt x="5114352" y="3931580"/>
                  <a:pt x="5110967" y="3935787"/>
                </a:cubicBezTo>
                <a:cubicBezTo>
                  <a:pt x="5107583" y="3939994"/>
                  <a:pt x="5104885" y="3944614"/>
                  <a:pt x="5102872" y="3949644"/>
                </a:cubicBezTo>
                <a:cubicBezTo>
                  <a:pt x="5100860" y="3954675"/>
                  <a:pt x="5099854" y="3959934"/>
                  <a:pt x="5099854" y="3965422"/>
                </a:cubicBezTo>
                <a:cubicBezTo>
                  <a:pt x="5099854" y="3971276"/>
                  <a:pt x="5101043" y="3976627"/>
                  <a:pt x="5103421" y="3981475"/>
                </a:cubicBezTo>
                <a:cubicBezTo>
                  <a:pt x="5105799" y="3986323"/>
                  <a:pt x="5108909" y="3990484"/>
                  <a:pt x="5112751" y="3993960"/>
                </a:cubicBezTo>
                <a:cubicBezTo>
                  <a:pt x="5116592" y="3997436"/>
                  <a:pt x="5120891" y="4000134"/>
                  <a:pt x="5125648" y="4002055"/>
                </a:cubicBezTo>
                <a:cubicBezTo>
                  <a:pt x="5130404" y="4003976"/>
                  <a:pt x="5135252" y="4004936"/>
                  <a:pt x="5140191" y="4004936"/>
                </a:cubicBezTo>
                <a:cubicBezTo>
                  <a:pt x="5145862" y="4004936"/>
                  <a:pt x="5150893" y="4004022"/>
                  <a:pt x="5155283" y="4002192"/>
                </a:cubicBezTo>
                <a:cubicBezTo>
                  <a:pt x="5159673" y="4000363"/>
                  <a:pt x="5163378" y="3997893"/>
                  <a:pt x="5166396" y="3994783"/>
                </a:cubicBezTo>
                <a:cubicBezTo>
                  <a:pt x="5169415" y="3991674"/>
                  <a:pt x="5171656" y="3988060"/>
                  <a:pt x="5173119" y="3983944"/>
                </a:cubicBezTo>
                <a:cubicBezTo>
                  <a:pt x="5174583" y="3979828"/>
                  <a:pt x="5175314" y="3975575"/>
                  <a:pt x="5175314" y="3971185"/>
                </a:cubicBezTo>
                <a:cubicBezTo>
                  <a:pt x="5175314" y="3963867"/>
                  <a:pt x="5173393" y="3956916"/>
                  <a:pt x="5169552" y="3950330"/>
                </a:cubicBezTo>
                <a:cubicBezTo>
                  <a:pt x="5172296" y="3949781"/>
                  <a:pt x="5174949" y="3949507"/>
                  <a:pt x="5177509" y="3949507"/>
                </a:cubicBezTo>
                <a:cubicBezTo>
                  <a:pt x="5184095" y="3949507"/>
                  <a:pt x="5190224" y="3951016"/>
                  <a:pt x="5195894" y="3954035"/>
                </a:cubicBezTo>
                <a:cubicBezTo>
                  <a:pt x="5201566" y="3957053"/>
                  <a:pt x="5206505" y="3961032"/>
                  <a:pt x="5210712" y="3965971"/>
                </a:cubicBezTo>
                <a:cubicBezTo>
                  <a:pt x="5214920" y="3970910"/>
                  <a:pt x="5218258" y="3976627"/>
                  <a:pt x="5220728" y="3983121"/>
                </a:cubicBezTo>
                <a:cubicBezTo>
                  <a:pt x="5223197" y="3989615"/>
                  <a:pt x="5224432" y="3996338"/>
                  <a:pt x="5224432" y="4003290"/>
                </a:cubicBezTo>
                <a:cubicBezTo>
                  <a:pt x="5224432" y="4011339"/>
                  <a:pt x="5222923" y="4019388"/>
                  <a:pt x="5219905" y="4027437"/>
                </a:cubicBezTo>
                <a:cubicBezTo>
                  <a:pt x="5216886" y="4035486"/>
                  <a:pt x="5212359" y="4042712"/>
                  <a:pt x="5206322" y="4049115"/>
                </a:cubicBezTo>
                <a:cubicBezTo>
                  <a:pt x="5200285" y="4055518"/>
                  <a:pt x="5192785" y="4060686"/>
                  <a:pt x="5183821" y="4064618"/>
                </a:cubicBezTo>
                <a:cubicBezTo>
                  <a:pt x="5174857" y="4068552"/>
                  <a:pt x="5164430" y="4070518"/>
                  <a:pt x="5152539" y="4070518"/>
                </a:cubicBezTo>
                <a:cubicBezTo>
                  <a:pt x="5141014" y="4070518"/>
                  <a:pt x="5128986" y="4067774"/>
                  <a:pt x="5116455" y="4062286"/>
                </a:cubicBezTo>
                <a:cubicBezTo>
                  <a:pt x="5103924" y="4056798"/>
                  <a:pt x="5091668" y="4048063"/>
                  <a:pt x="5079685" y="4036081"/>
                </a:cubicBezTo>
                <a:cubicBezTo>
                  <a:pt x="5067703" y="4024099"/>
                  <a:pt x="5056407" y="4008549"/>
                  <a:pt x="5045797" y="3989432"/>
                </a:cubicBezTo>
                <a:cubicBezTo>
                  <a:pt x="5035187" y="3970316"/>
                  <a:pt x="5026040" y="3947129"/>
                  <a:pt x="5018356" y="3919871"/>
                </a:cubicBezTo>
                <a:lnTo>
                  <a:pt x="5005460" y="3914932"/>
                </a:lnTo>
                <a:cubicBezTo>
                  <a:pt x="5008570" y="3929201"/>
                  <a:pt x="5012457" y="3943882"/>
                  <a:pt x="5017122" y="3958974"/>
                </a:cubicBezTo>
                <a:cubicBezTo>
                  <a:pt x="5021786" y="3974066"/>
                  <a:pt x="5027274" y="3988746"/>
                  <a:pt x="5033586" y="4003015"/>
                </a:cubicBezTo>
                <a:cubicBezTo>
                  <a:pt x="5039897" y="4017284"/>
                  <a:pt x="5047123" y="4030776"/>
                  <a:pt x="5055263" y="4043490"/>
                </a:cubicBezTo>
                <a:cubicBezTo>
                  <a:pt x="5063404" y="4056204"/>
                  <a:pt x="5072597" y="4067271"/>
                  <a:pt x="5082841" y="4076692"/>
                </a:cubicBezTo>
                <a:cubicBezTo>
                  <a:pt x="5093086" y="4086113"/>
                  <a:pt x="5104381" y="4093614"/>
                  <a:pt x="5116729" y="4099193"/>
                </a:cubicBezTo>
                <a:cubicBezTo>
                  <a:pt x="5129078" y="4104773"/>
                  <a:pt x="5142569" y="4107562"/>
                  <a:pt x="5157204" y="4107562"/>
                </a:cubicBezTo>
                <a:cubicBezTo>
                  <a:pt x="5175314" y="4107562"/>
                  <a:pt x="5191504" y="4103035"/>
                  <a:pt x="5205773" y="4093979"/>
                </a:cubicBezTo>
                <a:cubicBezTo>
                  <a:pt x="5220042" y="4084924"/>
                  <a:pt x="5231201" y="4069969"/>
                  <a:pt x="5239250" y="4049115"/>
                </a:cubicBezTo>
                <a:cubicBezTo>
                  <a:pt x="5247482" y="4055518"/>
                  <a:pt x="5254754" y="4062835"/>
                  <a:pt x="5261065" y="4071067"/>
                </a:cubicBezTo>
                <a:cubicBezTo>
                  <a:pt x="5267376" y="4079299"/>
                  <a:pt x="5272682" y="4088171"/>
                  <a:pt x="5276980" y="4097684"/>
                </a:cubicBezTo>
                <a:cubicBezTo>
                  <a:pt x="5281279" y="4107197"/>
                  <a:pt x="5284618" y="4117212"/>
                  <a:pt x="5286996" y="4127731"/>
                </a:cubicBezTo>
                <a:cubicBezTo>
                  <a:pt x="5289374" y="4138250"/>
                  <a:pt x="5290655" y="4148997"/>
                  <a:pt x="5290837" y="4159973"/>
                </a:cubicBezTo>
                <a:lnTo>
                  <a:pt x="5303186" y="4172321"/>
                </a:lnTo>
                <a:lnTo>
                  <a:pt x="5303186" y="3885571"/>
                </a:lnTo>
                <a:lnTo>
                  <a:pt x="5343248" y="3885571"/>
                </a:lnTo>
                <a:cubicBezTo>
                  <a:pt x="5346358" y="3886120"/>
                  <a:pt x="5349880" y="3888407"/>
                  <a:pt x="5353813" y="3892431"/>
                </a:cubicBezTo>
                <a:cubicBezTo>
                  <a:pt x="5357746" y="3896456"/>
                  <a:pt x="5361405" y="3901029"/>
                  <a:pt x="5364789" y="3906151"/>
                </a:cubicBezTo>
                <a:cubicBezTo>
                  <a:pt x="5368173" y="3911274"/>
                  <a:pt x="5371055" y="3916304"/>
                  <a:pt x="5373432" y="3921244"/>
                </a:cubicBezTo>
                <a:cubicBezTo>
                  <a:pt x="5375811" y="3926183"/>
                  <a:pt x="5377000" y="3929842"/>
                  <a:pt x="5377000" y="3932220"/>
                </a:cubicBezTo>
                <a:lnTo>
                  <a:pt x="5377000" y="4153662"/>
                </a:lnTo>
                <a:lnTo>
                  <a:pt x="5398952" y="4173419"/>
                </a:lnTo>
                <a:lnTo>
                  <a:pt x="5398952" y="3885571"/>
                </a:lnTo>
                <a:lnTo>
                  <a:pt x="5433810" y="3885571"/>
                </a:lnTo>
                <a:lnTo>
                  <a:pt x="5453832" y="3885571"/>
                </a:lnTo>
                <a:lnTo>
                  <a:pt x="5610799" y="3885571"/>
                </a:lnTo>
                <a:lnTo>
                  <a:pt x="5610799" y="4060914"/>
                </a:lnTo>
                <a:cubicBezTo>
                  <a:pt x="5604031" y="4044999"/>
                  <a:pt x="5596073" y="4031645"/>
                  <a:pt x="5586926" y="4020851"/>
                </a:cubicBezTo>
                <a:cubicBezTo>
                  <a:pt x="5577780" y="4010058"/>
                  <a:pt x="5568404" y="4001369"/>
                  <a:pt x="5558800" y="3994783"/>
                </a:cubicBezTo>
                <a:cubicBezTo>
                  <a:pt x="5549196" y="3988198"/>
                  <a:pt x="5539729" y="3983533"/>
                  <a:pt x="5530400" y="3980789"/>
                </a:cubicBezTo>
                <a:cubicBezTo>
                  <a:pt x="5521070" y="3978045"/>
                  <a:pt x="5512838" y="3976673"/>
                  <a:pt x="5505703" y="3976673"/>
                </a:cubicBezTo>
                <a:cubicBezTo>
                  <a:pt x="5496923" y="3976673"/>
                  <a:pt x="5488599" y="3977816"/>
                  <a:pt x="5480733" y="3980103"/>
                </a:cubicBezTo>
                <a:cubicBezTo>
                  <a:pt x="5472867" y="3982389"/>
                  <a:pt x="5465961" y="3985820"/>
                  <a:pt x="5460015" y="3990393"/>
                </a:cubicBezTo>
                <a:cubicBezTo>
                  <a:pt x="5454071" y="3994966"/>
                  <a:pt x="5449360" y="4000637"/>
                  <a:pt x="5445884" y="4007406"/>
                </a:cubicBezTo>
                <a:cubicBezTo>
                  <a:pt x="5442408" y="4014174"/>
                  <a:pt x="5440670" y="4021949"/>
                  <a:pt x="5440670" y="4030730"/>
                </a:cubicBezTo>
                <a:cubicBezTo>
                  <a:pt x="5440670" y="4037133"/>
                  <a:pt x="5441722" y="4043215"/>
                  <a:pt x="5443826" y="4048978"/>
                </a:cubicBezTo>
                <a:cubicBezTo>
                  <a:pt x="5445930" y="4054740"/>
                  <a:pt x="5448994" y="4059816"/>
                  <a:pt x="5453018" y="4064207"/>
                </a:cubicBezTo>
                <a:cubicBezTo>
                  <a:pt x="5457043" y="4068597"/>
                  <a:pt x="5461845" y="4072073"/>
                  <a:pt x="5467424" y="4074634"/>
                </a:cubicBezTo>
                <a:cubicBezTo>
                  <a:pt x="5473004" y="4077195"/>
                  <a:pt x="5479270" y="4078476"/>
                  <a:pt x="5486221" y="4078476"/>
                </a:cubicBezTo>
                <a:cubicBezTo>
                  <a:pt x="5490794" y="4078476"/>
                  <a:pt x="5495505" y="4077515"/>
                  <a:pt x="5500353" y="4075595"/>
                </a:cubicBezTo>
                <a:cubicBezTo>
                  <a:pt x="5505201" y="4073674"/>
                  <a:pt x="5509591" y="4070976"/>
                  <a:pt x="5513524" y="4067500"/>
                </a:cubicBezTo>
                <a:cubicBezTo>
                  <a:pt x="5517457" y="4064024"/>
                  <a:pt x="5520658" y="4059771"/>
                  <a:pt x="5523128" y="4054740"/>
                </a:cubicBezTo>
                <a:cubicBezTo>
                  <a:pt x="5525598" y="4049710"/>
                  <a:pt x="5526832" y="4044084"/>
                  <a:pt x="5526832" y="4037864"/>
                </a:cubicBezTo>
                <a:cubicBezTo>
                  <a:pt x="5526832" y="4029449"/>
                  <a:pt x="5524271" y="4020486"/>
                  <a:pt x="5519149" y="4010973"/>
                </a:cubicBezTo>
                <a:cubicBezTo>
                  <a:pt x="5527381" y="4010973"/>
                  <a:pt x="5535659" y="4012940"/>
                  <a:pt x="5543982" y="4016873"/>
                </a:cubicBezTo>
                <a:cubicBezTo>
                  <a:pt x="5552306" y="4020806"/>
                  <a:pt x="5560264" y="4026248"/>
                  <a:pt x="5567855" y="4033199"/>
                </a:cubicBezTo>
                <a:cubicBezTo>
                  <a:pt x="5575447" y="4040151"/>
                  <a:pt x="5582536" y="4048337"/>
                  <a:pt x="5589122" y="4057758"/>
                </a:cubicBezTo>
                <a:cubicBezTo>
                  <a:pt x="5595707" y="4067180"/>
                  <a:pt x="5601424" y="4077378"/>
                  <a:pt x="5606272" y="4088354"/>
                </a:cubicBezTo>
                <a:cubicBezTo>
                  <a:pt x="5611120" y="4099330"/>
                  <a:pt x="5614961" y="4110855"/>
                  <a:pt x="5617797" y="4122929"/>
                </a:cubicBezTo>
                <a:cubicBezTo>
                  <a:pt x="5620632" y="4135003"/>
                  <a:pt x="5622050" y="4147168"/>
                  <a:pt x="5622050" y="4159424"/>
                </a:cubicBezTo>
                <a:lnTo>
                  <a:pt x="5632751" y="4170675"/>
                </a:lnTo>
                <a:lnTo>
                  <a:pt x="5632751" y="3885571"/>
                </a:lnTo>
                <a:lnTo>
                  <a:pt x="5689004" y="3885571"/>
                </a:lnTo>
                <a:lnTo>
                  <a:pt x="5673912" y="3864991"/>
                </a:lnTo>
                <a:lnTo>
                  <a:pt x="5440112" y="3864991"/>
                </a:lnTo>
                <a:lnTo>
                  <a:pt x="5418718" y="3864991"/>
                </a:lnTo>
                <a:lnTo>
                  <a:pt x="5400598" y="3864991"/>
                </a:lnTo>
                <a:cubicBezTo>
                  <a:pt x="5398769" y="3855113"/>
                  <a:pt x="5397397" y="3847247"/>
                  <a:pt x="5396482" y="3841393"/>
                </a:cubicBezTo>
                <a:cubicBezTo>
                  <a:pt x="5395568" y="3835539"/>
                  <a:pt x="5394561" y="3830828"/>
                  <a:pt x="5393464" y="3827261"/>
                </a:cubicBezTo>
                <a:cubicBezTo>
                  <a:pt x="5392366" y="3823694"/>
                  <a:pt x="5390903" y="3820767"/>
                  <a:pt x="5389073" y="3818480"/>
                </a:cubicBezTo>
                <a:cubicBezTo>
                  <a:pt x="5387244" y="3816194"/>
                  <a:pt x="5384500" y="3813678"/>
                  <a:pt x="5380841" y="3810934"/>
                </a:cubicBezTo>
                <a:close/>
                <a:moveTo>
                  <a:pt x="10247744" y="3791726"/>
                </a:moveTo>
                <a:lnTo>
                  <a:pt x="10247744" y="4202231"/>
                </a:lnTo>
                <a:lnTo>
                  <a:pt x="10296039" y="4202231"/>
                </a:lnTo>
                <a:lnTo>
                  <a:pt x="10296039" y="3791726"/>
                </a:lnTo>
                <a:close/>
                <a:moveTo>
                  <a:pt x="490267" y="3784317"/>
                </a:moveTo>
                <a:cubicBezTo>
                  <a:pt x="481852" y="3784317"/>
                  <a:pt x="476181" y="3785049"/>
                  <a:pt x="473254" y="3786512"/>
                </a:cubicBezTo>
                <a:cubicBezTo>
                  <a:pt x="470327" y="3787976"/>
                  <a:pt x="469138" y="3790171"/>
                  <a:pt x="469687" y="3793098"/>
                </a:cubicBezTo>
                <a:lnTo>
                  <a:pt x="477370" y="3864717"/>
                </a:lnTo>
                <a:lnTo>
                  <a:pt x="419197" y="3822459"/>
                </a:lnTo>
                <a:cubicBezTo>
                  <a:pt x="417002" y="3820812"/>
                  <a:pt x="414532" y="3820812"/>
                  <a:pt x="411788" y="3822459"/>
                </a:cubicBezTo>
                <a:cubicBezTo>
                  <a:pt x="409044" y="3824105"/>
                  <a:pt x="405568" y="3828496"/>
                  <a:pt x="401361" y="3835630"/>
                </a:cubicBezTo>
                <a:cubicBezTo>
                  <a:pt x="397153" y="3842765"/>
                  <a:pt x="395004" y="3847933"/>
                  <a:pt x="394913" y="3851134"/>
                </a:cubicBezTo>
                <a:cubicBezTo>
                  <a:pt x="394821" y="3854335"/>
                  <a:pt x="396056" y="3856576"/>
                  <a:pt x="398617" y="3857857"/>
                </a:cubicBezTo>
                <a:lnTo>
                  <a:pt x="464748" y="3886943"/>
                </a:lnTo>
                <a:lnTo>
                  <a:pt x="398617" y="3916304"/>
                </a:lnTo>
                <a:cubicBezTo>
                  <a:pt x="396056" y="3917402"/>
                  <a:pt x="394821" y="3919551"/>
                  <a:pt x="394913" y="3922753"/>
                </a:cubicBezTo>
                <a:cubicBezTo>
                  <a:pt x="395004" y="3925954"/>
                  <a:pt x="397153" y="3931122"/>
                  <a:pt x="401361" y="3938256"/>
                </a:cubicBezTo>
                <a:cubicBezTo>
                  <a:pt x="405568" y="3945574"/>
                  <a:pt x="409044" y="3950056"/>
                  <a:pt x="411788" y="3951702"/>
                </a:cubicBezTo>
                <a:cubicBezTo>
                  <a:pt x="414532" y="3953349"/>
                  <a:pt x="417002" y="3953349"/>
                  <a:pt x="419197" y="3951702"/>
                </a:cubicBezTo>
                <a:lnTo>
                  <a:pt x="477370" y="3909170"/>
                </a:lnTo>
                <a:lnTo>
                  <a:pt x="469687" y="3981063"/>
                </a:lnTo>
                <a:cubicBezTo>
                  <a:pt x="469138" y="3983807"/>
                  <a:pt x="470327" y="3985911"/>
                  <a:pt x="473254" y="3987374"/>
                </a:cubicBezTo>
                <a:cubicBezTo>
                  <a:pt x="476181" y="3988838"/>
                  <a:pt x="481852" y="3989570"/>
                  <a:pt x="490267" y="3989570"/>
                </a:cubicBezTo>
                <a:cubicBezTo>
                  <a:pt x="498682" y="3989570"/>
                  <a:pt x="504353" y="3988838"/>
                  <a:pt x="507280" y="3987374"/>
                </a:cubicBezTo>
                <a:cubicBezTo>
                  <a:pt x="510207" y="3985911"/>
                  <a:pt x="511396" y="3983807"/>
                  <a:pt x="510847" y="3981063"/>
                </a:cubicBezTo>
                <a:lnTo>
                  <a:pt x="503164" y="3909170"/>
                </a:lnTo>
                <a:lnTo>
                  <a:pt x="561611" y="3951702"/>
                </a:lnTo>
                <a:cubicBezTo>
                  <a:pt x="563806" y="3953349"/>
                  <a:pt x="566231" y="3953349"/>
                  <a:pt x="568883" y="3951702"/>
                </a:cubicBezTo>
                <a:cubicBezTo>
                  <a:pt x="571536" y="3950056"/>
                  <a:pt x="574966" y="3945574"/>
                  <a:pt x="579173" y="3938256"/>
                </a:cubicBezTo>
                <a:cubicBezTo>
                  <a:pt x="583381" y="3931122"/>
                  <a:pt x="585576" y="3925954"/>
                  <a:pt x="585759" y="3922753"/>
                </a:cubicBezTo>
                <a:cubicBezTo>
                  <a:pt x="585942" y="3919551"/>
                  <a:pt x="584753" y="3917402"/>
                  <a:pt x="582192" y="3916304"/>
                </a:cubicBezTo>
                <a:lnTo>
                  <a:pt x="516061" y="3886943"/>
                </a:lnTo>
                <a:lnTo>
                  <a:pt x="582192" y="3857857"/>
                </a:lnTo>
                <a:cubicBezTo>
                  <a:pt x="584753" y="3856576"/>
                  <a:pt x="585942" y="3854335"/>
                  <a:pt x="585759" y="3851134"/>
                </a:cubicBezTo>
                <a:cubicBezTo>
                  <a:pt x="585576" y="3847933"/>
                  <a:pt x="583381" y="3842856"/>
                  <a:pt x="579173" y="3835905"/>
                </a:cubicBezTo>
                <a:cubicBezTo>
                  <a:pt x="574966" y="3828587"/>
                  <a:pt x="571536" y="3824105"/>
                  <a:pt x="568883" y="3822459"/>
                </a:cubicBezTo>
                <a:cubicBezTo>
                  <a:pt x="566231" y="3820812"/>
                  <a:pt x="563806" y="3820812"/>
                  <a:pt x="561611" y="3822459"/>
                </a:cubicBezTo>
                <a:lnTo>
                  <a:pt x="503164" y="3864717"/>
                </a:lnTo>
                <a:lnTo>
                  <a:pt x="510847" y="3793098"/>
                </a:lnTo>
                <a:cubicBezTo>
                  <a:pt x="511396" y="3790171"/>
                  <a:pt x="510207" y="3787976"/>
                  <a:pt x="507280" y="3786512"/>
                </a:cubicBezTo>
                <a:cubicBezTo>
                  <a:pt x="504353" y="3785049"/>
                  <a:pt x="498682" y="3784317"/>
                  <a:pt x="490267" y="3784317"/>
                </a:cubicBezTo>
                <a:close/>
                <a:moveTo>
                  <a:pt x="2608719" y="3764286"/>
                </a:moveTo>
                <a:cubicBezTo>
                  <a:pt x="2629756" y="3764286"/>
                  <a:pt x="2650246" y="3766847"/>
                  <a:pt x="2670185" y="3771969"/>
                </a:cubicBezTo>
                <a:cubicBezTo>
                  <a:pt x="2690125" y="3777091"/>
                  <a:pt x="2708053" y="3785415"/>
                  <a:pt x="2723967" y="3796939"/>
                </a:cubicBezTo>
                <a:cubicBezTo>
                  <a:pt x="2729456" y="3800964"/>
                  <a:pt x="2734623" y="3805629"/>
                  <a:pt x="2739472" y="3810934"/>
                </a:cubicBezTo>
                <a:cubicBezTo>
                  <a:pt x="2744319" y="3816239"/>
                  <a:pt x="2748664" y="3821864"/>
                  <a:pt x="2752505" y="3827810"/>
                </a:cubicBezTo>
                <a:cubicBezTo>
                  <a:pt x="2756347" y="3833755"/>
                  <a:pt x="2759503" y="3839883"/>
                  <a:pt x="2761972" y="3846195"/>
                </a:cubicBezTo>
                <a:cubicBezTo>
                  <a:pt x="2764442" y="3852506"/>
                  <a:pt x="2766134" y="3858771"/>
                  <a:pt x="2767048" y="3864991"/>
                </a:cubicBezTo>
                <a:lnTo>
                  <a:pt x="2746567" y="3864991"/>
                </a:lnTo>
                <a:lnTo>
                  <a:pt x="2723145" y="3864991"/>
                </a:lnTo>
                <a:lnTo>
                  <a:pt x="2701193" y="3864991"/>
                </a:lnTo>
                <a:cubicBezTo>
                  <a:pt x="2697168" y="3851271"/>
                  <a:pt x="2691817" y="3840249"/>
                  <a:pt x="2685140" y="3831926"/>
                </a:cubicBezTo>
                <a:cubicBezTo>
                  <a:pt x="2678463" y="3823602"/>
                  <a:pt x="2671008" y="3817245"/>
                  <a:pt x="2662776" y="3812855"/>
                </a:cubicBezTo>
                <a:cubicBezTo>
                  <a:pt x="2654544" y="3808464"/>
                  <a:pt x="2645764" y="3805537"/>
                  <a:pt x="2636434" y="3804074"/>
                </a:cubicBezTo>
                <a:cubicBezTo>
                  <a:pt x="2627103" y="3802611"/>
                  <a:pt x="2617683" y="3801879"/>
                  <a:pt x="2608170" y="3801879"/>
                </a:cubicBezTo>
                <a:cubicBezTo>
                  <a:pt x="2604877" y="3801879"/>
                  <a:pt x="2601904" y="3801925"/>
                  <a:pt x="2599252" y="3802016"/>
                </a:cubicBezTo>
                <a:cubicBezTo>
                  <a:pt x="2596599" y="3802107"/>
                  <a:pt x="2594176" y="3802245"/>
                  <a:pt x="2591980" y="3802428"/>
                </a:cubicBezTo>
                <a:cubicBezTo>
                  <a:pt x="2589785" y="3802611"/>
                  <a:pt x="2587635" y="3802748"/>
                  <a:pt x="2585532" y="3802839"/>
                </a:cubicBezTo>
                <a:cubicBezTo>
                  <a:pt x="2583428" y="3802931"/>
                  <a:pt x="2581187" y="3802976"/>
                  <a:pt x="2578809" y="3802976"/>
                </a:cubicBezTo>
                <a:cubicBezTo>
                  <a:pt x="2569846" y="3802976"/>
                  <a:pt x="2562482" y="3801559"/>
                  <a:pt x="2556720" y="3798723"/>
                </a:cubicBezTo>
                <a:cubicBezTo>
                  <a:pt x="2550957" y="3795888"/>
                  <a:pt x="2548077" y="3792092"/>
                  <a:pt x="2548077" y="3787335"/>
                </a:cubicBezTo>
                <a:cubicBezTo>
                  <a:pt x="2548077" y="3785140"/>
                  <a:pt x="2548762" y="3782716"/>
                  <a:pt x="2550134" y="3780064"/>
                </a:cubicBezTo>
                <a:cubicBezTo>
                  <a:pt x="2551506" y="3777411"/>
                  <a:pt x="2554342" y="3774896"/>
                  <a:pt x="2558641" y="3772518"/>
                </a:cubicBezTo>
                <a:cubicBezTo>
                  <a:pt x="2562940" y="3770140"/>
                  <a:pt x="2569068" y="3768173"/>
                  <a:pt x="2577026" y="3766618"/>
                </a:cubicBezTo>
                <a:cubicBezTo>
                  <a:pt x="2584983" y="3765063"/>
                  <a:pt x="2595548" y="3764286"/>
                  <a:pt x="2608719" y="3764286"/>
                </a:cubicBezTo>
                <a:close/>
                <a:moveTo>
                  <a:pt x="3657779" y="3740138"/>
                </a:moveTo>
                <a:cubicBezTo>
                  <a:pt x="3643876" y="3740138"/>
                  <a:pt x="3631117" y="3741556"/>
                  <a:pt x="3619500" y="3744392"/>
                </a:cubicBezTo>
                <a:cubicBezTo>
                  <a:pt x="3607884" y="3747227"/>
                  <a:pt x="3596908" y="3751755"/>
                  <a:pt x="3586572" y="3757974"/>
                </a:cubicBezTo>
                <a:cubicBezTo>
                  <a:pt x="3576236" y="3764194"/>
                  <a:pt x="3566266" y="3772335"/>
                  <a:pt x="3556662" y="3782396"/>
                </a:cubicBezTo>
                <a:cubicBezTo>
                  <a:pt x="3547058" y="3792458"/>
                  <a:pt x="3537317" y="3804623"/>
                  <a:pt x="3527440" y="3818892"/>
                </a:cubicBezTo>
                <a:lnTo>
                  <a:pt x="3559818" y="3864991"/>
                </a:lnTo>
                <a:lnTo>
                  <a:pt x="3530635" y="3864991"/>
                </a:lnTo>
                <a:lnTo>
                  <a:pt x="3513719" y="3864991"/>
                </a:lnTo>
                <a:lnTo>
                  <a:pt x="3489200" y="3864991"/>
                </a:lnTo>
                <a:cubicBezTo>
                  <a:pt x="3488102" y="3861698"/>
                  <a:pt x="3487005" y="3857399"/>
                  <a:pt x="3485907" y="3852094"/>
                </a:cubicBezTo>
                <a:cubicBezTo>
                  <a:pt x="3484810" y="3846789"/>
                  <a:pt x="3483483" y="3841393"/>
                  <a:pt x="3481928" y="3835905"/>
                </a:cubicBezTo>
                <a:cubicBezTo>
                  <a:pt x="3480373" y="3830416"/>
                  <a:pt x="3478452" y="3825386"/>
                  <a:pt x="3476166" y="3820812"/>
                </a:cubicBezTo>
                <a:cubicBezTo>
                  <a:pt x="3473879" y="3816239"/>
                  <a:pt x="3470998" y="3813129"/>
                  <a:pt x="3467522" y="3811483"/>
                </a:cubicBezTo>
                <a:lnTo>
                  <a:pt x="3467522" y="3943744"/>
                </a:lnTo>
                <a:cubicBezTo>
                  <a:pt x="3461119" y="3932768"/>
                  <a:pt x="3454122" y="3922524"/>
                  <a:pt x="3446531" y="3913011"/>
                </a:cubicBezTo>
                <a:cubicBezTo>
                  <a:pt x="3438938" y="3903499"/>
                  <a:pt x="3430478" y="3895221"/>
                  <a:pt x="3421148" y="3888178"/>
                </a:cubicBezTo>
                <a:cubicBezTo>
                  <a:pt x="3411819" y="3881135"/>
                  <a:pt x="3401437" y="3875602"/>
                  <a:pt x="3390003" y="3871577"/>
                </a:cubicBezTo>
                <a:cubicBezTo>
                  <a:pt x="3378570" y="3867552"/>
                  <a:pt x="3365810" y="3865540"/>
                  <a:pt x="3351725" y="3865540"/>
                </a:cubicBezTo>
                <a:cubicBezTo>
                  <a:pt x="3338553" y="3865540"/>
                  <a:pt x="3325839" y="3868238"/>
                  <a:pt x="3313583" y="3873635"/>
                </a:cubicBezTo>
                <a:cubicBezTo>
                  <a:pt x="3301326" y="3879032"/>
                  <a:pt x="3290488" y="3885983"/>
                  <a:pt x="3281066" y="3894489"/>
                </a:cubicBezTo>
                <a:cubicBezTo>
                  <a:pt x="3271644" y="3902996"/>
                  <a:pt x="3264099" y="3912371"/>
                  <a:pt x="3258428" y="3922616"/>
                </a:cubicBezTo>
                <a:cubicBezTo>
                  <a:pt x="3252757" y="3932860"/>
                  <a:pt x="3249922" y="3942830"/>
                  <a:pt x="3249922" y="3952525"/>
                </a:cubicBezTo>
                <a:cubicBezTo>
                  <a:pt x="3249922" y="3958379"/>
                  <a:pt x="3250699" y="3963273"/>
                  <a:pt x="3252254" y="3967206"/>
                </a:cubicBezTo>
                <a:cubicBezTo>
                  <a:pt x="3253809" y="3971139"/>
                  <a:pt x="3255821" y="3974386"/>
                  <a:pt x="3258291" y="3976947"/>
                </a:cubicBezTo>
                <a:cubicBezTo>
                  <a:pt x="3260761" y="3979508"/>
                  <a:pt x="3263550" y="3981338"/>
                  <a:pt x="3266660" y="3982435"/>
                </a:cubicBezTo>
                <a:cubicBezTo>
                  <a:pt x="3269770" y="3983533"/>
                  <a:pt x="3272971" y="3984082"/>
                  <a:pt x="3276264" y="3984082"/>
                </a:cubicBezTo>
                <a:cubicBezTo>
                  <a:pt x="3280106" y="3984082"/>
                  <a:pt x="3284084" y="3982984"/>
                  <a:pt x="3288201" y="3980789"/>
                </a:cubicBezTo>
                <a:cubicBezTo>
                  <a:pt x="3292317" y="3978593"/>
                  <a:pt x="3296478" y="3976124"/>
                  <a:pt x="3300686" y="3973380"/>
                </a:cubicBezTo>
                <a:cubicBezTo>
                  <a:pt x="3304894" y="3970636"/>
                  <a:pt x="3309055" y="3968166"/>
                  <a:pt x="3313172" y="3965971"/>
                </a:cubicBezTo>
                <a:cubicBezTo>
                  <a:pt x="3317287" y="3963776"/>
                  <a:pt x="3321174" y="3962678"/>
                  <a:pt x="3324833" y="3962678"/>
                </a:cubicBezTo>
                <a:cubicBezTo>
                  <a:pt x="3331053" y="3962678"/>
                  <a:pt x="3336541" y="3964416"/>
                  <a:pt x="3341297" y="3967892"/>
                </a:cubicBezTo>
                <a:cubicBezTo>
                  <a:pt x="3346054" y="3971368"/>
                  <a:pt x="3348432" y="3976215"/>
                  <a:pt x="3348432" y="3982435"/>
                </a:cubicBezTo>
                <a:cubicBezTo>
                  <a:pt x="3348432" y="3985179"/>
                  <a:pt x="3344590" y="3990622"/>
                  <a:pt x="3336907" y="3998762"/>
                </a:cubicBezTo>
                <a:cubicBezTo>
                  <a:pt x="3329224" y="4006903"/>
                  <a:pt x="3317333" y="4018656"/>
                  <a:pt x="3301235" y="4034023"/>
                </a:cubicBezTo>
                <a:lnTo>
                  <a:pt x="3334163" y="4051584"/>
                </a:lnTo>
                <a:lnTo>
                  <a:pt x="3446119" y="3944019"/>
                </a:lnTo>
                <a:cubicBezTo>
                  <a:pt x="3448314" y="3946763"/>
                  <a:pt x="3450647" y="3950102"/>
                  <a:pt x="3453116" y="3954035"/>
                </a:cubicBezTo>
                <a:cubicBezTo>
                  <a:pt x="3455586" y="3957968"/>
                  <a:pt x="3457918" y="3962084"/>
                  <a:pt x="3460114" y="3966383"/>
                </a:cubicBezTo>
                <a:cubicBezTo>
                  <a:pt x="3462308" y="3970682"/>
                  <a:pt x="3464092" y="3975026"/>
                  <a:pt x="3465464" y="3979417"/>
                </a:cubicBezTo>
                <a:cubicBezTo>
                  <a:pt x="3466836" y="3983807"/>
                  <a:pt x="3467522" y="3987740"/>
                  <a:pt x="3467522" y="3991216"/>
                </a:cubicBezTo>
                <a:lnTo>
                  <a:pt x="3467522" y="4149271"/>
                </a:lnTo>
                <a:lnTo>
                  <a:pt x="3489474" y="4170675"/>
                </a:lnTo>
                <a:lnTo>
                  <a:pt x="3489474" y="3885571"/>
                </a:lnTo>
                <a:lnTo>
                  <a:pt x="3529086" y="3885571"/>
                </a:lnTo>
                <a:lnTo>
                  <a:pt x="3545726" y="3885571"/>
                </a:lnTo>
                <a:lnTo>
                  <a:pt x="3558171" y="3885571"/>
                </a:lnTo>
                <a:lnTo>
                  <a:pt x="3558171" y="4152015"/>
                </a:lnTo>
                <a:lnTo>
                  <a:pt x="3580123" y="4172870"/>
                </a:lnTo>
                <a:lnTo>
                  <a:pt x="3580123" y="3885571"/>
                </a:lnTo>
                <a:lnTo>
                  <a:pt x="3624060" y="3885571"/>
                </a:lnTo>
                <a:lnTo>
                  <a:pt x="3638022" y="3885571"/>
                </a:lnTo>
                <a:lnTo>
                  <a:pt x="3777451" y="3885571"/>
                </a:lnTo>
                <a:lnTo>
                  <a:pt x="3777451" y="3904779"/>
                </a:lnTo>
                <a:lnTo>
                  <a:pt x="3630920" y="3995332"/>
                </a:lnTo>
                <a:lnTo>
                  <a:pt x="3656714" y="4031827"/>
                </a:lnTo>
                <a:cubicBezTo>
                  <a:pt x="3672812" y="4033840"/>
                  <a:pt x="3687584" y="4037956"/>
                  <a:pt x="3701030" y="4044176"/>
                </a:cubicBezTo>
                <a:cubicBezTo>
                  <a:pt x="3714476" y="4050396"/>
                  <a:pt x="3726687" y="4058993"/>
                  <a:pt x="3737663" y="4069969"/>
                </a:cubicBezTo>
                <a:cubicBezTo>
                  <a:pt x="3748639" y="4080945"/>
                  <a:pt x="3758471" y="4093888"/>
                  <a:pt x="3767161" y="4108797"/>
                </a:cubicBezTo>
                <a:cubicBezTo>
                  <a:pt x="3775850" y="4123706"/>
                  <a:pt x="3783030" y="4141131"/>
                  <a:pt x="3788701" y="4161071"/>
                </a:cubicBezTo>
                <a:lnTo>
                  <a:pt x="3799403" y="4171224"/>
                </a:lnTo>
                <a:lnTo>
                  <a:pt x="3799403" y="3885571"/>
                </a:lnTo>
                <a:lnTo>
                  <a:pt x="3833610" y="3885571"/>
                </a:lnTo>
                <a:lnTo>
                  <a:pt x="3855655" y="3885571"/>
                </a:lnTo>
                <a:lnTo>
                  <a:pt x="4096487" y="3885571"/>
                </a:lnTo>
                <a:lnTo>
                  <a:pt x="4081395" y="3864991"/>
                </a:lnTo>
                <a:lnTo>
                  <a:pt x="3840563" y="3864991"/>
                </a:lnTo>
                <a:lnTo>
                  <a:pt x="3818518" y="3864991"/>
                </a:lnTo>
                <a:lnTo>
                  <a:pt x="3623479" y="3864991"/>
                </a:lnTo>
                <a:lnTo>
                  <a:pt x="3608968" y="3864991"/>
                </a:lnTo>
                <a:lnTo>
                  <a:pt x="3576282" y="3864991"/>
                </a:lnTo>
                <a:lnTo>
                  <a:pt x="3558720" y="3835630"/>
                </a:lnTo>
                <a:cubicBezTo>
                  <a:pt x="3574818" y="3812946"/>
                  <a:pt x="3592014" y="3796345"/>
                  <a:pt x="3610308" y="3785826"/>
                </a:cubicBezTo>
                <a:cubicBezTo>
                  <a:pt x="3628601" y="3775308"/>
                  <a:pt x="3648907" y="3770048"/>
                  <a:pt x="3671225" y="3770048"/>
                </a:cubicBezTo>
                <a:cubicBezTo>
                  <a:pt x="3682750" y="3770048"/>
                  <a:pt x="3694046" y="3771512"/>
                  <a:pt x="3705113" y="3774439"/>
                </a:cubicBezTo>
                <a:cubicBezTo>
                  <a:pt x="3716181" y="3777366"/>
                  <a:pt x="3726974" y="3781390"/>
                  <a:pt x="3737493" y="3786512"/>
                </a:cubicBezTo>
                <a:cubicBezTo>
                  <a:pt x="3748011" y="3791635"/>
                  <a:pt x="3758393" y="3797671"/>
                  <a:pt x="3768638" y="3804623"/>
                </a:cubicBezTo>
                <a:cubicBezTo>
                  <a:pt x="3778882" y="3811574"/>
                  <a:pt x="3789126" y="3819075"/>
                  <a:pt x="3799371" y="3827124"/>
                </a:cubicBezTo>
                <a:lnTo>
                  <a:pt x="3799371" y="3810385"/>
                </a:lnTo>
                <a:cubicBezTo>
                  <a:pt x="3786199" y="3799043"/>
                  <a:pt x="3773897" y="3789028"/>
                  <a:pt x="3762463" y="3780338"/>
                </a:cubicBezTo>
                <a:cubicBezTo>
                  <a:pt x="3751030" y="3771649"/>
                  <a:pt x="3739780" y="3764332"/>
                  <a:pt x="3728712" y="3758386"/>
                </a:cubicBezTo>
                <a:cubicBezTo>
                  <a:pt x="3717644" y="3752441"/>
                  <a:pt x="3706348" y="3747913"/>
                  <a:pt x="3694823" y="3744803"/>
                </a:cubicBezTo>
                <a:cubicBezTo>
                  <a:pt x="3683299" y="3741693"/>
                  <a:pt x="3670950" y="3740138"/>
                  <a:pt x="3657779" y="3740138"/>
                </a:cubicBezTo>
                <a:close/>
                <a:moveTo>
                  <a:pt x="2610366" y="3732729"/>
                </a:moveTo>
                <a:cubicBezTo>
                  <a:pt x="2593718" y="3732729"/>
                  <a:pt x="2579999" y="3734605"/>
                  <a:pt x="2569205" y="3738355"/>
                </a:cubicBezTo>
                <a:cubicBezTo>
                  <a:pt x="2558412" y="3742105"/>
                  <a:pt x="2549814" y="3746815"/>
                  <a:pt x="2543411" y="3752486"/>
                </a:cubicBezTo>
                <a:cubicBezTo>
                  <a:pt x="2537009" y="3758158"/>
                  <a:pt x="2532527" y="3764332"/>
                  <a:pt x="2529965" y="3771008"/>
                </a:cubicBezTo>
                <a:cubicBezTo>
                  <a:pt x="2527405" y="3777686"/>
                  <a:pt x="2526124" y="3783860"/>
                  <a:pt x="2526124" y="3789531"/>
                </a:cubicBezTo>
                <a:cubicBezTo>
                  <a:pt x="2526124" y="3798495"/>
                  <a:pt x="2528274" y="3805949"/>
                  <a:pt x="2532573" y="3811894"/>
                </a:cubicBezTo>
                <a:cubicBezTo>
                  <a:pt x="2536871" y="3817840"/>
                  <a:pt x="2542222" y="3822550"/>
                  <a:pt x="2548625" y="3826026"/>
                </a:cubicBezTo>
                <a:cubicBezTo>
                  <a:pt x="2555028" y="3829502"/>
                  <a:pt x="2561933" y="3831972"/>
                  <a:pt x="2569342" y="3833435"/>
                </a:cubicBezTo>
                <a:cubicBezTo>
                  <a:pt x="2576751" y="3834898"/>
                  <a:pt x="2583565" y="3835630"/>
                  <a:pt x="2589785" y="3835630"/>
                </a:cubicBezTo>
                <a:cubicBezTo>
                  <a:pt x="2598566" y="3835630"/>
                  <a:pt x="2607164" y="3835402"/>
                  <a:pt x="2615579" y="3834944"/>
                </a:cubicBezTo>
                <a:cubicBezTo>
                  <a:pt x="2623994" y="3834487"/>
                  <a:pt x="2632592" y="3834258"/>
                  <a:pt x="2641373" y="3834258"/>
                </a:cubicBezTo>
                <a:cubicBezTo>
                  <a:pt x="2646312" y="3834258"/>
                  <a:pt x="2651069" y="3834990"/>
                  <a:pt x="2655642" y="3836453"/>
                </a:cubicBezTo>
                <a:cubicBezTo>
                  <a:pt x="2660215" y="3837917"/>
                  <a:pt x="2664285" y="3839975"/>
                  <a:pt x="2667853" y="3842627"/>
                </a:cubicBezTo>
                <a:cubicBezTo>
                  <a:pt x="2671420" y="3845280"/>
                  <a:pt x="2674301" y="3848527"/>
                  <a:pt x="2676496" y="3852369"/>
                </a:cubicBezTo>
                <a:cubicBezTo>
                  <a:pt x="2678691" y="3856210"/>
                  <a:pt x="2679789" y="3860418"/>
                  <a:pt x="2679789" y="3864991"/>
                </a:cubicBezTo>
                <a:lnTo>
                  <a:pt x="2468104" y="3864991"/>
                </a:lnTo>
                <a:lnTo>
                  <a:pt x="2447743" y="3864991"/>
                </a:lnTo>
                <a:lnTo>
                  <a:pt x="2208794" y="3864991"/>
                </a:lnTo>
                <a:lnTo>
                  <a:pt x="2223886" y="3885571"/>
                </a:lnTo>
                <a:lnTo>
                  <a:pt x="2252699" y="3885571"/>
                </a:lnTo>
                <a:lnTo>
                  <a:pt x="2252699" y="4043078"/>
                </a:lnTo>
                <a:lnTo>
                  <a:pt x="2285352" y="4074085"/>
                </a:lnTo>
                <a:cubicBezTo>
                  <a:pt x="2293036" y="4064390"/>
                  <a:pt x="2300262" y="4054877"/>
                  <a:pt x="2307030" y="4045548"/>
                </a:cubicBezTo>
                <a:cubicBezTo>
                  <a:pt x="2313799" y="4036218"/>
                  <a:pt x="2320704" y="4027163"/>
                  <a:pt x="2327748" y="4018382"/>
                </a:cubicBezTo>
                <a:cubicBezTo>
                  <a:pt x="2334791" y="4009601"/>
                  <a:pt x="2342246" y="4001186"/>
                  <a:pt x="2350112" y="3993137"/>
                </a:cubicBezTo>
                <a:cubicBezTo>
                  <a:pt x="2357977" y="3985088"/>
                  <a:pt x="2366759" y="3977405"/>
                  <a:pt x="2376454" y="3970087"/>
                </a:cubicBezTo>
                <a:cubicBezTo>
                  <a:pt x="2372429" y="3980697"/>
                  <a:pt x="2369502" y="3991445"/>
                  <a:pt x="2367673" y="4002329"/>
                </a:cubicBezTo>
                <a:cubicBezTo>
                  <a:pt x="2365844" y="4013214"/>
                  <a:pt x="2364929" y="4024419"/>
                  <a:pt x="2364929" y="4035943"/>
                </a:cubicBezTo>
                <a:cubicBezTo>
                  <a:pt x="2364929" y="4059725"/>
                  <a:pt x="2368176" y="4083689"/>
                  <a:pt x="2374670" y="4107837"/>
                </a:cubicBezTo>
                <a:cubicBezTo>
                  <a:pt x="2381165" y="4131984"/>
                  <a:pt x="2389077" y="4156315"/>
                  <a:pt x="2398406" y="4180828"/>
                </a:cubicBezTo>
                <a:lnTo>
                  <a:pt x="2411303" y="4187413"/>
                </a:lnTo>
                <a:cubicBezTo>
                  <a:pt x="2408193" y="4176254"/>
                  <a:pt x="2405403" y="4165598"/>
                  <a:pt x="2402934" y="4155445"/>
                </a:cubicBezTo>
                <a:cubicBezTo>
                  <a:pt x="2400464" y="4145293"/>
                  <a:pt x="2398406" y="4135369"/>
                  <a:pt x="2396760" y="4125673"/>
                </a:cubicBezTo>
                <a:cubicBezTo>
                  <a:pt x="2395114" y="4115978"/>
                  <a:pt x="2393833" y="4106373"/>
                  <a:pt x="2392918" y="4096861"/>
                </a:cubicBezTo>
                <a:cubicBezTo>
                  <a:pt x="2392003" y="4087348"/>
                  <a:pt x="2391546" y="4077653"/>
                  <a:pt x="2391546" y="4067774"/>
                </a:cubicBezTo>
                <a:cubicBezTo>
                  <a:pt x="2391546" y="4057347"/>
                  <a:pt x="2392095" y="4046965"/>
                  <a:pt x="2393193" y="4036629"/>
                </a:cubicBezTo>
                <a:cubicBezTo>
                  <a:pt x="2394290" y="4026294"/>
                  <a:pt x="2396165" y="4016095"/>
                  <a:pt x="2398818" y="4006034"/>
                </a:cubicBezTo>
                <a:cubicBezTo>
                  <a:pt x="2401470" y="3995972"/>
                  <a:pt x="2405038" y="3986094"/>
                  <a:pt x="2409519" y="3976398"/>
                </a:cubicBezTo>
                <a:cubicBezTo>
                  <a:pt x="2414001" y="3966703"/>
                  <a:pt x="2419626" y="3957282"/>
                  <a:pt x="2426396" y="3948135"/>
                </a:cubicBezTo>
                <a:lnTo>
                  <a:pt x="2379747" y="3922341"/>
                </a:lnTo>
                <a:cubicBezTo>
                  <a:pt x="2370966" y="3927280"/>
                  <a:pt x="2362139" y="3933500"/>
                  <a:pt x="2353267" y="3941000"/>
                </a:cubicBezTo>
                <a:cubicBezTo>
                  <a:pt x="2344395" y="3948501"/>
                  <a:pt x="2335568" y="3956870"/>
                  <a:pt x="2326787" y="3966108"/>
                </a:cubicBezTo>
                <a:cubicBezTo>
                  <a:pt x="2318006" y="3975347"/>
                  <a:pt x="2309271" y="3985179"/>
                  <a:pt x="2300582" y="3995606"/>
                </a:cubicBezTo>
                <a:cubicBezTo>
                  <a:pt x="2291893" y="4006034"/>
                  <a:pt x="2283248" y="4016644"/>
                  <a:pt x="2274651" y="4027437"/>
                </a:cubicBezTo>
                <a:lnTo>
                  <a:pt x="2274651" y="3885571"/>
                </a:lnTo>
                <a:lnTo>
                  <a:pt x="2462012" y="3885571"/>
                </a:lnTo>
                <a:lnTo>
                  <a:pt x="2483196" y="3885571"/>
                </a:lnTo>
                <a:lnTo>
                  <a:pt x="2683453" y="3885571"/>
                </a:lnTo>
                <a:lnTo>
                  <a:pt x="2683453" y="3959934"/>
                </a:lnTo>
                <a:cubicBezTo>
                  <a:pt x="2680710" y="3955727"/>
                  <a:pt x="2677691" y="3951382"/>
                  <a:pt x="2674398" y="3946900"/>
                </a:cubicBezTo>
                <a:cubicBezTo>
                  <a:pt x="2671106" y="3942418"/>
                  <a:pt x="2667539" y="3938302"/>
                  <a:pt x="2663697" y="3934552"/>
                </a:cubicBezTo>
                <a:cubicBezTo>
                  <a:pt x="2659856" y="3930802"/>
                  <a:pt x="2655785" y="3927738"/>
                  <a:pt x="2651486" y="3925360"/>
                </a:cubicBezTo>
                <a:cubicBezTo>
                  <a:pt x="2647186" y="3922981"/>
                  <a:pt x="2642568" y="3921792"/>
                  <a:pt x="2637629" y="3921792"/>
                </a:cubicBezTo>
                <a:cubicBezTo>
                  <a:pt x="2633970" y="3921792"/>
                  <a:pt x="2630449" y="3922433"/>
                  <a:pt x="2627064" y="3923713"/>
                </a:cubicBezTo>
                <a:cubicBezTo>
                  <a:pt x="2623680" y="3924994"/>
                  <a:pt x="2620661" y="3927006"/>
                  <a:pt x="2618009" y="3929750"/>
                </a:cubicBezTo>
                <a:cubicBezTo>
                  <a:pt x="2615356" y="3932494"/>
                  <a:pt x="2613207" y="3936107"/>
                  <a:pt x="2611561" y="3940589"/>
                </a:cubicBezTo>
                <a:cubicBezTo>
                  <a:pt x="2609914" y="3945071"/>
                  <a:pt x="2608999" y="3950422"/>
                  <a:pt x="2608817" y="3956641"/>
                </a:cubicBezTo>
                <a:cubicBezTo>
                  <a:pt x="2602048" y="3948958"/>
                  <a:pt x="2595691" y="3942647"/>
                  <a:pt x="2589746" y="3937708"/>
                </a:cubicBezTo>
                <a:cubicBezTo>
                  <a:pt x="2583800" y="3932768"/>
                  <a:pt x="2578038" y="3928881"/>
                  <a:pt x="2572458" y="3926046"/>
                </a:cubicBezTo>
                <a:cubicBezTo>
                  <a:pt x="2566879" y="3923210"/>
                  <a:pt x="2561436" y="3921198"/>
                  <a:pt x="2556132" y="3920009"/>
                </a:cubicBezTo>
                <a:cubicBezTo>
                  <a:pt x="2550826" y="3918820"/>
                  <a:pt x="2545521" y="3918225"/>
                  <a:pt x="2540216" y="3918225"/>
                </a:cubicBezTo>
                <a:cubicBezTo>
                  <a:pt x="2530704" y="3918225"/>
                  <a:pt x="2521648" y="3920009"/>
                  <a:pt x="2513051" y="3923576"/>
                </a:cubicBezTo>
                <a:cubicBezTo>
                  <a:pt x="2504452" y="3927143"/>
                  <a:pt x="2496861" y="3932266"/>
                  <a:pt x="2490275" y="3938942"/>
                </a:cubicBezTo>
                <a:cubicBezTo>
                  <a:pt x="2483690" y="3945620"/>
                  <a:pt x="2478476" y="3953714"/>
                  <a:pt x="2474634" y="3963227"/>
                </a:cubicBezTo>
                <a:cubicBezTo>
                  <a:pt x="2470792" y="3972740"/>
                  <a:pt x="2468872" y="3983441"/>
                  <a:pt x="2468872" y="3995332"/>
                </a:cubicBezTo>
                <a:cubicBezTo>
                  <a:pt x="2468872" y="4008869"/>
                  <a:pt x="2470838" y="4020989"/>
                  <a:pt x="2474772" y="4031690"/>
                </a:cubicBezTo>
                <a:cubicBezTo>
                  <a:pt x="2478704" y="4042392"/>
                  <a:pt x="2484010" y="4051402"/>
                  <a:pt x="2490686" y="4058719"/>
                </a:cubicBezTo>
                <a:cubicBezTo>
                  <a:pt x="2497364" y="4066036"/>
                  <a:pt x="2505047" y="4071616"/>
                  <a:pt x="2513737" y="4075457"/>
                </a:cubicBezTo>
                <a:cubicBezTo>
                  <a:pt x="2522426" y="4079299"/>
                  <a:pt x="2531435" y="4081220"/>
                  <a:pt x="2540764" y="4081220"/>
                </a:cubicBezTo>
                <a:cubicBezTo>
                  <a:pt x="2547350" y="4081220"/>
                  <a:pt x="2553342" y="4080168"/>
                  <a:pt x="2558738" y="4078064"/>
                </a:cubicBezTo>
                <a:cubicBezTo>
                  <a:pt x="2564135" y="4075961"/>
                  <a:pt x="2568754" y="4073216"/>
                  <a:pt x="2572596" y="4069832"/>
                </a:cubicBezTo>
                <a:cubicBezTo>
                  <a:pt x="2576437" y="4066448"/>
                  <a:pt x="2579409" y="4062515"/>
                  <a:pt x="2581513" y="4058033"/>
                </a:cubicBezTo>
                <a:cubicBezTo>
                  <a:pt x="2583617" y="4053551"/>
                  <a:pt x="2584669" y="4048932"/>
                  <a:pt x="2584669" y="4044176"/>
                </a:cubicBezTo>
                <a:cubicBezTo>
                  <a:pt x="2584669" y="4040334"/>
                  <a:pt x="2583983" y="4036447"/>
                  <a:pt x="2582611" y="4032513"/>
                </a:cubicBezTo>
                <a:cubicBezTo>
                  <a:pt x="2581239" y="4028581"/>
                  <a:pt x="2579181" y="4024967"/>
                  <a:pt x="2576437" y="4021675"/>
                </a:cubicBezTo>
                <a:cubicBezTo>
                  <a:pt x="2573693" y="4018382"/>
                  <a:pt x="2570263" y="4015684"/>
                  <a:pt x="2566147" y="4013580"/>
                </a:cubicBezTo>
                <a:cubicBezTo>
                  <a:pt x="2562031" y="4011476"/>
                  <a:pt x="2557320" y="4010424"/>
                  <a:pt x="2552015" y="4010424"/>
                </a:cubicBezTo>
                <a:cubicBezTo>
                  <a:pt x="2547991" y="4010424"/>
                  <a:pt x="2544057" y="4011110"/>
                  <a:pt x="2540216" y="4012482"/>
                </a:cubicBezTo>
                <a:cubicBezTo>
                  <a:pt x="2536375" y="4013854"/>
                  <a:pt x="2532990" y="4016049"/>
                  <a:pt x="2530063" y="4019068"/>
                </a:cubicBezTo>
                <a:cubicBezTo>
                  <a:pt x="2527136" y="4022086"/>
                  <a:pt x="2524804" y="4025928"/>
                  <a:pt x="2523066" y="4030593"/>
                </a:cubicBezTo>
                <a:cubicBezTo>
                  <a:pt x="2521328" y="4035257"/>
                  <a:pt x="2520551" y="4040883"/>
                  <a:pt x="2520734" y="4047468"/>
                </a:cubicBezTo>
                <a:cubicBezTo>
                  <a:pt x="2514697" y="4046005"/>
                  <a:pt x="2509620" y="4043901"/>
                  <a:pt x="2505504" y="4041157"/>
                </a:cubicBezTo>
                <a:cubicBezTo>
                  <a:pt x="2501388" y="4038413"/>
                  <a:pt x="2498095" y="4035257"/>
                  <a:pt x="2495626" y="4031690"/>
                </a:cubicBezTo>
                <a:cubicBezTo>
                  <a:pt x="2493156" y="4028123"/>
                  <a:pt x="2491373" y="4024281"/>
                  <a:pt x="2490275" y="4020165"/>
                </a:cubicBezTo>
                <a:cubicBezTo>
                  <a:pt x="2489178" y="4016049"/>
                  <a:pt x="2488629" y="4011888"/>
                  <a:pt x="2488629" y="4007680"/>
                </a:cubicBezTo>
                <a:cubicBezTo>
                  <a:pt x="2488629" y="3999448"/>
                  <a:pt x="2490092" y="3991948"/>
                  <a:pt x="2493019" y="3985179"/>
                </a:cubicBezTo>
                <a:cubicBezTo>
                  <a:pt x="2495946" y="3978411"/>
                  <a:pt x="2500062" y="3972603"/>
                  <a:pt x="2505367" y="3967755"/>
                </a:cubicBezTo>
                <a:cubicBezTo>
                  <a:pt x="2510672" y="3962907"/>
                  <a:pt x="2516937" y="3959157"/>
                  <a:pt x="2524164" y="3956504"/>
                </a:cubicBezTo>
                <a:cubicBezTo>
                  <a:pt x="2531390" y="3953852"/>
                  <a:pt x="2539393" y="3952525"/>
                  <a:pt x="2548173" y="3952525"/>
                </a:cubicBezTo>
                <a:cubicBezTo>
                  <a:pt x="2554394" y="3952525"/>
                  <a:pt x="2560751" y="3953669"/>
                  <a:pt x="2567244" y="3955955"/>
                </a:cubicBezTo>
                <a:cubicBezTo>
                  <a:pt x="2573739" y="3958242"/>
                  <a:pt x="2579958" y="3961764"/>
                  <a:pt x="2585904" y="3966520"/>
                </a:cubicBezTo>
                <a:cubicBezTo>
                  <a:pt x="2591849" y="3971276"/>
                  <a:pt x="2597292" y="3977405"/>
                  <a:pt x="2602231" y="3984905"/>
                </a:cubicBezTo>
                <a:cubicBezTo>
                  <a:pt x="2607170" y="3992405"/>
                  <a:pt x="2611286" y="4001460"/>
                  <a:pt x="2614579" y="4012071"/>
                </a:cubicBezTo>
                <a:lnTo>
                  <a:pt x="2628025" y="4019479"/>
                </a:lnTo>
                <a:cubicBezTo>
                  <a:pt x="2627659" y="4015821"/>
                  <a:pt x="2627338" y="4012299"/>
                  <a:pt x="2627064" y="4008915"/>
                </a:cubicBezTo>
                <a:cubicBezTo>
                  <a:pt x="2626789" y="4005531"/>
                  <a:pt x="2626653" y="4002375"/>
                  <a:pt x="2626653" y="3999448"/>
                </a:cubicBezTo>
                <a:cubicBezTo>
                  <a:pt x="2626653" y="3991216"/>
                  <a:pt x="2627430" y="3984447"/>
                  <a:pt x="2628985" y="3979142"/>
                </a:cubicBezTo>
                <a:cubicBezTo>
                  <a:pt x="2630540" y="3973837"/>
                  <a:pt x="2632460" y="3969675"/>
                  <a:pt x="2634748" y="3966657"/>
                </a:cubicBezTo>
                <a:cubicBezTo>
                  <a:pt x="2637035" y="3963639"/>
                  <a:pt x="2639550" y="3961581"/>
                  <a:pt x="2642294" y="3960483"/>
                </a:cubicBezTo>
                <a:cubicBezTo>
                  <a:pt x="2645038" y="3959385"/>
                  <a:pt x="2647599" y="3958837"/>
                  <a:pt x="2649977" y="3958837"/>
                </a:cubicBezTo>
                <a:cubicBezTo>
                  <a:pt x="2654184" y="3958837"/>
                  <a:pt x="2658301" y="3960300"/>
                  <a:pt x="2662325" y="3963227"/>
                </a:cubicBezTo>
                <a:cubicBezTo>
                  <a:pt x="2666349" y="3966154"/>
                  <a:pt x="2669916" y="3969630"/>
                  <a:pt x="2673027" y="3973654"/>
                </a:cubicBezTo>
                <a:cubicBezTo>
                  <a:pt x="2676136" y="3977679"/>
                  <a:pt x="2678652" y="3981749"/>
                  <a:pt x="2680572" y="3985865"/>
                </a:cubicBezTo>
                <a:cubicBezTo>
                  <a:pt x="2682494" y="3989981"/>
                  <a:pt x="2683453" y="3993137"/>
                  <a:pt x="2683453" y="3995332"/>
                </a:cubicBezTo>
                <a:lnTo>
                  <a:pt x="2683453" y="4149820"/>
                </a:lnTo>
                <a:lnTo>
                  <a:pt x="2705406" y="4171224"/>
                </a:lnTo>
                <a:lnTo>
                  <a:pt x="2705406" y="3885571"/>
                </a:lnTo>
                <a:lnTo>
                  <a:pt x="2737139" y="3885571"/>
                </a:lnTo>
                <a:lnTo>
                  <a:pt x="2761659" y="3885571"/>
                </a:lnTo>
                <a:lnTo>
                  <a:pt x="2767048" y="3885571"/>
                </a:lnTo>
                <a:lnTo>
                  <a:pt x="2767048" y="4149271"/>
                </a:lnTo>
                <a:lnTo>
                  <a:pt x="2789001" y="4170675"/>
                </a:lnTo>
                <a:lnTo>
                  <a:pt x="2789001" y="3885571"/>
                </a:lnTo>
                <a:lnTo>
                  <a:pt x="2823962" y="3885571"/>
                </a:lnTo>
                <a:lnTo>
                  <a:pt x="2845254" y="3885571"/>
                </a:lnTo>
                <a:lnTo>
                  <a:pt x="3045404" y="3885571"/>
                </a:lnTo>
                <a:lnTo>
                  <a:pt x="3045404" y="3959934"/>
                </a:lnTo>
                <a:cubicBezTo>
                  <a:pt x="3042660" y="3955727"/>
                  <a:pt x="3039641" y="3951382"/>
                  <a:pt x="3036349" y="3946900"/>
                </a:cubicBezTo>
                <a:cubicBezTo>
                  <a:pt x="3033056" y="3942418"/>
                  <a:pt x="3029489" y="3938302"/>
                  <a:pt x="3025647" y="3934552"/>
                </a:cubicBezTo>
                <a:cubicBezTo>
                  <a:pt x="3021806" y="3930802"/>
                  <a:pt x="3017735" y="3927738"/>
                  <a:pt x="3013436" y="3925360"/>
                </a:cubicBezTo>
                <a:cubicBezTo>
                  <a:pt x="3009138" y="3922981"/>
                  <a:pt x="3004518" y="3921792"/>
                  <a:pt x="2999579" y="3921792"/>
                </a:cubicBezTo>
                <a:cubicBezTo>
                  <a:pt x="2995920" y="3921792"/>
                  <a:pt x="2992399" y="3922433"/>
                  <a:pt x="2989014" y="3923713"/>
                </a:cubicBezTo>
                <a:cubicBezTo>
                  <a:pt x="2985630" y="3924994"/>
                  <a:pt x="2982611" y="3927006"/>
                  <a:pt x="2979959" y="3929750"/>
                </a:cubicBezTo>
                <a:cubicBezTo>
                  <a:pt x="2977307" y="3932494"/>
                  <a:pt x="2975157" y="3936107"/>
                  <a:pt x="2973511" y="3940589"/>
                </a:cubicBezTo>
                <a:cubicBezTo>
                  <a:pt x="2971864" y="3945071"/>
                  <a:pt x="2970950" y="3950422"/>
                  <a:pt x="2970767" y="3956641"/>
                </a:cubicBezTo>
                <a:cubicBezTo>
                  <a:pt x="2963999" y="3948958"/>
                  <a:pt x="2957641" y="3942647"/>
                  <a:pt x="2951696" y="3937708"/>
                </a:cubicBezTo>
                <a:cubicBezTo>
                  <a:pt x="2945750" y="3932768"/>
                  <a:pt x="2939988" y="3928881"/>
                  <a:pt x="2934408" y="3926046"/>
                </a:cubicBezTo>
                <a:cubicBezTo>
                  <a:pt x="2928829" y="3923210"/>
                  <a:pt x="2923387" y="3921198"/>
                  <a:pt x="2918082" y="3920009"/>
                </a:cubicBezTo>
                <a:cubicBezTo>
                  <a:pt x="2912776" y="3918820"/>
                  <a:pt x="2907471" y="3918225"/>
                  <a:pt x="2902166" y="3918225"/>
                </a:cubicBezTo>
                <a:cubicBezTo>
                  <a:pt x="2892654" y="3918225"/>
                  <a:pt x="2883598" y="3920009"/>
                  <a:pt x="2875000" y="3923576"/>
                </a:cubicBezTo>
                <a:cubicBezTo>
                  <a:pt x="2866403" y="3927143"/>
                  <a:pt x="2858811" y="3932266"/>
                  <a:pt x="2852225" y="3938942"/>
                </a:cubicBezTo>
                <a:cubicBezTo>
                  <a:pt x="2845640" y="3945620"/>
                  <a:pt x="2840426" y="3953714"/>
                  <a:pt x="2836584" y="3963227"/>
                </a:cubicBezTo>
                <a:cubicBezTo>
                  <a:pt x="2832742" y="3972740"/>
                  <a:pt x="2830822" y="3983441"/>
                  <a:pt x="2830822" y="3995332"/>
                </a:cubicBezTo>
                <a:cubicBezTo>
                  <a:pt x="2830822" y="4008869"/>
                  <a:pt x="2832788" y="4020989"/>
                  <a:pt x="2836721" y="4031690"/>
                </a:cubicBezTo>
                <a:cubicBezTo>
                  <a:pt x="2840655" y="4042392"/>
                  <a:pt x="2845959" y="4051402"/>
                  <a:pt x="2852637" y="4058719"/>
                </a:cubicBezTo>
                <a:cubicBezTo>
                  <a:pt x="2859314" y="4066036"/>
                  <a:pt x="2866997" y="4071616"/>
                  <a:pt x="2875687" y="4075457"/>
                </a:cubicBezTo>
                <a:cubicBezTo>
                  <a:pt x="2884376" y="4079299"/>
                  <a:pt x="2893385" y="4081220"/>
                  <a:pt x="2902715" y="4081220"/>
                </a:cubicBezTo>
                <a:cubicBezTo>
                  <a:pt x="2909301" y="4081220"/>
                  <a:pt x="2915291" y="4080168"/>
                  <a:pt x="2920688" y="4078064"/>
                </a:cubicBezTo>
                <a:cubicBezTo>
                  <a:pt x="2926085" y="4075961"/>
                  <a:pt x="2930704" y="4073216"/>
                  <a:pt x="2934546" y="4069832"/>
                </a:cubicBezTo>
                <a:cubicBezTo>
                  <a:pt x="2938388" y="4066448"/>
                  <a:pt x="2941360" y="4062515"/>
                  <a:pt x="2943463" y="4058033"/>
                </a:cubicBezTo>
                <a:cubicBezTo>
                  <a:pt x="2945567" y="4053551"/>
                  <a:pt x="2946619" y="4048932"/>
                  <a:pt x="2946619" y="4044176"/>
                </a:cubicBezTo>
                <a:cubicBezTo>
                  <a:pt x="2946619" y="4040334"/>
                  <a:pt x="2945933" y="4036447"/>
                  <a:pt x="2944561" y="4032513"/>
                </a:cubicBezTo>
                <a:cubicBezTo>
                  <a:pt x="2943189" y="4028581"/>
                  <a:pt x="2941131" y="4024967"/>
                  <a:pt x="2938388" y="4021675"/>
                </a:cubicBezTo>
                <a:cubicBezTo>
                  <a:pt x="2935643" y="4018382"/>
                  <a:pt x="2932213" y="4015684"/>
                  <a:pt x="2928096" y="4013580"/>
                </a:cubicBezTo>
                <a:cubicBezTo>
                  <a:pt x="2923981" y="4011476"/>
                  <a:pt x="2919270" y="4010424"/>
                  <a:pt x="2913965" y="4010424"/>
                </a:cubicBezTo>
                <a:cubicBezTo>
                  <a:pt x="2909941" y="4010424"/>
                  <a:pt x="2906007" y="4011110"/>
                  <a:pt x="2902166" y="4012482"/>
                </a:cubicBezTo>
                <a:cubicBezTo>
                  <a:pt x="2898324" y="4013854"/>
                  <a:pt x="2894940" y="4016049"/>
                  <a:pt x="2892013" y="4019068"/>
                </a:cubicBezTo>
                <a:cubicBezTo>
                  <a:pt x="2889087" y="4022086"/>
                  <a:pt x="2886754" y="4025928"/>
                  <a:pt x="2885016" y="4030593"/>
                </a:cubicBezTo>
                <a:cubicBezTo>
                  <a:pt x="2883278" y="4035257"/>
                  <a:pt x="2882501" y="4040883"/>
                  <a:pt x="2882684" y="4047468"/>
                </a:cubicBezTo>
                <a:cubicBezTo>
                  <a:pt x="2876647" y="4046005"/>
                  <a:pt x="2871570" y="4043901"/>
                  <a:pt x="2867454" y="4041157"/>
                </a:cubicBezTo>
                <a:cubicBezTo>
                  <a:pt x="2863338" y="4038413"/>
                  <a:pt x="2860046" y="4035257"/>
                  <a:pt x="2857576" y="4031690"/>
                </a:cubicBezTo>
                <a:cubicBezTo>
                  <a:pt x="2855106" y="4028123"/>
                  <a:pt x="2853323" y="4024281"/>
                  <a:pt x="2852225" y="4020165"/>
                </a:cubicBezTo>
                <a:cubicBezTo>
                  <a:pt x="2851128" y="4016049"/>
                  <a:pt x="2850579" y="4011888"/>
                  <a:pt x="2850579" y="4007680"/>
                </a:cubicBezTo>
                <a:cubicBezTo>
                  <a:pt x="2850579" y="3999448"/>
                  <a:pt x="2852042" y="3991948"/>
                  <a:pt x="2854969" y="3985179"/>
                </a:cubicBezTo>
                <a:cubicBezTo>
                  <a:pt x="2857896" y="3978411"/>
                  <a:pt x="2862012" y="3972603"/>
                  <a:pt x="2867317" y="3967755"/>
                </a:cubicBezTo>
                <a:cubicBezTo>
                  <a:pt x="2872622" y="3962907"/>
                  <a:pt x="2878888" y="3959157"/>
                  <a:pt x="2886114" y="3956504"/>
                </a:cubicBezTo>
                <a:cubicBezTo>
                  <a:pt x="2893340" y="3953852"/>
                  <a:pt x="2901343" y="3952525"/>
                  <a:pt x="2910123" y="3952525"/>
                </a:cubicBezTo>
                <a:cubicBezTo>
                  <a:pt x="2916344" y="3952525"/>
                  <a:pt x="2922701" y="3953669"/>
                  <a:pt x="2929194" y="3955955"/>
                </a:cubicBezTo>
                <a:cubicBezTo>
                  <a:pt x="2935689" y="3958242"/>
                  <a:pt x="2941909" y="3961764"/>
                  <a:pt x="2947854" y="3966520"/>
                </a:cubicBezTo>
                <a:cubicBezTo>
                  <a:pt x="2953800" y="3971276"/>
                  <a:pt x="2959241" y="3977405"/>
                  <a:pt x="2964181" y="3984905"/>
                </a:cubicBezTo>
                <a:cubicBezTo>
                  <a:pt x="2969120" y="3992405"/>
                  <a:pt x="2973236" y="4001460"/>
                  <a:pt x="2976529" y="4012071"/>
                </a:cubicBezTo>
                <a:lnTo>
                  <a:pt x="2989975" y="4019479"/>
                </a:lnTo>
                <a:cubicBezTo>
                  <a:pt x="2989609" y="4015821"/>
                  <a:pt x="2989289" y="4012299"/>
                  <a:pt x="2989014" y="4008915"/>
                </a:cubicBezTo>
                <a:cubicBezTo>
                  <a:pt x="2988740" y="4005531"/>
                  <a:pt x="2988603" y="4002375"/>
                  <a:pt x="2988603" y="3999448"/>
                </a:cubicBezTo>
                <a:cubicBezTo>
                  <a:pt x="2988603" y="3991216"/>
                  <a:pt x="2989380" y="3984447"/>
                  <a:pt x="2990935" y="3979142"/>
                </a:cubicBezTo>
                <a:cubicBezTo>
                  <a:pt x="2992490" y="3973837"/>
                  <a:pt x="2994411" y="3969675"/>
                  <a:pt x="2996698" y="3966657"/>
                </a:cubicBezTo>
                <a:cubicBezTo>
                  <a:pt x="2998984" y="3963639"/>
                  <a:pt x="3001500" y="3961581"/>
                  <a:pt x="3004244" y="3960483"/>
                </a:cubicBezTo>
                <a:cubicBezTo>
                  <a:pt x="3006988" y="3959385"/>
                  <a:pt x="3009549" y="3958837"/>
                  <a:pt x="3011927" y="3958837"/>
                </a:cubicBezTo>
                <a:cubicBezTo>
                  <a:pt x="3016134" y="3958837"/>
                  <a:pt x="3020251" y="3960300"/>
                  <a:pt x="3024275" y="3963227"/>
                </a:cubicBezTo>
                <a:cubicBezTo>
                  <a:pt x="3028299" y="3966154"/>
                  <a:pt x="3031867" y="3969630"/>
                  <a:pt x="3034977" y="3973654"/>
                </a:cubicBezTo>
                <a:cubicBezTo>
                  <a:pt x="3038087" y="3977679"/>
                  <a:pt x="3040602" y="3981749"/>
                  <a:pt x="3042523" y="3985865"/>
                </a:cubicBezTo>
                <a:cubicBezTo>
                  <a:pt x="3044444" y="3989981"/>
                  <a:pt x="3045404" y="3993137"/>
                  <a:pt x="3045404" y="3995332"/>
                </a:cubicBezTo>
                <a:lnTo>
                  <a:pt x="3045404" y="4149820"/>
                </a:lnTo>
                <a:lnTo>
                  <a:pt x="3067356" y="4171224"/>
                </a:lnTo>
                <a:lnTo>
                  <a:pt x="3067356" y="3885571"/>
                </a:lnTo>
                <a:lnTo>
                  <a:pt x="3123609" y="3885571"/>
                </a:lnTo>
                <a:lnTo>
                  <a:pt x="3108517" y="3864991"/>
                </a:lnTo>
                <a:lnTo>
                  <a:pt x="2830161" y="3864991"/>
                </a:lnTo>
                <a:lnTo>
                  <a:pt x="2809693" y="3864991"/>
                </a:lnTo>
                <a:lnTo>
                  <a:pt x="2789001" y="3864991"/>
                </a:lnTo>
                <a:cubicBezTo>
                  <a:pt x="2787720" y="3856942"/>
                  <a:pt x="2785799" y="3849122"/>
                  <a:pt x="2783238" y="3841530"/>
                </a:cubicBezTo>
                <a:cubicBezTo>
                  <a:pt x="2780677" y="3833938"/>
                  <a:pt x="2777293" y="3826484"/>
                  <a:pt x="2773086" y="3819166"/>
                </a:cubicBezTo>
                <a:cubicBezTo>
                  <a:pt x="2768878" y="3811849"/>
                  <a:pt x="2763664" y="3804669"/>
                  <a:pt x="2757444" y="3797625"/>
                </a:cubicBezTo>
                <a:cubicBezTo>
                  <a:pt x="2751225" y="3790583"/>
                  <a:pt x="2743908" y="3783494"/>
                  <a:pt x="2735493" y="3776359"/>
                </a:cubicBezTo>
                <a:cubicBezTo>
                  <a:pt x="2728541" y="3770506"/>
                  <a:pt x="2720538" y="3764926"/>
                  <a:pt x="2711483" y="3759621"/>
                </a:cubicBezTo>
                <a:cubicBezTo>
                  <a:pt x="2702427" y="3754316"/>
                  <a:pt x="2692595" y="3749697"/>
                  <a:pt x="2681984" y="3745764"/>
                </a:cubicBezTo>
                <a:cubicBezTo>
                  <a:pt x="2671374" y="3741831"/>
                  <a:pt x="2660078" y="3738675"/>
                  <a:pt x="2648096" y="3736297"/>
                </a:cubicBezTo>
                <a:cubicBezTo>
                  <a:pt x="2636114" y="3733919"/>
                  <a:pt x="2623537" y="3732729"/>
                  <a:pt x="2610366" y="3732729"/>
                </a:cubicBezTo>
                <a:close/>
                <a:moveTo>
                  <a:pt x="8492712" y="3435129"/>
                </a:moveTo>
                <a:cubicBezTo>
                  <a:pt x="8488138" y="3435129"/>
                  <a:pt x="8484205" y="3435403"/>
                  <a:pt x="8480912" y="3435952"/>
                </a:cubicBezTo>
                <a:cubicBezTo>
                  <a:pt x="8477620" y="3436501"/>
                  <a:pt x="8474922" y="3437507"/>
                  <a:pt x="8472818" y="3438971"/>
                </a:cubicBezTo>
                <a:cubicBezTo>
                  <a:pt x="8470714" y="3440434"/>
                  <a:pt x="8469113" y="3442629"/>
                  <a:pt x="8468016" y="3445556"/>
                </a:cubicBezTo>
                <a:cubicBezTo>
                  <a:pt x="8466918" y="3448483"/>
                  <a:pt x="8466369" y="3452416"/>
                  <a:pt x="8466369" y="3457356"/>
                </a:cubicBezTo>
                <a:lnTo>
                  <a:pt x="8466369" y="3492479"/>
                </a:lnTo>
                <a:lnTo>
                  <a:pt x="8430422" y="3567391"/>
                </a:lnTo>
                <a:cubicBezTo>
                  <a:pt x="8429691" y="3569037"/>
                  <a:pt x="8429370" y="3570363"/>
                  <a:pt x="8429462" y="3571370"/>
                </a:cubicBezTo>
                <a:cubicBezTo>
                  <a:pt x="8429554" y="3572376"/>
                  <a:pt x="8430056" y="3573245"/>
                  <a:pt x="8430971" y="3573976"/>
                </a:cubicBezTo>
                <a:cubicBezTo>
                  <a:pt x="8431886" y="3574708"/>
                  <a:pt x="8433396" y="3575211"/>
                  <a:pt x="8435498" y="3575486"/>
                </a:cubicBezTo>
                <a:cubicBezTo>
                  <a:pt x="8437602" y="3575760"/>
                  <a:pt x="8440210" y="3575897"/>
                  <a:pt x="8443319" y="3575897"/>
                </a:cubicBezTo>
                <a:cubicBezTo>
                  <a:pt x="8446612" y="3575897"/>
                  <a:pt x="8449402" y="3575714"/>
                  <a:pt x="8451688" y="3575348"/>
                </a:cubicBezTo>
                <a:cubicBezTo>
                  <a:pt x="8453976" y="3574983"/>
                  <a:pt x="8455942" y="3574479"/>
                  <a:pt x="8457588" y="3573839"/>
                </a:cubicBezTo>
                <a:cubicBezTo>
                  <a:pt x="8459234" y="3573199"/>
                  <a:pt x="8460652" y="3572421"/>
                  <a:pt x="8461842" y="3571507"/>
                </a:cubicBezTo>
                <a:cubicBezTo>
                  <a:pt x="8463031" y="3570592"/>
                  <a:pt x="8464082" y="3569403"/>
                  <a:pt x="8464997" y="3567939"/>
                </a:cubicBezTo>
                <a:lnTo>
                  <a:pt x="8502316" y="3511962"/>
                </a:lnTo>
                <a:cubicBezTo>
                  <a:pt x="8505426" y="3507388"/>
                  <a:pt x="8508032" y="3503043"/>
                  <a:pt x="8510136" y="3498927"/>
                </a:cubicBezTo>
                <a:cubicBezTo>
                  <a:pt x="8512240" y="3494811"/>
                  <a:pt x="8513886" y="3490650"/>
                  <a:pt x="8515076" y="3486442"/>
                </a:cubicBezTo>
                <a:cubicBezTo>
                  <a:pt x="8516264" y="3482235"/>
                  <a:pt x="8517134" y="3477753"/>
                  <a:pt x="8517682" y="3472996"/>
                </a:cubicBezTo>
                <a:cubicBezTo>
                  <a:pt x="8518231" y="3468240"/>
                  <a:pt x="8518506" y="3463027"/>
                  <a:pt x="8518506" y="3457356"/>
                </a:cubicBezTo>
                <a:cubicBezTo>
                  <a:pt x="8518506" y="3452416"/>
                  <a:pt x="8518002" y="3448483"/>
                  <a:pt x="8516996" y="3445556"/>
                </a:cubicBezTo>
                <a:cubicBezTo>
                  <a:pt x="8515990" y="3442629"/>
                  <a:pt x="8514435" y="3440434"/>
                  <a:pt x="8512332" y="3438971"/>
                </a:cubicBezTo>
                <a:cubicBezTo>
                  <a:pt x="8510228" y="3437507"/>
                  <a:pt x="8507529" y="3436501"/>
                  <a:pt x="8504236" y="3435952"/>
                </a:cubicBezTo>
                <a:cubicBezTo>
                  <a:pt x="8500944" y="3435403"/>
                  <a:pt x="8497102" y="3435129"/>
                  <a:pt x="8492712" y="3435129"/>
                </a:cubicBezTo>
                <a:close/>
                <a:moveTo>
                  <a:pt x="7896752" y="3423330"/>
                </a:moveTo>
                <a:cubicBezTo>
                  <a:pt x="7889070" y="3423330"/>
                  <a:pt x="7882621" y="3425937"/>
                  <a:pt x="7877407" y="3431150"/>
                </a:cubicBezTo>
                <a:cubicBezTo>
                  <a:pt x="7872194" y="3436364"/>
                  <a:pt x="7869587" y="3442812"/>
                  <a:pt x="7869587" y="3450495"/>
                </a:cubicBezTo>
                <a:cubicBezTo>
                  <a:pt x="7869587" y="3458179"/>
                  <a:pt x="7872194" y="3464627"/>
                  <a:pt x="7877407" y="3469841"/>
                </a:cubicBezTo>
                <a:cubicBezTo>
                  <a:pt x="7882621" y="3475054"/>
                  <a:pt x="7889070" y="3477661"/>
                  <a:pt x="7896752" y="3477661"/>
                </a:cubicBezTo>
                <a:cubicBezTo>
                  <a:pt x="7904436" y="3477661"/>
                  <a:pt x="7910884" y="3475054"/>
                  <a:pt x="7916098" y="3469841"/>
                </a:cubicBezTo>
                <a:cubicBezTo>
                  <a:pt x="7921312" y="3464627"/>
                  <a:pt x="7923918" y="3458179"/>
                  <a:pt x="7923918" y="3450495"/>
                </a:cubicBezTo>
                <a:cubicBezTo>
                  <a:pt x="7923918" y="3442812"/>
                  <a:pt x="7921312" y="3436364"/>
                  <a:pt x="7916098" y="3431150"/>
                </a:cubicBezTo>
                <a:cubicBezTo>
                  <a:pt x="7910884" y="3425937"/>
                  <a:pt x="7904436" y="3423330"/>
                  <a:pt x="7896752" y="3423330"/>
                </a:cubicBezTo>
                <a:close/>
                <a:moveTo>
                  <a:pt x="6677553" y="3423330"/>
                </a:moveTo>
                <a:cubicBezTo>
                  <a:pt x="6669870" y="3423330"/>
                  <a:pt x="6663421" y="3425937"/>
                  <a:pt x="6658207" y="3431150"/>
                </a:cubicBezTo>
                <a:cubicBezTo>
                  <a:pt x="6652994" y="3436364"/>
                  <a:pt x="6650387" y="3442812"/>
                  <a:pt x="6650387" y="3450495"/>
                </a:cubicBezTo>
                <a:cubicBezTo>
                  <a:pt x="6650387" y="3458179"/>
                  <a:pt x="6652994" y="3464627"/>
                  <a:pt x="6658207" y="3469841"/>
                </a:cubicBezTo>
                <a:cubicBezTo>
                  <a:pt x="6663421" y="3475054"/>
                  <a:pt x="6669870" y="3477661"/>
                  <a:pt x="6677553" y="3477661"/>
                </a:cubicBezTo>
                <a:cubicBezTo>
                  <a:pt x="6685236" y="3477661"/>
                  <a:pt x="6691685" y="3475054"/>
                  <a:pt x="6696898" y="3469841"/>
                </a:cubicBezTo>
                <a:cubicBezTo>
                  <a:pt x="6702112" y="3464627"/>
                  <a:pt x="6704719" y="3458179"/>
                  <a:pt x="6704719" y="3450495"/>
                </a:cubicBezTo>
                <a:cubicBezTo>
                  <a:pt x="6704719" y="3442812"/>
                  <a:pt x="6702112" y="3436364"/>
                  <a:pt x="6696898" y="3431150"/>
                </a:cubicBezTo>
                <a:cubicBezTo>
                  <a:pt x="6691685" y="3425937"/>
                  <a:pt x="6685236" y="3423330"/>
                  <a:pt x="6677553" y="3423330"/>
                </a:cubicBezTo>
                <a:close/>
                <a:moveTo>
                  <a:pt x="3620028" y="3423330"/>
                </a:moveTo>
                <a:cubicBezTo>
                  <a:pt x="3612345" y="3423330"/>
                  <a:pt x="3605896" y="3425937"/>
                  <a:pt x="3600683" y="3431150"/>
                </a:cubicBezTo>
                <a:cubicBezTo>
                  <a:pt x="3595469" y="3436364"/>
                  <a:pt x="3592862" y="3442812"/>
                  <a:pt x="3592862" y="3450495"/>
                </a:cubicBezTo>
                <a:cubicBezTo>
                  <a:pt x="3592862" y="3458179"/>
                  <a:pt x="3595469" y="3464627"/>
                  <a:pt x="3600683" y="3469841"/>
                </a:cubicBezTo>
                <a:cubicBezTo>
                  <a:pt x="3605896" y="3475054"/>
                  <a:pt x="3612345" y="3477661"/>
                  <a:pt x="3620028" y="3477661"/>
                </a:cubicBezTo>
                <a:cubicBezTo>
                  <a:pt x="3627711" y="3477661"/>
                  <a:pt x="3634160" y="3475054"/>
                  <a:pt x="3639373" y="3469841"/>
                </a:cubicBezTo>
                <a:cubicBezTo>
                  <a:pt x="3644587" y="3464627"/>
                  <a:pt x="3647194" y="3458179"/>
                  <a:pt x="3647194" y="3450495"/>
                </a:cubicBezTo>
                <a:cubicBezTo>
                  <a:pt x="3647194" y="3442812"/>
                  <a:pt x="3644587" y="3436364"/>
                  <a:pt x="3639373" y="3431150"/>
                </a:cubicBezTo>
                <a:cubicBezTo>
                  <a:pt x="3634160" y="3425937"/>
                  <a:pt x="3627711" y="3423330"/>
                  <a:pt x="3620028" y="3423330"/>
                </a:cubicBezTo>
                <a:close/>
                <a:moveTo>
                  <a:pt x="2391305" y="3423330"/>
                </a:moveTo>
                <a:cubicBezTo>
                  <a:pt x="2383622" y="3423330"/>
                  <a:pt x="2377173" y="3425937"/>
                  <a:pt x="2371959" y="3431150"/>
                </a:cubicBezTo>
                <a:cubicBezTo>
                  <a:pt x="2366746" y="3436364"/>
                  <a:pt x="2364139" y="3442812"/>
                  <a:pt x="2364139" y="3450495"/>
                </a:cubicBezTo>
                <a:cubicBezTo>
                  <a:pt x="2364139" y="3458179"/>
                  <a:pt x="2366746" y="3464627"/>
                  <a:pt x="2371959" y="3469841"/>
                </a:cubicBezTo>
                <a:cubicBezTo>
                  <a:pt x="2377173" y="3475054"/>
                  <a:pt x="2383622" y="3477661"/>
                  <a:pt x="2391305" y="3477661"/>
                </a:cubicBezTo>
                <a:cubicBezTo>
                  <a:pt x="2398988" y="3477661"/>
                  <a:pt x="2405437" y="3475054"/>
                  <a:pt x="2410651" y="3469841"/>
                </a:cubicBezTo>
                <a:cubicBezTo>
                  <a:pt x="2415864" y="3464627"/>
                  <a:pt x="2418471" y="3458179"/>
                  <a:pt x="2418471" y="3450495"/>
                </a:cubicBezTo>
                <a:cubicBezTo>
                  <a:pt x="2418471" y="3442812"/>
                  <a:pt x="2415864" y="3436364"/>
                  <a:pt x="2410651" y="3431150"/>
                </a:cubicBezTo>
                <a:cubicBezTo>
                  <a:pt x="2405437" y="3425937"/>
                  <a:pt x="2398988" y="3423330"/>
                  <a:pt x="2391305" y="3423330"/>
                </a:cubicBezTo>
                <a:close/>
                <a:moveTo>
                  <a:pt x="2067455" y="3423330"/>
                </a:moveTo>
                <a:cubicBezTo>
                  <a:pt x="2059772" y="3423330"/>
                  <a:pt x="2053324" y="3425937"/>
                  <a:pt x="2048110" y="3431150"/>
                </a:cubicBezTo>
                <a:cubicBezTo>
                  <a:pt x="2042896" y="3436364"/>
                  <a:pt x="2040289" y="3442812"/>
                  <a:pt x="2040289" y="3450495"/>
                </a:cubicBezTo>
                <a:cubicBezTo>
                  <a:pt x="2040289" y="3458179"/>
                  <a:pt x="2042896" y="3464627"/>
                  <a:pt x="2048110" y="3469841"/>
                </a:cubicBezTo>
                <a:cubicBezTo>
                  <a:pt x="2053324" y="3475054"/>
                  <a:pt x="2059772" y="3477661"/>
                  <a:pt x="2067455" y="3477661"/>
                </a:cubicBezTo>
                <a:cubicBezTo>
                  <a:pt x="2075139" y="3477661"/>
                  <a:pt x="2081587" y="3475054"/>
                  <a:pt x="2086800" y="3469841"/>
                </a:cubicBezTo>
                <a:cubicBezTo>
                  <a:pt x="2092014" y="3464627"/>
                  <a:pt x="2094622" y="3458179"/>
                  <a:pt x="2094622" y="3450495"/>
                </a:cubicBezTo>
                <a:cubicBezTo>
                  <a:pt x="2094622" y="3442812"/>
                  <a:pt x="2092014" y="3436364"/>
                  <a:pt x="2086800" y="3431150"/>
                </a:cubicBezTo>
                <a:cubicBezTo>
                  <a:pt x="2081587" y="3425937"/>
                  <a:pt x="2075139" y="3423330"/>
                  <a:pt x="2067455" y="3423330"/>
                </a:cubicBezTo>
                <a:close/>
                <a:moveTo>
                  <a:pt x="4182863" y="3348692"/>
                </a:moveTo>
                <a:lnTo>
                  <a:pt x="4167222" y="3380249"/>
                </a:lnTo>
                <a:cubicBezTo>
                  <a:pt x="4181491" y="3389213"/>
                  <a:pt x="4195120" y="3399000"/>
                  <a:pt x="4208108" y="3409610"/>
                </a:cubicBezTo>
                <a:cubicBezTo>
                  <a:pt x="4221097" y="3420220"/>
                  <a:pt x="4233399" y="3431287"/>
                  <a:pt x="4245015" y="3442812"/>
                </a:cubicBezTo>
                <a:cubicBezTo>
                  <a:pt x="4256632" y="3454337"/>
                  <a:pt x="4267745" y="3466091"/>
                  <a:pt x="4278355" y="3478073"/>
                </a:cubicBezTo>
                <a:cubicBezTo>
                  <a:pt x="4288965" y="3490055"/>
                  <a:pt x="4299118" y="3501992"/>
                  <a:pt x="4308814" y="3513882"/>
                </a:cubicBezTo>
                <a:lnTo>
                  <a:pt x="4308814" y="3496046"/>
                </a:lnTo>
                <a:cubicBezTo>
                  <a:pt x="4306619" y="3492388"/>
                  <a:pt x="4302869" y="3486671"/>
                  <a:pt x="4297563" y="3478896"/>
                </a:cubicBezTo>
                <a:cubicBezTo>
                  <a:pt x="4292258" y="3471122"/>
                  <a:pt x="4285993" y="3462386"/>
                  <a:pt x="4278767" y="3452691"/>
                </a:cubicBezTo>
                <a:cubicBezTo>
                  <a:pt x="4271541" y="3442995"/>
                  <a:pt x="4263675" y="3432843"/>
                  <a:pt x="4255168" y="3422232"/>
                </a:cubicBezTo>
                <a:cubicBezTo>
                  <a:pt x="4246662" y="3411622"/>
                  <a:pt x="4238064" y="3401469"/>
                  <a:pt x="4229375" y="3391773"/>
                </a:cubicBezTo>
                <a:cubicBezTo>
                  <a:pt x="4220685" y="3382078"/>
                  <a:pt x="4212316" y="3373389"/>
                  <a:pt x="4204267" y="3365705"/>
                </a:cubicBezTo>
                <a:cubicBezTo>
                  <a:pt x="4196218" y="3358022"/>
                  <a:pt x="4189083" y="3352351"/>
                  <a:pt x="4182863" y="3348692"/>
                </a:cubicBezTo>
                <a:close/>
                <a:moveTo>
                  <a:pt x="5836693" y="3289147"/>
                </a:moveTo>
                <a:cubicBezTo>
                  <a:pt x="5846571" y="3297928"/>
                  <a:pt x="5855626" y="3306846"/>
                  <a:pt x="5863858" y="3315901"/>
                </a:cubicBezTo>
                <a:cubicBezTo>
                  <a:pt x="5872090" y="3324957"/>
                  <a:pt x="5878768" y="3333875"/>
                  <a:pt x="5883890" y="3342656"/>
                </a:cubicBezTo>
                <a:lnTo>
                  <a:pt x="5883890" y="3433208"/>
                </a:lnTo>
                <a:cubicBezTo>
                  <a:pt x="5876206" y="3421683"/>
                  <a:pt x="5868569" y="3411348"/>
                  <a:pt x="5860977" y="3402201"/>
                </a:cubicBezTo>
                <a:cubicBezTo>
                  <a:pt x="5853386" y="3393054"/>
                  <a:pt x="5845428" y="3384868"/>
                  <a:pt x="5837104" y="3377642"/>
                </a:cubicBezTo>
                <a:cubicBezTo>
                  <a:pt x="5828781" y="3370416"/>
                  <a:pt x="5819771" y="3363968"/>
                  <a:pt x="5810076" y="3358296"/>
                </a:cubicBezTo>
                <a:cubicBezTo>
                  <a:pt x="5800380" y="3352626"/>
                  <a:pt x="5789587" y="3347595"/>
                  <a:pt x="5777696" y="3343204"/>
                </a:cubicBezTo>
                <a:close/>
                <a:moveTo>
                  <a:pt x="6445274" y="3265549"/>
                </a:moveTo>
                <a:lnTo>
                  <a:pt x="6445274" y="3421409"/>
                </a:lnTo>
                <a:cubicBezTo>
                  <a:pt x="6438323" y="3408604"/>
                  <a:pt x="6430914" y="3397033"/>
                  <a:pt x="6423047" y="3386697"/>
                </a:cubicBezTo>
                <a:cubicBezTo>
                  <a:pt x="6415182" y="3376361"/>
                  <a:pt x="6407041" y="3367260"/>
                  <a:pt x="6398626" y="3359394"/>
                </a:cubicBezTo>
                <a:cubicBezTo>
                  <a:pt x="6390211" y="3351528"/>
                  <a:pt x="6381705" y="3344805"/>
                  <a:pt x="6373106" y="3339226"/>
                </a:cubicBezTo>
                <a:cubicBezTo>
                  <a:pt x="6364509" y="3333646"/>
                  <a:pt x="6356002" y="3329119"/>
                  <a:pt x="6347587" y="3325643"/>
                </a:cubicBezTo>
                <a:close/>
                <a:moveTo>
                  <a:pt x="2787677" y="3265549"/>
                </a:moveTo>
                <a:lnTo>
                  <a:pt x="2787677" y="3421409"/>
                </a:lnTo>
                <a:cubicBezTo>
                  <a:pt x="2780725" y="3408604"/>
                  <a:pt x="2773316" y="3397033"/>
                  <a:pt x="2765449" y="3386697"/>
                </a:cubicBezTo>
                <a:cubicBezTo>
                  <a:pt x="2757583" y="3376361"/>
                  <a:pt x="2749443" y="3367260"/>
                  <a:pt x="2741029" y="3359394"/>
                </a:cubicBezTo>
                <a:cubicBezTo>
                  <a:pt x="2732613" y="3351528"/>
                  <a:pt x="2724107" y="3344805"/>
                  <a:pt x="2715509" y="3339226"/>
                </a:cubicBezTo>
                <a:cubicBezTo>
                  <a:pt x="2706911" y="3333646"/>
                  <a:pt x="2698404" y="3329119"/>
                  <a:pt x="2689989" y="3325643"/>
                </a:cubicBezTo>
                <a:close/>
                <a:moveTo>
                  <a:pt x="8368500" y="3263902"/>
                </a:moveTo>
                <a:lnTo>
                  <a:pt x="8368500" y="3418939"/>
                </a:lnTo>
                <a:cubicBezTo>
                  <a:pt x="8362098" y="3407598"/>
                  <a:pt x="8355558" y="3397490"/>
                  <a:pt x="8348881" y="3388618"/>
                </a:cubicBezTo>
                <a:cubicBezTo>
                  <a:pt x="8342204" y="3379746"/>
                  <a:pt x="8335024" y="3371605"/>
                  <a:pt x="8327340" y="3364196"/>
                </a:cubicBezTo>
                <a:cubicBezTo>
                  <a:pt x="8319657" y="3356787"/>
                  <a:pt x="8311196" y="3349836"/>
                  <a:pt x="8301958" y="3343342"/>
                </a:cubicBezTo>
                <a:cubicBezTo>
                  <a:pt x="8292720" y="3336847"/>
                  <a:pt x="8282338" y="3330399"/>
                  <a:pt x="8270814" y="3323996"/>
                </a:cubicBezTo>
                <a:close/>
                <a:moveTo>
                  <a:pt x="7977976" y="3263902"/>
                </a:moveTo>
                <a:lnTo>
                  <a:pt x="7977976" y="3418939"/>
                </a:lnTo>
                <a:cubicBezTo>
                  <a:pt x="7971573" y="3407598"/>
                  <a:pt x="7965034" y="3397490"/>
                  <a:pt x="7958356" y="3388618"/>
                </a:cubicBezTo>
                <a:cubicBezTo>
                  <a:pt x="7951679" y="3379746"/>
                  <a:pt x="7944498" y="3371605"/>
                  <a:pt x="7936815" y="3364196"/>
                </a:cubicBezTo>
                <a:cubicBezTo>
                  <a:pt x="7929132" y="3356787"/>
                  <a:pt x="7920672" y="3349836"/>
                  <a:pt x="7911433" y="3343342"/>
                </a:cubicBezTo>
                <a:cubicBezTo>
                  <a:pt x="7902195" y="3336847"/>
                  <a:pt x="7891814" y="3330399"/>
                  <a:pt x="7880288" y="3323996"/>
                </a:cubicBezTo>
                <a:close/>
                <a:moveTo>
                  <a:pt x="6758776" y="3263902"/>
                </a:moveTo>
                <a:lnTo>
                  <a:pt x="6758776" y="3418939"/>
                </a:lnTo>
                <a:cubicBezTo>
                  <a:pt x="6752373" y="3407598"/>
                  <a:pt x="6745834" y="3397490"/>
                  <a:pt x="6739156" y="3388618"/>
                </a:cubicBezTo>
                <a:cubicBezTo>
                  <a:pt x="6732479" y="3379746"/>
                  <a:pt x="6725299" y="3371605"/>
                  <a:pt x="6717615" y="3364196"/>
                </a:cubicBezTo>
                <a:cubicBezTo>
                  <a:pt x="6709932" y="3356787"/>
                  <a:pt x="6701472" y="3349836"/>
                  <a:pt x="6692233" y="3343342"/>
                </a:cubicBezTo>
                <a:cubicBezTo>
                  <a:pt x="6682995" y="3336847"/>
                  <a:pt x="6672614" y="3330399"/>
                  <a:pt x="6661089" y="3323996"/>
                </a:cubicBezTo>
                <a:close/>
                <a:moveTo>
                  <a:pt x="5177626" y="3263902"/>
                </a:moveTo>
                <a:lnTo>
                  <a:pt x="5177626" y="3418939"/>
                </a:lnTo>
                <a:cubicBezTo>
                  <a:pt x="5171223" y="3407598"/>
                  <a:pt x="5164684" y="3397490"/>
                  <a:pt x="5158006" y="3388618"/>
                </a:cubicBezTo>
                <a:cubicBezTo>
                  <a:pt x="5151329" y="3379746"/>
                  <a:pt x="5144149" y="3371605"/>
                  <a:pt x="5136465" y="3364196"/>
                </a:cubicBezTo>
                <a:cubicBezTo>
                  <a:pt x="5128782" y="3356787"/>
                  <a:pt x="5120322" y="3349836"/>
                  <a:pt x="5111083" y="3343342"/>
                </a:cubicBezTo>
                <a:cubicBezTo>
                  <a:pt x="5101845" y="3336847"/>
                  <a:pt x="5091464" y="3330399"/>
                  <a:pt x="5079939" y="3323996"/>
                </a:cubicBezTo>
                <a:close/>
                <a:moveTo>
                  <a:pt x="3701251" y="3263902"/>
                </a:moveTo>
                <a:lnTo>
                  <a:pt x="3701251" y="3418939"/>
                </a:lnTo>
                <a:cubicBezTo>
                  <a:pt x="3694848" y="3407598"/>
                  <a:pt x="3688308" y="3397490"/>
                  <a:pt x="3681631" y="3388618"/>
                </a:cubicBezTo>
                <a:cubicBezTo>
                  <a:pt x="3674954" y="3379746"/>
                  <a:pt x="3667774" y="3371605"/>
                  <a:pt x="3660091" y="3364196"/>
                </a:cubicBezTo>
                <a:cubicBezTo>
                  <a:pt x="3652407" y="3356787"/>
                  <a:pt x="3643947" y="3349836"/>
                  <a:pt x="3634708" y="3343342"/>
                </a:cubicBezTo>
                <a:cubicBezTo>
                  <a:pt x="3625470" y="3336847"/>
                  <a:pt x="3615089" y="3330399"/>
                  <a:pt x="3603564" y="3323996"/>
                </a:cubicBezTo>
                <a:close/>
                <a:moveTo>
                  <a:pt x="2472527" y="3263902"/>
                </a:moveTo>
                <a:lnTo>
                  <a:pt x="2472527" y="3418939"/>
                </a:lnTo>
                <a:cubicBezTo>
                  <a:pt x="2466126" y="3407598"/>
                  <a:pt x="2459586" y="3397490"/>
                  <a:pt x="2452908" y="3388618"/>
                </a:cubicBezTo>
                <a:cubicBezTo>
                  <a:pt x="2446231" y="3379746"/>
                  <a:pt x="2439052" y="3371605"/>
                  <a:pt x="2431367" y="3364196"/>
                </a:cubicBezTo>
                <a:cubicBezTo>
                  <a:pt x="2423684" y="3356787"/>
                  <a:pt x="2415223" y="3349836"/>
                  <a:pt x="2405985" y="3343342"/>
                </a:cubicBezTo>
                <a:cubicBezTo>
                  <a:pt x="2396747" y="3336847"/>
                  <a:pt x="2386366" y="3330399"/>
                  <a:pt x="2374841" y="3323996"/>
                </a:cubicBezTo>
                <a:close/>
                <a:moveTo>
                  <a:pt x="2148678" y="3263902"/>
                </a:moveTo>
                <a:lnTo>
                  <a:pt x="2148678" y="3418939"/>
                </a:lnTo>
                <a:cubicBezTo>
                  <a:pt x="2142276" y="3407598"/>
                  <a:pt x="2135736" y="3397490"/>
                  <a:pt x="2129059" y="3388618"/>
                </a:cubicBezTo>
                <a:cubicBezTo>
                  <a:pt x="2122381" y="3379746"/>
                  <a:pt x="2115201" y="3371605"/>
                  <a:pt x="2107517" y="3364196"/>
                </a:cubicBezTo>
                <a:cubicBezTo>
                  <a:pt x="2099834" y="3356787"/>
                  <a:pt x="2091375" y="3349836"/>
                  <a:pt x="2082136" y="3343342"/>
                </a:cubicBezTo>
                <a:cubicBezTo>
                  <a:pt x="2072898" y="3336847"/>
                  <a:pt x="2062516" y="3330399"/>
                  <a:pt x="2050991" y="3323996"/>
                </a:cubicBezTo>
                <a:close/>
                <a:moveTo>
                  <a:pt x="8489693" y="3244969"/>
                </a:moveTo>
                <a:cubicBezTo>
                  <a:pt x="8483840" y="3244969"/>
                  <a:pt x="8479084" y="3245472"/>
                  <a:pt x="8475424" y="3246478"/>
                </a:cubicBezTo>
                <a:cubicBezTo>
                  <a:pt x="8471766" y="3247484"/>
                  <a:pt x="8468838" y="3249222"/>
                  <a:pt x="8466644" y="3251691"/>
                </a:cubicBezTo>
                <a:cubicBezTo>
                  <a:pt x="8464448" y="3254161"/>
                  <a:pt x="8462939" y="3257454"/>
                  <a:pt x="8462116" y="3261570"/>
                </a:cubicBezTo>
                <a:cubicBezTo>
                  <a:pt x="8461292" y="3265686"/>
                  <a:pt x="8460881" y="3270854"/>
                  <a:pt x="8460881" y="3277074"/>
                </a:cubicBezTo>
                <a:cubicBezTo>
                  <a:pt x="8460881" y="3282928"/>
                  <a:pt x="8461292" y="3287867"/>
                  <a:pt x="8462116" y="3291891"/>
                </a:cubicBezTo>
                <a:cubicBezTo>
                  <a:pt x="8462939" y="3295916"/>
                  <a:pt x="8464448" y="3299163"/>
                  <a:pt x="8466644" y="3301632"/>
                </a:cubicBezTo>
                <a:cubicBezTo>
                  <a:pt x="8468838" y="3304102"/>
                  <a:pt x="8471766" y="3305840"/>
                  <a:pt x="8475424" y="3306846"/>
                </a:cubicBezTo>
                <a:cubicBezTo>
                  <a:pt x="8479084" y="3307852"/>
                  <a:pt x="8483840" y="3308355"/>
                  <a:pt x="8489693" y="3308355"/>
                </a:cubicBezTo>
                <a:cubicBezTo>
                  <a:pt x="8495364" y="3308355"/>
                  <a:pt x="8500029" y="3307852"/>
                  <a:pt x="8503688" y="3306846"/>
                </a:cubicBezTo>
                <a:cubicBezTo>
                  <a:pt x="8507346" y="3305840"/>
                  <a:pt x="8510319" y="3304102"/>
                  <a:pt x="8512606" y="3301632"/>
                </a:cubicBezTo>
                <a:cubicBezTo>
                  <a:pt x="8514892" y="3299163"/>
                  <a:pt x="8516448" y="3295916"/>
                  <a:pt x="8517270" y="3291891"/>
                </a:cubicBezTo>
                <a:cubicBezTo>
                  <a:pt x="8518094" y="3287867"/>
                  <a:pt x="8518506" y="3282928"/>
                  <a:pt x="8518506" y="3277074"/>
                </a:cubicBezTo>
                <a:cubicBezTo>
                  <a:pt x="8518506" y="3270854"/>
                  <a:pt x="8518094" y="3265686"/>
                  <a:pt x="8517270" y="3261570"/>
                </a:cubicBezTo>
                <a:cubicBezTo>
                  <a:pt x="8516448" y="3257454"/>
                  <a:pt x="8514892" y="3254161"/>
                  <a:pt x="8512606" y="3251691"/>
                </a:cubicBezTo>
                <a:cubicBezTo>
                  <a:pt x="8510319" y="3249222"/>
                  <a:pt x="8507346" y="3247484"/>
                  <a:pt x="8503688" y="3246478"/>
                </a:cubicBezTo>
                <a:cubicBezTo>
                  <a:pt x="8500029" y="3245472"/>
                  <a:pt x="8495364" y="3244969"/>
                  <a:pt x="8489693" y="3244969"/>
                </a:cubicBezTo>
                <a:close/>
                <a:moveTo>
                  <a:pt x="7002770" y="3226858"/>
                </a:moveTo>
                <a:cubicBezTo>
                  <a:pt x="7010637" y="3262713"/>
                  <a:pt x="7019738" y="3293263"/>
                  <a:pt x="7030073" y="3318508"/>
                </a:cubicBezTo>
                <a:cubicBezTo>
                  <a:pt x="7040409" y="3343753"/>
                  <a:pt x="7051248" y="3364882"/>
                  <a:pt x="7062590" y="3381895"/>
                </a:cubicBezTo>
                <a:cubicBezTo>
                  <a:pt x="7073932" y="3398908"/>
                  <a:pt x="7085365" y="3412400"/>
                  <a:pt x="7096890" y="3422369"/>
                </a:cubicBezTo>
                <a:cubicBezTo>
                  <a:pt x="7108415" y="3432339"/>
                  <a:pt x="7119391" y="3439840"/>
                  <a:pt x="7129818" y="3444870"/>
                </a:cubicBezTo>
                <a:cubicBezTo>
                  <a:pt x="7140245" y="3449901"/>
                  <a:pt x="7149758" y="3453148"/>
                  <a:pt x="7158356" y="3454612"/>
                </a:cubicBezTo>
                <a:cubicBezTo>
                  <a:pt x="7166954" y="3456075"/>
                  <a:pt x="7173906" y="3456807"/>
                  <a:pt x="7179211" y="3456807"/>
                </a:cubicBezTo>
                <a:cubicBezTo>
                  <a:pt x="7194943" y="3456807"/>
                  <a:pt x="7208572" y="3453743"/>
                  <a:pt x="7220096" y="3447614"/>
                </a:cubicBezTo>
                <a:cubicBezTo>
                  <a:pt x="7231621" y="3441486"/>
                  <a:pt x="7241134" y="3433391"/>
                  <a:pt x="7248634" y="3423330"/>
                </a:cubicBezTo>
                <a:cubicBezTo>
                  <a:pt x="7256135" y="3413268"/>
                  <a:pt x="7261714" y="3401972"/>
                  <a:pt x="7265373" y="3389441"/>
                </a:cubicBezTo>
                <a:cubicBezTo>
                  <a:pt x="7269032" y="3376910"/>
                  <a:pt x="7270861" y="3364150"/>
                  <a:pt x="7270861" y="3351162"/>
                </a:cubicBezTo>
                <a:cubicBezTo>
                  <a:pt x="7270861" y="3334698"/>
                  <a:pt x="7268895" y="3320383"/>
                  <a:pt x="7264961" y="3308218"/>
                </a:cubicBezTo>
                <a:cubicBezTo>
                  <a:pt x="7261028" y="3296053"/>
                  <a:pt x="7255998" y="3285672"/>
                  <a:pt x="7249869" y="3277074"/>
                </a:cubicBezTo>
                <a:cubicBezTo>
                  <a:pt x="7243741" y="3268476"/>
                  <a:pt x="7236835" y="3261433"/>
                  <a:pt x="7229152" y="3255945"/>
                </a:cubicBezTo>
                <a:cubicBezTo>
                  <a:pt x="7221468" y="3250457"/>
                  <a:pt x="7213922" y="3246158"/>
                  <a:pt x="7206514" y="3243048"/>
                </a:cubicBezTo>
                <a:cubicBezTo>
                  <a:pt x="7199105" y="3239938"/>
                  <a:pt x="7192153" y="3237788"/>
                  <a:pt x="7185659" y="3236599"/>
                </a:cubicBezTo>
                <a:cubicBezTo>
                  <a:pt x="7179165" y="3235410"/>
                  <a:pt x="7173997" y="3234816"/>
                  <a:pt x="7170155" y="3234816"/>
                </a:cubicBezTo>
                <a:cubicBezTo>
                  <a:pt x="7160826" y="3234816"/>
                  <a:pt x="7152685" y="3236416"/>
                  <a:pt x="7145734" y="3239618"/>
                </a:cubicBezTo>
                <a:cubicBezTo>
                  <a:pt x="7138782" y="3242819"/>
                  <a:pt x="7132929" y="3246889"/>
                  <a:pt x="7128172" y="3251829"/>
                </a:cubicBezTo>
                <a:cubicBezTo>
                  <a:pt x="7123416" y="3256768"/>
                  <a:pt x="7119848" y="3262210"/>
                  <a:pt x="7117470" y="3268155"/>
                </a:cubicBezTo>
                <a:cubicBezTo>
                  <a:pt x="7115092" y="3274101"/>
                  <a:pt x="7113903" y="3279818"/>
                  <a:pt x="7113903" y="3285306"/>
                </a:cubicBezTo>
                <a:cubicBezTo>
                  <a:pt x="7113903" y="3291160"/>
                  <a:pt x="7114909" y="3296739"/>
                  <a:pt x="7116921" y="3302044"/>
                </a:cubicBezTo>
                <a:cubicBezTo>
                  <a:pt x="7118934" y="3307349"/>
                  <a:pt x="7121815" y="3312014"/>
                  <a:pt x="7125565" y="3316039"/>
                </a:cubicBezTo>
                <a:cubicBezTo>
                  <a:pt x="7129315" y="3320063"/>
                  <a:pt x="7133889" y="3323265"/>
                  <a:pt x="7139285" y="3325643"/>
                </a:cubicBezTo>
                <a:cubicBezTo>
                  <a:pt x="7144682" y="3328021"/>
                  <a:pt x="7150856" y="3329210"/>
                  <a:pt x="7157807" y="3329210"/>
                </a:cubicBezTo>
                <a:cubicBezTo>
                  <a:pt x="7161649" y="3329210"/>
                  <a:pt x="7165857" y="3328570"/>
                  <a:pt x="7170430" y="3327289"/>
                </a:cubicBezTo>
                <a:cubicBezTo>
                  <a:pt x="7175003" y="3326009"/>
                  <a:pt x="7179211" y="3323905"/>
                  <a:pt x="7183052" y="3320978"/>
                </a:cubicBezTo>
                <a:cubicBezTo>
                  <a:pt x="7186894" y="3318051"/>
                  <a:pt x="7190141" y="3314301"/>
                  <a:pt x="7192793" y="3309727"/>
                </a:cubicBezTo>
                <a:cubicBezTo>
                  <a:pt x="7195446" y="3305154"/>
                  <a:pt x="7196772" y="3299574"/>
                  <a:pt x="7196772" y="3292989"/>
                </a:cubicBezTo>
                <a:cubicBezTo>
                  <a:pt x="7196772" y="3289513"/>
                  <a:pt x="7196407" y="3285809"/>
                  <a:pt x="7195675" y="3281876"/>
                </a:cubicBezTo>
                <a:cubicBezTo>
                  <a:pt x="7194943" y="3277943"/>
                  <a:pt x="7193571" y="3273689"/>
                  <a:pt x="7191559" y="3269116"/>
                </a:cubicBezTo>
                <a:cubicBezTo>
                  <a:pt x="7192474" y="3268933"/>
                  <a:pt x="7193297" y="3268841"/>
                  <a:pt x="7194028" y="3268841"/>
                </a:cubicBezTo>
                <a:cubicBezTo>
                  <a:pt x="7194760" y="3268841"/>
                  <a:pt x="7195583" y="3268841"/>
                  <a:pt x="7196498" y="3268841"/>
                </a:cubicBezTo>
                <a:cubicBezTo>
                  <a:pt x="7204364" y="3268841"/>
                  <a:pt x="7211636" y="3270991"/>
                  <a:pt x="7218313" y="3275290"/>
                </a:cubicBezTo>
                <a:cubicBezTo>
                  <a:pt x="7224990" y="3279589"/>
                  <a:pt x="7230753" y="3285031"/>
                  <a:pt x="7235600" y="3291617"/>
                </a:cubicBezTo>
                <a:cubicBezTo>
                  <a:pt x="7240448" y="3298202"/>
                  <a:pt x="7244244" y="3305474"/>
                  <a:pt x="7246988" y="3313432"/>
                </a:cubicBezTo>
                <a:cubicBezTo>
                  <a:pt x="7249732" y="3321389"/>
                  <a:pt x="7251104" y="3329027"/>
                  <a:pt x="7251104" y="3336344"/>
                </a:cubicBezTo>
                <a:cubicBezTo>
                  <a:pt x="7251104" y="3343845"/>
                  <a:pt x="7249686" y="3352306"/>
                  <a:pt x="7246851" y="3361726"/>
                </a:cubicBezTo>
                <a:cubicBezTo>
                  <a:pt x="7244015" y="3371148"/>
                  <a:pt x="7239534" y="3380020"/>
                  <a:pt x="7233405" y="3388343"/>
                </a:cubicBezTo>
                <a:cubicBezTo>
                  <a:pt x="7227277" y="3396667"/>
                  <a:pt x="7219273" y="3403664"/>
                  <a:pt x="7209395" y="3409335"/>
                </a:cubicBezTo>
                <a:cubicBezTo>
                  <a:pt x="7199516" y="3415006"/>
                  <a:pt x="7187626" y="3417842"/>
                  <a:pt x="7173723" y="3417842"/>
                </a:cubicBezTo>
                <a:cubicBezTo>
                  <a:pt x="7159820" y="3417842"/>
                  <a:pt x="7145734" y="3414960"/>
                  <a:pt x="7131465" y="3409198"/>
                </a:cubicBezTo>
                <a:cubicBezTo>
                  <a:pt x="7117196" y="3403436"/>
                  <a:pt x="7103293" y="3393557"/>
                  <a:pt x="7089756" y="3379563"/>
                </a:cubicBezTo>
                <a:cubicBezTo>
                  <a:pt x="7076219" y="3365568"/>
                  <a:pt x="7063276" y="3346772"/>
                  <a:pt x="7050928" y="3323173"/>
                </a:cubicBezTo>
                <a:cubicBezTo>
                  <a:pt x="7038580" y="3299574"/>
                  <a:pt x="7027375" y="3269939"/>
                  <a:pt x="7017313" y="3234267"/>
                </a:cubicBezTo>
                <a:close/>
                <a:moveTo>
                  <a:pt x="3240398" y="3226858"/>
                </a:moveTo>
                <a:cubicBezTo>
                  <a:pt x="3248263" y="3262713"/>
                  <a:pt x="3257364" y="3293263"/>
                  <a:pt x="3267701" y="3318508"/>
                </a:cubicBezTo>
                <a:cubicBezTo>
                  <a:pt x="3278037" y="3343753"/>
                  <a:pt x="3288874" y="3364882"/>
                  <a:pt x="3300216" y="3381895"/>
                </a:cubicBezTo>
                <a:cubicBezTo>
                  <a:pt x="3311559" y="3398908"/>
                  <a:pt x="3322992" y="3412400"/>
                  <a:pt x="3334518" y="3422369"/>
                </a:cubicBezTo>
                <a:cubicBezTo>
                  <a:pt x="3346043" y="3432339"/>
                  <a:pt x="3357018" y="3439840"/>
                  <a:pt x="3367445" y="3444870"/>
                </a:cubicBezTo>
                <a:cubicBezTo>
                  <a:pt x="3377873" y="3449901"/>
                  <a:pt x="3387385" y="3453148"/>
                  <a:pt x="3395984" y="3454612"/>
                </a:cubicBezTo>
                <a:cubicBezTo>
                  <a:pt x="3404582" y="3456075"/>
                  <a:pt x="3411533" y="3456807"/>
                  <a:pt x="3416838" y="3456807"/>
                </a:cubicBezTo>
                <a:cubicBezTo>
                  <a:pt x="3432570" y="3456807"/>
                  <a:pt x="3446199" y="3453743"/>
                  <a:pt x="3457724" y="3447614"/>
                </a:cubicBezTo>
                <a:cubicBezTo>
                  <a:pt x="3469248" y="3441486"/>
                  <a:pt x="3478762" y="3433391"/>
                  <a:pt x="3486262" y="3423330"/>
                </a:cubicBezTo>
                <a:cubicBezTo>
                  <a:pt x="3493762" y="3413268"/>
                  <a:pt x="3499341" y="3401972"/>
                  <a:pt x="3503000" y="3389441"/>
                </a:cubicBezTo>
                <a:cubicBezTo>
                  <a:pt x="3506659" y="3376910"/>
                  <a:pt x="3508488" y="3364150"/>
                  <a:pt x="3508488" y="3351162"/>
                </a:cubicBezTo>
                <a:cubicBezTo>
                  <a:pt x="3508488" y="3334698"/>
                  <a:pt x="3506522" y="3320383"/>
                  <a:pt x="3502588" y="3308218"/>
                </a:cubicBezTo>
                <a:cubicBezTo>
                  <a:pt x="3498656" y="3296053"/>
                  <a:pt x="3493625" y="3285672"/>
                  <a:pt x="3487497" y="3277074"/>
                </a:cubicBezTo>
                <a:cubicBezTo>
                  <a:pt x="3481368" y="3268476"/>
                  <a:pt x="3474462" y="3261433"/>
                  <a:pt x="3466779" y="3255945"/>
                </a:cubicBezTo>
                <a:cubicBezTo>
                  <a:pt x="3459096" y="3250457"/>
                  <a:pt x="3451550" y="3246158"/>
                  <a:pt x="3444141" y="3243048"/>
                </a:cubicBezTo>
                <a:cubicBezTo>
                  <a:pt x="3436732" y="3239938"/>
                  <a:pt x="3429781" y="3237788"/>
                  <a:pt x="3423286" y="3236599"/>
                </a:cubicBezTo>
                <a:cubicBezTo>
                  <a:pt x="3416792" y="3235410"/>
                  <a:pt x="3411624" y="3234816"/>
                  <a:pt x="3407782" y="3234816"/>
                </a:cubicBezTo>
                <a:cubicBezTo>
                  <a:pt x="3398453" y="3234816"/>
                  <a:pt x="3390313" y="3236416"/>
                  <a:pt x="3383360" y="3239618"/>
                </a:cubicBezTo>
                <a:cubicBezTo>
                  <a:pt x="3376409" y="3242819"/>
                  <a:pt x="3370556" y="3246889"/>
                  <a:pt x="3365799" y="3251829"/>
                </a:cubicBezTo>
                <a:cubicBezTo>
                  <a:pt x="3361042" y="3256768"/>
                  <a:pt x="3357475" y="3262210"/>
                  <a:pt x="3355097" y="3268155"/>
                </a:cubicBezTo>
                <a:cubicBezTo>
                  <a:pt x="3352720" y="3274101"/>
                  <a:pt x="3351530" y="3279818"/>
                  <a:pt x="3351530" y="3285306"/>
                </a:cubicBezTo>
                <a:cubicBezTo>
                  <a:pt x="3351530" y="3291160"/>
                  <a:pt x="3352535" y="3296739"/>
                  <a:pt x="3354549" y="3302044"/>
                </a:cubicBezTo>
                <a:cubicBezTo>
                  <a:pt x="3356561" y="3307349"/>
                  <a:pt x="3359443" y="3312014"/>
                  <a:pt x="3363192" y="3316039"/>
                </a:cubicBezTo>
                <a:cubicBezTo>
                  <a:pt x="3366943" y="3320063"/>
                  <a:pt x="3371516" y="3323265"/>
                  <a:pt x="3376913" y="3325643"/>
                </a:cubicBezTo>
                <a:cubicBezTo>
                  <a:pt x="3382308" y="3328021"/>
                  <a:pt x="3388483" y="3329210"/>
                  <a:pt x="3395434" y="3329210"/>
                </a:cubicBezTo>
                <a:cubicBezTo>
                  <a:pt x="3399276" y="3329210"/>
                  <a:pt x="3403483" y="3328570"/>
                  <a:pt x="3408057" y="3327289"/>
                </a:cubicBezTo>
                <a:cubicBezTo>
                  <a:pt x="3412631" y="3326009"/>
                  <a:pt x="3416838" y="3323905"/>
                  <a:pt x="3420680" y="3320978"/>
                </a:cubicBezTo>
                <a:cubicBezTo>
                  <a:pt x="3424521" y="3318051"/>
                  <a:pt x="3427769" y="3314301"/>
                  <a:pt x="3430420" y="3309727"/>
                </a:cubicBezTo>
                <a:cubicBezTo>
                  <a:pt x="3433073" y="3305154"/>
                  <a:pt x="3434400" y="3299574"/>
                  <a:pt x="3434400" y="3292989"/>
                </a:cubicBezTo>
                <a:cubicBezTo>
                  <a:pt x="3434400" y="3289513"/>
                  <a:pt x="3434034" y="3285809"/>
                  <a:pt x="3433302" y="3281876"/>
                </a:cubicBezTo>
                <a:cubicBezTo>
                  <a:pt x="3432570" y="3277943"/>
                  <a:pt x="3431198" y="3273689"/>
                  <a:pt x="3429186" y="3269116"/>
                </a:cubicBezTo>
                <a:cubicBezTo>
                  <a:pt x="3430101" y="3268933"/>
                  <a:pt x="3430924" y="3268841"/>
                  <a:pt x="3431655" y="3268841"/>
                </a:cubicBezTo>
                <a:cubicBezTo>
                  <a:pt x="3432387" y="3268841"/>
                  <a:pt x="3433210" y="3268841"/>
                  <a:pt x="3434126" y="3268841"/>
                </a:cubicBezTo>
                <a:cubicBezTo>
                  <a:pt x="3441991" y="3268841"/>
                  <a:pt x="3449263" y="3270991"/>
                  <a:pt x="3455940" y="3275290"/>
                </a:cubicBezTo>
                <a:cubicBezTo>
                  <a:pt x="3462617" y="3279589"/>
                  <a:pt x="3468380" y="3285031"/>
                  <a:pt x="3473228" y="3291617"/>
                </a:cubicBezTo>
                <a:cubicBezTo>
                  <a:pt x="3478075" y="3298202"/>
                  <a:pt x="3481871" y="3305474"/>
                  <a:pt x="3484615" y="3313432"/>
                </a:cubicBezTo>
                <a:cubicBezTo>
                  <a:pt x="3487360" y="3321389"/>
                  <a:pt x="3488732" y="3329027"/>
                  <a:pt x="3488732" y="3336344"/>
                </a:cubicBezTo>
                <a:cubicBezTo>
                  <a:pt x="3488732" y="3343845"/>
                  <a:pt x="3487313" y="3352306"/>
                  <a:pt x="3484479" y="3361726"/>
                </a:cubicBezTo>
                <a:cubicBezTo>
                  <a:pt x="3481642" y="3371148"/>
                  <a:pt x="3477161" y="3380020"/>
                  <a:pt x="3471033" y="3388343"/>
                </a:cubicBezTo>
                <a:cubicBezTo>
                  <a:pt x="3464903" y="3396667"/>
                  <a:pt x="3456901" y="3403664"/>
                  <a:pt x="3447022" y="3409335"/>
                </a:cubicBezTo>
                <a:cubicBezTo>
                  <a:pt x="3437144" y="3415006"/>
                  <a:pt x="3425252" y="3417842"/>
                  <a:pt x="3411350" y="3417842"/>
                </a:cubicBezTo>
                <a:cubicBezTo>
                  <a:pt x="3397447" y="3417842"/>
                  <a:pt x="3383360" y="3414960"/>
                  <a:pt x="3369092" y="3409198"/>
                </a:cubicBezTo>
                <a:cubicBezTo>
                  <a:pt x="3354823" y="3403436"/>
                  <a:pt x="3340920" y="3393557"/>
                  <a:pt x="3327383" y="3379563"/>
                </a:cubicBezTo>
                <a:cubicBezTo>
                  <a:pt x="3313846" y="3365568"/>
                  <a:pt x="3300904" y="3346772"/>
                  <a:pt x="3288554" y="3323173"/>
                </a:cubicBezTo>
                <a:cubicBezTo>
                  <a:pt x="3276207" y="3299574"/>
                  <a:pt x="3265003" y="3269939"/>
                  <a:pt x="3254941" y="3234267"/>
                </a:cubicBezTo>
                <a:close/>
                <a:moveTo>
                  <a:pt x="7549858" y="3218900"/>
                </a:moveTo>
                <a:cubicBezTo>
                  <a:pt x="7560834" y="3218900"/>
                  <a:pt x="7571535" y="3220638"/>
                  <a:pt x="7581963" y="3224114"/>
                </a:cubicBezTo>
                <a:cubicBezTo>
                  <a:pt x="7592390" y="3227590"/>
                  <a:pt x="7601994" y="3232804"/>
                  <a:pt x="7610775" y="3239755"/>
                </a:cubicBezTo>
                <a:lnTo>
                  <a:pt x="7553974" y="3294910"/>
                </a:lnTo>
                <a:cubicBezTo>
                  <a:pt x="7549766" y="3283385"/>
                  <a:pt x="7543958" y="3274878"/>
                  <a:pt x="7536549" y="3269390"/>
                </a:cubicBezTo>
                <a:cubicBezTo>
                  <a:pt x="7529140" y="3263902"/>
                  <a:pt x="7521046" y="3261158"/>
                  <a:pt x="7512265" y="3261158"/>
                </a:cubicBezTo>
                <a:cubicBezTo>
                  <a:pt x="7504948" y="3261158"/>
                  <a:pt x="7498042" y="3262485"/>
                  <a:pt x="7491547" y="3265137"/>
                </a:cubicBezTo>
                <a:cubicBezTo>
                  <a:pt x="7485054" y="3267790"/>
                  <a:pt x="7479428" y="3270579"/>
                  <a:pt x="7474672" y="3273506"/>
                </a:cubicBezTo>
                <a:cubicBezTo>
                  <a:pt x="7479428" y="3262896"/>
                  <a:pt x="7484779" y="3254070"/>
                  <a:pt x="7490724" y="3247027"/>
                </a:cubicBezTo>
                <a:cubicBezTo>
                  <a:pt x="7496670" y="3239984"/>
                  <a:pt x="7502890" y="3234358"/>
                  <a:pt x="7509383" y="3230151"/>
                </a:cubicBezTo>
                <a:cubicBezTo>
                  <a:pt x="7515878" y="3225944"/>
                  <a:pt x="7522601" y="3223016"/>
                  <a:pt x="7529552" y="3221370"/>
                </a:cubicBezTo>
                <a:cubicBezTo>
                  <a:pt x="7536504" y="3219724"/>
                  <a:pt x="7543272" y="3218900"/>
                  <a:pt x="7549858" y="3218900"/>
                </a:cubicBezTo>
                <a:close/>
                <a:moveTo>
                  <a:pt x="5760134" y="3209296"/>
                </a:moveTo>
                <a:lnTo>
                  <a:pt x="5883890" y="3209296"/>
                </a:lnTo>
                <a:lnTo>
                  <a:pt x="5883890" y="3314392"/>
                </a:lnTo>
                <a:cubicBezTo>
                  <a:pt x="5876755" y="3306160"/>
                  <a:pt x="5869484" y="3297974"/>
                  <a:pt x="5862075" y="3289833"/>
                </a:cubicBezTo>
                <a:cubicBezTo>
                  <a:pt x="5854666" y="3281693"/>
                  <a:pt x="5846845" y="3273598"/>
                  <a:pt x="5838613" y="3265549"/>
                </a:cubicBezTo>
                <a:cubicBezTo>
                  <a:pt x="5828004" y="3255305"/>
                  <a:pt x="5816387" y="3245426"/>
                  <a:pt x="5803764" y="3235913"/>
                </a:cubicBezTo>
                <a:cubicBezTo>
                  <a:pt x="5791142" y="3226401"/>
                  <a:pt x="5776598" y="3217528"/>
                  <a:pt x="5760134" y="3209296"/>
                </a:cubicBezTo>
                <a:close/>
                <a:moveTo>
                  <a:pt x="3929060" y="3209296"/>
                </a:moveTo>
                <a:lnTo>
                  <a:pt x="4077786" y="3209296"/>
                </a:lnTo>
                <a:lnTo>
                  <a:pt x="4077786" y="3322899"/>
                </a:lnTo>
                <a:cubicBezTo>
                  <a:pt x="4075591" y="3319057"/>
                  <a:pt x="4072481" y="3314164"/>
                  <a:pt x="4068456" y="3308218"/>
                </a:cubicBezTo>
                <a:cubicBezTo>
                  <a:pt x="4064432" y="3302273"/>
                  <a:pt x="4059858" y="3296419"/>
                  <a:pt x="4054736" y="3290656"/>
                </a:cubicBezTo>
                <a:cubicBezTo>
                  <a:pt x="4049614" y="3284894"/>
                  <a:pt x="4044080" y="3279955"/>
                  <a:pt x="4038135" y="3275839"/>
                </a:cubicBezTo>
                <a:cubicBezTo>
                  <a:pt x="4032189" y="3271723"/>
                  <a:pt x="4026381" y="3269665"/>
                  <a:pt x="4020710" y="3269665"/>
                </a:cubicBezTo>
                <a:cubicBezTo>
                  <a:pt x="4017966" y="3269665"/>
                  <a:pt x="4015314" y="3270351"/>
                  <a:pt x="4012753" y="3271723"/>
                </a:cubicBezTo>
                <a:cubicBezTo>
                  <a:pt x="4010192" y="3273095"/>
                  <a:pt x="4007722" y="3274787"/>
                  <a:pt x="4005344" y="3276799"/>
                </a:cubicBezTo>
                <a:cubicBezTo>
                  <a:pt x="4002966" y="3278811"/>
                  <a:pt x="4000679" y="3281007"/>
                  <a:pt x="3998484" y="3283385"/>
                </a:cubicBezTo>
                <a:cubicBezTo>
                  <a:pt x="3996289" y="3285763"/>
                  <a:pt x="3994276" y="3287867"/>
                  <a:pt x="3992447" y="3289696"/>
                </a:cubicBezTo>
                <a:cubicBezTo>
                  <a:pt x="3992264" y="3280001"/>
                  <a:pt x="3990572" y="3271128"/>
                  <a:pt x="3987371" y="3263079"/>
                </a:cubicBezTo>
                <a:cubicBezTo>
                  <a:pt x="3984169" y="3255030"/>
                  <a:pt x="3979733" y="3247713"/>
                  <a:pt x="3974062" y="3241127"/>
                </a:cubicBezTo>
                <a:cubicBezTo>
                  <a:pt x="3968391" y="3234541"/>
                  <a:pt x="3961714" y="3228596"/>
                  <a:pt x="3954031" y="3223291"/>
                </a:cubicBezTo>
                <a:cubicBezTo>
                  <a:pt x="3946348" y="3217986"/>
                  <a:pt x="3938024" y="3213321"/>
                  <a:pt x="3929060" y="3209296"/>
                </a:cubicBezTo>
                <a:close/>
                <a:moveTo>
                  <a:pt x="1162343" y="3209296"/>
                </a:moveTo>
                <a:lnTo>
                  <a:pt x="1312441" y="3209296"/>
                </a:lnTo>
                <a:lnTo>
                  <a:pt x="1312441" y="3402201"/>
                </a:lnTo>
                <a:cubicBezTo>
                  <a:pt x="1309331" y="3396896"/>
                  <a:pt x="1306313" y="3391591"/>
                  <a:pt x="1303386" y="3386285"/>
                </a:cubicBezTo>
                <a:cubicBezTo>
                  <a:pt x="1300459" y="3380981"/>
                  <a:pt x="1297257" y="3375813"/>
                  <a:pt x="1293782" y="3370782"/>
                </a:cubicBezTo>
                <a:cubicBezTo>
                  <a:pt x="1290306" y="3365751"/>
                  <a:pt x="1286281" y="3360812"/>
                  <a:pt x="1281708" y="3355964"/>
                </a:cubicBezTo>
                <a:cubicBezTo>
                  <a:pt x="1277135" y="3351116"/>
                  <a:pt x="1271647" y="3346497"/>
                  <a:pt x="1265244" y="3342107"/>
                </a:cubicBezTo>
                <a:cubicBezTo>
                  <a:pt x="1265976" y="3338082"/>
                  <a:pt x="1266524" y="3334332"/>
                  <a:pt x="1266890" y="3330856"/>
                </a:cubicBezTo>
                <a:cubicBezTo>
                  <a:pt x="1267256" y="3327381"/>
                  <a:pt x="1267439" y="3324088"/>
                  <a:pt x="1267439" y="3320978"/>
                </a:cubicBezTo>
                <a:cubicBezTo>
                  <a:pt x="1267439" y="3306343"/>
                  <a:pt x="1264741" y="3293355"/>
                  <a:pt x="1259344" y="3282013"/>
                </a:cubicBezTo>
                <a:cubicBezTo>
                  <a:pt x="1253948" y="3270671"/>
                  <a:pt x="1246539" y="3260564"/>
                  <a:pt x="1237118" y="3251691"/>
                </a:cubicBezTo>
                <a:cubicBezTo>
                  <a:pt x="1227696" y="3242819"/>
                  <a:pt x="1216583" y="3234953"/>
                  <a:pt x="1203778" y="3228093"/>
                </a:cubicBezTo>
                <a:cubicBezTo>
                  <a:pt x="1190972" y="3221233"/>
                  <a:pt x="1177161" y="3214967"/>
                  <a:pt x="1162343" y="3209296"/>
                </a:cubicBezTo>
                <a:close/>
                <a:moveTo>
                  <a:pt x="4239665" y="3207650"/>
                </a:moveTo>
                <a:cubicBezTo>
                  <a:pt x="4243140" y="3207650"/>
                  <a:pt x="4246341" y="3208382"/>
                  <a:pt x="4249269" y="3209845"/>
                </a:cubicBezTo>
                <a:cubicBezTo>
                  <a:pt x="4252195" y="3211309"/>
                  <a:pt x="4254665" y="3213275"/>
                  <a:pt x="4256677" y="3215745"/>
                </a:cubicBezTo>
                <a:cubicBezTo>
                  <a:pt x="4258690" y="3218214"/>
                  <a:pt x="4260290" y="3221050"/>
                  <a:pt x="4261480" y="3224251"/>
                </a:cubicBezTo>
                <a:cubicBezTo>
                  <a:pt x="4262668" y="3227453"/>
                  <a:pt x="4263263" y="3230791"/>
                  <a:pt x="4263263" y="3234267"/>
                </a:cubicBezTo>
                <a:cubicBezTo>
                  <a:pt x="4263263" y="3240121"/>
                  <a:pt x="4261754" y="3246295"/>
                  <a:pt x="4258735" y="3252789"/>
                </a:cubicBezTo>
                <a:cubicBezTo>
                  <a:pt x="4255717" y="3259283"/>
                  <a:pt x="4251830" y="3265274"/>
                  <a:pt x="4247073" y="3270762"/>
                </a:cubicBezTo>
                <a:cubicBezTo>
                  <a:pt x="4242317" y="3276250"/>
                  <a:pt x="4237012" y="3280778"/>
                  <a:pt x="4231158" y="3284345"/>
                </a:cubicBezTo>
                <a:cubicBezTo>
                  <a:pt x="4225304" y="3287912"/>
                  <a:pt x="4219542" y="3289696"/>
                  <a:pt x="4213871" y="3289696"/>
                </a:cubicBezTo>
                <a:cubicBezTo>
                  <a:pt x="4207102" y="3289696"/>
                  <a:pt x="4201568" y="3287089"/>
                  <a:pt x="4197269" y="3281876"/>
                </a:cubicBezTo>
                <a:cubicBezTo>
                  <a:pt x="4192971" y="3276662"/>
                  <a:pt x="4190821" y="3270122"/>
                  <a:pt x="4190821" y="3262256"/>
                </a:cubicBezTo>
                <a:cubicBezTo>
                  <a:pt x="4190821" y="3258597"/>
                  <a:pt x="4192056" y="3253704"/>
                  <a:pt x="4194525" y="3247575"/>
                </a:cubicBezTo>
                <a:cubicBezTo>
                  <a:pt x="4196995" y="3241447"/>
                  <a:pt x="4200425" y="3235410"/>
                  <a:pt x="4204816" y="3229465"/>
                </a:cubicBezTo>
                <a:cubicBezTo>
                  <a:pt x="4209206" y="3223520"/>
                  <a:pt x="4214374" y="3218397"/>
                  <a:pt x="4220319" y="3214098"/>
                </a:cubicBezTo>
                <a:cubicBezTo>
                  <a:pt x="4226265" y="3209799"/>
                  <a:pt x="4232713" y="3207650"/>
                  <a:pt x="4239665" y="3207650"/>
                </a:cubicBezTo>
                <a:close/>
                <a:moveTo>
                  <a:pt x="6275968" y="3188716"/>
                </a:moveTo>
                <a:lnTo>
                  <a:pt x="6291060" y="3209296"/>
                </a:lnTo>
                <a:lnTo>
                  <a:pt x="6445274" y="3209296"/>
                </a:lnTo>
                <a:lnTo>
                  <a:pt x="6445274" y="3229053"/>
                </a:lnTo>
                <a:lnTo>
                  <a:pt x="6297920" y="3319057"/>
                </a:lnTo>
                <a:lnTo>
                  <a:pt x="6323988" y="3355004"/>
                </a:lnTo>
                <a:cubicBezTo>
                  <a:pt x="6338440" y="3357016"/>
                  <a:pt x="6352298" y="3361224"/>
                  <a:pt x="6365560" y="3367626"/>
                </a:cubicBezTo>
                <a:cubicBezTo>
                  <a:pt x="6378823" y="3374029"/>
                  <a:pt x="6391126" y="3382673"/>
                  <a:pt x="6402467" y="3393557"/>
                </a:cubicBezTo>
                <a:cubicBezTo>
                  <a:pt x="6413810" y="3404442"/>
                  <a:pt x="6424100" y="3417567"/>
                  <a:pt x="6433337" y="3432934"/>
                </a:cubicBezTo>
                <a:cubicBezTo>
                  <a:pt x="6442576" y="3448300"/>
                  <a:pt x="6450305" y="3465954"/>
                  <a:pt x="6456524" y="3485893"/>
                </a:cubicBezTo>
                <a:lnTo>
                  <a:pt x="6467226" y="3494949"/>
                </a:lnTo>
                <a:lnTo>
                  <a:pt x="6467226" y="3262256"/>
                </a:lnTo>
                <a:lnTo>
                  <a:pt x="6470519" y="3262256"/>
                </a:lnTo>
                <a:cubicBezTo>
                  <a:pt x="6479849" y="3262256"/>
                  <a:pt x="6489224" y="3263582"/>
                  <a:pt x="6498645" y="3266235"/>
                </a:cubicBezTo>
                <a:cubicBezTo>
                  <a:pt x="6508067" y="3268887"/>
                  <a:pt x="6516481" y="3272637"/>
                  <a:pt x="6523890" y="3277485"/>
                </a:cubicBezTo>
                <a:cubicBezTo>
                  <a:pt x="6531299" y="3282333"/>
                  <a:pt x="6537336" y="3288096"/>
                  <a:pt x="6542001" y="3294772"/>
                </a:cubicBezTo>
                <a:cubicBezTo>
                  <a:pt x="6546665" y="3301450"/>
                  <a:pt x="6548998" y="3308721"/>
                  <a:pt x="6548998" y="3316587"/>
                </a:cubicBezTo>
                <a:cubicBezTo>
                  <a:pt x="6548998" y="3322441"/>
                  <a:pt x="6547169" y="3329210"/>
                  <a:pt x="6543510" y="3336893"/>
                </a:cubicBezTo>
                <a:cubicBezTo>
                  <a:pt x="6536010" y="3332137"/>
                  <a:pt x="6529333" y="3329759"/>
                  <a:pt x="6523478" y="3329759"/>
                </a:cubicBezTo>
                <a:cubicBezTo>
                  <a:pt x="6518722" y="3329759"/>
                  <a:pt x="6514606" y="3330902"/>
                  <a:pt x="6511130" y="3333189"/>
                </a:cubicBezTo>
                <a:cubicBezTo>
                  <a:pt x="6507655" y="3335475"/>
                  <a:pt x="6504728" y="3338265"/>
                  <a:pt x="6502350" y="3341558"/>
                </a:cubicBezTo>
                <a:cubicBezTo>
                  <a:pt x="6499972" y="3344851"/>
                  <a:pt x="6498188" y="3348418"/>
                  <a:pt x="6496999" y="3352260"/>
                </a:cubicBezTo>
                <a:cubicBezTo>
                  <a:pt x="6495810" y="3356101"/>
                  <a:pt x="6495215" y="3359668"/>
                  <a:pt x="6495215" y="3362961"/>
                </a:cubicBezTo>
                <a:cubicBezTo>
                  <a:pt x="6495215" y="3367718"/>
                  <a:pt x="6496084" y="3371925"/>
                  <a:pt x="6497822" y="3375584"/>
                </a:cubicBezTo>
                <a:cubicBezTo>
                  <a:pt x="6499560" y="3379243"/>
                  <a:pt x="6501801" y="3382353"/>
                  <a:pt x="6504545" y="3384913"/>
                </a:cubicBezTo>
                <a:cubicBezTo>
                  <a:pt x="6507289" y="3387475"/>
                  <a:pt x="6510444" y="3389395"/>
                  <a:pt x="6514012" y="3390676"/>
                </a:cubicBezTo>
                <a:cubicBezTo>
                  <a:pt x="6517579" y="3391957"/>
                  <a:pt x="6521283" y="3392597"/>
                  <a:pt x="6525125" y="3392597"/>
                </a:cubicBezTo>
                <a:cubicBezTo>
                  <a:pt x="6532259" y="3392597"/>
                  <a:pt x="6538525" y="3390356"/>
                  <a:pt x="6543921" y="3385874"/>
                </a:cubicBezTo>
                <a:cubicBezTo>
                  <a:pt x="6549318" y="3381392"/>
                  <a:pt x="6553800" y="3375904"/>
                  <a:pt x="6557367" y="3369410"/>
                </a:cubicBezTo>
                <a:cubicBezTo>
                  <a:pt x="6560934" y="3362916"/>
                  <a:pt x="6563587" y="3355918"/>
                  <a:pt x="6565325" y="3348418"/>
                </a:cubicBezTo>
                <a:cubicBezTo>
                  <a:pt x="6567063" y="3340918"/>
                  <a:pt x="6567932" y="3334149"/>
                  <a:pt x="6567932" y="3328112"/>
                </a:cubicBezTo>
                <a:cubicBezTo>
                  <a:pt x="6567932" y="3317136"/>
                  <a:pt x="6565828" y="3306206"/>
                  <a:pt x="6561620" y="3295321"/>
                </a:cubicBezTo>
                <a:cubicBezTo>
                  <a:pt x="6557413" y="3284437"/>
                  <a:pt x="6551102" y="3274375"/>
                  <a:pt x="6542687" y="3265137"/>
                </a:cubicBezTo>
                <a:cubicBezTo>
                  <a:pt x="6534272" y="3255899"/>
                  <a:pt x="6523753" y="3247896"/>
                  <a:pt x="6511130" y="3241127"/>
                </a:cubicBezTo>
                <a:cubicBezTo>
                  <a:pt x="6498508" y="3234358"/>
                  <a:pt x="6483873" y="3229602"/>
                  <a:pt x="6467226" y="3226858"/>
                </a:cubicBezTo>
                <a:lnTo>
                  <a:pt x="6467226" y="3209296"/>
                </a:lnTo>
                <a:lnTo>
                  <a:pt x="6605385" y="3209296"/>
                </a:lnTo>
                <a:lnTo>
                  <a:pt x="6624184" y="3209296"/>
                </a:lnTo>
                <a:lnTo>
                  <a:pt x="6758776" y="3209296"/>
                </a:lnTo>
                <a:lnTo>
                  <a:pt x="6758776" y="3228504"/>
                </a:lnTo>
                <a:lnTo>
                  <a:pt x="6612245" y="3319057"/>
                </a:lnTo>
                <a:lnTo>
                  <a:pt x="6638039" y="3355552"/>
                </a:lnTo>
                <a:cubicBezTo>
                  <a:pt x="6654137" y="3357565"/>
                  <a:pt x="6668909" y="3361681"/>
                  <a:pt x="6682355" y="3367901"/>
                </a:cubicBezTo>
                <a:cubicBezTo>
                  <a:pt x="6695801" y="3374121"/>
                  <a:pt x="6708011" y="3382718"/>
                  <a:pt x="6718987" y="3393694"/>
                </a:cubicBezTo>
                <a:cubicBezTo>
                  <a:pt x="6729964" y="3404670"/>
                  <a:pt x="6739797" y="3417613"/>
                  <a:pt x="6748486" y="3432522"/>
                </a:cubicBezTo>
                <a:cubicBezTo>
                  <a:pt x="6757175" y="3447431"/>
                  <a:pt x="6764356" y="3464856"/>
                  <a:pt x="6770026" y="3484796"/>
                </a:cubicBezTo>
                <a:lnTo>
                  <a:pt x="6780728" y="3494949"/>
                </a:lnTo>
                <a:lnTo>
                  <a:pt x="6780728" y="3209296"/>
                </a:lnTo>
                <a:lnTo>
                  <a:pt x="6814935" y="3209296"/>
                </a:lnTo>
                <a:lnTo>
                  <a:pt x="6836980" y="3209296"/>
                </a:lnTo>
                <a:lnTo>
                  <a:pt x="6902744" y="3209296"/>
                </a:lnTo>
                <a:cubicBezTo>
                  <a:pt x="6895060" y="3215882"/>
                  <a:pt x="6887606" y="3223931"/>
                  <a:pt x="6880380" y="3233444"/>
                </a:cubicBezTo>
                <a:cubicBezTo>
                  <a:pt x="6873154" y="3242956"/>
                  <a:pt x="6866797" y="3253521"/>
                  <a:pt x="6861309" y="3265137"/>
                </a:cubicBezTo>
                <a:cubicBezTo>
                  <a:pt x="6855821" y="3276753"/>
                  <a:pt x="6851431" y="3289284"/>
                  <a:pt x="6848138" y="3302730"/>
                </a:cubicBezTo>
                <a:cubicBezTo>
                  <a:pt x="6844845" y="3316176"/>
                  <a:pt x="6843199" y="3330216"/>
                  <a:pt x="6843199" y="3344851"/>
                </a:cubicBezTo>
                <a:cubicBezTo>
                  <a:pt x="6843199" y="3358571"/>
                  <a:pt x="6843930" y="3370873"/>
                  <a:pt x="6845394" y="3381758"/>
                </a:cubicBezTo>
                <a:cubicBezTo>
                  <a:pt x="6846858" y="3392643"/>
                  <a:pt x="6848732" y="3402430"/>
                  <a:pt x="6851019" y="3411119"/>
                </a:cubicBezTo>
                <a:cubicBezTo>
                  <a:pt x="6853306" y="3419808"/>
                  <a:pt x="6855913" y="3427400"/>
                  <a:pt x="6858839" y="3433894"/>
                </a:cubicBezTo>
                <a:cubicBezTo>
                  <a:pt x="6861767" y="3440389"/>
                  <a:pt x="6864602" y="3445922"/>
                  <a:pt x="6867346" y="3450495"/>
                </a:cubicBezTo>
                <a:cubicBezTo>
                  <a:pt x="6871187" y="3456898"/>
                  <a:pt x="6875761" y="3462935"/>
                  <a:pt x="6881066" y="3468606"/>
                </a:cubicBezTo>
                <a:cubicBezTo>
                  <a:pt x="6886371" y="3474277"/>
                  <a:pt x="6892225" y="3479262"/>
                  <a:pt x="6898628" y="3483561"/>
                </a:cubicBezTo>
                <a:cubicBezTo>
                  <a:pt x="6905031" y="3487860"/>
                  <a:pt x="6912028" y="3491290"/>
                  <a:pt x="6919619" y="3493851"/>
                </a:cubicBezTo>
                <a:cubicBezTo>
                  <a:pt x="6927211" y="3496412"/>
                  <a:pt x="6935123" y="3497693"/>
                  <a:pt x="6943355" y="3497693"/>
                </a:cubicBezTo>
                <a:cubicBezTo>
                  <a:pt x="6949941" y="3497693"/>
                  <a:pt x="6955749" y="3496595"/>
                  <a:pt x="6960780" y="3494400"/>
                </a:cubicBezTo>
                <a:cubicBezTo>
                  <a:pt x="6965811" y="3492205"/>
                  <a:pt x="6970018" y="3489323"/>
                  <a:pt x="6973402" y="3485756"/>
                </a:cubicBezTo>
                <a:cubicBezTo>
                  <a:pt x="6976787" y="3482189"/>
                  <a:pt x="6979348" y="3478164"/>
                  <a:pt x="6981085" y="3473682"/>
                </a:cubicBezTo>
                <a:cubicBezTo>
                  <a:pt x="6982824" y="3469201"/>
                  <a:pt x="6983692" y="3464673"/>
                  <a:pt x="6983692" y="3460100"/>
                </a:cubicBezTo>
                <a:cubicBezTo>
                  <a:pt x="6983692" y="3454977"/>
                  <a:pt x="6982778" y="3450267"/>
                  <a:pt x="6980948" y="3445968"/>
                </a:cubicBezTo>
                <a:cubicBezTo>
                  <a:pt x="6979119" y="3441669"/>
                  <a:pt x="6976695" y="3437919"/>
                  <a:pt x="6973677" y="3434717"/>
                </a:cubicBezTo>
                <a:cubicBezTo>
                  <a:pt x="6970658" y="3431516"/>
                  <a:pt x="6967137" y="3429047"/>
                  <a:pt x="6963112" y="3427309"/>
                </a:cubicBezTo>
                <a:cubicBezTo>
                  <a:pt x="6959088" y="3425571"/>
                  <a:pt x="6954880" y="3424702"/>
                  <a:pt x="6950490" y="3424702"/>
                </a:cubicBezTo>
                <a:cubicBezTo>
                  <a:pt x="6946831" y="3424702"/>
                  <a:pt x="6943035" y="3425068"/>
                  <a:pt x="6939102" y="3425799"/>
                </a:cubicBezTo>
                <a:cubicBezTo>
                  <a:pt x="6935169" y="3426531"/>
                  <a:pt x="6931465" y="3428040"/>
                  <a:pt x="6927989" y="3430327"/>
                </a:cubicBezTo>
                <a:cubicBezTo>
                  <a:pt x="6924513" y="3432614"/>
                  <a:pt x="6921677" y="3435861"/>
                  <a:pt x="6919482" y="3440068"/>
                </a:cubicBezTo>
                <a:cubicBezTo>
                  <a:pt x="6917287" y="3444276"/>
                  <a:pt x="6916189" y="3449764"/>
                  <a:pt x="6916189" y="3456532"/>
                </a:cubicBezTo>
                <a:cubicBezTo>
                  <a:pt x="6916189" y="3457630"/>
                  <a:pt x="6916235" y="3458728"/>
                  <a:pt x="6916327" y="3459825"/>
                </a:cubicBezTo>
                <a:cubicBezTo>
                  <a:pt x="6916418" y="3460923"/>
                  <a:pt x="6916556" y="3462112"/>
                  <a:pt x="6916738" y="3463392"/>
                </a:cubicBezTo>
                <a:cubicBezTo>
                  <a:pt x="6909238" y="3461929"/>
                  <a:pt x="6902241" y="3458728"/>
                  <a:pt x="6895746" y="3453788"/>
                </a:cubicBezTo>
                <a:cubicBezTo>
                  <a:pt x="6889253" y="3448849"/>
                  <a:pt x="6883627" y="3442309"/>
                  <a:pt x="6878871" y="3434169"/>
                </a:cubicBezTo>
                <a:cubicBezTo>
                  <a:pt x="6874115" y="3426028"/>
                  <a:pt x="6870364" y="3416424"/>
                  <a:pt x="6867620" y="3405356"/>
                </a:cubicBezTo>
                <a:cubicBezTo>
                  <a:pt x="6864876" y="3394289"/>
                  <a:pt x="6863504" y="3381987"/>
                  <a:pt x="6863504" y="3368449"/>
                </a:cubicBezTo>
                <a:cubicBezTo>
                  <a:pt x="6863504" y="3354546"/>
                  <a:pt x="6865380" y="3340964"/>
                  <a:pt x="6869129" y="3327701"/>
                </a:cubicBezTo>
                <a:cubicBezTo>
                  <a:pt x="6872880" y="3314438"/>
                  <a:pt x="6877910" y="3301907"/>
                  <a:pt x="6884222" y="3290108"/>
                </a:cubicBezTo>
                <a:cubicBezTo>
                  <a:pt x="6890533" y="3278308"/>
                  <a:pt x="6897850" y="3267469"/>
                  <a:pt x="6906174" y="3257591"/>
                </a:cubicBezTo>
                <a:cubicBezTo>
                  <a:pt x="6914498" y="3247713"/>
                  <a:pt x="6923279" y="3239206"/>
                  <a:pt x="6932516" y="3232072"/>
                </a:cubicBezTo>
                <a:cubicBezTo>
                  <a:pt x="6941755" y="3224937"/>
                  <a:pt x="6951222" y="3219358"/>
                  <a:pt x="6960917" y="3215333"/>
                </a:cubicBezTo>
                <a:cubicBezTo>
                  <a:pt x="6970613" y="3211309"/>
                  <a:pt x="6979851" y="3209296"/>
                  <a:pt x="6988631" y="3209296"/>
                </a:cubicBezTo>
                <a:lnTo>
                  <a:pt x="6995910" y="3209296"/>
                </a:lnTo>
                <a:lnTo>
                  <a:pt x="7017992" y="3209296"/>
                </a:lnTo>
                <a:lnTo>
                  <a:pt x="7327113" y="3209296"/>
                </a:lnTo>
                <a:lnTo>
                  <a:pt x="7312021" y="3188716"/>
                </a:lnTo>
                <a:lnTo>
                  <a:pt x="7002900" y="3188716"/>
                </a:lnTo>
                <a:lnTo>
                  <a:pt x="6980818" y="3188716"/>
                </a:lnTo>
                <a:lnTo>
                  <a:pt x="6821888" y="3188716"/>
                </a:lnTo>
                <a:lnTo>
                  <a:pt x="6799843" y="3188716"/>
                </a:lnTo>
                <a:lnTo>
                  <a:pt x="6609092" y="3188716"/>
                </a:lnTo>
                <a:lnTo>
                  <a:pt x="6590293" y="3188716"/>
                </a:lnTo>
                <a:close/>
                <a:moveTo>
                  <a:pt x="3856618" y="3188716"/>
                </a:moveTo>
                <a:lnTo>
                  <a:pt x="3871710" y="3209296"/>
                </a:lnTo>
                <a:lnTo>
                  <a:pt x="3879668" y="3209296"/>
                </a:lnTo>
                <a:lnTo>
                  <a:pt x="3883510" y="3225760"/>
                </a:lnTo>
                <a:cubicBezTo>
                  <a:pt x="3888083" y="3228688"/>
                  <a:pt x="3894166" y="3231248"/>
                  <a:pt x="3901757" y="3233444"/>
                </a:cubicBezTo>
                <a:cubicBezTo>
                  <a:pt x="3909349" y="3235639"/>
                  <a:pt x="3917215" y="3237834"/>
                  <a:pt x="3925356" y="3240029"/>
                </a:cubicBezTo>
                <a:cubicBezTo>
                  <a:pt x="3933496" y="3242224"/>
                  <a:pt x="3941271" y="3244648"/>
                  <a:pt x="3948680" y="3247301"/>
                </a:cubicBezTo>
                <a:cubicBezTo>
                  <a:pt x="3956089" y="3249954"/>
                  <a:pt x="3961897" y="3253109"/>
                  <a:pt x="3966105" y="3256768"/>
                </a:cubicBezTo>
                <a:cubicBezTo>
                  <a:pt x="3967568" y="3258049"/>
                  <a:pt x="3969031" y="3260061"/>
                  <a:pt x="3970495" y="3262805"/>
                </a:cubicBezTo>
                <a:cubicBezTo>
                  <a:pt x="3971959" y="3265549"/>
                  <a:pt x="3973331" y="3268704"/>
                  <a:pt x="3974611" y="3272271"/>
                </a:cubicBezTo>
                <a:cubicBezTo>
                  <a:pt x="3975891" y="3275839"/>
                  <a:pt x="3976898" y="3279680"/>
                  <a:pt x="3977629" y="3283796"/>
                </a:cubicBezTo>
                <a:cubicBezTo>
                  <a:pt x="3978361" y="3287912"/>
                  <a:pt x="3978727" y="3291983"/>
                  <a:pt x="3978727" y="3296007"/>
                </a:cubicBezTo>
                <a:cubicBezTo>
                  <a:pt x="3978727" y="3298934"/>
                  <a:pt x="3978453" y="3301770"/>
                  <a:pt x="3977904" y="3304514"/>
                </a:cubicBezTo>
                <a:cubicBezTo>
                  <a:pt x="3976257" y="3307441"/>
                  <a:pt x="3973833" y="3311054"/>
                  <a:pt x="3970632" y="3315353"/>
                </a:cubicBezTo>
                <a:cubicBezTo>
                  <a:pt x="3967431" y="3319652"/>
                  <a:pt x="3963818" y="3324088"/>
                  <a:pt x="3959793" y="3328661"/>
                </a:cubicBezTo>
                <a:cubicBezTo>
                  <a:pt x="3955769" y="3333235"/>
                  <a:pt x="3951653" y="3337808"/>
                  <a:pt x="3947445" y="3342381"/>
                </a:cubicBezTo>
                <a:cubicBezTo>
                  <a:pt x="3943238" y="3346955"/>
                  <a:pt x="3939213" y="3351025"/>
                  <a:pt x="3935372" y="3354592"/>
                </a:cubicBezTo>
                <a:cubicBezTo>
                  <a:pt x="3931530" y="3358159"/>
                  <a:pt x="3928146" y="3361086"/>
                  <a:pt x="3925219" y="3363373"/>
                </a:cubicBezTo>
                <a:cubicBezTo>
                  <a:pt x="3922292" y="3365660"/>
                  <a:pt x="3920188" y="3366803"/>
                  <a:pt x="3918907" y="3366803"/>
                </a:cubicBezTo>
                <a:cubicBezTo>
                  <a:pt x="3917810" y="3366803"/>
                  <a:pt x="3916438" y="3366437"/>
                  <a:pt x="3914791" y="3365705"/>
                </a:cubicBezTo>
                <a:cubicBezTo>
                  <a:pt x="3913145" y="3364974"/>
                  <a:pt x="3911407" y="3363693"/>
                  <a:pt x="3909578" y="3361864"/>
                </a:cubicBezTo>
                <a:cubicBezTo>
                  <a:pt x="3907748" y="3360034"/>
                  <a:pt x="3905965" y="3357702"/>
                  <a:pt x="3904227" y="3354866"/>
                </a:cubicBezTo>
                <a:cubicBezTo>
                  <a:pt x="3902489" y="3352031"/>
                  <a:pt x="3900980" y="3348510"/>
                  <a:pt x="3899699" y="3344302"/>
                </a:cubicBezTo>
                <a:lnTo>
                  <a:pt x="3883510" y="3345948"/>
                </a:lnTo>
                <a:cubicBezTo>
                  <a:pt x="3884607" y="3351071"/>
                  <a:pt x="3886848" y="3357153"/>
                  <a:pt x="3890232" y="3364196"/>
                </a:cubicBezTo>
                <a:cubicBezTo>
                  <a:pt x="3893617" y="3371239"/>
                  <a:pt x="3897596" y="3378008"/>
                  <a:pt x="3902169" y="3384502"/>
                </a:cubicBezTo>
                <a:cubicBezTo>
                  <a:pt x="3906742" y="3390996"/>
                  <a:pt x="3911727" y="3396484"/>
                  <a:pt x="3917124" y="3400966"/>
                </a:cubicBezTo>
                <a:cubicBezTo>
                  <a:pt x="3922520" y="3405448"/>
                  <a:pt x="3927780" y="3407689"/>
                  <a:pt x="3932902" y="3407689"/>
                </a:cubicBezTo>
                <a:cubicBezTo>
                  <a:pt x="3937475" y="3407689"/>
                  <a:pt x="3942689" y="3405356"/>
                  <a:pt x="3948543" y="3400692"/>
                </a:cubicBezTo>
                <a:cubicBezTo>
                  <a:pt x="3954397" y="3396027"/>
                  <a:pt x="3960571" y="3390173"/>
                  <a:pt x="3967065" y="3383130"/>
                </a:cubicBezTo>
                <a:cubicBezTo>
                  <a:pt x="3973559" y="3376087"/>
                  <a:pt x="3980236" y="3368449"/>
                  <a:pt x="3987096" y="3360217"/>
                </a:cubicBezTo>
                <a:cubicBezTo>
                  <a:pt x="3993956" y="3351985"/>
                  <a:pt x="4000679" y="3344348"/>
                  <a:pt x="4007265" y="3337305"/>
                </a:cubicBezTo>
                <a:cubicBezTo>
                  <a:pt x="4013850" y="3330262"/>
                  <a:pt x="4020162" y="3324408"/>
                  <a:pt x="4026199" y="3319743"/>
                </a:cubicBezTo>
                <a:cubicBezTo>
                  <a:pt x="4032235" y="3315078"/>
                  <a:pt x="4037632" y="3312746"/>
                  <a:pt x="4042388" y="3312746"/>
                </a:cubicBezTo>
                <a:cubicBezTo>
                  <a:pt x="4046047" y="3312746"/>
                  <a:pt x="4049980" y="3314667"/>
                  <a:pt x="4054188" y="3318508"/>
                </a:cubicBezTo>
                <a:cubicBezTo>
                  <a:pt x="4058395" y="3322350"/>
                  <a:pt x="4062236" y="3326969"/>
                  <a:pt x="4065712" y="3332365"/>
                </a:cubicBezTo>
                <a:cubicBezTo>
                  <a:pt x="4069188" y="3337762"/>
                  <a:pt x="4072069" y="3343296"/>
                  <a:pt x="4074356" y="3348967"/>
                </a:cubicBezTo>
                <a:cubicBezTo>
                  <a:pt x="4076643" y="3354638"/>
                  <a:pt x="4077786" y="3359303"/>
                  <a:pt x="4077786" y="3362961"/>
                </a:cubicBezTo>
                <a:lnTo>
                  <a:pt x="4077786" y="3477936"/>
                </a:lnTo>
                <a:lnTo>
                  <a:pt x="4099738" y="3499339"/>
                </a:lnTo>
                <a:lnTo>
                  <a:pt x="4099738" y="3209296"/>
                </a:lnTo>
                <a:lnTo>
                  <a:pt x="4155991" y="3209296"/>
                </a:lnTo>
                <a:lnTo>
                  <a:pt x="4140899" y="3188716"/>
                </a:lnTo>
                <a:close/>
                <a:moveTo>
                  <a:pt x="4233902" y="3187619"/>
                </a:moveTo>
                <a:cubicBezTo>
                  <a:pt x="4224389" y="3187619"/>
                  <a:pt x="4215563" y="3189494"/>
                  <a:pt x="4207422" y="3193244"/>
                </a:cubicBezTo>
                <a:cubicBezTo>
                  <a:pt x="4199282" y="3196994"/>
                  <a:pt x="4192239" y="3202071"/>
                  <a:pt x="4186293" y="3208473"/>
                </a:cubicBezTo>
                <a:cubicBezTo>
                  <a:pt x="4180348" y="3214876"/>
                  <a:pt x="4175683" y="3222285"/>
                  <a:pt x="4172299" y="3230700"/>
                </a:cubicBezTo>
                <a:cubicBezTo>
                  <a:pt x="4168915" y="3239115"/>
                  <a:pt x="4167222" y="3247987"/>
                  <a:pt x="4167222" y="3257317"/>
                </a:cubicBezTo>
                <a:cubicBezTo>
                  <a:pt x="4167222" y="3265183"/>
                  <a:pt x="4168594" y="3272409"/>
                  <a:pt x="4171339" y="3278994"/>
                </a:cubicBezTo>
                <a:cubicBezTo>
                  <a:pt x="4174083" y="3285580"/>
                  <a:pt x="4177878" y="3291297"/>
                  <a:pt x="4182726" y="3296144"/>
                </a:cubicBezTo>
                <a:cubicBezTo>
                  <a:pt x="4187574" y="3300992"/>
                  <a:pt x="4193199" y="3304788"/>
                  <a:pt x="4199602" y="3307532"/>
                </a:cubicBezTo>
                <a:cubicBezTo>
                  <a:pt x="4206004" y="3310276"/>
                  <a:pt x="4212956" y="3311648"/>
                  <a:pt x="4220456" y="3311648"/>
                </a:cubicBezTo>
                <a:cubicBezTo>
                  <a:pt x="4228323" y="3311648"/>
                  <a:pt x="4236235" y="3309865"/>
                  <a:pt x="4244192" y="3306297"/>
                </a:cubicBezTo>
                <a:cubicBezTo>
                  <a:pt x="4252150" y="3302730"/>
                  <a:pt x="4259284" y="3297791"/>
                  <a:pt x="4265596" y="3291480"/>
                </a:cubicBezTo>
                <a:cubicBezTo>
                  <a:pt x="4271907" y="3285168"/>
                  <a:pt x="4277029" y="3277622"/>
                  <a:pt x="4280962" y="3268841"/>
                </a:cubicBezTo>
                <a:cubicBezTo>
                  <a:pt x="4284895" y="3260061"/>
                  <a:pt x="4286862" y="3250548"/>
                  <a:pt x="4286862" y="3240304"/>
                </a:cubicBezTo>
                <a:cubicBezTo>
                  <a:pt x="4286862" y="3232804"/>
                  <a:pt x="4285535" y="3225806"/>
                  <a:pt x="4282883" y="3219312"/>
                </a:cubicBezTo>
                <a:cubicBezTo>
                  <a:pt x="4280230" y="3212818"/>
                  <a:pt x="4276526" y="3207238"/>
                  <a:pt x="4271770" y="3202573"/>
                </a:cubicBezTo>
                <a:cubicBezTo>
                  <a:pt x="4267013" y="3197909"/>
                  <a:pt x="4261434" y="3194250"/>
                  <a:pt x="4255031" y="3191597"/>
                </a:cubicBezTo>
                <a:cubicBezTo>
                  <a:pt x="4248628" y="3188945"/>
                  <a:pt x="4241585" y="3187619"/>
                  <a:pt x="4233902" y="3187619"/>
                </a:cubicBezTo>
                <a:close/>
                <a:moveTo>
                  <a:pt x="7658521" y="3135208"/>
                </a:moveTo>
                <a:lnTo>
                  <a:pt x="7658521" y="3267469"/>
                </a:lnTo>
                <a:cubicBezTo>
                  <a:pt x="7652118" y="3256493"/>
                  <a:pt x="7645121" y="3246249"/>
                  <a:pt x="7637529" y="3236736"/>
                </a:cubicBezTo>
                <a:cubicBezTo>
                  <a:pt x="7629938" y="3227224"/>
                  <a:pt x="7621477" y="3218946"/>
                  <a:pt x="7612147" y="3211903"/>
                </a:cubicBezTo>
                <a:cubicBezTo>
                  <a:pt x="7602817" y="3204860"/>
                  <a:pt x="7592436" y="3199327"/>
                  <a:pt x="7581002" y="3195302"/>
                </a:cubicBezTo>
                <a:cubicBezTo>
                  <a:pt x="7569569" y="3191277"/>
                  <a:pt x="7556810" y="3189265"/>
                  <a:pt x="7542723" y="3189265"/>
                </a:cubicBezTo>
                <a:cubicBezTo>
                  <a:pt x="7529552" y="3189265"/>
                  <a:pt x="7516838" y="3191963"/>
                  <a:pt x="7504581" y="3197360"/>
                </a:cubicBezTo>
                <a:cubicBezTo>
                  <a:pt x="7492325" y="3202757"/>
                  <a:pt x="7481486" y="3209708"/>
                  <a:pt x="7472065" y="3218214"/>
                </a:cubicBezTo>
                <a:cubicBezTo>
                  <a:pt x="7462644" y="3226721"/>
                  <a:pt x="7455098" y="3236096"/>
                  <a:pt x="7449427" y="3246341"/>
                </a:cubicBezTo>
                <a:cubicBezTo>
                  <a:pt x="7443756" y="3256585"/>
                  <a:pt x="7440920" y="3266555"/>
                  <a:pt x="7440920" y="3276250"/>
                </a:cubicBezTo>
                <a:cubicBezTo>
                  <a:pt x="7440920" y="3282104"/>
                  <a:pt x="7441698" y="3286998"/>
                  <a:pt x="7443253" y="3290931"/>
                </a:cubicBezTo>
                <a:cubicBezTo>
                  <a:pt x="7444808" y="3294864"/>
                  <a:pt x="7446820" y="3298111"/>
                  <a:pt x="7449289" y="3300672"/>
                </a:cubicBezTo>
                <a:cubicBezTo>
                  <a:pt x="7451759" y="3303233"/>
                  <a:pt x="7454549" y="3305063"/>
                  <a:pt x="7457659" y="3306160"/>
                </a:cubicBezTo>
                <a:cubicBezTo>
                  <a:pt x="7460769" y="3307258"/>
                  <a:pt x="7463970" y="3307807"/>
                  <a:pt x="7467263" y="3307807"/>
                </a:cubicBezTo>
                <a:cubicBezTo>
                  <a:pt x="7471104" y="3307807"/>
                  <a:pt x="7475083" y="3306709"/>
                  <a:pt x="7479199" y="3304514"/>
                </a:cubicBezTo>
                <a:cubicBezTo>
                  <a:pt x="7483315" y="3302318"/>
                  <a:pt x="7487477" y="3299849"/>
                  <a:pt x="7491685" y="3297105"/>
                </a:cubicBezTo>
                <a:cubicBezTo>
                  <a:pt x="7495892" y="3294361"/>
                  <a:pt x="7500054" y="3291891"/>
                  <a:pt x="7504170" y="3289696"/>
                </a:cubicBezTo>
                <a:cubicBezTo>
                  <a:pt x="7508286" y="3287501"/>
                  <a:pt x="7512173" y="3286403"/>
                  <a:pt x="7515832" y="3286403"/>
                </a:cubicBezTo>
                <a:cubicBezTo>
                  <a:pt x="7522052" y="3286403"/>
                  <a:pt x="7527540" y="3288141"/>
                  <a:pt x="7532296" y="3291617"/>
                </a:cubicBezTo>
                <a:cubicBezTo>
                  <a:pt x="7537053" y="3295093"/>
                  <a:pt x="7539430" y="3299940"/>
                  <a:pt x="7539430" y="3306160"/>
                </a:cubicBezTo>
                <a:cubicBezTo>
                  <a:pt x="7539430" y="3308904"/>
                  <a:pt x="7535589" y="3314347"/>
                  <a:pt x="7527906" y="3322487"/>
                </a:cubicBezTo>
                <a:cubicBezTo>
                  <a:pt x="7520222" y="3330628"/>
                  <a:pt x="7508332" y="3342381"/>
                  <a:pt x="7492233" y="3357748"/>
                </a:cubicBezTo>
                <a:lnTo>
                  <a:pt x="7525162" y="3375309"/>
                </a:lnTo>
                <a:lnTo>
                  <a:pt x="7637117" y="3267744"/>
                </a:lnTo>
                <a:cubicBezTo>
                  <a:pt x="7639313" y="3270488"/>
                  <a:pt x="7641645" y="3273827"/>
                  <a:pt x="7644115" y="3277760"/>
                </a:cubicBezTo>
                <a:cubicBezTo>
                  <a:pt x="7646584" y="3281693"/>
                  <a:pt x="7648917" y="3285809"/>
                  <a:pt x="7651112" y="3290108"/>
                </a:cubicBezTo>
                <a:cubicBezTo>
                  <a:pt x="7653307" y="3294407"/>
                  <a:pt x="7655091" y="3298751"/>
                  <a:pt x="7656463" y="3303142"/>
                </a:cubicBezTo>
                <a:cubicBezTo>
                  <a:pt x="7657835" y="3307532"/>
                  <a:pt x="7658521" y="3311465"/>
                  <a:pt x="7658521" y="3314941"/>
                </a:cubicBezTo>
                <a:lnTo>
                  <a:pt x="7658521" y="3472996"/>
                </a:lnTo>
                <a:lnTo>
                  <a:pt x="7680473" y="3494400"/>
                </a:lnTo>
                <a:lnTo>
                  <a:pt x="7680473" y="3209296"/>
                </a:lnTo>
                <a:lnTo>
                  <a:pt x="7719810" y="3209296"/>
                </a:lnTo>
                <a:lnTo>
                  <a:pt x="7727768" y="3209296"/>
                </a:lnTo>
                <a:cubicBezTo>
                  <a:pt x="7730878" y="3209845"/>
                  <a:pt x="7734399" y="3212132"/>
                  <a:pt x="7738332" y="3216156"/>
                </a:cubicBezTo>
                <a:cubicBezTo>
                  <a:pt x="7742266" y="3220181"/>
                  <a:pt x="7745924" y="3224754"/>
                  <a:pt x="7749308" y="3229876"/>
                </a:cubicBezTo>
                <a:cubicBezTo>
                  <a:pt x="7752692" y="3234999"/>
                  <a:pt x="7755574" y="3240029"/>
                  <a:pt x="7757952" y="3244969"/>
                </a:cubicBezTo>
                <a:cubicBezTo>
                  <a:pt x="7760330" y="3249908"/>
                  <a:pt x="7761519" y="3253567"/>
                  <a:pt x="7761519" y="3255945"/>
                </a:cubicBezTo>
                <a:lnTo>
                  <a:pt x="7761519" y="3477387"/>
                </a:lnTo>
                <a:lnTo>
                  <a:pt x="7783471" y="3497144"/>
                </a:lnTo>
                <a:lnTo>
                  <a:pt x="7783471" y="3209296"/>
                </a:lnTo>
                <a:lnTo>
                  <a:pt x="7824585" y="3209296"/>
                </a:lnTo>
                <a:lnTo>
                  <a:pt x="7839724" y="3209296"/>
                </a:lnTo>
                <a:lnTo>
                  <a:pt x="7977976" y="3209296"/>
                </a:lnTo>
                <a:lnTo>
                  <a:pt x="7977976" y="3228504"/>
                </a:lnTo>
                <a:lnTo>
                  <a:pt x="7831445" y="3319057"/>
                </a:lnTo>
                <a:lnTo>
                  <a:pt x="7857238" y="3355552"/>
                </a:lnTo>
                <a:cubicBezTo>
                  <a:pt x="7873337" y="3357565"/>
                  <a:pt x="7888109" y="3361681"/>
                  <a:pt x="7901554" y="3367901"/>
                </a:cubicBezTo>
                <a:cubicBezTo>
                  <a:pt x="7915000" y="3374121"/>
                  <a:pt x="7927211" y="3382718"/>
                  <a:pt x="7938187" y="3393694"/>
                </a:cubicBezTo>
                <a:cubicBezTo>
                  <a:pt x="7949164" y="3404670"/>
                  <a:pt x="7958996" y="3417613"/>
                  <a:pt x="7967686" y="3432522"/>
                </a:cubicBezTo>
                <a:cubicBezTo>
                  <a:pt x="7976375" y="3447431"/>
                  <a:pt x="7983556" y="3464856"/>
                  <a:pt x="7989226" y="3484796"/>
                </a:cubicBezTo>
                <a:lnTo>
                  <a:pt x="7999928" y="3494949"/>
                </a:lnTo>
                <a:lnTo>
                  <a:pt x="7999928" y="3209296"/>
                </a:lnTo>
                <a:lnTo>
                  <a:pt x="8034135" y="3209296"/>
                </a:lnTo>
                <a:lnTo>
                  <a:pt x="8056180" y="3209296"/>
                </a:lnTo>
                <a:lnTo>
                  <a:pt x="8121944" y="3209296"/>
                </a:lnTo>
                <a:cubicBezTo>
                  <a:pt x="8114260" y="3215882"/>
                  <a:pt x="8106806" y="3223931"/>
                  <a:pt x="8099580" y="3233444"/>
                </a:cubicBezTo>
                <a:cubicBezTo>
                  <a:pt x="8092354" y="3242956"/>
                  <a:pt x="8085997" y="3253521"/>
                  <a:pt x="8080509" y="3265137"/>
                </a:cubicBezTo>
                <a:cubicBezTo>
                  <a:pt x="8075020" y="3276753"/>
                  <a:pt x="8070630" y="3289284"/>
                  <a:pt x="8067338" y="3302730"/>
                </a:cubicBezTo>
                <a:cubicBezTo>
                  <a:pt x="8064044" y="3316176"/>
                  <a:pt x="8062398" y="3330216"/>
                  <a:pt x="8062398" y="3344851"/>
                </a:cubicBezTo>
                <a:cubicBezTo>
                  <a:pt x="8062398" y="3358571"/>
                  <a:pt x="8063130" y="3370873"/>
                  <a:pt x="8064594" y="3381758"/>
                </a:cubicBezTo>
                <a:cubicBezTo>
                  <a:pt x="8066058" y="3392643"/>
                  <a:pt x="8067932" y="3402430"/>
                  <a:pt x="8070218" y="3411119"/>
                </a:cubicBezTo>
                <a:cubicBezTo>
                  <a:pt x="8072506" y="3419808"/>
                  <a:pt x="8075112" y="3427400"/>
                  <a:pt x="8078039" y="3433894"/>
                </a:cubicBezTo>
                <a:cubicBezTo>
                  <a:pt x="8080966" y="3440389"/>
                  <a:pt x="8083802" y="3445922"/>
                  <a:pt x="8086546" y="3450495"/>
                </a:cubicBezTo>
                <a:cubicBezTo>
                  <a:pt x="8090387" y="3456898"/>
                  <a:pt x="8094961" y="3462935"/>
                  <a:pt x="8100266" y="3468606"/>
                </a:cubicBezTo>
                <a:cubicBezTo>
                  <a:pt x="8105571" y="3474277"/>
                  <a:pt x="8111425" y="3479262"/>
                  <a:pt x="8117828" y="3483561"/>
                </a:cubicBezTo>
                <a:cubicBezTo>
                  <a:pt x="8124230" y="3487860"/>
                  <a:pt x="8131228" y="3491290"/>
                  <a:pt x="8138819" y="3493851"/>
                </a:cubicBezTo>
                <a:cubicBezTo>
                  <a:pt x="8146411" y="3496412"/>
                  <a:pt x="8154323" y="3497693"/>
                  <a:pt x="8162555" y="3497693"/>
                </a:cubicBezTo>
                <a:cubicBezTo>
                  <a:pt x="8169140" y="3497693"/>
                  <a:pt x="8174949" y="3496595"/>
                  <a:pt x="8179980" y="3494400"/>
                </a:cubicBezTo>
                <a:cubicBezTo>
                  <a:pt x="8185010" y="3492205"/>
                  <a:pt x="8189218" y="3489323"/>
                  <a:pt x="8192602" y="3485756"/>
                </a:cubicBezTo>
                <a:cubicBezTo>
                  <a:pt x="8195986" y="3482189"/>
                  <a:pt x="8198548" y="3478164"/>
                  <a:pt x="8200285" y="3473682"/>
                </a:cubicBezTo>
                <a:cubicBezTo>
                  <a:pt x="8202024" y="3469201"/>
                  <a:pt x="8202892" y="3464673"/>
                  <a:pt x="8202892" y="3460100"/>
                </a:cubicBezTo>
                <a:cubicBezTo>
                  <a:pt x="8202892" y="3454977"/>
                  <a:pt x="8201978" y="3450267"/>
                  <a:pt x="8200148" y="3445968"/>
                </a:cubicBezTo>
                <a:cubicBezTo>
                  <a:pt x="8198319" y="3441669"/>
                  <a:pt x="8195895" y="3437919"/>
                  <a:pt x="8192876" y="3434717"/>
                </a:cubicBezTo>
                <a:cubicBezTo>
                  <a:pt x="8189858" y="3431516"/>
                  <a:pt x="8186336" y="3429047"/>
                  <a:pt x="8182312" y="3427309"/>
                </a:cubicBezTo>
                <a:cubicBezTo>
                  <a:pt x="8178288" y="3425571"/>
                  <a:pt x="8174080" y="3424702"/>
                  <a:pt x="8169690" y="3424702"/>
                </a:cubicBezTo>
                <a:cubicBezTo>
                  <a:pt x="8166031" y="3424702"/>
                  <a:pt x="8162235" y="3425068"/>
                  <a:pt x="8158302" y="3425799"/>
                </a:cubicBezTo>
                <a:cubicBezTo>
                  <a:pt x="8154369" y="3426531"/>
                  <a:pt x="8150664" y="3428040"/>
                  <a:pt x="8147188" y="3430327"/>
                </a:cubicBezTo>
                <a:cubicBezTo>
                  <a:pt x="8143713" y="3432614"/>
                  <a:pt x="8140877" y="3435861"/>
                  <a:pt x="8138682" y="3440068"/>
                </a:cubicBezTo>
                <a:cubicBezTo>
                  <a:pt x="8136487" y="3444276"/>
                  <a:pt x="8135389" y="3449764"/>
                  <a:pt x="8135389" y="3456532"/>
                </a:cubicBezTo>
                <a:cubicBezTo>
                  <a:pt x="8135389" y="3457630"/>
                  <a:pt x="8135435" y="3458728"/>
                  <a:pt x="8135526" y="3459825"/>
                </a:cubicBezTo>
                <a:cubicBezTo>
                  <a:pt x="8135618" y="3460923"/>
                  <a:pt x="8135756" y="3462112"/>
                  <a:pt x="8135938" y="3463392"/>
                </a:cubicBezTo>
                <a:cubicBezTo>
                  <a:pt x="8128438" y="3461929"/>
                  <a:pt x="8121440" y="3458728"/>
                  <a:pt x="8114946" y="3453788"/>
                </a:cubicBezTo>
                <a:cubicBezTo>
                  <a:pt x="8108452" y="3448849"/>
                  <a:pt x="8102827" y="3442309"/>
                  <a:pt x="8098070" y="3434169"/>
                </a:cubicBezTo>
                <a:cubicBezTo>
                  <a:pt x="8093314" y="3426028"/>
                  <a:pt x="8089564" y="3416424"/>
                  <a:pt x="8086820" y="3405356"/>
                </a:cubicBezTo>
                <a:cubicBezTo>
                  <a:pt x="8084076" y="3394289"/>
                  <a:pt x="8082704" y="3381987"/>
                  <a:pt x="8082704" y="3368449"/>
                </a:cubicBezTo>
                <a:cubicBezTo>
                  <a:pt x="8082704" y="3354546"/>
                  <a:pt x="8084580" y="3340964"/>
                  <a:pt x="8088329" y="3327701"/>
                </a:cubicBezTo>
                <a:cubicBezTo>
                  <a:pt x="8092080" y="3314438"/>
                  <a:pt x="8097110" y="3301907"/>
                  <a:pt x="8103422" y="3290108"/>
                </a:cubicBezTo>
                <a:cubicBezTo>
                  <a:pt x="8109732" y="3278308"/>
                  <a:pt x="8117050" y="3267469"/>
                  <a:pt x="8125374" y="3257591"/>
                </a:cubicBezTo>
                <a:cubicBezTo>
                  <a:pt x="8133698" y="3247713"/>
                  <a:pt x="8142478" y="3239206"/>
                  <a:pt x="8151716" y="3232072"/>
                </a:cubicBezTo>
                <a:cubicBezTo>
                  <a:pt x="8160954" y="3224937"/>
                  <a:pt x="8170422" y="3219358"/>
                  <a:pt x="8180116" y="3215333"/>
                </a:cubicBezTo>
                <a:cubicBezTo>
                  <a:pt x="8189812" y="3211309"/>
                  <a:pt x="8199050" y="3209296"/>
                  <a:pt x="8207831" y="3209296"/>
                </a:cubicBezTo>
                <a:lnTo>
                  <a:pt x="8215110" y="3209296"/>
                </a:lnTo>
                <a:lnTo>
                  <a:pt x="8237192" y="3209296"/>
                </a:lnTo>
                <a:lnTo>
                  <a:pt x="8368500" y="3209296"/>
                </a:lnTo>
                <a:lnTo>
                  <a:pt x="8368500" y="3228504"/>
                </a:lnTo>
                <a:lnTo>
                  <a:pt x="8221970" y="3319057"/>
                </a:lnTo>
                <a:lnTo>
                  <a:pt x="8247764" y="3355552"/>
                </a:lnTo>
                <a:cubicBezTo>
                  <a:pt x="8263862" y="3357565"/>
                  <a:pt x="8278634" y="3361681"/>
                  <a:pt x="8292080" y="3367901"/>
                </a:cubicBezTo>
                <a:cubicBezTo>
                  <a:pt x="8305526" y="3374121"/>
                  <a:pt x="8317736" y="3382718"/>
                  <a:pt x="8328712" y="3393694"/>
                </a:cubicBezTo>
                <a:cubicBezTo>
                  <a:pt x="8339688" y="3404670"/>
                  <a:pt x="8349522" y="3417613"/>
                  <a:pt x="8358210" y="3432522"/>
                </a:cubicBezTo>
                <a:cubicBezTo>
                  <a:pt x="8366900" y="3447431"/>
                  <a:pt x="8374080" y="3464856"/>
                  <a:pt x="8379751" y="3484796"/>
                </a:cubicBezTo>
                <a:lnTo>
                  <a:pt x="8390452" y="3494949"/>
                </a:lnTo>
                <a:lnTo>
                  <a:pt x="8390452" y="3209296"/>
                </a:lnTo>
                <a:lnTo>
                  <a:pt x="8446705" y="3209296"/>
                </a:lnTo>
                <a:lnTo>
                  <a:pt x="8431613" y="3188716"/>
                </a:lnTo>
                <a:lnTo>
                  <a:pt x="8222100" y="3188716"/>
                </a:lnTo>
                <a:lnTo>
                  <a:pt x="8200018" y="3188716"/>
                </a:lnTo>
                <a:lnTo>
                  <a:pt x="8041088" y="3188716"/>
                </a:lnTo>
                <a:lnTo>
                  <a:pt x="8019043" y="3188716"/>
                </a:lnTo>
                <a:lnTo>
                  <a:pt x="7824632" y="3188716"/>
                </a:lnTo>
                <a:lnTo>
                  <a:pt x="7809493" y="3188716"/>
                </a:lnTo>
                <a:lnTo>
                  <a:pt x="7783196" y="3188716"/>
                </a:lnTo>
                <a:cubicBezTo>
                  <a:pt x="7782099" y="3185423"/>
                  <a:pt x="7781002" y="3181124"/>
                  <a:pt x="7779904" y="3175819"/>
                </a:cubicBezTo>
                <a:cubicBezTo>
                  <a:pt x="7778806" y="3170514"/>
                  <a:pt x="7777480" y="3165118"/>
                  <a:pt x="7775925" y="3159630"/>
                </a:cubicBezTo>
                <a:cubicBezTo>
                  <a:pt x="7774370" y="3154141"/>
                  <a:pt x="7772450" y="3149111"/>
                  <a:pt x="7770162" y="3144537"/>
                </a:cubicBezTo>
                <a:cubicBezTo>
                  <a:pt x="7767876" y="3139964"/>
                  <a:pt x="7764995" y="3136854"/>
                  <a:pt x="7761519" y="3135208"/>
                </a:cubicBezTo>
                <a:lnTo>
                  <a:pt x="7761519" y="3225486"/>
                </a:lnTo>
                <a:cubicBezTo>
                  <a:pt x="7758410" y="3219998"/>
                  <a:pt x="7755620" y="3215196"/>
                  <a:pt x="7753150" y="3211080"/>
                </a:cubicBezTo>
                <a:cubicBezTo>
                  <a:pt x="7750680" y="3206964"/>
                  <a:pt x="7748074" y="3203443"/>
                  <a:pt x="7745329" y="3200515"/>
                </a:cubicBezTo>
                <a:cubicBezTo>
                  <a:pt x="7742585" y="3197589"/>
                  <a:pt x="7739567" y="3195165"/>
                  <a:pt x="7736274" y="3193244"/>
                </a:cubicBezTo>
                <a:cubicBezTo>
                  <a:pt x="7732981" y="3191323"/>
                  <a:pt x="7729048" y="3189814"/>
                  <a:pt x="7724475" y="3188716"/>
                </a:cubicBezTo>
                <a:lnTo>
                  <a:pt x="7721633" y="3188716"/>
                </a:lnTo>
                <a:lnTo>
                  <a:pt x="7704718" y="3188716"/>
                </a:lnTo>
                <a:lnTo>
                  <a:pt x="7680199" y="3188716"/>
                </a:lnTo>
                <a:cubicBezTo>
                  <a:pt x="7679101" y="3185423"/>
                  <a:pt x="7678003" y="3181124"/>
                  <a:pt x="7676906" y="3175819"/>
                </a:cubicBezTo>
                <a:cubicBezTo>
                  <a:pt x="7675808" y="3170514"/>
                  <a:pt x="7674482" y="3165118"/>
                  <a:pt x="7672927" y="3159630"/>
                </a:cubicBezTo>
                <a:cubicBezTo>
                  <a:pt x="7671372" y="3154141"/>
                  <a:pt x="7669452" y="3149111"/>
                  <a:pt x="7667164" y="3144537"/>
                </a:cubicBezTo>
                <a:cubicBezTo>
                  <a:pt x="7664878" y="3139964"/>
                  <a:pt x="7661997" y="3136854"/>
                  <a:pt x="7658521" y="3135208"/>
                </a:cubicBezTo>
                <a:close/>
                <a:moveTo>
                  <a:pt x="6109039" y="3135208"/>
                </a:moveTo>
                <a:lnTo>
                  <a:pt x="6109039" y="3275702"/>
                </a:lnTo>
                <a:cubicBezTo>
                  <a:pt x="6104283" y="3266006"/>
                  <a:pt x="6098657" y="3256082"/>
                  <a:pt x="6092163" y="3245929"/>
                </a:cubicBezTo>
                <a:cubicBezTo>
                  <a:pt x="6085669" y="3235776"/>
                  <a:pt x="6078398" y="3226538"/>
                  <a:pt x="6070348" y="3218214"/>
                </a:cubicBezTo>
                <a:cubicBezTo>
                  <a:pt x="6062299" y="3209891"/>
                  <a:pt x="6053518" y="3203077"/>
                  <a:pt x="6044005" y="3197771"/>
                </a:cubicBezTo>
                <a:cubicBezTo>
                  <a:pt x="6034493" y="3192466"/>
                  <a:pt x="6024340" y="3189814"/>
                  <a:pt x="6013547" y="3189814"/>
                </a:cubicBezTo>
                <a:cubicBezTo>
                  <a:pt x="6004400" y="3189814"/>
                  <a:pt x="5995711" y="3192192"/>
                  <a:pt x="5987479" y="3196948"/>
                </a:cubicBezTo>
                <a:cubicBezTo>
                  <a:pt x="5979247" y="3201705"/>
                  <a:pt x="5972021" y="3208153"/>
                  <a:pt x="5965801" y="3216294"/>
                </a:cubicBezTo>
                <a:cubicBezTo>
                  <a:pt x="5959582" y="3224434"/>
                  <a:pt x="5954642" y="3233992"/>
                  <a:pt x="5950983" y="3244969"/>
                </a:cubicBezTo>
                <a:cubicBezTo>
                  <a:pt x="5947325" y="3255945"/>
                  <a:pt x="5945495" y="3267744"/>
                  <a:pt x="5945495" y="3280366"/>
                </a:cubicBezTo>
                <a:cubicBezTo>
                  <a:pt x="5945495" y="3291708"/>
                  <a:pt x="5947188" y="3302456"/>
                  <a:pt x="5950572" y="3312609"/>
                </a:cubicBezTo>
                <a:cubicBezTo>
                  <a:pt x="5953956" y="3322761"/>
                  <a:pt x="5958758" y="3331679"/>
                  <a:pt x="5964978" y="3339363"/>
                </a:cubicBezTo>
                <a:cubicBezTo>
                  <a:pt x="5971198" y="3347046"/>
                  <a:pt x="5978561" y="3353174"/>
                  <a:pt x="5987067" y="3357748"/>
                </a:cubicBezTo>
                <a:cubicBezTo>
                  <a:pt x="5995574" y="3362321"/>
                  <a:pt x="6004949" y="3364608"/>
                  <a:pt x="6015193" y="3364608"/>
                </a:cubicBezTo>
                <a:cubicBezTo>
                  <a:pt x="6021779" y="3364608"/>
                  <a:pt x="6027633" y="3363510"/>
                  <a:pt x="6032755" y="3361315"/>
                </a:cubicBezTo>
                <a:cubicBezTo>
                  <a:pt x="6037877" y="3359120"/>
                  <a:pt x="6042176" y="3356238"/>
                  <a:pt x="6045652" y="3352671"/>
                </a:cubicBezTo>
                <a:cubicBezTo>
                  <a:pt x="6049128" y="3349104"/>
                  <a:pt x="6051781" y="3344942"/>
                  <a:pt x="6053609" y="3340186"/>
                </a:cubicBezTo>
                <a:cubicBezTo>
                  <a:pt x="6055439" y="3335430"/>
                  <a:pt x="6056354" y="3330399"/>
                  <a:pt x="6056354" y="3325094"/>
                </a:cubicBezTo>
                <a:cubicBezTo>
                  <a:pt x="6056354" y="3319240"/>
                  <a:pt x="6055485" y="3313798"/>
                  <a:pt x="6053747" y="3308767"/>
                </a:cubicBezTo>
                <a:cubicBezTo>
                  <a:pt x="6052009" y="3303736"/>
                  <a:pt x="6049585" y="3299346"/>
                  <a:pt x="6046475" y="3295596"/>
                </a:cubicBezTo>
                <a:cubicBezTo>
                  <a:pt x="6043365" y="3291846"/>
                  <a:pt x="6039615" y="3288919"/>
                  <a:pt x="6035225" y="3286815"/>
                </a:cubicBezTo>
                <a:cubicBezTo>
                  <a:pt x="6030834" y="3284711"/>
                  <a:pt x="6025895" y="3283659"/>
                  <a:pt x="6020407" y="3283659"/>
                </a:cubicBezTo>
                <a:cubicBezTo>
                  <a:pt x="6016200" y="3283659"/>
                  <a:pt x="6012038" y="3284345"/>
                  <a:pt x="6007922" y="3285717"/>
                </a:cubicBezTo>
                <a:cubicBezTo>
                  <a:pt x="6003806" y="3287089"/>
                  <a:pt x="6000056" y="3288964"/>
                  <a:pt x="5996671" y="3291342"/>
                </a:cubicBezTo>
                <a:cubicBezTo>
                  <a:pt x="5993287" y="3293721"/>
                  <a:pt x="5990543" y="3296510"/>
                  <a:pt x="5988439" y="3299712"/>
                </a:cubicBezTo>
                <a:cubicBezTo>
                  <a:pt x="5986336" y="3302913"/>
                  <a:pt x="5985283" y="3306343"/>
                  <a:pt x="5985283" y="3310002"/>
                </a:cubicBezTo>
                <a:cubicBezTo>
                  <a:pt x="5985283" y="3311465"/>
                  <a:pt x="5985375" y="3312563"/>
                  <a:pt x="5985558" y="3313295"/>
                </a:cubicBezTo>
                <a:cubicBezTo>
                  <a:pt x="5977875" y="3311099"/>
                  <a:pt x="5972021" y="3306983"/>
                  <a:pt x="5967996" y="3300946"/>
                </a:cubicBezTo>
                <a:cubicBezTo>
                  <a:pt x="5963972" y="3294910"/>
                  <a:pt x="5961959" y="3288233"/>
                  <a:pt x="5961959" y="3280915"/>
                </a:cubicBezTo>
                <a:cubicBezTo>
                  <a:pt x="5961959" y="3274330"/>
                  <a:pt x="5963331" y="3267698"/>
                  <a:pt x="5966075" y="3261021"/>
                </a:cubicBezTo>
                <a:cubicBezTo>
                  <a:pt x="5968819" y="3254344"/>
                  <a:pt x="5972753" y="3248261"/>
                  <a:pt x="5977875" y="3242773"/>
                </a:cubicBezTo>
                <a:cubicBezTo>
                  <a:pt x="5982997" y="3237285"/>
                  <a:pt x="5989171" y="3232804"/>
                  <a:pt x="5996397" y="3229328"/>
                </a:cubicBezTo>
                <a:cubicBezTo>
                  <a:pt x="6003623" y="3225852"/>
                  <a:pt x="6011809" y="3224114"/>
                  <a:pt x="6020956" y="3224114"/>
                </a:cubicBezTo>
                <a:cubicBezTo>
                  <a:pt x="6025895" y="3224114"/>
                  <a:pt x="6032298" y="3225578"/>
                  <a:pt x="6040164" y="3228504"/>
                </a:cubicBezTo>
                <a:cubicBezTo>
                  <a:pt x="6048030" y="3231432"/>
                  <a:pt x="6056216" y="3236462"/>
                  <a:pt x="6064723" y="3243596"/>
                </a:cubicBezTo>
                <a:cubicBezTo>
                  <a:pt x="6073229" y="3250731"/>
                  <a:pt x="6081461" y="3260198"/>
                  <a:pt x="6089419" y="3271997"/>
                </a:cubicBezTo>
                <a:cubicBezTo>
                  <a:pt x="6097377" y="3283796"/>
                  <a:pt x="6103917" y="3298568"/>
                  <a:pt x="6109039" y="3316313"/>
                </a:cubicBezTo>
                <a:lnTo>
                  <a:pt x="6109039" y="3472996"/>
                </a:lnTo>
                <a:lnTo>
                  <a:pt x="6130991" y="3494949"/>
                </a:lnTo>
                <a:lnTo>
                  <a:pt x="6130991" y="3209296"/>
                </a:lnTo>
                <a:lnTo>
                  <a:pt x="6187243" y="3209296"/>
                </a:lnTo>
                <a:lnTo>
                  <a:pt x="6172151" y="3188716"/>
                </a:lnTo>
                <a:lnTo>
                  <a:pt x="6130716" y="3188716"/>
                </a:lnTo>
                <a:cubicBezTo>
                  <a:pt x="6129619" y="3185423"/>
                  <a:pt x="6128521" y="3181124"/>
                  <a:pt x="6127424" y="3175819"/>
                </a:cubicBezTo>
                <a:cubicBezTo>
                  <a:pt x="6126326" y="3170514"/>
                  <a:pt x="6125000" y="3165118"/>
                  <a:pt x="6123445" y="3159630"/>
                </a:cubicBezTo>
                <a:cubicBezTo>
                  <a:pt x="6121890" y="3154141"/>
                  <a:pt x="6119969" y="3149111"/>
                  <a:pt x="6117682" y="3144537"/>
                </a:cubicBezTo>
                <a:cubicBezTo>
                  <a:pt x="6115396" y="3139964"/>
                  <a:pt x="6112515" y="3136854"/>
                  <a:pt x="6109039" y="3135208"/>
                </a:cubicBezTo>
                <a:close/>
                <a:moveTo>
                  <a:pt x="4530596" y="3135208"/>
                </a:moveTo>
                <a:lnTo>
                  <a:pt x="4530596" y="3430739"/>
                </a:lnTo>
                <a:cubicBezTo>
                  <a:pt x="4520169" y="3412445"/>
                  <a:pt x="4508415" y="3395981"/>
                  <a:pt x="4495335" y="3381346"/>
                </a:cubicBezTo>
                <a:cubicBezTo>
                  <a:pt x="4482255" y="3366712"/>
                  <a:pt x="4466569" y="3354180"/>
                  <a:pt x="4448275" y="3343753"/>
                </a:cubicBezTo>
                <a:cubicBezTo>
                  <a:pt x="4458154" y="3337899"/>
                  <a:pt x="4466294" y="3331817"/>
                  <a:pt x="4472697" y="3325505"/>
                </a:cubicBezTo>
                <a:cubicBezTo>
                  <a:pt x="4479100" y="3319194"/>
                  <a:pt x="4484176" y="3312746"/>
                  <a:pt x="4487926" y="3306160"/>
                </a:cubicBezTo>
                <a:cubicBezTo>
                  <a:pt x="4491676" y="3299574"/>
                  <a:pt x="4494329" y="3292898"/>
                  <a:pt x="4495884" y="3286129"/>
                </a:cubicBezTo>
                <a:cubicBezTo>
                  <a:pt x="4497439" y="3279360"/>
                  <a:pt x="4498216" y="3272683"/>
                  <a:pt x="4498216" y="3266097"/>
                </a:cubicBezTo>
                <a:cubicBezTo>
                  <a:pt x="4498216" y="3259329"/>
                  <a:pt x="4497530" y="3252286"/>
                  <a:pt x="4496158" y="3244969"/>
                </a:cubicBezTo>
                <a:cubicBezTo>
                  <a:pt x="4494786" y="3237651"/>
                  <a:pt x="4492134" y="3230562"/>
                  <a:pt x="4488201" y="3223702"/>
                </a:cubicBezTo>
                <a:cubicBezTo>
                  <a:pt x="4484267" y="3216842"/>
                  <a:pt x="4478779" y="3210485"/>
                  <a:pt x="4471737" y="3204631"/>
                </a:cubicBezTo>
                <a:cubicBezTo>
                  <a:pt x="4464694" y="3198778"/>
                  <a:pt x="4455593" y="3193838"/>
                  <a:pt x="4444434" y="3189814"/>
                </a:cubicBezTo>
                <a:cubicBezTo>
                  <a:pt x="4441141" y="3195302"/>
                  <a:pt x="4437528" y="3200470"/>
                  <a:pt x="4433595" y="3205317"/>
                </a:cubicBezTo>
                <a:cubicBezTo>
                  <a:pt x="4429662" y="3210165"/>
                  <a:pt x="4425500" y="3214556"/>
                  <a:pt x="4421109" y="3218489"/>
                </a:cubicBezTo>
                <a:cubicBezTo>
                  <a:pt x="4416719" y="3222422"/>
                  <a:pt x="4412237" y="3225898"/>
                  <a:pt x="4407664" y="3228916"/>
                </a:cubicBezTo>
                <a:cubicBezTo>
                  <a:pt x="4403090" y="3231934"/>
                  <a:pt x="4398608" y="3234267"/>
                  <a:pt x="4394218" y="3235913"/>
                </a:cubicBezTo>
                <a:cubicBezTo>
                  <a:pt x="4396596" y="3230060"/>
                  <a:pt x="4397785" y="3224388"/>
                  <a:pt x="4397785" y="3218900"/>
                </a:cubicBezTo>
                <a:cubicBezTo>
                  <a:pt x="4397785" y="3214876"/>
                  <a:pt x="4397191" y="3211034"/>
                  <a:pt x="4396002" y="3207375"/>
                </a:cubicBezTo>
                <a:cubicBezTo>
                  <a:pt x="4394812" y="3203717"/>
                  <a:pt x="4393075" y="3200515"/>
                  <a:pt x="4390788" y="3197771"/>
                </a:cubicBezTo>
                <a:cubicBezTo>
                  <a:pt x="4388501" y="3195027"/>
                  <a:pt x="4385712" y="3192832"/>
                  <a:pt x="4382419" y="3191186"/>
                </a:cubicBezTo>
                <a:cubicBezTo>
                  <a:pt x="4379126" y="3189539"/>
                  <a:pt x="4375376" y="3188716"/>
                  <a:pt x="4371168" y="3188716"/>
                </a:cubicBezTo>
                <a:cubicBezTo>
                  <a:pt x="4366778" y="3188716"/>
                  <a:pt x="4362479" y="3189631"/>
                  <a:pt x="4358271" y="3191460"/>
                </a:cubicBezTo>
                <a:cubicBezTo>
                  <a:pt x="4354064" y="3193290"/>
                  <a:pt x="4350314" y="3195805"/>
                  <a:pt x="4347021" y="3199006"/>
                </a:cubicBezTo>
                <a:cubicBezTo>
                  <a:pt x="4343728" y="3202208"/>
                  <a:pt x="4341030" y="3206049"/>
                  <a:pt x="4338926" y="3210531"/>
                </a:cubicBezTo>
                <a:cubicBezTo>
                  <a:pt x="4336822" y="3215013"/>
                  <a:pt x="4335770" y="3219907"/>
                  <a:pt x="4335770" y="3225212"/>
                </a:cubicBezTo>
                <a:cubicBezTo>
                  <a:pt x="4335770" y="3231980"/>
                  <a:pt x="4336731" y="3238292"/>
                  <a:pt x="4338652" y="3244145"/>
                </a:cubicBezTo>
                <a:cubicBezTo>
                  <a:pt x="4340572" y="3249999"/>
                  <a:pt x="4343591" y="3255121"/>
                  <a:pt x="4347707" y="3259512"/>
                </a:cubicBezTo>
                <a:cubicBezTo>
                  <a:pt x="4351823" y="3263902"/>
                  <a:pt x="4357128" y="3267332"/>
                  <a:pt x="4363622" y="3269802"/>
                </a:cubicBezTo>
                <a:cubicBezTo>
                  <a:pt x="4370116" y="3272271"/>
                  <a:pt x="4377937" y="3273506"/>
                  <a:pt x="4387084" y="3273506"/>
                </a:cubicBezTo>
                <a:cubicBezTo>
                  <a:pt x="4393486" y="3273506"/>
                  <a:pt x="4399843" y="3272820"/>
                  <a:pt x="4406155" y="3271448"/>
                </a:cubicBezTo>
                <a:cubicBezTo>
                  <a:pt x="4412466" y="3270076"/>
                  <a:pt x="4418868" y="3267698"/>
                  <a:pt x="4425363" y="3264314"/>
                </a:cubicBezTo>
                <a:cubicBezTo>
                  <a:pt x="4431857" y="3260930"/>
                  <a:pt x="4438580" y="3256311"/>
                  <a:pt x="4445531" y="3250457"/>
                </a:cubicBezTo>
                <a:cubicBezTo>
                  <a:pt x="4452483" y="3244603"/>
                  <a:pt x="4459983" y="3237285"/>
                  <a:pt x="4468032" y="3228504"/>
                </a:cubicBezTo>
                <a:cubicBezTo>
                  <a:pt x="4471508" y="3231614"/>
                  <a:pt x="4473977" y="3234953"/>
                  <a:pt x="4475441" y="3238520"/>
                </a:cubicBezTo>
                <a:cubicBezTo>
                  <a:pt x="4476905" y="3242087"/>
                  <a:pt x="4477636" y="3245792"/>
                  <a:pt x="4477636" y="3249633"/>
                </a:cubicBezTo>
                <a:cubicBezTo>
                  <a:pt x="4477636" y="3256951"/>
                  <a:pt x="4475578" y="3264405"/>
                  <a:pt x="4471462" y="3271997"/>
                </a:cubicBezTo>
                <a:cubicBezTo>
                  <a:pt x="4467346" y="3279589"/>
                  <a:pt x="4462270" y="3286312"/>
                  <a:pt x="4456233" y="3292166"/>
                </a:cubicBezTo>
                <a:cubicBezTo>
                  <a:pt x="4453489" y="3294910"/>
                  <a:pt x="4449830" y="3298111"/>
                  <a:pt x="4445257" y="3301770"/>
                </a:cubicBezTo>
                <a:cubicBezTo>
                  <a:pt x="4440684" y="3305428"/>
                  <a:pt x="4435150" y="3308813"/>
                  <a:pt x="4428655" y="3311923"/>
                </a:cubicBezTo>
                <a:cubicBezTo>
                  <a:pt x="4422161" y="3315033"/>
                  <a:pt x="4414524" y="3317685"/>
                  <a:pt x="4405743" y="3319880"/>
                </a:cubicBezTo>
                <a:cubicBezTo>
                  <a:pt x="4396962" y="3322075"/>
                  <a:pt x="4386900" y="3323173"/>
                  <a:pt x="4375559" y="3323173"/>
                </a:cubicBezTo>
                <a:cubicBezTo>
                  <a:pt x="4366961" y="3323173"/>
                  <a:pt x="4357448" y="3322350"/>
                  <a:pt x="4347021" y="3320703"/>
                </a:cubicBezTo>
                <a:lnTo>
                  <a:pt x="4380224" y="3367901"/>
                </a:lnTo>
                <a:lnTo>
                  <a:pt x="4388181" y="3367901"/>
                </a:lnTo>
                <a:cubicBezTo>
                  <a:pt x="4400987" y="3367901"/>
                  <a:pt x="4414341" y="3369501"/>
                  <a:pt x="4428244" y="3372703"/>
                </a:cubicBezTo>
                <a:cubicBezTo>
                  <a:pt x="4442147" y="3375904"/>
                  <a:pt x="4455821" y="3381987"/>
                  <a:pt x="4469267" y="3390950"/>
                </a:cubicBezTo>
                <a:cubicBezTo>
                  <a:pt x="4482713" y="3399914"/>
                  <a:pt x="4495655" y="3412354"/>
                  <a:pt x="4508095" y="3428269"/>
                </a:cubicBezTo>
                <a:cubicBezTo>
                  <a:pt x="4520534" y="3444184"/>
                  <a:pt x="4531602" y="3464856"/>
                  <a:pt x="4541297" y="3490284"/>
                </a:cubicBezTo>
                <a:lnTo>
                  <a:pt x="4552548" y="3498790"/>
                </a:lnTo>
                <a:lnTo>
                  <a:pt x="4552548" y="3209296"/>
                </a:lnTo>
                <a:lnTo>
                  <a:pt x="4586085" y="3209296"/>
                </a:lnTo>
                <a:lnTo>
                  <a:pt x="4608800" y="3209296"/>
                </a:lnTo>
                <a:lnTo>
                  <a:pt x="4665388" y="3209296"/>
                </a:lnTo>
                <a:cubicBezTo>
                  <a:pt x="4659351" y="3214967"/>
                  <a:pt x="4654000" y="3221416"/>
                  <a:pt x="4649335" y="3228642"/>
                </a:cubicBezTo>
                <a:cubicBezTo>
                  <a:pt x="4644670" y="3235868"/>
                  <a:pt x="4640737" y="3243505"/>
                  <a:pt x="4637536" y="3251554"/>
                </a:cubicBezTo>
                <a:cubicBezTo>
                  <a:pt x="4634334" y="3259603"/>
                  <a:pt x="4631911" y="3267881"/>
                  <a:pt x="4630264" y="3276388"/>
                </a:cubicBezTo>
                <a:cubicBezTo>
                  <a:pt x="4628618" y="3284894"/>
                  <a:pt x="4627794" y="3293263"/>
                  <a:pt x="4627794" y="3301495"/>
                </a:cubicBezTo>
                <a:cubicBezTo>
                  <a:pt x="4627794" y="3305337"/>
                  <a:pt x="4628252" y="3310596"/>
                  <a:pt x="4629167" y="3317273"/>
                </a:cubicBezTo>
                <a:cubicBezTo>
                  <a:pt x="4630081" y="3323951"/>
                  <a:pt x="4631179" y="3331359"/>
                  <a:pt x="4632459" y="3339500"/>
                </a:cubicBezTo>
                <a:cubicBezTo>
                  <a:pt x="4633740" y="3347641"/>
                  <a:pt x="4635203" y="3356193"/>
                  <a:pt x="4636850" y="3365157"/>
                </a:cubicBezTo>
                <a:cubicBezTo>
                  <a:pt x="4638496" y="3374121"/>
                  <a:pt x="4639960" y="3382901"/>
                  <a:pt x="4641240" y="3391499"/>
                </a:cubicBezTo>
                <a:cubicBezTo>
                  <a:pt x="4642521" y="3400097"/>
                  <a:pt x="4643618" y="3408192"/>
                  <a:pt x="4644533" y="3415784"/>
                </a:cubicBezTo>
                <a:cubicBezTo>
                  <a:pt x="4645448" y="3423376"/>
                  <a:pt x="4645905" y="3429733"/>
                  <a:pt x="4645905" y="3434855"/>
                </a:cubicBezTo>
                <a:cubicBezTo>
                  <a:pt x="4645905" y="3445831"/>
                  <a:pt x="4644396" y="3455984"/>
                  <a:pt x="4641377" y="3465313"/>
                </a:cubicBezTo>
                <a:cubicBezTo>
                  <a:pt x="4638359" y="3474643"/>
                  <a:pt x="4634197" y="3482646"/>
                  <a:pt x="4628892" y="3489323"/>
                </a:cubicBezTo>
                <a:cubicBezTo>
                  <a:pt x="4623587" y="3496001"/>
                  <a:pt x="4617276" y="3501260"/>
                  <a:pt x="4609958" y="3505101"/>
                </a:cubicBezTo>
                <a:cubicBezTo>
                  <a:pt x="4602641" y="3508943"/>
                  <a:pt x="4594683" y="3510864"/>
                  <a:pt x="4586085" y="3510864"/>
                </a:cubicBezTo>
                <a:cubicBezTo>
                  <a:pt x="4584256" y="3510864"/>
                  <a:pt x="4582381" y="3510727"/>
                  <a:pt x="4580460" y="3510452"/>
                </a:cubicBezTo>
                <a:cubicBezTo>
                  <a:pt x="4578539" y="3510178"/>
                  <a:pt x="4576390" y="3509858"/>
                  <a:pt x="4574012" y="3509492"/>
                </a:cubicBezTo>
                <a:lnTo>
                  <a:pt x="4583890" y="3523486"/>
                </a:lnTo>
                <a:cubicBezTo>
                  <a:pt x="4595781" y="3523486"/>
                  <a:pt x="4607123" y="3521108"/>
                  <a:pt x="4617916" y="3516352"/>
                </a:cubicBezTo>
                <a:cubicBezTo>
                  <a:pt x="4628709" y="3511596"/>
                  <a:pt x="4638222" y="3504507"/>
                  <a:pt x="4646454" y="3495086"/>
                </a:cubicBezTo>
                <a:cubicBezTo>
                  <a:pt x="4654686" y="3485665"/>
                  <a:pt x="4661226" y="3473957"/>
                  <a:pt x="4666074" y="3459962"/>
                </a:cubicBezTo>
                <a:cubicBezTo>
                  <a:pt x="4670921" y="3445968"/>
                  <a:pt x="4673345" y="3429733"/>
                  <a:pt x="4673345" y="3411256"/>
                </a:cubicBezTo>
                <a:cubicBezTo>
                  <a:pt x="4673345" y="3399548"/>
                  <a:pt x="4672339" y="3387657"/>
                  <a:pt x="4670327" y="3375584"/>
                </a:cubicBezTo>
                <a:cubicBezTo>
                  <a:pt x="4668314" y="3363510"/>
                  <a:pt x="4666119" y="3351757"/>
                  <a:pt x="4663741" y="3340323"/>
                </a:cubicBezTo>
                <a:cubicBezTo>
                  <a:pt x="4661363" y="3328890"/>
                  <a:pt x="4659168" y="3318143"/>
                  <a:pt x="4657155" y="3308081"/>
                </a:cubicBezTo>
                <a:cubicBezTo>
                  <a:pt x="4655143" y="3298020"/>
                  <a:pt x="4654137" y="3289147"/>
                  <a:pt x="4654137" y="3281464"/>
                </a:cubicBezTo>
                <a:cubicBezTo>
                  <a:pt x="4654137" y="3274695"/>
                  <a:pt x="4654915" y="3267104"/>
                  <a:pt x="4656469" y="3258689"/>
                </a:cubicBezTo>
                <a:cubicBezTo>
                  <a:pt x="4658024" y="3250274"/>
                  <a:pt x="4660540" y="3242408"/>
                  <a:pt x="4664016" y="3235090"/>
                </a:cubicBezTo>
                <a:cubicBezTo>
                  <a:pt x="4667491" y="3227773"/>
                  <a:pt x="4672019" y="3221644"/>
                  <a:pt x="4677598" y="3216705"/>
                </a:cubicBezTo>
                <a:cubicBezTo>
                  <a:pt x="4683178" y="3211766"/>
                  <a:pt x="4689992" y="3209296"/>
                  <a:pt x="4698041" y="3209296"/>
                </a:cubicBezTo>
                <a:lnTo>
                  <a:pt x="4709910" y="3209296"/>
                </a:lnTo>
                <a:lnTo>
                  <a:pt x="4717868" y="3209296"/>
                </a:lnTo>
                <a:cubicBezTo>
                  <a:pt x="4720978" y="3209845"/>
                  <a:pt x="4724499" y="3212132"/>
                  <a:pt x="4728433" y="3216156"/>
                </a:cubicBezTo>
                <a:cubicBezTo>
                  <a:pt x="4732365" y="3220181"/>
                  <a:pt x="4736024" y="3224754"/>
                  <a:pt x="4739409" y="3229876"/>
                </a:cubicBezTo>
                <a:cubicBezTo>
                  <a:pt x="4742793" y="3234999"/>
                  <a:pt x="4745674" y="3240029"/>
                  <a:pt x="4748052" y="3244969"/>
                </a:cubicBezTo>
                <a:cubicBezTo>
                  <a:pt x="4750430" y="3249908"/>
                  <a:pt x="4751619" y="3253567"/>
                  <a:pt x="4751619" y="3255945"/>
                </a:cubicBezTo>
                <a:lnTo>
                  <a:pt x="4751619" y="3477387"/>
                </a:lnTo>
                <a:lnTo>
                  <a:pt x="4773572" y="3497144"/>
                </a:lnTo>
                <a:lnTo>
                  <a:pt x="4773572" y="3209296"/>
                </a:lnTo>
                <a:lnTo>
                  <a:pt x="4829824" y="3209296"/>
                </a:lnTo>
                <a:lnTo>
                  <a:pt x="4814732" y="3188716"/>
                </a:lnTo>
                <a:lnTo>
                  <a:pt x="4773297" y="3188716"/>
                </a:lnTo>
                <a:cubicBezTo>
                  <a:pt x="4772200" y="3185423"/>
                  <a:pt x="4771102" y="3181124"/>
                  <a:pt x="4770004" y="3175819"/>
                </a:cubicBezTo>
                <a:cubicBezTo>
                  <a:pt x="4768907" y="3170514"/>
                  <a:pt x="4767580" y="3165118"/>
                  <a:pt x="4766026" y="3159630"/>
                </a:cubicBezTo>
                <a:cubicBezTo>
                  <a:pt x="4764470" y="3154141"/>
                  <a:pt x="4762550" y="3149111"/>
                  <a:pt x="4760263" y="3144537"/>
                </a:cubicBezTo>
                <a:cubicBezTo>
                  <a:pt x="4757976" y="3139964"/>
                  <a:pt x="4755095" y="3136854"/>
                  <a:pt x="4751619" y="3135208"/>
                </a:cubicBezTo>
                <a:lnTo>
                  <a:pt x="4751619" y="3225486"/>
                </a:lnTo>
                <a:cubicBezTo>
                  <a:pt x="4748510" y="3219998"/>
                  <a:pt x="4745720" y="3215196"/>
                  <a:pt x="4743250" y="3211080"/>
                </a:cubicBezTo>
                <a:cubicBezTo>
                  <a:pt x="4740781" y="3206964"/>
                  <a:pt x="4738174" y="3203443"/>
                  <a:pt x="4735430" y="3200515"/>
                </a:cubicBezTo>
                <a:cubicBezTo>
                  <a:pt x="4732686" y="3197589"/>
                  <a:pt x="4729667" y="3195165"/>
                  <a:pt x="4726375" y="3193244"/>
                </a:cubicBezTo>
                <a:cubicBezTo>
                  <a:pt x="4723082" y="3191323"/>
                  <a:pt x="4719149" y="3189814"/>
                  <a:pt x="4714575" y="3188716"/>
                </a:cubicBezTo>
                <a:lnTo>
                  <a:pt x="4713682" y="3188716"/>
                </a:lnTo>
                <a:lnTo>
                  <a:pt x="4694818" y="3188716"/>
                </a:lnTo>
                <a:lnTo>
                  <a:pt x="4593708" y="3188716"/>
                </a:lnTo>
                <a:lnTo>
                  <a:pt x="4570993" y="3188716"/>
                </a:lnTo>
                <a:lnTo>
                  <a:pt x="4552274" y="3188716"/>
                </a:lnTo>
                <a:cubicBezTo>
                  <a:pt x="4551176" y="3185423"/>
                  <a:pt x="4550078" y="3181124"/>
                  <a:pt x="4548981" y="3175819"/>
                </a:cubicBezTo>
                <a:cubicBezTo>
                  <a:pt x="4547883" y="3170514"/>
                  <a:pt x="4546557" y="3165118"/>
                  <a:pt x="4545002" y="3159630"/>
                </a:cubicBezTo>
                <a:cubicBezTo>
                  <a:pt x="4543447" y="3154141"/>
                  <a:pt x="4541526" y="3149111"/>
                  <a:pt x="4539239" y="3144537"/>
                </a:cubicBezTo>
                <a:cubicBezTo>
                  <a:pt x="4536953" y="3139964"/>
                  <a:pt x="4534071" y="3136854"/>
                  <a:pt x="4530596" y="3135208"/>
                </a:cubicBezTo>
                <a:close/>
                <a:moveTo>
                  <a:pt x="2570397" y="3135208"/>
                </a:moveTo>
                <a:lnTo>
                  <a:pt x="2570397" y="3225486"/>
                </a:lnTo>
                <a:cubicBezTo>
                  <a:pt x="2567286" y="3219998"/>
                  <a:pt x="2564497" y="3215196"/>
                  <a:pt x="2562028" y="3211080"/>
                </a:cubicBezTo>
                <a:cubicBezTo>
                  <a:pt x="2559558" y="3206964"/>
                  <a:pt x="2556951" y="3203443"/>
                  <a:pt x="2554207" y="3200515"/>
                </a:cubicBezTo>
                <a:cubicBezTo>
                  <a:pt x="2551463" y="3197589"/>
                  <a:pt x="2548445" y="3195165"/>
                  <a:pt x="2545151" y="3193244"/>
                </a:cubicBezTo>
                <a:lnTo>
                  <a:pt x="2536536" y="3189938"/>
                </a:lnTo>
                <a:lnTo>
                  <a:pt x="2535640" y="3188716"/>
                </a:lnTo>
                <a:lnTo>
                  <a:pt x="2533352" y="3188716"/>
                </a:lnTo>
                <a:lnTo>
                  <a:pt x="2513595" y="3188716"/>
                </a:lnTo>
                <a:lnTo>
                  <a:pt x="2304045" y="3188716"/>
                </a:lnTo>
                <a:lnTo>
                  <a:pt x="2319138" y="3209296"/>
                </a:lnTo>
                <a:lnTo>
                  <a:pt x="2472527" y="3209296"/>
                </a:lnTo>
                <a:lnTo>
                  <a:pt x="2472527" y="3228504"/>
                </a:lnTo>
                <a:lnTo>
                  <a:pt x="2325998" y="3319057"/>
                </a:lnTo>
                <a:lnTo>
                  <a:pt x="2351792" y="3355552"/>
                </a:lnTo>
                <a:cubicBezTo>
                  <a:pt x="2367889" y="3357565"/>
                  <a:pt x="2382661" y="3361681"/>
                  <a:pt x="2396107" y="3367901"/>
                </a:cubicBezTo>
                <a:cubicBezTo>
                  <a:pt x="2409552" y="3374121"/>
                  <a:pt x="2421764" y="3382718"/>
                  <a:pt x="2432740" y="3393694"/>
                </a:cubicBezTo>
                <a:cubicBezTo>
                  <a:pt x="2443716" y="3404670"/>
                  <a:pt x="2453548" y="3417613"/>
                  <a:pt x="2462238" y="3432522"/>
                </a:cubicBezTo>
                <a:cubicBezTo>
                  <a:pt x="2470928" y="3447431"/>
                  <a:pt x="2478108" y="3464856"/>
                  <a:pt x="2483780" y="3484796"/>
                </a:cubicBezTo>
                <a:lnTo>
                  <a:pt x="2494481" y="3494949"/>
                </a:lnTo>
                <a:lnTo>
                  <a:pt x="2494481" y="3209296"/>
                </a:lnTo>
                <a:lnTo>
                  <a:pt x="2528688" y="3209296"/>
                </a:lnTo>
                <a:lnTo>
                  <a:pt x="2536645" y="3209296"/>
                </a:lnTo>
                <a:cubicBezTo>
                  <a:pt x="2539755" y="3209845"/>
                  <a:pt x="2543276" y="3212132"/>
                  <a:pt x="2547209" y="3216156"/>
                </a:cubicBezTo>
                <a:cubicBezTo>
                  <a:pt x="2551143" y="3220181"/>
                  <a:pt x="2554802" y="3224754"/>
                  <a:pt x="2558185" y="3229876"/>
                </a:cubicBezTo>
                <a:cubicBezTo>
                  <a:pt x="2561569" y="3234999"/>
                  <a:pt x="2564451" y="3240029"/>
                  <a:pt x="2566829" y="3244969"/>
                </a:cubicBezTo>
                <a:cubicBezTo>
                  <a:pt x="2569207" y="3249908"/>
                  <a:pt x="2570397" y="3253567"/>
                  <a:pt x="2570397" y="3255945"/>
                </a:cubicBezTo>
                <a:lnTo>
                  <a:pt x="2570397" y="3477387"/>
                </a:lnTo>
                <a:lnTo>
                  <a:pt x="2592349" y="3497144"/>
                </a:lnTo>
                <a:lnTo>
                  <a:pt x="2592349" y="3209296"/>
                </a:lnTo>
                <a:lnTo>
                  <a:pt x="2633462" y="3209296"/>
                </a:lnTo>
                <a:lnTo>
                  <a:pt x="2648601" y="3209296"/>
                </a:lnTo>
                <a:lnTo>
                  <a:pt x="2787677" y="3209296"/>
                </a:lnTo>
                <a:lnTo>
                  <a:pt x="2787677" y="3229053"/>
                </a:lnTo>
                <a:lnTo>
                  <a:pt x="2640323" y="3319057"/>
                </a:lnTo>
                <a:lnTo>
                  <a:pt x="2666391" y="3355004"/>
                </a:lnTo>
                <a:cubicBezTo>
                  <a:pt x="2680843" y="3357016"/>
                  <a:pt x="2694700" y="3361224"/>
                  <a:pt x="2707962" y="3367626"/>
                </a:cubicBezTo>
                <a:cubicBezTo>
                  <a:pt x="2721226" y="3374029"/>
                  <a:pt x="2733527" y="3382673"/>
                  <a:pt x="2744869" y="3393557"/>
                </a:cubicBezTo>
                <a:cubicBezTo>
                  <a:pt x="2756211" y="3404442"/>
                  <a:pt x="2766502" y="3417567"/>
                  <a:pt x="2775740" y="3432934"/>
                </a:cubicBezTo>
                <a:cubicBezTo>
                  <a:pt x="2784977" y="3448300"/>
                  <a:pt x="2792707" y="3465954"/>
                  <a:pt x="2798926" y="3485893"/>
                </a:cubicBezTo>
                <a:lnTo>
                  <a:pt x="2809629" y="3494949"/>
                </a:lnTo>
                <a:lnTo>
                  <a:pt x="2809629" y="3262256"/>
                </a:lnTo>
                <a:lnTo>
                  <a:pt x="2812922" y="3262256"/>
                </a:lnTo>
                <a:cubicBezTo>
                  <a:pt x="2822252" y="3262256"/>
                  <a:pt x="2831626" y="3263582"/>
                  <a:pt x="2841047" y="3266235"/>
                </a:cubicBezTo>
                <a:cubicBezTo>
                  <a:pt x="2850469" y="3268887"/>
                  <a:pt x="2858884" y="3272637"/>
                  <a:pt x="2866293" y="3277485"/>
                </a:cubicBezTo>
                <a:cubicBezTo>
                  <a:pt x="2873701" y="3282333"/>
                  <a:pt x="2879738" y="3288096"/>
                  <a:pt x="2884403" y="3294772"/>
                </a:cubicBezTo>
                <a:cubicBezTo>
                  <a:pt x="2889068" y="3301450"/>
                  <a:pt x="2891400" y="3308721"/>
                  <a:pt x="2891400" y="3316587"/>
                </a:cubicBezTo>
                <a:cubicBezTo>
                  <a:pt x="2891400" y="3322441"/>
                  <a:pt x="2889571" y="3329210"/>
                  <a:pt x="2885912" y="3336893"/>
                </a:cubicBezTo>
                <a:cubicBezTo>
                  <a:pt x="2878412" y="3332137"/>
                  <a:pt x="2871735" y="3329759"/>
                  <a:pt x="2865881" y="3329759"/>
                </a:cubicBezTo>
                <a:cubicBezTo>
                  <a:pt x="2861125" y="3329759"/>
                  <a:pt x="2857008" y="3330902"/>
                  <a:pt x="2853533" y="3333189"/>
                </a:cubicBezTo>
                <a:cubicBezTo>
                  <a:pt x="2850057" y="3335475"/>
                  <a:pt x="2847131" y="3338265"/>
                  <a:pt x="2844752" y="3341558"/>
                </a:cubicBezTo>
                <a:cubicBezTo>
                  <a:pt x="2842375" y="3344851"/>
                  <a:pt x="2840590" y="3348418"/>
                  <a:pt x="2839401" y="3352260"/>
                </a:cubicBezTo>
                <a:cubicBezTo>
                  <a:pt x="2838211" y="3356101"/>
                  <a:pt x="2837617" y="3359668"/>
                  <a:pt x="2837617" y="3362961"/>
                </a:cubicBezTo>
                <a:cubicBezTo>
                  <a:pt x="2837617" y="3367718"/>
                  <a:pt x="2838487" y="3371925"/>
                  <a:pt x="2840224" y="3375584"/>
                </a:cubicBezTo>
                <a:cubicBezTo>
                  <a:pt x="2841962" y="3379243"/>
                  <a:pt x="2844203" y="3382353"/>
                  <a:pt x="2846947" y="3384913"/>
                </a:cubicBezTo>
                <a:cubicBezTo>
                  <a:pt x="2849691" y="3387475"/>
                  <a:pt x="2852848" y="3389395"/>
                  <a:pt x="2856414" y="3390676"/>
                </a:cubicBezTo>
                <a:cubicBezTo>
                  <a:pt x="2859982" y="3391957"/>
                  <a:pt x="2863686" y="3392597"/>
                  <a:pt x="2867528" y="3392597"/>
                </a:cubicBezTo>
                <a:cubicBezTo>
                  <a:pt x="2874662" y="3392597"/>
                  <a:pt x="2880927" y="3390356"/>
                  <a:pt x="2886323" y="3385874"/>
                </a:cubicBezTo>
                <a:cubicBezTo>
                  <a:pt x="2891721" y="3381392"/>
                  <a:pt x="2896202" y="3375904"/>
                  <a:pt x="2899770" y="3369410"/>
                </a:cubicBezTo>
                <a:cubicBezTo>
                  <a:pt x="2903337" y="3362916"/>
                  <a:pt x="2905988" y="3355918"/>
                  <a:pt x="2907727" y="3348418"/>
                </a:cubicBezTo>
                <a:cubicBezTo>
                  <a:pt x="2909465" y="3340918"/>
                  <a:pt x="2910334" y="3334149"/>
                  <a:pt x="2910334" y="3328112"/>
                </a:cubicBezTo>
                <a:cubicBezTo>
                  <a:pt x="2910334" y="3317136"/>
                  <a:pt x="2908231" y="3306206"/>
                  <a:pt x="2904023" y="3295321"/>
                </a:cubicBezTo>
                <a:cubicBezTo>
                  <a:pt x="2899814" y="3284437"/>
                  <a:pt x="2893503" y="3274375"/>
                  <a:pt x="2885088" y="3265137"/>
                </a:cubicBezTo>
                <a:cubicBezTo>
                  <a:pt x="2876674" y="3255899"/>
                  <a:pt x="2866156" y="3247896"/>
                  <a:pt x="2853533" y="3241127"/>
                </a:cubicBezTo>
                <a:cubicBezTo>
                  <a:pt x="2840910" y="3234358"/>
                  <a:pt x="2826275" y="3229602"/>
                  <a:pt x="2809629" y="3226858"/>
                </a:cubicBezTo>
                <a:lnTo>
                  <a:pt x="2809629" y="3209296"/>
                </a:lnTo>
                <a:lnTo>
                  <a:pt x="2947787" y="3209296"/>
                </a:lnTo>
                <a:lnTo>
                  <a:pt x="2955745" y="3209296"/>
                </a:lnTo>
                <a:cubicBezTo>
                  <a:pt x="2958854" y="3209845"/>
                  <a:pt x="2962377" y="3212132"/>
                  <a:pt x="2966310" y="3216156"/>
                </a:cubicBezTo>
                <a:cubicBezTo>
                  <a:pt x="2970243" y="3220181"/>
                  <a:pt x="2973902" y="3224754"/>
                  <a:pt x="2977285" y="3229876"/>
                </a:cubicBezTo>
                <a:cubicBezTo>
                  <a:pt x="2980670" y="3234999"/>
                  <a:pt x="2983552" y="3240029"/>
                  <a:pt x="2985929" y="3244969"/>
                </a:cubicBezTo>
                <a:cubicBezTo>
                  <a:pt x="2988307" y="3249908"/>
                  <a:pt x="2989496" y="3253567"/>
                  <a:pt x="2989496" y="3255945"/>
                </a:cubicBezTo>
                <a:lnTo>
                  <a:pt x="2989496" y="3477387"/>
                </a:lnTo>
                <a:lnTo>
                  <a:pt x="3011449" y="3497144"/>
                </a:lnTo>
                <a:lnTo>
                  <a:pt x="3011449" y="3209296"/>
                </a:lnTo>
                <a:lnTo>
                  <a:pt x="3052563" y="3209296"/>
                </a:lnTo>
                <a:lnTo>
                  <a:pt x="3067701" y="3209296"/>
                </a:lnTo>
                <a:lnTo>
                  <a:pt x="3140371" y="3209296"/>
                </a:lnTo>
                <a:cubicBezTo>
                  <a:pt x="3132687" y="3215882"/>
                  <a:pt x="3125233" y="3223931"/>
                  <a:pt x="3118008" y="3233444"/>
                </a:cubicBezTo>
                <a:cubicBezTo>
                  <a:pt x="3110782" y="3242956"/>
                  <a:pt x="3104425" y="3253521"/>
                  <a:pt x="3098936" y="3265137"/>
                </a:cubicBezTo>
                <a:cubicBezTo>
                  <a:pt x="3093448" y="3276753"/>
                  <a:pt x="3089058" y="3289284"/>
                  <a:pt x="3085765" y="3302730"/>
                </a:cubicBezTo>
                <a:cubicBezTo>
                  <a:pt x="3082472" y="3316176"/>
                  <a:pt x="3080826" y="3330216"/>
                  <a:pt x="3080826" y="3344851"/>
                </a:cubicBezTo>
                <a:cubicBezTo>
                  <a:pt x="3080826" y="3358571"/>
                  <a:pt x="3081558" y="3370873"/>
                  <a:pt x="3083021" y="3381758"/>
                </a:cubicBezTo>
                <a:cubicBezTo>
                  <a:pt x="3084485" y="3392643"/>
                  <a:pt x="3086360" y="3402430"/>
                  <a:pt x="3088646" y="3411119"/>
                </a:cubicBezTo>
                <a:cubicBezTo>
                  <a:pt x="3090933" y="3419808"/>
                  <a:pt x="3093540" y="3427400"/>
                  <a:pt x="3096466" y="3433894"/>
                </a:cubicBezTo>
                <a:cubicBezTo>
                  <a:pt x="3099394" y="3440389"/>
                  <a:pt x="3102229" y="3445922"/>
                  <a:pt x="3104974" y="3450495"/>
                </a:cubicBezTo>
                <a:cubicBezTo>
                  <a:pt x="3108815" y="3456898"/>
                  <a:pt x="3113388" y="3462935"/>
                  <a:pt x="3118693" y="3468606"/>
                </a:cubicBezTo>
                <a:cubicBezTo>
                  <a:pt x="3123998" y="3474277"/>
                  <a:pt x="3129853" y="3479262"/>
                  <a:pt x="3136255" y="3483561"/>
                </a:cubicBezTo>
                <a:cubicBezTo>
                  <a:pt x="3142659" y="3487860"/>
                  <a:pt x="3149655" y="3491290"/>
                  <a:pt x="3157247" y="3493851"/>
                </a:cubicBezTo>
                <a:cubicBezTo>
                  <a:pt x="3164839" y="3496412"/>
                  <a:pt x="3172751" y="3497693"/>
                  <a:pt x="3180982" y="3497693"/>
                </a:cubicBezTo>
                <a:cubicBezTo>
                  <a:pt x="3187568" y="3497693"/>
                  <a:pt x="3193376" y="3496595"/>
                  <a:pt x="3198408" y="3494400"/>
                </a:cubicBezTo>
                <a:cubicBezTo>
                  <a:pt x="3203437" y="3492205"/>
                  <a:pt x="3207644" y="3489323"/>
                  <a:pt x="3211029" y="3485756"/>
                </a:cubicBezTo>
                <a:cubicBezTo>
                  <a:pt x="3214414" y="3482189"/>
                  <a:pt x="3216975" y="3478164"/>
                  <a:pt x="3218712" y="3473682"/>
                </a:cubicBezTo>
                <a:cubicBezTo>
                  <a:pt x="3220451" y="3469201"/>
                  <a:pt x="3221319" y="3464673"/>
                  <a:pt x="3221319" y="3460100"/>
                </a:cubicBezTo>
                <a:cubicBezTo>
                  <a:pt x="3221319" y="3454977"/>
                  <a:pt x="3220405" y="3450267"/>
                  <a:pt x="3218575" y="3445968"/>
                </a:cubicBezTo>
                <a:cubicBezTo>
                  <a:pt x="3216747" y="3441669"/>
                  <a:pt x="3214322" y="3437919"/>
                  <a:pt x="3211305" y="3434717"/>
                </a:cubicBezTo>
                <a:cubicBezTo>
                  <a:pt x="3208286" y="3431516"/>
                  <a:pt x="3204764" y="3429047"/>
                  <a:pt x="3200740" y="3427309"/>
                </a:cubicBezTo>
                <a:cubicBezTo>
                  <a:pt x="3196715" y="3425571"/>
                  <a:pt x="3192507" y="3424702"/>
                  <a:pt x="3188117" y="3424702"/>
                </a:cubicBezTo>
                <a:cubicBezTo>
                  <a:pt x="3184458" y="3424702"/>
                  <a:pt x="3180662" y="3425068"/>
                  <a:pt x="3176729" y="3425799"/>
                </a:cubicBezTo>
                <a:cubicBezTo>
                  <a:pt x="3172796" y="3426531"/>
                  <a:pt x="3169092" y="3428040"/>
                  <a:pt x="3165617" y="3430327"/>
                </a:cubicBezTo>
                <a:cubicBezTo>
                  <a:pt x="3162140" y="3432614"/>
                  <a:pt x="3159305" y="3435861"/>
                  <a:pt x="3157110" y="3440068"/>
                </a:cubicBezTo>
                <a:cubicBezTo>
                  <a:pt x="3154914" y="3444276"/>
                  <a:pt x="3153817" y="3449764"/>
                  <a:pt x="3153817" y="3456532"/>
                </a:cubicBezTo>
                <a:cubicBezTo>
                  <a:pt x="3153817" y="3457630"/>
                  <a:pt x="3153862" y="3458728"/>
                  <a:pt x="3153954" y="3459825"/>
                </a:cubicBezTo>
                <a:cubicBezTo>
                  <a:pt x="3154046" y="3460923"/>
                  <a:pt x="3154183" y="3462112"/>
                  <a:pt x="3154366" y="3463392"/>
                </a:cubicBezTo>
                <a:cubicBezTo>
                  <a:pt x="3146866" y="3461929"/>
                  <a:pt x="3139867" y="3458728"/>
                  <a:pt x="3133374" y="3453788"/>
                </a:cubicBezTo>
                <a:cubicBezTo>
                  <a:pt x="3126880" y="3448849"/>
                  <a:pt x="3121254" y="3442309"/>
                  <a:pt x="3116499" y="3434169"/>
                </a:cubicBezTo>
                <a:cubicBezTo>
                  <a:pt x="3111741" y="3426028"/>
                  <a:pt x="3107992" y="3416424"/>
                  <a:pt x="3105248" y="3405356"/>
                </a:cubicBezTo>
                <a:cubicBezTo>
                  <a:pt x="3102504" y="3394289"/>
                  <a:pt x="3101132" y="3381987"/>
                  <a:pt x="3101132" y="3368449"/>
                </a:cubicBezTo>
                <a:cubicBezTo>
                  <a:pt x="3101132" y="3354546"/>
                  <a:pt x="3103007" y="3340964"/>
                  <a:pt x="3106757" y="3327701"/>
                </a:cubicBezTo>
                <a:cubicBezTo>
                  <a:pt x="3110507" y="3314438"/>
                  <a:pt x="3115538" y="3301907"/>
                  <a:pt x="3121849" y="3290108"/>
                </a:cubicBezTo>
                <a:cubicBezTo>
                  <a:pt x="3128160" y="3278308"/>
                  <a:pt x="3135477" y="3267469"/>
                  <a:pt x="3143801" y="3257591"/>
                </a:cubicBezTo>
                <a:cubicBezTo>
                  <a:pt x="3152125" y="3247713"/>
                  <a:pt x="3160905" y="3239206"/>
                  <a:pt x="3170143" y="3232072"/>
                </a:cubicBezTo>
                <a:cubicBezTo>
                  <a:pt x="3179382" y="3224937"/>
                  <a:pt x="3188849" y="3219358"/>
                  <a:pt x="3198545" y="3215333"/>
                </a:cubicBezTo>
                <a:cubicBezTo>
                  <a:pt x="3208240" y="3211309"/>
                  <a:pt x="3217477" y="3209296"/>
                  <a:pt x="3226259" y="3209296"/>
                </a:cubicBezTo>
                <a:lnTo>
                  <a:pt x="3233538" y="3209296"/>
                </a:lnTo>
                <a:lnTo>
                  <a:pt x="3255620" y="3209296"/>
                </a:lnTo>
                <a:lnTo>
                  <a:pt x="3547860" y="3209296"/>
                </a:lnTo>
                <a:lnTo>
                  <a:pt x="3564738" y="3209296"/>
                </a:lnTo>
                <a:lnTo>
                  <a:pt x="3701251" y="3209296"/>
                </a:lnTo>
                <a:lnTo>
                  <a:pt x="3701251" y="3228504"/>
                </a:lnTo>
                <a:lnTo>
                  <a:pt x="3554720" y="3319057"/>
                </a:lnTo>
                <a:lnTo>
                  <a:pt x="3580514" y="3355552"/>
                </a:lnTo>
                <a:cubicBezTo>
                  <a:pt x="3596612" y="3357565"/>
                  <a:pt x="3611384" y="3361681"/>
                  <a:pt x="3624830" y="3367901"/>
                </a:cubicBezTo>
                <a:cubicBezTo>
                  <a:pt x="3638276" y="3374121"/>
                  <a:pt x="3650487" y="3382718"/>
                  <a:pt x="3661463" y="3393694"/>
                </a:cubicBezTo>
                <a:cubicBezTo>
                  <a:pt x="3672439" y="3404670"/>
                  <a:pt x="3682272" y="3417613"/>
                  <a:pt x="3690961" y="3432522"/>
                </a:cubicBezTo>
                <a:cubicBezTo>
                  <a:pt x="3699650" y="3447431"/>
                  <a:pt x="3706831" y="3464856"/>
                  <a:pt x="3712501" y="3484796"/>
                </a:cubicBezTo>
                <a:lnTo>
                  <a:pt x="3723203" y="3494949"/>
                </a:lnTo>
                <a:lnTo>
                  <a:pt x="3723203" y="3209296"/>
                </a:lnTo>
                <a:lnTo>
                  <a:pt x="3779455" y="3209296"/>
                </a:lnTo>
                <a:lnTo>
                  <a:pt x="3764363" y="3188716"/>
                </a:lnTo>
                <a:lnTo>
                  <a:pt x="3549646" y="3188716"/>
                </a:lnTo>
                <a:lnTo>
                  <a:pt x="3532768" y="3188716"/>
                </a:lnTo>
                <a:lnTo>
                  <a:pt x="3240528" y="3188716"/>
                </a:lnTo>
                <a:lnTo>
                  <a:pt x="3218445" y="3188716"/>
                </a:lnTo>
                <a:lnTo>
                  <a:pt x="3052609" y="3188716"/>
                </a:lnTo>
                <a:lnTo>
                  <a:pt x="3037470" y="3188716"/>
                </a:lnTo>
                <a:lnTo>
                  <a:pt x="3011175" y="3188716"/>
                </a:lnTo>
                <a:cubicBezTo>
                  <a:pt x="3010077" y="3185423"/>
                  <a:pt x="3008979" y="3181124"/>
                  <a:pt x="3007882" y="3175819"/>
                </a:cubicBezTo>
                <a:cubicBezTo>
                  <a:pt x="3006784" y="3170514"/>
                  <a:pt x="3005458" y="3165118"/>
                  <a:pt x="3003902" y="3159630"/>
                </a:cubicBezTo>
                <a:cubicBezTo>
                  <a:pt x="3002348" y="3154141"/>
                  <a:pt x="3000427" y="3149111"/>
                  <a:pt x="2998140" y="3144537"/>
                </a:cubicBezTo>
                <a:cubicBezTo>
                  <a:pt x="2995854" y="3139964"/>
                  <a:pt x="2992972" y="3136854"/>
                  <a:pt x="2989496" y="3135208"/>
                </a:cubicBezTo>
                <a:lnTo>
                  <a:pt x="2989496" y="3225486"/>
                </a:lnTo>
                <a:cubicBezTo>
                  <a:pt x="2986387" y="3219998"/>
                  <a:pt x="2983597" y="3215196"/>
                  <a:pt x="2981127" y="3211080"/>
                </a:cubicBezTo>
                <a:cubicBezTo>
                  <a:pt x="2978657" y="3206964"/>
                  <a:pt x="2976051" y="3203443"/>
                  <a:pt x="2973307" y="3200515"/>
                </a:cubicBezTo>
                <a:cubicBezTo>
                  <a:pt x="2970563" y="3197589"/>
                  <a:pt x="2967544" y="3195165"/>
                  <a:pt x="2964252" y="3193244"/>
                </a:cubicBezTo>
                <a:cubicBezTo>
                  <a:pt x="2960960" y="3191323"/>
                  <a:pt x="2957025" y="3189814"/>
                  <a:pt x="2952453" y="3188716"/>
                </a:cubicBezTo>
                <a:lnTo>
                  <a:pt x="2951494" y="3188716"/>
                </a:lnTo>
                <a:lnTo>
                  <a:pt x="2932695" y="3188716"/>
                </a:lnTo>
                <a:lnTo>
                  <a:pt x="2633510" y="3188716"/>
                </a:lnTo>
                <a:lnTo>
                  <a:pt x="2618370" y="3188716"/>
                </a:lnTo>
                <a:lnTo>
                  <a:pt x="2592074" y="3188716"/>
                </a:lnTo>
                <a:cubicBezTo>
                  <a:pt x="2590977" y="3185423"/>
                  <a:pt x="2589879" y="3181124"/>
                  <a:pt x="2588782" y="3175819"/>
                </a:cubicBezTo>
                <a:cubicBezTo>
                  <a:pt x="2587684" y="3170514"/>
                  <a:pt x="2586357" y="3165118"/>
                  <a:pt x="2584803" y="3159630"/>
                </a:cubicBezTo>
                <a:cubicBezTo>
                  <a:pt x="2583248" y="3154141"/>
                  <a:pt x="2581326" y="3149111"/>
                  <a:pt x="2579041" y="3144537"/>
                </a:cubicBezTo>
                <a:cubicBezTo>
                  <a:pt x="2576754" y="3139964"/>
                  <a:pt x="2573873" y="3136854"/>
                  <a:pt x="2570397" y="3135208"/>
                </a:cubicBezTo>
                <a:close/>
                <a:moveTo>
                  <a:pt x="1055922" y="3135208"/>
                </a:moveTo>
                <a:lnTo>
                  <a:pt x="1055922" y="3225486"/>
                </a:lnTo>
                <a:cubicBezTo>
                  <a:pt x="1052812" y="3219998"/>
                  <a:pt x="1050022" y="3215196"/>
                  <a:pt x="1047552" y="3211080"/>
                </a:cubicBezTo>
                <a:cubicBezTo>
                  <a:pt x="1045083" y="3206964"/>
                  <a:pt x="1042476" y="3203443"/>
                  <a:pt x="1039732" y="3200515"/>
                </a:cubicBezTo>
                <a:cubicBezTo>
                  <a:pt x="1036988" y="3197589"/>
                  <a:pt x="1033970" y="3195165"/>
                  <a:pt x="1030676" y="3193244"/>
                </a:cubicBezTo>
                <a:cubicBezTo>
                  <a:pt x="1027384" y="3191323"/>
                  <a:pt x="1023451" y="3189814"/>
                  <a:pt x="1018877" y="3188716"/>
                </a:cubicBezTo>
                <a:lnTo>
                  <a:pt x="1016189" y="3188716"/>
                </a:lnTo>
                <a:lnTo>
                  <a:pt x="999121" y="3188716"/>
                </a:lnTo>
                <a:lnTo>
                  <a:pt x="760996" y="3188716"/>
                </a:lnTo>
                <a:lnTo>
                  <a:pt x="776087" y="3209296"/>
                </a:lnTo>
                <a:lnTo>
                  <a:pt x="953077" y="3209296"/>
                </a:lnTo>
                <a:lnTo>
                  <a:pt x="953077" y="3384639"/>
                </a:lnTo>
                <a:cubicBezTo>
                  <a:pt x="946308" y="3368724"/>
                  <a:pt x="938351" y="3355370"/>
                  <a:pt x="929204" y="3344576"/>
                </a:cubicBezTo>
                <a:cubicBezTo>
                  <a:pt x="920057" y="3333783"/>
                  <a:pt x="910682" y="3325094"/>
                  <a:pt x="901078" y="3318508"/>
                </a:cubicBezTo>
                <a:cubicBezTo>
                  <a:pt x="891474" y="3311923"/>
                  <a:pt x="882007" y="3307258"/>
                  <a:pt x="872677" y="3304514"/>
                </a:cubicBezTo>
                <a:cubicBezTo>
                  <a:pt x="863348" y="3301770"/>
                  <a:pt x="855115" y="3300398"/>
                  <a:pt x="847981" y="3300398"/>
                </a:cubicBezTo>
                <a:cubicBezTo>
                  <a:pt x="839200" y="3300398"/>
                  <a:pt x="830876" y="3301541"/>
                  <a:pt x="823010" y="3303828"/>
                </a:cubicBezTo>
                <a:cubicBezTo>
                  <a:pt x="815144" y="3306114"/>
                  <a:pt x="808238" y="3309545"/>
                  <a:pt x="802293" y="3314118"/>
                </a:cubicBezTo>
                <a:cubicBezTo>
                  <a:pt x="796348" y="3318691"/>
                  <a:pt x="791637" y="3324362"/>
                  <a:pt x="788161" y="3331131"/>
                </a:cubicBezTo>
                <a:cubicBezTo>
                  <a:pt x="784685" y="3337899"/>
                  <a:pt x="782948" y="3345674"/>
                  <a:pt x="782948" y="3354455"/>
                </a:cubicBezTo>
                <a:cubicBezTo>
                  <a:pt x="782948" y="3360858"/>
                  <a:pt x="784000" y="3366940"/>
                  <a:pt x="786103" y="3372703"/>
                </a:cubicBezTo>
                <a:cubicBezTo>
                  <a:pt x="788207" y="3378465"/>
                  <a:pt x="791271" y="3383541"/>
                  <a:pt x="795296" y="3387932"/>
                </a:cubicBezTo>
                <a:cubicBezTo>
                  <a:pt x="799320" y="3392322"/>
                  <a:pt x="804122" y="3395798"/>
                  <a:pt x="809702" y="3398359"/>
                </a:cubicBezTo>
                <a:cubicBezTo>
                  <a:pt x="815281" y="3400920"/>
                  <a:pt x="821547" y="3402201"/>
                  <a:pt x="828498" y="3402201"/>
                </a:cubicBezTo>
                <a:cubicBezTo>
                  <a:pt x="833072" y="3402201"/>
                  <a:pt x="837782" y="3401240"/>
                  <a:pt x="842630" y="3399320"/>
                </a:cubicBezTo>
                <a:cubicBezTo>
                  <a:pt x="847478" y="3397399"/>
                  <a:pt x="851868" y="3394701"/>
                  <a:pt x="855801" y="3391225"/>
                </a:cubicBezTo>
                <a:cubicBezTo>
                  <a:pt x="859734" y="3387749"/>
                  <a:pt x="862936" y="3383496"/>
                  <a:pt x="865405" y="3378465"/>
                </a:cubicBezTo>
                <a:cubicBezTo>
                  <a:pt x="867875" y="3373435"/>
                  <a:pt x="869110" y="3367809"/>
                  <a:pt x="869110" y="3361589"/>
                </a:cubicBezTo>
                <a:cubicBezTo>
                  <a:pt x="869110" y="3353174"/>
                  <a:pt x="866549" y="3344211"/>
                  <a:pt x="861426" y="3334698"/>
                </a:cubicBezTo>
                <a:cubicBezTo>
                  <a:pt x="869659" y="3334698"/>
                  <a:pt x="877936" y="3336665"/>
                  <a:pt x="886260" y="3340598"/>
                </a:cubicBezTo>
                <a:cubicBezTo>
                  <a:pt x="894584" y="3344531"/>
                  <a:pt x="902541" y="3349973"/>
                  <a:pt x="910133" y="3356924"/>
                </a:cubicBezTo>
                <a:cubicBezTo>
                  <a:pt x="917725" y="3363876"/>
                  <a:pt x="924814" y="3372062"/>
                  <a:pt x="931399" y="3381483"/>
                </a:cubicBezTo>
                <a:cubicBezTo>
                  <a:pt x="937985" y="3390905"/>
                  <a:pt x="943702" y="3401103"/>
                  <a:pt x="948549" y="3412079"/>
                </a:cubicBezTo>
                <a:cubicBezTo>
                  <a:pt x="953397" y="3423055"/>
                  <a:pt x="957239" y="3434580"/>
                  <a:pt x="960074" y="3446654"/>
                </a:cubicBezTo>
                <a:cubicBezTo>
                  <a:pt x="962910" y="3458728"/>
                  <a:pt x="964327" y="3470893"/>
                  <a:pt x="964327" y="3483149"/>
                </a:cubicBezTo>
                <a:lnTo>
                  <a:pt x="975029" y="3494400"/>
                </a:lnTo>
                <a:lnTo>
                  <a:pt x="975029" y="3209296"/>
                </a:lnTo>
                <a:lnTo>
                  <a:pt x="1014212" y="3209296"/>
                </a:lnTo>
                <a:lnTo>
                  <a:pt x="1022170" y="3209296"/>
                </a:lnTo>
                <a:cubicBezTo>
                  <a:pt x="1025280" y="3209845"/>
                  <a:pt x="1028802" y="3212132"/>
                  <a:pt x="1032735" y="3216156"/>
                </a:cubicBezTo>
                <a:cubicBezTo>
                  <a:pt x="1036668" y="3220181"/>
                  <a:pt x="1040327" y="3224754"/>
                  <a:pt x="1043711" y="3229876"/>
                </a:cubicBezTo>
                <a:cubicBezTo>
                  <a:pt x="1047095" y="3234999"/>
                  <a:pt x="1049976" y="3240029"/>
                  <a:pt x="1052355" y="3244969"/>
                </a:cubicBezTo>
                <a:cubicBezTo>
                  <a:pt x="1054733" y="3249908"/>
                  <a:pt x="1055922" y="3253567"/>
                  <a:pt x="1055922" y="3255945"/>
                </a:cubicBezTo>
                <a:lnTo>
                  <a:pt x="1055922" y="3477387"/>
                </a:lnTo>
                <a:lnTo>
                  <a:pt x="1077874" y="3497144"/>
                </a:lnTo>
                <a:lnTo>
                  <a:pt x="1077874" y="3209296"/>
                </a:lnTo>
                <a:lnTo>
                  <a:pt x="1118988" y="3209296"/>
                </a:lnTo>
                <a:lnTo>
                  <a:pt x="1122555" y="3209296"/>
                </a:lnTo>
                <a:lnTo>
                  <a:pt x="1131061" y="3234267"/>
                </a:lnTo>
                <a:cubicBezTo>
                  <a:pt x="1134354" y="3235730"/>
                  <a:pt x="1138516" y="3237057"/>
                  <a:pt x="1143547" y="3238246"/>
                </a:cubicBezTo>
                <a:cubicBezTo>
                  <a:pt x="1148577" y="3239435"/>
                  <a:pt x="1154202" y="3240715"/>
                  <a:pt x="1160422" y="3242087"/>
                </a:cubicBezTo>
                <a:cubicBezTo>
                  <a:pt x="1166642" y="3243459"/>
                  <a:pt x="1173090" y="3244969"/>
                  <a:pt x="1179768" y="3246615"/>
                </a:cubicBezTo>
                <a:cubicBezTo>
                  <a:pt x="1186445" y="3248261"/>
                  <a:pt x="1193076" y="3250182"/>
                  <a:pt x="1199662" y="3252377"/>
                </a:cubicBezTo>
                <a:cubicBezTo>
                  <a:pt x="1204967" y="3254207"/>
                  <a:pt x="1210272" y="3256677"/>
                  <a:pt x="1215577" y="3259786"/>
                </a:cubicBezTo>
                <a:cubicBezTo>
                  <a:pt x="1220882" y="3262896"/>
                  <a:pt x="1225684" y="3266738"/>
                  <a:pt x="1229983" y="3271311"/>
                </a:cubicBezTo>
                <a:cubicBezTo>
                  <a:pt x="1234282" y="3275885"/>
                  <a:pt x="1237758" y="3281190"/>
                  <a:pt x="1240410" y="3287226"/>
                </a:cubicBezTo>
                <a:cubicBezTo>
                  <a:pt x="1243063" y="3293263"/>
                  <a:pt x="1244389" y="3300123"/>
                  <a:pt x="1244389" y="3307807"/>
                </a:cubicBezTo>
                <a:cubicBezTo>
                  <a:pt x="1244389" y="3312563"/>
                  <a:pt x="1243886" y="3316633"/>
                  <a:pt x="1242880" y="3320017"/>
                </a:cubicBezTo>
                <a:cubicBezTo>
                  <a:pt x="1241874" y="3323402"/>
                  <a:pt x="1240365" y="3325734"/>
                  <a:pt x="1238352" y="3327015"/>
                </a:cubicBezTo>
                <a:cubicBezTo>
                  <a:pt x="1230669" y="3324637"/>
                  <a:pt x="1223169" y="3323447"/>
                  <a:pt x="1215851" y="3323447"/>
                </a:cubicBezTo>
                <a:cubicBezTo>
                  <a:pt x="1207070" y="3323447"/>
                  <a:pt x="1199524" y="3325094"/>
                  <a:pt x="1193213" y="3328387"/>
                </a:cubicBezTo>
                <a:cubicBezTo>
                  <a:pt x="1186902" y="3331679"/>
                  <a:pt x="1181688" y="3335704"/>
                  <a:pt x="1177573" y="3340460"/>
                </a:cubicBezTo>
                <a:cubicBezTo>
                  <a:pt x="1173457" y="3345217"/>
                  <a:pt x="1170392" y="3350385"/>
                  <a:pt x="1168380" y="3355964"/>
                </a:cubicBezTo>
                <a:cubicBezTo>
                  <a:pt x="1166368" y="3361544"/>
                  <a:pt x="1165362" y="3366620"/>
                  <a:pt x="1165362" y="3371193"/>
                </a:cubicBezTo>
                <a:cubicBezTo>
                  <a:pt x="1165362" y="3376865"/>
                  <a:pt x="1166551" y="3382215"/>
                  <a:pt x="1168929" y="3387246"/>
                </a:cubicBezTo>
                <a:cubicBezTo>
                  <a:pt x="1171307" y="3392277"/>
                  <a:pt x="1174462" y="3396713"/>
                  <a:pt x="1178396" y="3400554"/>
                </a:cubicBezTo>
                <a:cubicBezTo>
                  <a:pt x="1182329" y="3404396"/>
                  <a:pt x="1186948" y="3407414"/>
                  <a:pt x="1192253" y="3409610"/>
                </a:cubicBezTo>
                <a:cubicBezTo>
                  <a:pt x="1197558" y="3411805"/>
                  <a:pt x="1203137" y="3412902"/>
                  <a:pt x="1208991" y="3412902"/>
                </a:cubicBezTo>
                <a:cubicBezTo>
                  <a:pt x="1213748" y="3412902"/>
                  <a:pt x="1218778" y="3411851"/>
                  <a:pt x="1224083" y="3409747"/>
                </a:cubicBezTo>
                <a:cubicBezTo>
                  <a:pt x="1229389" y="3407643"/>
                  <a:pt x="1234374" y="3404670"/>
                  <a:pt x="1239038" y="3400829"/>
                </a:cubicBezTo>
                <a:cubicBezTo>
                  <a:pt x="1243703" y="3396987"/>
                  <a:pt x="1247728" y="3392231"/>
                  <a:pt x="1251112" y="3386560"/>
                </a:cubicBezTo>
                <a:cubicBezTo>
                  <a:pt x="1254496" y="3380889"/>
                  <a:pt x="1256646" y="3374486"/>
                  <a:pt x="1257560" y="3367352"/>
                </a:cubicBezTo>
                <a:cubicBezTo>
                  <a:pt x="1263780" y="3369913"/>
                  <a:pt x="1269726" y="3373892"/>
                  <a:pt x="1275397" y="3379288"/>
                </a:cubicBezTo>
                <a:cubicBezTo>
                  <a:pt x="1281068" y="3384685"/>
                  <a:pt x="1286373" y="3390813"/>
                  <a:pt x="1291312" y="3397673"/>
                </a:cubicBezTo>
                <a:cubicBezTo>
                  <a:pt x="1296251" y="3404533"/>
                  <a:pt x="1300687" y="3411896"/>
                  <a:pt x="1304620" y="3419762"/>
                </a:cubicBezTo>
                <a:cubicBezTo>
                  <a:pt x="1308553" y="3427629"/>
                  <a:pt x="1311892" y="3435312"/>
                  <a:pt x="1314636" y="3442812"/>
                </a:cubicBezTo>
                <a:cubicBezTo>
                  <a:pt x="1317380" y="3450313"/>
                  <a:pt x="1319530" y="3457310"/>
                  <a:pt x="1321085" y="3463804"/>
                </a:cubicBezTo>
                <a:cubicBezTo>
                  <a:pt x="1322640" y="3470298"/>
                  <a:pt x="1323417" y="3475649"/>
                  <a:pt x="1323417" y="3479856"/>
                </a:cubicBezTo>
                <a:lnTo>
                  <a:pt x="1334393" y="3492753"/>
                </a:lnTo>
                <a:lnTo>
                  <a:pt x="1334393" y="3209296"/>
                </a:lnTo>
                <a:lnTo>
                  <a:pt x="1376163" y="3209296"/>
                </a:lnTo>
                <a:lnTo>
                  <a:pt x="1384120" y="3209296"/>
                </a:lnTo>
                <a:cubicBezTo>
                  <a:pt x="1387230" y="3209845"/>
                  <a:pt x="1390752" y="3212132"/>
                  <a:pt x="1394685" y="3216156"/>
                </a:cubicBezTo>
                <a:cubicBezTo>
                  <a:pt x="1398618" y="3220181"/>
                  <a:pt x="1402277" y="3224754"/>
                  <a:pt x="1405661" y="3229876"/>
                </a:cubicBezTo>
                <a:cubicBezTo>
                  <a:pt x="1409045" y="3234999"/>
                  <a:pt x="1411926" y="3240029"/>
                  <a:pt x="1414305" y="3244969"/>
                </a:cubicBezTo>
                <a:cubicBezTo>
                  <a:pt x="1416683" y="3249908"/>
                  <a:pt x="1417872" y="3253567"/>
                  <a:pt x="1417872" y="3255945"/>
                </a:cubicBezTo>
                <a:lnTo>
                  <a:pt x="1417872" y="3477387"/>
                </a:lnTo>
                <a:lnTo>
                  <a:pt x="1439823" y="3497144"/>
                </a:lnTo>
                <a:lnTo>
                  <a:pt x="1439823" y="3209296"/>
                </a:lnTo>
                <a:lnTo>
                  <a:pt x="1480938" y="3209296"/>
                </a:lnTo>
                <a:lnTo>
                  <a:pt x="1496076" y="3209296"/>
                </a:lnTo>
                <a:lnTo>
                  <a:pt x="1568745" y="3209296"/>
                </a:lnTo>
                <a:cubicBezTo>
                  <a:pt x="1561063" y="3215882"/>
                  <a:pt x="1553609" y="3223931"/>
                  <a:pt x="1546382" y="3233444"/>
                </a:cubicBezTo>
                <a:cubicBezTo>
                  <a:pt x="1539156" y="3242956"/>
                  <a:pt x="1532800" y="3253521"/>
                  <a:pt x="1527312" y="3265137"/>
                </a:cubicBezTo>
                <a:cubicBezTo>
                  <a:pt x="1521823" y="3276753"/>
                  <a:pt x="1517433" y="3289284"/>
                  <a:pt x="1514140" y="3302730"/>
                </a:cubicBezTo>
                <a:cubicBezTo>
                  <a:pt x="1510847" y="3316176"/>
                  <a:pt x="1509201" y="3330216"/>
                  <a:pt x="1509201" y="3344851"/>
                </a:cubicBezTo>
                <a:cubicBezTo>
                  <a:pt x="1509201" y="3358571"/>
                  <a:pt x="1509933" y="3370873"/>
                  <a:pt x="1511396" y="3381758"/>
                </a:cubicBezTo>
                <a:cubicBezTo>
                  <a:pt x="1512859" y="3392643"/>
                  <a:pt x="1514736" y="3402430"/>
                  <a:pt x="1517022" y="3411119"/>
                </a:cubicBezTo>
                <a:cubicBezTo>
                  <a:pt x="1519308" y="3419808"/>
                  <a:pt x="1521915" y="3427400"/>
                  <a:pt x="1524842" y="3433894"/>
                </a:cubicBezTo>
                <a:cubicBezTo>
                  <a:pt x="1527769" y="3440389"/>
                  <a:pt x="1530605" y="3445922"/>
                  <a:pt x="1533348" y="3450495"/>
                </a:cubicBezTo>
                <a:cubicBezTo>
                  <a:pt x="1537190" y="3456898"/>
                  <a:pt x="1541764" y="3462935"/>
                  <a:pt x="1547069" y="3468606"/>
                </a:cubicBezTo>
                <a:cubicBezTo>
                  <a:pt x="1552374" y="3474277"/>
                  <a:pt x="1558227" y="3479262"/>
                  <a:pt x="1564630" y="3483561"/>
                </a:cubicBezTo>
                <a:cubicBezTo>
                  <a:pt x="1571033" y="3487860"/>
                  <a:pt x="1578029" y="3491290"/>
                  <a:pt x="1585622" y="3493851"/>
                </a:cubicBezTo>
                <a:cubicBezTo>
                  <a:pt x="1593214" y="3496412"/>
                  <a:pt x="1601126" y="3497693"/>
                  <a:pt x="1609358" y="3497693"/>
                </a:cubicBezTo>
                <a:cubicBezTo>
                  <a:pt x="1615944" y="3497693"/>
                  <a:pt x="1621752" y="3496595"/>
                  <a:pt x="1626782" y="3494400"/>
                </a:cubicBezTo>
                <a:cubicBezTo>
                  <a:pt x="1631812" y="3492205"/>
                  <a:pt x="1636020" y="3489323"/>
                  <a:pt x="1639405" y="3485756"/>
                </a:cubicBezTo>
                <a:cubicBezTo>
                  <a:pt x="1642789" y="3482189"/>
                  <a:pt x="1645350" y="3478164"/>
                  <a:pt x="1647089" y="3473682"/>
                </a:cubicBezTo>
                <a:cubicBezTo>
                  <a:pt x="1648825" y="3469201"/>
                  <a:pt x="1649694" y="3464673"/>
                  <a:pt x="1649694" y="3460100"/>
                </a:cubicBezTo>
                <a:cubicBezTo>
                  <a:pt x="1649694" y="3454977"/>
                  <a:pt x="1648779" y="3450267"/>
                  <a:pt x="1646951" y="3445968"/>
                </a:cubicBezTo>
                <a:cubicBezTo>
                  <a:pt x="1645122" y="3441669"/>
                  <a:pt x="1642698" y="3437919"/>
                  <a:pt x="1639679" y="3434717"/>
                </a:cubicBezTo>
                <a:cubicBezTo>
                  <a:pt x="1636660" y="3431516"/>
                  <a:pt x="1633140" y="3429047"/>
                  <a:pt x="1629114" y="3427309"/>
                </a:cubicBezTo>
                <a:cubicBezTo>
                  <a:pt x="1625090" y="3425571"/>
                  <a:pt x="1620882" y="3424702"/>
                  <a:pt x="1616492" y="3424702"/>
                </a:cubicBezTo>
                <a:cubicBezTo>
                  <a:pt x="1612834" y="3424702"/>
                  <a:pt x="1609037" y="3425068"/>
                  <a:pt x="1605104" y="3425799"/>
                </a:cubicBezTo>
                <a:cubicBezTo>
                  <a:pt x="1601171" y="3426531"/>
                  <a:pt x="1597467" y="3428040"/>
                  <a:pt x="1593992" y="3430327"/>
                </a:cubicBezTo>
                <a:cubicBezTo>
                  <a:pt x="1590515" y="3432614"/>
                  <a:pt x="1587679" y="3435861"/>
                  <a:pt x="1585486" y="3440068"/>
                </a:cubicBezTo>
                <a:cubicBezTo>
                  <a:pt x="1583289" y="3444276"/>
                  <a:pt x="1582191" y="3449764"/>
                  <a:pt x="1582191" y="3456532"/>
                </a:cubicBezTo>
                <a:cubicBezTo>
                  <a:pt x="1582191" y="3457630"/>
                  <a:pt x="1582237" y="3458728"/>
                  <a:pt x="1582329" y="3459825"/>
                </a:cubicBezTo>
                <a:cubicBezTo>
                  <a:pt x="1582420" y="3460923"/>
                  <a:pt x="1582558" y="3462112"/>
                  <a:pt x="1582740" y="3463392"/>
                </a:cubicBezTo>
                <a:cubicBezTo>
                  <a:pt x="1575240" y="3461929"/>
                  <a:pt x="1568244" y="3458728"/>
                  <a:pt x="1561749" y="3453788"/>
                </a:cubicBezTo>
                <a:cubicBezTo>
                  <a:pt x="1555254" y="3448849"/>
                  <a:pt x="1549629" y="3442309"/>
                  <a:pt x="1544874" y="3434169"/>
                </a:cubicBezTo>
                <a:cubicBezTo>
                  <a:pt x="1540117" y="3426028"/>
                  <a:pt x="1536367" y="3416424"/>
                  <a:pt x="1533623" y="3405356"/>
                </a:cubicBezTo>
                <a:cubicBezTo>
                  <a:pt x="1530879" y="3394289"/>
                  <a:pt x="1529507" y="3381987"/>
                  <a:pt x="1529507" y="3368449"/>
                </a:cubicBezTo>
                <a:cubicBezTo>
                  <a:pt x="1529507" y="3354546"/>
                  <a:pt x="1531382" y="3340964"/>
                  <a:pt x="1535131" y="3327701"/>
                </a:cubicBezTo>
                <a:cubicBezTo>
                  <a:pt x="1538882" y="3314438"/>
                  <a:pt x="1543913" y="3301907"/>
                  <a:pt x="1550224" y="3290108"/>
                </a:cubicBezTo>
                <a:cubicBezTo>
                  <a:pt x="1556535" y="3278308"/>
                  <a:pt x="1563853" y="3267469"/>
                  <a:pt x="1572176" y="3257591"/>
                </a:cubicBezTo>
                <a:cubicBezTo>
                  <a:pt x="1580500" y="3247713"/>
                  <a:pt x="1589280" y="3239206"/>
                  <a:pt x="1598519" y="3232072"/>
                </a:cubicBezTo>
                <a:cubicBezTo>
                  <a:pt x="1607757" y="3224937"/>
                  <a:pt x="1617224" y="3219358"/>
                  <a:pt x="1626920" y="3215333"/>
                </a:cubicBezTo>
                <a:cubicBezTo>
                  <a:pt x="1636615" y="3211309"/>
                  <a:pt x="1645852" y="3209296"/>
                  <a:pt x="1654634" y="3209296"/>
                </a:cubicBezTo>
                <a:lnTo>
                  <a:pt x="1661913" y="3209296"/>
                </a:lnTo>
                <a:lnTo>
                  <a:pt x="1683995" y="3209296"/>
                </a:lnTo>
                <a:lnTo>
                  <a:pt x="1774966" y="3209296"/>
                </a:lnTo>
                <a:cubicBezTo>
                  <a:pt x="1770392" y="3212955"/>
                  <a:pt x="1765774" y="3217437"/>
                  <a:pt x="1761108" y="3222742"/>
                </a:cubicBezTo>
                <a:cubicBezTo>
                  <a:pt x="1756444" y="3228047"/>
                  <a:pt x="1752237" y="3233901"/>
                  <a:pt x="1748486" y="3240304"/>
                </a:cubicBezTo>
                <a:cubicBezTo>
                  <a:pt x="1744736" y="3246706"/>
                  <a:pt x="1741672" y="3253612"/>
                  <a:pt x="1739293" y="3261021"/>
                </a:cubicBezTo>
                <a:cubicBezTo>
                  <a:pt x="1736915" y="3268430"/>
                  <a:pt x="1735726" y="3276159"/>
                  <a:pt x="1735726" y="3284208"/>
                </a:cubicBezTo>
                <a:cubicBezTo>
                  <a:pt x="1735726" y="3297014"/>
                  <a:pt x="1737739" y="3308127"/>
                  <a:pt x="1741764" y="3317548"/>
                </a:cubicBezTo>
                <a:cubicBezTo>
                  <a:pt x="1745788" y="3326969"/>
                  <a:pt x="1750865" y="3334789"/>
                  <a:pt x="1756993" y="3341009"/>
                </a:cubicBezTo>
                <a:cubicBezTo>
                  <a:pt x="1763121" y="3347229"/>
                  <a:pt x="1769890" y="3351848"/>
                  <a:pt x="1777299" y="3354866"/>
                </a:cubicBezTo>
                <a:cubicBezTo>
                  <a:pt x="1784707" y="3357885"/>
                  <a:pt x="1791796" y="3359394"/>
                  <a:pt x="1798565" y="3359394"/>
                </a:cubicBezTo>
                <a:cubicBezTo>
                  <a:pt x="1803504" y="3359394"/>
                  <a:pt x="1808671" y="3358525"/>
                  <a:pt x="1814069" y="3356787"/>
                </a:cubicBezTo>
                <a:cubicBezTo>
                  <a:pt x="1819465" y="3355050"/>
                  <a:pt x="1824633" y="3353037"/>
                  <a:pt x="1829572" y="3350750"/>
                </a:cubicBezTo>
                <a:cubicBezTo>
                  <a:pt x="1834512" y="3348464"/>
                  <a:pt x="1838947" y="3346223"/>
                  <a:pt x="1842880" y="3344028"/>
                </a:cubicBezTo>
                <a:cubicBezTo>
                  <a:pt x="1846813" y="3341832"/>
                  <a:pt x="1849877" y="3340278"/>
                  <a:pt x="1852073" y="3339363"/>
                </a:cubicBezTo>
                <a:cubicBezTo>
                  <a:pt x="1853170" y="3341924"/>
                  <a:pt x="1854542" y="3345080"/>
                  <a:pt x="1856189" y="3348830"/>
                </a:cubicBezTo>
                <a:cubicBezTo>
                  <a:pt x="1857836" y="3352580"/>
                  <a:pt x="1858659" y="3357290"/>
                  <a:pt x="1858659" y="3362961"/>
                </a:cubicBezTo>
                <a:cubicBezTo>
                  <a:pt x="1858659" y="3368267"/>
                  <a:pt x="1857561" y="3373663"/>
                  <a:pt x="1855366" y="3379151"/>
                </a:cubicBezTo>
                <a:cubicBezTo>
                  <a:pt x="1853170" y="3384639"/>
                  <a:pt x="1849832" y="3389670"/>
                  <a:pt x="1845351" y="3394243"/>
                </a:cubicBezTo>
                <a:cubicBezTo>
                  <a:pt x="1840868" y="3398817"/>
                  <a:pt x="1835151" y="3402521"/>
                  <a:pt x="1828200" y="3405356"/>
                </a:cubicBezTo>
                <a:cubicBezTo>
                  <a:pt x="1821248" y="3408192"/>
                  <a:pt x="1813108" y="3409610"/>
                  <a:pt x="1803778" y="3409610"/>
                </a:cubicBezTo>
                <a:cubicBezTo>
                  <a:pt x="1788045" y="3409610"/>
                  <a:pt x="1773549" y="3405082"/>
                  <a:pt x="1760286" y="3396027"/>
                </a:cubicBezTo>
                <a:cubicBezTo>
                  <a:pt x="1747022" y="3386971"/>
                  <a:pt x="1735544" y="3374532"/>
                  <a:pt x="1725848" y="3358708"/>
                </a:cubicBezTo>
                <a:cubicBezTo>
                  <a:pt x="1716153" y="3342884"/>
                  <a:pt x="1708561" y="3324271"/>
                  <a:pt x="1703073" y="3302867"/>
                </a:cubicBezTo>
                <a:cubicBezTo>
                  <a:pt x="1697585" y="3281464"/>
                  <a:pt x="1694750" y="3258414"/>
                  <a:pt x="1694566" y="3233718"/>
                </a:cubicBezTo>
                <a:lnTo>
                  <a:pt x="1680023" y="3225760"/>
                </a:lnTo>
                <a:cubicBezTo>
                  <a:pt x="1679840" y="3228322"/>
                  <a:pt x="1679748" y="3230837"/>
                  <a:pt x="1679748" y="3233306"/>
                </a:cubicBezTo>
                <a:cubicBezTo>
                  <a:pt x="1679748" y="3235776"/>
                  <a:pt x="1679748" y="3238292"/>
                  <a:pt x="1679748" y="3240852"/>
                </a:cubicBezTo>
                <a:cubicBezTo>
                  <a:pt x="1679748" y="3257865"/>
                  <a:pt x="1680938" y="3274650"/>
                  <a:pt x="1683315" y="3291205"/>
                </a:cubicBezTo>
                <a:cubicBezTo>
                  <a:pt x="1685694" y="3307761"/>
                  <a:pt x="1689216" y="3323539"/>
                  <a:pt x="1693881" y="3338540"/>
                </a:cubicBezTo>
                <a:cubicBezTo>
                  <a:pt x="1698546" y="3353540"/>
                  <a:pt x="1704445" y="3367443"/>
                  <a:pt x="1711580" y="3380249"/>
                </a:cubicBezTo>
                <a:cubicBezTo>
                  <a:pt x="1718714" y="3393054"/>
                  <a:pt x="1726992" y="3404168"/>
                  <a:pt x="1736412" y="3413588"/>
                </a:cubicBezTo>
                <a:cubicBezTo>
                  <a:pt x="1745834" y="3423010"/>
                  <a:pt x="1756489" y="3430373"/>
                  <a:pt x="1768380" y="3435678"/>
                </a:cubicBezTo>
                <a:cubicBezTo>
                  <a:pt x="1780272" y="3440983"/>
                  <a:pt x="1793351" y="3443635"/>
                  <a:pt x="1807621" y="3443635"/>
                </a:cubicBezTo>
                <a:cubicBezTo>
                  <a:pt x="1819145" y="3443635"/>
                  <a:pt x="1829297" y="3441532"/>
                  <a:pt x="1838078" y="3437324"/>
                </a:cubicBezTo>
                <a:cubicBezTo>
                  <a:pt x="1846859" y="3433117"/>
                  <a:pt x="1854268" y="3427446"/>
                  <a:pt x="1860305" y="3420311"/>
                </a:cubicBezTo>
                <a:cubicBezTo>
                  <a:pt x="1866342" y="3413177"/>
                  <a:pt x="1870870" y="3404991"/>
                  <a:pt x="1873888" y="3395752"/>
                </a:cubicBezTo>
                <a:cubicBezTo>
                  <a:pt x="1876906" y="3386514"/>
                  <a:pt x="1878416" y="3376865"/>
                  <a:pt x="1878416" y="3366803"/>
                </a:cubicBezTo>
                <a:cubicBezTo>
                  <a:pt x="1878416" y="3353083"/>
                  <a:pt x="1875534" y="3340460"/>
                  <a:pt x="1869772" y="3328935"/>
                </a:cubicBezTo>
                <a:cubicBezTo>
                  <a:pt x="1864009" y="3317411"/>
                  <a:pt x="1854542" y="3306435"/>
                  <a:pt x="1841371" y="3296007"/>
                </a:cubicBezTo>
                <a:cubicBezTo>
                  <a:pt x="1832590" y="3307532"/>
                  <a:pt x="1823078" y="3316176"/>
                  <a:pt x="1812833" y="3321938"/>
                </a:cubicBezTo>
                <a:cubicBezTo>
                  <a:pt x="1802589" y="3327701"/>
                  <a:pt x="1793076" y="3330582"/>
                  <a:pt x="1784296" y="3330582"/>
                </a:cubicBezTo>
                <a:cubicBezTo>
                  <a:pt x="1776978" y="3330582"/>
                  <a:pt x="1770988" y="3328341"/>
                  <a:pt x="1766323" y="3323859"/>
                </a:cubicBezTo>
                <a:cubicBezTo>
                  <a:pt x="1761658" y="3319377"/>
                  <a:pt x="1759325" y="3312471"/>
                  <a:pt x="1759325" y="3303142"/>
                </a:cubicBezTo>
                <a:cubicBezTo>
                  <a:pt x="1759325" y="3297654"/>
                  <a:pt x="1760606" y="3291526"/>
                  <a:pt x="1763167" y="3284757"/>
                </a:cubicBezTo>
                <a:cubicBezTo>
                  <a:pt x="1765728" y="3277988"/>
                  <a:pt x="1769296" y="3271083"/>
                  <a:pt x="1773868" y="3264039"/>
                </a:cubicBezTo>
                <a:cubicBezTo>
                  <a:pt x="1778442" y="3256997"/>
                  <a:pt x="1783793" y="3249999"/>
                  <a:pt x="1789921" y="3243048"/>
                </a:cubicBezTo>
                <a:cubicBezTo>
                  <a:pt x="1796050" y="3236096"/>
                  <a:pt x="1802681" y="3229785"/>
                  <a:pt x="1809815" y="3224114"/>
                </a:cubicBezTo>
                <a:cubicBezTo>
                  <a:pt x="1814572" y="3234176"/>
                  <a:pt x="1820426" y="3243551"/>
                  <a:pt x="1827377" y="3252240"/>
                </a:cubicBezTo>
                <a:cubicBezTo>
                  <a:pt x="1834328" y="3260930"/>
                  <a:pt x="1842149" y="3268430"/>
                  <a:pt x="1850839" y="3274741"/>
                </a:cubicBezTo>
                <a:cubicBezTo>
                  <a:pt x="1859527" y="3281052"/>
                  <a:pt x="1868949" y="3286038"/>
                  <a:pt x="1879102" y="3289696"/>
                </a:cubicBezTo>
                <a:cubicBezTo>
                  <a:pt x="1889254" y="3293355"/>
                  <a:pt x="1899910" y="3295184"/>
                  <a:pt x="1911069" y="3295184"/>
                </a:cubicBezTo>
                <a:cubicBezTo>
                  <a:pt x="1915277" y="3295184"/>
                  <a:pt x="1919576" y="3294910"/>
                  <a:pt x="1923966" y="3294361"/>
                </a:cubicBezTo>
                <a:cubicBezTo>
                  <a:pt x="1919942" y="3302776"/>
                  <a:pt x="1916557" y="3310459"/>
                  <a:pt x="1913813" y="3317411"/>
                </a:cubicBezTo>
                <a:cubicBezTo>
                  <a:pt x="1911069" y="3324362"/>
                  <a:pt x="1908875" y="3331039"/>
                  <a:pt x="1907228" y="3337442"/>
                </a:cubicBezTo>
                <a:cubicBezTo>
                  <a:pt x="1905581" y="3343845"/>
                  <a:pt x="1904392" y="3350202"/>
                  <a:pt x="1903660" y="3356513"/>
                </a:cubicBezTo>
                <a:cubicBezTo>
                  <a:pt x="1902929" y="3362824"/>
                  <a:pt x="1902563" y="3369456"/>
                  <a:pt x="1902563" y="3376407"/>
                </a:cubicBezTo>
                <a:cubicBezTo>
                  <a:pt x="1902563" y="3395981"/>
                  <a:pt x="1904484" y="3415006"/>
                  <a:pt x="1908325" y="3433483"/>
                </a:cubicBezTo>
                <a:cubicBezTo>
                  <a:pt x="1912167" y="3451959"/>
                  <a:pt x="1916832" y="3471167"/>
                  <a:pt x="1922320" y="3491107"/>
                </a:cubicBezTo>
                <a:lnTo>
                  <a:pt x="1936864" y="3498790"/>
                </a:lnTo>
                <a:cubicBezTo>
                  <a:pt x="1935766" y="3493302"/>
                  <a:pt x="1934484" y="3487403"/>
                  <a:pt x="1933022" y="3481091"/>
                </a:cubicBezTo>
                <a:cubicBezTo>
                  <a:pt x="1931558" y="3474780"/>
                  <a:pt x="1930141" y="3467920"/>
                  <a:pt x="1928768" y="3460511"/>
                </a:cubicBezTo>
                <a:cubicBezTo>
                  <a:pt x="1927397" y="3453102"/>
                  <a:pt x="1926252" y="3445191"/>
                  <a:pt x="1925338" y="3436775"/>
                </a:cubicBezTo>
                <a:cubicBezTo>
                  <a:pt x="1924424" y="3428361"/>
                  <a:pt x="1923966" y="3419305"/>
                  <a:pt x="1923966" y="3409610"/>
                </a:cubicBezTo>
                <a:cubicBezTo>
                  <a:pt x="1923966" y="3387475"/>
                  <a:pt x="1927533" y="3367169"/>
                  <a:pt x="1934668" y="3348692"/>
                </a:cubicBezTo>
                <a:cubicBezTo>
                  <a:pt x="1941803" y="3330216"/>
                  <a:pt x="1953419" y="3313752"/>
                  <a:pt x="1969517" y="3299300"/>
                </a:cubicBezTo>
                <a:lnTo>
                  <a:pt x="1936864" y="3253749"/>
                </a:lnTo>
                <a:cubicBezTo>
                  <a:pt x="1928996" y="3256859"/>
                  <a:pt x="1921451" y="3259100"/>
                  <a:pt x="1914225" y="3260472"/>
                </a:cubicBezTo>
                <a:cubicBezTo>
                  <a:pt x="1906999" y="3261844"/>
                  <a:pt x="1900185" y="3262530"/>
                  <a:pt x="1893782" y="3262530"/>
                </a:cubicBezTo>
                <a:cubicBezTo>
                  <a:pt x="1884635" y="3262530"/>
                  <a:pt x="1876267" y="3261295"/>
                  <a:pt x="1868674" y="3258826"/>
                </a:cubicBezTo>
                <a:cubicBezTo>
                  <a:pt x="1861083" y="3256356"/>
                  <a:pt x="1854268" y="3252926"/>
                  <a:pt x="1848231" y="3248536"/>
                </a:cubicBezTo>
                <a:cubicBezTo>
                  <a:pt x="1842194" y="3244145"/>
                  <a:pt x="1836934" y="3239023"/>
                  <a:pt x="1832453" y="3233169"/>
                </a:cubicBezTo>
                <a:cubicBezTo>
                  <a:pt x="1827971" y="3227316"/>
                  <a:pt x="1824358" y="3220913"/>
                  <a:pt x="1821615" y="3213961"/>
                </a:cubicBezTo>
                <a:lnTo>
                  <a:pt x="1828474" y="3209296"/>
                </a:lnTo>
                <a:lnTo>
                  <a:pt x="1995288" y="3209296"/>
                </a:lnTo>
                <a:lnTo>
                  <a:pt x="2017263" y="3209296"/>
                </a:lnTo>
                <a:lnTo>
                  <a:pt x="2148678" y="3209296"/>
                </a:lnTo>
                <a:lnTo>
                  <a:pt x="2148678" y="3228504"/>
                </a:lnTo>
                <a:lnTo>
                  <a:pt x="2002148" y="3319057"/>
                </a:lnTo>
                <a:lnTo>
                  <a:pt x="2027942" y="3355552"/>
                </a:lnTo>
                <a:cubicBezTo>
                  <a:pt x="2044040" y="3357565"/>
                  <a:pt x="2058812" y="3361681"/>
                  <a:pt x="2072257" y="3367901"/>
                </a:cubicBezTo>
                <a:cubicBezTo>
                  <a:pt x="2085702" y="3374121"/>
                  <a:pt x="2097914" y="3382718"/>
                  <a:pt x="2108890" y="3393694"/>
                </a:cubicBezTo>
                <a:cubicBezTo>
                  <a:pt x="2119866" y="3404670"/>
                  <a:pt x="2129699" y="3417613"/>
                  <a:pt x="2138389" y="3432522"/>
                </a:cubicBezTo>
                <a:cubicBezTo>
                  <a:pt x="2147078" y="3447431"/>
                  <a:pt x="2154258" y="3464856"/>
                  <a:pt x="2159929" y="3484796"/>
                </a:cubicBezTo>
                <a:lnTo>
                  <a:pt x="2170631" y="3494949"/>
                </a:lnTo>
                <a:lnTo>
                  <a:pt x="2170631" y="3209296"/>
                </a:lnTo>
                <a:lnTo>
                  <a:pt x="2226883" y="3209296"/>
                </a:lnTo>
                <a:lnTo>
                  <a:pt x="2211790" y="3188716"/>
                </a:lnTo>
                <a:lnTo>
                  <a:pt x="2002171" y="3188716"/>
                </a:lnTo>
                <a:lnTo>
                  <a:pt x="1980195" y="3188716"/>
                </a:lnTo>
                <a:lnTo>
                  <a:pt x="1668902" y="3188716"/>
                </a:lnTo>
                <a:lnTo>
                  <a:pt x="1646821" y="3188716"/>
                </a:lnTo>
                <a:lnTo>
                  <a:pt x="1480983" y="3188716"/>
                </a:lnTo>
                <a:lnTo>
                  <a:pt x="1465845" y="3188716"/>
                </a:lnTo>
                <a:lnTo>
                  <a:pt x="1439549" y="3188716"/>
                </a:lnTo>
                <a:cubicBezTo>
                  <a:pt x="1438452" y="3185423"/>
                  <a:pt x="1437354" y="3181124"/>
                  <a:pt x="1436256" y="3175819"/>
                </a:cubicBezTo>
                <a:cubicBezTo>
                  <a:pt x="1435158" y="3170514"/>
                  <a:pt x="1433833" y="3165118"/>
                  <a:pt x="1432278" y="3159630"/>
                </a:cubicBezTo>
                <a:cubicBezTo>
                  <a:pt x="1430723" y="3154141"/>
                  <a:pt x="1428802" y="3149111"/>
                  <a:pt x="1426515" y="3144537"/>
                </a:cubicBezTo>
                <a:cubicBezTo>
                  <a:pt x="1424229" y="3139964"/>
                  <a:pt x="1421347" y="3136854"/>
                  <a:pt x="1417872" y="3135208"/>
                </a:cubicBezTo>
                <a:lnTo>
                  <a:pt x="1417872" y="3225486"/>
                </a:lnTo>
                <a:cubicBezTo>
                  <a:pt x="1414762" y="3219998"/>
                  <a:pt x="1411972" y="3215196"/>
                  <a:pt x="1409502" y="3211080"/>
                </a:cubicBezTo>
                <a:cubicBezTo>
                  <a:pt x="1407033" y="3206964"/>
                  <a:pt x="1404426" y="3203443"/>
                  <a:pt x="1401682" y="3200515"/>
                </a:cubicBezTo>
                <a:cubicBezTo>
                  <a:pt x="1398938" y="3197589"/>
                  <a:pt x="1395920" y="3195165"/>
                  <a:pt x="1392627" y="3193244"/>
                </a:cubicBezTo>
                <a:cubicBezTo>
                  <a:pt x="1389334" y="3191323"/>
                  <a:pt x="1385401" y="3189814"/>
                  <a:pt x="1380827" y="3188716"/>
                </a:cubicBezTo>
                <a:lnTo>
                  <a:pt x="1375553" y="3188716"/>
                </a:lnTo>
                <a:lnTo>
                  <a:pt x="1361071" y="3188716"/>
                </a:lnTo>
                <a:lnTo>
                  <a:pt x="1119034" y="3188716"/>
                </a:lnTo>
                <a:lnTo>
                  <a:pt x="1103895" y="3188716"/>
                </a:lnTo>
                <a:lnTo>
                  <a:pt x="1077600" y="3188716"/>
                </a:lnTo>
                <a:cubicBezTo>
                  <a:pt x="1076502" y="3185423"/>
                  <a:pt x="1075404" y="3181124"/>
                  <a:pt x="1074307" y="3175819"/>
                </a:cubicBezTo>
                <a:cubicBezTo>
                  <a:pt x="1073209" y="3170514"/>
                  <a:pt x="1071883" y="3165118"/>
                  <a:pt x="1070328" y="3159630"/>
                </a:cubicBezTo>
                <a:cubicBezTo>
                  <a:pt x="1068773" y="3154141"/>
                  <a:pt x="1066852" y="3149111"/>
                  <a:pt x="1064565" y="3144537"/>
                </a:cubicBezTo>
                <a:cubicBezTo>
                  <a:pt x="1062279" y="3139964"/>
                  <a:pt x="1059397" y="3136854"/>
                  <a:pt x="1055922" y="3135208"/>
                </a:cubicBezTo>
                <a:close/>
                <a:moveTo>
                  <a:pt x="490268" y="3108042"/>
                </a:moveTo>
                <a:cubicBezTo>
                  <a:pt x="481853" y="3108042"/>
                  <a:pt x="476182" y="3108774"/>
                  <a:pt x="473255" y="3110237"/>
                </a:cubicBezTo>
                <a:cubicBezTo>
                  <a:pt x="470328" y="3111701"/>
                  <a:pt x="469139" y="3113896"/>
                  <a:pt x="469688" y="3116823"/>
                </a:cubicBezTo>
                <a:lnTo>
                  <a:pt x="477371" y="3188442"/>
                </a:lnTo>
                <a:lnTo>
                  <a:pt x="419198" y="3146184"/>
                </a:lnTo>
                <a:cubicBezTo>
                  <a:pt x="417003" y="3144537"/>
                  <a:pt x="414533" y="3144537"/>
                  <a:pt x="411789" y="3146184"/>
                </a:cubicBezTo>
                <a:cubicBezTo>
                  <a:pt x="409045" y="3147830"/>
                  <a:pt x="405569" y="3152221"/>
                  <a:pt x="401362" y="3159355"/>
                </a:cubicBezTo>
                <a:cubicBezTo>
                  <a:pt x="397154" y="3166490"/>
                  <a:pt x="395005" y="3171658"/>
                  <a:pt x="394913" y="3174859"/>
                </a:cubicBezTo>
                <a:cubicBezTo>
                  <a:pt x="394822" y="3178060"/>
                  <a:pt x="396057" y="3180301"/>
                  <a:pt x="398618" y="3181582"/>
                </a:cubicBezTo>
                <a:lnTo>
                  <a:pt x="464748" y="3210668"/>
                </a:lnTo>
                <a:lnTo>
                  <a:pt x="398618" y="3240029"/>
                </a:lnTo>
                <a:cubicBezTo>
                  <a:pt x="396057" y="3241127"/>
                  <a:pt x="394822" y="3243276"/>
                  <a:pt x="394913" y="3246478"/>
                </a:cubicBezTo>
                <a:cubicBezTo>
                  <a:pt x="395005" y="3249679"/>
                  <a:pt x="397154" y="3254847"/>
                  <a:pt x="401362" y="3261981"/>
                </a:cubicBezTo>
                <a:cubicBezTo>
                  <a:pt x="405569" y="3269299"/>
                  <a:pt x="409045" y="3273781"/>
                  <a:pt x="411789" y="3275427"/>
                </a:cubicBezTo>
                <a:cubicBezTo>
                  <a:pt x="414533" y="3277074"/>
                  <a:pt x="417003" y="3277074"/>
                  <a:pt x="419198" y="3275427"/>
                </a:cubicBezTo>
                <a:lnTo>
                  <a:pt x="477371" y="3232895"/>
                </a:lnTo>
                <a:lnTo>
                  <a:pt x="469688" y="3304788"/>
                </a:lnTo>
                <a:cubicBezTo>
                  <a:pt x="469139" y="3307532"/>
                  <a:pt x="470328" y="3309636"/>
                  <a:pt x="473255" y="3311099"/>
                </a:cubicBezTo>
                <a:cubicBezTo>
                  <a:pt x="476182" y="3312563"/>
                  <a:pt x="481853" y="3313295"/>
                  <a:pt x="490268" y="3313295"/>
                </a:cubicBezTo>
                <a:cubicBezTo>
                  <a:pt x="498683" y="3313295"/>
                  <a:pt x="504354" y="3312563"/>
                  <a:pt x="507281" y="3311099"/>
                </a:cubicBezTo>
                <a:cubicBezTo>
                  <a:pt x="510207" y="3309636"/>
                  <a:pt x="511397" y="3307532"/>
                  <a:pt x="510848" y="3304788"/>
                </a:cubicBezTo>
                <a:lnTo>
                  <a:pt x="503165" y="3232895"/>
                </a:lnTo>
                <a:lnTo>
                  <a:pt x="561612" y="3275427"/>
                </a:lnTo>
                <a:cubicBezTo>
                  <a:pt x="563808" y="3277074"/>
                  <a:pt x="566231" y="3277074"/>
                  <a:pt x="568884" y="3275427"/>
                </a:cubicBezTo>
                <a:cubicBezTo>
                  <a:pt x="571537" y="3273781"/>
                  <a:pt x="574967" y="3269299"/>
                  <a:pt x="579174" y="3261981"/>
                </a:cubicBezTo>
                <a:cubicBezTo>
                  <a:pt x="583382" y="3254847"/>
                  <a:pt x="585577" y="3249679"/>
                  <a:pt x="585760" y="3246478"/>
                </a:cubicBezTo>
                <a:cubicBezTo>
                  <a:pt x="585943" y="3243276"/>
                  <a:pt x="584754" y="3241127"/>
                  <a:pt x="582193" y="3240029"/>
                </a:cubicBezTo>
                <a:lnTo>
                  <a:pt x="516062" y="3210668"/>
                </a:lnTo>
                <a:lnTo>
                  <a:pt x="582193" y="3181582"/>
                </a:lnTo>
                <a:cubicBezTo>
                  <a:pt x="584754" y="3180301"/>
                  <a:pt x="585943" y="3178060"/>
                  <a:pt x="585760" y="3174859"/>
                </a:cubicBezTo>
                <a:cubicBezTo>
                  <a:pt x="585577" y="3171658"/>
                  <a:pt x="583382" y="3166581"/>
                  <a:pt x="579174" y="3159630"/>
                </a:cubicBezTo>
                <a:cubicBezTo>
                  <a:pt x="574967" y="3152312"/>
                  <a:pt x="571537" y="3147830"/>
                  <a:pt x="568884" y="3146184"/>
                </a:cubicBezTo>
                <a:cubicBezTo>
                  <a:pt x="566231" y="3144537"/>
                  <a:pt x="563808" y="3144537"/>
                  <a:pt x="561612" y="3146184"/>
                </a:cubicBezTo>
                <a:lnTo>
                  <a:pt x="503165" y="3188442"/>
                </a:lnTo>
                <a:lnTo>
                  <a:pt x="510848" y="3116823"/>
                </a:lnTo>
                <a:cubicBezTo>
                  <a:pt x="511397" y="3113896"/>
                  <a:pt x="510207" y="3111701"/>
                  <a:pt x="507281" y="3110237"/>
                </a:cubicBezTo>
                <a:cubicBezTo>
                  <a:pt x="504354" y="3108774"/>
                  <a:pt x="498683" y="3108042"/>
                  <a:pt x="490268" y="3108042"/>
                </a:cubicBezTo>
                <a:close/>
                <a:moveTo>
                  <a:pt x="5057954" y="3063863"/>
                </a:moveTo>
                <a:cubicBezTo>
                  <a:pt x="5044051" y="3063863"/>
                  <a:pt x="5031292" y="3065281"/>
                  <a:pt x="5019675" y="3068117"/>
                </a:cubicBezTo>
                <a:cubicBezTo>
                  <a:pt x="5008059" y="3070952"/>
                  <a:pt x="4997083" y="3075480"/>
                  <a:pt x="4986747" y="3081699"/>
                </a:cubicBezTo>
                <a:cubicBezTo>
                  <a:pt x="4976411" y="3087919"/>
                  <a:pt x="4966441" y="3096060"/>
                  <a:pt x="4956837" y="3106121"/>
                </a:cubicBezTo>
                <a:cubicBezTo>
                  <a:pt x="4947233" y="3116183"/>
                  <a:pt x="4937492" y="3128348"/>
                  <a:pt x="4927613" y="3142617"/>
                </a:cubicBezTo>
                <a:lnTo>
                  <a:pt x="4959993" y="3188716"/>
                </a:lnTo>
                <a:lnTo>
                  <a:pt x="4913893" y="3188716"/>
                </a:lnTo>
                <a:lnTo>
                  <a:pt x="4929260" y="3209296"/>
                </a:lnTo>
                <a:lnTo>
                  <a:pt x="4958346" y="3209296"/>
                </a:lnTo>
                <a:lnTo>
                  <a:pt x="4958346" y="3475740"/>
                </a:lnTo>
                <a:lnTo>
                  <a:pt x="4980299" y="3496595"/>
                </a:lnTo>
                <a:lnTo>
                  <a:pt x="4980299" y="3209296"/>
                </a:lnTo>
                <a:lnTo>
                  <a:pt x="5024235" y="3209296"/>
                </a:lnTo>
                <a:lnTo>
                  <a:pt x="5038197" y="3209296"/>
                </a:lnTo>
                <a:lnTo>
                  <a:pt x="5177626" y="3209296"/>
                </a:lnTo>
                <a:lnTo>
                  <a:pt x="5177626" y="3228504"/>
                </a:lnTo>
                <a:lnTo>
                  <a:pt x="5031095" y="3319057"/>
                </a:lnTo>
                <a:lnTo>
                  <a:pt x="5056889" y="3355552"/>
                </a:lnTo>
                <a:cubicBezTo>
                  <a:pt x="5072987" y="3357565"/>
                  <a:pt x="5087759" y="3361681"/>
                  <a:pt x="5101205" y="3367901"/>
                </a:cubicBezTo>
                <a:cubicBezTo>
                  <a:pt x="5114651" y="3374121"/>
                  <a:pt x="5126861" y="3382718"/>
                  <a:pt x="5137837" y="3393694"/>
                </a:cubicBezTo>
                <a:cubicBezTo>
                  <a:pt x="5148814" y="3404670"/>
                  <a:pt x="5158647" y="3417613"/>
                  <a:pt x="5167336" y="3432522"/>
                </a:cubicBezTo>
                <a:cubicBezTo>
                  <a:pt x="5176025" y="3447431"/>
                  <a:pt x="5183206" y="3464856"/>
                  <a:pt x="5188876" y="3484796"/>
                </a:cubicBezTo>
                <a:lnTo>
                  <a:pt x="5199578" y="3494949"/>
                </a:lnTo>
                <a:lnTo>
                  <a:pt x="5199578" y="3209296"/>
                </a:lnTo>
                <a:lnTo>
                  <a:pt x="5233785" y="3209296"/>
                </a:lnTo>
                <a:lnTo>
                  <a:pt x="5255830" y="3209296"/>
                </a:lnTo>
                <a:lnTo>
                  <a:pt x="5321594" y="3209296"/>
                </a:lnTo>
                <a:cubicBezTo>
                  <a:pt x="5313910" y="3215882"/>
                  <a:pt x="5306456" y="3223931"/>
                  <a:pt x="5299230" y="3233444"/>
                </a:cubicBezTo>
                <a:cubicBezTo>
                  <a:pt x="5292004" y="3242956"/>
                  <a:pt x="5285647" y="3253521"/>
                  <a:pt x="5280159" y="3265137"/>
                </a:cubicBezTo>
                <a:cubicBezTo>
                  <a:pt x="5274671" y="3276753"/>
                  <a:pt x="5270281" y="3289284"/>
                  <a:pt x="5266988" y="3302730"/>
                </a:cubicBezTo>
                <a:cubicBezTo>
                  <a:pt x="5263695" y="3316176"/>
                  <a:pt x="5262049" y="3330216"/>
                  <a:pt x="5262049" y="3344851"/>
                </a:cubicBezTo>
                <a:cubicBezTo>
                  <a:pt x="5262049" y="3358571"/>
                  <a:pt x="5262780" y="3370873"/>
                  <a:pt x="5264244" y="3381758"/>
                </a:cubicBezTo>
                <a:cubicBezTo>
                  <a:pt x="5265708" y="3392643"/>
                  <a:pt x="5267582" y="3402430"/>
                  <a:pt x="5269869" y="3411119"/>
                </a:cubicBezTo>
                <a:cubicBezTo>
                  <a:pt x="5272156" y="3419808"/>
                  <a:pt x="5274763" y="3427400"/>
                  <a:pt x="5277689" y="3433894"/>
                </a:cubicBezTo>
                <a:cubicBezTo>
                  <a:pt x="5280617" y="3440389"/>
                  <a:pt x="5283452" y="3445922"/>
                  <a:pt x="5286196" y="3450495"/>
                </a:cubicBezTo>
                <a:cubicBezTo>
                  <a:pt x="5290037" y="3456898"/>
                  <a:pt x="5294611" y="3462935"/>
                  <a:pt x="5299916" y="3468606"/>
                </a:cubicBezTo>
                <a:cubicBezTo>
                  <a:pt x="5305221" y="3474277"/>
                  <a:pt x="5311075" y="3479262"/>
                  <a:pt x="5317478" y="3483561"/>
                </a:cubicBezTo>
                <a:cubicBezTo>
                  <a:pt x="5323881" y="3487860"/>
                  <a:pt x="5330878" y="3491290"/>
                  <a:pt x="5338469" y="3493851"/>
                </a:cubicBezTo>
                <a:cubicBezTo>
                  <a:pt x="5346061" y="3496412"/>
                  <a:pt x="5353973" y="3497693"/>
                  <a:pt x="5362205" y="3497693"/>
                </a:cubicBezTo>
                <a:cubicBezTo>
                  <a:pt x="5368791" y="3497693"/>
                  <a:pt x="5374599" y="3496595"/>
                  <a:pt x="5379630" y="3494400"/>
                </a:cubicBezTo>
                <a:cubicBezTo>
                  <a:pt x="5384661" y="3492205"/>
                  <a:pt x="5388868" y="3489323"/>
                  <a:pt x="5392252" y="3485756"/>
                </a:cubicBezTo>
                <a:cubicBezTo>
                  <a:pt x="5395637" y="3482189"/>
                  <a:pt x="5398198" y="3478164"/>
                  <a:pt x="5399935" y="3473682"/>
                </a:cubicBezTo>
                <a:cubicBezTo>
                  <a:pt x="5401674" y="3469201"/>
                  <a:pt x="5402542" y="3464673"/>
                  <a:pt x="5402542" y="3460100"/>
                </a:cubicBezTo>
                <a:cubicBezTo>
                  <a:pt x="5402542" y="3454977"/>
                  <a:pt x="5401628" y="3450267"/>
                  <a:pt x="5399798" y="3445968"/>
                </a:cubicBezTo>
                <a:cubicBezTo>
                  <a:pt x="5397969" y="3441669"/>
                  <a:pt x="5395545" y="3437919"/>
                  <a:pt x="5392527" y="3434717"/>
                </a:cubicBezTo>
                <a:cubicBezTo>
                  <a:pt x="5389508" y="3431516"/>
                  <a:pt x="5385987" y="3429047"/>
                  <a:pt x="5381962" y="3427309"/>
                </a:cubicBezTo>
                <a:cubicBezTo>
                  <a:pt x="5377938" y="3425571"/>
                  <a:pt x="5373730" y="3424702"/>
                  <a:pt x="5369340" y="3424702"/>
                </a:cubicBezTo>
                <a:cubicBezTo>
                  <a:pt x="5365681" y="3424702"/>
                  <a:pt x="5361885" y="3425068"/>
                  <a:pt x="5357952" y="3425799"/>
                </a:cubicBezTo>
                <a:cubicBezTo>
                  <a:pt x="5354019" y="3426531"/>
                  <a:pt x="5350315" y="3428040"/>
                  <a:pt x="5346839" y="3430327"/>
                </a:cubicBezTo>
                <a:cubicBezTo>
                  <a:pt x="5343363" y="3432614"/>
                  <a:pt x="5340527" y="3435861"/>
                  <a:pt x="5338332" y="3440068"/>
                </a:cubicBezTo>
                <a:cubicBezTo>
                  <a:pt x="5336137" y="3444276"/>
                  <a:pt x="5335039" y="3449764"/>
                  <a:pt x="5335039" y="3456532"/>
                </a:cubicBezTo>
                <a:cubicBezTo>
                  <a:pt x="5335039" y="3457630"/>
                  <a:pt x="5335085" y="3458728"/>
                  <a:pt x="5335177" y="3459825"/>
                </a:cubicBezTo>
                <a:cubicBezTo>
                  <a:pt x="5335268" y="3460923"/>
                  <a:pt x="5335406" y="3462112"/>
                  <a:pt x="5335588" y="3463392"/>
                </a:cubicBezTo>
                <a:cubicBezTo>
                  <a:pt x="5328088" y="3461929"/>
                  <a:pt x="5321091" y="3458728"/>
                  <a:pt x="5314596" y="3453788"/>
                </a:cubicBezTo>
                <a:cubicBezTo>
                  <a:pt x="5308103" y="3448849"/>
                  <a:pt x="5302477" y="3442309"/>
                  <a:pt x="5297721" y="3434169"/>
                </a:cubicBezTo>
                <a:cubicBezTo>
                  <a:pt x="5292965" y="3426028"/>
                  <a:pt x="5289214" y="3416424"/>
                  <a:pt x="5286470" y="3405356"/>
                </a:cubicBezTo>
                <a:cubicBezTo>
                  <a:pt x="5283726" y="3394289"/>
                  <a:pt x="5282354" y="3381987"/>
                  <a:pt x="5282354" y="3368449"/>
                </a:cubicBezTo>
                <a:cubicBezTo>
                  <a:pt x="5282354" y="3354546"/>
                  <a:pt x="5284230" y="3340964"/>
                  <a:pt x="5287979" y="3327701"/>
                </a:cubicBezTo>
                <a:cubicBezTo>
                  <a:pt x="5291730" y="3314438"/>
                  <a:pt x="5296760" y="3301907"/>
                  <a:pt x="5303072" y="3290108"/>
                </a:cubicBezTo>
                <a:cubicBezTo>
                  <a:pt x="5309383" y="3278308"/>
                  <a:pt x="5316700" y="3267469"/>
                  <a:pt x="5325024" y="3257591"/>
                </a:cubicBezTo>
                <a:cubicBezTo>
                  <a:pt x="5333348" y="3247713"/>
                  <a:pt x="5342129" y="3239206"/>
                  <a:pt x="5351366" y="3232072"/>
                </a:cubicBezTo>
                <a:cubicBezTo>
                  <a:pt x="5360605" y="3224937"/>
                  <a:pt x="5370072" y="3219358"/>
                  <a:pt x="5379767" y="3215333"/>
                </a:cubicBezTo>
                <a:cubicBezTo>
                  <a:pt x="5389463" y="3211309"/>
                  <a:pt x="5398701" y="3209296"/>
                  <a:pt x="5407481" y="3209296"/>
                </a:cubicBezTo>
                <a:lnTo>
                  <a:pt x="5414760" y="3209296"/>
                </a:lnTo>
                <a:lnTo>
                  <a:pt x="5436842" y="3209296"/>
                </a:lnTo>
                <a:lnTo>
                  <a:pt x="5447414" y="3209296"/>
                </a:lnTo>
                <a:cubicBezTo>
                  <a:pt x="5453451" y="3209296"/>
                  <a:pt x="5458939" y="3210577"/>
                  <a:pt x="5463878" y="3213138"/>
                </a:cubicBezTo>
                <a:cubicBezTo>
                  <a:pt x="5468817" y="3215699"/>
                  <a:pt x="5473208" y="3219083"/>
                  <a:pt x="5477050" y="3223291"/>
                </a:cubicBezTo>
                <a:cubicBezTo>
                  <a:pt x="5480891" y="3227498"/>
                  <a:pt x="5484184" y="3232209"/>
                  <a:pt x="5486928" y="3237422"/>
                </a:cubicBezTo>
                <a:cubicBezTo>
                  <a:pt x="5489672" y="3242636"/>
                  <a:pt x="5491867" y="3247896"/>
                  <a:pt x="5493513" y="3253201"/>
                </a:cubicBezTo>
                <a:cubicBezTo>
                  <a:pt x="5488940" y="3255396"/>
                  <a:pt x="5483772" y="3258780"/>
                  <a:pt x="5478010" y="3263353"/>
                </a:cubicBezTo>
                <a:cubicBezTo>
                  <a:pt x="5472247" y="3267927"/>
                  <a:pt x="5466805" y="3273141"/>
                  <a:pt x="5461683" y="3278994"/>
                </a:cubicBezTo>
                <a:cubicBezTo>
                  <a:pt x="5456561" y="3284848"/>
                  <a:pt x="5452262" y="3291205"/>
                  <a:pt x="5448786" y="3298065"/>
                </a:cubicBezTo>
                <a:cubicBezTo>
                  <a:pt x="5445311" y="3304925"/>
                  <a:pt x="5443572" y="3311740"/>
                  <a:pt x="5443572" y="3318508"/>
                </a:cubicBezTo>
                <a:cubicBezTo>
                  <a:pt x="5443572" y="3330033"/>
                  <a:pt x="5446271" y="3338128"/>
                  <a:pt x="5451667" y="3342793"/>
                </a:cubicBezTo>
                <a:cubicBezTo>
                  <a:pt x="5457064" y="3347458"/>
                  <a:pt x="5464701" y="3349790"/>
                  <a:pt x="5474580" y="3349790"/>
                </a:cubicBezTo>
                <a:cubicBezTo>
                  <a:pt x="5478971" y="3349790"/>
                  <a:pt x="5483315" y="3348692"/>
                  <a:pt x="5487614" y="3346497"/>
                </a:cubicBezTo>
                <a:cubicBezTo>
                  <a:pt x="5491913" y="3344302"/>
                  <a:pt x="5496029" y="3341421"/>
                  <a:pt x="5499962" y="3337854"/>
                </a:cubicBezTo>
                <a:cubicBezTo>
                  <a:pt x="5503895" y="3334286"/>
                  <a:pt x="5507508" y="3330307"/>
                  <a:pt x="5510801" y="3325917"/>
                </a:cubicBezTo>
                <a:cubicBezTo>
                  <a:pt x="5514094" y="3321527"/>
                  <a:pt x="5516929" y="3317136"/>
                  <a:pt x="5519307" y="3312746"/>
                </a:cubicBezTo>
                <a:cubicBezTo>
                  <a:pt x="5520222" y="3317319"/>
                  <a:pt x="5522006" y="3321710"/>
                  <a:pt x="5524658" y="3325917"/>
                </a:cubicBezTo>
                <a:cubicBezTo>
                  <a:pt x="5527311" y="3330125"/>
                  <a:pt x="5530558" y="3333829"/>
                  <a:pt x="5534399" y="3337030"/>
                </a:cubicBezTo>
                <a:cubicBezTo>
                  <a:pt x="5538241" y="3340232"/>
                  <a:pt x="5542449" y="3342793"/>
                  <a:pt x="5547022" y="3344714"/>
                </a:cubicBezTo>
                <a:cubicBezTo>
                  <a:pt x="5551595" y="3346634"/>
                  <a:pt x="5556260" y="3347595"/>
                  <a:pt x="5561016" y="3347595"/>
                </a:cubicBezTo>
                <a:cubicBezTo>
                  <a:pt x="5568700" y="3347595"/>
                  <a:pt x="5575011" y="3344988"/>
                  <a:pt x="5579950" y="3339774"/>
                </a:cubicBezTo>
                <a:cubicBezTo>
                  <a:pt x="5584889" y="3334561"/>
                  <a:pt x="5587359" y="3327838"/>
                  <a:pt x="5587359" y="3319606"/>
                </a:cubicBezTo>
                <a:cubicBezTo>
                  <a:pt x="5587359" y="3309727"/>
                  <a:pt x="5583152" y="3298751"/>
                  <a:pt x="5574736" y="3286678"/>
                </a:cubicBezTo>
                <a:cubicBezTo>
                  <a:pt x="5566322" y="3274604"/>
                  <a:pt x="5554065" y="3262530"/>
                  <a:pt x="5537967" y="3250457"/>
                </a:cubicBezTo>
                <a:cubicBezTo>
                  <a:pt x="5539979" y="3246981"/>
                  <a:pt x="5542037" y="3243551"/>
                  <a:pt x="5544141" y="3240166"/>
                </a:cubicBezTo>
                <a:cubicBezTo>
                  <a:pt x="5546245" y="3236782"/>
                  <a:pt x="5548531" y="3233810"/>
                  <a:pt x="5551001" y="3231248"/>
                </a:cubicBezTo>
                <a:cubicBezTo>
                  <a:pt x="5553470" y="3228688"/>
                  <a:pt x="5556260" y="3226584"/>
                  <a:pt x="5559370" y="3224937"/>
                </a:cubicBezTo>
                <a:cubicBezTo>
                  <a:pt x="5562480" y="3223291"/>
                  <a:pt x="5566047" y="3222468"/>
                  <a:pt x="5570072" y="3222468"/>
                </a:cubicBezTo>
                <a:cubicBezTo>
                  <a:pt x="5574645" y="3222468"/>
                  <a:pt x="5579310" y="3223977"/>
                  <a:pt x="5584066" y="3226995"/>
                </a:cubicBezTo>
                <a:cubicBezTo>
                  <a:pt x="5588823" y="3230014"/>
                  <a:pt x="5593304" y="3233810"/>
                  <a:pt x="5597512" y="3238383"/>
                </a:cubicBezTo>
                <a:cubicBezTo>
                  <a:pt x="5601720" y="3242956"/>
                  <a:pt x="5605698" y="3248078"/>
                  <a:pt x="5609448" y="3253749"/>
                </a:cubicBezTo>
                <a:cubicBezTo>
                  <a:pt x="5613199" y="3259421"/>
                  <a:pt x="5616445" y="3264863"/>
                  <a:pt x="5619190" y="3270076"/>
                </a:cubicBezTo>
                <a:cubicBezTo>
                  <a:pt x="5621934" y="3275290"/>
                  <a:pt x="5624083" y="3280046"/>
                  <a:pt x="5625638" y="3284345"/>
                </a:cubicBezTo>
                <a:cubicBezTo>
                  <a:pt x="5627193" y="3288644"/>
                  <a:pt x="5627970" y="3291800"/>
                  <a:pt x="5627970" y="3293812"/>
                </a:cubicBezTo>
                <a:lnTo>
                  <a:pt x="5627970" y="3374486"/>
                </a:lnTo>
                <a:lnTo>
                  <a:pt x="5627970" y="3427720"/>
                </a:lnTo>
                <a:cubicBezTo>
                  <a:pt x="5626141" y="3424427"/>
                  <a:pt x="5623946" y="3421134"/>
                  <a:pt x="5621385" y="3417842"/>
                </a:cubicBezTo>
                <a:cubicBezTo>
                  <a:pt x="5618824" y="3414549"/>
                  <a:pt x="5616080" y="3411530"/>
                  <a:pt x="5613153" y="3408786"/>
                </a:cubicBezTo>
                <a:cubicBezTo>
                  <a:pt x="5610226" y="3406042"/>
                  <a:pt x="5607208" y="3403802"/>
                  <a:pt x="5604097" y="3402064"/>
                </a:cubicBezTo>
                <a:cubicBezTo>
                  <a:pt x="5600988" y="3400326"/>
                  <a:pt x="5597969" y="3399457"/>
                  <a:pt x="5595042" y="3399457"/>
                </a:cubicBezTo>
                <a:cubicBezTo>
                  <a:pt x="5591567" y="3399457"/>
                  <a:pt x="5588365" y="3400463"/>
                  <a:pt x="5585438" y="3402475"/>
                </a:cubicBezTo>
                <a:cubicBezTo>
                  <a:pt x="5582512" y="3404488"/>
                  <a:pt x="5579905" y="3407003"/>
                  <a:pt x="5577618" y="3410021"/>
                </a:cubicBezTo>
                <a:cubicBezTo>
                  <a:pt x="5575331" y="3413040"/>
                  <a:pt x="5573319" y="3416287"/>
                  <a:pt x="5571581" y="3419762"/>
                </a:cubicBezTo>
                <a:cubicBezTo>
                  <a:pt x="5569843" y="3423238"/>
                  <a:pt x="5568425" y="3426440"/>
                  <a:pt x="5567328" y="3429367"/>
                </a:cubicBezTo>
                <a:cubicBezTo>
                  <a:pt x="5564584" y="3424244"/>
                  <a:pt x="5561199" y="3419534"/>
                  <a:pt x="5557175" y="3415235"/>
                </a:cubicBezTo>
                <a:cubicBezTo>
                  <a:pt x="5553151" y="3410936"/>
                  <a:pt x="5548760" y="3407186"/>
                  <a:pt x="5544003" y="3403984"/>
                </a:cubicBezTo>
                <a:cubicBezTo>
                  <a:pt x="5539247" y="3400783"/>
                  <a:pt x="5534217" y="3398314"/>
                  <a:pt x="5528911" y="3396576"/>
                </a:cubicBezTo>
                <a:cubicBezTo>
                  <a:pt x="5523606" y="3394838"/>
                  <a:pt x="5518301" y="3393969"/>
                  <a:pt x="5512996" y="3393969"/>
                </a:cubicBezTo>
                <a:cubicBezTo>
                  <a:pt x="5505313" y="3393969"/>
                  <a:pt x="5498407" y="3395615"/>
                  <a:pt x="5492279" y="3398908"/>
                </a:cubicBezTo>
                <a:cubicBezTo>
                  <a:pt x="5486151" y="3402201"/>
                  <a:pt x="5480937" y="3406591"/>
                  <a:pt x="5476638" y="3412079"/>
                </a:cubicBezTo>
                <a:cubicBezTo>
                  <a:pt x="5472339" y="3417567"/>
                  <a:pt x="5469046" y="3423833"/>
                  <a:pt x="5466759" y="3430876"/>
                </a:cubicBezTo>
                <a:cubicBezTo>
                  <a:pt x="5464473" y="3437919"/>
                  <a:pt x="5463329" y="3445099"/>
                  <a:pt x="5463329" y="3452416"/>
                </a:cubicBezTo>
                <a:cubicBezTo>
                  <a:pt x="5463329" y="3462295"/>
                  <a:pt x="5465022" y="3471396"/>
                  <a:pt x="5468406" y="3479719"/>
                </a:cubicBezTo>
                <a:cubicBezTo>
                  <a:pt x="5471790" y="3488043"/>
                  <a:pt x="5476181" y="3495177"/>
                  <a:pt x="5481578" y="3501123"/>
                </a:cubicBezTo>
                <a:cubicBezTo>
                  <a:pt x="5486974" y="3507068"/>
                  <a:pt x="5493057" y="3511687"/>
                  <a:pt x="5499825" y="3514980"/>
                </a:cubicBezTo>
                <a:cubicBezTo>
                  <a:pt x="5506593" y="3518273"/>
                  <a:pt x="5513362" y="3519919"/>
                  <a:pt x="5520130" y="3519919"/>
                </a:cubicBezTo>
                <a:cubicBezTo>
                  <a:pt x="5525985" y="3519919"/>
                  <a:pt x="5531061" y="3518730"/>
                  <a:pt x="5535360" y="3516352"/>
                </a:cubicBezTo>
                <a:cubicBezTo>
                  <a:pt x="5539659" y="3513974"/>
                  <a:pt x="5543180" y="3511047"/>
                  <a:pt x="5545924" y="3507571"/>
                </a:cubicBezTo>
                <a:cubicBezTo>
                  <a:pt x="5548668" y="3504095"/>
                  <a:pt x="5550681" y="3500528"/>
                  <a:pt x="5551961" y="3496869"/>
                </a:cubicBezTo>
                <a:cubicBezTo>
                  <a:pt x="5553242" y="3493211"/>
                  <a:pt x="5553882" y="3490009"/>
                  <a:pt x="5553882" y="3487265"/>
                </a:cubicBezTo>
                <a:cubicBezTo>
                  <a:pt x="5553882" y="3483424"/>
                  <a:pt x="5553105" y="3479765"/>
                  <a:pt x="5551549" y="3476289"/>
                </a:cubicBezTo>
                <a:cubicBezTo>
                  <a:pt x="5549995" y="3472814"/>
                  <a:pt x="5547891" y="3469750"/>
                  <a:pt x="5545238" y="3467097"/>
                </a:cubicBezTo>
                <a:cubicBezTo>
                  <a:pt x="5542586" y="3464444"/>
                  <a:pt x="5539568" y="3462341"/>
                  <a:pt x="5536183" y="3460786"/>
                </a:cubicBezTo>
                <a:cubicBezTo>
                  <a:pt x="5532799" y="3459231"/>
                  <a:pt x="5529186" y="3458453"/>
                  <a:pt x="5525344" y="3458453"/>
                </a:cubicBezTo>
                <a:cubicBezTo>
                  <a:pt x="5518759" y="3458453"/>
                  <a:pt x="5512859" y="3460969"/>
                  <a:pt x="5507645" y="3465999"/>
                </a:cubicBezTo>
                <a:cubicBezTo>
                  <a:pt x="5502432" y="3471030"/>
                  <a:pt x="5499825" y="3478210"/>
                  <a:pt x="5499825" y="3487540"/>
                </a:cubicBezTo>
                <a:lnTo>
                  <a:pt x="5499825" y="3490009"/>
                </a:lnTo>
                <a:cubicBezTo>
                  <a:pt x="5491410" y="3488363"/>
                  <a:pt x="5485694" y="3485070"/>
                  <a:pt x="5482675" y="3480131"/>
                </a:cubicBezTo>
                <a:cubicBezTo>
                  <a:pt x="5479657" y="3475192"/>
                  <a:pt x="5478148" y="3469887"/>
                  <a:pt x="5478148" y="3464216"/>
                </a:cubicBezTo>
                <a:cubicBezTo>
                  <a:pt x="5478148" y="3459094"/>
                  <a:pt x="5479153" y="3454109"/>
                  <a:pt x="5481165" y="3449261"/>
                </a:cubicBezTo>
                <a:cubicBezTo>
                  <a:pt x="5483178" y="3444413"/>
                  <a:pt x="5486013" y="3440068"/>
                  <a:pt x="5489672" y="3436227"/>
                </a:cubicBezTo>
                <a:cubicBezTo>
                  <a:pt x="5493331" y="3432385"/>
                  <a:pt x="5497675" y="3429321"/>
                  <a:pt x="5502706" y="3427034"/>
                </a:cubicBezTo>
                <a:cubicBezTo>
                  <a:pt x="5507737" y="3424748"/>
                  <a:pt x="5513179" y="3423604"/>
                  <a:pt x="5519033" y="3423604"/>
                </a:cubicBezTo>
                <a:cubicBezTo>
                  <a:pt x="5525802" y="3423604"/>
                  <a:pt x="5532067" y="3424793"/>
                  <a:pt x="5537829" y="3427171"/>
                </a:cubicBezTo>
                <a:cubicBezTo>
                  <a:pt x="5543592" y="3429550"/>
                  <a:pt x="5548714" y="3432705"/>
                  <a:pt x="5553196" y="3436638"/>
                </a:cubicBezTo>
                <a:cubicBezTo>
                  <a:pt x="5557678" y="3440571"/>
                  <a:pt x="5561520" y="3445053"/>
                  <a:pt x="5564721" y="3450084"/>
                </a:cubicBezTo>
                <a:cubicBezTo>
                  <a:pt x="5567922" y="3455115"/>
                  <a:pt x="5570346" y="3460191"/>
                  <a:pt x="5571992" y="3465313"/>
                </a:cubicBezTo>
                <a:lnTo>
                  <a:pt x="5583243" y="3470801"/>
                </a:lnTo>
                <a:cubicBezTo>
                  <a:pt x="5582694" y="3468057"/>
                  <a:pt x="5582420" y="3465313"/>
                  <a:pt x="5582420" y="3462569"/>
                </a:cubicBezTo>
                <a:cubicBezTo>
                  <a:pt x="5582420" y="3458545"/>
                  <a:pt x="5582968" y="3454612"/>
                  <a:pt x="5584066" y="3450770"/>
                </a:cubicBezTo>
                <a:cubicBezTo>
                  <a:pt x="5585164" y="3446928"/>
                  <a:pt x="5586673" y="3443544"/>
                  <a:pt x="5588594" y="3440617"/>
                </a:cubicBezTo>
                <a:cubicBezTo>
                  <a:pt x="5590515" y="3437690"/>
                  <a:pt x="5592802" y="3435358"/>
                  <a:pt x="5595454" y="3433620"/>
                </a:cubicBezTo>
                <a:cubicBezTo>
                  <a:pt x="5598106" y="3431882"/>
                  <a:pt x="5601079" y="3431013"/>
                  <a:pt x="5604372" y="3431013"/>
                </a:cubicBezTo>
                <a:cubicBezTo>
                  <a:pt x="5606933" y="3431013"/>
                  <a:pt x="5609540" y="3432111"/>
                  <a:pt x="5612192" y="3434306"/>
                </a:cubicBezTo>
                <a:cubicBezTo>
                  <a:pt x="5614845" y="3436501"/>
                  <a:pt x="5617269" y="3439199"/>
                  <a:pt x="5619464" y="3442401"/>
                </a:cubicBezTo>
                <a:cubicBezTo>
                  <a:pt x="5621659" y="3445602"/>
                  <a:pt x="5623535" y="3448895"/>
                  <a:pt x="5625089" y="3452279"/>
                </a:cubicBezTo>
                <a:cubicBezTo>
                  <a:pt x="5626644" y="3455663"/>
                  <a:pt x="5627605" y="3458545"/>
                  <a:pt x="5627970" y="3460923"/>
                </a:cubicBezTo>
                <a:lnTo>
                  <a:pt x="5627970" y="3471350"/>
                </a:lnTo>
                <a:lnTo>
                  <a:pt x="5627970" y="3499339"/>
                </a:lnTo>
                <a:lnTo>
                  <a:pt x="5649923" y="3519919"/>
                </a:lnTo>
                <a:lnTo>
                  <a:pt x="5649923" y="3493302"/>
                </a:lnTo>
                <a:lnTo>
                  <a:pt x="5649923" y="3374486"/>
                </a:lnTo>
                <a:lnTo>
                  <a:pt x="5649923" y="3209296"/>
                </a:lnTo>
                <a:lnTo>
                  <a:pt x="5690985" y="3209296"/>
                </a:lnTo>
                <a:lnTo>
                  <a:pt x="5701138" y="3209296"/>
                </a:lnTo>
                <a:lnTo>
                  <a:pt x="5705803" y="3229053"/>
                </a:lnTo>
                <a:cubicBezTo>
                  <a:pt x="5719889" y="3231980"/>
                  <a:pt x="5731688" y="3234541"/>
                  <a:pt x="5741201" y="3236736"/>
                </a:cubicBezTo>
                <a:cubicBezTo>
                  <a:pt x="5750713" y="3238932"/>
                  <a:pt x="5759174" y="3241264"/>
                  <a:pt x="5766583" y="3243734"/>
                </a:cubicBezTo>
                <a:cubicBezTo>
                  <a:pt x="5773992" y="3246203"/>
                  <a:pt x="5780989" y="3249085"/>
                  <a:pt x="5787575" y="3252377"/>
                </a:cubicBezTo>
                <a:cubicBezTo>
                  <a:pt x="5794160" y="3255670"/>
                  <a:pt x="5801569" y="3259878"/>
                  <a:pt x="5809801" y="3265000"/>
                </a:cubicBezTo>
                <a:lnTo>
                  <a:pt x="5731048" y="3336893"/>
                </a:lnTo>
                <a:lnTo>
                  <a:pt x="5759586" y="3377505"/>
                </a:lnTo>
                <a:cubicBezTo>
                  <a:pt x="5767086" y="3377688"/>
                  <a:pt x="5774770" y="3378648"/>
                  <a:pt x="5782635" y="3380386"/>
                </a:cubicBezTo>
                <a:cubicBezTo>
                  <a:pt x="5790502" y="3382124"/>
                  <a:pt x="5798185" y="3384548"/>
                  <a:pt x="5805685" y="3387657"/>
                </a:cubicBezTo>
                <a:cubicBezTo>
                  <a:pt x="5813186" y="3390767"/>
                  <a:pt x="5820366" y="3394518"/>
                  <a:pt x="5827226" y="3398908"/>
                </a:cubicBezTo>
                <a:cubicBezTo>
                  <a:pt x="5834086" y="3403298"/>
                  <a:pt x="5840260" y="3408146"/>
                  <a:pt x="5845748" y="3413451"/>
                </a:cubicBezTo>
                <a:cubicBezTo>
                  <a:pt x="5856724" y="3424244"/>
                  <a:pt x="5866054" y="3435221"/>
                  <a:pt x="5873737" y="3446379"/>
                </a:cubicBezTo>
                <a:cubicBezTo>
                  <a:pt x="5881420" y="3457539"/>
                  <a:pt x="5888189" y="3469978"/>
                  <a:pt x="5894042" y="3483698"/>
                </a:cubicBezTo>
                <a:lnTo>
                  <a:pt x="5905842" y="3494400"/>
                </a:lnTo>
                <a:lnTo>
                  <a:pt x="5905842" y="3209296"/>
                </a:lnTo>
                <a:lnTo>
                  <a:pt x="5962094" y="3209296"/>
                </a:lnTo>
                <a:lnTo>
                  <a:pt x="5947002" y="3188716"/>
                </a:lnTo>
                <a:lnTo>
                  <a:pt x="5691083" y="3188716"/>
                </a:lnTo>
                <a:lnTo>
                  <a:pt x="5675893" y="3188716"/>
                </a:lnTo>
                <a:lnTo>
                  <a:pt x="5649648" y="3188716"/>
                </a:lnTo>
                <a:cubicBezTo>
                  <a:pt x="5648551" y="3185423"/>
                  <a:pt x="5647453" y="3181124"/>
                  <a:pt x="5646355" y="3175819"/>
                </a:cubicBezTo>
                <a:cubicBezTo>
                  <a:pt x="5645258" y="3170514"/>
                  <a:pt x="5643932" y="3165118"/>
                  <a:pt x="5642376" y="3159630"/>
                </a:cubicBezTo>
                <a:cubicBezTo>
                  <a:pt x="5640822" y="3154141"/>
                  <a:pt x="5638901" y="3149111"/>
                  <a:pt x="5636614" y="3144537"/>
                </a:cubicBezTo>
                <a:cubicBezTo>
                  <a:pt x="5634328" y="3139964"/>
                  <a:pt x="5631446" y="3136854"/>
                  <a:pt x="5627970" y="3135208"/>
                </a:cubicBezTo>
                <a:lnTo>
                  <a:pt x="5627970" y="3252103"/>
                </a:lnTo>
                <a:cubicBezTo>
                  <a:pt x="5624495" y="3245883"/>
                  <a:pt x="5620287" y="3239023"/>
                  <a:pt x="5615348" y="3231523"/>
                </a:cubicBezTo>
                <a:cubicBezTo>
                  <a:pt x="5610409" y="3224023"/>
                  <a:pt x="5604921" y="3217071"/>
                  <a:pt x="5598884" y="3210668"/>
                </a:cubicBezTo>
                <a:cubicBezTo>
                  <a:pt x="5592847" y="3204266"/>
                  <a:pt x="5586398" y="3198915"/>
                  <a:pt x="5579538" y="3194616"/>
                </a:cubicBezTo>
                <a:cubicBezTo>
                  <a:pt x="5572678" y="3190317"/>
                  <a:pt x="5565590" y="3188167"/>
                  <a:pt x="5558272" y="3188167"/>
                </a:cubicBezTo>
                <a:cubicBezTo>
                  <a:pt x="5552419" y="3188167"/>
                  <a:pt x="5544689" y="3192238"/>
                  <a:pt x="5535085" y="3200378"/>
                </a:cubicBezTo>
                <a:cubicBezTo>
                  <a:pt x="5525481" y="3208519"/>
                  <a:pt x="5514642" y="3221462"/>
                  <a:pt x="5502569" y="3239206"/>
                </a:cubicBezTo>
                <a:cubicBezTo>
                  <a:pt x="5501837" y="3233169"/>
                  <a:pt x="5499917" y="3227132"/>
                  <a:pt x="5496807" y="3221096"/>
                </a:cubicBezTo>
                <a:cubicBezTo>
                  <a:pt x="5493697" y="3215059"/>
                  <a:pt x="5489855" y="3209662"/>
                  <a:pt x="5485281" y="3204906"/>
                </a:cubicBezTo>
                <a:cubicBezTo>
                  <a:pt x="5480708" y="3200150"/>
                  <a:pt x="5475632" y="3196262"/>
                  <a:pt x="5470052" y="3193244"/>
                </a:cubicBezTo>
                <a:cubicBezTo>
                  <a:pt x="5464473" y="3190225"/>
                  <a:pt x="5458848" y="3188716"/>
                  <a:pt x="5453176" y="3188716"/>
                </a:cubicBezTo>
                <a:lnTo>
                  <a:pt x="5421750" y="3188716"/>
                </a:lnTo>
                <a:lnTo>
                  <a:pt x="5399668" y="3188716"/>
                </a:lnTo>
                <a:lnTo>
                  <a:pt x="5240738" y="3188716"/>
                </a:lnTo>
                <a:lnTo>
                  <a:pt x="5218693" y="3188716"/>
                </a:lnTo>
                <a:lnTo>
                  <a:pt x="5023654" y="3188716"/>
                </a:lnTo>
                <a:lnTo>
                  <a:pt x="5009143" y="3188716"/>
                </a:lnTo>
                <a:lnTo>
                  <a:pt x="4976457" y="3188716"/>
                </a:lnTo>
                <a:lnTo>
                  <a:pt x="4958895" y="3159355"/>
                </a:lnTo>
                <a:cubicBezTo>
                  <a:pt x="4974993" y="3136671"/>
                  <a:pt x="4992189" y="3120070"/>
                  <a:pt x="5010483" y="3109551"/>
                </a:cubicBezTo>
                <a:cubicBezTo>
                  <a:pt x="5028776" y="3099033"/>
                  <a:pt x="5049082" y="3093773"/>
                  <a:pt x="5071400" y="3093773"/>
                </a:cubicBezTo>
                <a:cubicBezTo>
                  <a:pt x="5082925" y="3093773"/>
                  <a:pt x="5094221" y="3095237"/>
                  <a:pt x="5105288" y="3098164"/>
                </a:cubicBezTo>
                <a:cubicBezTo>
                  <a:pt x="5116356" y="3101091"/>
                  <a:pt x="5127149" y="3105115"/>
                  <a:pt x="5137668" y="3110237"/>
                </a:cubicBezTo>
                <a:cubicBezTo>
                  <a:pt x="5148187" y="3115360"/>
                  <a:pt x="5158568" y="3121396"/>
                  <a:pt x="5168812" y="3128348"/>
                </a:cubicBezTo>
                <a:cubicBezTo>
                  <a:pt x="5179057" y="3135299"/>
                  <a:pt x="5189301" y="3142800"/>
                  <a:pt x="5199545" y="3150849"/>
                </a:cubicBezTo>
                <a:lnTo>
                  <a:pt x="5199545" y="3134110"/>
                </a:lnTo>
                <a:cubicBezTo>
                  <a:pt x="5186374" y="3122768"/>
                  <a:pt x="5174072" y="3112753"/>
                  <a:pt x="5162638" y="3104063"/>
                </a:cubicBezTo>
                <a:cubicBezTo>
                  <a:pt x="5151205" y="3095374"/>
                  <a:pt x="5139955" y="3088057"/>
                  <a:pt x="5128887" y="3082111"/>
                </a:cubicBezTo>
                <a:cubicBezTo>
                  <a:pt x="5117820" y="3076166"/>
                  <a:pt x="5106523" y="3071638"/>
                  <a:pt x="5094998" y="3068528"/>
                </a:cubicBezTo>
                <a:cubicBezTo>
                  <a:pt x="5083473" y="3065418"/>
                  <a:pt x="5071125" y="3063863"/>
                  <a:pt x="5057954" y="3063863"/>
                </a:cubicBezTo>
                <a:close/>
                <a:moveTo>
                  <a:pt x="2618329" y="2866889"/>
                </a:moveTo>
                <a:cubicBezTo>
                  <a:pt x="2622353" y="2866889"/>
                  <a:pt x="2626881" y="2867164"/>
                  <a:pt x="2631912" y="2867712"/>
                </a:cubicBezTo>
                <a:cubicBezTo>
                  <a:pt x="2636943" y="2868261"/>
                  <a:pt x="2640831" y="2869725"/>
                  <a:pt x="2643574" y="2872103"/>
                </a:cubicBezTo>
                <a:cubicBezTo>
                  <a:pt x="2642660" y="2876859"/>
                  <a:pt x="2640784" y="2881387"/>
                  <a:pt x="2637949" y="2885686"/>
                </a:cubicBezTo>
                <a:cubicBezTo>
                  <a:pt x="2635113" y="2889985"/>
                  <a:pt x="2631728" y="2893781"/>
                  <a:pt x="2627796" y="2897073"/>
                </a:cubicBezTo>
                <a:cubicBezTo>
                  <a:pt x="2623863" y="2900366"/>
                  <a:pt x="2619564" y="2903019"/>
                  <a:pt x="2614899" y="2905031"/>
                </a:cubicBezTo>
                <a:cubicBezTo>
                  <a:pt x="2610234" y="2907043"/>
                  <a:pt x="2605707" y="2908050"/>
                  <a:pt x="2601316" y="2908050"/>
                </a:cubicBezTo>
                <a:cubicBezTo>
                  <a:pt x="2595645" y="2908050"/>
                  <a:pt x="2590798" y="2906357"/>
                  <a:pt x="2586773" y="2902973"/>
                </a:cubicBezTo>
                <a:cubicBezTo>
                  <a:pt x="2582748" y="2899589"/>
                  <a:pt x="2580737" y="2895793"/>
                  <a:pt x="2580737" y="2891585"/>
                </a:cubicBezTo>
                <a:cubicBezTo>
                  <a:pt x="2580737" y="2889207"/>
                  <a:pt x="2581697" y="2886555"/>
                  <a:pt x="2583617" y="2883628"/>
                </a:cubicBezTo>
                <a:cubicBezTo>
                  <a:pt x="2585539" y="2880701"/>
                  <a:pt x="2588236" y="2878003"/>
                  <a:pt x="2591713" y="2875533"/>
                </a:cubicBezTo>
                <a:cubicBezTo>
                  <a:pt x="2595188" y="2873063"/>
                  <a:pt x="2599166" y="2871005"/>
                  <a:pt x="2603649" y="2869359"/>
                </a:cubicBezTo>
                <a:cubicBezTo>
                  <a:pt x="2608131" y="2867712"/>
                  <a:pt x="2613024" y="2866889"/>
                  <a:pt x="2618329" y="2866889"/>
                </a:cubicBezTo>
                <a:close/>
                <a:moveTo>
                  <a:pt x="7730712" y="2768379"/>
                </a:moveTo>
                <a:cubicBezTo>
                  <a:pt x="7726139" y="2768379"/>
                  <a:pt x="7722205" y="2768653"/>
                  <a:pt x="7718912" y="2769202"/>
                </a:cubicBezTo>
                <a:cubicBezTo>
                  <a:pt x="7715620" y="2769751"/>
                  <a:pt x="7712922" y="2770757"/>
                  <a:pt x="7710818" y="2772221"/>
                </a:cubicBezTo>
                <a:cubicBezTo>
                  <a:pt x="7708714" y="2773684"/>
                  <a:pt x="7707113" y="2775879"/>
                  <a:pt x="7706016" y="2778806"/>
                </a:cubicBezTo>
                <a:cubicBezTo>
                  <a:pt x="7704918" y="2781733"/>
                  <a:pt x="7704369" y="2785666"/>
                  <a:pt x="7704369" y="2790606"/>
                </a:cubicBezTo>
                <a:lnTo>
                  <a:pt x="7704369" y="2825729"/>
                </a:lnTo>
                <a:lnTo>
                  <a:pt x="7668423" y="2900641"/>
                </a:lnTo>
                <a:cubicBezTo>
                  <a:pt x="7667691" y="2902287"/>
                  <a:pt x="7667371" y="2903613"/>
                  <a:pt x="7667462" y="2904620"/>
                </a:cubicBezTo>
                <a:cubicBezTo>
                  <a:pt x="7667554" y="2905626"/>
                  <a:pt x="7668057" y="2906495"/>
                  <a:pt x="7668971" y="2907226"/>
                </a:cubicBezTo>
                <a:cubicBezTo>
                  <a:pt x="7669886" y="2907958"/>
                  <a:pt x="7671396" y="2908461"/>
                  <a:pt x="7673499" y="2908736"/>
                </a:cubicBezTo>
                <a:cubicBezTo>
                  <a:pt x="7675603" y="2909010"/>
                  <a:pt x="7678210" y="2909147"/>
                  <a:pt x="7681319" y="2909147"/>
                </a:cubicBezTo>
                <a:cubicBezTo>
                  <a:pt x="7684612" y="2909147"/>
                  <a:pt x="7687402" y="2908964"/>
                  <a:pt x="7689689" y="2908598"/>
                </a:cubicBezTo>
                <a:cubicBezTo>
                  <a:pt x="7691976" y="2908233"/>
                  <a:pt x="7693942" y="2907729"/>
                  <a:pt x="7695588" y="2907089"/>
                </a:cubicBezTo>
                <a:cubicBezTo>
                  <a:pt x="7697235" y="2906449"/>
                  <a:pt x="7698653" y="2905671"/>
                  <a:pt x="7699842" y="2904757"/>
                </a:cubicBezTo>
                <a:cubicBezTo>
                  <a:pt x="7701031" y="2903842"/>
                  <a:pt x="7702083" y="2902653"/>
                  <a:pt x="7702997" y="2901189"/>
                </a:cubicBezTo>
                <a:lnTo>
                  <a:pt x="7740316" y="2845212"/>
                </a:lnTo>
                <a:cubicBezTo>
                  <a:pt x="7743426" y="2840638"/>
                  <a:pt x="7746032" y="2836293"/>
                  <a:pt x="7748136" y="2832177"/>
                </a:cubicBezTo>
                <a:cubicBezTo>
                  <a:pt x="7750240" y="2828061"/>
                  <a:pt x="7751886" y="2823900"/>
                  <a:pt x="7753076" y="2819692"/>
                </a:cubicBezTo>
                <a:cubicBezTo>
                  <a:pt x="7754264" y="2815485"/>
                  <a:pt x="7755134" y="2811003"/>
                  <a:pt x="7755682" y="2806246"/>
                </a:cubicBezTo>
                <a:cubicBezTo>
                  <a:pt x="7756231" y="2801490"/>
                  <a:pt x="7756506" y="2796277"/>
                  <a:pt x="7756506" y="2790606"/>
                </a:cubicBezTo>
                <a:cubicBezTo>
                  <a:pt x="7756506" y="2785666"/>
                  <a:pt x="7756002" y="2781733"/>
                  <a:pt x="7754996" y="2778806"/>
                </a:cubicBezTo>
                <a:cubicBezTo>
                  <a:pt x="7753990" y="2775879"/>
                  <a:pt x="7752435" y="2773684"/>
                  <a:pt x="7750332" y="2772221"/>
                </a:cubicBezTo>
                <a:cubicBezTo>
                  <a:pt x="7748228" y="2770757"/>
                  <a:pt x="7745529" y="2769751"/>
                  <a:pt x="7742236" y="2769202"/>
                </a:cubicBezTo>
                <a:cubicBezTo>
                  <a:pt x="7738944" y="2768653"/>
                  <a:pt x="7735102" y="2768379"/>
                  <a:pt x="7730712" y="2768379"/>
                </a:cubicBezTo>
                <a:close/>
                <a:moveTo>
                  <a:pt x="7134753" y="2756580"/>
                </a:moveTo>
                <a:cubicBezTo>
                  <a:pt x="7127070" y="2756580"/>
                  <a:pt x="7120621" y="2759187"/>
                  <a:pt x="7115407" y="2764400"/>
                </a:cubicBezTo>
                <a:cubicBezTo>
                  <a:pt x="7110194" y="2769614"/>
                  <a:pt x="7107587" y="2776062"/>
                  <a:pt x="7107587" y="2783745"/>
                </a:cubicBezTo>
                <a:cubicBezTo>
                  <a:pt x="7107587" y="2791429"/>
                  <a:pt x="7110194" y="2797877"/>
                  <a:pt x="7115407" y="2803091"/>
                </a:cubicBezTo>
                <a:cubicBezTo>
                  <a:pt x="7120621" y="2808304"/>
                  <a:pt x="7127070" y="2810911"/>
                  <a:pt x="7134753" y="2810911"/>
                </a:cubicBezTo>
                <a:cubicBezTo>
                  <a:pt x="7142436" y="2810911"/>
                  <a:pt x="7148885" y="2808304"/>
                  <a:pt x="7154098" y="2803091"/>
                </a:cubicBezTo>
                <a:cubicBezTo>
                  <a:pt x="7159312" y="2797877"/>
                  <a:pt x="7161919" y="2791429"/>
                  <a:pt x="7161919" y="2783745"/>
                </a:cubicBezTo>
                <a:cubicBezTo>
                  <a:pt x="7161919" y="2776062"/>
                  <a:pt x="7159312" y="2769614"/>
                  <a:pt x="7154098" y="2764400"/>
                </a:cubicBezTo>
                <a:cubicBezTo>
                  <a:pt x="7148885" y="2759187"/>
                  <a:pt x="7142436" y="2756580"/>
                  <a:pt x="7134753" y="2756580"/>
                </a:cubicBezTo>
                <a:close/>
                <a:moveTo>
                  <a:pt x="4067703" y="2756580"/>
                </a:moveTo>
                <a:cubicBezTo>
                  <a:pt x="4060020" y="2756580"/>
                  <a:pt x="4053571" y="2759187"/>
                  <a:pt x="4048358" y="2764400"/>
                </a:cubicBezTo>
                <a:cubicBezTo>
                  <a:pt x="4043144" y="2769614"/>
                  <a:pt x="4040537" y="2776062"/>
                  <a:pt x="4040537" y="2783745"/>
                </a:cubicBezTo>
                <a:cubicBezTo>
                  <a:pt x="4040537" y="2791429"/>
                  <a:pt x="4043144" y="2797877"/>
                  <a:pt x="4048358" y="2803091"/>
                </a:cubicBezTo>
                <a:cubicBezTo>
                  <a:pt x="4053571" y="2808304"/>
                  <a:pt x="4060020" y="2810911"/>
                  <a:pt x="4067703" y="2810911"/>
                </a:cubicBezTo>
                <a:cubicBezTo>
                  <a:pt x="4075386" y="2810911"/>
                  <a:pt x="4081835" y="2808304"/>
                  <a:pt x="4087048" y="2803091"/>
                </a:cubicBezTo>
                <a:cubicBezTo>
                  <a:pt x="4092262" y="2797877"/>
                  <a:pt x="4094869" y="2791429"/>
                  <a:pt x="4094869" y="2783745"/>
                </a:cubicBezTo>
                <a:cubicBezTo>
                  <a:pt x="4094869" y="2776062"/>
                  <a:pt x="4092262" y="2769614"/>
                  <a:pt x="4087048" y="2764400"/>
                </a:cubicBezTo>
                <a:cubicBezTo>
                  <a:pt x="4081835" y="2759187"/>
                  <a:pt x="4075386" y="2756580"/>
                  <a:pt x="4067703" y="2756580"/>
                </a:cubicBezTo>
                <a:close/>
                <a:moveTo>
                  <a:pt x="2048406" y="2756580"/>
                </a:moveTo>
                <a:cubicBezTo>
                  <a:pt x="2040723" y="2756580"/>
                  <a:pt x="2034274" y="2759187"/>
                  <a:pt x="2029061" y="2764400"/>
                </a:cubicBezTo>
                <a:cubicBezTo>
                  <a:pt x="2023848" y="2769614"/>
                  <a:pt x="2021240" y="2776062"/>
                  <a:pt x="2021240" y="2783745"/>
                </a:cubicBezTo>
                <a:cubicBezTo>
                  <a:pt x="2021240" y="2791429"/>
                  <a:pt x="2023848" y="2797877"/>
                  <a:pt x="2029061" y="2803091"/>
                </a:cubicBezTo>
                <a:cubicBezTo>
                  <a:pt x="2034274" y="2808304"/>
                  <a:pt x="2040723" y="2810911"/>
                  <a:pt x="2048406" y="2810911"/>
                </a:cubicBezTo>
                <a:cubicBezTo>
                  <a:pt x="2056089" y="2810911"/>
                  <a:pt x="2062537" y="2808304"/>
                  <a:pt x="2067751" y="2803091"/>
                </a:cubicBezTo>
                <a:cubicBezTo>
                  <a:pt x="2072966" y="2797877"/>
                  <a:pt x="2075572" y="2791429"/>
                  <a:pt x="2075572" y="2783745"/>
                </a:cubicBezTo>
                <a:cubicBezTo>
                  <a:pt x="2075572" y="2776062"/>
                  <a:pt x="2072966" y="2769614"/>
                  <a:pt x="2067751" y="2764400"/>
                </a:cubicBezTo>
                <a:cubicBezTo>
                  <a:pt x="2062537" y="2759187"/>
                  <a:pt x="2056089" y="2756580"/>
                  <a:pt x="2048406" y="2756580"/>
                </a:cubicBezTo>
                <a:close/>
                <a:moveTo>
                  <a:pt x="4640064" y="2681942"/>
                </a:moveTo>
                <a:lnTo>
                  <a:pt x="4624423" y="2713499"/>
                </a:lnTo>
                <a:cubicBezTo>
                  <a:pt x="4638692" y="2722463"/>
                  <a:pt x="4652320" y="2732250"/>
                  <a:pt x="4665308" y="2742860"/>
                </a:cubicBezTo>
                <a:cubicBezTo>
                  <a:pt x="4678297" y="2753470"/>
                  <a:pt x="4690599" y="2764537"/>
                  <a:pt x="4702216" y="2776062"/>
                </a:cubicBezTo>
                <a:cubicBezTo>
                  <a:pt x="4713832" y="2787587"/>
                  <a:pt x="4724945" y="2799341"/>
                  <a:pt x="4735555" y="2811323"/>
                </a:cubicBezTo>
                <a:cubicBezTo>
                  <a:pt x="4746165" y="2823305"/>
                  <a:pt x="4756318" y="2835242"/>
                  <a:pt x="4766014" y="2847132"/>
                </a:cubicBezTo>
                <a:lnTo>
                  <a:pt x="4766014" y="2829296"/>
                </a:lnTo>
                <a:cubicBezTo>
                  <a:pt x="4763819" y="2825638"/>
                  <a:pt x="4760068" y="2819921"/>
                  <a:pt x="4754763" y="2812146"/>
                </a:cubicBezTo>
                <a:cubicBezTo>
                  <a:pt x="4749458" y="2804372"/>
                  <a:pt x="4743193" y="2795636"/>
                  <a:pt x="4735967" y="2785941"/>
                </a:cubicBezTo>
                <a:cubicBezTo>
                  <a:pt x="4728741" y="2776245"/>
                  <a:pt x="4720875" y="2766093"/>
                  <a:pt x="4712368" y="2755482"/>
                </a:cubicBezTo>
                <a:cubicBezTo>
                  <a:pt x="4703862" y="2744872"/>
                  <a:pt x="4695264" y="2734719"/>
                  <a:pt x="4686575" y="2725023"/>
                </a:cubicBezTo>
                <a:cubicBezTo>
                  <a:pt x="4677885" y="2715328"/>
                  <a:pt x="4669516" y="2706639"/>
                  <a:pt x="4661467" y="2698955"/>
                </a:cubicBezTo>
                <a:cubicBezTo>
                  <a:pt x="4653418" y="2691272"/>
                  <a:pt x="4646283" y="2685601"/>
                  <a:pt x="4640064" y="2681942"/>
                </a:cubicBezTo>
                <a:close/>
                <a:moveTo>
                  <a:pt x="5067646" y="2602366"/>
                </a:moveTo>
                <a:cubicBezTo>
                  <a:pt x="5072952" y="2602366"/>
                  <a:pt x="5077891" y="2603098"/>
                  <a:pt x="5082464" y="2604561"/>
                </a:cubicBezTo>
                <a:cubicBezTo>
                  <a:pt x="5087038" y="2606025"/>
                  <a:pt x="5091017" y="2608083"/>
                  <a:pt x="5094401" y="2610735"/>
                </a:cubicBezTo>
                <a:cubicBezTo>
                  <a:pt x="5097785" y="2613388"/>
                  <a:pt x="5100437" y="2616589"/>
                  <a:pt x="5102358" y="2620339"/>
                </a:cubicBezTo>
                <a:cubicBezTo>
                  <a:pt x="5104279" y="2624090"/>
                  <a:pt x="5105239" y="2628160"/>
                  <a:pt x="5105239" y="2632550"/>
                </a:cubicBezTo>
                <a:cubicBezTo>
                  <a:pt x="5105239" y="2636575"/>
                  <a:pt x="5103867" y="2640279"/>
                  <a:pt x="5101123" y="2643663"/>
                </a:cubicBezTo>
                <a:cubicBezTo>
                  <a:pt x="5098379" y="2647048"/>
                  <a:pt x="5094721" y="2650112"/>
                  <a:pt x="5090147" y="2652856"/>
                </a:cubicBezTo>
                <a:cubicBezTo>
                  <a:pt x="5084659" y="2646819"/>
                  <a:pt x="5078531" y="2643801"/>
                  <a:pt x="5071762" y="2643801"/>
                </a:cubicBezTo>
                <a:cubicBezTo>
                  <a:pt x="5068287" y="2643801"/>
                  <a:pt x="5064994" y="2644578"/>
                  <a:pt x="5061884" y="2646133"/>
                </a:cubicBezTo>
                <a:cubicBezTo>
                  <a:pt x="5058774" y="2647688"/>
                  <a:pt x="5056030" y="2649792"/>
                  <a:pt x="5053652" y="2652444"/>
                </a:cubicBezTo>
                <a:cubicBezTo>
                  <a:pt x="5051274" y="2655097"/>
                  <a:pt x="5049353" y="2658253"/>
                  <a:pt x="5047889" y="2661911"/>
                </a:cubicBezTo>
                <a:cubicBezTo>
                  <a:pt x="5046426" y="2665570"/>
                  <a:pt x="5045694" y="2669503"/>
                  <a:pt x="5045694" y="2673710"/>
                </a:cubicBezTo>
                <a:cubicBezTo>
                  <a:pt x="5045694" y="2677552"/>
                  <a:pt x="5046426" y="2681119"/>
                  <a:pt x="5047889" y="2684412"/>
                </a:cubicBezTo>
                <a:cubicBezTo>
                  <a:pt x="5049353" y="2687705"/>
                  <a:pt x="5051274" y="2690540"/>
                  <a:pt x="5053652" y="2692918"/>
                </a:cubicBezTo>
                <a:cubicBezTo>
                  <a:pt x="5056030" y="2695297"/>
                  <a:pt x="5058728" y="2697126"/>
                  <a:pt x="5061747" y="2698407"/>
                </a:cubicBezTo>
                <a:cubicBezTo>
                  <a:pt x="5064765" y="2699687"/>
                  <a:pt x="5067830" y="2700327"/>
                  <a:pt x="5070939" y="2700327"/>
                </a:cubicBezTo>
                <a:cubicBezTo>
                  <a:pt x="5074598" y="2700327"/>
                  <a:pt x="5078166" y="2699321"/>
                  <a:pt x="5081641" y="2697309"/>
                </a:cubicBezTo>
                <a:cubicBezTo>
                  <a:pt x="5085117" y="2695297"/>
                  <a:pt x="5088135" y="2692095"/>
                  <a:pt x="5090696" y="2687705"/>
                </a:cubicBezTo>
                <a:cubicBezTo>
                  <a:pt x="5096002" y="2689168"/>
                  <a:pt x="5099843" y="2691455"/>
                  <a:pt x="5102221" y="2694565"/>
                </a:cubicBezTo>
                <a:cubicBezTo>
                  <a:pt x="5104599" y="2697675"/>
                  <a:pt x="5105788" y="2701608"/>
                  <a:pt x="5105788" y="2706364"/>
                </a:cubicBezTo>
                <a:cubicBezTo>
                  <a:pt x="5105788" y="2710206"/>
                  <a:pt x="5104874" y="2714093"/>
                  <a:pt x="5103044" y="2718026"/>
                </a:cubicBezTo>
                <a:cubicBezTo>
                  <a:pt x="5101215" y="2721959"/>
                  <a:pt x="5098700" y="2725435"/>
                  <a:pt x="5095498" y="2728454"/>
                </a:cubicBezTo>
                <a:cubicBezTo>
                  <a:pt x="5092297" y="2731472"/>
                  <a:pt x="5088501" y="2733942"/>
                  <a:pt x="5084111" y="2735862"/>
                </a:cubicBezTo>
                <a:cubicBezTo>
                  <a:pt x="5079720" y="2737783"/>
                  <a:pt x="5074964" y="2738744"/>
                  <a:pt x="5069842" y="2738744"/>
                </a:cubicBezTo>
                <a:cubicBezTo>
                  <a:pt x="5062525" y="2738744"/>
                  <a:pt x="5055939" y="2737372"/>
                  <a:pt x="5050085" y="2734628"/>
                </a:cubicBezTo>
                <a:cubicBezTo>
                  <a:pt x="5044231" y="2731884"/>
                  <a:pt x="5039017" y="2728362"/>
                  <a:pt x="5034444" y="2724063"/>
                </a:cubicBezTo>
                <a:cubicBezTo>
                  <a:pt x="5029871" y="2719764"/>
                  <a:pt x="5025892" y="2715008"/>
                  <a:pt x="5022507" y="2709794"/>
                </a:cubicBezTo>
                <a:cubicBezTo>
                  <a:pt x="5019123" y="2704581"/>
                  <a:pt x="5016379" y="2699504"/>
                  <a:pt x="5014275" y="2694565"/>
                </a:cubicBezTo>
                <a:cubicBezTo>
                  <a:pt x="5012172" y="2689626"/>
                  <a:pt x="5010571" y="2685190"/>
                  <a:pt x="5009474" y="2681256"/>
                </a:cubicBezTo>
                <a:cubicBezTo>
                  <a:pt x="5008376" y="2677324"/>
                  <a:pt x="5007827" y="2674442"/>
                  <a:pt x="5007827" y="2672613"/>
                </a:cubicBezTo>
                <a:cubicBezTo>
                  <a:pt x="5007827" y="2662917"/>
                  <a:pt x="5009611" y="2653816"/>
                  <a:pt x="5013178" y="2645310"/>
                </a:cubicBezTo>
                <a:cubicBezTo>
                  <a:pt x="5016745" y="2636803"/>
                  <a:pt x="5021410" y="2629349"/>
                  <a:pt x="5027172" y="2622946"/>
                </a:cubicBezTo>
                <a:cubicBezTo>
                  <a:pt x="5032935" y="2616543"/>
                  <a:pt x="5039383" y="2611513"/>
                  <a:pt x="5046517" y="2607854"/>
                </a:cubicBezTo>
                <a:cubicBezTo>
                  <a:pt x="5053652" y="2604195"/>
                  <a:pt x="5060695" y="2602366"/>
                  <a:pt x="5067646" y="2602366"/>
                </a:cubicBezTo>
                <a:close/>
                <a:moveTo>
                  <a:pt x="7606501" y="2597152"/>
                </a:moveTo>
                <a:lnTo>
                  <a:pt x="7606501" y="2752189"/>
                </a:lnTo>
                <a:cubicBezTo>
                  <a:pt x="7600098" y="2740848"/>
                  <a:pt x="7593559" y="2730740"/>
                  <a:pt x="7586881" y="2721868"/>
                </a:cubicBezTo>
                <a:cubicBezTo>
                  <a:pt x="7580204" y="2712996"/>
                  <a:pt x="7573024" y="2704855"/>
                  <a:pt x="7565340" y="2697446"/>
                </a:cubicBezTo>
                <a:cubicBezTo>
                  <a:pt x="7557657" y="2690037"/>
                  <a:pt x="7549197" y="2683086"/>
                  <a:pt x="7539958" y="2676592"/>
                </a:cubicBezTo>
                <a:cubicBezTo>
                  <a:pt x="7530720" y="2670097"/>
                  <a:pt x="7520339" y="2663649"/>
                  <a:pt x="7508814" y="2657246"/>
                </a:cubicBezTo>
                <a:close/>
                <a:moveTo>
                  <a:pt x="7215976" y="2597152"/>
                </a:moveTo>
                <a:lnTo>
                  <a:pt x="7215976" y="2752189"/>
                </a:lnTo>
                <a:cubicBezTo>
                  <a:pt x="7209573" y="2740848"/>
                  <a:pt x="7203034" y="2730740"/>
                  <a:pt x="7196356" y="2721868"/>
                </a:cubicBezTo>
                <a:cubicBezTo>
                  <a:pt x="7189679" y="2712996"/>
                  <a:pt x="7182499" y="2704855"/>
                  <a:pt x="7174815" y="2697446"/>
                </a:cubicBezTo>
                <a:cubicBezTo>
                  <a:pt x="7167132" y="2690037"/>
                  <a:pt x="7158672" y="2683086"/>
                  <a:pt x="7149433" y="2676592"/>
                </a:cubicBezTo>
                <a:cubicBezTo>
                  <a:pt x="7140195" y="2670097"/>
                  <a:pt x="7129814" y="2663649"/>
                  <a:pt x="7118289" y="2657246"/>
                </a:cubicBezTo>
                <a:close/>
                <a:moveTo>
                  <a:pt x="4148926" y="2597152"/>
                </a:moveTo>
                <a:lnTo>
                  <a:pt x="4148926" y="2752189"/>
                </a:lnTo>
                <a:cubicBezTo>
                  <a:pt x="4142523" y="2740848"/>
                  <a:pt x="4135983" y="2730740"/>
                  <a:pt x="4129306" y="2721868"/>
                </a:cubicBezTo>
                <a:cubicBezTo>
                  <a:pt x="4122629" y="2712996"/>
                  <a:pt x="4115449" y="2704855"/>
                  <a:pt x="4107766" y="2697446"/>
                </a:cubicBezTo>
                <a:cubicBezTo>
                  <a:pt x="4100082" y="2690037"/>
                  <a:pt x="4091622" y="2683086"/>
                  <a:pt x="4082383" y="2676592"/>
                </a:cubicBezTo>
                <a:cubicBezTo>
                  <a:pt x="4073145" y="2670097"/>
                  <a:pt x="4062764" y="2663649"/>
                  <a:pt x="4051239" y="2657246"/>
                </a:cubicBezTo>
                <a:close/>
                <a:moveTo>
                  <a:pt x="2129629" y="2597152"/>
                </a:moveTo>
                <a:lnTo>
                  <a:pt x="2129629" y="2752189"/>
                </a:lnTo>
                <a:cubicBezTo>
                  <a:pt x="2123226" y="2740848"/>
                  <a:pt x="2116687" y="2730740"/>
                  <a:pt x="2110009" y="2721868"/>
                </a:cubicBezTo>
                <a:cubicBezTo>
                  <a:pt x="2103333" y="2712996"/>
                  <a:pt x="2096153" y="2704855"/>
                  <a:pt x="2088469" y="2697446"/>
                </a:cubicBezTo>
                <a:cubicBezTo>
                  <a:pt x="2080786" y="2690037"/>
                  <a:pt x="2072324" y="2683086"/>
                  <a:pt x="2063087" y="2676592"/>
                </a:cubicBezTo>
                <a:cubicBezTo>
                  <a:pt x="2053848" y="2670097"/>
                  <a:pt x="2043467" y="2663649"/>
                  <a:pt x="2031942" y="2657246"/>
                </a:cubicBezTo>
                <a:close/>
                <a:moveTo>
                  <a:pt x="7727693" y="2578219"/>
                </a:moveTo>
                <a:cubicBezTo>
                  <a:pt x="7721840" y="2578219"/>
                  <a:pt x="7717084" y="2578722"/>
                  <a:pt x="7713424" y="2579728"/>
                </a:cubicBezTo>
                <a:cubicBezTo>
                  <a:pt x="7709766" y="2580734"/>
                  <a:pt x="7706839" y="2582472"/>
                  <a:pt x="7704644" y="2584941"/>
                </a:cubicBezTo>
                <a:cubicBezTo>
                  <a:pt x="7702448" y="2587411"/>
                  <a:pt x="7700939" y="2590704"/>
                  <a:pt x="7700116" y="2594820"/>
                </a:cubicBezTo>
                <a:cubicBezTo>
                  <a:pt x="7699293" y="2598936"/>
                  <a:pt x="7698881" y="2604104"/>
                  <a:pt x="7698881" y="2610324"/>
                </a:cubicBezTo>
                <a:cubicBezTo>
                  <a:pt x="7698881" y="2616178"/>
                  <a:pt x="7699293" y="2621117"/>
                  <a:pt x="7700116" y="2625141"/>
                </a:cubicBezTo>
                <a:cubicBezTo>
                  <a:pt x="7700939" y="2629166"/>
                  <a:pt x="7702448" y="2632413"/>
                  <a:pt x="7704644" y="2634882"/>
                </a:cubicBezTo>
                <a:cubicBezTo>
                  <a:pt x="7706839" y="2637352"/>
                  <a:pt x="7709766" y="2639090"/>
                  <a:pt x="7713424" y="2640096"/>
                </a:cubicBezTo>
                <a:cubicBezTo>
                  <a:pt x="7717084" y="2641102"/>
                  <a:pt x="7721840" y="2641605"/>
                  <a:pt x="7727693" y="2641605"/>
                </a:cubicBezTo>
                <a:cubicBezTo>
                  <a:pt x="7733364" y="2641605"/>
                  <a:pt x="7738029" y="2641102"/>
                  <a:pt x="7741688" y="2640096"/>
                </a:cubicBezTo>
                <a:cubicBezTo>
                  <a:pt x="7745346" y="2639090"/>
                  <a:pt x="7748319" y="2637352"/>
                  <a:pt x="7750606" y="2634882"/>
                </a:cubicBezTo>
                <a:cubicBezTo>
                  <a:pt x="7752892" y="2632413"/>
                  <a:pt x="7754448" y="2629166"/>
                  <a:pt x="7755270" y="2625141"/>
                </a:cubicBezTo>
                <a:cubicBezTo>
                  <a:pt x="7756094" y="2621117"/>
                  <a:pt x="7756506" y="2616178"/>
                  <a:pt x="7756506" y="2610324"/>
                </a:cubicBezTo>
                <a:cubicBezTo>
                  <a:pt x="7756506" y="2604104"/>
                  <a:pt x="7756094" y="2598936"/>
                  <a:pt x="7755270" y="2594820"/>
                </a:cubicBezTo>
                <a:cubicBezTo>
                  <a:pt x="7754448" y="2590704"/>
                  <a:pt x="7752892" y="2587411"/>
                  <a:pt x="7750606" y="2584941"/>
                </a:cubicBezTo>
                <a:cubicBezTo>
                  <a:pt x="7748319" y="2582472"/>
                  <a:pt x="7745346" y="2580734"/>
                  <a:pt x="7741688" y="2579728"/>
                </a:cubicBezTo>
                <a:cubicBezTo>
                  <a:pt x="7738029" y="2578722"/>
                  <a:pt x="7733364" y="2578219"/>
                  <a:pt x="7727693" y="2578219"/>
                </a:cubicBezTo>
                <a:close/>
                <a:moveTo>
                  <a:pt x="4925507" y="2566419"/>
                </a:moveTo>
                <a:cubicBezTo>
                  <a:pt x="4926604" y="2570627"/>
                  <a:pt x="4928296" y="2575703"/>
                  <a:pt x="4930583" y="2581649"/>
                </a:cubicBezTo>
                <a:cubicBezTo>
                  <a:pt x="4932870" y="2587594"/>
                  <a:pt x="4935476" y="2593814"/>
                  <a:pt x="4938403" y="2600308"/>
                </a:cubicBezTo>
                <a:cubicBezTo>
                  <a:pt x="4941330" y="2606802"/>
                  <a:pt x="4944532" y="2613296"/>
                  <a:pt x="4948008" y="2619790"/>
                </a:cubicBezTo>
                <a:cubicBezTo>
                  <a:pt x="4951483" y="2626285"/>
                  <a:pt x="4954959" y="2632184"/>
                  <a:pt x="4958435" y="2637489"/>
                </a:cubicBezTo>
                <a:cubicBezTo>
                  <a:pt x="4950203" y="2646270"/>
                  <a:pt x="4941742" y="2652856"/>
                  <a:pt x="4933053" y="2657246"/>
                </a:cubicBezTo>
                <a:cubicBezTo>
                  <a:pt x="4924363" y="2661637"/>
                  <a:pt x="4916177" y="2663832"/>
                  <a:pt x="4908494" y="2663832"/>
                </a:cubicBezTo>
                <a:cubicBezTo>
                  <a:pt x="4901176" y="2663832"/>
                  <a:pt x="4895185" y="2661591"/>
                  <a:pt x="4890520" y="2657109"/>
                </a:cubicBezTo>
                <a:cubicBezTo>
                  <a:pt x="4885855" y="2652627"/>
                  <a:pt x="4883523" y="2645721"/>
                  <a:pt x="4883523" y="2636392"/>
                </a:cubicBezTo>
                <a:cubicBezTo>
                  <a:pt x="4883523" y="2630904"/>
                  <a:pt x="4884621" y="2624913"/>
                  <a:pt x="4886816" y="2618418"/>
                </a:cubicBezTo>
                <a:cubicBezTo>
                  <a:pt x="4889011" y="2611924"/>
                  <a:pt x="4891984" y="2605521"/>
                  <a:pt x="4895734" y="2599210"/>
                </a:cubicBezTo>
                <a:cubicBezTo>
                  <a:pt x="4899484" y="2592899"/>
                  <a:pt x="4903920" y="2586862"/>
                  <a:pt x="4909042" y="2581100"/>
                </a:cubicBezTo>
                <a:cubicBezTo>
                  <a:pt x="4914165" y="2575337"/>
                  <a:pt x="4919653" y="2570444"/>
                  <a:pt x="4925507" y="2566419"/>
                </a:cubicBezTo>
                <a:close/>
                <a:moveTo>
                  <a:pt x="6240770" y="2560108"/>
                </a:moveTo>
                <a:cubicBezTo>
                  <a:pt x="6248637" y="2595963"/>
                  <a:pt x="6257738" y="2626513"/>
                  <a:pt x="6268073" y="2651758"/>
                </a:cubicBezTo>
                <a:cubicBezTo>
                  <a:pt x="6278409" y="2677003"/>
                  <a:pt x="6289248" y="2698132"/>
                  <a:pt x="6300590" y="2715145"/>
                </a:cubicBezTo>
                <a:cubicBezTo>
                  <a:pt x="6311932" y="2732158"/>
                  <a:pt x="6323365" y="2745650"/>
                  <a:pt x="6334890" y="2755619"/>
                </a:cubicBezTo>
                <a:cubicBezTo>
                  <a:pt x="6346415" y="2765589"/>
                  <a:pt x="6357391" y="2773090"/>
                  <a:pt x="6367818" y="2778120"/>
                </a:cubicBezTo>
                <a:cubicBezTo>
                  <a:pt x="6378245" y="2783151"/>
                  <a:pt x="6387758" y="2786398"/>
                  <a:pt x="6396356" y="2787862"/>
                </a:cubicBezTo>
                <a:cubicBezTo>
                  <a:pt x="6404954" y="2789325"/>
                  <a:pt x="6411906" y="2790057"/>
                  <a:pt x="6417211" y="2790057"/>
                </a:cubicBezTo>
                <a:cubicBezTo>
                  <a:pt x="6432943" y="2790057"/>
                  <a:pt x="6446572" y="2786993"/>
                  <a:pt x="6458096" y="2780864"/>
                </a:cubicBezTo>
                <a:cubicBezTo>
                  <a:pt x="6469621" y="2774736"/>
                  <a:pt x="6479134" y="2766641"/>
                  <a:pt x="6486634" y="2756580"/>
                </a:cubicBezTo>
                <a:cubicBezTo>
                  <a:pt x="6494135" y="2746518"/>
                  <a:pt x="6499714" y="2735222"/>
                  <a:pt x="6503373" y="2722691"/>
                </a:cubicBezTo>
                <a:cubicBezTo>
                  <a:pt x="6507032" y="2710160"/>
                  <a:pt x="6508861" y="2697400"/>
                  <a:pt x="6508861" y="2684412"/>
                </a:cubicBezTo>
                <a:cubicBezTo>
                  <a:pt x="6508861" y="2667948"/>
                  <a:pt x="6506895" y="2653633"/>
                  <a:pt x="6502961" y="2641468"/>
                </a:cubicBezTo>
                <a:cubicBezTo>
                  <a:pt x="6499028" y="2629303"/>
                  <a:pt x="6493998" y="2618922"/>
                  <a:pt x="6487869" y="2610324"/>
                </a:cubicBezTo>
                <a:cubicBezTo>
                  <a:pt x="6481741" y="2601726"/>
                  <a:pt x="6474835" y="2594683"/>
                  <a:pt x="6467152" y="2589195"/>
                </a:cubicBezTo>
                <a:cubicBezTo>
                  <a:pt x="6459468" y="2583707"/>
                  <a:pt x="6451922" y="2579408"/>
                  <a:pt x="6444514" y="2576298"/>
                </a:cubicBezTo>
                <a:cubicBezTo>
                  <a:pt x="6437105" y="2573188"/>
                  <a:pt x="6430153" y="2571038"/>
                  <a:pt x="6423659" y="2569849"/>
                </a:cubicBezTo>
                <a:cubicBezTo>
                  <a:pt x="6417165" y="2568660"/>
                  <a:pt x="6411997" y="2568066"/>
                  <a:pt x="6408155" y="2568066"/>
                </a:cubicBezTo>
                <a:cubicBezTo>
                  <a:pt x="6398826" y="2568066"/>
                  <a:pt x="6390685" y="2569666"/>
                  <a:pt x="6383734" y="2572868"/>
                </a:cubicBezTo>
                <a:cubicBezTo>
                  <a:pt x="6376782" y="2576069"/>
                  <a:pt x="6370929" y="2580139"/>
                  <a:pt x="6366172" y="2585079"/>
                </a:cubicBezTo>
                <a:cubicBezTo>
                  <a:pt x="6361416" y="2590018"/>
                  <a:pt x="6357848" y="2595460"/>
                  <a:pt x="6355470" y="2601406"/>
                </a:cubicBezTo>
                <a:cubicBezTo>
                  <a:pt x="6353092" y="2607351"/>
                  <a:pt x="6351903" y="2613068"/>
                  <a:pt x="6351903" y="2618556"/>
                </a:cubicBezTo>
                <a:cubicBezTo>
                  <a:pt x="6351903" y="2624410"/>
                  <a:pt x="6352909" y="2629989"/>
                  <a:pt x="6354921" y="2635294"/>
                </a:cubicBezTo>
                <a:cubicBezTo>
                  <a:pt x="6356934" y="2640599"/>
                  <a:pt x="6359815" y="2645264"/>
                  <a:pt x="6363565" y="2649289"/>
                </a:cubicBezTo>
                <a:cubicBezTo>
                  <a:pt x="6367315" y="2653313"/>
                  <a:pt x="6371889" y="2656515"/>
                  <a:pt x="6377285" y="2658893"/>
                </a:cubicBezTo>
                <a:cubicBezTo>
                  <a:pt x="6382682" y="2661271"/>
                  <a:pt x="6388856" y="2662460"/>
                  <a:pt x="6395807" y="2662460"/>
                </a:cubicBezTo>
                <a:cubicBezTo>
                  <a:pt x="6399649" y="2662460"/>
                  <a:pt x="6403857" y="2661820"/>
                  <a:pt x="6408430" y="2660539"/>
                </a:cubicBezTo>
                <a:cubicBezTo>
                  <a:pt x="6413003" y="2659259"/>
                  <a:pt x="6417211" y="2657155"/>
                  <a:pt x="6421052" y="2654228"/>
                </a:cubicBezTo>
                <a:cubicBezTo>
                  <a:pt x="6424894" y="2651301"/>
                  <a:pt x="6428141" y="2647551"/>
                  <a:pt x="6430793" y="2642977"/>
                </a:cubicBezTo>
                <a:cubicBezTo>
                  <a:pt x="6433446" y="2638404"/>
                  <a:pt x="6434772" y="2632824"/>
                  <a:pt x="6434772" y="2626239"/>
                </a:cubicBezTo>
                <a:cubicBezTo>
                  <a:pt x="6434772" y="2622763"/>
                  <a:pt x="6434407" y="2619059"/>
                  <a:pt x="6433675" y="2615126"/>
                </a:cubicBezTo>
                <a:cubicBezTo>
                  <a:pt x="6432943" y="2611193"/>
                  <a:pt x="6431571" y="2606939"/>
                  <a:pt x="6429559" y="2602366"/>
                </a:cubicBezTo>
                <a:cubicBezTo>
                  <a:pt x="6430474" y="2602183"/>
                  <a:pt x="6431297" y="2602092"/>
                  <a:pt x="6432028" y="2602092"/>
                </a:cubicBezTo>
                <a:cubicBezTo>
                  <a:pt x="6432760" y="2602092"/>
                  <a:pt x="6433583" y="2602092"/>
                  <a:pt x="6434498" y="2602092"/>
                </a:cubicBezTo>
                <a:cubicBezTo>
                  <a:pt x="6442364" y="2602092"/>
                  <a:pt x="6449636" y="2604241"/>
                  <a:pt x="6456313" y="2608540"/>
                </a:cubicBezTo>
                <a:cubicBezTo>
                  <a:pt x="6462990" y="2612839"/>
                  <a:pt x="6468753" y="2618281"/>
                  <a:pt x="6473600" y="2624867"/>
                </a:cubicBezTo>
                <a:cubicBezTo>
                  <a:pt x="6478448" y="2631452"/>
                  <a:pt x="6482244" y="2638724"/>
                  <a:pt x="6484988" y="2646682"/>
                </a:cubicBezTo>
                <a:cubicBezTo>
                  <a:pt x="6487732" y="2654639"/>
                  <a:pt x="6489104" y="2662277"/>
                  <a:pt x="6489104" y="2669594"/>
                </a:cubicBezTo>
                <a:cubicBezTo>
                  <a:pt x="6489104" y="2677095"/>
                  <a:pt x="6487686" y="2685556"/>
                  <a:pt x="6484851" y="2694976"/>
                </a:cubicBezTo>
                <a:cubicBezTo>
                  <a:pt x="6482015" y="2704398"/>
                  <a:pt x="6477534" y="2713270"/>
                  <a:pt x="6471405" y="2721593"/>
                </a:cubicBezTo>
                <a:cubicBezTo>
                  <a:pt x="6465277" y="2729917"/>
                  <a:pt x="6457273" y="2736914"/>
                  <a:pt x="6447395" y="2742585"/>
                </a:cubicBezTo>
                <a:cubicBezTo>
                  <a:pt x="6437516" y="2748256"/>
                  <a:pt x="6425626" y="2751092"/>
                  <a:pt x="6411723" y="2751092"/>
                </a:cubicBezTo>
                <a:cubicBezTo>
                  <a:pt x="6397820" y="2751092"/>
                  <a:pt x="6383734" y="2748210"/>
                  <a:pt x="6369465" y="2742448"/>
                </a:cubicBezTo>
                <a:cubicBezTo>
                  <a:pt x="6355196" y="2736686"/>
                  <a:pt x="6341293" y="2726807"/>
                  <a:pt x="6327756" y="2712813"/>
                </a:cubicBezTo>
                <a:cubicBezTo>
                  <a:pt x="6314219" y="2698818"/>
                  <a:pt x="6301276" y="2680022"/>
                  <a:pt x="6288928" y="2656423"/>
                </a:cubicBezTo>
                <a:cubicBezTo>
                  <a:pt x="6276580" y="2632824"/>
                  <a:pt x="6265375" y="2603189"/>
                  <a:pt x="6255313" y="2567517"/>
                </a:cubicBezTo>
                <a:close/>
                <a:moveTo>
                  <a:pt x="6787858" y="2552150"/>
                </a:moveTo>
                <a:cubicBezTo>
                  <a:pt x="6798834" y="2552150"/>
                  <a:pt x="6809535" y="2553888"/>
                  <a:pt x="6819963" y="2557364"/>
                </a:cubicBezTo>
                <a:cubicBezTo>
                  <a:pt x="6830390" y="2560840"/>
                  <a:pt x="6839994" y="2566054"/>
                  <a:pt x="6848775" y="2573005"/>
                </a:cubicBezTo>
                <a:lnTo>
                  <a:pt x="6791974" y="2628160"/>
                </a:lnTo>
                <a:cubicBezTo>
                  <a:pt x="6787766" y="2616635"/>
                  <a:pt x="6781958" y="2608128"/>
                  <a:pt x="6774549" y="2602640"/>
                </a:cubicBezTo>
                <a:cubicBezTo>
                  <a:pt x="6767140" y="2597152"/>
                  <a:pt x="6759046" y="2594408"/>
                  <a:pt x="6750265" y="2594408"/>
                </a:cubicBezTo>
                <a:cubicBezTo>
                  <a:pt x="6742948" y="2594408"/>
                  <a:pt x="6736042" y="2595735"/>
                  <a:pt x="6729547" y="2598387"/>
                </a:cubicBezTo>
                <a:cubicBezTo>
                  <a:pt x="6723054" y="2601040"/>
                  <a:pt x="6717428" y="2603829"/>
                  <a:pt x="6712672" y="2606756"/>
                </a:cubicBezTo>
                <a:cubicBezTo>
                  <a:pt x="6717428" y="2596146"/>
                  <a:pt x="6722779" y="2587320"/>
                  <a:pt x="6728724" y="2580277"/>
                </a:cubicBezTo>
                <a:cubicBezTo>
                  <a:pt x="6734670" y="2573234"/>
                  <a:pt x="6740890" y="2567608"/>
                  <a:pt x="6747383" y="2563401"/>
                </a:cubicBezTo>
                <a:cubicBezTo>
                  <a:pt x="6753878" y="2559194"/>
                  <a:pt x="6760601" y="2556267"/>
                  <a:pt x="6767552" y="2554620"/>
                </a:cubicBezTo>
                <a:cubicBezTo>
                  <a:pt x="6774504" y="2552974"/>
                  <a:pt x="6781272" y="2552150"/>
                  <a:pt x="6787858" y="2552150"/>
                </a:cubicBezTo>
                <a:close/>
                <a:moveTo>
                  <a:pt x="4386260" y="2542546"/>
                </a:moveTo>
                <a:lnTo>
                  <a:pt x="4534986" y="2542546"/>
                </a:lnTo>
                <a:lnTo>
                  <a:pt x="4534986" y="2656149"/>
                </a:lnTo>
                <a:cubicBezTo>
                  <a:pt x="4532791" y="2652307"/>
                  <a:pt x="4529681" y="2647414"/>
                  <a:pt x="4525657" y="2641468"/>
                </a:cubicBezTo>
                <a:cubicBezTo>
                  <a:pt x="4521632" y="2635523"/>
                  <a:pt x="4517059" y="2629669"/>
                  <a:pt x="4511936" y="2623906"/>
                </a:cubicBezTo>
                <a:cubicBezTo>
                  <a:pt x="4506814" y="2618144"/>
                  <a:pt x="4501280" y="2613205"/>
                  <a:pt x="4495335" y="2609089"/>
                </a:cubicBezTo>
                <a:cubicBezTo>
                  <a:pt x="4489390" y="2604973"/>
                  <a:pt x="4483581" y="2602915"/>
                  <a:pt x="4477911" y="2602915"/>
                </a:cubicBezTo>
                <a:cubicBezTo>
                  <a:pt x="4475167" y="2602915"/>
                  <a:pt x="4472514" y="2603601"/>
                  <a:pt x="4469953" y="2604973"/>
                </a:cubicBezTo>
                <a:cubicBezTo>
                  <a:pt x="4467392" y="2606345"/>
                  <a:pt x="4464922" y="2608037"/>
                  <a:pt x="4462544" y="2610049"/>
                </a:cubicBezTo>
                <a:cubicBezTo>
                  <a:pt x="4460166" y="2612061"/>
                  <a:pt x="4457879" y="2614257"/>
                  <a:pt x="4455684" y="2616635"/>
                </a:cubicBezTo>
                <a:cubicBezTo>
                  <a:pt x="4453489" y="2619013"/>
                  <a:pt x="4451476" y="2621117"/>
                  <a:pt x="4449647" y="2622946"/>
                </a:cubicBezTo>
                <a:cubicBezTo>
                  <a:pt x="4449464" y="2613251"/>
                  <a:pt x="4447772" y="2604378"/>
                  <a:pt x="4444571" y="2596329"/>
                </a:cubicBezTo>
                <a:cubicBezTo>
                  <a:pt x="4441370" y="2588280"/>
                  <a:pt x="4436933" y="2580963"/>
                  <a:pt x="4431262" y="2574377"/>
                </a:cubicBezTo>
                <a:cubicBezTo>
                  <a:pt x="4425591" y="2567791"/>
                  <a:pt x="4418914" y="2561846"/>
                  <a:pt x="4411231" y="2556541"/>
                </a:cubicBezTo>
                <a:cubicBezTo>
                  <a:pt x="4403548" y="2551236"/>
                  <a:pt x="4395224" y="2546571"/>
                  <a:pt x="4386260" y="2542546"/>
                </a:cubicBezTo>
                <a:close/>
                <a:moveTo>
                  <a:pt x="1762418" y="2542546"/>
                </a:moveTo>
                <a:lnTo>
                  <a:pt x="1912516" y="2542546"/>
                </a:lnTo>
                <a:lnTo>
                  <a:pt x="1912516" y="2735451"/>
                </a:lnTo>
                <a:cubicBezTo>
                  <a:pt x="1909407" y="2730146"/>
                  <a:pt x="1906388" y="2724841"/>
                  <a:pt x="1903461" y="2719535"/>
                </a:cubicBezTo>
                <a:cubicBezTo>
                  <a:pt x="1900535" y="2714231"/>
                  <a:pt x="1897333" y="2709063"/>
                  <a:pt x="1893857" y="2704032"/>
                </a:cubicBezTo>
                <a:cubicBezTo>
                  <a:pt x="1890382" y="2699001"/>
                  <a:pt x="1886358" y="2694062"/>
                  <a:pt x="1881784" y="2689214"/>
                </a:cubicBezTo>
                <a:cubicBezTo>
                  <a:pt x="1877210" y="2684366"/>
                  <a:pt x="1871722" y="2679747"/>
                  <a:pt x="1865320" y="2675357"/>
                </a:cubicBezTo>
                <a:cubicBezTo>
                  <a:pt x="1866051" y="2671332"/>
                  <a:pt x="1866600" y="2667582"/>
                  <a:pt x="1866966" y="2664106"/>
                </a:cubicBezTo>
                <a:cubicBezTo>
                  <a:pt x="1867332" y="2660631"/>
                  <a:pt x="1867515" y="2657338"/>
                  <a:pt x="1867515" y="2654228"/>
                </a:cubicBezTo>
                <a:cubicBezTo>
                  <a:pt x="1867515" y="2639593"/>
                  <a:pt x="1864816" y="2626605"/>
                  <a:pt x="1859420" y="2615263"/>
                </a:cubicBezTo>
                <a:cubicBezTo>
                  <a:pt x="1854024" y="2603921"/>
                  <a:pt x="1846614" y="2593814"/>
                  <a:pt x="1837194" y="2584941"/>
                </a:cubicBezTo>
                <a:cubicBezTo>
                  <a:pt x="1827772" y="2576069"/>
                  <a:pt x="1816659" y="2568203"/>
                  <a:pt x="1803854" y="2561343"/>
                </a:cubicBezTo>
                <a:cubicBezTo>
                  <a:pt x="1791048" y="2554483"/>
                  <a:pt x="1777237" y="2548217"/>
                  <a:pt x="1762418" y="2542546"/>
                </a:cubicBezTo>
                <a:close/>
                <a:moveTo>
                  <a:pt x="947739" y="2542546"/>
                </a:moveTo>
                <a:lnTo>
                  <a:pt x="1096464" y="2542546"/>
                </a:lnTo>
                <a:lnTo>
                  <a:pt x="1096464" y="2656149"/>
                </a:lnTo>
                <a:cubicBezTo>
                  <a:pt x="1094269" y="2652307"/>
                  <a:pt x="1091159" y="2647414"/>
                  <a:pt x="1087135" y="2641468"/>
                </a:cubicBezTo>
                <a:cubicBezTo>
                  <a:pt x="1083110" y="2635523"/>
                  <a:pt x="1078537" y="2629669"/>
                  <a:pt x="1073415" y="2623906"/>
                </a:cubicBezTo>
                <a:cubicBezTo>
                  <a:pt x="1068292" y="2618144"/>
                  <a:pt x="1062759" y="2613205"/>
                  <a:pt x="1056813" y="2609089"/>
                </a:cubicBezTo>
                <a:cubicBezTo>
                  <a:pt x="1050868" y="2604973"/>
                  <a:pt x="1045059" y="2602915"/>
                  <a:pt x="1039388" y="2602915"/>
                </a:cubicBezTo>
                <a:cubicBezTo>
                  <a:pt x="1036644" y="2602915"/>
                  <a:pt x="1033992" y="2603601"/>
                  <a:pt x="1031431" y="2604973"/>
                </a:cubicBezTo>
                <a:cubicBezTo>
                  <a:pt x="1028870" y="2606345"/>
                  <a:pt x="1026400" y="2608037"/>
                  <a:pt x="1024022" y="2610049"/>
                </a:cubicBezTo>
                <a:cubicBezTo>
                  <a:pt x="1021644" y="2612061"/>
                  <a:pt x="1019357" y="2614257"/>
                  <a:pt x="1017162" y="2616635"/>
                </a:cubicBezTo>
                <a:cubicBezTo>
                  <a:pt x="1014967" y="2619013"/>
                  <a:pt x="1012954" y="2621117"/>
                  <a:pt x="1011125" y="2622946"/>
                </a:cubicBezTo>
                <a:cubicBezTo>
                  <a:pt x="1010942" y="2613251"/>
                  <a:pt x="1009250" y="2604378"/>
                  <a:pt x="1006049" y="2596329"/>
                </a:cubicBezTo>
                <a:cubicBezTo>
                  <a:pt x="1002848" y="2588280"/>
                  <a:pt x="998411" y="2580963"/>
                  <a:pt x="992740" y="2574377"/>
                </a:cubicBezTo>
                <a:cubicBezTo>
                  <a:pt x="987070" y="2567791"/>
                  <a:pt x="980392" y="2561846"/>
                  <a:pt x="972709" y="2556541"/>
                </a:cubicBezTo>
                <a:cubicBezTo>
                  <a:pt x="965026" y="2551236"/>
                  <a:pt x="956702" y="2546571"/>
                  <a:pt x="947739" y="2542546"/>
                </a:cubicBezTo>
                <a:close/>
                <a:moveTo>
                  <a:pt x="4696865" y="2540900"/>
                </a:moveTo>
                <a:cubicBezTo>
                  <a:pt x="4700340" y="2540900"/>
                  <a:pt x="4703542" y="2541632"/>
                  <a:pt x="4706469" y="2543095"/>
                </a:cubicBezTo>
                <a:cubicBezTo>
                  <a:pt x="4709396" y="2544559"/>
                  <a:pt x="4711865" y="2546525"/>
                  <a:pt x="4713878" y="2548995"/>
                </a:cubicBezTo>
                <a:cubicBezTo>
                  <a:pt x="4715890" y="2551464"/>
                  <a:pt x="4717490" y="2554300"/>
                  <a:pt x="4718680" y="2557501"/>
                </a:cubicBezTo>
                <a:cubicBezTo>
                  <a:pt x="4719869" y="2560703"/>
                  <a:pt x="4720463" y="2564041"/>
                  <a:pt x="4720463" y="2567517"/>
                </a:cubicBezTo>
                <a:cubicBezTo>
                  <a:pt x="4720463" y="2573371"/>
                  <a:pt x="4718954" y="2579545"/>
                  <a:pt x="4715936" y="2586039"/>
                </a:cubicBezTo>
                <a:cubicBezTo>
                  <a:pt x="4712917" y="2592533"/>
                  <a:pt x="4709030" y="2598524"/>
                  <a:pt x="4704274" y="2604012"/>
                </a:cubicBezTo>
                <a:cubicBezTo>
                  <a:pt x="4699517" y="2609500"/>
                  <a:pt x="4694212" y="2614028"/>
                  <a:pt x="4688358" y="2617595"/>
                </a:cubicBezTo>
                <a:cubicBezTo>
                  <a:pt x="4682504" y="2621162"/>
                  <a:pt x="4676742" y="2622946"/>
                  <a:pt x="4671071" y="2622946"/>
                </a:cubicBezTo>
                <a:cubicBezTo>
                  <a:pt x="4664302" y="2622946"/>
                  <a:pt x="4658768" y="2620339"/>
                  <a:pt x="4654470" y="2615126"/>
                </a:cubicBezTo>
                <a:cubicBezTo>
                  <a:pt x="4650170" y="2609912"/>
                  <a:pt x="4648021" y="2603372"/>
                  <a:pt x="4648021" y="2595506"/>
                </a:cubicBezTo>
                <a:cubicBezTo>
                  <a:pt x="4648021" y="2591847"/>
                  <a:pt x="4649256" y="2586954"/>
                  <a:pt x="4651726" y="2580825"/>
                </a:cubicBezTo>
                <a:cubicBezTo>
                  <a:pt x="4654195" y="2574697"/>
                  <a:pt x="4657625" y="2568660"/>
                  <a:pt x="4662016" y="2562715"/>
                </a:cubicBezTo>
                <a:cubicBezTo>
                  <a:pt x="4666406" y="2556770"/>
                  <a:pt x="4671574" y="2551647"/>
                  <a:pt x="4677519" y="2547348"/>
                </a:cubicBezTo>
                <a:cubicBezTo>
                  <a:pt x="4683465" y="2543049"/>
                  <a:pt x="4689913" y="2540900"/>
                  <a:pt x="4696865" y="2540900"/>
                </a:cubicBezTo>
                <a:close/>
                <a:moveTo>
                  <a:pt x="3331704" y="2539254"/>
                </a:moveTo>
                <a:cubicBezTo>
                  <a:pt x="3330790" y="2544010"/>
                  <a:pt x="3328366" y="2550778"/>
                  <a:pt x="3324433" y="2559559"/>
                </a:cubicBezTo>
                <a:cubicBezTo>
                  <a:pt x="3320500" y="2568340"/>
                  <a:pt x="3316064" y="2578219"/>
                  <a:pt x="3311124" y="2589195"/>
                </a:cubicBezTo>
                <a:cubicBezTo>
                  <a:pt x="3306368" y="2582426"/>
                  <a:pt x="3301382" y="2576069"/>
                  <a:pt x="3296168" y="2570124"/>
                </a:cubicBezTo>
                <a:cubicBezTo>
                  <a:pt x="3290955" y="2564178"/>
                  <a:pt x="3285376" y="2558965"/>
                  <a:pt x="3279431" y="2554483"/>
                </a:cubicBezTo>
                <a:cubicBezTo>
                  <a:pt x="3273484" y="2550001"/>
                  <a:pt x="3267037" y="2546434"/>
                  <a:pt x="3260086" y="2543781"/>
                </a:cubicBezTo>
                <a:cubicBezTo>
                  <a:pt x="3253133" y="2541129"/>
                  <a:pt x="3245542" y="2539802"/>
                  <a:pt x="3237309" y="2539802"/>
                </a:cubicBezTo>
                <a:cubicBezTo>
                  <a:pt x="3226700" y="2539802"/>
                  <a:pt x="3217324" y="2542089"/>
                  <a:pt x="3209184" y="2546662"/>
                </a:cubicBezTo>
                <a:cubicBezTo>
                  <a:pt x="3201043" y="2551236"/>
                  <a:pt x="3194183" y="2556907"/>
                  <a:pt x="3188604" y="2563675"/>
                </a:cubicBezTo>
                <a:cubicBezTo>
                  <a:pt x="3183024" y="2570444"/>
                  <a:pt x="3178817" y="2577670"/>
                  <a:pt x="3175981" y="2585353"/>
                </a:cubicBezTo>
                <a:cubicBezTo>
                  <a:pt x="3173145" y="2593036"/>
                  <a:pt x="3171728" y="2599988"/>
                  <a:pt x="3171728" y="2606207"/>
                </a:cubicBezTo>
                <a:cubicBezTo>
                  <a:pt x="3171728" y="2612976"/>
                  <a:pt x="3173878" y="2618693"/>
                  <a:pt x="3178176" y="2623358"/>
                </a:cubicBezTo>
                <a:cubicBezTo>
                  <a:pt x="3182475" y="2628022"/>
                  <a:pt x="3187827" y="2630355"/>
                  <a:pt x="3194230" y="2630355"/>
                </a:cubicBezTo>
                <a:cubicBezTo>
                  <a:pt x="3196790" y="2630355"/>
                  <a:pt x="3199580" y="2629166"/>
                  <a:pt x="3202599" y="2626788"/>
                </a:cubicBezTo>
                <a:cubicBezTo>
                  <a:pt x="3205617" y="2624410"/>
                  <a:pt x="3209093" y="2621848"/>
                  <a:pt x="3213025" y="2619104"/>
                </a:cubicBezTo>
                <a:cubicBezTo>
                  <a:pt x="3216958" y="2616360"/>
                  <a:pt x="3221395" y="2613799"/>
                  <a:pt x="3226335" y="2611421"/>
                </a:cubicBezTo>
                <a:cubicBezTo>
                  <a:pt x="3231273" y="2609043"/>
                  <a:pt x="3236852" y="2607854"/>
                  <a:pt x="3243073" y="2607854"/>
                </a:cubicBezTo>
                <a:cubicBezTo>
                  <a:pt x="3247280" y="2607854"/>
                  <a:pt x="3250846" y="2608769"/>
                  <a:pt x="3253774" y="2610598"/>
                </a:cubicBezTo>
                <a:cubicBezTo>
                  <a:pt x="3256701" y="2612427"/>
                  <a:pt x="3258164" y="2615080"/>
                  <a:pt x="3258164" y="2618556"/>
                </a:cubicBezTo>
                <a:cubicBezTo>
                  <a:pt x="3258164" y="2621483"/>
                  <a:pt x="3257387" y="2624958"/>
                  <a:pt x="3255832" y="2628983"/>
                </a:cubicBezTo>
                <a:cubicBezTo>
                  <a:pt x="3254278" y="2633008"/>
                  <a:pt x="3251395" y="2637581"/>
                  <a:pt x="3247189" y="2642703"/>
                </a:cubicBezTo>
                <a:cubicBezTo>
                  <a:pt x="3242979" y="2647825"/>
                  <a:pt x="3237127" y="2653496"/>
                  <a:pt x="3229626" y="2659716"/>
                </a:cubicBezTo>
                <a:cubicBezTo>
                  <a:pt x="3222127" y="2665936"/>
                  <a:pt x="3212522" y="2672796"/>
                  <a:pt x="3200813" y="2680296"/>
                </a:cubicBezTo>
                <a:lnTo>
                  <a:pt x="3231273" y="2698955"/>
                </a:lnTo>
                <a:cubicBezTo>
                  <a:pt x="3237493" y="2695114"/>
                  <a:pt x="3243348" y="2690678"/>
                  <a:pt x="3248834" y="2685647"/>
                </a:cubicBezTo>
                <a:cubicBezTo>
                  <a:pt x="3254323" y="2680616"/>
                  <a:pt x="3259034" y="2675082"/>
                  <a:pt x="3262966" y="2669046"/>
                </a:cubicBezTo>
                <a:cubicBezTo>
                  <a:pt x="3266899" y="2663009"/>
                  <a:pt x="3270009" y="2656560"/>
                  <a:pt x="3272296" y="2649700"/>
                </a:cubicBezTo>
                <a:cubicBezTo>
                  <a:pt x="3274583" y="2642840"/>
                  <a:pt x="3275725" y="2635660"/>
                  <a:pt x="3275725" y="2628160"/>
                </a:cubicBezTo>
                <a:cubicBezTo>
                  <a:pt x="3275725" y="2623769"/>
                  <a:pt x="3275041" y="2619242"/>
                  <a:pt x="3273668" y="2614577"/>
                </a:cubicBezTo>
                <a:cubicBezTo>
                  <a:pt x="3272296" y="2609912"/>
                  <a:pt x="3270009" y="2605659"/>
                  <a:pt x="3266808" y="2601817"/>
                </a:cubicBezTo>
                <a:cubicBezTo>
                  <a:pt x="3263606" y="2597976"/>
                  <a:pt x="3259445" y="2594866"/>
                  <a:pt x="3254323" y="2592488"/>
                </a:cubicBezTo>
                <a:cubicBezTo>
                  <a:pt x="3249201" y="2590109"/>
                  <a:pt x="3242889" y="2588920"/>
                  <a:pt x="3235389" y="2588920"/>
                </a:cubicBezTo>
                <a:cubicBezTo>
                  <a:pt x="3230816" y="2588920"/>
                  <a:pt x="3225877" y="2589423"/>
                  <a:pt x="3220571" y="2590430"/>
                </a:cubicBezTo>
                <a:cubicBezTo>
                  <a:pt x="3215267" y="2591436"/>
                  <a:pt x="3209412" y="2593128"/>
                  <a:pt x="3203010" y="2595506"/>
                </a:cubicBezTo>
                <a:cubicBezTo>
                  <a:pt x="3208864" y="2576847"/>
                  <a:pt x="3222035" y="2567517"/>
                  <a:pt x="3242523" y="2567517"/>
                </a:cubicBezTo>
                <a:cubicBezTo>
                  <a:pt x="3246182" y="2567517"/>
                  <a:pt x="3251258" y="2568157"/>
                  <a:pt x="3257754" y="2569438"/>
                </a:cubicBezTo>
                <a:cubicBezTo>
                  <a:pt x="3264247" y="2570718"/>
                  <a:pt x="3271154" y="2573737"/>
                  <a:pt x="3278470" y="2578493"/>
                </a:cubicBezTo>
                <a:cubicBezTo>
                  <a:pt x="3285787" y="2583249"/>
                  <a:pt x="3293012" y="2590247"/>
                  <a:pt x="3300147" y="2599485"/>
                </a:cubicBezTo>
                <a:cubicBezTo>
                  <a:pt x="3307282" y="2608723"/>
                  <a:pt x="3313320" y="2621300"/>
                  <a:pt x="3318259" y="2637215"/>
                </a:cubicBezTo>
                <a:cubicBezTo>
                  <a:pt x="3321551" y="2632276"/>
                  <a:pt x="3324753" y="2627062"/>
                  <a:pt x="3327863" y="2621574"/>
                </a:cubicBezTo>
                <a:cubicBezTo>
                  <a:pt x="3330972" y="2616086"/>
                  <a:pt x="3333808" y="2610872"/>
                  <a:pt x="3336369" y="2605933"/>
                </a:cubicBezTo>
                <a:cubicBezTo>
                  <a:pt x="3338930" y="2600994"/>
                  <a:pt x="3341125" y="2596466"/>
                  <a:pt x="3342955" y="2592350"/>
                </a:cubicBezTo>
                <a:cubicBezTo>
                  <a:pt x="3344784" y="2588234"/>
                  <a:pt x="3346156" y="2584987"/>
                  <a:pt x="3347071" y="2582609"/>
                </a:cubicBezTo>
                <a:cubicBezTo>
                  <a:pt x="3350547" y="2586268"/>
                  <a:pt x="3353976" y="2590109"/>
                  <a:pt x="3357361" y="2594134"/>
                </a:cubicBezTo>
                <a:cubicBezTo>
                  <a:pt x="3360745" y="2598159"/>
                  <a:pt x="3363810" y="2602366"/>
                  <a:pt x="3366553" y="2606756"/>
                </a:cubicBezTo>
                <a:cubicBezTo>
                  <a:pt x="3369297" y="2611147"/>
                  <a:pt x="3371493" y="2615720"/>
                  <a:pt x="3373139" y="2620476"/>
                </a:cubicBezTo>
                <a:cubicBezTo>
                  <a:pt x="3374786" y="2625233"/>
                  <a:pt x="3375608" y="2630172"/>
                  <a:pt x="3375608" y="2635294"/>
                </a:cubicBezTo>
                <a:cubicBezTo>
                  <a:pt x="3375608" y="2638770"/>
                  <a:pt x="3375380" y="2642017"/>
                  <a:pt x="3374922" y="2645035"/>
                </a:cubicBezTo>
                <a:cubicBezTo>
                  <a:pt x="3374465" y="2648054"/>
                  <a:pt x="3373505" y="2651164"/>
                  <a:pt x="3372041" y="2654365"/>
                </a:cubicBezTo>
                <a:cubicBezTo>
                  <a:pt x="3370578" y="2657567"/>
                  <a:pt x="3368428" y="2661134"/>
                  <a:pt x="3365593" y="2665067"/>
                </a:cubicBezTo>
                <a:cubicBezTo>
                  <a:pt x="3362757" y="2669000"/>
                  <a:pt x="3358961" y="2673710"/>
                  <a:pt x="3354205" y="2679198"/>
                </a:cubicBezTo>
                <a:cubicBezTo>
                  <a:pt x="3345059" y="2673893"/>
                  <a:pt x="3334905" y="2671241"/>
                  <a:pt x="3323747" y="2671241"/>
                </a:cubicBezTo>
                <a:cubicBezTo>
                  <a:pt x="3317526" y="2671241"/>
                  <a:pt x="3311489" y="2672110"/>
                  <a:pt x="3305636" y="2673848"/>
                </a:cubicBezTo>
                <a:cubicBezTo>
                  <a:pt x="3299782" y="2675586"/>
                  <a:pt x="3294568" y="2678147"/>
                  <a:pt x="3289995" y="2681531"/>
                </a:cubicBezTo>
                <a:cubicBezTo>
                  <a:pt x="3285422" y="2684915"/>
                  <a:pt x="3281763" y="2689077"/>
                  <a:pt x="3279019" y="2694016"/>
                </a:cubicBezTo>
                <a:cubicBezTo>
                  <a:pt x="3276276" y="2698955"/>
                  <a:pt x="3274904" y="2704535"/>
                  <a:pt x="3274904" y="2710755"/>
                </a:cubicBezTo>
                <a:cubicBezTo>
                  <a:pt x="3274904" y="2716609"/>
                  <a:pt x="3275864" y="2721914"/>
                  <a:pt x="3277785" y="2726670"/>
                </a:cubicBezTo>
                <a:cubicBezTo>
                  <a:pt x="3279706" y="2731426"/>
                  <a:pt x="3282312" y="2735497"/>
                  <a:pt x="3285605" y="2738881"/>
                </a:cubicBezTo>
                <a:cubicBezTo>
                  <a:pt x="3288897" y="2742265"/>
                  <a:pt x="3292785" y="2744872"/>
                  <a:pt x="3297267" y="2746701"/>
                </a:cubicBezTo>
                <a:cubicBezTo>
                  <a:pt x="3301749" y="2748531"/>
                  <a:pt x="3306550" y="2749445"/>
                  <a:pt x="3311673" y="2749445"/>
                </a:cubicBezTo>
                <a:cubicBezTo>
                  <a:pt x="3316429" y="2749445"/>
                  <a:pt x="3320682" y="2748576"/>
                  <a:pt x="3324433" y="2746838"/>
                </a:cubicBezTo>
                <a:cubicBezTo>
                  <a:pt x="3328182" y="2745101"/>
                  <a:pt x="3331384" y="2742814"/>
                  <a:pt x="3334035" y="2739978"/>
                </a:cubicBezTo>
                <a:cubicBezTo>
                  <a:pt x="3336689" y="2737143"/>
                  <a:pt x="3338702" y="2733804"/>
                  <a:pt x="3340074" y="2729963"/>
                </a:cubicBezTo>
                <a:cubicBezTo>
                  <a:pt x="3341446" y="2726121"/>
                  <a:pt x="3342132" y="2722097"/>
                  <a:pt x="3342132" y="2717889"/>
                </a:cubicBezTo>
                <a:cubicBezTo>
                  <a:pt x="3342132" y="2712218"/>
                  <a:pt x="3340760" y="2706456"/>
                  <a:pt x="3338016" y="2700602"/>
                </a:cubicBezTo>
                <a:cubicBezTo>
                  <a:pt x="3338930" y="2700419"/>
                  <a:pt x="3339844" y="2700282"/>
                  <a:pt x="3340760" y="2700190"/>
                </a:cubicBezTo>
                <a:cubicBezTo>
                  <a:pt x="3341674" y="2700099"/>
                  <a:pt x="3342588" y="2700053"/>
                  <a:pt x="3343503" y="2700053"/>
                </a:cubicBezTo>
                <a:cubicBezTo>
                  <a:pt x="3351919" y="2700053"/>
                  <a:pt x="3358733" y="2703071"/>
                  <a:pt x="3363947" y="2709108"/>
                </a:cubicBezTo>
                <a:cubicBezTo>
                  <a:pt x="3369160" y="2715145"/>
                  <a:pt x="3371767" y="2722645"/>
                  <a:pt x="3371767" y="2731609"/>
                </a:cubicBezTo>
                <a:cubicBezTo>
                  <a:pt x="3371767" y="2740573"/>
                  <a:pt x="3369664" y="2748851"/>
                  <a:pt x="3365456" y="2756443"/>
                </a:cubicBezTo>
                <a:cubicBezTo>
                  <a:pt x="3361249" y="2764034"/>
                  <a:pt x="3355623" y="2770620"/>
                  <a:pt x="3348580" y="2776199"/>
                </a:cubicBezTo>
                <a:cubicBezTo>
                  <a:pt x="3341536" y="2781779"/>
                  <a:pt x="3333487" y="2786124"/>
                  <a:pt x="3324433" y="2789234"/>
                </a:cubicBezTo>
                <a:cubicBezTo>
                  <a:pt x="3315378" y="2792344"/>
                  <a:pt x="3306002" y="2793898"/>
                  <a:pt x="3296307" y="2793898"/>
                </a:cubicBezTo>
                <a:cubicBezTo>
                  <a:pt x="3278012" y="2793898"/>
                  <a:pt x="3261868" y="2790377"/>
                  <a:pt x="3247875" y="2783334"/>
                </a:cubicBezTo>
                <a:cubicBezTo>
                  <a:pt x="3233881" y="2776291"/>
                  <a:pt x="3221578" y="2767281"/>
                  <a:pt x="3210967" y="2756305"/>
                </a:cubicBezTo>
                <a:cubicBezTo>
                  <a:pt x="3206394" y="2751549"/>
                  <a:pt x="3200997" y="2745238"/>
                  <a:pt x="3194778" y="2737372"/>
                </a:cubicBezTo>
                <a:cubicBezTo>
                  <a:pt x="3188558" y="2729505"/>
                  <a:pt x="3181881" y="2719353"/>
                  <a:pt x="3174747" y="2706913"/>
                </a:cubicBezTo>
                <a:cubicBezTo>
                  <a:pt x="3167612" y="2694474"/>
                  <a:pt x="3160250" y="2679336"/>
                  <a:pt x="3152657" y="2661499"/>
                </a:cubicBezTo>
                <a:cubicBezTo>
                  <a:pt x="3145065" y="2643663"/>
                  <a:pt x="3137702" y="2622397"/>
                  <a:pt x="3130568" y="2597701"/>
                </a:cubicBezTo>
                <a:lnTo>
                  <a:pt x="3116573" y="2586451"/>
                </a:lnTo>
                <a:cubicBezTo>
                  <a:pt x="3119318" y="2603281"/>
                  <a:pt x="3123433" y="2620934"/>
                  <a:pt x="3128921" y="2639410"/>
                </a:cubicBezTo>
                <a:cubicBezTo>
                  <a:pt x="3134409" y="2657887"/>
                  <a:pt x="3141131" y="2676043"/>
                  <a:pt x="3149090" y="2693879"/>
                </a:cubicBezTo>
                <a:cubicBezTo>
                  <a:pt x="3157048" y="2711715"/>
                  <a:pt x="3166240" y="2728774"/>
                  <a:pt x="3176667" y="2745055"/>
                </a:cubicBezTo>
                <a:cubicBezTo>
                  <a:pt x="3187095" y="2761336"/>
                  <a:pt x="3198665" y="2775605"/>
                  <a:pt x="3211379" y="2787862"/>
                </a:cubicBezTo>
                <a:cubicBezTo>
                  <a:pt x="3224093" y="2800118"/>
                  <a:pt x="3237904" y="2809905"/>
                  <a:pt x="3252813" y="2817223"/>
                </a:cubicBezTo>
                <a:cubicBezTo>
                  <a:pt x="3267722" y="2824540"/>
                  <a:pt x="3283593" y="2828199"/>
                  <a:pt x="3300423" y="2828199"/>
                </a:cubicBezTo>
                <a:cubicBezTo>
                  <a:pt x="3313777" y="2828199"/>
                  <a:pt x="3326125" y="2826049"/>
                  <a:pt x="3337467" y="2821750"/>
                </a:cubicBezTo>
                <a:cubicBezTo>
                  <a:pt x="3348809" y="2817451"/>
                  <a:pt x="3358596" y="2811506"/>
                  <a:pt x="3366828" y="2803914"/>
                </a:cubicBezTo>
                <a:cubicBezTo>
                  <a:pt x="3375059" y="2796322"/>
                  <a:pt x="3381508" y="2787496"/>
                  <a:pt x="3386173" y="2777434"/>
                </a:cubicBezTo>
                <a:cubicBezTo>
                  <a:pt x="3390837" y="2767373"/>
                  <a:pt x="3393170" y="2756580"/>
                  <a:pt x="3393170" y="2745055"/>
                </a:cubicBezTo>
                <a:cubicBezTo>
                  <a:pt x="3393170" y="2742311"/>
                  <a:pt x="3392804" y="2738606"/>
                  <a:pt x="3392073" y="2733942"/>
                </a:cubicBezTo>
                <a:cubicBezTo>
                  <a:pt x="3391342" y="2729277"/>
                  <a:pt x="3390198" y="2724475"/>
                  <a:pt x="3388642" y="2719535"/>
                </a:cubicBezTo>
                <a:cubicBezTo>
                  <a:pt x="3387088" y="2714596"/>
                  <a:pt x="3385120" y="2709840"/>
                  <a:pt x="3382744" y="2705267"/>
                </a:cubicBezTo>
                <a:cubicBezTo>
                  <a:pt x="3380365" y="2700693"/>
                  <a:pt x="3377438" y="2697035"/>
                  <a:pt x="3373962" y="2694290"/>
                </a:cubicBezTo>
                <a:cubicBezTo>
                  <a:pt x="3378170" y="2690083"/>
                  <a:pt x="3381965" y="2686196"/>
                  <a:pt x="3385351" y="2682628"/>
                </a:cubicBezTo>
                <a:cubicBezTo>
                  <a:pt x="3388735" y="2679061"/>
                  <a:pt x="3391569" y="2675357"/>
                  <a:pt x="3393856" y="2671515"/>
                </a:cubicBezTo>
                <a:cubicBezTo>
                  <a:pt x="3396143" y="2667674"/>
                  <a:pt x="3397881" y="2663466"/>
                  <a:pt x="3399070" y="2658893"/>
                </a:cubicBezTo>
                <a:cubicBezTo>
                  <a:pt x="3400259" y="2654319"/>
                  <a:pt x="3400854" y="2648923"/>
                  <a:pt x="3400854" y="2642703"/>
                </a:cubicBezTo>
                <a:cubicBezTo>
                  <a:pt x="3400854" y="2631361"/>
                  <a:pt x="3398247" y="2621208"/>
                  <a:pt x="3393033" y="2612244"/>
                </a:cubicBezTo>
                <a:cubicBezTo>
                  <a:pt x="3387819" y="2603281"/>
                  <a:pt x="3381554" y="2594866"/>
                  <a:pt x="3374236" y="2587000"/>
                </a:cubicBezTo>
                <a:cubicBezTo>
                  <a:pt x="3366919" y="2579133"/>
                  <a:pt x="3359327" y="2571404"/>
                  <a:pt x="3351461" y="2563813"/>
                </a:cubicBezTo>
                <a:cubicBezTo>
                  <a:pt x="3343595" y="2556221"/>
                  <a:pt x="3337009" y="2548034"/>
                  <a:pt x="3331704" y="2539254"/>
                </a:cubicBezTo>
                <a:close/>
                <a:moveTo>
                  <a:pt x="4313818" y="2521966"/>
                </a:moveTo>
                <a:lnTo>
                  <a:pt x="4328910" y="2542546"/>
                </a:lnTo>
                <a:lnTo>
                  <a:pt x="4336868" y="2542546"/>
                </a:lnTo>
                <a:lnTo>
                  <a:pt x="4340710" y="2559011"/>
                </a:lnTo>
                <a:cubicBezTo>
                  <a:pt x="4345283" y="2561938"/>
                  <a:pt x="4351366" y="2564499"/>
                  <a:pt x="4358957" y="2566694"/>
                </a:cubicBezTo>
                <a:cubicBezTo>
                  <a:pt x="4366549" y="2568889"/>
                  <a:pt x="4374415" y="2571084"/>
                  <a:pt x="4382556" y="2573279"/>
                </a:cubicBezTo>
                <a:cubicBezTo>
                  <a:pt x="4390696" y="2575475"/>
                  <a:pt x="4398471" y="2577898"/>
                  <a:pt x="4405880" y="2580551"/>
                </a:cubicBezTo>
                <a:cubicBezTo>
                  <a:pt x="4413289" y="2583204"/>
                  <a:pt x="4419097" y="2586359"/>
                  <a:pt x="4423305" y="2590018"/>
                </a:cubicBezTo>
                <a:cubicBezTo>
                  <a:pt x="4424768" y="2591299"/>
                  <a:pt x="4426232" y="2593311"/>
                  <a:pt x="4427695" y="2596055"/>
                </a:cubicBezTo>
                <a:cubicBezTo>
                  <a:pt x="4429159" y="2598799"/>
                  <a:pt x="4430531" y="2601954"/>
                  <a:pt x="4431811" y="2605521"/>
                </a:cubicBezTo>
                <a:cubicBezTo>
                  <a:pt x="4433092" y="2609089"/>
                  <a:pt x="4434098" y="2612930"/>
                  <a:pt x="4434830" y="2617046"/>
                </a:cubicBezTo>
                <a:cubicBezTo>
                  <a:pt x="4435561" y="2621162"/>
                  <a:pt x="4435927" y="2625233"/>
                  <a:pt x="4435927" y="2629257"/>
                </a:cubicBezTo>
                <a:cubicBezTo>
                  <a:pt x="4435927" y="2632184"/>
                  <a:pt x="4435653" y="2635020"/>
                  <a:pt x="4435104" y="2637764"/>
                </a:cubicBezTo>
                <a:cubicBezTo>
                  <a:pt x="4433458" y="2640691"/>
                  <a:pt x="4431034" y="2644304"/>
                  <a:pt x="4427832" y="2648603"/>
                </a:cubicBezTo>
                <a:cubicBezTo>
                  <a:pt x="4424631" y="2652902"/>
                  <a:pt x="4421018" y="2657338"/>
                  <a:pt x="4416993" y="2661911"/>
                </a:cubicBezTo>
                <a:cubicBezTo>
                  <a:pt x="4412969" y="2666485"/>
                  <a:pt x="4408853" y="2671058"/>
                  <a:pt x="4404645" y="2675631"/>
                </a:cubicBezTo>
                <a:cubicBezTo>
                  <a:pt x="4400438" y="2680205"/>
                  <a:pt x="4396413" y="2684275"/>
                  <a:pt x="4392572" y="2687842"/>
                </a:cubicBezTo>
                <a:cubicBezTo>
                  <a:pt x="4388730" y="2691409"/>
                  <a:pt x="4385346" y="2694336"/>
                  <a:pt x="4382419" y="2696623"/>
                </a:cubicBezTo>
                <a:cubicBezTo>
                  <a:pt x="4379492" y="2698910"/>
                  <a:pt x="4377388" y="2700053"/>
                  <a:pt x="4376108" y="2700053"/>
                </a:cubicBezTo>
                <a:cubicBezTo>
                  <a:pt x="4375010" y="2700053"/>
                  <a:pt x="4373638" y="2699687"/>
                  <a:pt x="4371992" y="2698955"/>
                </a:cubicBezTo>
                <a:cubicBezTo>
                  <a:pt x="4370345" y="2698224"/>
                  <a:pt x="4368607" y="2696943"/>
                  <a:pt x="4366778" y="2695114"/>
                </a:cubicBezTo>
                <a:cubicBezTo>
                  <a:pt x="4364949" y="2693284"/>
                  <a:pt x="4363165" y="2690952"/>
                  <a:pt x="4361427" y="2688116"/>
                </a:cubicBezTo>
                <a:cubicBezTo>
                  <a:pt x="4359689" y="2685281"/>
                  <a:pt x="4358180" y="2681760"/>
                  <a:pt x="4356899" y="2677552"/>
                </a:cubicBezTo>
                <a:lnTo>
                  <a:pt x="4340710" y="2679198"/>
                </a:lnTo>
                <a:cubicBezTo>
                  <a:pt x="4341807" y="2684321"/>
                  <a:pt x="4344048" y="2690403"/>
                  <a:pt x="4347433" y="2697446"/>
                </a:cubicBezTo>
                <a:cubicBezTo>
                  <a:pt x="4350817" y="2704489"/>
                  <a:pt x="4354796" y="2711258"/>
                  <a:pt x="4359369" y="2717752"/>
                </a:cubicBezTo>
                <a:cubicBezTo>
                  <a:pt x="4363942" y="2724246"/>
                  <a:pt x="4368927" y="2729734"/>
                  <a:pt x="4374324" y="2734216"/>
                </a:cubicBezTo>
                <a:cubicBezTo>
                  <a:pt x="4379720" y="2738698"/>
                  <a:pt x="4384980" y="2740939"/>
                  <a:pt x="4390102" y="2740939"/>
                </a:cubicBezTo>
                <a:cubicBezTo>
                  <a:pt x="4394675" y="2740939"/>
                  <a:pt x="4399889" y="2738606"/>
                  <a:pt x="4405743" y="2733942"/>
                </a:cubicBezTo>
                <a:cubicBezTo>
                  <a:pt x="4411597" y="2729277"/>
                  <a:pt x="4417771" y="2723423"/>
                  <a:pt x="4424265" y="2716380"/>
                </a:cubicBezTo>
                <a:cubicBezTo>
                  <a:pt x="4430759" y="2709337"/>
                  <a:pt x="4437436" y="2701699"/>
                  <a:pt x="4444296" y="2693467"/>
                </a:cubicBezTo>
                <a:cubicBezTo>
                  <a:pt x="4451156" y="2685235"/>
                  <a:pt x="4457879" y="2677598"/>
                  <a:pt x="4464465" y="2670555"/>
                </a:cubicBezTo>
                <a:cubicBezTo>
                  <a:pt x="4471051" y="2663512"/>
                  <a:pt x="4477362" y="2657658"/>
                  <a:pt x="4483399" y="2652993"/>
                </a:cubicBezTo>
                <a:cubicBezTo>
                  <a:pt x="4489435" y="2648328"/>
                  <a:pt x="4494832" y="2645996"/>
                  <a:pt x="4499588" y="2645996"/>
                </a:cubicBezTo>
                <a:cubicBezTo>
                  <a:pt x="4503247" y="2645996"/>
                  <a:pt x="4507180" y="2647917"/>
                  <a:pt x="4511388" y="2651758"/>
                </a:cubicBezTo>
                <a:cubicBezTo>
                  <a:pt x="4515595" y="2655600"/>
                  <a:pt x="4519437" y="2660219"/>
                  <a:pt x="4522913" y="2665615"/>
                </a:cubicBezTo>
                <a:cubicBezTo>
                  <a:pt x="4526388" y="2671012"/>
                  <a:pt x="4529269" y="2676546"/>
                  <a:pt x="4531556" y="2682217"/>
                </a:cubicBezTo>
                <a:cubicBezTo>
                  <a:pt x="4533843" y="2687888"/>
                  <a:pt x="4534986" y="2692553"/>
                  <a:pt x="4534986" y="2696211"/>
                </a:cubicBezTo>
                <a:lnTo>
                  <a:pt x="4534986" y="2811186"/>
                </a:lnTo>
                <a:lnTo>
                  <a:pt x="4556938" y="2832589"/>
                </a:lnTo>
                <a:lnTo>
                  <a:pt x="4556938" y="2542546"/>
                </a:lnTo>
                <a:lnTo>
                  <a:pt x="4613191" y="2542546"/>
                </a:lnTo>
                <a:lnTo>
                  <a:pt x="4598099" y="2521966"/>
                </a:lnTo>
                <a:close/>
                <a:moveTo>
                  <a:pt x="4691102" y="2520869"/>
                </a:moveTo>
                <a:cubicBezTo>
                  <a:pt x="4681589" y="2520869"/>
                  <a:pt x="4672763" y="2522744"/>
                  <a:pt x="4664622" y="2526494"/>
                </a:cubicBezTo>
                <a:cubicBezTo>
                  <a:pt x="4656482" y="2530244"/>
                  <a:pt x="4649439" y="2535320"/>
                  <a:pt x="4643494" y="2541723"/>
                </a:cubicBezTo>
                <a:cubicBezTo>
                  <a:pt x="4637548" y="2548126"/>
                  <a:pt x="4632883" y="2555535"/>
                  <a:pt x="4629499" y="2563950"/>
                </a:cubicBezTo>
                <a:cubicBezTo>
                  <a:pt x="4626115" y="2572365"/>
                  <a:pt x="4624423" y="2581237"/>
                  <a:pt x="4624423" y="2590567"/>
                </a:cubicBezTo>
                <a:cubicBezTo>
                  <a:pt x="4624423" y="2598433"/>
                  <a:pt x="4625795" y="2605659"/>
                  <a:pt x="4628539" y="2612244"/>
                </a:cubicBezTo>
                <a:cubicBezTo>
                  <a:pt x="4631283" y="2618830"/>
                  <a:pt x="4635079" y="2624547"/>
                  <a:pt x="4639926" y="2629394"/>
                </a:cubicBezTo>
                <a:cubicBezTo>
                  <a:pt x="4644774" y="2634242"/>
                  <a:pt x="4650399" y="2638038"/>
                  <a:pt x="4656802" y="2640782"/>
                </a:cubicBezTo>
                <a:cubicBezTo>
                  <a:pt x="4663205" y="2643526"/>
                  <a:pt x="4670156" y="2644898"/>
                  <a:pt x="4677657" y="2644898"/>
                </a:cubicBezTo>
                <a:cubicBezTo>
                  <a:pt x="4685523" y="2644898"/>
                  <a:pt x="4693435" y="2643115"/>
                  <a:pt x="4701392" y="2639547"/>
                </a:cubicBezTo>
                <a:cubicBezTo>
                  <a:pt x="4709350" y="2635980"/>
                  <a:pt x="4716484" y="2631041"/>
                  <a:pt x="4722796" y="2624730"/>
                </a:cubicBezTo>
                <a:cubicBezTo>
                  <a:pt x="4729107" y="2618418"/>
                  <a:pt x="4734229" y="2610872"/>
                  <a:pt x="4738162" y="2602092"/>
                </a:cubicBezTo>
                <a:cubicBezTo>
                  <a:pt x="4742095" y="2593311"/>
                  <a:pt x="4744062" y="2583798"/>
                  <a:pt x="4744062" y="2573554"/>
                </a:cubicBezTo>
                <a:cubicBezTo>
                  <a:pt x="4744062" y="2566054"/>
                  <a:pt x="4742735" y="2559056"/>
                  <a:pt x="4740083" y="2552562"/>
                </a:cubicBezTo>
                <a:cubicBezTo>
                  <a:pt x="4737430" y="2546068"/>
                  <a:pt x="4733726" y="2540488"/>
                  <a:pt x="4728970" y="2535824"/>
                </a:cubicBezTo>
                <a:cubicBezTo>
                  <a:pt x="4724213" y="2531159"/>
                  <a:pt x="4718634" y="2527500"/>
                  <a:pt x="4712231" y="2524847"/>
                </a:cubicBezTo>
                <a:cubicBezTo>
                  <a:pt x="4705828" y="2522195"/>
                  <a:pt x="4698786" y="2520869"/>
                  <a:pt x="4691102" y="2520869"/>
                </a:cubicBezTo>
                <a:close/>
                <a:moveTo>
                  <a:pt x="6896521" y="2468458"/>
                </a:moveTo>
                <a:lnTo>
                  <a:pt x="6896521" y="2600720"/>
                </a:lnTo>
                <a:cubicBezTo>
                  <a:pt x="6890118" y="2589744"/>
                  <a:pt x="6883121" y="2579499"/>
                  <a:pt x="6875529" y="2569987"/>
                </a:cubicBezTo>
                <a:cubicBezTo>
                  <a:pt x="6867938" y="2560474"/>
                  <a:pt x="6859477" y="2552196"/>
                  <a:pt x="6850147" y="2545153"/>
                </a:cubicBezTo>
                <a:cubicBezTo>
                  <a:pt x="6840817" y="2538110"/>
                  <a:pt x="6830436" y="2532576"/>
                  <a:pt x="6819002" y="2528552"/>
                </a:cubicBezTo>
                <a:cubicBezTo>
                  <a:pt x="6807569" y="2524527"/>
                  <a:pt x="6794810" y="2522515"/>
                  <a:pt x="6780723" y="2522515"/>
                </a:cubicBezTo>
                <a:cubicBezTo>
                  <a:pt x="6767552" y="2522515"/>
                  <a:pt x="6754838" y="2525213"/>
                  <a:pt x="6742581" y="2530610"/>
                </a:cubicBezTo>
                <a:cubicBezTo>
                  <a:pt x="6730325" y="2536006"/>
                  <a:pt x="6719486" y="2542958"/>
                  <a:pt x="6710065" y="2551464"/>
                </a:cubicBezTo>
                <a:cubicBezTo>
                  <a:pt x="6700644" y="2559971"/>
                  <a:pt x="6693098" y="2569346"/>
                  <a:pt x="6687427" y="2579591"/>
                </a:cubicBezTo>
                <a:cubicBezTo>
                  <a:pt x="6681756" y="2589835"/>
                  <a:pt x="6678920" y="2599805"/>
                  <a:pt x="6678920" y="2609500"/>
                </a:cubicBezTo>
                <a:cubicBezTo>
                  <a:pt x="6678920" y="2615354"/>
                  <a:pt x="6679698" y="2620248"/>
                  <a:pt x="6681253" y="2624181"/>
                </a:cubicBezTo>
                <a:cubicBezTo>
                  <a:pt x="6682808" y="2628114"/>
                  <a:pt x="6684820" y="2631361"/>
                  <a:pt x="6687289" y="2633922"/>
                </a:cubicBezTo>
                <a:cubicBezTo>
                  <a:pt x="6689759" y="2636483"/>
                  <a:pt x="6692549" y="2638313"/>
                  <a:pt x="6695659" y="2639410"/>
                </a:cubicBezTo>
                <a:cubicBezTo>
                  <a:pt x="6698769" y="2640508"/>
                  <a:pt x="6701970" y="2641057"/>
                  <a:pt x="6705263" y="2641057"/>
                </a:cubicBezTo>
                <a:cubicBezTo>
                  <a:pt x="6709104" y="2641057"/>
                  <a:pt x="6713083" y="2639959"/>
                  <a:pt x="6717199" y="2637764"/>
                </a:cubicBezTo>
                <a:cubicBezTo>
                  <a:pt x="6721315" y="2635568"/>
                  <a:pt x="6725477" y="2633099"/>
                  <a:pt x="6729685" y="2630355"/>
                </a:cubicBezTo>
                <a:cubicBezTo>
                  <a:pt x="6733892" y="2627611"/>
                  <a:pt x="6738054" y="2625141"/>
                  <a:pt x="6742170" y="2622946"/>
                </a:cubicBezTo>
                <a:cubicBezTo>
                  <a:pt x="6746286" y="2620751"/>
                  <a:pt x="6750173" y="2619653"/>
                  <a:pt x="6753832" y="2619653"/>
                </a:cubicBezTo>
                <a:cubicBezTo>
                  <a:pt x="6760052" y="2619653"/>
                  <a:pt x="6765540" y="2621391"/>
                  <a:pt x="6770296" y="2624867"/>
                </a:cubicBezTo>
                <a:cubicBezTo>
                  <a:pt x="6775053" y="2628343"/>
                  <a:pt x="6777430" y="2633190"/>
                  <a:pt x="6777430" y="2639410"/>
                </a:cubicBezTo>
                <a:cubicBezTo>
                  <a:pt x="6777430" y="2642154"/>
                  <a:pt x="6773589" y="2647597"/>
                  <a:pt x="6765906" y="2655737"/>
                </a:cubicBezTo>
                <a:cubicBezTo>
                  <a:pt x="6758222" y="2663878"/>
                  <a:pt x="6746332" y="2675631"/>
                  <a:pt x="6730233" y="2690998"/>
                </a:cubicBezTo>
                <a:lnTo>
                  <a:pt x="6763162" y="2708559"/>
                </a:lnTo>
                <a:lnTo>
                  <a:pt x="6875117" y="2600994"/>
                </a:lnTo>
                <a:cubicBezTo>
                  <a:pt x="6877313" y="2603738"/>
                  <a:pt x="6879645" y="2607077"/>
                  <a:pt x="6882115" y="2611010"/>
                </a:cubicBezTo>
                <a:cubicBezTo>
                  <a:pt x="6884584" y="2614943"/>
                  <a:pt x="6886917" y="2619059"/>
                  <a:pt x="6889112" y="2623358"/>
                </a:cubicBezTo>
                <a:cubicBezTo>
                  <a:pt x="6891307" y="2627657"/>
                  <a:pt x="6893091" y="2632001"/>
                  <a:pt x="6894463" y="2636392"/>
                </a:cubicBezTo>
                <a:cubicBezTo>
                  <a:pt x="6895835" y="2640782"/>
                  <a:pt x="6896521" y="2644715"/>
                  <a:pt x="6896521" y="2648191"/>
                </a:cubicBezTo>
                <a:lnTo>
                  <a:pt x="6896521" y="2806246"/>
                </a:lnTo>
                <a:lnTo>
                  <a:pt x="6918473" y="2827650"/>
                </a:lnTo>
                <a:lnTo>
                  <a:pt x="6918473" y="2542546"/>
                </a:lnTo>
                <a:lnTo>
                  <a:pt x="6957810" y="2542546"/>
                </a:lnTo>
                <a:lnTo>
                  <a:pt x="6965768" y="2542546"/>
                </a:lnTo>
                <a:cubicBezTo>
                  <a:pt x="6968878" y="2543095"/>
                  <a:pt x="6972399" y="2545382"/>
                  <a:pt x="6976332" y="2549406"/>
                </a:cubicBezTo>
                <a:cubicBezTo>
                  <a:pt x="6980266" y="2553431"/>
                  <a:pt x="6983924" y="2558004"/>
                  <a:pt x="6987308" y="2563127"/>
                </a:cubicBezTo>
                <a:cubicBezTo>
                  <a:pt x="6990693" y="2568249"/>
                  <a:pt x="6993574" y="2573279"/>
                  <a:pt x="6995952" y="2578219"/>
                </a:cubicBezTo>
                <a:cubicBezTo>
                  <a:pt x="6998330" y="2583158"/>
                  <a:pt x="6999519" y="2586817"/>
                  <a:pt x="6999519" y="2589195"/>
                </a:cubicBezTo>
                <a:lnTo>
                  <a:pt x="6999519" y="2810637"/>
                </a:lnTo>
                <a:lnTo>
                  <a:pt x="7021471" y="2830394"/>
                </a:lnTo>
                <a:lnTo>
                  <a:pt x="7021471" y="2542546"/>
                </a:lnTo>
                <a:lnTo>
                  <a:pt x="7062585" y="2542546"/>
                </a:lnTo>
                <a:lnTo>
                  <a:pt x="7077724" y="2542546"/>
                </a:lnTo>
                <a:lnTo>
                  <a:pt x="7215976" y="2542546"/>
                </a:lnTo>
                <a:lnTo>
                  <a:pt x="7215976" y="2561755"/>
                </a:lnTo>
                <a:lnTo>
                  <a:pt x="7069445" y="2652307"/>
                </a:lnTo>
                <a:lnTo>
                  <a:pt x="7095239" y="2688802"/>
                </a:lnTo>
                <a:cubicBezTo>
                  <a:pt x="7111337" y="2690815"/>
                  <a:pt x="7126109" y="2694931"/>
                  <a:pt x="7139555" y="2701151"/>
                </a:cubicBezTo>
                <a:cubicBezTo>
                  <a:pt x="7153001" y="2707371"/>
                  <a:pt x="7165211" y="2715968"/>
                  <a:pt x="7176187" y="2726944"/>
                </a:cubicBezTo>
                <a:cubicBezTo>
                  <a:pt x="7187164" y="2737920"/>
                  <a:pt x="7196997" y="2750863"/>
                  <a:pt x="7205686" y="2765772"/>
                </a:cubicBezTo>
                <a:cubicBezTo>
                  <a:pt x="7214375" y="2780681"/>
                  <a:pt x="7221556" y="2798106"/>
                  <a:pt x="7227226" y="2818046"/>
                </a:cubicBezTo>
                <a:lnTo>
                  <a:pt x="7237928" y="2828199"/>
                </a:lnTo>
                <a:lnTo>
                  <a:pt x="7237928" y="2542546"/>
                </a:lnTo>
                <a:lnTo>
                  <a:pt x="7272135" y="2542546"/>
                </a:lnTo>
                <a:lnTo>
                  <a:pt x="7294180" y="2542546"/>
                </a:lnTo>
                <a:lnTo>
                  <a:pt x="7359944" y="2542546"/>
                </a:lnTo>
                <a:cubicBezTo>
                  <a:pt x="7352260" y="2549132"/>
                  <a:pt x="7344806" y="2557181"/>
                  <a:pt x="7337580" y="2566694"/>
                </a:cubicBezTo>
                <a:cubicBezTo>
                  <a:pt x="7330354" y="2576206"/>
                  <a:pt x="7323997" y="2586771"/>
                  <a:pt x="7318509" y="2598387"/>
                </a:cubicBezTo>
                <a:cubicBezTo>
                  <a:pt x="7313021" y="2610003"/>
                  <a:pt x="7308631" y="2622534"/>
                  <a:pt x="7305338" y="2635980"/>
                </a:cubicBezTo>
                <a:cubicBezTo>
                  <a:pt x="7302045" y="2649426"/>
                  <a:pt x="7300399" y="2663466"/>
                  <a:pt x="7300399" y="2678101"/>
                </a:cubicBezTo>
                <a:cubicBezTo>
                  <a:pt x="7300399" y="2691821"/>
                  <a:pt x="7301130" y="2704123"/>
                  <a:pt x="7302594" y="2715008"/>
                </a:cubicBezTo>
                <a:cubicBezTo>
                  <a:pt x="7304058" y="2725893"/>
                  <a:pt x="7305932" y="2735680"/>
                  <a:pt x="7308219" y="2744369"/>
                </a:cubicBezTo>
                <a:cubicBezTo>
                  <a:pt x="7310506" y="2753058"/>
                  <a:pt x="7313113" y="2760650"/>
                  <a:pt x="7316039" y="2767144"/>
                </a:cubicBezTo>
                <a:cubicBezTo>
                  <a:pt x="7318967" y="2773639"/>
                  <a:pt x="7321802" y="2779172"/>
                  <a:pt x="7324546" y="2783745"/>
                </a:cubicBezTo>
                <a:cubicBezTo>
                  <a:pt x="7328387" y="2790148"/>
                  <a:pt x="7332961" y="2796185"/>
                  <a:pt x="7338266" y="2801856"/>
                </a:cubicBezTo>
                <a:cubicBezTo>
                  <a:pt x="7343571" y="2807527"/>
                  <a:pt x="7349425" y="2812512"/>
                  <a:pt x="7355828" y="2816811"/>
                </a:cubicBezTo>
                <a:cubicBezTo>
                  <a:pt x="7362231" y="2821110"/>
                  <a:pt x="7369228" y="2824540"/>
                  <a:pt x="7376819" y="2827101"/>
                </a:cubicBezTo>
                <a:cubicBezTo>
                  <a:pt x="7384411" y="2829662"/>
                  <a:pt x="7392323" y="2830943"/>
                  <a:pt x="7400555" y="2830943"/>
                </a:cubicBezTo>
                <a:cubicBezTo>
                  <a:pt x="7407141" y="2830943"/>
                  <a:pt x="7412949" y="2829845"/>
                  <a:pt x="7417980" y="2827650"/>
                </a:cubicBezTo>
                <a:cubicBezTo>
                  <a:pt x="7423011" y="2825455"/>
                  <a:pt x="7427218" y="2822573"/>
                  <a:pt x="7430602" y="2819006"/>
                </a:cubicBezTo>
                <a:cubicBezTo>
                  <a:pt x="7433987" y="2815439"/>
                  <a:pt x="7436548" y="2811414"/>
                  <a:pt x="7438285" y="2806932"/>
                </a:cubicBezTo>
                <a:cubicBezTo>
                  <a:pt x="7440024" y="2802451"/>
                  <a:pt x="7440892" y="2797923"/>
                  <a:pt x="7440892" y="2793350"/>
                </a:cubicBezTo>
                <a:cubicBezTo>
                  <a:pt x="7440892" y="2788227"/>
                  <a:pt x="7439978" y="2783517"/>
                  <a:pt x="7438148" y="2779218"/>
                </a:cubicBezTo>
                <a:cubicBezTo>
                  <a:pt x="7436319" y="2774919"/>
                  <a:pt x="7433895" y="2771169"/>
                  <a:pt x="7430877" y="2767967"/>
                </a:cubicBezTo>
                <a:cubicBezTo>
                  <a:pt x="7427858" y="2764766"/>
                  <a:pt x="7424337" y="2762297"/>
                  <a:pt x="7420312" y="2760559"/>
                </a:cubicBezTo>
                <a:cubicBezTo>
                  <a:pt x="7416288" y="2758821"/>
                  <a:pt x="7412080" y="2757952"/>
                  <a:pt x="7407690" y="2757952"/>
                </a:cubicBezTo>
                <a:cubicBezTo>
                  <a:pt x="7404031" y="2757952"/>
                  <a:pt x="7400235" y="2758318"/>
                  <a:pt x="7396302" y="2759049"/>
                </a:cubicBezTo>
                <a:cubicBezTo>
                  <a:pt x="7392369" y="2759781"/>
                  <a:pt x="7388665" y="2761290"/>
                  <a:pt x="7385189" y="2763577"/>
                </a:cubicBezTo>
                <a:cubicBezTo>
                  <a:pt x="7381713" y="2765864"/>
                  <a:pt x="7378877" y="2769111"/>
                  <a:pt x="7376682" y="2773318"/>
                </a:cubicBezTo>
                <a:cubicBezTo>
                  <a:pt x="7374487" y="2777526"/>
                  <a:pt x="7373389" y="2783014"/>
                  <a:pt x="7373389" y="2789782"/>
                </a:cubicBezTo>
                <a:cubicBezTo>
                  <a:pt x="7373389" y="2790880"/>
                  <a:pt x="7373435" y="2791978"/>
                  <a:pt x="7373527" y="2793075"/>
                </a:cubicBezTo>
                <a:cubicBezTo>
                  <a:pt x="7373618" y="2794173"/>
                  <a:pt x="7373756" y="2795362"/>
                  <a:pt x="7373938" y="2796642"/>
                </a:cubicBezTo>
                <a:cubicBezTo>
                  <a:pt x="7366438" y="2795179"/>
                  <a:pt x="7359441" y="2791978"/>
                  <a:pt x="7352946" y="2787038"/>
                </a:cubicBezTo>
                <a:cubicBezTo>
                  <a:pt x="7346453" y="2782099"/>
                  <a:pt x="7340827" y="2775559"/>
                  <a:pt x="7336071" y="2767419"/>
                </a:cubicBezTo>
                <a:cubicBezTo>
                  <a:pt x="7331315" y="2759278"/>
                  <a:pt x="7327564" y="2749674"/>
                  <a:pt x="7324820" y="2738606"/>
                </a:cubicBezTo>
                <a:cubicBezTo>
                  <a:pt x="7322076" y="2727539"/>
                  <a:pt x="7320704" y="2715237"/>
                  <a:pt x="7320704" y="2701699"/>
                </a:cubicBezTo>
                <a:cubicBezTo>
                  <a:pt x="7320704" y="2687796"/>
                  <a:pt x="7322580" y="2674214"/>
                  <a:pt x="7326329" y="2660951"/>
                </a:cubicBezTo>
                <a:cubicBezTo>
                  <a:pt x="7330080" y="2647688"/>
                  <a:pt x="7335110" y="2635157"/>
                  <a:pt x="7341422" y="2623358"/>
                </a:cubicBezTo>
                <a:cubicBezTo>
                  <a:pt x="7347733" y="2611558"/>
                  <a:pt x="7355050" y="2600720"/>
                  <a:pt x="7363374" y="2590841"/>
                </a:cubicBezTo>
                <a:cubicBezTo>
                  <a:pt x="7371698" y="2580963"/>
                  <a:pt x="7380479" y="2572456"/>
                  <a:pt x="7389716" y="2565322"/>
                </a:cubicBezTo>
                <a:cubicBezTo>
                  <a:pt x="7398955" y="2558187"/>
                  <a:pt x="7408422" y="2552608"/>
                  <a:pt x="7418117" y="2548583"/>
                </a:cubicBezTo>
                <a:cubicBezTo>
                  <a:pt x="7427813" y="2544559"/>
                  <a:pt x="7437051" y="2542546"/>
                  <a:pt x="7445831" y="2542546"/>
                </a:cubicBezTo>
                <a:lnTo>
                  <a:pt x="7453110" y="2542546"/>
                </a:lnTo>
                <a:lnTo>
                  <a:pt x="7475192" y="2542546"/>
                </a:lnTo>
                <a:lnTo>
                  <a:pt x="7606501" y="2542546"/>
                </a:lnTo>
                <a:lnTo>
                  <a:pt x="7606501" y="2561755"/>
                </a:lnTo>
                <a:lnTo>
                  <a:pt x="7459970" y="2652307"/>
                </a:lnTo>
                <a:lnTo>
                  <a:pt x="7485764" y="2688802"/>
                </a:lnTo>
                <a:cubicBezTo>
                  <a:pt x="7501862" y="2690815"/>
                  <a:pt x="7516634" y="2694931"/>
                  <a:pt x="7530080" y="2701151"/>
                </a:cubicBezTo>
                <a:cubicBezTo>
                  <a:pt x="7543526" y="2707371"/>
                  <a:pt x="7555736" y="2715968"/>
                  <a:pt x="7566712" y="2726944"/>
                </a:cubicBezTo>
                <a:cubicBezTo>
                  <a:pt x="7577689" y="2737920"/>
                  <a:pt x="7587522" y="2750863"/>
                  <a:pt x="7596211" y="2765772"/>
                </a:cubicBezTo>
                <a:cubicBezTo>
                  <a:pt x="7604900" y="2780681"/>
                  <a:pt x="7612081" y="2798106"/>
                  <a:pt x="7617751" y="2818046"/>
                </a:cubicBezTo>
                <a:lnTo>
                  <a:pt x="7628453" y="2828199"/>
                </a:lnTo>
                <a:lnTo>
                  <a:pt x="7628453" y="2542546"/>
                </a:lnTo>
                <a:lnTo>
                  <a:pt x="7684705" y="2542546"/>
                </a:lnTo>
                <a:lnTo>
                  <a:pt x="7669613" y="2521966"/>
                </a:lnTo>
                <a:lnTo>
                  <a:pt x="7460100" y="2521966"/>
                </a:lnTo>
                <a:lnTo>
                  <a:pt x="7438018" y="2521966"/>
                </a:lnTo>
                <a:lnTo>
                  <a:pt x="7279088" y="2521966"/>
                </a:lnTo>
                <a:lnTo>
                  <a:pt x="7257043" y="2521966"/>
                </a:lnTo>
                <a:lnTo>
                  <a:pt x="7062632" y="2521966"/>
                </a:lnTo>
                <a:lnTo>
                  <a:pt x="7047493" y="2521966"/>
                </a:lnTo>
                <a:lnTo>
                  <a:pt x="7021197" y="2521966"/>
                </a:lnTo>
                <a:cubicBezTo>
                  <a:pt x="7020099" y="2518673"/>
                  <a:pt x="7019002" y="2514374"/>
                  <a:pt x="7017904" y="2509069"/>
                </a:cubicBezTo>
                <a:cubicBezTo>
                  <a:pt x="7016807" y="2503764"/>
                  <a:pt x="7015480" y="2498368"/>
                  <a:pt x="7013925" y="2492880"/>
                </a:cubicBezTo>
                <a:cubicBezTo>
                  <a:pt x="7012371" y="2487392"/>
                  <a:pt x="7010450" y="2482361"/>
                  <a:pt x="7008163" y="2477788"/>
                </a:cubicBezTo>
                <a:cubicBezTo>
                  <a:pt x="7005876" y="2473214"/>
                  <a:pt x="7002995" y="2470104"/>
                  <a:pt x="6999519" y="2468458"/>
                </a:cubicBezTo>
                <a:lnTo>
                  <a:pt x="6999519" y="2558736"/>
                </a:lnTo>
                <a:cubicBezTo>
                  <a:pt x="6996410" y="2553248"/>
                  <a:pt x="6993620" y="2548446"/>
                  <a:pt x="6991150" y="2544330"/>
                </a:cubicBezTo>
                <a:cubicBezTo>
                  <a:pt x="6988680" y="2540214"/>
                  <a:pt x="6986074" y="2536692"/>
                  <a:pt x="6983329" y="2533766"/>
                </a:cubicBezTo>
                <a:cubicBezTo>
                  <a:pt x="6980585" y="2530839"/>
                  <a:pt x="6977567" y="2528415"/>
                  <a:pt x="6974274" y="2526494"/>
                </a:cubicBezTo>
                <a:cubicBezTo>
                  <a:pt x="6970981" y="2524573"/>
                  <a:pt x="6967049" y="2523064"/>
                  <a:pt x="6962475" y="2521966"/>
                </a:cubicBezTo>
                <a:lnTo>
                  <a:pt x="6959633" y="2521966"/>
                </a:lnTo>
                <a:lnTo>
                  <a:pt x="6942718" y="2521966"/>
                </a:lnTo>
                <a:lnTo>
                  <a:pt x="6918199" y="2521966"/>
                </a:lnTo>
                <a:cubicBezTo>
                  <a:pt x="6917101" y="2518673"/>
                  <a:pt x="6916003" y="2514374"/>
                  <a:pt x="6914906" y="2509069"/>
                </a:cubicBezTo>
                <a:cubicBezTo>
                  <a:pt x="6913808" y="2503764"/>
                  <a:pt x="6912482" y="2498368"/>
                  <a:pt x="6910927" y="2492880"/>
                </a:cubicBezTo>
                <a:cubicBezTo>
                  <a:pt x="6909372" y="2487392"/>
                  <a:pt x="6907452" y="2482361"/>
                  <a:pt x="6905164" y="2477788"/>
                </a:cubicBezTo>
                <a:cubicBezTo>
                  <a:pt x="6902878" y="2473214"/>
                  <a:pt x="6899997" y="2470104"/>
                  <a:pt x="6896521" y="2468458"/>
                </a:cubicBezTo>
                <a:close/>
                <a:moveTo>
                  <a:pt x="5751744" y="2468458"/>
                </a:moveTo>
                <a:lnTo>
                  <a:pt x="5751744" y="2558736"/>
                </a:lnTo>
                <a:cubicBezTo>
                  <a:pt x="5748635" y="2553248"/>
                  <a:pt x="5745845" y="2548446"/>
                  <a:pt x="5743375" y="2544330"/>
                </a:cubicBezTo>
                <a:cubicBezTo>
                  <a:pt x="5740905" y="2540214"/>
                  <a:pt x="5738299" y="2536692"/>
                  <a:pt x="5735554" y="2533766"/>
                </a:cubicBezTo>
                <a:cubicBezTo>
                  <a:pt x="5732810" y="2530839"/>
                  <a:pt x="5729792" y="2528415"/>
                  <a:pt x="5726499" y="2526494"/>
                </a:cubicBezTo>
                <a:lnTo>
                  <a:pt x="5717788" y="2523151"/>
                </a:lnTo>
                <a:lnTo>
                  <a:pt x="5716918" y="2521966"/>
                </a:lnTo>
                <a:lnTo>
                  <a:pt x="5714700" y="2521966"/>
                </a:lnTo>
                <a:lnTo>
                  <a:pt x="5694943" y="2521966"/>
                </a:lnTo>
                <a:lnTo>
                  <a:pt x="5361568" y="2521966"/>
                </a:lnTo>
                <a:lnTo>
                  <a:pt x="5376660" y="2542546"/>
                </a:lnTo>
                <a:lnTo>
                  <a:pt x="5489714" y="2542546"/>
                </a:lnTo>
                <a:cubicBezTo>
                  <a:pt x="5485141" y="2546205"/>
                  <a:pt x="5480521" y="2550687"/>
                  <a:pt x="5475856" y="2555992"/>
                </a:cubicBezTo>
                <a:cubicBezTo>
                  <a:pt x="5471192" y="2561297"/>
                  <a:pt x="5466984" y="2567151"/>
                  <a:pt x="5463234" y="2573554"/>
                </a:cubicBezTo>
                <a:cubicBezTo>
                  <a:pt x="5459484" y="2579956"/>
                  <a:pt x="5456420" y="2586862"/>
                  <a:pt x="5454041" y="2594271"/>
                </a:cubicBezTo>
                <a:cubicBezTo>
                  <a:pt x="5451664" y="2601680"/>
                  <a:pt x="5450474" y="2609409"/>
                  <a:pt x="5450474" y="2617458"/>
                </a:cubicBezTo>
                <a:cubicBezTo>
                  <a:pt x="5450474" y="2630264"/>
                  <a:pt x="5452487" y="2641377"/>
                  <a:pt x="5456511" y="2650798"/>
                </a:cubicBezTo>
                <a:cubicBezTo>
                  <a:pt x="5460536" y="2660219"/>
                  <a:pt x="5465612" y="2668039"/>
                  <a:pt x="5471740" y="2674259"/>
                </a:cubicBezTo>
                <a:cubicBezTo>
                  <a:pt x="5477869" y="2680479"/>
                  <a:pt x="5484637" y="2685098"/>
                  <a:pt x="5492046" y="2688116"/>
                </a:cubicBezTo>
                <a:cubicBezTo>
                  <a:pt x="5499455" y="2691135"/>
                  <a:pt x="5506544" y="2692644"/>
                  <a:pt x="5513312" y="2692644"/>
                </a:cubicBezTo>
                <a:cubicBezTo>
                  <a:pt x="5518251" y="2692644"/>
                  <a:pt x="5523420" y="2691775"/>
                  <a:pt x="5528816" y="2690037"/>
                </a:cubicBezTo>
                <a:cubicBezTo>
                  <a:pt x="5534213" y="2688300"/>
                  <a:pt x="5539380" y="2686287"/>
                  <a:pt x="5544320" y="2684000"/>
                </a:cubicBezTo>
                <a:cubicBezTo>
                  <a:pt x="5549259" y="2681714"/>
                  <a:pt x="5553695" y="2679473"/>
                  <a:pt x="5557628" y="2677278"/>
                </a:cubicBezTo>
                <a:cubicBezTo>
                  <a:pt x="5561562" y="2675082"/>
                  <a:pt x="5564625" y="2673528"/>
                  <a:pt x="5566821" y="2672613"/>
                </a:cubicBezTo>
                <a:cubicBezTo>
                  <a:pt x="5567918" y="2675174"/>
                  <a:pt x="5569290" y="2678330"/>
                  <a:pt x="5570937" y="2682080"/>
                </a:cubicBezTo>
                <a:cubicBezTo>
                  <a:pt x="5572583" y="2685830"/>
                  <a:pt x="5573406" y="2690540"/>
                  <a:pt x="5573406" y="2696211"/>
                </a:cubicBezTo>
                <a:cubicBezTo>
                  <a:pt x="5573406" y="2701517"/>
                  <a:pt x="5572309" y="2706913"/>
                  <a:pt x="5570113" y="2712401"/>
                </a:cubicBezTo>
                <a:cubicBezTo>
                  <a:pt x="5567918" y="2717889"/>
                  <a:pt x="5564580" y="2722920"/>
                  <a:pt x="5560098" y="2727493"/>
                </a:cubicBezTo>
                <a:cubicBezTo>
                  <a:pt x="5555616" y="2732067"/>
                  <a:pt x="5549900" y="2735771"/>
                  <a:pt x="5542948" y="2738606"/>
                </a:cubicBezTo>
                <a:cubicBezTo>
                  <a:pt x="5535996" y="2741442"/>
                  <a:pt x="5527856" y="2742860"/>
                  <a:pt x="5518526" y="2742860"/>
                </a:cubicBezTo>
                <a:cubicBezTo>
                  <a:pt x="5502794" y="2742860"/>
                  <a:pt x="5488296" y="2738332"/>
                  <a:pt x="5475033" y="2729277"/>
                </a:cubicBezTo>
                <a:cubicBezTo>
                  <a:pt x="5461771" y="2720221"/>
                  <a:pt x="5450292" y="2707782"/>
                  <a:pt x="5440596" y="2691958"/>
                </a:cubicBezTo>
                <a:cubicBezTo>
                  <a:pt x="5430900" y="2676134"/>
                  <a:pt x="5423308" y="2657521"/>
                  <a:pt x="5417820" y="2636117"/>
                </a:cubicBezTo>
                <a:cubicBezTo>
                  <a:pt x="5412332" y="2614714"/>
                  <a:pt x="5409497" y="2591664"/>
                  <a:pt x="5409314" y="2566968"/>
                </a:cubicBezTo>
                <a:lnTo>
                  <a:pt x="5394771" y="2559011"/>
                </a:lnTo>
                <a:cubicBezTo>
                  <a:pt x="5394588" y="2561572"/>
                  <a:pt x="5394496" y="2564087"/>
                  <a:pt x="5394496" y="2566557"/>
                </a:cubicBezTo>
                <a:cubicBezTo>
                  <a:pt x="5394496" y="2569026"/>
                  <a:pt x="5394496" y="2571542"/>
                  <a:pt x="5394496" y="2574103"/>
                </a:cubicBezTo>
                <a:cubicBezTo>
                  <a:pt x="5394496" y="2591116"/>
                  <a:pt x="5395686" y="2607900"/>
                  <a:pt x="5398063" y="2624455"/>
                </a:cubicBezTo>
                <a:cubicBezTo>
                  <a:pt x="5400442" y="2641011"/>
                  <a:pt x="5403963" y="2656789"/>
                  <a:pt x="5408628" y="2671790"/>
                </a:cubicBezTo>
                <a:cubicBezTo>
                  <a:pt x="5413293" y="2686790"/>
                  <a:pt x="5419192" y="2700693"/>
                  <a:pt x="5426327" y="2713499"/>
                </a:cubicBezTo>
                <a:cubicBezTo>
                  <a:pt x="5433461" y="2726304"/>
                  <a:pt x="5441739" y="2737418"/>
                  <a:pt x="5451160" y="2746838"/>
                </a:cubicBezTo>
                <a:cubicBezTo>
                  <a:pt x="5460582" y="2756260"/>
                  <a:pt x="5471237" y="2763623"/>
                  <a:pt x="5483128" y="2768928"/>
                </a:cubicBezTo>
                <a:cubicBezTo>
                  <a:pt x="5495019" y="2774233"/>
                  <a:pt x="5508099" y="2776885"/>
                  <a:pt x="5522368" y="2776885"/>
                </a:cubicBezTo>
                <a:cubicBezTo>
                  <a:pt x="5533892" y="2776885"/>
                  <a:pt x="5544045" y="2774782"/>
                  <a:pt x="5552826" y="2770574"/>
                </a:cubicBezTo>
                <a:cubicBezTo>
                  <a:pt x="5561607" y="2766367"/>
                  <a:pt x="5569016" y="2760696"/>
                  <a:pt x="5575053" y="2753561"/>
                </a:cubicBezTo>
                <a:cubicBezTo>
                  <a:pt x="5581090" y="2746427"/>
                  <a:pt x="5585617" y="2738241"/>
                  <a:pt x="5588636" y="2729002"/>
                </a:cubicBezTo>
                <a:cubicBezTo>
                  <a:pt x="5591654" y="2719764"/>
                  <a:pt x="5593163" y="2710115"/>
                  <a:pt x="5593163" y="2700053"/>
                </a:cubicBezTo>
                <a:cubicBezTo>
                  <a:pt x="5593163" y="2686333"/>
                  <a:pt x="5590282" y="2673710"/>
                  <a:pt x="5584520" y="2662185"/>
                </a:cubicBezTo>
                <a:cubicBezTo>
                  <a:pt x="5578757" y="2650661"/>
                  <a:pt x="5569290" y="2639685"/>
                  <a:pt x="5556119" y="2629257"/>
                </a:cubicBezTo>
                <a:cubicBezTo>
                  <a:pt x="5547338" y="2640782"/>
                  <a:pt x="5537826" y="2649426"/>
                  <a:pt x="5527581" y="2655188"/>
                </a:cubicBezTo>
                <a:cubicBezTo>
                  <a:pt x="5517337" y="2660951"/>
                  <a:pt x="5507824" y="2663832"/>
                  <a:pt x="5499043" y="2663832"/>
                </a:cubicBezTo>
                <a:cubicBezTo>
                  <a:pt x="5491726" y="2663832"/>
                  <a:pt x="5485735" y="2661591"/>
                  <a:pt x="5481070" y="2657109"/>
                </a:cubicBezTo>
                <a:cubicBezTo>
                  <a:pt x="5476405" y="2652627"/>
                  <a:pt x="5474073" y="2645721"/>
                  <a:pt x="5474073" y="2636392"/>
                </a:cubicBezTo>
                <a:cubicBezTo>
                  <a:pt x="5474073" y="2630904"/>
                  <a:pt x="5475354" y="2624776"/>
                  <a:pt x="5477914" y="2618007"/>
                </a:cubicBezTo>
                <a:cubicBezTo>
                  <a:pt x="5480476" y="2611238"/>
                  <a:pt x="5484043" y="2604333"/>
                  <a:pt x="5488616" y="2597290"/>
                </a:cubicBezTo>
                <a:cubicBezTo>
                  <a:pt x="5493190" y="2590247"/>
                  <a:pt x="5498540" y="2583249"/>
                  <a:pt x="5504669" y="2576298"/>
                </a:cubicBezTo>
                <a:cubicBezTo>
                  <a:pt x="5510797" y="2569346"/>
                  <a:pt x="5517428" y="2563035"/>
                  <a:pt x="5524563" y="2557364"/>
                </a:cubicBezTo>
                <a:cubicBezTo>
                  <a:pt x="5529319" y="2567426"/>
                  <a:pt x="5535173" y="2576801"/>
                  <a:pt x="5542124" y="2585490"/>
                </a:cubicBezTo>
                <a:cubicBezTo>
                  <a:pt x="5549076" y="2594180"/>
                  <a:pt x="5556897" y="2601680"/>
                  <a:pt x="5565586" y="2607991"/>
                </a:cubicBezTo>
                <a:cubicBezTo>
                  <a:pt x="5574275" y="2614302"/>
                  <a:pt x="5583696" y="2619288"/>
                  <a:pt x="5593849" y="2622946"/>
                </a:cubicBezTo>
                <a:cubicBezTo>
                  <a:pt x="5604002" y="2626605"/>
                  <a:pt x="5614658" y="2628434"/>
                  <a:pt x="5625817" y="2628434"/>
                </a:cubicBezTo>
                <a:cubicBezTo>
                  <a:pt x="5630025" y="2628434"/>
                  <a:pt x="5634323" y="2628160"/>
                  <a:pt x="5638714" y="2627611"/>
                </a:cubicBezTo>
                <a:cubicBezTo>
                  <a:pt x="5634690" y="2636026"/>
                  <a:pt x="5631305" y="2643709"/>
                  <a:pt x="5628561" y="2650661"/>
                </a:cubicBezTo>
                <a:cubicBezTo>
                  <a:pt x="5625817" y="2657612"/>
                  <a:pt x="5623622" y="2664289"/>
                  <a:pt x="5621975" y="2670692"/>
                </a:cubicBezTo>
                <a:cubicBezTo>
                  <a:pt x="5620329" y="2677095"/>
                  <a:pt x="5619140" y="2683452"/>
                  <a:pt x="5618408" y="2689763"/>
                </a:cubicBezTo>
                <a:cubicBezTo>
                  <a:pt x="5617677" y="2696074"/>
                  <a:pt x="5617311" y="2702706"/>
                  <a:pt x="5617311" y="2709657"/>
                </a:cubicBezTo>
                <a:cubicBezTo>
                  <a:pt x="5617311" y="2729231"/>
                  <a:pt x="5619231" y="2748256"/>
                  <a:pt x="5623073" y="2766733"/>
                </a:cubicBezTo>
                <a:cubicBezTo>
                  <a:pt x="5626915" y="2785209"/>
                  <a:pt x="5631579" y="2804417"/>
                  <a:pt x="5637067" y="2824357"/>
                </a:cubicBezTo>
                <a:lnTo>
                  <a:pt x="5651611" y="2832040"/>
                </a:lnTo>
                <a:cubicBezTo>
                  <a:pt x="5650513" y="2826552"/>
                  <a:pt x="5649233" y="2820653"/>
                  <a:pt x="5647769" y="2814341"/>
                </a:cubicBezTo>
                <a:cubicBezTo>
                  <a:pt x="5646306" y="2808030"/>
                  <a:pt x="5644888" y="2801170"/>
                  <a:pt x="5643516" y="2793761"/>
                </a:cubicBezTo>
                <a:cubicBezTo>
                  <a:pt x="5642144" y="2786352"/>
                  <a:pt x="5641001" y="2778441"/>
                  <a:pt x="5640086" y="2770025"/>
                </a:cubicBezTo>
                <a:cubicBezTo>
                  <a:pt x="5639171" y="2761611"/>
                  <a:pt x="5638714" y="2752555"/>
                  <a:pt x="5638714" y="2742860"/>
                </a:cubicBezTo>
                <a:cubicBezTo>
                  <a:pt x="5638714" y="2720725"/>
                  <a:pt x="5642281" y="2700419"/>
                  <a:pt x="5649416" y="2681942"/>
                </a:cubicBezTo>
                <a:cubicBezTo>
                  <a:pt x="5656550" y="2663466"/>
                  <a:pt x="5668167" y="2647002"/>
                  <a:pt x="5684265" y="2632550"/>
                </a:cubicBezTo>
                <a:lnTo>
                  <a:pt x="5651611" y="2587000"/>
                </a:lnTo>
                <a:cubicBezTo>
                  <a:pt x="5643745" y="2590109"/>
                  <a:pt x="5636199" y="2592350"/>
                  <a:pt x="5628973" y="2593722"/>
                </a:cubicBezTo>
                <a:cubicBezTo>
                  <a:pt x="5621747" y="2595094"/>
                  <a:pt x="5614933" y="2595780"/>
                  <a:pt x="5608530" y="2595780"/>
                </a:cubicBezTo>
                <a:cubicBezTo>
                  <a:pt x="5599383" y="2595780"/>
                  <a:pt x="5591014" y="2594546"/>
                  <a:pt x="5583422" y="2592076"/>
                </a:cubicBezTo>
                <a:cubicBezTo>
                  <a:pt x="5575831" y="2589606"/>
                  <a:pt x="5569016" y="2586176"/>
                  <a:pt x="5562979" y="2581786"/>
                </a:cubicBezTo>
                <a:cubicBezTo>
                  <a:pt x="5556942" y="2577395"/>
                  <a:pt x="5551683" y="2572273"/>
                  <a:pt x="5547201" y="2566419"/>
                </a:cubicBezTo>
                <a:cubicBezTo>
                  <a:pt x="5542719" y="2560566"/>
                  <a:pt x="5539106" y="2554163"/>
                  <a:pt x="5536362" y="2547211"/>
                </a:cubicBezTo>
                <a:lnTo>
                  <a:pt x="5543222" y="2542546"/>
                </a:lnTo>
                <a:lnTo>
                  <a:pt x="5710035" y="2542546"/>
                </a:lnTo>
                <a:lnTo>
                  <a:pt x="5717993" y="2542546"/>
                </a:lnTo>
                <a:cubicBezTo>
                  <a:pt x="5721103" y="2543095"/>
                  <a:pt x="5724624" y="2545382"/>
                  <a:pt x="5728557" y="2549406"/>
                </a:cubicBezTo>
                <a:cubicBezTo>
                  <a:pt x="5732491" y="2553431"/>
                  <a:pt x="5736149" y="2558004"/>
                  <a:pt x="5739533" y="2563127"/>
                </a:cubicBezTo>
                <a:cubicBezTo>
                  <a:pt x="5742918" y="2568249"/>
                  <a:pt x="5745799" y="2573279"/>
                  <a:pt x="5748177" y="2578219"/>
                </a:cubicBezTo>
                <a:cubicBezTo>
                  <a:pt x="5750555" y="2583158"/>
                  <a:pt x="5751744" y="2586817"/>
                  <a:pt x="5751744" y="2589195"/>
                </a:cubicBezTo>
                <a:lnTo>
                  <a:pt x="5751744" y="2810637"/>
                </a:lnTo>
                <a:lnTo>
                  <a:pt x="5773696" y="2830394"/>
                </a:lnTo>
                <a:lnTo>
                  <a:pt x="5773696" y="2542546"/>
                </a:lnTo>
                <a:lnTo>
                  <a:pt x="5814810" y="2542546"/>
                </a:lnTo>
                <a:lnTo>
                  <a:pt x="5829949" y="2542546"/>
                </a:lnTo>
                <a:lnTo>
                  <a:pt x="5991799" y="2542546"/>
                </a:lnTo>
                <a:lnTo>
                  <a:pt x="5991799" y="2717889"/>
                </a:lnTo>
                <a:cubicBezTo>
                  <a:pt x="5985031" y="2701974"/>
                  <a:pt x="5977073" y="2688620"/>
                  <a:pt x="5967926" y="2677826"/>
                </a:cubicBezTo>
                <a:cubicBezTo>
                  <a:pt x="5958780" y="2667033"/>
                  <a:pt x="5949404" y="2658344"/>
                  <a:pt x="5939801" y="2651758"/>
                </a:cubicBezTo>
                <a:cubicBezTo>
                  <a:pt x="5930197" y="2645173"/>
                  <a:pt x="5920729" y="2640508"/>
                  <a:pt x="5911400" y="2637764"/>
                </a:cubicBezTo>
                <a:cubicBezTo>
                  <a:pt x="5902070" y="2635020"/>
                  <a:pt x="5893838" y="2633648"/>
                  <a:pt x="5886703" y="2633648"/>
                </a:cubicBezTo>
                <a:cubicBezTo>
                  <a:pt x="5877923" y="2633648"/>
                  <a:pt x="5869599" y="2634791"/>
                  <a:pt x="5861733" y="2637078"/>
                </a:cubicBezTo>
                <a:cubicBezTo>
                  <a:pt x="5853867" y="2639364"/>
                  <a:pt x="5846961" y="2642795"/>
                  <a:pt x="5841015" y="2647368"/>
                </a:cubicBezTo>
                <a:cubicBezTo>
                  <a:pt x="5835071" y="2651941"/>
                  <a:pt x="5830360" y="2657612"/>
                  <a:pt x="5826884" y="2664381"/>
                </a:cubicBezTo>
                <a:cubicBezTo>
                  <a:pt x="5823408" y="2671149"/>
                  <a:pt x="5821670" y="2678924"/>
                  <a:pt x="5821670" y="2687705"/>
                </a:cubicBezTo>
                <a:cubicBezTo>
                  <a:pt x="5821670" y="2694108"/>
                  <a:pt x="5822722" y="2700190"/>
                  <a:pt x="5824826" y="2705953"/>
                </a:cubicBezTo>
                <a:cubicBezTo>
                  <a:pt x="5826930" y="2711715"/>
                  <a:pt x="5829994" y="2716791"/>
                  <a:pt x="5834018" y="2721182"/>
                </a:cubicBezTo>
                <a:cubicBezTo>
                  <a:pt x="5838043" y="2725572"/>
                  <a:pt x="5842845" y="2729048"/>
                  <a:pt x="5848424" y="2731609"/>
                </a:cubicBezTo>
                <a:cubicBezTo>
                  <a:pt x="5854004" y="2734170"/>
                  <a:pt x="5860270" y="2735451"/>
                  <a:pt x="5867221" y="2735451"/>
                </a:cubicBezTo>
                <a:cubicBezTo>
                  <a:pt x="5871794" y="2735451"/>
                  <a:pt x="5876505" y="2734490"/>
                  <a:pt x="5881353" y="2732570"/>
                </a:cubicBezTo>
                <a:cubicBezTo>
                  <a:pt x="5886201" y="2730649"/>
                  <a:pt x="5890591" y="2727951"/>
                  <a:pt x="5894524" y="2724475"/>
                </a:cubicBezTo>
                <a:cubicBezTo>
                  <a:pt x="5898457" y="2720999"/>
                  <a:pt x="5901658" y="2716746"/>
                  <a:pt x="5904128" y="2711715"/>
                </a:cubicBezTo>
                <a:cubicBezTo>
                  <a:pt x="5906598" y="2706685"/>
                  <a:pt x="5907832" y="2701059"/>
                  <a:pt x="5907832" y="2694839"/>
                </a:cubicBezTo>
                <a:cubicBezTo>
                  <a:pt x="5907832" y="2686424"/>
                  <a:pt x="5905271" y="2677461"/>
                  <a:pt x="5900149" y="2667948"/>
                </a:cubicBezTo>
                <a:cubicBezTo>
                  <a:pt x="5908381" y="2667948"/>
                  <a:pt x="5916659" y="2669915"/>
                  <a:pt x="5924983" y="2673848"/>
                </a:cubicBezTo>
                <a:cubicBezTo>
                  <a:pt x="5933306" y="2677781"/>
                  <a:pt x="5941264" y="2683223"/>
                  <a:pt x="5948855" y="2690174"/>
                </a:cubicBezTo>
                <a:cubicBezTo>
                  <a:pt x="5956447" y="2697126"/>
                  <a:pt x="5963536" y="2705312"/>
                  <a:pt x="5970122" y="2714733"/>
                </a:cubicBezTo>
                <a:cubicBezTo>
                  <a:pt x="5976707" y="2724155"/>
                  <a:pt x="5982424" y="2734353"/>
                  <a:pt x="5987272" y="2745329"/>
                </a:cubicBezTo>
                <a:cubicBezTo>
                  <a:pt x="5992120" y="2756305"/>
                  <a:pt x="5995961" y="2767830"/>
                  <a:pt x="5998797" y="2779904"/>
                </a:cubicBezTo>
                <a:cubicBezTo>
                  <a:pt x="6001632" y="2791978"/>
                  <a:pt x="6003050" y="2804143"/>
                  <a:pt x="6003050" y="2816399"/>
                </a:cubicBezTo>
                <a:lnTo>
                  <a:pt x="6013751" y="2827650"/>
                </a:lnTo>
                <a:lnTo>
                  <a:pt x="6013751" y="2542546"/>
                </a:lnTo>
                <a:lnTo>
                  <a:pt x="6052935" y="2542546"/>
                </a:lnTo>
                <a:lnTo>
                  <a:pt x="6070004" y="2542546"/>
                </a:lnTo>
                <a:lnTo>
                  <a:pt x="6140744" y="2542546"/>
                </a:lnTo>
                <a:cubicBezTo>
                  <a:pt x="6133060" y="2549132"/>
                  <a:pt x="6125606" y="2557181"/>
                  <a:pt x="6118380" y="2566694"/>
                </a:cubicBezTo>
                <a:cubicBezTo>
                  <a:pt x="6111154" y="2576206"/>
                  <a:pt x="6104797" y="2586771"/>
                  <a:pt x="6099309" y="2598387"/>
                </a:cubicBezTo>
                <a:cubicBezTo>
                  <a:pt x="6093821" y="2610003"/>
                  <a:pt x="6089431" y="2622534"/>
                  <a:pt x="6086138" y="2635980"/>
                </a:cubicBezTo>
                <a:cubicBezTo>
                  <a:pt x="6082845" y="2649426"/>
                  <a:pt x="6081199" y="2663466"/>
                  <a:pt x="6081199" y="2678101"/>
                </a:cubicBezTo>
                <a:cubicBezTo>
                  <a:pt x="6081199" y="2691821"/>
                  <a:pt x="6081930" y="2704123"/>
                  <a:pt x="6083394" y="2715008"/>
                </a:cubicBezTo>
                <a:cubicBezTo>
                  <a:pt x="6084858" y="2725893"/>
                  <a:pt x="6086732" y="2735680"/>
                  <a:pt x="6089019" y="2744369"/>
                </a:cubicBezTo>
                <a:cubicBezTo>
                  <a:pt x="6091306" y="2753058"/>
                  <a:pt x="6093913" y="2760650"/>
                  <a:pt x="6096839" y="2767144"/>
                </a:cubicBezTo>
                <a:cubicBezTo>
                  <a:pt x="6099767" y="2773639"/>
                  <a:pt x="6102602" y="2779172"/>
                  <a:pt x="6105346" y="2783745"/>
                </a:cubicBezTo>
                <a:cubicBezTo>
                  <a:pt x="6109187" y="2790148"/>
                  <a:pt x="6113761" y="2796185"/>
                  <a:pt x="6119066" y="2801856"/>
                </a:cubicBezTo>
                <a:cubicBezTo>
                  <a:pt x="6124371" y="2807527"/>
                  <a:pt x="6130225" y="2812512"/>
                  <a:pt x="6136628" y="2816811"/>
                </a:cubicBezTo>
                <a:cubicBezTo>
                  <a:pt x="6143031" y="2821110"/>
                  <a:pt x="6150028" y="2824540"/>
                  <a:pt x="6157619" y="2827101"/>
                </a:cubicBezTo>
                <a:cubicBezTo>
                  <a:pt x="6165211" y="2829662"/>
                  <a:pt x="6173123" y="2830943"/>
                  <a:pt x="6181355" y="2830943"/>
                </a:cubicBezTo>
                <a:cubicBezTo>
                  <a:pt x="6187941" y="2830943"/>
                  <a:pt x="6193749" y="2829845"/>
                  <a:pt x="6198780" y="2827650"/>
                </a:cubicBezTo>
                <a:cubicBezTo>
                  <a:pt x="6203811" y="2825455"/>
                  <a:pt x="6208018" y="2822573"/>
                  <a:pt x="6211402" y="2819006"/>
                </a:cubicBezTo>
                <a:cubicBezTo>
                  <a:pt x="6214787" y="2815439"/>
                  <a:pt x="6217348" y="2811414"/>
                  <a:pt x="6219085" y="2806932"/>
                </a:cubicBezTo>
                <a:cubicBezTo>
                  <a:pt x="6220824" y="2802451"/>
                  <a:pt x="6221692" y="2797923"/>
                  <a:pt x="6221692" y="2793350"/>
                </a:cubicBezTo>
                <a:cubicBezTo>
                  <a:pt x="6221692" y="2788227"/>
                  <a:pt x="6220778" y="2783517"/>
                  <a:pt x="6218948" y="2779218"/>
                </a:cubicBezTo>
                <a:cubicBezTo>
                  <a:pt x="6217119" y="2774919"/>
                  <a:pt x="6214695" y="2771169"/>
                  <a:pt x="6211677" y="2767967"/>
                </a:cubicBezTo>
                <a:cubicBezTo>
                  <a:pt x="6208658" y="2764766"/>
                  <a:pt x="6205137" y="2762297"/>
                  <a:pt x="6201112" y="2760559"/>
                </a:cubicBezTo>
                <a:cubicBezTo>
                  <a:pt x="6197088" y="2758821"/>
                  <a:pt x="6192880" y="2757952"/>
                  <a:pt x="6188490" y="2757952"/>
                </a:cubicBezTo>
                <a:cubicBezTo>
                  <a:pt x="6184831" y="2757952"/>
                  <a:pt x="6181035" y="2758318"/>
                  <a:pt x="6177102" y="2759049"/>
                </a:cubicBezTo>
                <a:cubicBezTo>
                  <a:pt x="6173169" y="2759781"/>
                  <a:pt x="6169465" y="2761290"/>
                  <a:pt x="6165989" y="2763577"/>
                </a:cubicBezTo>
                <a:cubicBezTo>
                  <a:pt x="6162513" y="2765864"/>
                  <a:pt x="6159677" y="2769111"/>
                  <a:pt x="6157482" y="2773318"/>
                </a:cubicBezTo>
                <a:cubicBezTo>
                  <a:pt x="6155287" y="2777526"/>
                  <a:pt x="6154189" y="2783014"/>
                  <a:pt x="6154189" y="2789782"/>
                </a:cubicBezTo>
                <a:cubicBezTo>
                  <a:pt x="6154189" y="2790880"/>
                  <a:pt x="6154235" y="2791978"/>
                  <a:pt x="6154327" y="2793075"/>
                </a:cubicBezTo>
                <a:cubicBezTo>
                  <a:pt x="6154418" y="2794173"/>
                  <a:pt x="6154556" y="2795362"/>
                  <a:pt x="6154738" y="2796642"/>
                </a:cubicBezTo>
                <a:cubicBezTo>
                  <a:pt x="6147238" y="2795179"/>
                  <a:pt x="6140241" y="2791978"/>
                  <a:pt x="6133746" y="2787038"/>
                </a:cubicBezTo>
                <a:cubicBezTo>
                  <a:pt x="6127253" y="2782099"/>
                  <a:pt x="6121627" y="2775559"/>
                  <a:pt x="6116871" y="2767419"/>
                </a:cubicBezTo>
                <a:cubicBezTo>
                  <a:pt x="6112115" y="2759278"/>
                  <a:pt x="6108364" y="2749674"/>
                  <a:pt x="6105620" y="2738606"/>
                </a:cubicBezTo>
                <a:cubicBezTo>
                  <a:pt x="6102876" y="2727539"/>
                  <a:pt x="6101504" y="2715237"/>
                  <a:pt x="6101504" y="2701699"/>
                </a:cubicBezTo>
                <a:cubicBezTo>
                  <a:pt x="6101504" y="2687796"/>
                  <a:pt x="6103380" y="2674214"/>
                  <a:pt x="6107129" y="2660951"/>
                </a:cubicBezTo>
                <a:cubicBezTo>
                  <a:pt x="6110880" y="2647688"/>
                  <a:pt x="6115910" y="2635157"/>
                  <a:pt x="6122222" y="2623358"/>
                </a:cubicBezTo>
                <a:cubicBezTo>
                  <a:pt x="6128533" y="2611558"/>
                  <a:pt x="6135850" y="2600720"/>
                  <a:pt x="6144174" y="2590841"/>
                </a:cubicBezTo>
                <a:cubicBezTo>
                  <a:pt x="6152498" y="2580963"/>
                  <a:pt x="6161279" y="2572456"/>
                  <a:pt x="6170516" y="2565322"/>
                </a:cubicBezTo>
                <a:cubicBezTo>
                  <a:pt x="6179755" y="2558187"/>
                  <a:pt x="6189222" y="2552608"/>
                  <a:pt x="6198917" y="2548583"/>
                </a:cubicBezTo>
                <a:cubicBezTo>
                  <a:pt x="6208613" y="2544559"/>
                  <a:pt x="6217851" y="2542546"/>
                  <a:pt x="6226631" y="2542546"/>
                </a:cubicBezTo>
                <a:lnTo>
                  <a:pt x="6233910" y="2542546"/>
                </a:lnTo>
                <a:lnTo>
                  <a:pt x="6255992" y="2542546"/>
                </a:lnTo>
                <a:lnTo>
                  <a:pt x="6565113" y="2542546"/>
                </a:lnTo>
                <a:lnTo>
                  <a:pt x="6550021" y="2521966"/>
                </a:lnTo>
                <a:lnTo>
                  <a:pt x="6240900" y="2521966"/>
                </a:lnTo>
                <a:lnTo>
                  <a:pt x="6218818" y="2521966"/>
                </a:lnTo>
                <a:lnTo>
                  <a:pt x="6054912" y="2521966"/>
                </a:lnTo>
                <a:lnTo>
                  <a:pt x="6037843" y="2521966"/>
                </a:lnTo>
                <a:lnTo>
                  <a:pt x="5814857" y="2521966"/>
                </a:lnTo>
                <a:lnTo>
                  <a:pt x="5799718" y="2521966"/>
                </a:lnTo>
                <a:lnTo>
                  <a:pt x="5773422" y="2521966"/>
                </a:lnTo>
                <a:cubicBezTo>
                  <a:pt x="5772324" y="2518673"/>
                  <a:pt x="5771227" y="2514374"/>
                  <a:pt x="5770129" y="2509069"/>
                </a:cubicBezTo>
                <a:cubicBezTo>
                  <a:pt x="5769032" y="2503764"/>
                  <a:pt x="5767705" y="2498368"/>
                  <a:pt x="5766150" y="2492880"/>
                </a:cubicBezTo>
                <a:cubicBezTo>
                  <a:pt x="5764596" y="2487392"/>
                  <a:pt x="5762675" y="2482361"/>
                  <a:pt x="5760388" y="2477788"/>
                </a:cubicBezTo>
                <a:cubicBezTo>
                  <a:pt x="5758101" y="2473214"/>
                  <a:pt x="5755220" y="2470104"/>
                  <a:pt x="5751744" y="2468458"/>
                </a:cubicBezTo>
                <a:close/>
                <a:moveTo>
                  <a:pt x="5199294" y="2468458"/>
                </a:moveTo>
                <a:lnTo>
                  <a:pt x="5199294" y="2558736"/>
                </a:lnTo>
                <a:cubicBezTo>
                  <a:pt x="5196185" y="2553248"/>
                  <a:pt x="5193395" y="2548446"/>
                  <a:pt x="5190925" y="2544330"/>
                </a:cubicBezTo>
                <a:cubicBezTo>
                  <a:pt x="5188455" y="2540214"/>
                  <a:pt x="5185849" y="2536692"/>
                  <a:pt x="5183104" y="2533766"/>
                </a:cubicBezTo>
                <a:cubicBezTo>
                  <a:pt x="5180360" y="2530839"/>
                  <a:pt x="5177342" y="2528415"/>
                  <a:pt x="5174049" y="2526494"/>
                </a:cubicBezTo>
                <a:lnTo>
                  <a:pt x="5165396" y="2523173"/>
                </a:lnTo>
                <a:lnTo>
                  <a:pt x="5164510" y="2521966"/>
                </a:lnTo>
                <a:lnTo>
                  <a:pt x="5162250" y="2521966"/>
                </a:lnTo>
                <a:lnTo>
                  <a:pt x="5142493" y="2521966"/>
                </a:lnTo>
                <a:lnTo>
                  <a:pt x="4771018" y="2521966"/>
                </a:lnTo>
                <a:lnTo>
                  <a:pt x="4786110" y="2542546"/>
                </a:lnTo>
                <a:lnTo>
                  <a:pt x="4899164" y="2542546"/>
                </a:lnTo>
                <a:cubicBezTo>
                  <a:pt x="4894591" y="2546205"/>
                  <a:pt x="4889972" y="2550687"/>
                  <a:pt x="4885307" y="2555992"/>
                </a:cubicBezTo>
                <a:cubicBezTo>
                  <a:pt x="4880642" y="2561297"/>
                  <a:pt x="4876434" y="2567151"/>
                  <a:pt x="4872684" y="2573554"/>
                </a:cubicBezTo>
                <a:cubicBezTo>
                  <a:pt x="4868934" y="2579956"/>
                  <a:pt x="4865870" y="2586862"/>
                  <a:pt x="4863492" y="2594271"/>
                </a:cubicBezTo>
                <a:cubicBezTo>
                  <a:pt x="4861113" y="2601680"/>
                  <a:pt x="4859925" y="2609409"/>
                  <a:pt x="4859925" y="2617458"/>
                </a:cubicBezTo>
                <a:cubicBezTo>
                  <a:pt x="4859925" y="2630264"/>
                  <a:pt x="4861937" y="2641377"/>
                  <a:pt x="4865961" y="2650798"/>
                </a:cubicBezTo>
                <a:cubicBezTo>
                  <a:pt x="4869986" y="2660219"/>
                  <a:pt x="4875062" y="2668039"/>
                  <a:pt x="4881191" y="2674259"/>
                </a:cubicBezTo>
                <a:cubicBezTo>
                  <a:pt x="4887319" y="2680479"/>
                  <a:pt x="4894088" y="2685098"/>
                  <a:pt x="4901496" y="2688116"/>
                </a:cubicBezTo>
                <a:cubicBezTo>
                  <a:pt x="4908905" y="2691135"/>
                  <a:pt x="4915994" y="2692644"/>
                  <a:pt x="4922763" y="2692644"/>
                </a:cubicBezTo>
                <a:cubicBezTo>
                  <a:pt x="4927702" y="2692644"/>
                  <a:pt x="4932869" y="2691775"/>
                  <a:pt x="4938266" y="2690037"/>
                </a:cubicBezTo>
                <a:cubicBezTo>
                  <a:pt x="4943663" y="2688300"/>
                  <a:pt x="4948831" y="2686287"/>
                  <a:pt x="4953770" y="2684000"/>
                </a:cubicBezTo>
                <a:cubicBezTo>
                  <a:pt x="4958709" y="2681714"/>
                  <a:pt x="4963145" y="2679473"/>
                  <a:pt x="4967078" y="2677278"/>
                </a:cubicBezTo>
                <a:cubicBezTo>
                  <a:pt x="4971012" y="2675082"/>
                  <a:pt x="4974076" y="2673528"/>
                  <a:pt x="4976271" y="2672613"/>
                </a:cubicBezTo>
                <a:cubicBezTo>
                  <a:pt x="4977369" y="2675174"/>
                  <a:pt x="4978741" y="2678330"/>
                  <a:pt x="4980387" y="2682080"/>
                </a:cubicBezTo>
                <a:cubicBezTo>
                  <a:pt x="4982033" y="2685830"/>
                  <a:pt x="4982857" y="2690540"/>
                  <a:pt x="4982857" y="2696211"/>
                </a:cubicBezTo>
                <a:cubicBezTo>
                  <a:pt x="4982857" y="2701517"/>
                  <a:pt x="4981759" y="2706913"/>
                  <a:pt x="4979564" y="2712401"/>
                </a:cubicBezTo>
                <a:cubicBezTo>
                  <a:pt x="4977369" y="2717889"/>
                  <a:pt x="4974030" y="2722920"/>
                  <a:pt x="4969548" y="2727493"/>
                </a:cubicBezTo>
                <a:cubicBezTo>
                  <a:pt x="4965066" y="2732067"/>
                  <a:pt x="4959349" y="2735771"/>
                  <a:pt x="4952398" y="2738606"/>
                </a:cubicBezTo>
                <a:cubicBezTo>
                  <a:pt x="4945446" y="2741442"/>
                  <a:pt x="4937306" y="2742860"/>
                  <a:pt x="4927976" y="2742860"/>
                </a:cubicBezTo>
                <a:cubicBezTo>
                  <a:pt x="4912244" y="2742860"/>
                  <a:pt x="4897746" y="2738332"/>
                  <a:pt x="4884483" y="2729277"/>
                </a:cubicBezTo>
                <a:cubicBezTo>
                  <a:pt x="4871221" y="2720221"/>
                  <a:pt x="4859741" y="2707782"/>
                  <a:pt x="4850046" y="2691958"/>
                </a:cubicBezTo>
                <a:cubicBezTo>
                  <a:pt x="4840350" y="2676134"/>
                  <a:pt x="4832759" y="2657521"/>
                  <a:pt x="4827271" y="2636117"/>
                </a:cubicBezTo>
                <a:cubicBezTo>
                  <a:pt x="4821783" y="2614714"/>
                  <a:pt x="4818947" y="2591664"/>
                  <a:pt x="4818764" y="2566968"/>
                </a:cubicBezTo>
                <a:lnTo>
                  <a:pt x="4804221" y="2559011"/>
                </a:lnTo>
                <a:cubicBezTo>
                  <a:pt x="4804038" y="2561572"/>
                  <a:pt x="4803947" y="2564087"/>
                  <a:pt x="4803947" y="2566557"/>
                </a:cubicBezTo>
                <a:cubicBezTo>
                  <a:pt x="4803947" y="2569026"/>
                  <a:pt x="4803947" y="2571542"/>
                  <a:pt x="4803947" y="2574103"/>
                </a:cubicBezTo>
                <a:cubicBezTo>
                  <a:pt x="4803947" y="2591116"/>
                  <a:pt x="4805135" y="2607900"/>
                  <a:pt x="4807514" y="2624455"/>
                </a:cubicBezTo>
                <a:cubicBezTo>
                  <a:pt x="4809892" y="2641011"/>
                  <a:pt x="4813413" y="2656789"/>
                  <a:pt x="4818078" y="2671790"/>
                </a:cubicBezTo>
                <a:cubicBezTo>
                  <a:pt x="4822743" y="2686790"/>
                  <a:pt x="4828643" y="2700693"/>
                  <a:pt x="4835777" y="2713499"/>
                </a:cubicBezTo>
                <a:cubicBezTo>
                  <a:pt x="4842912" y="2726304"/>
                  <a:pt x="4851189" y="2737418"/>
                  <a:pt x="4860611" y="2746838"/>
                </a:cubicBezTo>
                <a:cubicBezTo>
                  <a:pt x="4870031" y="2756260"/>
                  <a:pt x="4880687" y="2763623"/>
                  <a:pt x="4892578" y="2768928"/>
                </a:cubicBezTo>
                <a:cubicBezTo>
                  <a:pt x="4904469" y="2774233"/>
                  <a:pt x="4917549" y="2776885"/>
                  <a:pt x="4931818" y="2776885"/>
                </a:cubicBezTo>
                <a:cubicBezTo>
                  <a:pt x="4942611" y="2776885"/>
                  <a:pt x="4952215" y="2775011"/>
                  <a:pt x="4960630" y="2771260"/>
                </a:cubicBezTo>
                <a:cubicBezTo>
                  <a:pt x="4969045" y="2767510"/>
                  <a:pt x="4976225" y="2762479"/>
                  <a:pt x="4982171" y="2756168"/>
                </a:cubicBezTo>
                <a:cubicBezTo>
                  <a:pt x="4988116" y="2749857"/>
                  <a:pt x="4992781" y="2742540"/>
                  <a:pt x="4996165" y="2734216"/>
                </a:cubicBezTo>
                <a:cubicBezTo>
                  <a:pt x="4999549" y="2725893"/>
                  <a:pt x="5001607" y="2717066"/>
                  <a:pt x="5002339" y="2707736"/>
                </a:cubicBezTo>
                <a:cubicBezTo>
                  <a:pt x="5006547" y="2715968"/>
                  <a:pt x="5011257" y="2723789"/>
                  <a:pt x="5016470" y="2731198"/>
                </a:cubicBezTo>
                <a:cubicBezTo>
                  <a:pt x="5021684" y="2738606"/>
                  <a:pt x="5027309" y="2745055"/>
                  <a:pt x="5033346" y="2750543"/>
                </a:cubicBezTo>
                <a:cubicBezTo>
                  <a:pt x="5039383" y="2756031"/>
                  <a:pt x="5045740" y="2760421"/>
                  <a:pt x="5052417" y="2763714"/>
                </a:cubicBezTo>
                <a:cubicBezTo>
                  <a:pt x="5059095" y="2767007"/>
                  <a:pt x="5066000" y="2768653"/>
                  <a:pt x="5073134" y="2768653"/>
                </a:cubicBezTo>
                <a:cubicBezTo>
                  <a:pt x="5081001" y="2768653"/>
                  <a:pt x="5088044" y="2767190"/>
                  <a:pt x="5094263" y="2764263"/>
                </a:cubicBezTo>
                <a:cubicBezTo>
                  <a:pt x="5100483" y="2761336"/>
                  <a:pt x="5105743" y="2757449"/>
                  <a:pt x="5110042" y="2752601"/>
                </a:cubicBezTo>
                <a:cubicBezTo>
                  <a:pt x="5114341" y="2747753"/>
                  <a:pt x="5117633" y="2742174"/>
                  <a:pt x="5119920" y="2735862"/>
                </a:cubicBezTo>
                <a:cubicBezTo>
                  <a:pt x="5122207" y="2729551"/>
                  <a:pt x="5123350" y="2723011"/>
                  <a:pt x="5123350" y="2716243"/>
                </a:cubicBezTo>
                <a:cubicBezTo>
                  <a:pt x="5123350" y="2711487"/>
                  <a:pt x="5122847" y="2706730"/>
                  <a:pt x="5121841" y="2701974"/>
                </a:cubicBezTo>
                <a:cubicBezTo>
                  <a:pt x="5120835" y="2697218"/>
                  <a:pt x="5119463" y="2692736"/>
                  <a:pt x="5117725" y="2688528"/>
                </a:cubicBezTo>
                <a:cubicBezTo>
                  <a:pt x="5115987" y="2684321"/>
                  <a:pt x="5113975" y="2680433"/>
                  <a:pt x="5111688" y="2676866"/>
                </a:cubicBezTo>
                <a:cubicBezTo>
                  <a:pt x="5109401" y="2673299"/>
                  <a:pt x="5106886" y="2670326"/>
                  <a:pt x="5104142" y="2667948"/>
                </a:cubicBezTo>
                <a:cubicBezTo>
                  <a:pt x="5109996" y="2661545"/>
                  <a:pt x="5114569" y="2654274"/>
                  <a:pt x="5117862" y="2646133"/>
                </a:cubicBezTo>
                <a:cubicBezTo>
                  <a:pt x="5121155" y="2637992"/>
                  <a:pt x="5122801" y="2629532"/>
                  <a:pt x="5122801" y="2620751"/>
                </a:cubicBezTo>
                <a:cubicBezTo>
                  <a:pt x="5122801" y="2614348"/>
                  <a:pt x="5121841" y="2608083"/>
                  <a:pt x="5119920" y="2601954"/>
                </a:cubicBezTo>
                <a:cubicBezTo>
                  <a:pt x="5117999" y="2595826"/>
                  <a:pt x="5115073" y="2590430"/>
                  <a:pt x="5111139" y="2585765"/>
                </a:cubicBezTo>
                <a:cubicBezTo>
                  <a:pt x="5107206" y="2581100"/>
                  <a:pt x="5102130" y="2577350"/>
                  <a:pt x="5095910" y="2574514"/>
                </a:cubicBezTo>
                <a:cubicBezTo>
                  <a:pt x="5089690" y="2571679"/>
                  <a:pt x="5082282" y="2570261"/>
                  <a:pt x="5073683" y="2570261"/>
                </a:cubicBezTo>
                <a:cubicBezTo>
                  <a:pt x="5065269" y="2570261"/>
                  <a:pt x="5057677" y="2571679"/>
                  <a:pt x="5050908" y="2574514"/>
                </a:cubicBezTo>
                <a:cubicBezTo>
                  <a:pt x="5044140" y="2577350"/>
                  <a:pt x="5038057" y="2581100"/>
                  <a:pt x="5032660" y="2585765"/>
                </a:cubicBezTo>
                <a:cubicBezTo>
                  <a:pt x="5027264" y="2590430"/>
                  <a:pt x="5022507" y="2595735"/>
                  <a:pt x="5018391" y="2601680"/>
                </a:cubicBezTo>
                <a:cubicBezTo>
                  <a:pt x="5014275" y="2607625"/>
                  <a:pt x="5010662" y="2613708"/>
                  <a:pt x="5007553" y="2619928"/>
                </a:cubicBezTo>
                <a:cubicBezTo>
                  <a:pt x="5004443" y="2626148"/>
                  <a:pt x="5001790" y="2632276"/>
                  <a:pt x="4999595" y="2638313"/>
                </a:cubicBezTo>
                <a:cubicBezTo>
                  <a:pt x="4997400" y="2644349"/>
                  <a:pt x="4995479" y="2649746"/>
                  <a:pt x="4993833" y="2654502"/>
                </a:cubicBezTo>
                <a:cubicBezTo>
                  <a:pt x="4983223" y="2640416"/>
                  <a:pt x="4974670" y="2627702"/>
                  <a:pt x="4968176" y="2616360"/>
                </a:cubicBezTo>
                <a:cubicBezTo>
                  <a:pt x="4961682" y="2605019"/>
                  <a:pt x="4956560" y="2595094"/>
                  <a:pt x="4952810" y="2586588"/>
                </a:cubicBezTo>
                <a:cubicBezTo>
                  <a:pt x="4949059" y="2578081"/>
                  <a:pt x="4946315" y="2570901"/>
                  <a:pt x="4944577" y="2565047"/>
                </a:cubicBezTo>
                <a:cubicBezTo>
                  <a:pt x="4942840" y="2559194"/>
                  <a:pt x="4941422" y="2554712"/>
                  <a:pt x="4940324" y="2551602"/>
                </a:cubicBezTo>
                <a:lnTo>
                  <a:pt x="4952672" y="2542546"/>
                </a:lnTo>
                <a:lnTo>
                  <a:pt x="5157585" y="2542546"/>
                </a:lnTo>
                <a:lnTo>
                  <a:pt x="5165543" y="2542546"/>
                </a:lnTo>
                <a:cubicBezTo>
                  <a:pt x="5168653" y="2543095"/>
                  <a:pt x="5172174" y="2545382"/>
                  <a:pt x="5176107" y="2549406"/>
                </a:cubicBezTo>
                <a:cubicBezTo>
                  <a:pt x="5180041" y="2553431"/>
                  <a:pt x="5183699" y="2558004"/>
                  <a:pt x="5187083" y="2563127"/>
                </a:cubicBezTo>
                <a:cubicBezTo>
                  <a:pt x="5190468" y="2568249"/>
                  <a:pt x="5193349" y="2573279"/>
                  <a:pt x="5195727" y="2578219"/>
                </a:cubicBezTo>
                <a:cubicBezTo>
                  <a:pt x="5198105" y="2583158"/>
                  <a:pt x="5199294" y="2586817"/>
                  <a:pt x="5199294" y="2589195"/>
                </a:cubicBezTo>
                <a:lnTo>
                  <a:pt x="5199294" y="2810637"/>
                </a:lnTo>
                <a:lnTo>
                  <a:pt x="5221246" y="2830394"/>
                </a:lnTo>
                <a:lnTo>
                  <a:pt x="5221246" y="2542546"/>
                </a:lnTo>
                <a:lnTo>
                  <a:pt x="5277499" y="2542546"/>
                </a:lnTo>
                <a:lnTo>
                  <a:pt x="5262407" y="2521966"/>
                </a:lnTo>
                <a:lnTo>
                  <a:pt x="5220972" y="2521966"/>
                </a:lnTo>
                <a:cubicBezTo>
                  <a:pt x="5219874" y="2518673"/>
                  <a:pt x="5218777" y="2514374"/>
                  <a:pt x="5217679" y="2509069"/>
                </a:cubicBezTo>
                <a:cubicBezTo>
                  <a:pt x="5216582" y="2503764"/>
                  <a:pt x="5215255" y="2498368"/>
                  <a:pt x="5213700" y="2492880"/>
                </a:cubicBezTo>
                <a:cubicBezTo>
                  <a:pt x="5212146" y="2487392"/>
                  <a:pt x="5210225" y="2482361"/>
                  <a:pt x="5207938" y="2477788"/>
                </a:cubicBezTo>
                <a:cubicBezTo>
                  <a:pt x="5205651" y="2473214"/>
                  <a:pt x="5202770" y="2470104"/>
                  <a:pt x="5199294" y="2468458"/>
                </a:cubicBezTo>
                <a:close/>
                <a:moveTo>
                  <a:pt x="3932469" y="2468458"/>
                </a:moveTo>
                <a:lnTo>
                  <a:pt x="3932469" y="2558736"/>
                </a:lnTo>
                <a:cubicBezTo>
                  <a:pt x="3929359" y="2553248"/>
                  <a:pt x="3926570" y="2548446"/>
                  <a:pt x="3924100" y="2544330"/>
                </a:cubicBezTo>
                <a:cubicBezTo>
                  <a:pt x="3921630" y="2540214"/>
                  <a:pt x="3919024" y="2536692"/>
                  <a:pt x="3916280" y="2533766"/>
                </a:cubicBezTo>
                <a:cubicBezTo>
                  <a:pt x="3913536" y="2530839"/>
                  <a:pt x="3910517" y="2528415"/>
                  <a:pt x="3907224" y="2526494"/>
                </a:cubicBezTo>
                <a:lnTo>
                  <a:pt x="3900525" y="2523923"/>
                </a:lnTo>
                <a:lnTo>
                  <a:pt x="3899090" y="2521966"/>
                </a:lnTo>
                <a:lnTo>
                  <a:pt x="3895425" y="2521966"/>
                </a:lnTo>
                <a:lnTo>
                  <a:pt x="3875668" y="2521966"/>
                </a:lnTo>
                <a:lnTo>
                  <a:pt x="3621526" y="2521966"/>
                </a:lnTo>
                <a:lnTo>
                  <a:pt x="3600266" y="2521966"/>
                </a:lnTo>
                <a:lnTo>
                  <a:pt x="3418472" y="2521966"/>
                </a:lnTo>
                <a:lnTo>
                  <a:pt x="3433563" y="2542546"/>
                </a:lnTo>
                <a:lnTo>
                  <a:pt x="3521372" y="2542546"/>
                </a:lnTo>
                <a:cubicBezTo>
                  <a:pt x="3513689" y="2549132"/>
                  <a:pt x="3506234" y="2557181"/>
                  <a:pt x="3499009" y="2566694"/>
                </a:cubicBezTo>
                <a:cubicBezTo>
                  <a:pt x="3491783" y="2576206"/>
                  <a:pt x="3485425" y="2586771"/>
                  <a:pt x="3479937" y="2598387"/>
                </a:cubicBezTo>
                <a:cubicBezTo>
                  <a:pt x="3474450" y="2610003"/>
                  <a:pt x="3470059" y="2622534"/>
                  <a:pt x="3466765" y="2635980"/>
                </a:cubicBezTo>
                <a:cubicBezTo>
                  <a:pt x="3463473" y="2649426"/>
                  <a:pt x="3461827" y="2663466"/>
                  <a:pt x="3461827" y="2678101"/>
                </a:cubicBezTo>
                <a:cubicBezTo>
                  <a:pt x="3461827" y="2691821"/>
                  <a:pt x="3462558" y="2704123"/>
                  <a:pt x="3464022" y="2715008"/>
                </a:cubicBezTo>
                <a:cubicBezTo>
                  <a:pt x="3465485" y="2725893"/>
                  <a:pt x="3467360" y="2735680"/>
                  <a:pt x="3469648" y="2744369"/>
                </a:cubicBezTo>
                <a:cubicBezTo>
                  <a:pt x="3471934" y="2753058"/>
                  <a:pt x="3474541" y="2760650"/>
                  <a:pt x="3477468" y="2767144"/>
                </a:cubicBezTo>
                <a:cubicBezTo>
                  <a:pt x="3480394" y="2773639"/>
                  <a:pt x="3483230" y="2779172"/>
                  <a:pt x="3485974" y="2783745"/>
                </a:cubicBezTo>
                <a:cubicBezTo>
                  <a:pt x="3489816" y="2790148"/>
                  <a:pt x="3494389" y="2796185"/>
                  <a:pt x="3499694" y="2801856"/>
                </a:cubicBezTo>
                <a:cubicBezTo>
                  <a:pt x="3504999" y="2807527"/>
                  <a:pt x="3510853" y="2812512"/>
                  <a:pt x="3517256" y="2816811"/>
                </a:cubicBezTo>
                <a:cubicBezTo>
                  <a:pt x="3523658" y="2821110"/>
                  <a:pt x="3530656" y="2824540"/>
                  <a:pt x="3538245" y="2827101"/>
                </a:cubicBezTo>
                <a:cubicBezTo>
                  <a:pt x="3545836" y="2829662"/>
                  <a:pt x="3553748" y="2830943"/>
                  <a:pt x="3561980" y="2830943"/>
                </a:cubicBezTo>
                <a:cubicBezTo>
                  <a:pt x="3568566" y="2830943"/>
                  <a:pt x="3574374" y="2829845"/>
                  <a:pt x="3579405" y="2827650"/>
                </a:cubicBezTo>
                <a:cubicBezTo>
                  <a:pt x="3584436" y="2825455"/>
                  <a:pt x="3588643" y="2822573"/>
                  <a:pt x="3592027" y="2819006"/>
                </a:cubicBezTo>
                <a:cubicBezTo>
                  <a:pt x="3595411" y="2815439"/>
                  <a:pt x="3597973" y="2811414"/>
                  <a:pt x="3599711" y="2806932"/>
                </a:cubicBezTo>
                <a:cubicBezTo>
                  <a:pt x="3601448" y="2802451"/>
                  <a:pt x="3602317" y="2797923"/>
                  <a:pt x="3602317" y="2793350"/>
                </a:cubicBezTo>
                <a:cubicBezTo>
                  <a:pt x="3602317" y="2788227"/>
                  <a:pt x="3601403" y="2783517"/>
                  <a:pt x="3599573" y="2779218"/>
                </a:cubicBezTo>
                <a:cubicBezTo>
                  <a:pt x="3597744" y="2774919"/>
                  <a:pt x="3595320" y="2771169"/>
                  <a:pt x="3592302" y="2767967"/>
                </a:cubicBezTo>
                <a:cubicBezTo>
                  <a:pt x="3589283" y="2764766"/>
                  <a:pt x="3585762" y="2762297"/>
                  <a:pt x="3581737" y="2760559"/>
                </a:cubicBezTo>
                <a:cubicBezTo>
                  <a:pt x="3577713" y="2758821"/>
                  <a:pt x="3573505" y="2757952"/>
                  <a:pt x="3569115" y="2757952"/>
                </a:cubicBezTo>
                <a:cubicBezTo>
                  <a:pt x="3565456" y="2757952"/>
                  <a:pt x="3561660" y="2758318"/>
                  <a:pt x="3557727" y="2759049"/>
                </a:cubicBezTo>
                <a:cubicBezTo>
                  <a:pt x="3553794" y="2759781"/>
                  <a:pt x="3550090" y="2761290"/>
                  <a:pt x="3546614" y="2763577"/>
                </a:cubicBezTo>
                <a:cubicBezTo>
                  <a:pt x="3543138" y="2765864"/>
                  <a:pt x="3540303" y="2769111"/>
                  <a:pt x="3538107" y="2773318"/>
                </a:cubicBezTo>
                <a:cubicBezTo>
                  <a:pt x="3535912" y="2777526"/>
                  <a:pt x="3534815" y="2783014"/>
                  <a:pt x="3534815" y="2789782"/>
                </a:cubicBezTo>
                <a:cubicBezTo>
                  <a:pt x="3534815" y="2790880"/>
                  <a:pt x="3534860" y="2791978"/>
                  <a:pt x="3534952" y="2793075"/>
                </a:cubicBezTo>
                <a:cubicBezTo>
                  <a:pt x="3535043" y="2794173"/>
                  <a:pt x="3535181" y="2795362"/>
                  <a:pt x="3535363" y="2796642"/>
                </a:cubicBezTo>
                <a:cubicBezTo>
                  <a:pt x="3527866" y="2795179"/>
                  <a:pt x="3520869" y="2791978"/>
                  <a:pt x="3514374" y="2787038"/>
                </a:cubicBezTo>
                <a:cubicBezTo>
                  <a:pt x="3507880" y="2782099"/>
                  <a:pt x="3502254" y="2775559"/>
                  <a:pt x="3497499" y="2767419"/>
                </a:cubicBezTo>
                <a:cubicBezTo>
                  <a:pt x="3492743" y="2759278"/>
                  <a:pt x="3488992" y="2749674"/>
                  <a:pt x="3486248" y="2738606"/>
                </a:cubicBezTo>
                <a:cubicBezTo>
                  <a:pt x="3483504" y="2727539"/>
                  <a:pt x="3482132" y="2715237"/>
                  <a:pt x="3482132" y="2701699"/>
                </a:cubicBezTo>
                <a:cubicBezTo>
                  <a:pt x="3482132" y="2687796"/>
                  <a:pt x="3484007" y="2674214"/>
                  <a:pt x="3487758" y="2660951"/>
                </a:cubicBezTo>
                <a:cubicBezTo>
                  <a:pt x="3491508" y="2647688"/>
                  <a:pt x="3496539" y="2635157"/>
                  <a:pt x="3502850" y="2623358"/>
                </a:cubicBezTo>
                <a:cubicBezTo>
                  <a:pt x="3509161" y="2611558"/>
                  <a:pt x="3516478" y="2600720"/>
                  <a:pt x="3524802" y="2590841"/>
                </a:cubicBezTo>
                <a:cubicBezTo>
                  <a:pt x="3533122" y="2580963"/>
                  <a:pt x="3541903" y="2572456"/>
                  <a:pt x="3551141" y="2565322"/>
                </a:cubicBezTo>
                <a:cubicBezTo>
                  <a:pt x="3560380" y="2558187"/>
                  <a:pt x="3569846" y="2552608"/>
                  <a:pt x="3579542" y="2548583"/>
                </a:cubicBezTo>
                <a:cubicBezTo>
                  <a:pt x="3589238" y="2544559"/>
                  <a:pt x="3598476" y="2542546"/>
                  <a:pt x="3607257" y="2542546"/>
                </a:cubicBezTo>
                <a:lnTo>
                  <a:pt x="3614535" y="2542546"/>
                </a:lnTo>
                <a:lnTo>
                  <a:pt x="3636618" y="2542546"/>
                </a:lnTo>
                <a:lnTo>
                  <a:pt x="3835978" y="2542546"/>
                </a:lnTo>
                <a:lnTo>
                  <a:pt x="3835978" y="2616909"/>
                </a:lnTo>
                <a:cubicBezTo>
                  <a:pt x="3833234" y="2612702"/>
                  <a:pt x="3830215" y="2608357"/>
                  <a:pt x="3826922" y="2603875"/>
                </a:cubicBezTo>
                <a:cubicBezTo>
                  <a:pt x="3823629" y="2599393"/>
                  <a:pt x="3820062" y="2595277"/>
                  <a:pt x="3816221" y="2591527"/>
                </a:cubicBezTo>
                <a:cubicBezTo>
                  <a:pt x="3812379" y="2587777"/>
                  <a:pt x="3808309" y="2584713"/>
                  <a:pt x="3804010" y="2582335"/>
                </a:cubicBezTo>
                <a:cubicBezTo>
                  <a:pt x="3799711" y="2579956"/>
                  <a:pt x="3795092" y="2578767"/>
                  <a:pt x="3790152" y="2578767"/>
                </a:cubicBezTo>
                <a:cubicBezTo>
                  <a:pt x="3786494" y="2578767"/>
                  <a:pt x="3782972" y="2579408"/>
                  <a:pt x="3779588" y="2580688"/>
                </a:cubicBezTo>
                <a:cubicBezTo>
                  <a:pt x="3776204" y="2581969"/>
                  <a:pt x="3773185" y="2583981"/>
                  <a:pt x="3770533" y="2586725"/>
                </a:cubicBezTo>
                <a:cubicBezTo>
                  <a:pt x="3767880" y="2589469"/>
                  <a:pt x="3765731" y="2593082"/>
                  <a:pt x="3764084" y="2597564"/>
                </a:cubicBezTo>
                <a:cubicBezTo>
                  <a:pt x="3762438" y="2602046"/>
                  <a:pt x="3761523" y="2607397"/>
                  <a:pt x="3761340" y="2613616"/>
                </a:cubicBezTo>
                <a:cubicBezTo>
                  <a:pt x="3754572" y="2605933"/>
                  <a:pt x="3748215" y="2599622"/>
                  <a:pt x="3742269" y="2594683"/>
                </a:cubicBezTo>
                <a:cubicBezTo>
                  <a:pt x="3736324" y="2589744"/>
                  <a:pt x="3730561" y="2585856"/>
                  <a:pt x="3724982" y="2583021"/>
                </a:cubicBezTo>
                <a:cubicBezTo>
                  <a:pt x="3719402" y="2580185"/>
                  <a:pt x="3713960" y="2578173"/>
                  <a:pt x="3708655" y="2576984"/>
                </a:cubicBezTo>
                <a:cubicBezTo>
                  <a:pt x="3703350" y="2575795"/>
                  <a:pt x="3698045" y="2575200"/>
                  <a:pt x="3692740" y="2575200"/>
                </a:cubicBezTo>
                <a:cubicBezTo>
                  <a:pt x="3683227" y="2575200"/>
                  <a:pt x="3674172" y="2576984"/>
                  <a:pt x="3665574" y="2580551"/>
                </a:cubicBezTo>
                <a:cubicBezTo>
                  <a:pt x="3656976" y="2584118"/>
                  <a:pt x="3649384" y="2589241"/>
                  <a:pt x="3642799" y="2595918"/>
                </a:cubicBezTo>
                <a:cubicBezTo>
                  <a:pt x="3636213" y="2602595"/>
                  <a:pt x="3630999" y="2610689"/>
                  <a:pt x="3627158" y="2620202"/>
                </a:cubicBezTo>
                <a:cubicBezTo>
                  <a:pt x="3623316" y="2629715"/>
                  <a:pt x="3621395" y="2640416"/>
                  <a:pt x="3621395" y="2652307"/>
                </a:cubicBezTo>
                <a:cubicBezTo>
                  <a:pt x="3621395" y="2665844"/>
                  <a:pt x="3623362" y="2677964"/>
                  <a:pt x="3627295" y="2688665"/>
                </a:cubicBezTo>
                <a:cubicBezTo>
                  <a:pt x="3631228" y="2699367"/>
                  <a:pt x="3636533" y="2708377"/>
                  <a:pt x="3643210" y="2715694"/>
                </a:cubicBezTo>
                <a:cubicBezTo>
                  <a:pt x="3649887" y="2723011"/>
                  <a:pt x="3657570" y="2728591"/>
                  <a:pt x="3666260" y="2732432"/>
                </a:cubicBezTo>
                <a:cubicBezTo>
                  <a:pt x="3674949" y="2736274"/>
                  <a:pt x="3683959" y="2738195"/>
                  <a:pt x="3693289" y="2738195"/>
                </a:cubicBezTo>
                <a:cubicBezTo>
                  <a:pt x="3699874" y="2738195"/>
                  <a:pt x="3705865" y="2737143"/>
                  <a:pt x="3711262" y="2735039"/>
                </a:cubicBezTo>
                <a:cubicBezTo>
                  <a:pt x="3716658" y="2732936"/>
                  <a:pt x="3721278" y="2730191"/>
                  <a:pt x="3725119" y="2726807"/>
                </a:cubicBezTo>
                <a:cubicBezTo>
                  <a:pt x="3728961" y="2723423"/>
                  <a:pt x="3731933" y="2719490"/>
                  <a:pt x="3734037" y="2715008"/>
                </a:cubicBezTo>
                <a:cubicBezTo>
                  <a:pt x="3736141" y="2710526"/>
                  <a:pt x="3737193" y="2705907"/>
                  <a:pt x="3737193" y="2701151"/>
                </a:cubicBezTo>
                <a:cubicBezTo>
                  <a:pt x="3737193" y="2697309"/>
                  <a:pt x="3736507" y="2693422"/>
                  <a:pt x="3735135" y="2689488"/>
                </a:cubicBezTo>
                <a:cubicBezTo>
                  <a:pt x="3733763" y="2685556"/>
                  <a:pt x="3731705" y="2681942"/>
                  <a:pt x="3728961" y="2678650"/>
                </a:cubicBezTo>
                <a:cubicBezTo>
                  <a:pt x="3726217" y="2675357"/>
                  <a:pt x="3722787" y="2672659"/>
                  <a:pt x="3718671" y="2670555"/>
                </a:cubicBezTo>
                <a:cubicBezTo>
                  <a:pt x="3714555" y="2668451"/>
                  <a:pt x="3709844" y="2667399"/>
                  <a:pt x="3704539" y="2667399"/>
                </a:cubicBezTo>
                <a:cubicBezTo>
                  <a:pt x="3700515" y="2667399"/>
                  <a:pt x="3696581" y="2668085"/>
                  <a:pt x="3692740" y="2669457"/>
                </a:cubicBezTo>
                <a:cubicBezTo>
                  <a:pt x="3688898" y="2670829"/>
                  <a:pt x="3685514" y="2673024"/>
                  <a:pt x="3682587" y="2676043"/>
                </a:cubicBezTo>
                <a:cubicBezTo>
                  <a:pt x="3679660" y="2679061"/>
                  <a:pt x="3677327" y="2682903"/>
                  <a:pt x="3675590" y="2687568"/>
                </a:cubicBezTo>
                <a:cubicBezTo>
                  <a:pt x="3673852" y="2692232"/>
                  <a:pt x="3673074" y="2697858"/>
                  <a:pt x="3673257" y="2704443"/>
                </a:cubicBezTo>
                <a:cubicBezTo>
                  <a:pt x="3667220" y="2702980"/>
                  <a:pt x="3662144" y="2700876"/>
                  <a:pt x="3658028" y="2698132"/>
                </a:cubicBezTo>
                <a:cubicBezTo>
                  <a:pt x="3653912" y="2695388"/>
                  <a:pt x="3650619" y="2692232"/>
                  <a:pt x="3648150" y="2688665"/>
                </a:cubicBezTo>
                <a:cubicBezTo>
                  <a:pt x="3645680" y="2685098"/>
                  <a:pt x="3643896" y="2681256"/>
                  <a:pt x="3642799" y="2677140"/>
                </a:cubicBezTo>
                <a:cubicBezTo>
                  <a:pt x="3641701" y="2673024"/>
                  <a:pt x="3641152" y="2668863"/>
                  <a:pt x="3641152" y="2664655"/>
                </a:cubicBezTo>
                <a:cubicBezTo>
                  <a:pt x="3641152" y="2656423"/>
                  <a:pt x="3642616" y="2648923"/>
                  <a:pt x="3645543" y="2642154"/>
                </a:cubicBezTo>
                <a:cubicBezTo>
                  <a:pt x="3648470" y="2635386"/>
                  <a:pt x="3652586" y="2629578"/>
                  <a:pt x="3657891" y="2624730"/>
                </a:cubicBezTo>
                <a:cubicBezTo>
                  <a:pt x="3663196" y="2619882"/>
                  <a:pt x="3669461" y="2616132"/>
                  <a:pt x="3676687" y="2613479"/>
                </a:cubicBezTo>
                <a:cubicBezTo>
                  <a:pt x="3683913" y="2610827"/>
                  <a:pt x="3691917" y="2609500"/>
                  <a:pt x="3700697" y="2609500"/>
                </a:cubicBezTo>
                <a:cubicBezTo>
                  <a:pt x="3706917" y="2609500"/>
                  <a:pt x="3713274" y="2610644"/>
                  <a:pt x="3719768" y="2612930"/>
                </a:cubicBezTo>
                <a:cubicBezTo>
                  <a:pt x="3726262" y="2615217"/>
                  <a:pt x="3732482" y="2618739"/>
                  <a:pt x="3738428" y="2623495"/>
                </a:cubicBezTo>
                <a:cubicBezTo>
                  <a:pt x="3744373" y="2628251"/>
                  <a:pt x="3749815" y="2634380"/>
                  <a:pt x="3754755" y="2641880"/>
                </a:cubicBezTo>
                <a:cubicBezTo>
                  <a:pt x="3759694" y="2649380"/>
                  <a:pt x="3763810" y="2658435"/>
                  <a:pt x="3767103" y="2669046"/>
                </a:cubicBezTo>
                <a:lnTo>
                  <a:pt x="3780548" y="2676454"/>
                </a:lnTo>
                <a:cubicBezTo>
                  <a:pt x="3780182" y="2672796"/>
                  <a:pt x="3779862" y="2669274"/>
                  <a:pt x="3779588" y="2665890"/>
                </a:cubicBezTo>
                <a:cubicBezTo>
                  <a:pt x="3779314" y="2662506"/>
                  <a:pt x="3779176" y="2659350"/>
                  <a:pt x="3779176" y="2656423"/>
                </a:cubicBezTo>
                <a:cubicBezTo>
                  <a:pt x="3779176" y="2648191"/>
                  <a:pt x="3779954" y="2641422"/>
                  <a:pt x="3781509" y="2636117"/>
                </a:cubicBezTo>
                <a:cubicBezTo>
                  <a:pt x="3783064" y="2630812"/>
                  <a:pt x="3784984" y="2626650"/>
                  <a:pt x="3787271" y="2623632"/>
                </a:cubicBezTo>
                <a:cubicBezTo>
                  <a:pt x="3789558" y="2620614"/>
                  <a:pt x="3792073" y="2618556"/>
                  <a:pt x="3794817" y="2617458"/>
                </a:cubicBezTo>
                <a:cubicBezTo>
                  <a:pt x="3797561" y="2616360"/>
                  <a:pt x="3800122" y="2615812"/>
                  <a:pt x="3802501" y="2615812"/>
                </a:cubicBezTo>
                <a:cubicBezTo>
                  <a:pt x="3806708" y="2615812"/>
                  <a:pt x="3810824" y="2617275"/>
                  <a:pt x="3814849" y="2620202"/>
                </a:cubicBezTo>
                <a:cubicBezTo>
                  <a:pt x="3818873" y="2623129"/>
                  <a:pt x="3822440" y="2626605"/>
                  <a:pt x="3825550" y="2630629"/>
                </a:cubicBezTo>
                <a:cubicBezTo>
                  <a:pt x="3828660" y="2634654"/>
                  <a:pt x="3831176" y="2638724"/>
                  <a:pt x="3833096" y="2642840"/>
                </a:cubicBezTo>
                <a:cubicBezTo>
                  <a:pt x="3835017" y="2646956"/>
                  <a:pt x="3835978" y="2650112"/>
                  <a:pt x="3835978" y="2652307"/>
                </a:cubicBezTo>
                <a:lnTo>
                  <a:pt x="3835978" y="2806795"/>
                </a:lnTo>
                <a:lnTo>
                  <a:pt x="3857930" y="2828199"/>
                </a:lnTo>
                <a:lnTo>
                  <a:pt x="3857930" y="2542546"/>
                </a:lnTo>
                <a:lnTo>
                  <a:pt x="3890760" y="2542546"/>
                </a:lnTo>
                <a:lnTo>
                  <a:pt x="3898718" y="2542546"/>
                </a:lnTo>
                <a:cubicBezTo>
                  <a:pt x="3901828" y="2543095"/>
                  <a:pt x="3905349" y="2545382"/>
                  <a:pt x="3909282" y="2549406"/>
                </a:cubicBezTo>
                <a:cubicBezTo>
                  <a:pt x="3913216" y="2553431"/>
                  <a:pt x="3916874" y="2558004"/>
                  <a:pt x="3920258" y="2563127"/>
                </a:cubicBezTo>
                <a:cubicBezTo>
                  <a:pt x="3923643" y="2568249"/>
                  <a:pt x="3926524" y="2573279"/>
                  <a:pt x="3928902" y="2578219"/>
                </a:cubicBezTo>
                <a:cubicBezTo>
                  <a:pt x="3931280" y="2583158"/>
                  <a:pt x="3932469" y="2586817"/>
                  <a:pt x="3932469" y="2589195"/>
                </a:cubicBezTo>
                <a:lnTo>
                  <a:pt x="3932469" y="2810637"/>
                </a:lnTo>
                <a:lnTo>
                  <a:pt x="3954422" y="2830394"/>
                </a:lnTo>
                <a:lnTo>
                  <a:pt x="3954422" y="2542546"/>
                </a:lnTo>
                <a:lnTo>
                  <a:pt x="3995535" y="2542546"/>
                </a:lnTo>
                <a:lnTo>
                  <a:pt x="4010674" y="2542546"/>
                </a:lnTo>
                <a:lnTo>
                  <a:pt x="4148926" y="2542546"/>
                </a:lnTo>
                <a:lnTo>
                  <a:pt x="4148926" y="2561755"/>
                </a:lnTo>
                <a:lnTo>
                  <a:pt x="4002395" y="2652307"/>
                </a:lnTo>
                <a:lnTo>
                  <a:pt x="4028189" y="2688802"/>
                </a:lnTo>
                <a:cubicBezTo>
                  <a:pt x="4044287" y="2690815"/>
                  <a:pt x="4059059" y="2694931"/>
                  <a:pt x="4072505" y="2701151"/>
                </a:cubicBezTo>
                <a:cubicBezTo>
                  <a:pt x="4085951" y="2707371"/>
                  <a:pt x="4098162" y="2715968"/>
                  <a:pt x="4109138" y="2726944"/>
                </a:cubicBezTo>
                <a:cubicBezTo>
                  <a:pt x="4120114" y="2737920"/>
                  <a:pt x="4129946" y="2750863"/>
                  <a:pt x="4138636" y="2765772"/>
                </a:cubicBezTo>
                <a:cubicBezTo>
                  <a:pt x="4147325" y="2780681"/>
                  <a:pt x="4154505" y="2798106"/>
                  <a:pt x="4160176" y="2818046"/>
                </a:cubicBezTo>
                <a:lnTo>
                  <a:pt x="4170878" y="2828199"/>
                </a:lnTo>
                <a:lnTo>
                  <a:pt x="4170878" y="2542546"/>
                </a:lnTo>
                <a:lnTo>
                  <a:pt x="4227130" y="2542546"/>
                </a:lnTo>
                <a:lnTo>
                  <a:pt x="4212038" y="2521966"/>
                </a:lnTo>
                <a:lnTo>
                  <a:pt x="3995582" y="2521966"/>
                </a:lnTo>
                <a:lnTo>
                  <a:pt x="3980443" y="2521966"/>
                </a:lnTo>
                <a:lnTo>
                  <a:pt x="3954147" y="2521966"/>
                </a:lnTo>
                <a:cubicBezTo>
                  <a:pt x="3953050" y="2518673"/>
                  <a:pt x="3951952" y="2514374"/>
                  <a:pt x="3950854" y="2509069"/>
                </a:cubicBezTo>
                <a:cubicBezTo>
                  <a:pt x="3949757" y="2503764"/>
                  <a:pt x="3948430" y="2498368"/>
                  <a:pt x="3946875" y="2492880"/>
                </a:cubicBezTo>
                <a:cubicBezTo>
                  <a:pt x="3945321" y="2487392"/>
                  <a:pt x="3943400" y="2482361"/>
                  <a:pt x="3941113" y="2477788"/>
                </a:cubicBezTo>
                <a:cubicBezTo>
                  <a:pt x="3938826" y="2473214"/>
                  <a:pt x="3935945" y="2470104"/>
                  <a:pt x="3932469" y="2468458"/>
                </a:cubicBezTo>
                <a:close/>
                <a:moveTo>
                  <a:pt x="2756873" y="2453318"/>
                </a:moveTo>
                <a:lnTo>
                  <a:pt x="2760036" y="2458374"/>
                </a:lnTo>
                <a:cubicBezTo>
                  <a:pt x="2762644" y="2461758"/>
                  <a:pt x="2765525" y="2464799"/>
                  <a:pt x="2768680" y="2467498"/>
                </a:cubicBezTo>
                <a:cubicBezTo>
                  <a:pt x="2774991" y="2472894"/>
                  <a:pt x="2781851" y="2476919"/>
                  <a:pt x="2789260" y="2479571"/>
                </a:cubicBezTo>
                <a:cubicBezTo>
                  <a:pt x="2796670" y="2482224"/>
                  <a:pt x="2803759" y="2483550"/>
                  <a:pt x="2810526" y="2483550"/>
                </a:cubicBezTo>
                <a:cubicBezTo>
                  <a:pt x="2822235" y="2483550"/>
                  <a:pt x="2833988" y="2482864"/>
                  <a:pt x="2845787" y="2481492"/>
                </a:cubicBezTo>
                <a:cubicBezTo>
                  <a:pt x="2857586" y="2480120"/>
                  <a:pt x="2867968" y="2479434"/>
                  <a:pt x="2876931" y="2479434"/>
                </a:cubicBezTo>
                <a:cubicBezTo>
                  <a:pt x="2882970" y="2479434"/>
                  <a:pt x="2888777" y="2479891"/>
                  <a:pt x="2894358" y="2480806"/>
                </a:cubicBezTo>
                <a:cubicBezTo>
                  <a:pt x="2899937" y="2481721"/>
                  <a:pt x="2904829" y="2483047"/>
                  <a:pt x="2909037" y="2484785"/>
                </a:cubicBezTo>
                <a:cubicBezTo>
                  <a:pt x="2913245" y="2486523"/>
                  <a:pt x="2916583" y="2488764"/>
                  <a:pt x="2919053" y="2491508"/>
                </a:cubicBezTo>
                <a:cubicBezTo>
                  <a:pt x="2921523" y="2494252"/>
                  <a:pt x="2922758" y="2497453"/>
                  <a:pt x="2922758" y="2501112"/>
                </a:cubicBezTo>
                <a:cubicBezTo>
                  <a:pt x="2922758" y="2503673"/>
                  <a:pt x="2922072" y="2506828"/>
                  <a:pt x="2920700" y="2510579"/>
                </a:cubicBezTo>
                <a:cubicBezTo>
                  <a:pt x="2919328" y="2514329"/>
                  <a:pt x="2917087" y="2518125"/>
                  <a:pt x="2913976" y="2521966"/>
                </a:cubicBezTo>
                <a:lnTo>
                  <a:pt x="2785281" y="2521966"/>
                </a:lnTo>
                <a:lnTo>
                  <a:pt x="2738085" y="2521966"/>
                </a:lnTo>
                <a:lnTo>
                  <a:pt x="2720522" y="2492605"/>
                </a:lnTo>
                <a:cubicBezTo>
                  <a:pt x="2728571" y="2481263"/>
                  <a:pt x="2736895" y="2471442"/>
                  <a:pt x="2745494" y="2463141"/>
                </a:cubicBezTo>
                <a:close/>
                <a:moveTo>
                  <a:pt x="490269" y="2441292"/>
                </a:moveTo>
                <a:cubicBezTo>
                  <a:pt x="481854" y="2441292"/>
                  <a:pt x="476183" y="2442024"/>
                  <a:pt x="473256" y="2443487"/>
                </a:cubicBezTo>
                <a:cubicBezTo>
                  <a:pt x="470329" y="2444951"/>
                  <a:pt x="469140" y="2447146"/>
                  <a:pt x="469689" y="2450073"/>
                </a:cubicBezTo>
                <a:lnTo>
                  <a:pt x="477372" y="2521692"/>
                </a:lnTo>
                <a:lnTo>
                  <a:pt x="419199" y="2479434"/>
                </a:lnTo>
                <a:cubicBezTo>
                  <a:pt x="417003" y="2477788"/>
                  <a:pt x="414534" y="2477788"/>
                  <a:pt x="411790" y="2479434"/>
                </a:cubicBezTo>
                <a:cubicBezTo>
                  <a:pt x="409046" y="2481080"/>
                  <a:pt x="405570" y="2485471"/>
                  <a:pt x="401363" y="2492605"/>
                </a:cubicBezTo>
                <a:cubicBezTo>
                  <a:pt x="397155" y="2499740"/>
                  <a:pt x="395006" y="2504908"/>
                  <a:pt x="394914" y="2508109"/>
                </a:cubicBezTo>
                <a:cubicBezTo>
                  <a:pt x="394823" y="2511310"/>
                  <a:pt x="396057" y="2513551"/>
                  <a:pt x="398618" y="2514832"/>
                </a:cubicBezTo>
                <a:lnTo>
                  <a:pt x="464749" y="2543918"/>
                </a:lnTo>
                <a:lnTo>
                  <a:pt x="398618" y="2573279"/>
                </a:lnTo>
                <a:cubicBezTo>
                  <a:pt x="396057" y="2574377"/>
                  <a:pt x="394823" y="2576526"/>
                  <a:pt x="394914" y="2579728"/>
                </a:cubicBezTo>
                <a:cubicBezTo>
                  <a:pt x="395006" y="2582929"/>
                  <a:pt x="397155" y="2588097"/>
                  <a:pt x="401363" y="2595232"/>
                </a:cubicBezTo>
                <a:cubicBezTo>
                  <a:pt x="405570" y="2602549"/>
                  <a:pt x="409046" y="2607031"/>
                  <a:pt x="411790" y="2608677"/>
                </a:cubicBezTo>
                <a:cubicBezTo>
                  <a:pt x="414534" y="2610324"/>
                  <a:pt x="417003" y="2610324"/>
                  <a:pt x="419199" y="2608677"/>
                </a:cubicBezTo>
                <a:lnTo>
                  <a:pt x="477372" y="2566145"/>
                </a:lnTo>
                <a:lnTo>
                  <a:pt x="469689" y="2638038"/>
                </a:lnTo>
                <a:cubicBezTo>
                  <a:pt x="469140" y="2640782"/>
                  <a:pt x="470329" y="2642886"/>
                  <a:pt x="473256" y="2644349"/>
                </a:cubicBezTo>
                <a:cubicBezTo>
                  <a:pt x="476183" y="2645813"/>
                  <a:pt x="481854" y="2646545"/>
                  <a:pt x="490269" y="2646545"/>
                </a:cubicBezTo>
                <a:cubicBezTo>
                  <a:pt x="498684" y="2646545"/>
                  <a:pt x="504355" y="2645813"/>
                  <a:pt x="507282" y="2644349"/>
                </a:cubicBezTo>
                <a:cubicBezTo>
                  <a:pt x="510209" y="2642886"/>
                  <a:pt x="511398" y="2640782"/>
                  <a:pt x="510849" y="2638038"/>
                </a:cubicBezTo>
                <a:lnTo>
                  <a:pt x="503166" y="2566145"/>
                </a:lnTo>
                <a:lnTo>
                  <a:pt x="561613" y="2608677"/>
                </a:lnTo>
                <a:cubicBezTo>
                  <a:pt x="563809" y="2610324"/>
                  <a:pt x="566232" y="2610324"/>
                  <a:pt x="568885" y="2608677"/>
                </a:cubicBezTo>
                <a:cubicBezTo>
                  <a:pt x="571538" y="2607031"/>
                  <a:pt x="574968" y="2602549"/>
                  <a:pt x="579175" y="2595232"/>
                </a:cubicBezTo>
                <a:cubicBezTo>
                  <a:pt x="583383" y="2588097"/>
                  <a:pt x="585578" y="2582929"/>
                  <a:pt x="585761" y="2579728"/>
                </a:cubicBezTo>
                <a:cubicBezTo>
                  <a:pt x="585944" y="2576526"/>
                  <a:pt x="584755" y="2574377"/>
                  <a:pt x="582194" y="2573279"/>
                </a:cubicBezTo>
                <a:lnTo>
                  <a:pt x="516063" y="2543918"/>
                </a:lnTo>
                <a:lnTo>
                  <a:pt x="582194" y="2514832"/>
                </a:lnTo>
                <a:cubicBezTo>
                  <a:pt x="584755" y="2513551"/>
                  <a:pt x="585944" y="2511310"/>
                  <a:pt x="585761" y="2508109"/>
                </a:cubicBezTo>
                <a:cubicBezTo>
                  <a:pt x="585578" y="2504908"/>
                  <a:pt x="583383" y="2499831"/>
                  <a:pt x="579175" y="2492880"/>
                </a:cubicBezTo>
                <a:cubicBezTo>
                  <a:pt x="574968" y="2485562"/>
                  <a:pt x="571538" y="2481080"/>
                  <a:pt x="568885" y="2479434"/>
                </a:cubicBezTo>
                <a:cubicBezTo>
                  <a:pt x="566232" y="2477788"/>
                  <a:pt x="563809" y="2477788"/>
                  <a:pt x="561613" y="2479434"/>
                </a:cubicBezTo>
                <a:lnTo>
                  <a:pt x="503166" y="2521692"/>
                </a:lnTo>
                <a:lnTo>
                  <a:pt x="510849" y="2450073"/>
                </a:lnTo>
                <a:cubicBezTo>
                  <a:pt x="511398" y="2447146"/>
                  <a:pt x="510209" y="2444951"/>
                  <a:pt x="507282" y="2443487"/>
                </a:cubicBezTo>
                <a:cubicBezTo>
                  <a:pt x="504355" y="2442024"/>
                  <a:pt x="498684" y="2441292"/>
                  <a:pt x="490269" y="2441292"/>
                </a:cubicBezTo>
                <a:close/>
                <a:moveTo>
                  <a:pt x="2644672" y="2392174"/>
                </a:moveTo>
                <a:cubicBezTo>
                  <a:pt x="2637354" y="2392174"/>
                  <a:pt x="2631774" y="2394232"/>
                  <a:pt x="2627934" y="2398348"/>
                </a:cubicBezTo>
                <a:cubicBezTo>
                  <a:pt x="2624091" y="2402464"/>
                  <a:pt x="2622170" y="2407632"/>
                  <a:pt x="2622170" y="2413852"/>
                </a:cubicBezTo>
                <a:cubicBezTo>
                  <a:pt x="2622170" y="2419706"/>
                  <a:pt x="2623909" y="2425011"/>
                  <a:pt x="2627385" y="2429767"/>
                </a:cubicBezTo>
                <a:cubicBezTo>
                  <a:pt x="2630860" y="2434523"/>
                  <a:pt x="2636074" y="2436902"/>
                  <a:pt x="2643025" y="2436902"/>
                </a:cubicBezTo>
                <a:cubicBezTo>
                  <a:pt x="2645770" y="2436902"/>
                  <a:pt x="2648468" y="2436399"/>
                  <a:pt x="2651121" y="2435392"/>
                </a:cubicBezTo>
                <a:cubicBezTo>
                  <a:pt x="2653773" y="2434386"/>
                  <a:pt x="2656152" y="2432969"/>
                  <a:pt x="2658256" y="2431139"/>
                </a:cubicBezTo>
                <a:cubicBezTo>
                  <a:pt x="2660359" y="2429310"/>
                  <a:pt x="2662096" y="2427023"/>
                  <a:pt x="2663467" y="2424279"/>
                </a:cubicBezTo>
                <a:cubicBezTo>
                  <a:pt x="2664841" y="2421535"/>
                  <a:pt x="2665526" y="2418517"/>
                  <a:pt x="2665526" y="2415224"/>
                </a:cubicBezTo>
                <a:cubicBezTo>
                  <a:pt x="2665526" y="2412297"/>
                  <a:pt x="2665023" y="2409462"/>
                  <a:pt x="2664018" y="2406717"/>
                </a:cubicBezTo>
                <a:cubicBezTo>
                  <a:pt x="2663011" y="2403973"/>
                  <a:pt x="2661593" y="2401504"/>
                  <a:pt x="2659764" y="2399309"/>
                </a:cubicBezTo>
                <a:cubicBezTo>
                  <a:pt x="2657935" y="2397113"/>
                  <a:pt x="2655738" y="2395375"/>
                  <a:pt x="2653178" y="2394095"/>
                </a:cubicBezTo>
                <a:cubicBezTo>
                  <a:pt x="2650618" y="2392814"/>
                  <a:pt x="2647783" y="2392174"/>
                  <a:pt x="2644672" y="2392174"/>
                </a:cubicBezTo>
                <a:close/>
                <a:moveTo>
                  <a:pt x="2752628" y="2387509"/>
                </a:moveTo>
                <a:cubicBezTo>
                  <a:pt x="2751529" y="2392266"/>
                  <a:pt x="2750295" y="2397296"/>
                  <a:pt x="2748922" y="2402601"/>
                </a:cubicBezTo>
                <a:lnTo>
                  <a:pt x="2747222" y="2415765"/>
                </a:lnTo>
                <a:lnTo>
                  <a:pt x="2733146" y="2425720"/>
                </a:lnTo>
                <a:cubicBezTo>
                  <a:pt x="2728160" y="2429790"/>
                  <a:pt x="2723266" y="2434341"/>
                  <a:pt x="2718465" y="2439371"/>
                </a:cubicBezTo>
                <a:cubicBezTo>
                  <a:pt x="2708861" y="2449433"/>
                  <a:pt x="2699118" y="2461598"/>
                  <a:pt x="2689241" y="2475867"/>
                </a:cubicBezTo>
                <a:lnTo>
                  <a:pt x="2721620" y="2521966"/>
                </a:lnTo>
                <a:lnTo>
                  <a:pt x="2698236" y="2521966"/>
                </a:lnTo>
                <a:lnTo>
                  <a:pt x="2675522" y="2521966"/>
                </a:lnTo>
                <a:lnTo>
                  <a:pt x="2656801" y="2521966"/>
                </a:lnTo>
                <a:cubicBezTo>
                  <a:pt x="2655704" y="2518673"/>
                  <a:pt x="2654607" y="2514374"/>
                  <a:pt x="2653509" y="2509069"/>
                </a:cubicBezTo>
                <a:cubicBezTo>
                  <a:pt x="2652411" y="2503764"/>
                  <a:pt x="2651083" y="2498368"/>
                  <a:pt x="2649530" y="2492880"/>
                </a:cubicBezTo>
                <a:lnTo>
                  <a:pt x="2648503" y="2490192"/>
                </a:lnTo>
                <a:lnTo>
                  <a:pt x="2656471" y="2490959"/>
                </a:lnTo>
                <a:cubicBezTo>
                  <a:pt x="2665251" y="2490959"/>
                  <a:pt x="2672522" y="2489129"/>
                  <a:pt x="2678286" y="2485471"/>
                </a:cubicBezTo>
                <a:cubicBezTo>
                  <a:pt x="2684049" y="2481812"/>
                  <a:pt x="2688622" y="2477010"/>
                  <a:pt x="2692005" y="2471065"/>
                </a:cubicBezTo>
                <a:cubicBezTo>
                  <a:pt x="2695390" y="2465119"/>
                  <a:pt x="2697722" y="2458396"/>
                  <a:pt x="2699003" y="2450896"/>
                </a:cubicBezTo>
                <a:cubicBezTo>
                  <a:pt x="2700283" y="2443396"/>
                  <a:pt x="2700924" y="2435804"/>
                  <a:pt x="2700924" y="2428121"/>
                </a:cubicBezTo>
                <a:lnTo>
                  <a:pt x="2689673" y="2417419"/>
                </a:lnTo>
                <a:cubicBezTo>
                  <a:pt x="2690588" y="2423273"/>
                  <a:pt x="2690177" y="2428944"/>
                  <a:pt x="2688439" y="2434432"/>
                </a:cubicBezTo>
                <a:cubicBezTo>
                  <a:pt x="2686701" y="2439920"/>
                  <a:pt x="2684001" y="2444814"/>
                  <a:pt x="2680345" y="2449113"/>
                </a:cubicBezTo>
                <a:cubicBezTo>
                  <a:pt x="2676686" y="2453411"/>
                  <a:pt x="2672203" y="2456887"/>
                  <a:pt x="2666898" y="2459540"/>
                </a:cubicBezTo>
                <a:cubicBezTo>
                  <a:pt x="2661593" y="2462192"/>
                  <a:pt x="2655922" y="2463519"/>
                  <a:pt x="2649885" y="2463519"/>
                </a:cubicBezTo>
                <a:cubicBezTo>
                  <a:pt x="2646227" y="2463519"/>
                  <a:pt x="2641836" y="2462878"/>
                  <a:pt x="2636713" y="2461598"/>
                </a:cubicBezTo>
                <a:cubicBezTo>
                  <a:pt x="2631592" y="2460317"/>
                  <a:pt x="2626149" y="2457665"/>
                  <a:pt x="2620388" y="2453640"/>
                </a:cubicBezTo>
                <a:cubicBezTo>
                  <a:pt x="2614625" y="2449616"/>
                  <a:pt x="2608771" y="2443807"/>
                  <a:pt x="2602826" y="2436216"/>
                </a:cubicBezTo>
                <a:cubicBezTo>
                  <a:pt x="2596881" y="2428624"/>
                  <a:pt x="2591346" y="2418425"/>
                  <a:pt x="2586224" y="2405620"/>
                </a:cubicBezTo>
                <a:lnTo>
                  <a:pt x="2572779" y="2398760"/>
                </a:lnTo>
                <a:cubicBezTo>
                  <a:pt x="2573693" y="2403150"/>
                  <a:pt x="2575157" y="2408501"/>
                  <a:pt x="2577169" y="2414812"/>
                </a:cubicBezTo>
                <a:cubicBezTo>
                  <a:pt x="2579181" y="2421124"/>
                  <a:pt x="2581834" y="2427709"/>
                  <a:pt x="2585126" y="2434569"/>
                </a:cubicBezTo>
                <a:cubicBezTo>
                  <a:pt x="2588419" y="2441429"/>
                  <a:pt x="2592307" y="2448198"/>
                  <a:pt x="2596788" y="2454875"/>
                </a:cubicBezTo>
                <a:cubicBezTo>
                  <a:pt x="2601271" y="2461552"/>
                  <a:pt x="2606439" y="2467589"/>
                  <a:pt x="2612293" y="2472986"/>
                </a:cubicBezTo>
                <a:cubicBezTo>
                  <a:pt x="2618147" y="2478382"/>
                  <a:pt x="2624732" y="2482727"/>
                  <a:pt x="2632049" y="2486020"/>
                </a:cubicBezTo>
                <a:lnTo>
                  <a:pt x="2635123" y="2487002"/>
                </a:lnTo>
                <a:lnTo>
                  <a:pt x="2635123" y="2763989"/>
                </a:lnTo>
                <a:cubicBezTo>
                  <a:pt x="2624696" y="2745695"/>
                  <a:pt x="2612942" y="2729231"/>
                  <a:pt x="2599863" y="2714596"/>
                </a:cubicBezTo>
                <a:cubicBezTo>
                  <a:pt x="2586784" y="2699962"/>
                  <a:pt x="2571097" y="2687430"/>
                  <a:pt x="2552802" y="2677003"/>
                </a:cubicBezTo>
                <a:cubicBezTo>
                  <a:pt x="2562682" y="2671149"/>
                  <a:pt x="2570822" y="2665067"/>
                  <a:pt x="2577225" y="2658755"/>
                </a:cubicBezTo>
                <a:cubicBezTo>
                  <a:pt x="2583628" y="2652444"/>
                  <a:pt x="2588704" y="2645996"/>
                  <a:pt x="2592453" y="2639410"/>
                </a:cubicBezTo>
                <a:cubicBezTo>
                  <a:pt x="2596204" y="2632824"/>
                  <a:pt x="2598858" y="2626148"/>
                  <a:pt x="2600412" y="2619379"/>
                </a:cubicBezTo>
                <a:cubicBezTo>
                  <a:pt x="2601966" y="2612610"/>
                  <a:pt x="2602745" y="2605933"/>
                  <a:pt x="2602745" y="2599348"/>
                </a:cubicBezTo>
                <a:cubicBezTo>
                  <a:pt x="2602745" y="2592579"/>
                  <a:pt x="2602058" y="2585536"/>
                  <a:pt x="2600687" y="2578219"/>
                </a:cubicBezTo>
                <a:cubicBezTo>
                  <a:pt x="2599314" y="2570901"/>
                  <a:pt x="2596661" y="2563813"/>
                  <a:pt x="2592728" y="2556953"/>
                </a:cubicBezTo>
                <a:cubicBezTo>
                  <a:pt x="2588796" y="2550092"/>
                  <a:pt x="2583308" y="2543735"/>
                  <a:pt x="2576264" y="2537882"/>
                </a:cubicBezTo>
                <a:cubicBezTo>
                  <a:pt x="2569221" y="2532028"/>
                  <a:pt x="2560121" y="2527088"/>
                  <a:pt x="2548961" y="2523064"/>
                </a:cubicBezTo>
                <a:cubicBezTo>
                  <a:pt x="2545669" y="2528552"/>
                  <a:pt x="2542055" y="2533720"/>
                  <a:pt x="2538122" y="2538568"/>
                </a:cubicBezTo>
                <a:cubicBezTo>
                  <a:pt x="2534190" y="2543415"/>
                  <a:pt x="2530028" y="2547806"/>
                  <a:pt x="2525638" y="2551739"/>
                </a:cubicBezTo>
                <a:cubicBezTo>
                  <a:pt x="2521247" y="2555672"/>
                  <a:pt x="2516765" y="2559148"/>
                  <a:pt x="2512192" y="2562166"/>
                </a:cubicBezTo>
                <a:cubicBezTo>
                  <a:pt x="2507618" y="2565185"/>
                  <a:pt x="2503136" y="2567517"/>
                  <a:pt x="2498747" y="2569163"/>
                </a:cubicBezTo>
                <a:cubicBezTo>
                  <a:pt x="2501124" y="2563310"/>
                  <a:pt x="2502314" y="2557639"/>
                  <a:pt x="2502314" y="2552150"/>
                </a:cubicBezTo>
                <a:cubicBezTo>
                  <a:pt x="2502314" y="2548126"/>
                  <a:pt x="2501719" y="2544284"/>
                  <a:pt x="2500530" y="2540626"/>
                </a:cubicBezTo>
                <a:cubicBezTo>
                  <a:pt x="2499341" y="2536967"/>
                  <a:pt x="2497603" y="2533766"/>
                  <a:pt x="2495315" y="2531022"/>
                </a:cubicBezTo>
                <a:cubicBezTo>
                  <a:pt x="2493030" y="2528278"/>
                  <a:pt x="2490240" y="2526082"/>
                  <a:pt x="2486946" y="2524436"/>
                </a:cubicBezTo>
                <a:cubicBezTo>
                  <a:pt x="2483654" y="2522789"/>
                  <a:pt x="2479904" y="2521966"/>
                  <a:pt x="2475696" y="2521966"/>
                </a:cubicBezTo>
                <a:cubicBezTo>
                  <a:pt x="2471306" y="2521966"/>
                  <a:pt x="2467007" y="2522881"/>
                  <a:pt x="2462799" y="2524710"/>
                </a:cubicBezTo>
                <a:cubicBezTo>
                  <a:pt x="2458592" y="2526540"/>
                  <a:pt x="2454842" y="2529055"/>
                  <a:pt x="2451549" y="2532256"/>
                </a:cubicBezTo>
                <a:cubicBezTo>
                  <a:pt x="2448256" y="2535458"/>
                  <a:pt x="2445558" y="2539299"/>
                  <a:pt x="2443454" y="2543781"/>
                </a:cubicBezTo>
                <a:cubicBezTo>
                  <a:pt x="2441351" y="2548263"/>
                  <a:pt x="2440298" y="2553157"/>
                  <a:pt x="2440298" y="2558462"/>
                </a:cubicBezTo>
                <a:cubicBezTo>
                  <a:pt x="2440298" y="2565230"/>
                  <a:pt x="2441259" y="2571542"/>
                  <a:pt x="2443179" y="2577395"/>
                </a:cubicBezTo>
                <a:cubicBezTo>
                  <a:pt x="2445101" y="2583249"/>
                  <a:pt x="2448119" y="2588372"/>
                  <a:pt x="2452235" y="2592762"/>
                </a:cubicBezTo>
                <a:cubicBezTo>
                  <a:pt x="2456351" y="2597152"/>
                  <a:pt x="2461656" y="2600582"/>
                  <a:pt x="2468150" y="2603052"/>
                </a:cubicBezTo>
                <a:cubicBezTo>
                  <a:pt x="2474645" y="2605521"/>
                  <a:pt x="2482465" y="2606756"/>
                  <a:pt x="2491611" y="2606756"/>
                </a:cubicBezTo>
                <a:cubicBezTo>
                  <a:pt x="2498014" y="2606756"/>
                  <a:pt x="2504372" y="2606070"/>
                  <a:pt x="2510683" y="2604698"/>
                </a:cubicBezTo>
                <a:cubicBezTo>
                  <a:pt x="2516994" y="2603326"/>
                  <a:pt x="2523396" y="2600948"/>
                  <a:pt x="2529890" y="2597564"/>
                </a:cubicBezTo>
                <a:cubicBezTo>
                  <a:pt x="2536385" y="2594180"/>
                  <a:pt x="2543107" y="2589561"/>
                  <a:pt x="2550059" y="2583707"/>
                </a:cubicBezTo>
                <a:cubicBezTo>
                  <a:pt x="2557011" y="2577853"/>
                  <a:pt x="2564511" y="2570535"/>
                  <a:pt x="2572561" y="2561755"/>
                </a:cubicBezTo>
                <a:cubicBezTo>
                  <a:pt x="2576036" y="2564864"/>
                  <a:pt x="2578505" y="2568203"/>
                  <a:pt x="2579969" y="2571770"/>
                </a:cubicBezTo>
                <a:cubicBezTo>
                  <a:pt x="2581432" y="2575337"/>
                  <a:pt x="2582164" y="2579042"/>
                  <a:pt x="2582164" y="2582883"/>
                </a:cubicBezTo>
                <a:cubicBezTo>
                  <a:pt x="2582164" y="2590201"/>
                  <a:pt x="2580106" y="2597655"/>
                  <a:pt x="2575991" y="2605247"/>
                </a:cubicBezTo>
                <a:cubicBezTo>
                  <a:pt x="2571874" y="2612839"/>
                  <a:pt x="2566798" y="2619562"/>
                  <a:pt x="2560761" y="2625416"/>
                </a:cubicBezTo>
                <a:cubicBezTo>
                  <a:pt x="2558017" y="2628160"/>
                  <a:pt x="2554358" y="2631361"/>
                  <a:pt x="2549785" y="2635020"/>
                </a:cubicBezTo>
                <a:cubicBezTo>
                  <a:pt x="2545212" y="2638678"/>
                  <a:pt x="2539678" y="2642063"/>
                  <a:pt x="2533184" y="2645173"/>
                </a:cubicBezTo>
                <a:cubicBezTo>
                  <a:pt x="2526689" y="2648283"/>
                  <a:pt x="2519051" y="2650935"/>
                  <a:pt x="2510271" y="2653130"/>
                </a:cubicBezTo>
                <a:cubicBezTo>
                  <a:pt x="2501490" y="2655325"/>
                  <a:pt x="2491428" y="2656423"/>
                  <a:pt x="2480087" y="2656423"/>
                </a:cubicBezTo>
                <a:cubicBezTo>
                  <a:pt x="2471489" y="2656423"/>
                  <a:pt x="2461976" y="2655600"/>
                  <a:pt x="2451549" y="2653953"/>
                </a:cubicBezTo>
                <a:lnTo>
                  <a:pt x="2484751" y="2701151"/>
                </a:lnTo>
                <a:lnTo>
                  <a:pt x="2492709" y="2701151"/>
                </a:lnTo>
                <a:cubicBezTo>
                  <a:pt x="2505514" y="2701151"/>
                  <a:pt x="2518868" y="2702751"/>
                  <a:pt x="2532772" y="2705953"/>
                </a:cubicBezTo>
                <a:cubicBezTo>
                  <a:pt x="2546675" y="2709154"/>
                  <a:pt x="2560348" y="2715237"/>
                  <a:pt x="2573795" y="2724200"/>
                </a:cubicBezTo>
                <a:cubicBezTo>
                  <a:pt x="2587240" y="2733164"/>
                  <a:pt x="2600182" y="2745604"/>
                  <a:pt x="2612622" y="2761519"/>
                </a:cubicBezTo>
                <a:cubicBezTo>
                  <a:pt x="2625062" y="2777434"/>
                  <a:pt x="2636130" y="2798106"/>
                  <a:pt x="2645826" y="2823534"/>
                </a:cubicBezTo>
                <a:lnTo>
                  <a:pt x="2645826" y="2823535"/>
                </a:lnTo>
                <a:lnTo>
                  <a:pt x="2647588" y="2834750"/>
                </a:lnTo>
                <a:cubicBezTo>
                  <a:pt x="2648021" y="2839529"/>
                  <a:pt x="2648239" y="2844937"/>
                  <a:pt x="2648239" y="2850974"/>
                </a:cubicBezTo>
                <a:cubicBezTo>
                  <a:pt x="2646227" y="2850059"/>
                  <a:pt x="2644214" y="2849190"/>
                  <a:pt x="2642202" y="2848367"/>
                </a:cubicBezTo>
                <a:cubicBezTo>
                  <a:pt x="2640189" y="2847544"/>
                  <a:pt x="2637858" y="2846767"/>
                  <a:pt x="2635206" y="2846035"/>
                </a:cubicBezTo>
                <a:cubicBezTo>
                  <a:pt x="2632553" y="2845303"/>
                  <a:pt x="2629443" y="2844754"/>
                  <a:pt x="2625875" y="2844388"/>
                </a:cubicBezTo>
                <a:cubicBezTo>
                  <a:pt x="2622308" y="2844023"/>
                  <a:pt x="2617964" y="2843840"/>
                  <a:pt x="2612842" y="2843840"/>
                </a:cubicBezTo>
                <a:cubicBezTo>
                  <a:pt x="2604792" y="2843840"/>
                  <a:pt x="2596927" y="2845257"/>
                  <a:pt x="2589242" y="2848093"/>
                </a:cubicBezTo>
                <a:cubicBezTo>
                  <a:pt x="2581559" y="2850928"/>
                  <a:pt x="2574746" y="2854770"/>
                  <a:pt x="2568800" y="2859618"/>
                </a:cubicBezTo>
                <a:cubicBezTo>
                  <a:pt x="2562854" y="2864466"/>
                  <a:pt x="2558098" y="2870136"/>
                  <a:pt x="2554530" y="2876631"/>
                </a:cubicBezTo>
                <a:cubicBezTo>
                  <a:pt x="2550964" y="2883125"/>
                  <a:pt x="2549181" y="2890031"/>
                  <a:pt x="2549181" y="2897348"/>
                </a:cubicBezTo>
                <a:cubicBezTo>
                  <a:pt x="2549181" y="2904665"/>
                  <a:pt x="2550873" y="2910885"/>
                  <a:pt x="2554256" y="2916007"/>
                </a:cubicBezTo>
                <a:cubicBezTo>
                  <a:pt x="2557641" y="2921130"/>
                  <a:pt x="2561940" y="2925291"/>
                  <a:pt x="2567153" y="2928492"/>
                </a:cubicBezTo>
                <a:cubicBezTo>
                  <a:pt x="2572367" y="2931694"/>
                  <a:pt x="2578084" y="2934026"/>
                  <a:pt x="2584303" y="2935490"/>
                </a:cubicBezTo>
                <a:cubicBezTo>
                  <a:pt x="2590524" y="2936953"/>
                  <a:pt x="2596377" y="2937685"/>
                  <a:pt x="2601866" y="2937685"/>
                </a:cubicBezTo>
                <a:cubicBezTo>
                  <a:pt x="2617964" y="2937685"/>
                  <a:pt x="2631592" y="2933157"/>
                  <a:pt x="2642751" y="2924102"/>
                </a:cubicBezTo>
                <a:cubicBezTo>
                  <a:pt x="2653911" y="2915047"/>
                  <a:pt x="2662417" y="2901098"/>
                  <a:pt x="2668270" y="2882256"/>
                </a:cubicBezTo>
                <a:cubicBezTo>
                  <a:pt x="2672844" y="2884451"/>
                  <a:pt x="2678468" y="2887881"/>
                  <a:pt x="2685146" y="2892546"/>
                </a:cubicBezTo>
                <a:cubicBezTo>
                  <a:pt x="2691823" y="2897211"/>
                  <a:pt x="2698821" y="2902379"/>
                  <a:pt x="2706137" y="2908050"/>
                </a:cubicBezTo>
                <a:cubicBezTo>
                  <a:pt x="2713455" y="2913721"/>
                  <a:pt x="2720727" y="2919574"/>
                  <a:pt x="2727952" y="2925611"/>
                </a:cubicBezTo>
                <a:cubicBezTo>
                  <a:pt x="2735178" y="2931648"/>
                  <a:pt x="2741536" y="2937045"/>
                  <a:pt x="2747023" y="2941801"/>
                </a:cubicBezTo>
                <a:lnTo>
                  <a:pt x="2747023" y="2920946"/>
                </a:lnTo>
                <a:cubicBezTo>
                  <a:pt x="2744096" y="2918020"/>
                  <a:pt x="2740438" y="2914544"/>
                  <a:pt x="2736048" y="2910519"/>
                </a:cubicBezTo>
                <a:cubicBezTo>
                  <a:pt x="2731657" y="2906495"/>
                  <a:pt x="2726855" y="2902379"/>
                  <a:pt x="2721641" y="2898171"/>
                </a:cubicBezTo>
                <a:cubicBezTo>
                  <a:pt x="2716428" y="2893964"/>
                  <a:pt x="2711122" y="2889802"/>
                  <a:pt x="2705725" y="2885686"/>
                </a:cubicBezTo>
                <a:cubicBezTo>
                  <a:pt x="2700329" y="2881570"/>
                  <a:pt x="2695252" y="2877865"/>
                  <a:pt x="2690497" y="2874573"/>
                </a:cubicBezTo>
                <a:cubicBezTo>
                  <a:pt x="2685741" y="2871280"/>
                  <a:pt x="2681487" y="2868536"/>
                  <a:pt x="2677737" y="2866340"/>
                </a:cubicBezTo>
                <a:cubicBezTo>
                  <a:pt x="2673987" y="2864145"/>
                  <a:pt x="2671288" y="2862865"/>
                  <a:pt x="2669642" y="2862499"/>
                </a:cubicBezTo>
                <a:cubicBezTo>
                  <a:pt x="2669642" y="2857560"/>
                  <a:pt x="2669049" y="2851889"/>
                  <a:pt x="2667859" y="2845486"/>
                </a:cubicBezTo>
                <a:cubicBezTo>
                  <a:pt x="2666670" y="2839083"/>
                  <a:pt x="2664886" y="2832955"/>
                  <a:pt x="2662507" y="2827101"/>
                </a:cubicBezTo>
                <a:lnTo>
                  <a:pt x="2657076" y="2817992"/>
                </a:lnTo>
                <a:lnTo>
                  <a:pt x="2657076" y="2542546"/>
                </a:lnTo>
                <a:lnTo>
                  <a:pt x="2690887" y="2542546"/>
                </a:lnTo>
                <a:lnTo>
                  <a:pt x="2713327" y="2542546"/>
                </a:lnTo>
                <a:lnTo>
                  <a:pt x="2719974" y="2542546"/>
                </a:lnTo>
                <a:lnTo>
                  <a:pt x="2719974" y="2808990"/>
                </a:lnTo>
                <a:lnTo>
                  <a:pt x="2741925" y="2829845"/>
                </a:lnTo>
                <a:lnTo>
                  <a:pt x="2741925" y="2542546"/>
                </a:lnTo>
                <a:lnTo>
                  <a:pt x="2746864" y="2542546"/>
                </a:lnTo>
                <a:lnTo>
                  <a:pt x="2775676" y="2542546"/>
                </a:lnTo>
                <a:lnTo>
                  <a:pt x="2775676" y="2751640"/>
                </a:lnTo>
                <a:cubicBezTo>
                  <a:pt x="2775676" y="2758043"/>
                  <a:pt x="2776730" y="2764355"/>
                  <a:pt x="2778833" y="2770574"/>
                </a:cubicBezTo>
                <a:cubicBezTo>
                  <a:pt x="2780937" y="2776794"/>
                  <a:pt x="2783773" y="2782465"/>
                  <a:pt x="2787340" y="2787587"/>
                </a:cubicBezTo>
                <a:cubicBezTo>
                  <a:pt x="2790907" y="2792709"/>
                  <a:pt x="2795114" y="2796826"/>
                  <a:pt x="2799962" y="2799935"/>
                </a:cubicBezTo>
                <a:cubicBezTo>
                  <a:pt x="2804810" y="2803045"/>
                  <a:pt x="2809979" y="2804600"/>
                  <a:pt x="2815466" y="2804600"/>
                </a:cubicBezTo>
                <a:cubicBezTo>
                  <a:pt x="2818942" y="2804600"/>
                  <a:pt x="2824428" y="2803228"/>
                  <a:pt x="2831931" y="2800484"/>
                </a:cubicBezTo>
                <a:cubicBezTo>
                  <a:pt x="2839431" y="2797740"/>
                  <a:pt x="2847754" y="2793761"/>
                  <a:pt x="2856902" y="2788548"/>
                </a:cubicBezTo>
                <a:cubicBezTo>
                  <a:pt x="2866048" y="2783334"/>
                  <a:pt x="2875469" y="2776931"/>
                  <a:pt x="2885165" y="2769339"/>
                </a:cubicBezTo>
                <a:cubicBezTo>
                  <a:pt x="2894860" y="2761748"/>
                  <a:pt x="2903687" y="2753058"/>
                  <a:pt x="2911644" y="2743271"/>
                </a:cubicBezTo>
                <a:cubicBezTo>
                  <a:pt x="2919601" y="2733484"/>
                  <a:pt x="2926142" y="2722691"/>
                  <a:pt x="2931264" y="2710892"/>
                </a:cubicBezTo>
                <a:cubicBezTo>
                  <a:pt x="2936386" y="2699093"/>
                  <a:pt x="2938947" y="2686333"/>
                  <a:pt x="2938947" y="2672613"/>
                </a:cubicBezTo>
                <a:cubicBezTo>
                  <a:pt x="2938947" y="2663832"/>
                  <a:pt x="2937804" y="2655646"/>
                  <a:pt x="2935518" y="2648054"/>
                </a:cubicBezTo>
                <a:cubicBezTo>
                  <a:pt x="2933230" y="2640462"/>
                  <a:pt x="2930121" y="2633876"/>
                  <a:pt x="2926188" y="2628297"/>
                </a:cubicBezTo>
                <a:cubicBezTo>
                  <a:pt x="2922254" y="2622718"/>
                  <a:pt x="2917590" y="2618373"/>
                  <a:pt x="2912193" y="2615263"/>
                </a:cubicBezTo>
                <a:cubicBezTo>
                  <a:pt x="2906797" y="2612153"/>
                  <a:pt x="2900988" y="2610598"/>
                  <a:pt x="2894769" y="2610598"/>
                </a:cubicBezTo>
                <a:cubicBezTo>
                  <a:pt x="2888914" y="2610598"/>
                  <a:pt x="2883792" y="2611650"/>
                  <a:pt x="2879402" y="2613754"/>
                </a:cubicBezTo>
                <a:cubicBezTo>
                  <a:pt x="2875012" y="2615857"/>
                  <a:pt x="2871262" y="2618693"/>
                  <a:pt x="2868151" y="2622260"/>
                </a:cubicBezTo>
                <a:cubicBezTo>
                  <a:pt x="2865041" y="2625827"/>
                  <a:pt x="2862709" y="2629898"/>
                  <a:pt x="2861154" y="2634471"/>
                </a:cubicBezTo>
                <a:cubicBezTo>
                  <a:pt x="2859599" y="2639044"/>
                  <a:pt x="2858822" y="2643892"/>
                  <a:pt x="2858822" y="2649014"/>
                </a:cubicBezTo>
                <a:cubicBezTo>
                  <a:pt x="2858822" y="2652490"/>
                  <a:pt x="2859324" y="2656149"/>
                  <a:pt x="2860331" y="2659990"/>
                </a:cubicBezTo>
                <a:cubicBezTo>
                  <a:pt x="2861337" y="2663832"/>
                  <a:pt x="2862983" y="2667399"/>
                  <a:pt x="2865270" y="2670692"/>
                </a:cubicBezTo>
                <a:cubicBezTo>
                  <a:pt x="2867557" y="2673985"/>
                  <a:pt x="2870484" y="2676683"/>
                  <a:pt x="2874050" y="2678787"/>
                </a:cubicBezTo>
                <a:cubicBezTo>
                  <a:pt x="2877618" y="2680891"/>
                  <a:pt x="2881870" y="2681942"/>
                  <a:pt x="2886810" y="2681942"/>
                </a:cubicBezTo>
                <a:cubicBezTo>
                  <a:pt x="2891384" y="2681942"/>
                  <a:pt x="2896688" y="2680845"/>
                  <a:pt x="2902727" y="2678650"/>
                </a:cubicBezTo>
                <a:cubicBezTo>
                  <a:pt x="2902727" y="2688894"/>
                  <a:pt x="2900988" y="2698407"/>
                  <a:pt x="2897513" y="2707187"/>
                </a:cubicBezTo>
                <a:cubicBezTo>
                  <a:pt x="2894036" y="2715968"/>
                  <a:pt x="2889555" y="2723926"/>
                  <a:pt x="2884066" y="2731060"/>
                </a:cubicBezTo>
                <a:cubicBezTo>
                  <a:pt x="2878579" y="2738195"/>
                  <a:pt x="2872541" y="2744460"/>
                  <a:pt x="2865955" y="2749857"/>
                </a:cubicBezTo>
                <a:cubicBezTo>
                  <a:pt x="2859371" y="2755254"/>
                  <a:pt x="2853013" y="2759781"/>
                  <a:pt x="2846886" y="2763440"/>
                </a:cubicBezTo>
                <a:cubicBezTo>
                  <a:pt x="2840756" y="2767099"/>
                  <a:pt x="2835268" y="2769888"/>
                  <a:pt x="2830421" y="2771809"/>
                </a:cubicBezTo>
                <a:cubicBezTo>
                  <a:pt x="2825573" y="2773730"/>
                  <a:pt x="2822143" y="2774690"/>
                  <a:pt x="2820131" y="2774690"/>
                </a:cubicBezTo>
                <a:cubicBezTo>
                  <a:pt x="2813911" y="2774690"/>
                  <a:pt x="2808606" y="2772907"/>
                  <a:pt x="2804215" y="2769339"/>
                </a:cubicBezTo>
                <a:cubicBezTo>
                  <a:pt x="2799824" y="2765772"/>
                  <a:pt x="2797630" y="2759873"/>
                  <a:pt x="2797630" y="2751640"/>
                </a:cubicBezTo>
                <a:lnTo>
                  <a:pt x="2797630" y="2542546"/>
                </a:lnTo>
                <a:lnTo>
                  <a:pt x="2799824" y="2542546"/>
                </a:lnTo>
                <a:lnTo>
                  <a:pt x="2995200" y="2542546"/>
                </a:lnTo>
                <a:lnTo>
                  <a:pt x="2980107" y="2521966"/>
                </a:lnTo>
                <a:lnTo>
                  <a:pt x="2934008" y="2521966"/>
                </a:lnTo>
                <a:cubicBezTo>
                  <a:pt x="2936203" y="2517759"/>
                  <a:pt x="2937804" y="2513505"/>
                  <a:pt x="2938811" y="2509207"/>
                </a:cubicBezTo>
                <a:cubicBezTo>
                  <a:pt x="2939816" y="2504908"/>
                  <a:pt x="2940319" y="2501020"/>
                  <a:pt x="2940319" y="2497545"/>
                </a:cubicBezTo>
                <a:cubicBezTo>
                  <a:pt x="2940319" y="2481629"/>
                  <a:pt x="2934695" y="2469144"/>
                  <a:pt x="2923444" y="2460089"/>
                </a:cubicBezTo>
                <a:cubicBezTo>
                  <a:pt x="2912193" y="2451033"/>
                  <a:pt x="2895775" y="2446506"/>
                  <a:pt x="2874187" y="2446506"/>
                </a:cubicBezTo>
                <a:cubicBezTo>
                  <a:pt x="2864125" y="2446506"/>
                  <a:pt x="2853608" y="2447192"/>
                  <a:pt x="2842631" y="2448564"/>
                </a:cubicBezTo>
                <a:cubicBezTo>
                  <a:pt x="2831655" y="2449936"/>
                  <a:pt x="2819765" y="2450622"/>
                  <a:pt x="2806959" y="2450622"/>
                </a:cubicBezTo>
                <a:cubicBezTo>
                  <a:pt x="2800740" y="2450622"/>
                  <a:pt x="2795023" y="2449936"/>
                  <a:pt x="2789807" y="2448564"/>
                </a:cubicBezTo>
                <a:cubicBezTo>
                  <a:pt x="2784596" y="2447192"/>
                  <a:pt x="2780068" y="2445088"/>
                  <a:pt x="2776226" y="2442253"/>
                </a:cubicBezTo>
                <a:lnTo>
                  <a:pt x="2775349" y="2441216"/>
                </a:lnTo>
                <a:lnTo>
                  <a:pt x="2786207" y="2435898"/>
                </a:lnTo>
                <a:cubicBezTo>
                  <a:pt x="2800682" y="2429982"/>
                  <a:pt x="2816290" y="2427023"/>
                  <a:pt x="2833027" y="2427023"/>
                </a:cubicBezTo>
                <a:cubicBezTo>
                  <a:pt x="2844552" y="2427023"/>
                  <a:pt x="2855849" y="2428487"/>
                  <a:pt x="2866917" y="2431414"/>
                </a:cubicBezTo>
                <a:cubicBezTo>
                  <a:pt x="2877985" y="2434341"/>
                  <a:pt x="2888777" y="2438365"/>
                  <a:pt x="2899296" y="2443487"/>
                </a:cubicBezTo>
                <a:cubicBezTo>
                  <a:pt x="2909815" y="2448609"/>
                  <a:pt x="2920197" y="2454646"/>
                  <a:pt x="2930441" y="2461598"/>
                </a:cubicBezTo>
                <a:cubicBezTo>
                  <a:pt x="2940685" y="2468549"/>
                  <a:pt x="2950930" y="2476050"/>
                  <a:pt x="2961174" y="2484099"/>
                </a:cubicBezTo>
                <a:lnTo>
                  <a:pt x="2961174" y="2467360"/>
                </a:lnTo>
                <a:cubicBezTo>
                  <a:pt x="2948003" y="2456018"/>
                  <a:pt x="2935701" y="2446003"/>
                  <a:pt x="2924267" y="2437313"/>
                </a:cubicBezTo>
                <a:cubicBezTo>
                  <a:pt x="2912833" y="2428624"/>
                  <a:pt x="2901583" y="2421306"/>
                  <a:pt x="2890515" y="2415361"/>
                </a:cubicBezTo>
                <a:cubicBezTo>
                  <a:pt x="2879447" y="2409416"/>
                  <a:pt x="2868151" y="2404888"/>
                  <a:pt x="2856626" y="2401778"/>
                </a:cubicBezTo>
                <a:cubicBezTo>
                  <a:pt x="2845100" y="2398668"/>
                  <a:pt x="2832753" y="2397113"/>
                  <a:pt x="2819582" y="2397113"/>
                </a:cubicBezTo>
                <a:cubicBezTo>
                  <a:pt x="2805679" y="2397113"/>
                  <a:pt x="2792920" y="2398531"/>
                  <a:pt x="2781303" y="2401367"/>
                </a:cubicBezTo>
                <a:lnTo>
                  <a:pt x="2764724" y="2406770"/>
                </a:lnTo>
                <a:lnTo>
                  <a:pt x="2767718" y="2396016"/>
                </a:lnTo>
                <a:close/>
                <a:moveTo>
                  <a:pt x="640269" y="2387509"/>
                </a:moveTo>
                <a:cubicBezTo>
                  <a:pt x="639171" y="2392266"/>
                  <a:pt x="637937" y="2397296"/>
                  <a:pt x="636564" y="2402601"/>
                </a:cubicBezTo>
                <a:cubicBezTo>
                  <a:pt x="635192" y="2407907"/>
                  <a:pt x="634506" y="2413212"/>
                  <a:pt x="634506" y="2418517"/>
                </a:cubicBezTo>
                <a:cubicBezTo>
                  <a:pt x="634506" y="2429493"/>
                  <a:pt x="636610" y="2439051"/>
                  <a:pt x="640818" y="2447192"/>
                </a:cubicBezTo>
                <a:cubicBezTo>
                  <a:pt x="645025" y="2455332"/>
                  <a:pt x="650422" y="2462101"/>
                  <a:pt x="657007" y="2467498"/>
                </a:cubicBezTo>
                <a:cubicBezTo>
                  <a:pt x="663593" y="2472894"/>
                  <a:pt x="671002" y="2476919"/>
                  <a:pt x="679234" y="2479571"/>
                </a:cubicBezTo>
                <a:cubicBezTo>
                  <a:pt x="687466" y="2482224"/>
                  <a:pt x="695607" y="2483550"/>
                  <a:pt x="703656" y="2483550"/>
                </a:cubicBezTo>
                <a:cubicBezTo>
                  <a:pt x="708046" y="2483550"/>
                  <a:pt x="713809" y="2483321"/>
                  <a:pt x="720943" y="2482864"/>
                </a:cubicBezTo>
                <a:cubicBezTo>
                  <a:pt x="728077" y="2482407"/>
                  <a:pt x="735395" y="2481949"/>
                  <a:pt x="742895" y="2481492"/>
                </a:cubicBezTo>
                <a:cubicBezTo>
                  <a:pt x="750396" y="2481035"/>
                  <a:pt x="757713" y="2480577"/>
                  <a:pt x="764847" y="2480120"/>
                </a:cubicBezTo>
                <a:cubicBezTo>
                  <a:pt x="771982" y="2479663"/>
                  <a:pt x="777744" y="2479434"/>
                  <a:pt x="782135" y="2479434"/>
                </a:cubicBezTo>
                <a:cubicBezTo>
                  <a:pt x="788172" y="2479434"/>
                  <a:pt x="793980" y="2479891"/>
                  <a:pt x="799559" y="2480806"/>
                </a:cubicBezTo>
                <a:cubicBezTo>
                  <a:pt x="805139" y="2481721"/>
                  <a:pt x="810032" y="2483047"/>
                  <a:pt x="814239" y="2484785"/>
                </a:cubicBezTo>
                <a:cubicBezTo>
                  <a:pt x="818447" y="2486523"/>
                  <a:pt x="821786" y="2488764"/>
                  <a:pt x="824256" y="2491508"/>
                </a:cubicBezTo>
                <a:cubicBezTo>
                  <a:pt x="826725" y="2494252"/>
                  <a:pt x="827960" y="2497453"/>
                  <a:pt x="827960" y="2501112"/>
                </a:cubicBezTo>
                <a:cubicBezTo>
                  <a:pt x="827960" y="2503673"/>
                  <a:pt x="827274" y="2506828"/>
                  <a:pt x="825901" y="2510579"/>
                </a:cubicBezTo>
                <a:cubicBezTo>
                  <a:pt x="824530" y="2514329"/>
                  <a:pt x="822289" y="2518125"/>
                  <a:pt x="819179" y="2521966"/>
                </a:cubicBezTo>
                <a:lnTo>
                  <a:pt x="627646" y="2521966"/>
                </a:lnTo>
                <a:lnTo>
                  <a:pt x="642739" y="2542546"/>
                </a:lnTo>
                <a:lnTo>
                  <a:pt x="719297" y="2542546"/>
                </a:lnTo>
                <a:cubicBezTo>
                  <a:pt x="725516" y="2547120"/>
                  <a:pt x="730639" y="2551556"/>
                  <a:pt x="734663" y="2555855"/>
                </a:cubicBezTo>
                <a:cubicBezTo>
                  <a:pt x="738688" y="2560154"/>
                  <a:pt x="741249" y="2564041"/>
                  <a:pt x="742347" y="2567517"/>
                </a:cubicBezTo>
                <a:cubicBezTo>
                  <a:pt x="736127" y="2568615"/>
                  <a:pt x="729404" y="2570947"/>
                  <a:pt x="722178" y="2574514"/>
                </a:cubicBezTo>
                <a:cubicBezTo>
                  <a:pt x="714952" y="2578081"/>
                  <a:pt x="708275" y="2582563"/>
                  <a:pt x="702147" y="2587960"/>
                </a:cubicBezTo>
                <a:cubicBezTo>
                  <a:pt x="696018" y="2593357"/>
                  <a:pt x="690896" y="2599439"/>
                  <a:pt x="686780" y="2606207"/>
                </a:cubicBezTo>
                <a:cubicBezTo>
                  <a:pt x="682664" y="2612976"/>
                  <a:pt x="680606" y="2620111"/>
                  <a:pt x="680606" y="2627611"/>
                </a:cubicBezTo>
                <a:cubicBezTo>
                  <a:pt x="680606" y="2631818"/>
                  <a:pt x="681475" y="2635843"/>
                  <a:pt x="683213" y="2639685"/>
                </a:cubicBezTo>
                <a:cubicBezTo>
                  <a:pt x="684951" y="2643526"/>
                  <a:pt x="687375" y="2646911"/>
                  <a:pt x="690485" y="2649837"/>
                </a:cubicBezTo>
                <a:cubicBezTo>
                  <a:pt x="693594" y="2652765"/>
                  <a:pt x="697253" y="2655097"/>
                  <a:pt x="701461" y="2656835"/>
                </a:cubicBezTo>
                <a:cubicBezTo>
                  <a:pt x="705668" y="2658573"/>
                  <a:pt x="710333" y="2659441"/>
                  <a:pt x="715455" y="2659441"/>
                </a:cubicBezTo>
                <a:cubicBezTo>
                  <a:pt x="721309" y="2659441"/>
                  <a:pt x="727163" y="2658069"/>
                  <a:pt x="733017" y="2655325"/>
                </a:cubicBezTo>
                <a:cubicBezTo>
                  <a:pt x="738871" y="2652581"/>
                  <a:pt x="744084" y="2648603"/>
                  <a:pt x="748658" y="2643389"/>
                </a:cubicBezTo>
                <a:cubicBezTo>
                  <a:pt x="753231" y="2638175"/>
                  <a:pt x="756936" y="2631818"/>
                  <a:pt x="759771" y="2624318"/>
                </a:cubicBezTo>
                <a:cubicBezTo>
                  <a:pt x="762606" y="2616818"/>
                  <a:pt x="764024" y="2608403"/>
                  <a:pt x="764024" y="2599073"/>
                </a:cubicBezTo>
                <a:cubicBezTo>
                  <a:pt x="764024" y="2597610"/>
                  <a:pt x="764024" y="2596283"/>
                  <a:pt x="764024" y="2595094"/>
                </a:cubicBezTo>
                <a:cubicBezTo>
                  <a:pt x="764024" y="2593905"/>
                  <a:pt x="763933" y="2592579"/>
                  <a:pt x="763750" y="2591116"/>
                </a:cubicBezTo>
                <a:cubicBezTo>
                  <a:pt x="765762" y="2590933"/>
                  <a:pt x="767683" y="2590795"/>
                  <a:pt x="769512" y="2590704"/>
                </a:cubicBezTo>
                <a:cubicBezTo>
                  <a:pt x="771341" y="2590613"/>
                  <a:pt x="773171" y="2590567"/>
                  <a:pt x="775000" y="2590567"/>
                </a:cubicBezTo>
                <a:cubicBezTo>
                  <a:pt x="792745" y="2590567"/>
                  <a:pt x="806465" y="2594820"/>
                  <a:pt x="816160" y="2603326"/>
                </a:cubicBezTo>
                <a:cubicBezTo>
                  <a:pt x="825856" y="2611833"/>
                  <a:pt x="830704" y="2623861"/>
                  <a:pt x="830704" y="2639410"/>
                </a:cubicBezTo>
                <a:cubicBezTo>
                  <a:pt x="830704" y="2646911"/>
                  <a:pt x="828600" y="2655325"/>
                  <a:pt x="824393" y="2664655"/>
                </a:cubicBezTo>
                <a:cubicBezTo>
                  <a:pt x="820185" y="2673985"/>
                  <a:pt x="813691" y="2682766"/>
                  <a:pt x="804911" y="2690998"/>
                </a:cubicBezTo>
                <a:cubicBezTo>
                  <a:pt x="796129" y="2699230"/>
                  <a:pt x="784970" y="2706181"/>
                  <a:pt x="771433" y="2711852"/>
                </a:cubicBezTo>
                <a:cubicBezTo>
                  <a:pt x="757896" y="2717523"/>
                  <a:pt x="741798" y="2720359"/>
                  <a:pt x="723138" y="2720359"/>
                </a:cubicBezTo>
                <a:cubicBezTo>
                  <a:pt x="714357" y="2720359"/>
                  <a:pt x="705028" y="2719581"/>
                  <a:pt x="695149" y="2718026"/>
                </a:cubicBezTo>
                <a:cubicBezTo>
                  <a:pt x="685271" y="2716471"/>
                  <a:pt x="674752" y="2714047"/>
                  <a:pt x="663593" y="2710755"/>
                </a:cubicBezTo>
                <a:lnTo>
                  <a:pt x="703107" y="2766458"/>
                </a:lnTo>
                <a:cubicBezTo>
                  <a:pt x="717376" y="2767556"/>
                  <a:pt x="731919" y="2771215"/>
                  <a:pt x="746737" y="2777434"/>
                </a:cubicBezTo>
                <a:cubicBezTo>
                  <a:pt x="761554" y="2783654"/>
                  <a:pt x="776418" y="2791566"/>
                  <a:pt x="791327" y="2801170"/>
                </a:cubicBezTo>
                <a:cubicBezTo>
                  <a:pt x="806236" y="2810774"/>
                  <a:pt x="821100" y="2821705"/>
                  <a:pt x="835917" y="2833961"/>
                </a:cubicBezTo>
                <a:cubicBezTo>
                  <a:pt x="850735" y="2846218"/>
                  <a:pt x="865279" y="2858932"/>
                  <a:pt x="879547" y="2872103"/>
                </a:cubicBezTo>
                <a:lnTo>
                  <a:pt x="879547" y="2853444"/>
                </a:lnTo>
                <a:cubicBezTo>
                  <a:pt x="864181" y="2836979"/>
                  <a:pt x="846711" y="2820470"/>
                  <a:pt x="827137" y="2803914"/>
                </a:cubicBezTo>
                <a:cubicBezTo>
                  <a:pt x="807563" y="2787359"/>
                  <a:pt x="784787" y="2770483"/>
                  <a:pt x="758810" y="2753287"/>
                </a:cubicBezTo>
                <a:cubicBezTo>
                  <a:pt x="776555" y="2748896"/>
                  <a:pt x="791601" y="2743134"/>
                  <a:pt x="803950" y="2736000"/>
                </a:cubicBezTo>
                <a:cubicBezTo>
                  <a:pt x="816298" y="2728865"/>
                  <a:pt x="826313" y="2720862"/>
                  <a:pt x="833997" y="2711989"/>
                </a:cubicBezTo>
                <a:cubicBezTo>
                  <a:pt x="841680" y="2703117"/>
                  <a:pt x="847259" y="2693559"/>
                  <a:pt x="850735" y="2683314"/>
                </a:cubicBezTo>
                <a:cubicBezTo>
                  <a:pt x="854211" y="2673070"/>
                  <a:pt x="855949" y="2662734"/>
                  <a:pt x="855949" y="2652307"/>
                </a:cubicBezTo>
                <a:cubicBezTo>
                  <a:pt x="855949" y="2641331"/>
                  <a:pt x="853662" y="2630629"/>
                  <a:pt x="849089" y="2620202"/>
                </a:cubicBezTo>
                <a:cubicBezTo>
                  <a:pt x="844515" y="2609775"/>
                  <a:pt x="837975" y="2600491"/>
                  <a:pt x="829469" y="2592350"/>
                </a:cubicBezTo>
                <a:cubicBezTo>
                  <a:pt x="820962" y="2584210"/>
                  <a:pt x="810764" y="2577624"/>
                  <a:pt x="798873" y="2572593"/>
                </a:cubicBezTo>
                <a:cubicBezTo>
                  <a:pt x="786982" y="2567563"/>
                  <a:pt x="773628" y="2565047"/>
                  <a:pt x="758810" y="2565047"/>
                </a:cubicBezTo>
                <a:lnTo>
                  <a:pt x="748109" y="2542546"/>
                </a:lnTo>
                <a:lnTo>
                  <a:pt x="890388" y="2542546"/>
                </a:lnTo>
                <a:lnTo>
                  <a:pt x="898346" y="2542546"/>
                </a:lnTo>
                <a:lnTo>
                  <a:pt x="902188" y="2559011"/>
                </a:lnTo>
                <a:cubicBezTo>
                  <a:pt x="906761" y="2561938"/>
                  <a:pt x="912844" y="2564499"/>
                  <a:pt x="920435" y="2566694"/>
                </a:cubicBezTo>
                <a:cubicBezTo>
                  <a:pt x="928027" y="2568889"/>
                  <a:pt x="935893" y="2571084"/>
                  <a:pt x="944034" y="2573279"/>
                </a:cubicBezTo>
                <a:cubicBezTo>
                  <a:pt x="952175" y="2575475"/>
                  <a:pt x="959950" y="2577898"/>
                  <a:pt x="967358" y="2580551"/>
                </a:cubicBezTo>
                <a:cubicBezTo>
                  <a:pt x="974767" y="2583204"/>
                  <a:pt x="980575" y="2586359"/>
                  <a:pt x="984783" y="2590018"/>
                </a:cubicBezTo>
                <a:cubicBezTo>
                  <a:pt x="986246" y="2591299"/>
                  <a:pt x="987710" y="2593311"/>
                  <a:pt x="989173" y="2596055"/>
                </a:cubicBezTo>
                <a:cubicBezTo>
                  <a:pt x="990637" y="2598799"/>
                  <a:pt x="992009" y="2601954"/>
                  <a:pt x="993289" y="2605521"/>
                </a:cubicBezTo>
                <a:cubicBezTo>
                  <a:pt x="994570" y="2609089"/>
                  <a:pt x="995576" y="2612930"/>
                  <a:pt x="996308" y="2617046"/>
                </a:cubicBezTo>
                <a:cubicBezTo>
                  <a:pt x="997039" y="2621162"/>
                  <a:pt x="997405" y="2625233"/>
                  <a:pt x="997405" y="2629257"/>
                </a:cubicBezTo>
                <a:cubicBezTo>
                  <a:pt x="997405" y="2632184"/>
                  <a:pt x="997131" y="2635020"/>
                  <a:pt x="996582" y="2637764"/>
                </a:cubicBezTo>
                <a:cubicBezTo>
                  <a:pt x="994936" y="2640691"/>
                  <a:pt x="992512" y="2644304"/>
                  <a:pt x="989310" y="2648603"/>
                </a:cubicBezTo>
                <a:cubicBezTo>
                  <a:pt x="986109" y="2652902"/>
                  <a:pt x="982496" y="2657338"/>
                  <a:pt x="978471" y="2661911"/>
                </a:cubicBezTo>
                <a:cubicBezTo>
                  <a:pt x="974447" y="2666485"/>
                  <a:pt x="970331" y="2671058"/>
                  <a:pt x="966123" y="2675631"/>
                </a:cubicBezTo>
                <a:cubicBezTo>
                  <a:pt x="961916" y="2680205"/>
                  <a:pt x="957891" y="2684275"/>
                  <a:pt x="954050" y="2687842"/>
                </a:cubicBezTo>
                <a:cubicBezTo>
                  <a:pt x="950208" y="2691409"/>
                  <a:pt x="946824" y="2694336"/>
                  <a:pt x="943897" y="2696623"/>
                </a:cubicBezTo>
                <a:cubicBezTo>
                  <a:pt x="940970" y="2698910"/>
                  <a:pt x="938866" y="2700053"/>
                  <a:pt x="937586" y="2700053"/>
                </a:cubicBezTo>
                <a:cubicBezTo>
                  <a:pt x="936488" y="2700053"/>
                  <a:pt x="935116" y="2699687"/>
                  <a:pt x="933470" y="2698955"/>
                </a:cubicBezTo>
                <a:cubicBezTo>
                  <a:pt x="931823" y="2698224"/>
                  <a:pt x="930085" y="2696943"/>
                  <a:pt x="928256" y="2695114"/>
                </a:cubicBezTo>
                <a:cubicBezTo>
                  <a:pt x="926427" y="2693284"/>
                  <a:pt x="924643" y="2690952"/>
                  <a:pt x="922905" y="2688116"/>
                </a:cubicBezTo>
                <a:cubicBezTo>
                  <a:pt x="921168" y="2685281"/>
                  <a:pt x="919658" y="2681760"/>
                  <a:pt x="918377" y="2677552"/>
                </a:cubicBezTo>
                <a:lnTo>
                  <a:pt x="902188" y="2679198"/>
                </a:lnTo>
                <a:cubicBezTo>
                  <a:pt x="903286" y="2684321"/>
                  <a:pt x="905526" y="2690403"/>
                  <a:pt x="908911" y="2697446"/>
                </a:cubicBezTo>
                <a:cubicBezTo>
                  <a:pt x="912295" y="2704489"/>
                  <a:pt x="916274" y="2711258"/>
                  <a:pt x="920847" y="2717752"/>
                </a:cubicBezTo>
                <a:cubicBezTo>
                  <a:pt x="925421" y="2724246"/>
                  <a:pt x="930406" y="2729734"/>
                  <a:pt x="935802" y="2734216"/>
                </a:cubicBezTo>
                <a:cubicBezTo>
                  <a:pt x="941199" y="2738698"/>
                  <a:pt x="946458" y="2740939"/>
                  <a:pt x="951580" y="2740939"/>
                </a:cubicBezTo>
                <a:cubicBezTo>
                  <a:pt x="956154" y="2740939"/>
                  <a:pt x="961367" y="2738606"/>
                  <a:pt x="967221" y="2733942"/>
                </a:cubicBezTo>
                <a:cubicBezTo>
                  <a:pt x="973075" y="2729277"/>
                  <a:pt x="979249" y="2723423"/>
                  <a:pt x="985743" y="2716380"/>
                </a:cubicBezTo>
                <a:cubicBezTo>
                  <a:pt x="992238" y="2709337"/>
                  <a:pt x="998915" y="2701699"/>
                  <a:pt x="1005774" y="2693467"/>
                </a:cubicBezTo>
                <a:cubicBezTo>
                  <a:pt x="1012635" y="2685235"/>
                  <a:pt x="1019357" y="2677598"/>
                  <a:pt x="1025943" y="2670555"/>
                </a:cubicBezTo>
                <a:cubicBezTo>
                  <a:pt x="1032529" y="2663512"/>
                  <a:pt x="1038840" y="2657658"/>
                  <a:pt x="1044877" y="2652993"/>
                </a:cubicBezTo>
                <a:cubicBezTo>
                  <a:pt x="1050914" y="2648328"/>
                  <a:pt x="1056310" y="2645996"/>
                  <a:pt x="1061066" y="2645996"/>
                </a:cubicBezTo>
                <a:cubicBezTo>
                  <a:pt x="1064725" y="2645996"/>
                  <a:pt x="1068658" y="2647917"/>
                  <a:pt x="1072866" y="2651758"/>
                </a:cubicBezTo>
                <a:cubicBezTo>
                  <a:pt x="1077073" y="2655600"/>
                  <a:pt x="1080915" y="2660219"/>
                  <a:pt x="1084391" y="2665615"/>
                </a:cubicBezTo>
                <a:cubicBezTo>
                  <a:pt x="1087867" y="2671012"/>
                  <a:pt x="1090748" y="2676546"/>
                  <a:pt x="1093034" y="2682217"/>
                </a:cubicBezTo>
                <a:cubicBezTo>
                  <a:pt x="1095321" y="2687888"/>
                  <a:pt x="1096464" y="2692553"/>
                  <a:pt x="1096464" y="2696211"/>
                </a:cubicBezTo>
                <a:lnTo>
                  <a:pt x="1096464" y="2811186"/>
                </a:lnTo>
                <a:lnTo>
                  <a:pt x="1118416" y="2832589"/>
                </a:lnTo>
                <a:lnTo>
                  <a:pt x="1118416" y="2542546"/>
                </a:lnTo>
                <a:lnTo>
                  <a:pt x="1157089" y="2542546"/>
                </a:lnTo>
                <a:lnTo>
                  <a:pt x="1174669" y="2542546"/>
                </a:lnTo>
                <a:lnTo>
                  <a:pt x="1378531" y="2542546"/>
                </a:lnTo>
                <a:lnTo>
                  <a:pt x="1378531" y="2616909"/>
                </a:lnTo>
                <a:cubicBezTo>
                  <a:pt x="1375787" y="2612702"/>
                  <a:pt x="1372768" y="2608357"/>
                  <a:pt x="1369476" y="2603875"/>
                </a:cubicBezTo>
                <a:cubicBezTo>
                  <a:pt x="1366183" y="2599393"/>
                  <a:pt x="1362616" y="2595277"/>
                  <a:pt x="1358774" y="2591527"/>
                </a:cubicBezTo>
                <a:cubicBezTo>
                  <a:pt x="1354932" y="2587777"/>
                  <a:pt x="1350862" y="2584713"/>
                  <a:pt x="1346563" y="2582335"/>
                </a:cubicBezTo>
                <a:cubicBezTo>
                  <a:pt x="1342264" y="2579956"/>
                  <a:pt x="1337645" y="2578767"/>
                  <a:pt x="1332706" y="2578767"/>
                </a:cubicBezTo>
                <a:cubicBezTo>
                  <a:pt x="1329047" y="2578767"/>
                  <a:pt x="1325525" y="2579408"/>
                  <a:pt x="1322141" y="2580688"/>
                </a:cubicBezTo>
                <a:cubicBezTo>
                  <a:pt x="1318757" y="2581969"/>
                  <a:pt x="1315739" y="2583981"/>
                  <a:pt x="1313086" y="2586725"/>
                </a:cubicBezTo>
                <a:cubicBezTo>
                  <a:pt x="1310433" y="2589469"/>
                  <a:pt x="1308284" y="2593082"/>
                  <a:pt x="1306637" y="2597564"/>
                </a:cubicBezTo>
                <a:cubicBezTo>
                  <a:pt x="1304991" y="2602046"/>
                  <a:pt x="1304076" y="2607397"/>
                  <a:pt x="1303893" y="2613616"/>
                </a:cubicBezTo>
                <a:cubicBezTo>
                  <a:pt x="1297125" y="2605933"/>
                  <a:pt x="1290768" y="2599622"/>
                  <a:pt x="1284823" y="2594683"/>
                </a:cubicBezTo>
                <a:cubicBezTo>
                  <a:pt x="1278877" y="2589744"/>
                  <a:pt x="1273115" y="2585856"/>
                  <a:pt x="1267535" y="2583021"/>
                </a:cubicBezTo>
                <a:cubicBezTo>
                  <a:pt x="1261956" y="2580185"/>
                  <a:pt x="1256513" y="2578173"/>
                  <a:pt x="1251208" y="2576984"/>
                </a:cubicBezTo>
                <a:cubicBezTo>
                  <a:pt x="1245903" y="2575795"/>
                  <a:pt x="1240598" y="2575200"/>
                  <a:pt x="1235293" y="2575200"/>
                </a:cubicBezTo>
                <a:cubicBezTo>
                  <a:pt x="1225780" y="2575200"/>
                  <a:pt x="1216725" y="2576984"/>
                  <a:pt x="1208127" y="2580551"/>
                </a:cubicBezTo>
                <a:cubicBezTo>
                  <a:pt x="1199530" y="2584118"/>
                  <a:pt x="1191937" y="2589241"/>
                  <a:pt x="1185352" y="2595918"/>
                </a:cubicBezTo>
                <a:cubicBezTo>
                  <a:pt x="1178767" y="2602595"/>
                  <a:pt x="1173553" y="2610689"/>
                  <a:pt x="1169711" y="2620202"/>
                </a:cubicBezTo>
                <a:cubicBezTo>
                  <a:pt x="1165869" y="2629715"/>
                  <a:pt x="1163949" y="2640416"/>
                  <a:pt x="1163949" y="2652307"/>
                </a:cubicBezTo>
                <a:cubicBezTo>
                  <a:pt x="1163949" y="2665844"/>
                  <a:pt x="1165915" y="2677964"/>
                  <a:pt x="1169848" y="2688665"/>
                </a:cubicBezTo>
                <a:cubicBezTo>
                  <a:pt x="1173781" y="2699367"/>
                  <a:pt x="1179086" y="2708377"/>
                  <a:pt x="1185763" y="2715694"/>
                </a:cubicBezTo>
                <a:cubicBezTo>
                  <a:pt x="1192440" y="2723011"/>
                  <a:pt x="1200124" y="2728591"/>
                  <a:pt x="1208813" y="2732432"/>
                </a:cubicBezTo>
                <a:cubicBezTo>
                  <a:pt x="1217503" y="2736274"/>
                  <a:pt x="1226512" y="2738195"/>
                  <a:pt x="1235842" y="2738195"/>
                </a:cubicBezTo>
                <a:cubicBezTo>
                  <a:pt x="1242428" y="2738195"/>
                  <a:pt x="1248419" y="2737143"/>
                  <a:pt x="1253815" y="2735039"/>
                </a:cubicBezTo>
                <a:cubicBezTo>
                  <a:pt x="1259212" y="2732936"/>
                  <a:pt x="1263831" y="2730191"/>
                  <a:pt x="1267673" y="2726807"/>
                </a:cubicBezTo>
                <a:cubicBezTo>
                  <a:pt x="1271514" y="2723423"/>
                  <a:pt x="1274487" y="2719490"/>
                  <a:pt x="1276591" y="2715008"/>
                </a:cubicBezTo>
                <a:cubicBezTo>
                  <a:pt x="1278694" y="2710526"/>
                  <a:pt x="1279747" y="2705907"/>
                  <a:pt x="1279747" y="2701151"/>
                </a:cubicBezTo>
                <a:cubicBezTo>
                  <a:pt x="1279747" y="2697309"/>
                  <a:pt x="1279060" y="2693422"/>
                  <a:pt x="1277688" y="2689488"/>
                </a:cubicBezTo>
                <a:cubicBezTo>
                  <a:pt x="1276316" y="2685556"/>
                  <a:pt x="1274258" y="2681942"/>
                  <a:pt x="1271514" y="2678650"/>
                </a:cubicBezTo>
                <a:cubicBezTo>
                  <a:pt x="1268770" y="2675357"/>
                  <a:pt x="1265340" y="2672659"/>
                  <a:pt x="1261224" y="2670555"/>
                </a:cubicBezTo>
                <a:cubicBezTo>
                  <a:pt x="1257108" y="2668451"/>
                  <a:pt x="1252397" y="2667399"/>
                  <a:pt x="1247092" y="2667399"/>
                </a:cubicBezTo>
                <a:cubicBezTo>
                  <a:pt x="1243068" y="2667399"/>
                  <a:pt x="1239134" y="2668085"/>
                  <a:pt x="1235293" y="2669457"/>
                </a:cubicBezTo>
                <a:cubicBezTo>
                  <a:pt x="1231452" y="2670829"/>
                  <a:pt x="1228067" y="2673024"/>
                  <a:pt x="1225140" y="2676043"/>
                </a:cubicBezTo>
                <a:cubicBezTo>
                  <a:pt x="1222213" y="2679061"/>
                  <a:pt x="1219881" y="2682903"/>
                  <a:pt x="1218143" y="2687568"/>
                </a:cubicBezTo>
                <a:cubicBezTo>
                  <a:pt x="1216405" y="2692232"/>
                  <a:pt x="1215628" y="2697858"/>
                  <a:pt x="1215811" y="2704443"/>
                </a:cubicBezTo>
                <a:cubicBezTo>
                  <a:pt x="1209774" y="2702980"/>
                  <a:pt x="1204697" y="2700876"/>
                  <a:pt x="1200581" y="2698132"/>
                </a:cubicBezTo>
                <a:cubicBezTo>
                  <a:pt x="1196466" y="2695388"/>
                  <a:pt x="1193172" y="2692232"/>
                  <a:pt x="1190702" y="2688665"/>
                </a:cubicBezTo>
                <a:cubicBezTo>
                  <a:pt x="1188233" y="2685098"/>
                  <a:pt x="1186450" y="2681256"/>
                  <a:pt x="1185352" y="2677140"/>
                </a:cubicBezTo>
                <a:cubicBezTo>
                  <a:pt x="1184254" y="2673024"/>
                  <a:pt x="1183706" y="2668863"/>
                  <a:pt x="1183706" y="2664655"/>
                </a:cubicBezTo>
                <a:cubicBezTo>
                  <a:pt x="1183706" y="2656423"/>
                  <a:pt x="1185169" y="2648923"/>
                  <a:pt x="1188096" y="2642154"/>
                </a:cubicBezTo>
                <a:cubicBezTo>
                  <a:pt x="1191023" y="2635386"/>
                  <a:pt x="1195139" y="2629578"/>
                  <a:pt x="1200444" y="2624730"/>
                </a:cubicBezTo>
                <a:cubicBezTo>
                  <a:pt x="1205749" y="2619882"/>
                  <a:pt x="1212015" y="2616132"/>
                  <a:pt x="1219240" y="2613479"/>
                </a:cubicBezTo>
                <a:cubicBezTo>
                  <a:pt x="1226467" y="2610827"/>
                  <a:pt x="1234470" y="2609500"/>
                  <a:pt x="1243251" y="2609500"/>
                </a:cubicBezTo>
                <a:cubicBezTo>
                  <a:pt x="1249470" y="2609500"/>
                  <a:pt x="1255827" y="2610644"/>
                  <a:pt x="1262322" y="2612930"/>
                </a:cubicBezTo>
                <a:cubicBezTo>
                  <a:pt x="1268816" y="2615217"/>
                  <a:pt x="1275036" y="2618739"/>
                  <a:pt x="1280981" y="2623495"/>
                </a:cubicBezTo>
                <a:cubicBezTo>
                  <a:pt x="1286926" y="2628251"/>
                  <a:pt x="1292369" y="2634380"/>
                  <a:pt x="1297308" y="2641880"/>
                </a:cubicBezTo>
                <a:cubicBezTo>
                  <a:pt x="1302247" y="2649380"/>
                  <a:pt x="1306363" y="2658435"/>
                  <a:pt x="1309656" y="2669046"/>
                </a:cubicBezTo>
                <a:lnTo>
                  <a:pt x="1323101" y="2676454"/>
                </a:lnTo>
                <a:cubicBezTo>
                  <a:pt x="1322736" y="2672796"/>
                  <a:pt x="1322416" y="2669274"/>
                  <a:pt x="1322141" y="2665890"/>
                </a:cubicBezTo>
                <a:cubicBezTo>
                  <a:pt x="1321867" y="2662506"/>
                  <a:pt x="1321730" y="2659350"/>
                  <a:pt x="1321730" y="2656423"/>
                </a:cubicBezTo>
                <a:cubicBezTo>
                  <a:pt x="1321730" y="2648191"/>
                  <a:pt x="1322507" y="2641422"/>
                  <a:pt x="1324062" y="2636117"/>
                </a:cubicBezTo>
                <a:cubicBezTo>
                  <a:pt x="1325617" y="2630812"/>
                  <a:pt x="1327538" y="2626650"/>
                  <a:pt x="1329824" y="2623632"/>
                </a:cubicBezTo>
                <a:cubicBezTo>
                  <a:pt x="1332111" y="2620614"/>
                  <a:pt x="1334627" y="2618556"/>
                  <a:pt x="1337371" y="2617458"/>
                </a:cubicBezTo>
                <a:cubicBezTo>
                  <a:pt x="1340115" y="2616360"/>
                  <a:pt x="1342675" y="2615812"/>
                  <a:pt x="1345054" y="2615812"/>
                </a:cubicBezTo>
                <a:cubicBezTo>
                  <a:pt x="1349261" y="2615812"/>
                  <a:pt x="1353378" y="2617275"/>
                  <a:pt x="1357402" y="2620202"/>
                </a:cubicBezTo>
                <a:cubicBezTo>
                  <a:pt x="1361427" y="2623129"/>
                  <a:pt x="1364994" y="2626605"/>
                  <a:pt x="1368104" y="2630629"/>
                </a:cubicBezTo>
                <a:cubicBezTo>
                  <a:pt x="1371213" y="2634654"/>
                  <a:pt x="1373729" y="2638724"/>
                  <a:pt x="1375650" y="2642840"/>
                </a:cubicBezTo>
                <a:cubicBezTo>
                  <a:pt x="1377570" y="2646956"/>
                  <a:pt x="1378531" y="2650112"/>
                  <a:pt x="1378531" y="2652307"/>
                </a:cubicBezTo>
                <a:lnTo>
                  <a:pt x="1378531" y="2806795"/>
                </a:lnTo>
                <a:lnTo>
                  <a:pt x="1400483" y="2828199"/>
                </a:lnTo>
                <a:lnTo>
                  <a:pt x="1400483" y="2542546"/>
                </a:lnTo>
                <a:lnTo>
                  <a:pt x="1433314" y="2542546"/>
                </a:lnTo>
                <a:lnTo>
                  <a:pt x="1441272" y="2542546"/>
                </a:lnTo>
                <a:cubicBezTo>
                  <a:pt x="1444381" y="2543095"/>
                  <a:pt x="1447902" y="2545382"/>
                  <a:pt x="1451836" y="2549406"/>
                </a:cubicBezTo>
                <a:cubicBezTo>
                  <a:pt x="1455769" y="2553431"/>
                  <a:pt x="1459427" y="2558004"/>
                  <a:pt x="1462812" y="2563127"/>
                </a:cubicBezTo>
                <a:cubicBezTo>
                  <a:pt x="1466195" y="2568249"/>
                  <a:pt x="1469078" y="2573279"/>
                  <a:pt x="1471456" y="2578219"/>
                </a:cubicBezTo>
                <a:cubicBezTo>
                  <a:pt x="1473833" y="2583158"/>
                  <a:pt x="1475023" y="2586817"/>
                  <a:pt x="1475023" y="2589195"/>
                </a:cubicBezTo>
                <a:lnTo>
                  <a:pt x="1475023" y="2810637"/>
                </a:lnTo>
                <a:lnTo>
                  <a:pt x="1496975" y="2830394"/>
                </a:lnTo>
                <a:lnTo>
                  <a:pt x="1496975" y="2542546"/>
                </a:lnTo>
                <a:lnTo>
                  <a:pt x="1538088" y="2542546"/>
                </a:lnTo>
                <a:lnTo>
                  <a:pt x="1553227" y="2542546"/>
                </a:lnTo>
                <a:lnTo>
                  <a:pt x="1625896" y="2542546"/>
                </a:lnTo>
                <a:cubicBezTo>
                  <a:pt x="1618214" y="2549132"/>
                  <a:pt x="1610760" y="2557181"/>
                  <a:pt x="1603534" y="2566694"/>
                </a:cubicBezTo>
                <a:cubicBezTo>
                  <a:pt x="1596308" y="2576206"/>
                  <a:pt x="1589951" y="2586771"/>
                  <a:pt x="1584462" y="2598387"/>
                </a:cubicBezTo>
                <a:cubicBezTo>
                  <a:pt x="1578974" y="2610003"/>
                  <a:pt x="1574584" y="2622534"/>
                  <a:pt x="1571291" y="2635980"/>
                </a:cubicBezTo>
                <a:cubicBezTo>
                  <a:pt x="1567998" y="2649426"/>
                  <a:pt x="1566352" y="2663466"/>
                  <a:pt x="1566352" y="2678101"/>
                </a:cubicBezTo>
                <a:cubicBezTo>
                  <a:pt x="1566352" y="2691821"/>
                  <a:pt x="1567084" y="2704123"/>
                  <a:pt x="1568548" y="2715008"/>
                </a:cubicBezTo>
                <a:cubicBezTo>
                  <a:pt x="1570010" y="2725893"/>
                  <a:pt x="1571887" y="2735680"/>
                  <a:pt x="1574172" y="2744369"/>
                </a:cubicBezTo>
                <a:cubicBezTo>
                  <a:pt x="1576458" y="2753058"/>
                  <a:pt x="1579066" y="2760650"/>
                  <a:pt x="1581992" y="2767144"/>
                </a:cubicBezTo>
                <a:cubicBezTo>
                  <a:pt x="1584920" y="2773639"/>
                  <a:pt x="1587755" y="2779172"/>
                  <a:pt x="1590498" y="2783745"/>
                </a:cubicBezTo>
                <a:cubicBezTo>
                  <a:pt x="1594341" y="2790148"/>
                  <a:pt x="1598915" y="2796185"/>
                  <a:pt x="1604219" y="2801856"/>
                </a:cubicBezTo>
                <a:cubicBezTo>
                  <a:pt x="1609524" y="2807527"/>
                  <a:pt x="1615378" y="2812512"/>
                  <a:pt x="1621781" y="2816811"/>
                </a:cubicBezTo>
                <a:cubicBezTo>
                  <a:pt x="1628183" y="2821110"/>
                  <a:pt x="1635181" y="2824540"/>
                  <a:pt x="1642773" y="2827101"/>
                </a:cubicBezTo>
                <a:cubicBezTo>
                  <a:pt x="1650365" y="2829662"/>
                  <a:pt x="1658276" y="2830943"/>
                  <a:pt x="1666509" y="2830943"/>
                </a:cubicBezTo>
                <a:cubicBezTo>
                  <a:pt x="1673095" y="2830943"/>
                  <a:pt x="1678902" y="2829845"/>
                  <a:pt x="1683934" y="2827650"/>
                </a:cubicBezTo>
                <a:cubicBezTo>
                  <a:pt x="1688964" y="2825455"/>
                  <a:pt x="1693171" y="2822573"/>
                  <a:pt x="1696555" y="2819006"/>
                </a:cubicBezTo>
                <a:cubicBezTo>
                  <a:pt x="1699940" y="2815439"/>
                  <a:pt x="1702501" y="2811414"/>
                  <a:pt x="1704239" y="2806932"/>
                </a:cubicBezTo>
                <a:cubicBezTo>
                  <a:pt x="1705976" y="2802451"/>
                  <a:pt x="1706846" y="2797923"/>
                  <a:pt x="1706846" y="2793350"/>
                </a:cubicBezTo>
                <a:cubicBezTo>
                  <a:pt x="1706846" y="2788227"/>
                  <a:pt x="1705930" y="2783517"/>
                  <a:pt x="1704102" y="2779218"/>
                </a:cubicBezTo>
                <a:cubicBezTo>
                  <a:pt x="1702272" y="2774919"/>
                  <a:pt x="1699848" y="2771169"/>
                  <a:pt x="1696830" y="2767967"/>
                </a:cubicBezTo>
                <a:cubicBezTo>
                  <a:pt x="1693812" y="2764766"/>
                  <a:pt x="1690290" y="2762297"/>
                  <a:pt x="1686265" y="2760559"/>
                </a:cubicBezTo>
                <a:cubicBezTo>
                  <a:pt x="1682241" y="2758821"/>
                  <a:pt x="1678034" y="2757952"/>
                  <a:pt x="1673642" y="2757952"/>
                </a:cubicBezTo>
                <a:cubicBezTo>
                  <a:pt x="1669984" y="2757952"/>
                  <a:pt x="1666188" y="2758318"/>
                  <a:pt x="1662256" y="2759049"/>
                </a:cubicBezTo>
                <a:cubicBezTo>
                  <a:pt x="1658322" y="2759781"/>
                  <a:pt x="1654618" y="2761290"/>
                  <a:pt x="1651143" y="2763577"/>
                </a:cubicBezTo>
                <a:cubicBezTo>
                  <a:pt x="1647668" y="2765864"/>
                  <a:pt x="1644831" y="2769111"/>
                  <a:pt x="1642636" y="2773318"/>
                </a:cubicBezTo>
                <a:cubicBezTo>
                  <a:pt x="1640441" y="2777526"/>
                  <a:pt x="1639344" y="2783014"/>
                  <a:pt x="1639344" y="2789782"/>
                </a:cubicBezTo>
                <a:cubicBezTo>
                  <a:pt x="1639344" y="2790880"/>
                  <a:pt x="1639388" y="2791978"/>
                  <a:pt x="1639480" y="2793075"/>
                </a:cubicBezTo>
                <a:cubicBezTo>
                  <a:pt x="1639572" y="2794173"/>
                  <a:pt x="1639709" y="2795362"/>
                  <a:pt x="1639892" y="2796642"/>
                </a:cubicBezTo>
                <a:cubicBezTo>
                  <a:pt x="1632391" y="2795179"/>
                  <a:pt x="1625394" y="2791978"/>
                  <a:pt x="1618899" y="2787038"/>
                </a:cubicBezTo>
                <a:cubicBezTo>
                  <a:pt x="1612405" y="2782099"/>
                  <a:pt x="1606780" y="2775559"/>
                  <a:pt x="1602024" y="2767419"/>
                </a:cubicBezTo>
                <a:cubicBezTo>
                  <a:pt x="1597268" y="2759278"/>
                  <a:pt x="1593518" y="2749674"/>
                  <a:pt x="1590774" y="2738606"/>
                </a:cubicBezTo>
                <a:cubicBezTo>
                  <a:pt x="1588030" y="2727539"/>
                  <a:pt x="1586658" y="2715237"/>
                  <a:pt x="1586658" y="2701699"/>
                </a:cubicBezTo>
                <a:cubicBezTo>
                  <a:pt x="1586658" y="2687796"/>
                  <a:pt x="1588532" y="2674214"/>
                  <a:pt x="1592283" y="2660951"/>
                </a:cubicBezTo>
                <a:cubicBezTo>
                  <a:pt x="1596033" y="2647688"/>
                  <a:pt x="1601064" y="2635157"/>
                  <a:pt x="1607375" y="2623358"/>
                </a:cubicBezTo>
                <a:cubicBezTo>
                  <a:pt x="1613686" y="2611558"/>
                  <a:pt x="1621003" y="2600720"/>
                  <a:pt x="1629327" y="2590841"/>
                </a:cubicBezTo>
                <a:cubicBezTo>
                  <a:pt x="1637651" y="2580963"/>
                  <a:pt x="1646431" y="2572456"/>
                  <a:pt x="1655670" y="2565322"/>
                </a:cubicBezTo>
                <a:cubicBezTo>
                  <a:pt x="1664908" y="2558187"/>
                  <a:pt x="1674374" y="2552608"/>
                  <a:pt x="1684070" y="2548583"/>
                </a:cubicBezTo>
                <a:cubicBezTo>
                  <a:pt x="1693766" y="2544559"/>
                  <a:pt x="1703004" y="2542546"/>
                  <a:pt x="1711786" y="2542546"/>
                </a:cubicBezTo>
                <a:lnTo>
                  <a:pt x="1719063" y="2542546"/>
                </a:lnTo>
                <a:lnTo>
                  <a:pt x="1722631" y="2542546"/>
                </a:lnTo>
                <a:lnTo>
                  <a:pt x="1731137" y="2567517"/>
                </a:lnTo>
                <a:cubicBezTo>
                  <a:pt x="1734430" y="2568980"/>
                  <a:pt x="1738592" y="2570307"/>
                  <a:pt x="1743622" y="2571496"/>
                </a:cubicBezTo>
                <a:cubicBezTo>
                  <a:pt x="1748653" y="2572685"/>
                  <a:pt x="1754278" y="2573965"/>
                  <a:pt x="1760498" y="2575337"/>
                </a:cubicBezTo>
                <a:cubicBezTo>
                  <a:pt x="1766717" y="2576709"/>
                  <a:pt x="1773166" y="2578219"/>
                  <a:pt x="1779844" y="2579865"/>
                </a:cubicBezTo>
                <a:cubicBezTo>
                  <a:pt x="1786520" y="2581511"/>
                  <a:pt x="1793152" y="2583432"/>
                  <a:pt x="1799737" y="2585628"/>
                </a:cubicBezTo>
                <a:cubicBezTo>
                  <a:pt x="1805042" y="2587457"/>
                  <a:pt x="1810349" y="2589927"/>
                  <a:pt x="1815653" y="2593036"/>
                </a:cubicBezTo>
                <a:cubicBezTo>
                  <a:pt x="1820958" y="2596146"/>
                  <a:pt x="1825760" y="2599988"/>
                  <a:pt x="1830059" y="2604561"/>
                </a:cubicBezTo>
                <a:cubicBezTo>
                  <a:pt x="1834358" y="2609135"/>
                  <a:pt x="1837834" y="2614440"/>
                  <a:pt x="1840486" y="2620476"/>
                </a:cubicBezTo>
                <a:cubicBezTo>
                  <a:pt x="1843138" y="2626513"/>
                  <a:pt x="1844465" y="2633373"/>
                  <a:pt x="1844465" y="2641057"/>
                </a:cubicBezTo>
                <a:cubicBezTo>
                  <a:pt x="1844465" y="2645813"/>
                  <a:pt x="1843962" y="2649883"/>
                  <a:pt x="1842957" y="2653267"/>
                </a:cubicBezTo>
                <a:cubicBezTo>
                  <a:pt x="1841950" y="2656652"/>
                  <a:pt x="1840441" y="2658984"/>
                  <a:pt x="1838428" y="2660265"/>
                </a:cubicBezTo>
                <a:cubicBezTo>
                  <a:pt x="1830745" y="2657887"/>
                  <a:pt x="1823245" y="2656697"/>
                  <a:pt x="1815928" y="2656697"/>
                </a:cubicBezTo>
                <a:cubicBezTo>
                  <a:pt x="1807146" y="2656697"/>
                  <a:pt x="1799600" y="2658344"/>
                  <a:pt x="1793289" y="2661637"/>
                </a:cubicBezTo>
                <a:cubicBezTo>
                  <a:pt x="1786979" y="2664929"/>
                  <a:pt x="1781765" y="2668954"/>
                  <a:pt x="1777649" y="2673710"/>
                </a:cubicBezTo>
                <a:cubicBezTo>
                  <a:pt x="1773533" y="2678467"/>
                  <a:pt x="1770468" y="2683635"/>
                  <a:pt x="1768456" y="2689214"/>
                </a:cubicBezTo>
                <a:cubicBezTo>
                  <a:pt x="1766443" y="2694794"/>
                  <a:pt x="1765438" y="2699870"/>
                  <a:pt x="1765438" y="2704443"/>
                </a:cubicBezTo>
                <a:cubicBezTo>
                  <a:pt x="1765438" y="2710115"/>
                  <a:pt x="1766626" y="2715465"/>
                  <a:pt x="1769005" y="2720496"/>
                </a:cubicBezTo>
                <a:cubicBezTo>
                  <a:pt x="1771383" y="2725527"/>
                  <a:pt x="1774538" y="2729963"/>
                  <a:pt x="1778471" y="2733804"/>
                </a:cubicBezTo>
                <a:cubicBezTo>
                  <a:pt x="1782404" y="2737646"/>
                  <a:pt x="1787024" y="2740664"/>
                  <a:pt x="1792329" y="2742860"/>
                </a:cubicBezTo>
                <a:cubicBezTo>
                  <a:pt x="1797634" y="2745055"/>
                  <a:pt x="1803214" y="2746152"/>
                  <a:pt x="1809068" y="2746152"/>
                </a:cubicBezTo>
                <a:cubicBezTo>
                  <a:pt x="1813824" y="2746152"/>
                  <a:pt x="1818854" y="2745101"/>
                  <a:pt x="1824160" y="2742997"/>
                </a:cubicBezTo>
                <a:cubicBezTo>
                  <a:pt x="1829464" y="2740893"/>
                  <a:pt x="1834449" y="2737920"/>
                  <a:pt x="1839114" y="2734079"/>
                </a:cubicBezTo>
                <a:cubicBezTo>
                  <a:pt x="1843779" y="2730237"/>
                  <a:pt x="1847804" y="2725481"/>
                  <a:pt x="1851188" y="2719810"/>
                </a:cubicBezTo>
                <a:cubicBezTo>
                  <a:pt x="1854572" y="2714139"/>
                  <a:pt x="1856721" y="2707736"/>
                  <a:pt x="1857636" y="2700602"/>
                </a:cubicBezTo>
                <a:cubicBezTo>
                  <a:pt x="1863857" y="2703163"/>
                  <a:pt x="1869802" y="2707142"/>
                  <a:pt x="1875473" y="2712538"/>
                </a:cubicBezTo>
                <a:cubicBezTo>
                  <a:pt x="1881144" y="2717935"/>
                  <a:pt x="1886449" y="2724063"/>
                  <a:pt x="1891388" y="2730923"/>
                </a:cubicBezTo>
                <a:cubicBezTo>
                  <a:pt x="1896327" y="2737783"/>
                  <a:pt x="1900764" y="2745146"/>
                  <a:pt x="1904696" y="2753012"/>
                </a:cubicBezTo>
                <a:cubicBezTo>
                  <a:pt x="1908630" y="2760879"/>
                  <a:pt x="1911967" y="2768562"/>
                  <a:pt x="1914712" y="2776062"/>
                </a:cubicBezTo>
                <a:cubicBezTo>
                  <a:pt x="1917456" y="2783563"/>
                  <a:pt x="1919605" y="2790560"/>
                  <a:pt x="1921160" y="2797054"/>
                </a:cubicBezTo>
                <a:cubicBezTo>
                  <a:pt x="1922715" y="2803548"/>
                  <a:pt x="1923493" y="2808899"/>
                  <a:pt x="1923493" y="2813106"/>
                </a:cubicBezTo>
                <a:lnTo>
                  <a:pt x="1934469" y="2826003"/>
                </a:lnTo>
                <a:lnTo>
                  <a:pt x="1934469" y="2542546"/>
                </a:lnTo>
                <a:lnTo>
                  <a:pt x="1976239" y="2542546"/>
                </a:lnTo>
                <a:lnTo>
                  <a:pt x="1990721" y="2542546"/>
                </a:lnTo>
                <a:lnTo>
                  <a:pt x="2129629" y="2542546"/>
                </a:lnTo>
                <a:lnTo>
                  <a:pt x="2129629" y="2561755"/>
                </a:lnTo>
                <a:lnTo>
                  <a:pt x="1983099" y="2652307"/>
                </a:lnTo>
                <a:lnTo>
                  <a:pt x="2008892" y="2688802"/>
                </a:lnTo>
                <a:cubicBezTo>
                  <a:pt x="2024990" y="2690815"/>
                  <a:pt x="2039763" y="2694931"/>
                  <a:pt x="2053209" y="2701151"/>
                </a:cubicBezTo>
                <a:cubicBezTo>
                  <a:pt x="2066654" y="2707371"/>
                  <a:pt x="2078865" y="2715968"/>
                  <a:pt x="2089841" y="2726944"/>
                </a:cubicBezTo>
                <a:cubicBezTo>
                  <a:pt x="2100817" y="2737920"/>
                  <a:pt x="2110650" y="2750863"/>
                  <a:pt x="2119339" y="2765772"/>
                </a:cubicBezTo>
                <a:cubicBezTo>
                  <a:pt x="2128029" y="2780681"/>
                  <a:pt x="2135209" y="2798106"/>
                  <a:pt x="2140880" y="2818046"/>
                </a:cubicBezTo>
                <a:lnTo>
                  <a:pt x="2151582" y="2828199"/>
                </a:lnTo>
                <a:lnTo>
                  <a:pt x="2151582" y="2542546"/>
                </a:lnTo>
                <a:lnTo>
                  <a:pt x="2207834" y="2542546"/>
                </a:lnTo>
                <a:lnTo>
                  <a:pt x="2192742" y="2521966"/>
                </a:lnTo>
                <a:lnTo>
                  <a:pt x="1975630" y="2521966"/>
                </a:lnTo>
                <a:lnTo>
                  <a:pt x="1961146" y="2521966"/>
                </a:lnTo>
                <a:lnTo>
                  <a:pt x="1726053" y="2521966"/>
                </a:lnTo>
                <a:lnTo>
                  <a:pt x="1703971" y="2521966"/>
                </a:lnTo>
                <a:lnTo>
                  <a:pt x="1538134" y="2521966"/>
                </a:lnTo>
                <a:lnTo>
                  <a:pt x="1522996" y="2521966"/>
                </a:lnTo>
                <a:lnTo>
                  <a:pt x="1496701" y="2521966"/>
                </a:lnTo>
                <a:cubicBezTo>
                  <a:pt x="1495603" y="2518673"/>
                  <a:pt x="1494505" y="2514374"/>
                  <a:pt x="1493407" y="2509069"/>
                </a:cubicBezTo>
                <a:cubicBezTo>
                  <a:pt x="1492310" y="2503764"/>
                  <a:pt x="1490984" y="2498368"/>
                  <a:pt x="1489428" y="2492880"/>
                </a:cubicBezTo>
                <a:cubicBezTo>
                  <a:pt x="1487874" y="2487392"/>
                  <a:pt x="1485953" y="2482361"/>
                  <a:pt x="1483666" y="2477788"/>
                </a:cubicBezTo>
                <a:cubicBezTo>
                  <a:pt x="1481379" y="2473214"/>
                  <a:pt x="1478498" y="2470104"/>
                  <a:pt x="1475023" y="2468458"/>
                </a:cubicBezTo>
                <a:lnTo>
                  <a:pt x="1475023" y="2558736"/>
                </a:lnTo>
                <a:cubicBezTo>
                  <a:pt x="1471913" y="2553248"/>
                  <a:pt x="1469123" y="2548446"/>
                  <a:pt x="1466653" y="2544330"/>
                </a:cubicBezTo>
                <a:cubicBezTo>
                  <a:pt x="1464184" y="2540214"/>
                  <a:pt x="1461577" y="2536692"/>
                  <a:pt x="1458833" y="2533766"/>
                </a:cubicBezTo>
                <a:cubicBezTo>
                  <a:pt x="1456088" y="2530839"/>
                  <a:pt x="1453069" y="2528415"/>
                  <a:pt x="1449777" y="2526494"/>
                </a:cubicBezTo>
                <a:lnTo>
                  <a:pt x="1443078" y="2523923"/>
                </a:lnTo>
                <a:lnTo>
                  <a:pt x="1441642" y="2521966"/>
                </a:lnTo>
                <a:lnTo>
                  <a:pt x="1437979" y="2521966"/>
                </a:lnTo>
                <a:lnTo>
                  <a:pt x="1418221" y="2521966"/>
                </a:lnTo>
                <a:lnTo>
                  <a:pt x="1159577" y="2521966"/>
                </a:lnTo>
                <a:lnTo>
                  <a:pt x="1142820" y="2521966"/>
                </a:lnTo>
                <a:lnTo>
                  <a:pt x="896560" y="2521966"/>
                </a:lnTo>
                <a:lnTo>
                  <a:pt x="875297" y="2521966"/>
                </a:lnTo>
                <a:lnTo>
                  <a:pt x="839210" y="2521966"/>
                </a:lnTo>
                <a:cubicBezTo>
                  <a:pt x="841405" y="2517759"/>
                  <a:pt x="843006" y="2513505"/>
                  <a:pt x="844012" y="2509207"/>
                </a:cubicBezTo>
                <a:cubicBezTo>
                  <a:pt x="845018" y="2504908"/>
                  <a:pt x="845522" y="2501020"/>
                  <a:pt x="845522" y="2497545"/>
                </a:cubicBezTo>
                <a:cubicBezTo>
                  <a:pt x="845522" y="2481629"/>
                  <a:pt x="839896" y="2469144"/>
                  <a:pt x="828646" y="2460089"/>
                </a:cubicBezTo>
                <a:cubicBezTo>
                  <a:pt x="817395" y="2451033"/>
                  <a:pt x="800977" y="2446506"/>
                  <a:pt x="779391" y="2446506"/>
                </a:cubicBezTo>
                <a:cubicBezTo>
                  <a:pt x="766585" y="2446506"/>
                  <a:pt x="753368" y="2447192"/>
                  <a:pt x="739740" y="2448564"/>
                </a:cubicBezTo>
                <a:cubicBezTo>
                  <a:pt x="726111" y="2449936"/>
                  <a:pt x="712894" y="2450622"/>
                  <a:pt x="700088" y="2450622"/>
                </a:cubicBezTo>
                <a:cubicBezTo>
                  <a:pt x="684722" y="2450622"/>
                  <a:pt x="672786" y="2447832"/>
                  <a:pt x="664279" y="2442253"/>
                </a:cubicBezTo>
                <a:cubicBezTo>
                  <a:pt x="655773" y="2436673"/>
                  <a:pt x="651519" y="2428029"/>
                  <a:pt x="651519" y="2416322"/>
                </a:cubicBezTo>
                <a:cubicBezTo>
                  <a:pt x="651519" y="2413395"/>
                  <a:pt x="651794" y="2410239"/>
                  <a:pt x="652343" y="2406855"/>
                </a:cubicBezTo>
                <a:cubicBezTo>
                  <a:pt x="652891" y="2403470"/>
                  <a:pt x="653898" y="2399857"/>
                  <a:pt x="655361" y="2396016"/>
                </a:cubicBezTo>
                <a:close/>
                <a:moveTo>
                  <a:pt x="2751679" y="2190614"/>
                </a:moveTo>
                <a:cubicBezTo>
                  <a:pt x="2755703" y="2190614"/>
                  <a:pt x="2760231" y="2190889"/>
                  <a:pt x="2765262" y="2191438"/>
                </a:cubicBezTo>
                <a:cubicBezTo>
                  <a:pt x="2770293" y="2191986"/>
                  <a:pt x="2774180" y="2193450"/>
                  <a:pt x="2776924" y="2195828"/>
                </a:cubicBezTo>
                <a:cubicBezTo>
                  <a:pt x="2776010" y="2200584"/>
                  <a:pt x="2774134" y="2205112"/>
                  <a:pt x="2771298" y="2209411"/>
                </a:cubicBezTo>
                <a:cubicBezTo>
                  <a:pt x="2768464" y="2213710"/>
                  <a:pt x="2765078" y="2217506"/>
                  <a:pt x="2761146" y="2220799"/>
                </a:cubicBezTo>
                <a:cubicBezTo>
                  <a:pt x="2757211" y="2224091"/>
                  <a:pt x="2752914" y="2226744"/>
                  <a:pt x="2748249" y="2228756"/>
                </a:cubicBezTo>
                <a:cubicBezTo>
                  <a:pt x="2743583" y="2230769"/>
                  <a:pt x="2739057" y="2231775"/>
                  <a:pt x="2734665" y="2231775"/>
                </a:cubicBezTo>
                <a:cubicBezTo>
                  <a:pt x="2728994" y="2231775"/>
                  <a:pt x="2724147" y="2230083"/>
                  <a:pt x="2720122" y="2226698"/>
                </a:cubicBezTo>
                <a:cubicBezTo>
                  <a:pt x="2716098" y="2223314"/>
                  <a:pt x="2714085" y="2219518"/>
                  <a:pt x="2714085" y="2215311"/>
                </a:cubicBezTo>
                <a:cubicBezTo>
                  <a:pt x="2714085" y="2212932"/>
                  <a:pt x="2715046" y="2210280"/>
                  <a:pt x="2716966" y="2207353"/>
                </a:cubicBezTo>
                <a:cubicBezTo>
                  <a:pt x="2718889" y="2204426"/>
                  <a:pt x="2721587" y="2201728"/>
                  <a:pt x="2725062" y="2199258"/>
                </a:cubicBezTo>
                <a:cubicBezTo>
                  <a:pt x="2728538" y="2196789"/>
                  <a:pt x="2732516" y="2194730"/>
                  <a:pt x="2736999" y="2193084"/>
                </a:cubicBezTo>
                <a:cubicBezTo>
                  <a:pt x="2741481" y="2191438"/>
                  <a:pt x="2746374" y="2190614"/>
                  <a:pt x="2751679" y="2190614"/>
                </a:cubicBezTo>
                <a:close/>
                <a:moveTo>
                  <a:pt x="3632102" y="2101434"/>
                </a:moveTo>
                <a:cubicBezTo>
                  <a:pt x="3625150" y="2101434"/>
                  <a:pt x="3619296" y="2103812"/>
                  <a:pt x="3614540" y="2108568"/>
                </a:cubicBezTo>
                <a:cubicBezTo>
                  <a:pt x="3609784" y="2113325"/>
                  <a:pt x="3607405" y="2119178"/>
                  <a:pt x="3607405" y="2126130"/>
                </a:cubicBezTo>
                <a:cubicBezTo>
                  <a:pt x="3607405" y="2133081"/>
                  <a:pt x="3609784" y="2138935"/>
                  <a:pt x="3614540" y="2143692"/>
                </a:cubicBezTo>
                <a:cubicBezTo>
                  <a:pt x="3619296" y="2148448"/>
                  <a:pt x="3625150" y="2150826"/>
                  <a:pt x="3632102" y="2150826"/>
                </a:cubicBezTo>
                <a:cubicBezTo>
                  <a:pt x="3639053" y="2150826"/>
                  <a:pt x="3644907" y="2148448"/>
                  <a:pt x="3649663" y="2143692"/>
                </a:cubicBezTo>
                <a:cubicBezTo>
                  <a:pt x="3654419" y="2138935"/>
                  <a:pt x="3656798" y="2133081"/>
                  <a:pt x="3656798" y="2126130"/>
                </a:cubicBezTo>
                <a:cubicBezTo>
                  <a:pt x="3656798" y="2119178"/>
                  <a:pt x="3654419" y="2113325"/>
                  <a:pt x="3649663" y="2108568"/>
                </a:cubicBezTo>
                <a:cubicBezTo>
                  <a:pt x="3644907" y="2103812"/>
                  <a:pt x="3639053" y="2101434"/>
                  <a:pt x="3632102" y="2101434"/>
                </a:cubicBezTo>
                <a:close/>
                <a:moveTo>
                  <a:pt x="6359112" y="2092104"/>
                </a:moveTo>
                <a:cubicBezTo>
                  <a:pt x="6354539" y="2092104"/>
                  <a:pt x="6350605" y="2092379"/>
                  <a:pt x="6347312" y="2092927"/>
                </a:cubicBezTo>
                <a:cubicBezTo>
                  <a:pt x="6344020" y="2093476"/>
                  <a:pt x="6341322" y="2094482"/>
                  <a:pt x="6339218" y="2095946"/>
                </a:cubicBezTo>
                <a:cubicBezTo>
                  <a:pt x="6337114" y="2097409"/>
                  <a:pt x="6335513" y="2099604"/>
                  <a:pt x="6334416" y="2102531"/>
                </a:cubicBezTo>
                <a:cubicBezTo>
                  <a:pt x="6333318" y="2105458"/>
                  <a:pt x="6332769" y="2109392"/>
                  <a:pt x="6332769" y="2114331"/>
                </a:cubicBezTo>
                <a:lnTo>
                  <a:pt x="6332769" y="2149454"/>
                </a:lnTo>
                <a:lnTo>
                  <a:pt x="6296823" y="2224366"/>
                </a:lnTo>
                <a:cubicBezTo>
                  <a:pt x="6296091" y="2226012"/>
                  <a:pt x="6295771" y="2227339"/>
                  <a:pt x="6295862" y="2228345"/>
                </a:cubicBezTo>
                <a:cubicBezTo>
                  <a:pt x="6295954" y="2229351"/>
                  <a:pt x="6296457" y="2230220"/>
                  <a:pt x="6297371" y="2230952"/>
                </a:cubicBezTo>
                <a:cubicBezTo>
                  <a:pt x="6298286" y="2231683"/>
                  <a:pt x="6299796" y="2232186"/>
                  <a:pt x="6301899" y="2232461"/>
                </a:cubicBezTo>
                <a:cubicBezTo>
                  <a:pt x="6304003" y="2232735"/>
                  <a:pt x="6306610" y="2232872"/>
                  <a:pt x="6309719" y="2232872"/>
                </a:cubicBezTo>
                <a:cubicBezTo>
                  <a:pt x="6313012" y="2232872"/>
                  <a:pt x="6315802" y="2232689"/>
                  <a:pt x="6318089" y="2232324"/>
                </a:cubicBezTo>
                <a:cubicBezTo>
                  <a:pt x="6320376" y="2231958"/>
                  <a:pt x="6322342" y="2231455"/>
                  <a:pt x="6323988" y="2230814"/>
                </a:cubicBezTo>
                <a:cubicBezTo>
                  <a:pt x="6325635" y="2230174"/>
                  <a:pt x="6327053" y="2229397"/>
                  <a:pt x="6328242" y="2228482"/>
                </a:cubicBezTo>
                <a:cubicBezTo>
                  <a:pt x="6329431" y="2227567"/>
                  <a:pt x="6330483" y="2226378"/>
                  <a:pt x="6331397" y="2224915"/>
                </a:cubicBezTo>
                <a:lnTo>
                  <a:pt x="6368716" y="2168937"/>
                </a:lnTo>
                <a:cubicBezTo>
                  <a:pt x="6371826" y="2164363"/>
                  <a:pt x="6374433" y="2160019"/>
                  <a:pt x="6376536" y="2155903"/>
                </a:cubicBezTo>
                <a:cubicBezTo>
                  <a:pt x="6378640" y="2151787"/>
                  <a:pt x="6380287" y="2147625"/>
                  <a:pt x="6381476" y="2143417"/>
                </a:cubicBezTo>
                <a:cubicBezTo>
                  <a:pt x="6382665" y="2139210"/>
                  <a:pt x="6383534" y="2134728"/>
                  <a:pt x="6384082" y="2129972"/>
                </a:cubicBezTo>
                <a:cubicBezTo>
                  <a:pt x="6384631" y="2125215"/>
                  <a:pt x="6384906" y="2120002"/>
                  <a:pt x="6384906" y="2114331"/>
                </a:cubicBezTo>
                <a:cubicBezTo>
                  <a:pt x="6384906" y="2109392"/>
                  <a:pt x="6384403" y="2105458"/>
                  <a:pt x="6383396" y="2102531"/>
                </a:cubicBezTo>
                <a:cubicBezTo>
                  <a:pt x="6382391" y="2099604"/>
                  <a:pt x="6380835" y="2097409"/>
                  <a:pt x="6378732" y="2095946"/>
                </a:cubicBezTo>
                <a:cubicBezTo>
                  <a:pt x="6376628" y="2094482"/>
                  <a:pt x="6373929" y="2093476"/>
                  <a:pt x="6370637" y="2092927"/>
                </a:cubicBezTo>
                <a:cubicBezTo>
                  <a:pt x="6367344" y="2092379"/>
                  <a:pt x="6363502" y="2092104"/>
                  <a:pt x="6359112" y="2092104"/>
                </a:cubicBezTo>
                <a:close/>
                <a:moveTo>
                  <a:pt x="5763153" y="2080305"/>
                </a:moveTo>
                <a:cubicBezTo>
                  <a:pt x="5755470" y="2080305"/>
                  <a:pt x="5749021" y="2082912"/>
                  <a:pt x="5743807" y="2088125"/>
                </a:cubicBezTo>
                <a:cubicBezTo>
                  <a:pt x="5738594" y="2093339"/>
                  <a:pt x="5735987" y="2099787"/>
                  <a:pt x="5735987" y="2107471"/>
                </a:cubicBezTo>
                <a:cubicBezTo>
                  <a:pt x="5735987" y="2115154"/>
                  <a:pt x="5738594" y="2121602"/>
                  <a:pt x="5743807" y="2126816"/>
                </a:cubicBezTo>
                <a:cubicBezTo>
                  <a:pt x="5749021" y="2132030"/>
                  <a:pt x="5755470" y="2134636"/>
                  <a:pt x="5763153" y="2134636"/>
                </a:cubicBezTo>
                <a:cubicBezTo>
                  <a:pt x="5770836" y="2134636"/>
                  <a:pt x="5777285" y="2132030"/>
                  <a:pt x="5782498" y="2126816"/>
                </a:cubicBezTo>
                <a:cubicBezTo>
                  <a:pt x="5787712" y="2121602"/>
                  <a:pt x="5790319" y="2115154"/>
                  <a:pt x="5790319" y="2107471"/>
                </a:cubicBezTo>
                <a:cubicBezTo>
                  <a:pt x="5790319" y="2099787"/>
                  <a:pt x="5787712" y="2093339"/>
                  <a:pt x="5782498" y="2088125"/>
                </a:cubicBezTo>
                <a:cubicBezTo>
                  <a:pt x="5777285" y="2082912"/>
                  <a:pt x="5770836" y="2080305"/>
                  <a:pt x="5763153" y="2080305"/>
                </a:cubicBezTo>
                <a:close/>
                <a:moveTo>
                  <a:pt x="2181757" y="2080305"/>
                </a:moveTo>
                <a:cubicBezTo>
                  <a:pt x="2174073" y="2080305"/>
                  <a:pt x="2167625" y="2082912"/>
                  <a:pt x="2162411" y="2088125"/>
                </a:cubicBezTo>
                <a:cubicBezTo>
                  <a:pt x="2157199" y="2093339"/>
                  <a:pt x="2154591" y="2099787"/>
                  <a:pt x="2154591" y="2107471"/>
                </a:cubicBezTo>
                <a:cubicBezTo>
                  <a:pt x="2154591" y="2115154"/>
                  <a:pt x="2157199" y="2121602"/>
                  <a:pt x="2162411" y="2126816"/>
                </a:cubicBezTo>
                <a:cubicBezTo>
                  <a:pt x="2167625" y="2132030"/>
                  <a:pt x="2174073" y="2134636"/>
                  <a:pt x="2181757" y="2134636"/>
                </a:cubicBezTo>
                <a:cubicBezTo>
                  <a:pt x="2189440" y="2134636"/>
                  <a:pt x="2195889" y="2132030"/>
                  <a:pt x="2201102" y="2126816"/>
                </a:cubicBezTo>
                <a:cubicBezTo>
                  <a:pt x="2206315" y="2121602"/>
                  <a:pt x="2208922" y="2115154"/>
                  <a:pt x="2208922" y="2107471"/>
                </a:cubicBezTo>
                <a:cubicBezTo>
                  <a:pt x="2208922" y="2099787"/>
                  <a:pt x="2206315" y="2093339"/>
                  <a:pt x="2201102" y="2088125"/>
                </a:cubicBezTo>
                <a:cubicBezTo>
                  <a:pt x="2195889" y="2082912"/>
                  <a:pt x="2189440" y="2080305"/>
                  <a:pt x="2181757" y="2080305"/>
                </a:cubicBezTo>
                <a:close/>
                <a:moveTo>
                  <a:pt x="3387753" y="1922524"/>
                </a:moveTo>
                <a:lnTo>
                  <a:pt x="3387753" y="2078384"/>
                </a:lnTo>
                <a:cubicBezTo>
                  <a:pt x="3380802" y="2065579"/>
                  <a:pt x="3373392" y="2054008"/>
                  <a:pt x="3365527" y="2043672"/>
                </a:cubicBezTo>
                <a:cubicBezTo>
                  <a:pt x="3357660" y="2033336"/>
                  <a:pt x="3349519" y="2024235"/>
                  <a:pt x="3341104" y="2016369"/>
                </a:cubicBezTo>
                <a:cubicBezTo>
                  <a:pt x="3332690" y="2008503"/>
                  <a:pt x="3324183" y="2001780"/>
                  <a:pt x="3315586" y="1996201"/>
                </a:cubicBezTo>
                <a:cubicBezTo>
                  <a:pt x="3306987" y="1990621"/>
                  <a:pt x="3298480" y="1986094"/>
                  <a:pt x="3290064" y="1982618"/>
                </a:cubicBezTo>
                <a:close/>
                <a:moveTo>
                  <a:pt x="6234901" y="1920877"/>
                </a:moveTo>
                <a:lnTo>
                  <a:pt x="6234901" y="2075914"/>
                </a:lnTo>
                <a:cubicBezTo>
                  <a:pt x="6228498" y="2064572"/>
                  <a:pt x="6221959" y="2054465"/>
                  <a:pt x="6215281" y="2045593"/>
                </a:cubicBezTo>
                <a:cubicBezTo>
                  <a:pt x="6208604" y="2036721"/>
                  <a:pt x="6201424" y="2028580"/>
                  <a:pt x="6193740" y="2021171"/>
                </a:cubicBezTo>
                <a:cubicBezTo>
                  <a:pt x="6186057" y="2013762"/>
                  <a:pt x="6177597" y="2006811"/>
                  <a:pt x="6168358" y="2000317"/>
                </a:cubicBezTo>
                <a:cubicBezTo>
                  <a:pt x="6159120" y="1993823"/>
                  <a:pt x="6148739" y="1987374"/>
                  <a:pt x="6137214" y="1980971"/>
                </a:cubicBezTo>
                <a:close/>
                <a:moveTo>
                  <a:pt x="5844376" y="1920877"/>
                </a:moveTo>
                <a:lnTo>
                  <a:pt x="5844376" y="2075914"/>
                </a:lnTo>
                <a:cubicBezTo>
                  <a:pt x="5837973" y="2064572"/>
                  <a:pt x="5831434" y="2054465"/>
                  <a:pt x="5824756" y="2045593"/>
                </a:cubicBezTo>
                <a:cubicBezTo>
                  <a:pt x="5818079" y="2036721"/>
                  <a:pt x="5810899" y="2028580"/>
                  <a:pt x="5803215" y="2021171"/>
                </a:cubicBezTo>
                <a:cubicBezTo>
                  <a:pt x="5795532" y="2013762"/>
                  <a:pt x="5787072" y="2006811"/>
                  <a:pt x="5777833" y="2000317"/>
                </a:cubicBezTo>
                <a:cubicBezTo>
                  <a:pt x="5768595" y="1993823"/>
                  <a:pt x="5758214" y="1987374"/>
                  <a:pt x="5746689" y="1980971"/>
                </a:cubicBezTo>
                <a:close/>
                <a:moveTo>
                  <a:pt x="4348951" y="1920877"/>
                </a:moveTo>
                <a:lnTo>
                  <a:pt x="4348951" y="2075914"/>
                </a:lnTo>
                <a:cubicBezTo>
                  <a:pt x="4342548" y="2064572"/>
                  <a:pt x="4336008" y="2054465"/>
                  <a:pt x="4329331" y="2045593"/>
                </a:cubicBezTo>
                <a:cubicBezTo>
                  <a:pt x="4322654" y="2036721"/>
                  <a:pt x="4315474" y="2028580"/>
                  <a:pt x="4307791" y="2021171"/>
                </a:cubicBezTo>
                <a:cubicBezTo>
                  <a:pt x="4300107" y="2013762"/>
                  <a:pt x="4291647" y="2006811"/>
                  <a:pt x="4282408" y="2000317"/>
                </a:cubicBezTo>
                <a:cubicBezTo>
                  <a:pt x="4273170" y="1993823"/>
                  <a:pt x="4262789" y="1987374"/>
                  <a:pt x="4251264" y="1980971"/>
                </a:cubicBezTo>
                <a:close/>
                <a:moveTo>
                  <a:pt x="2262979" y="1920877"/>
                </a:moveTo>
                <a:lnTo>
                  <a:pt x="2262979" y="2075914"/>
                </a:lnTo>
                <a:cubicBezTo>
                  <a:pt x="2256577" y="2064572"/>
                  <a:pt x="2250036" y="2054465"/>
                  <a:pt x="2243359" y="2045593"/>
                </a:cubicBezTo>
                <a:cubicBezTo>
                  <a:pt x="2236683" y="2036721"/>
                  <a:pt x="2229503" y="2028580"/>
                  <a:pt x="2221820" y="2021171"/>
                </a:cubicBezTo>
                <a:cubicBezTo>
                  <a:pt x="2214135" y="2013762"/>
                  <a:pt x="2205675" y="2006811"/>
                  <a:pt x="2196438" y="2000317"/>
                </a:cubicBezTo>
                <a:cubicBezTo>
                  <a:pt x="2187199" y="1993823"/>
                  <a:pt x="2176818" y="1987374"/>
                  <a:pt x="2165292" y="1980971"/>
                </a:cubicBezTo>
                <a:close/>
                <a:moveTo>
                  <a:pt x="6356093" y="1901944"/>
                </a:moveTo>
                <a:cubicBezTo>
                  <a:pt x="6350240" y="1901944"/>
                  <a:pt x="6345484" y="1902447"/>
                  <a:pt x="6341824" y="1903453"/>
                </a:cubicBezTo>
                <a:cubicBezTo>
                  <a:pt x="6338166" y="1904459"/>
                  <a:pt x="6335239" y="1906197"/>
                  <a:pt x="6333044" y="1908667"/>
                </a:cubicBezTo>
                <a:cubicBezTo>
                  <a:pt x="6330848" y="1911136"/>
                  <a:pt x="6329339" y="1914429"/>
                  <a:pt x="6328516" y="1918545"/>
                </a:cubicBezTo>
                <a:cubicBezTo>
                  <a:pt x="6327693" y="1922661"/>
                  <a:pt x="6327281" y="1927829"/>
                  <a:pt x="6327281" y="1934049"/>
                </a:cubicBezTo>
                <a:cubicBezTo>
                  <a:pt x="6327281" y="1939903"/>
                  <a:pt x="6327693" y="1944842"/>
                  <a:pt x="6328516" y="1948866"/>
                </a:cubicBezTo>
                <a:cubicBezTo>
                  <a:pt x="6329339" y="1952891"/>
                  <a:pt x="6330848" y="1956138"/>
                  <a:pt x="6333044" y="1958608"/>
                </a:cubicBezTo>
                <a:cubicBezTo>
                  <a:pt x="6335239" y="1961077"/>
                  <a:pt x="6338166" y="1962815"/>
                  <a:pt x="6341824" y="1963821"/>
                </a:cubicBezTo>
                <a:cubicBezTo>
                  <a:pt x="6345484" y="1964828"/>
                  <a:pt x="6350240" y="1965331"/>
                  <a:pt x="6356093" y="1965331"/>
                </a:cubicBezTo>
                <a:cubicBezTo>
                  <a:pt x="6361765" y="1965331"/>
                  <a:pt x="6366429" y="1964828"/>
                  <a:pt x="6370088" y="1963821"/>
                </a:cubicBezTo>
                <a:cubicBezTo>
                  <a:pt x="6373747" y="1962815"/>
                  <a:pt x="6376719" y="1961077"/>
                  <a:pt x="6379006" y="1958608"/>
                </a:cubicBezTo>
                <a:cubicBezTo>
                  <a:pt x="6381293" y="1956138"/>
                  <a:pt x="6382848" y="1952891"/>
                  <a:pt x="6383671" y="1948866"/>
                </a:cubicBezTo>
                <a:cubicBezTo>
                  <a:pt x="6384494" y="1944842"/>
                  <a:pt x="6384906" y="1939903"/>
                  <a:pt x="6384906" y="1934049"/>
                </a:cubicBezTo>
                <a:cubicBezTo>
                  <a:pt x="6384906" y="1927829"/>
                  <a:pt x="6384494" y="1922661"/>
                  <a:pt x="6383671" y="1918545"/>
                </a:cubicBezTo>
                <a:cubicBezTo>
                  <a:pt x="6382848" y="1914429"/>
                  <a:pt x="6381293" y="1911136"/>
                  <a:pt x="6379006" y="1908667"/>
                </a:cubicBezTo>
                <a:cubicBezTo>
                  <a:pt x="6376719" y="1906197"/>
                  <a:pt x="6373747" y="1904459"/>
                  <a:pt x="6370088" y="1903453"/>
                </a:cubicBezTo>
                <a:cubicBezTo>
                  <a:pt x="6366429" y="1902447"/>
                  <a:pt x="6361765" y="1901944"/>
                  <a:pt x="6356093" y="1901944"/>
                </a:cubicBezTo>
                <a:close/>
                <a:moveTo>
                  <a:pt x="4869170" y="1883833"/>
                </a:moveTo>
                <a:cubicBezTo>
                  <a:pt x="4877037" y="1919688"/>
                  <a:pt x="4886138" y="1950238"/>
                  <a:pt x="4896473" y="1975483"/>
                </a:cubicBezTo>
                <a:cubicBezTo>
                  <a:pt x="4906809" y="2000728"/>
                  <a:pt x="4917648" y="2021857"/>
                  <a:pt x="4928990" y="2038870"/>
                </a:cubicBezTo>
                <a:cubicBezTo>
                  <a:pt x="4940332" y="2055883"/>
                  <a:pt x="4951765" y="2069374"/>
                  <a:pt x="4963290" y="2079345"/>
                </a:cubicBezTo>
                <a:cubicBezTo>
                  <a:pt x="4974815" y="2089314"/>
                  <a:pt x="4985791" y="2096815"/>
                  <a:pt x="4996219" y="2101845"/>
                </a:cubicBezTo>
                <a:cubicBezTo>
                  <a:pt x="5006646" y="2106876"/>
                  <a:pt x="5016158" y="2110123"/>
                  <a:pt x="5024756" y="2111587"/>
                </a:cubicBezTo>
                <a:cubicBezTo>
                  <a:pt x="5033354" y="2113050"/>
                  <a:pt x="5040306" y="2113782"/>
                  <a:pt x="5045611" y="2113782"/>
                </a:cubicBezTo>
                <a:cubicBezTo>
                  <a:pt x="5061343" y="2113782"/>
                  <a:pt x="5074972" y="2110718"/>
                  <a:pt x="5086496" y="2104589"/>
                </a:cubicBezTo>
                <a:cubicBezTo>
                  <a:pt x="5098021" y="2098461"/>
                  <a:pt x="5107534" y="2090366"/>
                  <a:pt x="5115034" y="2080305"/>
                </a:cubicBezTo>
                <a:cubicBezTo>
                  <a:pt x="5122535" y="2070243"/>
                  <a:pt x="5128114" y="2058947"/>
                  <a:pt x="5131773" y="2046416"/>
                </a:cubicBezTo>
                <a:cubicBezTo>
                  <a:pt x="5135432" y="2033885"/>
                  <a:pt x="5137261" y="2021126"/>
                  <a:pt x="5137261" y="2008137"/>
                </a:cubicBezTo>
                <a:cubicBezTo>
                  <a:pt x="5137261" y="1991673"/>
                  <a:pt x="5135295" y="1977358"/>
                  <a:pt x="5131361" y="1965193"/>
                </a:cubicBezTo>
                <a:cubicBezTo>
                  <a:pt x="5127428" y="1953028"/>
                  <a:pt x="5122398" y="1942647"/>
                  <a:pt x="5116269" y="1934049"/>
                </a:cubicBezTo>
                <a:cubicBezTo>
                  <a:pt x="5110141" y="1925451"/>
                  <a:pt x="5103235" y="1918408"/>
                  <a:pt x="5095552" y="1912920"/>
                </a:cubicBezTo>
                <a:cubicBezTo>
                  <a:pt x="5087868" y="1907432"/>
                  <a:pt x="5080322" y="1903133"/>
                  <a:pt x="5072914" y="1900023"/>
                </a:cubicBezTo>
                <a:cubicBezTo>
                  <a:pt x="5065505" y="1896913"/>
                  <a:pt x="5058553" y="1894763"/>
                  <a:pt x="5052059" y="1893574"/>
                </a:cubicBezTo>
                <a:cubicBezTo>
                  <a:pt x="5045565" y="1892385"/>
                  <a:pt x="5040397" y="1891791"/>
                  <a:pt x="5036555" y="1891791"/>
                </a:cubicBezTo>
                <a:cubicBezTo>
                  <a:pt x="5027226" y="1891791"/>
                  <a:pt x="5019085" y="1893391"/>
                  <a:pt x="5012134" y="1896593"/>
                </a:cubicBezTo>
                <a:cubicBezTo>
                  <a:pt x="5005182" y="1899794"/>
                  <a:pt x="4999329" y="1903865"/>
                  <a:pt x="4994572" y="1908804"/>
                </a:cubicBezTo>
                <a:cubicBezTo>
                  <a:pt x="4989816" y="1913743"/>
                  <a:pt x="4986248" y="1919185"/>
                  <a:pt x="4983870" y="1925131"/>
                </a:cubicBezTo>
                <a:cubicBezTo>
                  <a:pt x="4981492" y="1931076"/>
                  <a:pt x="4980303" y="1936793"/>
                  <a:pt x="4980303" y="1942281"/>
                </a:cubicBezTo>
                <a:cubicBezTo>
                  <a:pt x="4980303" y="1948135"/>
                  <a:pt x="4981309" y="1953714"/>
                  <a:pt x="4983322" y="1959019"/>
                </a:cubicBezTo>
                <a:cubicBezTo>
                  <a:pt x="4985334" y="1964324"/>
                  <a:pt x="4988215" y="1968989"/>
                  <a:pt x="4991965" y="1973014"/>
                </a:cubicBezTo>
                <a:cubicBezTo>
                  <a:pt x="4995715" y="1977038"/>
                  <a:pt x="5000289" y="1980240"/>
                  <a:pt x="5005685" y="1982618"/>
                </a:cubicBezTo>
                <a:cubicBezTo>
                  <a:pt x="5011082" y="1984996"/>
                  <a:pt x="5017256" y="1986185"/>
                  <a:pt x="5024207" y="1986185"/>
                </a:cubicBezTo>
                <a:cubicBezTo>
                  <a:pt x="5028049" y="1986185"/>
                  <a:pt x="5032257" y="1985545"/>
                  <a:pt x="5036830" y="1984264"/>
                </a:cubicBezTo>
                <a:cubicBezTo>
                  <a:pt x="5041403" y="1982984"/>
                  <a:pt x="5045611" y="1980880"/>
                  <a:pt x="5049452" y="1977953"/>
                </a:cubicBezTo>
                <a:cubicBezTo>
                  <a:pt x="5053294" y="1975026"/>
                  <a:pt x="5056541" y="1971276"/>
                  <a:pt x="5059193" y="1966703"/>
                </a:cubicBezTo>
                <a:cubicBezTo>
                  <a:pt x="5061846" y="1962129"/>
                  <a:pt x="5063172" y="1956550"/>
                  <a:pt x="5063172" y="1949964"/>
                </a:cubicBezTo>
                <a:cubicBezTo>
                  <a:pt x="5063172" y="1946488"/>
                  <a:pt x="5062807" y="1942784"/>
                  <a:pt x="5062075" y="1938851"/>
                </a:cubicBezTo>
                <a:cubicBezTo>
                  <a:pt x="5061343" y="1934918"/>
                  <a:pt x="5059971" y="1930664"/>
                  <a:pt x="5057959" y="1926091"/>
                </a:cubicBezTo>
                <a:cubicBezTo>
                  <a:pt x="5058874" y="1925908"/>
                  <a:pt x="5059697" y="1925817"/>
                  <a:pt x="5060428" y="1925817"/>
                </a:cubicBezTo>
                <a:cubicBezTo>
                  <a:pt x="5061160" y="1925817"/>
                  <a:pt x="5061983" y="1925817"/>
                  <a:pt x="5062898" y="1925817"/>
                </a:cubicBezTo>
                <a:cubicBezTo>
                  <a:pt x="5070764" y="1925817"/>
                  <a:pt x="5078036" y="1927966"/>
                  <a:pt x="5084713" y="1932265"/>
                </a:cubicBezTo>
                <a:cubicBezTo>
                  <a:pt x="5091390" y="1936564"/>
                  <a:pt x="5097153" y="1942006"/>
                  <a:pt x="5102000" y="1948592"/>
                </a:cubicBezTo>
                <a:cubicBezTo>
                  <a:pt x="5106848" y="1955178"/>
                  <a:pt x="5110644" y="1962449"/>
                  <a:pt x="5113388" y="1970407"/>
                </a:cubicBezTo>
                <a:cubicBezTo>
                  <a:pt x="5116132" y="1978365"/>
                  <a:pt x="5117504" y="1986002"/>
                  <a:pt x="5117504" y="1993320"/>
                </a:cubicBezTo>
                <a:cubicBezTo>
                  <a:pt x="5117504" y="2000820"/>
                  <a:pt x="5116086" y="2009280"/>
                  <a:pt x="5113251" y="2018702"/>
                </a:cubicBezTo>
                <a:cubicBezTo>
                  <a:pt x="5110415" y="2028123"/>
                  <a:pt x="5105934" y="2036995"/>
                  <a:pt x="5099805" y="2045319"/>
                </a:cubicBezTo>
                <a:cubicBezTo>
                  <a:pt x="5093677" y="2053642"/>
                  <a:pt x="5085673" y="2060639"/>
                  <a:pt x="5075795" y="2066310"/>
                </a:cubicBezTo>
                <a:cubicBezTo>
                  <a:pt x="5065916" y="2071981"/>
                  <a:pt x="5054026" y="2074817"/>
                  <a:pt x="5040123" y="2074817"/>
                </a:cubicBezTo>
                <a:cubicBezTo>
                  <a:pt x="5026220" y="2074817"/>
                  <a:pt x="5012134" y="2071936"/>
                  <a:pt x="4997865" y="2066173"/>
                </a:cubicBezTo>
                <a:cubicBezTo>
                  <a:pt x="4983596" y="2060411"/>
                  <a:pt x="4969693" y="2050532"/>
                  <a:pt x="4956156" y="2036538"/>
                </a:cubicBezTo>
                <a:cubicBezTo>
                  <a:pt x="4942619" y="2022543"/>
                  <a:pt x="4929676" y="2003747"/>
                  <a:pt x="4917328" y="1980148"/>
                </a:cubicBezTo>
                <a:cubicBezTo>
                  <a:pt x="4904980" y="1956550"/>
                  <a:pt x="4893775" y="1926914"/>
                  <a:pt x="4883714" y="1891242"/>
                </a:cubicBezTo>
                <a:close/>
                <a:moveTo>
                  <a:pt x="5416258" y="1875876"/>
                </a:moveTo>
                <a:cubicBezTo>
                  <a:pt x="5427234" y="1875876"/>
                  <a:pt x="5437935" y="1877613"/>
                  <a:pt x="5448363" y="1881089"/>
                </a:cubicBezTo>
                <a:cubicBezTo>
                  <a:pt x="5458790" y="1884565"/>
                  <a:pt x="5468394" y="1889779"/>
                  <a:pt x="5477175" y="1896730"/>
                </a:cubicBezTo>
                <a:lnTo>
                  <a:pt x="5420374" y="1951885"/>
                </a:lnTo>
                <a:cubicBezTo>
                  <a:pt x="5416166" y="1940360"/>
                  <a:pt x="5410358" y="1931854"/>
                  <a:pt x="5402949" y="1926365"/>
                </a:cubicBezTo>
                <a:cubicBezTo>
                  <a:pt x="5395540" y="1920877"/>
                  <a:pt x="5387446" y="1918133"/>
                  <a:pt x="5378665" y="1918133"/>
                </a:cubicBezTo>
                <a:cubicBezTo>
                  <a:pt x="5371348" y="1918133"/>
                  <a:pt x="5364442" y="1919460"/>
                  <a:pt x="5357947" y="1922112"/>
                </a:cubicBezTo>
                <a:cubicBezTo>
                  <a:pt x="5351454" y="1924765"/>
                  <a:pt x="5345828" y="1927555"/>
                  <a:pt x="5341072" y="1930482"/>
                </a:cubicBezTo>
                <a:cubicBezTo>
                  <a:pt x="5345828" y="1919871"/>
                  <a:pt x="5351179" y="1911045"/>
                  <a:pt x="5357124" y="1904002"/>
                </a:cubicBezTo>
                <a:cubicBezTo>
                  <a:pt x="5363070" y="1896959"/>
                  <a:pt x="5369290" y="1891333"/>
                  <a:pt x="5375783" y="1887126"/>
                </a:cubicBezTo>
                <a:cubicBezTo>
                  <a:pt x="5382278" y="1882919"/>
                  <a:pt x="5389001" y="1879992"/>
                  <a:pt x="5395952" y="1878345"/>
                </a:cubicBezTo>
                <a:cubicBezTo>
                  <a:pt x="5402904" y="1876699"/>
                  <a:pt x="5409672" y="1875876"/>
                  <a:pt x="5416258" y="1875876"/>
                </a:cubicBezTo>
                <a:close/>
                <a:moveTo>
                  <a:pt x="3595057" y="1866271"/>
                </a:moveTo>
                <a:lnTo>
                  <a:pt x="3727594" y="1866271"/>
                </a:lnTo>
                <a:lnTo>
                  <a:pt x="3727594" y="2088811"/>
                </a:lnTo>
                <a:cubicBezTo>
                  <a:pt x="3719361" y="2076006"/>
                  <a:pt x="3711404" y="2065213"/>
                  <a:pt x="3703721" y="2056432"/>
                </a:cubicBezTo>
                <a:cubicBezTo>
                  <a:pt x="3696037" y="2047651"/>
                  <a:pt x="3688034" y="2040105"/>
                  <a:pt x="3679710" y="2033794"/>
                </a:cubicBezTo>
                <a:cubicBezTo>
                  <a:pt x="3671387" y="2027483"/>
                  <a:pt x="3662469" y="2021949"/>
                  <a:pt x="3652956" y="2017192"/>
                </a:cubicBezTo>
                <a:cubicBezTo>
                  <a:pt x="3643443" y="2012436"/>
                  <a:pt x="3632833" y="2007680"/>
                  <a:pt x="3621126" y="2002924"/>
                </a:cubicBezTo>
                <a:lnTo>
                  <a:pt x="3686708" y="1946122"/>
                </a:lnTo>
                <a:cubicBezTo>
                  <a:pt x="3678841" y="1935512"/>
                  <a:pt x="3671524" y="1926457"/>
                  <a:pt x="3664755" y="1918957"/>
                </a:cubicBezTo>
                <a:cubicBezTo>
                  <a:pt x="3657987" y="1911456"/>
                  <a:pt x="3651081" y="1904734"/>
                  <a:pt x="3644038" y="1898788"/>
                </a:cubicBezTo>
                <a:cubicBezTo>
                  <a:pt x="3636995" y="1892843"/>
                  <a:pt x="3629540" y="1887355"/>
                  <a:pt x="3621674" y="1882324"/>
                </a:cubicBezTo>
                <a:cubicBezTo>
                  <a:pt x="3613808" y="1877293"/>
                  <a:pt x="3604936" y="1871942"/>
                  <a:pt x="3595057" y="1866271"/>
                </a:cubicBezTo>
                <a:close/>
                <a:moveTo>
                  <a:pt x="1895769" y="1866271"/>
                </a:moveTo>
                <a:lnTo>
                  <a:pt x="2045868" y="1866271"/>
                </a:lnTo>
                <a:lnTo>
                  <a:pt x="2045868" y="2059176"/>
                </a:lnTo>
                <a:cubicBezTo>
                  <a:pt x="2042758" y="2053871"/>
                  <a:pt x="2039739" y="2048566"/>
                  <a:pt x="2036813" y="2043261"/>
                </a:cubicBezTo>
                <a:cubicBezTo>
                  <a:pt x="2033886" y="2037955"/>
                  <a:pt x="2030684" y="2032788"/>
                  <a:pt x="2027208" y="2027757"/>
                </a:cubicBezTo>
                <a:cubicBezTo>
                  <a:pt x="2023732" y="2022726"/>
                  <a:pt x="2019709" y="2017787"/>
                  <a:pt x="2015135" y="2012939"/>
                </a:cubicBezTo>
                <a:cubicBezTo>
                  <a:pt x="2010561" y="2008091"/>
                  <a:pt x="2005073" y="2003472"/>
                  <a:pt x="1998671" y="1999082"/>
                </a:cubicBezTo>
                <a:cubicBezTo>
                  <a:pt x="1999402" y="1995057"/>
                  <a:pt x="1999952" y="1991307"/>
                  <a:pt x="2000317" y="1987831"/>
                </a:cubicBezTo>
                <a:cubicBezTo>
                  <a:pt x="2000682" y="1984356"/>
                  <a:pt x="2000866" y="1981063"/>
                  <a:pt x="2000866" y="1977953"/>
                </a:cubicBezTo>
                <a:cubicBezTo>
                  <a:pt x="2000866" y="1963318"/>
                  <a:pt x="1998167" y="1950330"/>
                  <a:pt x="1992771" y="1938988"/>
                </a:cubicBezTo>
                <a:cubicBezTo>
                  <a:pt x="1987374" y="1927646"/>
                  <a:pt x="1979966" y="1917539"/>
                  <a:pt x="1970544" y="1908667"/>
                </a:cubicBezTo>
                <a:cubicBezTo>
                  <a:pt x="1961124" y="1899794"/>
                  <a:pt x="1950009" y="1891928"/>
                  <a:pt x="1937204" y="1885068"/>
                </a:cubicBezTo>
                <a:cubicBezTo>
                  <a:pt x="1924398" y="1878208"/>
                  <a:pt x="1910588" y="1871942"/>
                  <a:pt x="1895769" y="1866271"/>
                </a:cubicBezTo>
                <a:close/>
                <a:moveTo>
                  <a:pt x="1081090" y="1866271"/>
                </a:moveTo>
                <a:lnTo>
                  <a:pt x="1229815" y="1866271"/>
                </a:lnTo>
                <a:lnTo>
                  <a:pt x="1229815" y="1979874"/>
                </a:lnTo>
                <a:cubicBezTo>
                  <a:pt x="1227620" y="1976032"/>
                  <a:pt x="1224510" y="1971139"/>
                  <a:pt x="1220486" y="1965193"/>
                </a:cubicBezTo>
                <a:cubicBezTo>
                  <a:pt x="1216461" y="1959248"/>
                  <a:pt x="1211888" y="1953394"/>
                  <a:pt x="1206766" y="1947632"/>
                </a:cubicBezTo>
                <a:cubicBezTo>
                  <a:pt x="1201643" y="1941869"/>
                  <a:pt x="1196110" y="1936930"/>
                  <a:pt x="1190164" y="1932814"/>
                </a:cubicBezTo>
                <a:cubicBezTo>
                  <a:pt x="1184219" y="1928698"/>
                  <a:pt x="1178411" y="1926640"/>
                  <a:pt x="1172739" y="1926640"/>
                </a:cubicBezTo>
                <a:cubicBezTo>
                  <a:pt x="1169996" y="1926640"/>
                  <a:pt x="1167343" y="1927326"/>
                  <a:pt x="1164782" y="1928698"/>
                </a:cubicBezTo>
                <a:cubicBezTo>
                  <a:pt x="1162221" y="1930070"/>
                  <a:pt x="1159752" y="1931762"/>
                  <a:pt x="1157373" y="1933774"/>
                </a:cubicBezTo>
                <a:cubicBezTo>
                  <a:pt x="1154995" y="1935787"/>
                  <a:pt x="1152708" y="1937982"/>
                  <a:pt x="1150513" y="1940360"/>
                </a:cubicBezTo>
                <a:cubicBezTo>
                  <a:pt x="1148318" y="1942738"/>
                  <a:pt x="1146306" y="1944842"/>
                  <a:pt x="1144476" y="1946671"/>
                </a:cubicBezTo>
                <a:cubicBezTo>
                  <a:pt x="1144293" y="1936976"/>
                  <a:pt x="1142601" y="1928103"/>
                  <a:pt x="1139400" y="1920054"/>
                </a:cubicBezTo>
                <a:cubicBezTo>
                  <a:pt x="1136198" y="1912005"/>
                  <a:pt x="1131762" y="1904688"/>
                  <a:pt x="1126091" y="1898102"/>
                </a:cubicBezTo>
                <a:cubicBezTo>
                  <a:pt x="1120420" y="1891516"/>
                  <a:pt x="1113743" y="1885571"/>
                  <a:pt x="1106060" y="1880266"/>
                </a:cubicBezTo>
                <a:cubicBezTo>
                  <a:pt x="1098377" y="1874961"/>
                  <a:pt x="1090053" y="1870296"/>
                  <a:pt x="1081090" y="1866271"/>
                </a:cubicBezTo>
                <a:close/>
                <a:moveTo>
                  <a:pt x="4180468" y="1845691"/>
                </a:moveTo>
                <a:lnTo>
                  <a:pt x="4195560" y="1866271"/>
                </a:lnTo>
                <a:lnTo>
                  <a:pt x="4348951" y="1866271"/>
                </a:lnTo>
                <a:lnTo>
                  <a:pt x="4348951" y="1885480"/>
                </a:lnTo>
                <a:lnTo>
                  <a:pt x="4202420" y="1976032"/>
                </a:lnTo>
                <a:lnTo>
                  <a:pt x="4228214" y="2012528"/>
                </a:lnTo>
                <a:cubicBezTo>
                  <a:pt x="4244312" y="2014540"/>
                  <a:pt x="4259084" y="2018656"/>
                  <a:pt x="4272530" y="2024876"/>
                </a:cubicBezTo>
                <a:cubicBezTo>
                  <a:pt x="4285976" y="2031095"/>
                  <a:pt x="4298187" y="2039693"/>
                  <a:pt x="4309163" y="2050670"/>
                </a:cubicBezTo>
                <a:cubicBezTo>
                  <a:pt x="4320139" y="2061646"/>
                  <a:pt x="4329971" y="2074588"/>
                  <a:pt x="4338661" y="2089497"/>
                </a:cubicBezTo>
                <a:cubicBezTo>
                  <a:pt x="4347350" y="2104407"/>
                  <a:pt x="4354530" y="2121831"/>
                  <a:pt x="4360202" y="2141771"/>
                </a:cubicBezTo>
                <a:lnTo>
                  <a:pt x="4370903" y="2151924"/>
                </a:lnTo>
                <a:lnTo>
                  <a:pt x="4370903" y="1866271"/>
                </a:lnTo>
                <a:lnTo>
                  <a:pt x="4405110" y="1866271"/>
                </a:lnTo>
                <a:lnTo>
                  <a:pt x="4427156" y="1866271"/>
                </a:lnTo>
                <a:lnTo>
                  <a:pt x="4626553" y="1866271"/>
                </a:lnTo>
                <a:lnTo>
                  <a:pt x="4626553" y="1940634"/>
                </a:lnTo>
                <a:cubicBezTo>
                  <a:pt x="4623809" y="1936427"/>
                  <a:pt x="4620790" y="1932082"/>
                  <a:pt x="4617497" y="1927600"/>
                </a:cubicBezTo>
                <a:cubicBezTo>
                  <a:pt x="4614205" y="1923118"/>
                  <a:pt x="4610637" y="1919002"/>
                  <a:pt x="4606796" y="1915252"/>
                </a:cubicBezTo>
                <a:cubicBezTo>
                  <a:pt x="4602954" y="1911502"/>
                  <a:pt x="4598884" y="1908438"/>
                  <a:pt x="4594585" y="1906060"/>
                </a:cubicBezTo>
                <a:cubicBezTo>
                  <a:pt x="4590286" y="1903682"/>
                  <a:pt x="4585667" y="1902493"/>
                  <a:pt x="4580728" y="1902493"/>
                </a:cubicBezTo>
                <a:cubicBezTo>
                  <a:pt x="4577069" y="1902493"/>
                  <a:pt x="4573548" y="1903133"/>
                  <a:pt x="4570163" y="1904413"/>
                </a:cubicBezTo>
                <a:cubicBezTo>
                  <a:pt x="4566779" y="1905694"/>
                  <a:pt x="4563760" y="1907706"/>
                  <a:pt x="4561108" y="1910450"/>
                </a:cubicBezTo>
                <a:cubicBezTo>
                  <a:pt x="4558455" y="1913194"/>
                  <a:pt x="4556306" y="1916807"/>
                  <a:pt x="4554659" y="1921289"/>
                </a:cubicBezTo>
                <a:cubicBezTo>
                  <a:pt x="4553013" y="1925771"/>
                  <a:pt x="4552098" y="1931122"/>
                  <a:pt x="4551915" y="1937342"/>
                </a:cubicBezTo>
                <a:cubicBezTo>
                  <a:pt x="4545147" y="1929658"/>
                  <a:pt x="4538790" y="1923347"/>
                  <a:pt x="4532844" y="1918408"/>
                </a:cubicBezTo>
                <a:cubicBezTo>
                  <a:pt x="4526899" y="1913469"/>
                  <a:pt x="4521137" y="1909581"/>
                  <a:pt x="4515557" y="1906746"/>
                </a:cubicBezTo>
                <a:cubicBezTo>
                  <a:pt x="4509978" y="1903910"/>
                  <a:pt x="4504535" y="1901898"/>
                  <a:pt x="4499230" y="1900709"/>
                </a:cubicBezTo>
                <a:cubicBezTo>
                  <a:pt x="4493925" y="1899520"/>
                  <a:pt x="4488620" y="1898925"/>
                  <a:pt x="4483315" y="1898925"/>
                </a:cubicBezTo>
                <a:cubicBezTo>
                  <a:pt x="4473802" y="1898925"/>
                  <a:pt x="4464747" y="1900709"/>
                  <a:pt x="4456149" y="1904276"/>
                </a:cubicBezTo>
                <a:cubicBezTo>
                  <a:pt x="4447551" y="1907843"/>
                  <a:pt x="4439959" y="1912966"/>
                  <a:pt x="4433374" y="1919643"/>
                </a:cubicBezTo>
                <a:cubicBezTo>
                  <a:pt x="4426788" y="1926320"/>
                  <a:pt x="4421575" y="1934415"/>
                  <a:pt x="4417733" y="1943927"/>
                </a:cubicBezTo>
                <a:cubicBezTo>
                  <a:pt x="4413891" y="1953440"/>
                  <a:pt x="4411970" y="1964142"/>
                  <a:pt x="4411970" y="1976032"/>
                </a:cubicBezTo>
                <a:cubicBezTo>
                  <a:pt x="4411970" y="1989569"/>
                  <a:pt x="4413937" y="2001689"/>
                  <a:pt x="4417870" y="2012390"/>
                </a:cubicBezTo>
                <a:cubicBezTo>
                  <a:pt x="4421803" y="2023092"/>
                  <a:pt x="4427108" y="2032102"/>
                  <a:pt x="4433785" y="2039419"/>
                </a:cubicBezTo>
                <a:cubicBezTo>
                  <a:pt x="4440462" y="2046736"/>
                  <a:pt x="4448146" y="2052316"/>
                  <a:pt x="4456835" y="2056158"/>
                </a:cubicBezTo>
                <a:cubicBezTo>
                  <a:pt x="4465524" y="2059999"/>
                  <a:pt x="4474534" y="2061920"/>
                  <a:pt x="4483864" y="2061920"/>
                </a:cubicBezTo>
                <a:cubicBezTo>
                  <a:pt x="4490449" y="2061920"/>
                  <a:pt x="4496441" y="2060868"/>
                  <a:pt x="4501837" y="2058764"/>
                </a:cubicBezTo>
                <a:cubicBezTo>
                  <a:pt x="4507234" y="2056661"/>
                  <a:pt x="4511853" y="2053917"/>
                  <a:pt x="4515694" y="2050532"/>
                </a:cubicBezTo>
                <a:cubicBezTo>
                  <a:pt x="4519536" y="2047148"/>
                  <a:pt x="4522509" y="2043215"/>
                  <a:pt x="4524612" y="2038733"/>
                </a:cubicBezTo>
                <a:cubicBezTo>
                  <a:pt x="4526716" y="2034251"/>
                  <a:pt x="4527768" y="2029632"/>
                  <a:pt x="4527768" y="2024876"/>
                </a:cubicBezTo>
                <a:cubicBezTo>
                  <a:pt x="4527768" y="2021034"/>
                  <a:pt x="4527082" y="2017147"/>
                  <a:pt x="4525710" y="2013214"/>
                </a:cubicBezTo>
                <a:cubicBezTo>
                  <a:pt x="4524338" y="2009280"/>
                  <a:pt x="4522280" y="2005668"/>
                  <a:pt x="4519536" y="2002375"/>
                </a:cubicBezTo>
                <a:cubicBezTo>
                  <a:pt x="4516792" y="1999082"/>
                  <a:pt x="4513362" y="1996384"/>
                  <a:pt x="4509246" y="1994280"/>
                </a:cubicBezTo>
                <a:cubicBezTo>
                  <a:pt x="4505130" y="1992176"/>
                  <a:pt x="4500419" y="1991124"/>
                  <a:pt x="4495114" y="1991124"/>
                </a:cubicBezTo>
                <a:cubicBezTo>
                  <a:pt x="4491090" y="1991124"/>
                  <a:pt x="4487157" y="1991810"/>
                  <a:pt x="4483315" y="1993182"/>
                </a:cubicBezTo>
                <a:cubicBezTo>
                  <a:pt x="4479473" y="1994554"/>
                  <a:pt x="4476089" y="1996750"/>
                  <a:pt x="4473162" y="1999768"/>
                </a:cubicBezTo>
                <a:cubicBezTo>
                  <a:pt x="4470235" y="2002786"/>
                  <a:pt x="4467903" y="2006628"/>
                  <a:pt x="4466165" y="2011293"/>
                </a:cubicBezTo>
                <a:cubicBezTo>
                  <a:pt x="4464427" y="2015958"/>
                  <a:pt x="4463650" y="2021583"/>
                  <a:pt x="4463832" y="2028169"/>
                </a:cubicBezTo>
                <a:cubicBezTo>
                  <a:pt x="4457796" y="2026705"/>
                  <a:pt x="4452719" y="2024601"/>
                  <a:pt x="4448603" y="2021857"/>
                </a:cubicBezTo>
                <a:cubicBezTo>
                  <a:pt x="4444487" y="2019113"/>
                  <a:pt x="4441194" y="2015958"/>
                  <a:pt x="4438725" y="2012390"/>
                </a:cubicBezTo>
                <a:cubicBezTo>
                  <a:pt x="4436255" y="2008823"/>
                  <a:pt x="4434471" y="2004982"/>
                  <a:pt x="4433374" y="2000866"/>
                </a:cubicBezTo>
                <a:cubicBezTo>
                  <a:pt x="4432276" y="1996750"/>
                  <a:pt x="4431727" y="1992588"/>
                  <a:pt x="4431727" y="1988380"/>
                </a:cubicBezTo>
                <a:cubicBezTo>
                  <a:pt x="4431727" y="1980148"/>
                  <a:pt x="4433191" y="1972648"/>
                  <a:pt x="4436118" y="1965879"/>
                </a:cubicBezTo>
                <a:cubicBezTo>
                  <a:pt x="4439045" y="1959111"/>
                  <a:pt x="4443161" y="1953303"/>
                  <a:pt x="4448466" y="1948455"/>
                </a:cubicBezTo>
                <a:cubicBezTo>
                  <a:pt x="4453771" y="1943607"/>
                  <a:pt x="4460036" y="1939857"/>
                  <a:pt x="4467262" y="1937204"/>
                </a:cubicBezTo>
                <a:cubicBezTo>
                  <a:pt x="4474488" y="1934552"/>
                  <a:pt x="4482492" y="1933226"/>
                  <a:pt x="4491273" y="1933226"/>
                </a:cubicBezTo>
                <a:cubicBezTo>
                  <a:pt x="4497492" y="1933226"/>
                  <a:pt x="4503849" y="1934369"/>
                  <a:pt x="4510344" y="1936656"/>
                </a:cubicBezTo>
                <a:cubicBezTo>
                  <a:pt x="4516838" y="1938942"/>
                  <a:pt x="4523058" y="1942464"/>
                  <a:pt x="4529003" y="1947220"/>
                </a:cubicBezTo>
                <a:cubicBezTo>
                  <a:pt x="4534948" y="1951976"/>
                  <a:pt x="4540391" y="1958105"/>
                  <a:pt x="4545330" y="1965605"/>
                </a:cubicBezTo>
                <a:cubicBezTo>
                  <a:pt x="4550269" y="1973105"/>
                  <a:pt x="4554385" y="1982160"/>
                  <a:pt x="4557678" y="1992771"/>
                </a:cubicBezTo>
                <a:lnTo>
                  <a:pt x="4571124" y="2000180"/>
                </a:lnTo>
                <a:cubicBezTo>
                  <a:pt x="4570758" y="1996521"/>
                  <a:pt x="4570438" y="1992999"/>
                  <a:pt x="4570163" y="1989615"/>
                </a:cubicBezTo>
                <a:cubicBezTo>
                  <a:pt x="4569889" y="1986231"/>
                  <a:pt x="4569752" y="1983075"/>
                  <a:pt x="4569752" y="1980148"/>
                </a:cubicBezTo>
                <a:cubicBezTo>
                  <a:pt x="4569752" y="1971916"/>
                  <a:pt x="4570529" y="1965148"/>
                  <a:pt x="4572084" y="1959843"/>
                </a:cubicBezTo>
                <a:cubicBezTo>
                  <a:pt x="4573639" y="1954537"/>
                  <a:pt x="4575560" y="1950376"/>
                  <a:pt x="4577846" y="1947357"/>
                </a:cubicBezTo>
                <a:cubicBezTo>
                  <a:pt x="4580133" y="1944339"/>
                  <a:pt x="4582648" y="1942281"/>
                  <a:pt x="4585392" y="1941183"/>
                </a:cubicBezTo>
                <a:cubicBezTo>
                  <a:pt x="4588136" y="1940086"/>
                  <a:pt x="4590698" y="1939537"/>
                  <a:pt x="4593076" y="1939537"/>
                </a:cubicBezTo>
                <a:cubicBezTo>
                  <a:pt x="4597283" y="1939537"/>
                  <a:pt x="4601399" y="1941000"/>
                  <a:pt x="4605424" y="1943927"/>
                </a:cubicBezTo>
                <a:cubicBezTo>
                  <a:pt x="4609448" y="1946854"/>
                  <a:pt x="4613015" y="1950330"/>
                  <a:pt x="4616125" y="1954354"/>
                </a:cubicBezTo>
                <a:cubicBezTo>
                  <a:pt x="4619235" y="1958379"/>
                  <a:pt x="4621751" y="1962449"/>
                  <a:pt x="4623671" y="1966565"/>
                </a:cubicBezTo>
                <a:cubicBezTo>
                  <a:pt x="4625592" y="1970681"/>
                  <a:pt x="4626553" y="1973837"/>
                  <a:pt x="4626553" y="1976032"/>
                </a:cubicBezTo>
                <a:lnTo>
                  <a:pt x="4626553" y="2130520"/>
                </a:lnTo>
                <a:lnTo>
                  <a:pt x="4648505" y="2151924"/>
                </a:lnTo>
                <a:lnTo>
                  <a:pt x="4648505" y="1866271"/>
                </a:lnTo>
                <a:lnTo>
                  <a:pt x="4681335" y="1866271"/>
                </a:lnTo>
                <a:lnTo>
                  <a:pt x="4704757" y="1866271"/>
                </a:lnTo>
                <a:lnTo>
                  <a:pt x="4769144" y="1866271"/>
                </a:lnTo>
                <a:cubicBezTo>
                  <a:pt x="4761461" y="1872857"/>
                  <a:pt x="4754006" y="1880906"/>
                  <a:pt x="4746780" y="1890419"/>
                </a:cubicBezTo>
                <a:cubicBezTo>
                  <a:pt x="4739554" y="1899931"/>
                  <a:pt x="4733197" y="1910496"/>
                  <a:pt x="4727709" y="1922112"/>
                </a:cubicBezTo>
                <a:cubicBezTo>
                  <a:pt x="4722221" y="1933729"/>
                  <a:pt x="4717831" y="1946260"/>
                  <a:pt x="4714538" y="1959705"/>
                </a:cubicBezTo>
                <a:cubicBezTo>
                  <a:pt x="4711245" y="1973151"/>
                  <a:pt x="4709599" y="1987191"/>
                  <a:pt x="4709599" y="2001826"/>
                </a:cubicBezTo>
                <a:cubicBezTo>
                  <a:pt x="4709599" y="2015546"/>
                  <a:pt x="4710330" y="2027848"/>
                  <a:pt x="4711794" y="2038733"/>
                </a:cubicBezTo>
                <a:cubicBezTo>
                  <a:pt x="4713257" y="2049618"/>
                  <a:pt x="4715132" y="2059405"/>
                  <a:pt x="4717419" y="2068094"/>
                </a:cubicBezTo>
                <a:cubicBezTo>
                  <a:pt x="4719706" y="2076783"/>
                  <a:pt x="4722313" y="2084375"/>
                  <a:pt x="4725240" y="2090869"/>
                </a:cubicBezTo>
                <a:cubicBezTo>
                  <a:pt x="4728167" y="2097363"/>
                  <a:pt x="4731002" y="2102897"/>
                  <a:pt x="4733746" y="2107471"/>
                </a:cubicBezTo>
                <a:cubicBezTo>
                  <a:pt x="4737588" y="2113873"/>
                  <a:pt x="4742161" y="2119910"/>
                  <a:pt x="4747466" y="2125581"/>
                </a:cubicBezTo>
                <a:cubicBezTo>
                  <a:pt x="4752771" y="2131252"/>
                  <a:pt x="4758625" y="2136237"/>
                  <a:pt x="4765028" y="2140536"/>
                </a:cubicBezTo>
                <a:cubicBezTo>
                  <a:pt x="4771430" y="2144835"/>
                  <a:pt x="4778428" y="2148265"/>
                  <a:pt x="4786020" y="2150826"/>
                </a:cubicBezTo>
                <a:cubicBezTo>
                  <a:pt x="4793611" y="2153387"/>
                  <a:pt x="4801523" y="2154668"/>
                  <a:pt x="4809755" y="2154668"/>
                </a:cubicBezTo>
                <a:cubicBezTo>
                  <a:pt x="4816341" y="2154668"/>
                  <a:pt x="4822149" y="2153570"/>
                  <a:pt x="4827180" y="2151375"/>
                </a:cubicBezTo>
                <a:cubicBezTo>
                  <a:pt x="4832211" y="2149180"/>
                  <a:pt x="4836418" y="2146299"/>
                  <a:pt x="4839802" y="2142731"/>
                </a:cubicBezTo>
                <a:cubicBezTo>
                  <a:pt x="4843187" y="2139164"/>
                  <a:pt x="4845748" y="2135140"/>
                  <a:pt x="4847486" y="2130658"/>
                </a:cubicBezTo>
                <a:cubicBezTo>
                  <a:pt x="4849224" y="2126176"/>
                  <a:pt x="4850093" y="2121648"/>
                  <a:pt x="4850093" y="2117075"/>
                </a:cubicBezTo>
                <a:cubicBezTo>
                  <a:pt x="4850093" y="2111953"/>
                  <a:pt x="4849178" y="2107242"/>
                  <a:pt x="4847349" y="2102943"/>
                </a:cubicBezTo>
                <a:cubicBezTo>
                  <a:pt x="4845519" y="2098644"/>
                  <a:pt x="4843095" y="2094894"/>
                  <a:pt x="4840077" y="2091693"/>
                </a:cubicBezTo>
                <a:cubicBezTo>
                  <a:pt x="4837058" y="2088491"/>
                  <a:pt x="4833537" y="2086022"/>
                  <a:pt x="4829512" y="2084284"/>
                </a:cubicBezTo>
                <a:cubicBezTo>
                  <a:pt x="4825488" y="2082546"/>
                  <a:pt x="4821280" y="2081677"/>
                  <a:pt x="4816890" y="2081677"/>
                </a:cubicBezTo>
                <a:cubicBezTo>
                  <a:pt x="4813231" y="2081677"/>
                  <a:pt x="4809435" y="2082043"/>
                  <a:pt x="4805502" y="2082775"/>
                </a:cubicBezTo>
                <a:cubicBezTo>
                  <a:pt x="4801569" y="2083506"/>
                  <a:pt x="4797865" y="2085015"/>
                  <a:pt x="4794389" y="2087302"/>
                </a:cubicBezTo>
                <a:cubicBezTo>
                  <a:pt x="4790913" y="2089589"/>
                  <a:pt x="4788078" y="2092836"/>
                  <a:pt x="4785883" y="2097043"/>
                </a:cubicBezTo>
                <a:cubicBezTo>
                  <a:pt x="4783687" y="2101251"/>
                  <a:pt x="4782590" y="2106739"/>
                  <a:pt x="4782590" y="2113508"/>
                </a:cubicBezTo>
                <a:cubicBezTo>
                  <a:pt x="4782590" y="2114605"/>
                  <a:pt x="4782635" y="2115703"/>
                  <a:pt x="4782727" y="2116800"/>
                </a:cubicBezTo>
                <a:cubicBezTo>
                  <a:pt x="4782818" y="2117898"/>
                  <a:pt x="4782955" y="2119087"/>
                  <a:pt x="4783138" y="2120368"/>
                </a:cubicBezTo>
                <a:cubicBezTo>
                  <a:pt x="4775638" y="2118904"/>
                  <a:pt x="4768641" y="2115703"/>
                  <a:pt x="4762147" y="2110764"/>
                </a:cubicBezTo>
                <a:cubicBezTo>
                  <a:pt x="4755652" y="2105824"/>
                  <a:pt x="4750027" y="2099284"/>
                  <a:pt x="4745271" y="2091144"/>
                </a:cubicBezTo>
                <a:cubicBezTo>
                  <a:pt x="4740515" y="2083003"/>
                  <a:pt x="4736765" y="2073399"/>
                  <a:pt x="4734021" y="2062332"/>
                </a:cubicBezTo>
                <a:cubicBezTo>
                  <a:pt x="4731277" y="2051264"/>
                  <a:pt x="4729905" y="2038962"/>
                  <a:pt x="4729905" y="2025425"/>
                </a:cubicBezTo>
                <a:cubicBezTo>
                  <a:pt x="4729905" y="2011521"/>
                  <a:pt x="4731779" y="1997939"/>
                  <a:pt x="4735530" y="1984676"/>
                </a:cubicBezTo>
                <a:cubicBezTo>
                  <a:pt x="4739280" y="1971413"/>
                  <a:pt x="4744311" y="1958882"/>
                  <a:pt x="4750622" y="1947083"/>
                </a:cubicBezTo>
                <a:cubicBezTo>
                  <a:pt x="4756933" y="1935284"/>
                  <a:pt x="4764250" y="1924445"/>
                  <a:pt x="4772574" y="1914566"/>
                </a:cubicBezTo>
                <a:cubicBezTo>
                  <a:pt x="4780897" y="1904688"/>
                  <a:pt x="4789678" y="1896181"/>
                  <a:pt x="4798917" y="1889047"/>
                </a:cubicBezTo>
                <a:cubicBezTo>
                  <a:pt x="4808155" y="1881912"/>
                  <a:pt x="4817622" y="1876333"/>
                  <a:pt x="4827317" y="1872308"/>
                </a:cubicBezTo>
                <a:cubicBezTo>
                  <a:pt x="4837013" y="1868284"/>
                  <a:pt x="4846251" y="1866271"/>
                  <a:pt x="4855032" y="1866271"/>
                </a:cubicBezTo>
                <a:lnTo>
                  <a:pt x="4862310" y="1866271"/>
                </a:lnTo>
                <a:lnTo>
                  <a:pt x="4884393" y="1866271"/>
                </a:lnTo>
                <a:lnTo>
                  <a:pt x="5193513" y="1866271"/>
                </a:lnTo>
                <a:lnTo>
                  <a:pt x="5178421" y="1845691"/>
                </a:lnTo>
                <a:lnTo>
                  <a:pt x="4869301" y="1845691"/>
                </a:lnTo>
                <a:lnTo>
                  <a:pt x="4847218" y="1845691"/>
                </a:lnTo>
                <a:lnTo>
                  <a:pt x="4689665" y="1845691"/>
                </a:lnTo>
                <a:lnTo>
                  <a:pt x="4666243" y="1845691"/>
                </a:lnTo>
                <a:lnTo>
                  <a:pt x="4412063" y="1845691"/>
                </a:lnTo>
                <a:lnTo>
                  <a:pt x="4390842" y="1845691"/>
                </a:lnTo>
                <a:close/>
                <a:moveTo>
                  <a:pt x="5524921" y="1792183"/>
                </a:moveTo>
                <a:lnTo>
                  <a:pt x="5524921" y="1924445"/>
                </a:lnTo>
                <a:cubicBezTo>
                  <a:pt x="5518518" y="1913469"/>
                  <a:pt x="5511521" y="1903224"/>
                  <a:pt x="5503929" y="1893712"/>
                </a:cubicBezTo>
                <a:cubicBezTo>
                  <a:pt x="5496338" y="1884199"/>
                  <a:pt x="5487877" y="1875921"/>
                  <a:pt x="5478547" y="1868878"/>
                </a:cubicBezTo>
                <a:cubicBezTo>
                  <a:pt x="5469217" y="1861835"/>
                  <a:pt x="5458836" y="1856301"/>
                  <a:pt x="5447402" y="1852277"/>
                </a:cubicBezTo>
                <a:cubicBezTo>
                  <a:pt x="5435969" y="1848252"/>
                  <a:pt x="5423210" y="1846240"/>
                  <a:pt x="5409123" y="1846240"/>
                </a:cubicBezTo>
                <a:cubicBezTo>
                  <a:pt x="5395952" y="1846240"/>
                  <a:pt x="5383238" y="1848938"/>
                  <a:pt x="5370981" y="1854335"/>
                </a:cubicBezTo>
                <a:cubicBezTo>
                  <a:pt x="5358725" y="1859731"/>
                  <a:pt x="5347886" y="1866683"/>
                  <a:pt x="5338465" y="1875190"/>
                </a:cubicBezTo>
                <a:cubicBezTo>
                  <a:pt x="5329044" y="1883696"/>
                  <a:pt x="5321498" y="1893071"/>
                  <a:pt x="5315827" y="1903316"/>
                </a:cubicBezTo>
                <a:cubicBezTo>
                  <a:pt x="5310156" y="1913560"/>
                  <a:pt x="5307320" y="1923530"/>
                  <a:pt x="5307320" y="1933226"/>
                </a:cubicBezTo>
                <a:cubicBezTo>
                  <a:pt x="5307320" y="1939079"/>
                  <a:pt x="5308098" y="1943973"/>
                  <a:pt x="5309653" y="1947906"/>
                </a:cubicBezTo>
                <a:cubicBezTo>
                  <a:pt x="5311208" y="1951839"/>
                  <a:pt x="5313220" y="1955086"/>
                  <a:pt x="5315689" y="1957647"/>
                </a:cubicBezTo>
                <a:cubicBezTo>
                  <a:pt x="5318159" y="1960208"/>
                  <a:pt x="5320949" y="1962038"/>
                  <a:pt x="5324059" y="1963135"/>
                </a:cubicBezTo>
                <a:cubicBezTo>
                  <a:pt x="5327169" y="1964233"/>
                  <a:pt x="5330370" y="1964782"/>
                  <a:pt x="5333663" y="1964782"/>
                </a:cubicBezTo>
                <a:cubicBezTo>
                  <a:pt x="5337504" y="1964782"/>
                  <a:pt x="5341483" y="1963684"/>
                  <a:pt x="5345599" y="1961489"/>
                </a:cubicBezTo>
                <a:cubicBezTo>
                  <a:pt x="5349715" y="1959294"/>
                  <a:pt x="5353877" y="1956824"/>
                  <a:pt x="5358085" y="1954080"/>
                </a:cubicBezTo>
                <a:cubicBezTo>
                  <a:pt x="5362292" y="1951336"/>
                  <a:pt x="5366454" y="1948866"/>
                  <a:pt x="5370570" y="1946671"/>
                </a:cubicBezTo>
                <a:cubicBezTo>
                  <a:pt x="5374686" y="1944476"/>
                  <a:pt x="5378573" y="1943378"/>
                  <a:pt x="5382232" y="1943378"/>
                </a:cubicBezTo>
                <a:cubicBezTo>
                  <a:pt x="5388452" y="1943378"/>
                  <a:pt x="5393940" y="1945116"/>
                  <a:pt x="5398696" y="1948592"/>
                </a:cubicBezTo>
                <a:cubicBezTo>
                  <a:pt x="5403453" y="1952068"/>
                  <a:pt x="5405830" y="1956916"/>
                  <a:pt x="5405830" y="1963135"/>
                </a:cubicBezTo>
                <a:cubicBezTo>
                  <a:pt x="5405830" y="1965879"/>
                  <a:pt x="5401989" y="1971322"/>
                  <a:pt x="5394306" y="1979462"/>
                </a:cubicBezTo>
                <a:cubicBezTo>
                  <a:pt x="5386622" y="1987603"/>
                  <a:pt x="5374732" y="1999356"/>
                  <a:pt x="5358633" y="2014723"/>
                </a:cubicBezTo>
                <a:lnTo>
                  <a:pt x="5391562" y="2032285"/>
                </a:lnTo>
                <a:lnTo>
                  <a:pt x="5503517" y="1924719"/>
                </a:lnTo>
                <a:cubicBezTo>
                  <a:pt x="5505713" y="1927463"/>
                  <a:pt x="5508045" y="1930802"/>
                  <a:pt x="5510515" y="1934735"/>
                </a:cubicBezTo>
                <a:cubicBezTo>
                  <a:pt x="5512984" y="1938668"/>
                  <a:pt x="5515317" y="1942784"/>
                  <a:pt x="5517512" y="1947083"/>
                </a:cubicBezTo>
                <a:cubicBezTo>
                  <a:pt x="5519707" y="1951382"/>
                  <a:pt x="5521491" y="1955726"/>
                  <a:pt x="5522863" y="1960117"/>
                </a:cubicBezTo>
                <a:cubicBezTo>
                  <a:pt x="5524235" y="1964507"/>
                  <a:pt x="5524921" y="1968440"/>
                  <a:pt x="5524921" y="1971916"/>
                </a:cubicBezTo>
                <a:lnTo>
                  <a:pt x="5524921" y="2129972"/>
                </a:lnTo>
                <a:lnTo>
                  <a:pt x="5546873" y="2151375"/>
                </a:lnTo>
                <a:lnTo>
                  <a:pt x="5546873" y="1866271"/>
                </a:lnTo>
                <a:lnTo>
                  <a:pt x="5586210" y="1866271"/>
                </a:lnTo>
                <a:lnTo>
                  <a:pt x="5594168" y="1866271"/>
                </a:lnTo>
                <a:cubicBezTo>
                  <a:pt x="5597278" y="1866820"/>
                  <a:pt x="5600799" y="1869107"/>
                  <a:pt x="5604732" y="1873132"/>
                </a:cubicBezTo>
                <a:cubicBezTo>
                  <a:pt x="5608666" y="1877156"/>
                  <a:pt x="5612324" y="1881729"/>
                  <a:pt x="5615708" y="1886852"/>
                </a:cubicBezTo>
                <a:cubicBezTo>
                  <a:pt x="5619093" y="1891974"/>
                  <a:pt x="5621974" y="1897004"/>
                  <a:pt x="5624352" y="1901944"/>
                </a:cubicBezTo>
                <a:cubicBezTo>
                  <a:pt x="5626730" y="1906883"/>
                  <a:pt x="5627919" y="1910542"/>
                  <a:pt x="5627919" y="1912920"/>
                </a:cubicBezTo>
                <a:lnTo>
                  <a:pt x="5627919" y="2134362"/>
                </a:lnTo>
                <a:lnTo>
                  <a:pt x="5649871" y="2154119"/>
                </a:lnTo>
                <a:lnTo>
                  <a:pt x="5649871" y="1866271"/>
                </a:lnTo>
                <a:lnTo>
                  <a:pt x="5690985" y="1866271"/>
                </a:lnTo>
                <a:lnTo>
                  <a:pt x="5706124" y="1866271"/>
                </a:lnTo>
                <a:lnTo>
                  <a:pt x="5844376" y="1866271"/>
                </a:lnTo>
                <a:lnTo>
                  <a:pt x="5844376" y="1885480"/>
                </a:lnTo>
                <a:lnTo>
                  <a:pt x="5697845" y="1976032"/>
                </a:lnTo>
                <a:lnTo>
                  <a:pt x="5723639" y="2012528"/>
                </a:lnTo>
                <a:cubicBezTo>
                  <a:pt x="5739737" y="2014540"/>
                  <a:pt x="5754509" y="2018656"/>
                  <a:pt x="5767955" y="2024876"/>
                </a:cubicBezTo>
                <a:cubicBezTo>
                  <a:pt x="5781401" y="2031095"/>
                  <a:pt x="5793611" y="2039693"/>
                  <a:pt x="5804587" y="2050670"/>
                </a:cubicBezTo>
                <a:cubicBezTo>
                  <a:pt x="5815564" y="2061646"/>
                  <a:pt x="5825397" y="2074588"/>
                  <a:pt x="5834086" y="2089497"/>
                </a:cubicBezTo>
                <a:cubicBezTo>
                  <a:pt x="5842775" y="2104407"/>
                  <a:pt x="5849956" y="2121831"/>
                  <a:pt x="5855626" y="2141771"/>
                </a:cubicBezTo>
                <a:lnTo>
                  <a:pt x="5866328" y="2151924"/>
                </a:lnTo>
                <a:lnTo>
                  <a:pt x="5866328" y="1866271"/>
                </a:lnTo>
                <a:lnTo>
                  <a:pt x="5900535" y="1866271"/>
                </a:lnTo>
                <a:lnTo>
                  <a:pt x="5922580" y="1866271"/>
                </a:lnTo>
                <a:lnTo>
                  <a:pt x="5988344" y="1866271"/>
                </a:lnTo>
                <a:cubicBezTo>
                  <a:pt x="5980660" y="1872857"/>
                  <a:pt x="5973206" y="1880906"/>
                  <a:pt x="5965980" y="1890419"/>
                </a:cubicBezTo>
                <a:cubicBezTo>
                  <a:pt x="5958754" y="1899931"/>
                  <a:pt x="5952397" y="1910496"/>
                  <a:pt x="5946909" y="1922112"/>
                </a:cubicBezTo>
                <a:cubicBezTo>
                  <a:pt x="5941421" y="1933729"/>
                  <a:pt x="5937031" y="1946260"/>
                  <a:pt x="5933738" y="1959705"/>
                </a:cubicBezTo>
                <a:cubicBezTo>
                  <a:pt x="5930445" y="1973151"/>
                  <a:pt x="5928799" y="1987191"/>
                  <a:pt x="5928799" y="2001826"/>
                </a:cubicBezTo>
                <a:cubicBezTo>
                  <a:pt x="5928799" y="2015546"/>
                  <a:pt x="5929530" y="2027848"/>
                  <a:pt x="5930994" y="2038733"/>
                </a:cubicBezTo>
                <a:cubicBezTo>
                  <a:pt x="5932458" y="2049618"/>
                  <a:pt x="5934332" y="2059405"/>
                  <a:pt x="5936619" y="2068094"/>
                </a:cubicBezTo>
                <a:cubicBezTo>
                  <a:pt x="5938906" y="2076783"/>
                  <a:pt x="5941513" y="2084375"/>
                  <a:pt x="5944439" y="2090869"/>
                </a:cubicBezTo>
                <a:cubicBezTo>
                  <a:pt x="5947367" y="2097363"/>
                  <a:pt x="5950202" y="2102897"/>
                  <a:pt x="5952946" y="2107471"/>
                </a:cubicBezTo>
                <a:cubicBezTo>
                  <a:pt x="5956787" y="2113873"/>
                  <a:pt x="5961361" y="2119910"/>
                  <a:pt x="5966666" y="2125581"/>
                </a:cubicBezTo>
                <a:cubicBezTo>
                  <a:pt x="5971971" y="2131252"/>
                  <a:pt x="5977825" y="2136237"/>
                  <a:pt x="5984228" y="2140536"/>
                </a:cubicBezTo>
                <a:cubicBezTo>
                  <a:pt x="5990631" y="2144835"/>
                  <a:pt x="5997628" y="2148265"/>
                  <a:pt x="6005219" y="2150826"/>
                </a:cubicBezTo>
                <a:cubicBezTo>
                  <a:pt x="6012811" y="2153387"/>
                  <a:pt x="6020723" y="2154668"/>
                  <a:pt x="6028955" y="2154668"/>
                </a:cubicBezTo>
                <a:cubicBezTo>
                  <a:pt x="6035541" y="2154668"/>
                  <a:pt x="6041349" y="2153570"/>
                  <a:pt x="6046380" y="2151375"/>
                </a:cubicBezTo>
                <a:cubicBezTo>
                  <a:pt x="6051411" y="2149180"/>
                  <a:pt x="6055618" y="2146299"/>
                  <a:pt x="6059002" y="2142731"/>
                </a:cubicBezTo>
                <a:cubicBezTo>
                  <a:pt x="6062387" y="2139164"/>
                  <a:pt x="6064948" y="2135140"/>
                  <a:pt x="6066685" y="2130658"/>
                </a:cubicBezTo>
                <a:cubicBezTo>
                  <a:pt x="6068424" y="2126176"/>
                  <a:pt x="6069292" y="2121648"/>
                  <a:pt x="6069292" y="2117075"/>
                </a:cubicBezTo>
                <a:cubicBezTo>
                  <a:pt x="6069292" y="2111953"/>
                  <a:pt x="6068378" y="2107242"/>
                  <a:pt x="6066548" y="2102943"/>
                </a:cubicBezTo>
                <a:cubicBezTo>
                  <a:pt x="6064719" y="2098644"/>
                  <a:pt x="6062295" y="2094894"/>
                  <a:pt x="6059277" y="2091693"/>
                </a:cubicBezTo>
                <a:cubicBezTo>
                  <a:pt x="6056258" y="2088491"/>
                  <a:pt x="6052737" y="2086022"/>
                  <a:pt x="6048712" y="2084284"/>
                </a:cubicBezTo>
                <a:cubicBezTo>
                  <a:pt x="6044688" y="2082546"/>
                  <a:pt x="6040480" y="2081677"/>
                  <a:pt x="6036090" y="2081677"/>
                </a:cubicBezTo>
                <a:cubicBezTo>
                  <a:pt x="6032431" y="2081677"/>
                  <a:pt x="6028635" y="2082043"/>
                  <a:pt x="6024702" y="2082775"/>
                </a:cubicBezTo>
                <a:cubicBezTo>
                  <a:pt x="6020769" y="2083506"/>
                  <a:pt x="6017065" y="2085015"/>
                  <a:pt x="6013589" y="2087302"/>
                </a:cubicBezTo>
                <a:cubicBezTo>
                  <a:pt x="6010113" y="2089589"/>
                  <a:pt x="6007277" y="2092836"/>
                  <a:pt x="6005082" y="2097043"/>
                </a:cubicBezTo>
                <a:cubicBezTo>
                  <a:pt x="6002887" y="2101251"/>
                  <a:pt x="6001789" y="2106739"/>
                  <a:pt x="6001789" y="2113508"/>
                </a:cubicBezTo>
                <a:cubicBezTo>
                  <a:pt x="6001789" y="2114605"/>
                  <a:pt x="6001835" y="2115703"/>
                  <a:pt x="6001927" y="2116800"/>
                </a:cubicBezTo>
                <a:cubicBezTo>
                  <a:pt x="6002018" y="2117898"/>
                  <a:pt x="6002156" y="2119087"/>
                  <a:pt x="6002338" y="2120368"/>
                </a:cubicBezTo>
                <a:cubicBezTo>
                  <a:pt x="5994838" y="2118904"/>
                  <a:pt x="5987841" y="2115703"/>
                  <a:pt x="5981346" y="2110764"/>
                </a:cubicBezTo>
                <a:cubicBezTo>
                  <a:pt x="5974853" y="2105824"/>
                  <a:pt x="5969227" y="2099284"/>
                  <a:pt x="5964471" y="2091144"/>
                </a:cubicBezTo>
                <a:cubicBezTo>
                  <a:pt x="5959715" y="2083003"/>
                  <a:pt x="5955964" y="2073399"/>
                  <a:pt x="5953220" y="2062332"/>
                </a:cubicBezTo>
                <a:cubicBezTo>
                  <a:pt x="5950476" y="2051264"/>
                  <a:pt x="5949104" y="2038962"/>
                  <a:pt x="5949104" y="2025425"/>
                </a:cubicBezTo>
                <a:cubicBezTo>
                  <a:pt x="5949104" y="2011521"/>
                  <a:pt x="5950980" y="1997939"/>
                  <a:pt x="5954729" y="1984676"/>
                </a:cubicBezTo>
                <a:cubicBezTo>
                  <a:pt x="5958480" y="1971413"/>
                  <a:pt x="5963510" y="1958882"/>
                  <a:pt x="5969822" y="1947083"/>
                </a:cubicBezTo>
                <a:cubicBezTo>
                  <a:pt x="5976133" y="1935284"/>
                  <a:pt x="5983450" y="1924445"/>
                  <a:pt x="5991774" y="1914566"/>
                </a:cubicBezTo>
                <a:cubicBezTo>
                  <a:pt x="6000098" y="1904688"/>
                  <a:pt x="6008879" y="1896181"/>
                  <a:pt x="6018116" y="1889047"/>
                </a:cubicBezTo>
                <a:cubicBezTo>
                  <a:pt x="6027355" y="1881912"/>
                  <a:pt x="6036822" y="1876333"/>
                  <a:pt x="6046517" y="1872308"/>
                </a:cubicBezTo>
                <a:cubicBezTo>
                  <a:pt x="6056213" y="1868284"/>
                  <a:pt x="6065451" y="1866271"/>
                  <a:pt x="6074231" y="1866271"/>
                </a:cubicBezTo>
                <a:lnTo>
                  <a:pt x="6081510" y="1866271"/>
                </a:lnTo>
                <a:lnTo>
                  <a:pt x="6103592" y="1866271"/>
                </a:lnTo>
                <a:lnTo>
                  <a:pt x="6234901" y="1866271"/>
                </a:lnTo>
                <a:lnTo>
                  <a:pt x="6234901" y="1885480"/>
                </a:lnTo>
                <a:lnTo>
                  <a:pt x="6088370" y="1976032"/>
                </a:lnTo>
                <a:lnTo>
                  <a:pt x="6114164" y="2012528"/>
                </a:lnTo>
                <a:cubicBezTo>
                  <a:pt x="6130262" y="2014540"/>
                  <a:pt x="6145034" y="2018656"/>
                  <a:pt x="6158480" y="2024876"/>
                </a:cubicBezTo>
                <a:cubicBezTo>
                  <a:pt x="6171926" y="2031095"/>
                  <a:pt x="6184136" y="2039693"/>
                  <a:pt x="6195112" y="2050670"/>
                </a:cubicBezTo>
                <a:cubicBezTo>
                  <a:pt x="6206089" y="2061646"/>
                  <a:pt x="6215922" y="2074588"/>
                  <a:pt x="6224611" y="2089497"/>
                </a:cubicBezTo>
                <a:cubicBezTo>
                  <a:pt x="6233300" y="2104407"/>
                  <a:pt x="6240481" y="2121831"/>
                  <a:pt x="6246151" y="2141771"/>
                </a:cubicBezTo>
                <a:lnTo>
                  <a:pt x="6256853" y="2151924"/>
                </a:lnTo>
                <a:lnTo>
                  <a:pt x="6256853" y="1866271"/>
                </a:lnTo>
                <a:lnTo>
                  <a:pt x="6313105" y="1866271"/>
                </a:lnTo>
                <a:lnTo>
                  <a:pt x="6298013" y="1845691"/>
                </a:lnTo>
                <a:lnTo>
                  <a:pt x="6088500" y="1845691"/>
                </a:lnTo>
                <a:lnTo>
                  <a:pt x="6066418" y="1845691"/>
                </a:lnTo>
                <a:lnTo>
                  <a:pt x="5907488" y="1845691"/>
                </a:lnTo>
                <a:lnTo>
                  <a:pt x="5885443" y="1845691"/>
                </a:lnTo>
                <a:lnTo>
                  <a:pt x="5691032" y="1845691"/>
                </a:lnTo>
                <a:lnTo>
                  <a:pt x="5675893" y="1845691"/>
                </a:lnTo>
                <a:lnTo>
                  <a:pt x="5649597" y="1845691"/>
                </a:lnTo>
                <a:cubicBezTo>
                  <a:pt x="5648499" y="1842399"/>
                  <a:pt x="5647402" y="1838100"/>
                  <a:pt x="5646304" y="1832794"/>
                </a:cubicBezTo>
                <a:cubicBezTo>
                  <a:pt x="5645207" y="1827489"/>
                  <a:pt x="5643880" y="1822093"/>
                  <a:pt x="5642325" y="1816605"/>
                </a:cubicBezTo>
                <a:cubicBezTo>
                  <a:pt x="5640771" y="1811117"/>
                  <a:pt x="5638850" y="1806086"/>
                  <a:pt x="5636563" y="1801513"/>
                </a:cubicBezTo>
                <a:cubicBezTo>
                  <a:pt x="5634276" y="1796939"/>
                  <a:pt x="5631395" y="1793829"/>
                  <a:pt x="5627919" y="1792183"/>
                </a:cubicBezTo>
                <a:lnTo>
                  <a:pt x="5627919" y="1882461"/>
                </a:lnTo>
                <a:cubicBezTo>
                  <a:pt x="5624810" y="1876973"/>
                  <a:pt x="5622020" y="1872171"/>
                  <a:pt x="5619550" y="1868055"/>
                </a:cubicBezTo>
                <a:cubicBezTo>
                  <a:pt x="5617080" y="1863939"/>
                  <a:pt x="5614474" y="1860417"/>
                  <a:pt x="5611729" y="1857491"/>
                </a:cubicBezTo>
                <a:cubicBezTo>
                  <a:pt x="5608985" y="1854564"/>
                  <a:pt x="5605967" y="1852140"/>
                  <a:pt x="5602674" y="1850219"/>
                </a:cubicBezTo>
                <a:cubicBezTo>
                  <a:pt x="5599381" y="1848298"/>
                  <a:pt x="5595449" y="1846789"/>
                  <a:pt x="5590875" y="1845691"/>
                </a:cubicBezTo>
                <a:lnTo>
                  <a:pt x="5588033" y="1845691"/>
                </a:lnTo>
                <a:lnTo>
                  <a:pt x="5571118" y="1845691"/>
                </a:lnTo>
                <a:lnTo>
                  <a:pt x="5546599" y="1845691"/>
                </a:lnTo>
                <a:cubicBezTo>
                  <a:pt x="5545501" y="1842399"/>
                  <a:pt x="5544403" y="1838100"/>
                  <a:pt x="5543306" y="1832794"/>
                </a:cubicBezTo>
                <a:cubicBezTo>
                  <a:pt x="5542208" y="1827489"/>
                  <a:pt x="5540882" y="1822093"/>
                  <a:pt x="5539327" y="1816605"/>
                </a:cubicBezTo>
                <a:cubicBezTo>
                  <a:pt x="5537772" y="1811117"/>
                  <a:pt x="5535852" y="1806086"/>
                  <a:pt x="5533564" y="1801513"/>
                </a:cubicBezTo>
                <a:cubicBezTo>
                  <a:pt x="5531278" y="1796939"/>
                  <a:pt x="5528397" y="1793829"/>
                  <a:pt x="5524921" y="1792183"/>
                </a:cubicBezTo>
                <a:close/>
                <a:moveTo>
                  <a:pt x="3852245" y="1777043"/>
                </a:moveTo>
                <a:lnTo>
                  <a:pt x="3855409" y="1782099"/>
                </a:lnTo>
                <a:cubicBezTo>
                  <a:pt x="3858016" y="1785483"/>
                  <a:pt x="3860897" y="1788524"/>
                  <a:pt x="3864053" y="1791223"/>
                </a:cubicBezTo>
                <a:cubicBezTo>
                  <a:pt x="3870364" y="1796619"/>
                  <a:pt x="3877224" y="1800644"/>
                  <a:pt x="3884633" y="1803296"/>
                </a:cubicBezTo>
                <a:cubicBezTo>
                  <a:pt x="3892042" y="1805949"/>
                  <a:pt x="3899130" y="1807275"/>
                  <a:pt x="3905899" y="1807275"/>
                </a:cubicBezTo>
                <a:cubicBezTo>
                  <a:pt x="3917607" y="1807275"/>
                  <a:pt x="3929360" y="1806589"/>
                  <a:pt x="3941160" y="1805217"/>
                </a:cubicBezTo>
                <a:cubicBezTo>
                  <a:pt x="3952959" y="1803845"/>
                  <a:pt x="3963340" y="1803159"/>
                  <a:pt x="3972304" y="1803159"/>
                </a:cubicBezTo>
                <a:cubicBezTo>
                  <a:pt x="3978341" y="1803159"/>
                  <a:pt x="3984149" y="1803616"/>
                  <a:pt x="3989729" y="1804531"/>
                </a:cubicBezTo>
                <a:cubicBezTo>
                  <a:pt x="3995308" y="1805446"/>
                  <a:pt x="4000202" y="1806772"/>
                  <a:pt x="4004409" y="1808510"/>
                </a:cubicBezTo>
                <a:cubicBezTo>
                  <a:pt x="4008617" y="1810248"/>
                  <a:pt x="4011955" y="1812489"/>
                  <a:pt x="4014425" y="1815233"/>
                </a:cubicBezTo>
                <a:cubicBezTo>
                  <a:pt x="4016894" y="1817977"/>
                  <a:pt x="4018129" y="1821178"/>
                  <a:pt x="4018129" y="1824837"/>
                </a:cubicBezTo>
                <a:cubicBezTo>
                  <a:pt x="4018129" y="1827398"/>
                  <a:pt x="4017443" y="1830553"/>
                  <a:pt x="4016071" y="1834304"/>
                </a:cubicBezTo>
                <a:cubicBezTo>
                  <a:pt x="4014699" y="1838054"/>
                  <a:pt x="4012458" y="1841850"/>
                  <a:pt x="4009348" y="1845691"/>
                </a:cubicBezTo>
                <a:lnTo>
                  <a:pt x="3880654" y="1845691"/>
                </a:lnTo>
                <a:lnTo>
                  <a:pt x="3833457" y="1845691"/>
                </a:lnTo>
                <a:lnTo>
                  <a:pt x="3815895" y="1816330"/>
                </a:lnTo>
                <a:cubicBezTo>
                  <a:pt x="3823944" y="1804988"/>
                  <a:pt x="3832268" y="1795167"/>
                  <a:pt x="3840866" y="1786866"/>
                </a:cubicBezTo>
                <a:close/>
                <a:moveTo>
                  <a:pt x="2890224" y="1777043"/>
                </a:moveTo>
                <a:lnTo>
                  <a:pt x="2893388" y="1782099"/>
                </a:lnTo>
                <a:cubicBezTo>
                  <a:pt x="2895995" y="1785483"/>
                  <a:pt x="2898876" y="1788524"/>
                  <a:pt x="2902032" y="1791223"/>
                </a:cubicBezTo>
                <a:cubicBezTo>
                  <a:pt x="2908343" y="1796619"/>
                  <a:pt x="2915202" y="1800644"/>
                  <a:pt x="2922612" y="1803296"/>
                </a:cubicBezTo>
                <a:cubicBezTo>
                  <a:pt x="2930021" y="1805949"/>
                  <a:pt x="2937110" y="1807275"/>
                  <a:pt x="2943879" y="1807275"/>
                </a:cubicBezTo>
                <a:cubicBezTo>
                  <a:pt x="2955586" y="1807275"/>
                  <a:pt x="2967340" y="1806589"/>
                  <a:pt x="2979139" y="1805217"/>
                </a:cubicBezTo>
                <a:cubicBezTo>
                  <a:pt x="2990939" y="1803845"/>
                  <a:pt x="3001320" y="1803159"/>
                  <a:pt x="3010284" y="1803159"/>
                </a:cubicBezTo>
                <a:cubicBezTo>
                  <a:pt x="3016320" y="1803159"/>
                  <a:pt x="3022128" y="1803616"/>
                  <a:pt x="3027707" y="1804531"/>
                </a:cubicBezTo>
                <a:cubicBezTo>
                  <a:pt x="3033288" y="1805446"/>
                  <a:pt x="3038180" y="1806772"/>
                  <a:pt x="3042389" y="1808510"/>
                </a:cubicBezTo>
                <a:cubicBezTo>
                  <a:pt x="3046596" y="1810248"/>
                  <a:pt x="3049935" y="1812489"/>
                  <a:pt x="3052404" y="1815233"/>
                </a:cubicBezTo>
                <a:cubicBezTo>
                  <a:pt x="3054873" y="1817977"/>
                  <a:pt x="3056108" y="1821178"/>
                  <a:pt x="3056108" y="1824837"/>
                </a:cubicBezTo>
                <a:cubicBezTo>
                  <a:pt x="3056108" y="1827398"/>
                  <a:pt x="3055422" y="1830553"/>
                  <a:pt x="3054050" y="1834304"/>
                </a:cubicBezTo>
                <a:cubicBezTo>
                  <a:pt x="3052679" y="1838054"/>
                  <a:pt x="3050438" y="1841850"/>
                  <a:pt x="3047328" y="1845691"/>
                </a:cubicBezTo>
                <a:lnTo>
                  <a:pt x="2918632" y="1845691"/>
                </a:lnTo>
                <a:lnTo>
                  <a:pt x="2871436" y="1845691"/>
                </a:lnTo>
                <a:lnTo>
                  <a:pt x="2853874" y="1816330"/>
                </a:lnTo>
                <a:cubicBezTo>
                  <a:pt x="2861921" y="1804988"/>
                  <a:pt x="2870245" y="1795167"/>
                  <a:pt x="2878844" y="1786866"/>
                </a:cubicBezTo>
                <a:close/>
                <a:moveTo>
                  <a:pt x="490270" y="1765017"/>
                </a:moveTo>
                <a:cubicBezTo>
                  <a:pt x="481855" y="1765017"/>
                  <a:pt x="476184" y="1765749"/>
                  <a:pt x="473257" y="1767212"/>
                </a:cubicBezTo>
                <a:cubicBezTo>
                  <a:pt x="470330" y="1768676"/>
                  <a:pt x="469141" y="1770871"/>
                  <a:pt x="469690" y="1773798"/>
                </a:cubicBezTo>
                <a:lnTo>
                  <a:pt x="477373" y="1845417"/>
                </a:lnTo>
                <a:lnTo>
                  <a:pt x="419200" y="1803159"/>
                </a:lnTo>
                <a:cubicBezTo>
                  <a:pt x="417004" y="1801513"/>
                  <a:pt x="414535" y="1801513"/>
                  <a:pt x="411791" y="1803159"/>
                </a:cubicBezTo>
                <a:cubicBezTo>
                  <a:pt x="409047" y="1804805"/>
                  <a:pt x="405571" y="1809196"/>
                  <a:pt x="401364" y="1816330"/>
                </a:cubicBezTo>
                <a:cubicBezTo>
                  <a:pt x="397156" y="1823465"/>
                  <a:pt x="395007" y="1828633"/>
                  <a:pt x="394915" y="1831834"/>
                </a:cubicBezTo>
                <a:cubicBezTo>
                  <a:pt x="394824" y="1835035"/>
                  <a:pt x="396058" y="1837276"/>
                  <a:pt x="398619" y="1838557"/>
                </a:cubicBezTo>
                <a:lnTo>
                  <a:pt x="464750" y="1867643"/>
                </a:lnTo>
                <a:lnTo>
                  <a:pt x="398619" y="1897004"/>
                </a:lnTo>
                <a:cubicBezTo>
                  <a:pt x="396058" y="1898102"/>
                  <a:pt x="394824" y="1900252"/>
                  <a:pt x="394915" y="1903453"/>
                </a:cubicBezTo>
                <a:cubicBezTo>
                  <a:pt x="395007" y="1906654"/>
                  <a:pt x="397156" y="1911822"/>
                  <a:pt x="401364" y="1918957"/>
                </a:cubicBezTo>
                <a:cubicBezTo>
                  <a:pt x="405571" y="1926274"/>
                  <a:pt x="409047" y="1930756"/>
                  <a:pt x="411791" y="1932402"/>
                </a:cubicBezTo>
                <a:cubicBezTo>
                  <a:pt x="414535" y="1934049"/>
                  <a:pt x="417004" y="1934049"/>
                  <a:pt x="419200" y="1932402"/>
                </a:cubicBezTo>
                <a:lnTo>
                  <a:pt x="477373" y="1889870"/>
                </a:lnTo>
                <a:lnTo>
                  <a:pt x="469690" y="1961763"/>
                </a:lnTo>
                <a:cubicBezTo>
                  <a:pt x="469141" y="1964507"/>
                  <a:pt x="470330" y="1966611"/>
                  <a:pt x="473257" y="1968075"/>
                </a:cubicBezTo>
                <a:cubicBezTo>
                  <a:pt x="476184" y="1969538"/>
                  <a:pt x="481855" y="1970270"/>
                  <a:pt x="490270" y="1970270"/>
                </a:cubicBezTo>
                <a:cubicBezTo>
                  <a:pt x="498685" y="1970270"/>
                  <a:pt x="504356" y="1969538"/>
                  <a:pt x="507282" y="1968075"/>
                </a:cubicBezTo>
                <a:cubicBezTo>
                  <a:pt x="510209" y="1966611"/>
                  <a:pt x="511399" y="1964507"/>
                  <a:pt x="510850" y="1961763"/>
                </a:cubicBezTo>
                <a:lnTo>
                  <a:pt x="503166" y="1889870"/>
                </a:lnTo>
                <a:lnTo>
                  <a:pt x="561614" y="1932402"/>
                </a:lnTo>
                <a:cubicBezTo>
                  <a:pt x="563809" y="1934049"/>
                  <a:pt x="566233" y="1934049"/>
                  <a:pt x="568886" y="1932402"/>
                </a:cubicBezTo>
                <a:cubicBezTo>
                  <a:pt x="571539" y="1930756"/>
                  <a:pt x="574968" y="1926274"/>
                  <a:pt x="579176" y="1918957"/>
                </a:cubicBezTo>
                <a:cubicBezTo>
                  <a:pt x="583383" y="1911822"/>
                  <a:pt x="585578" y="1906654"/>
                  <a:pt x="585762" y="1903453"/>
                </a:cubicBezTo>
                <a:cubicBezTo>
                  <a:pt x="585944" y="1900252"/>
                  <a:pt x="584755" y="1898102"/>
                  <a:pt x="582194" y="1897004"/>
                </a:cubicBezTo>
                <a:lnTo>
                  <a:pt x="516063" y="1867643"/>
                </a:lnTo>
                <a:lnTo>
                  <a:pt x="582194" y="1838557"/>
                </a:lnTo>
                <a:cubicBezTo>
                  <a:pt x="584755" y="1837276"/>
                  <a:pt x="585944" y="1835035"/>
                  <a:pt x="585762" y="1831834"/>
                </a:cubicBezTo>
                <a:cubicBezTo>
                  <a:pt x="585578" y="1828633"/>
                  <a:pt x="583383" y="1823556"/>
                  <a:pt x="579176" y="1816605"/>
                </a:cubicBezTo>
                <a:cubicBezTo>
                  <a:pt x="574968" y="1809287"/>
                  <a:pt x="571539" y="1804805"/>
                  <a:pt x="568886" y="1803159"/>
                </a:cubicBezTo>
                <a:cubicBezTo>
                  <a:pt x="566233" y="1801513"/>
                  <a:pt x="563809" y="1801513"/>
                  <a:pt x="561614" y="1803159"/>
                </a:cubicBezTo>
                <a:lnTo>
                  <a:pt x="503166" y="1845417"/>
                </a:lnTo>
                <a:lnTo>
                  <a:pt x="510850" y="1773798"/>
                </a:lnTo>
                <a:cubicBezTo>
                  <a:pt x="511399" y="1770871"/>
                  <a:pt x="510209" y="1768676"/>
                  <a:pt x="507282" y="1767212"/>
                </a:cubicBezTo>
                <a:cubicBezTo>
                  <a:pt x="504356" y="1765749"/>
                  <a:pt x="498685" y="1765017"/>
                  <a:pt x="490270" y="1765017"/>
                </a:cubicBezTo>
                <a:close/>
                <a:moveTo>
                  <a:pt x="2778021" y="1715899"/>
                </a:moveTo>
                <a:cubicBezTo>
                  <a:pt x="2770703" y="1715899"/>
                  <a:pt x="2765123" y="1717957"/>
                  <a:pt x="2761282" y="1722073"/>
                </a:cubicBezTo>
                <a:cubicBezTo>
                  <a:pt x="2757442" y="1726189"/>
                  <a:pt x="2755520" y="1731357"/>
                  <a:pt x="2755520" y="1737577"/>
                </a:cubicBezTo>
                <a:cubicBezTo>
                  <a:pt x="2755520" y="1743431"/>
                  <a:pt x="2757259" y="1748736"/>
                  <a:pt x="2760735" y="1753492"/>
                </a:cubicBezTo>
                <a:cubicBezTo>
                  <a:pt x="2764210" y="1758249"/>
                  <a:pt x="2769423" y="1760627"/>
                  <a:pt x="2776374" y="1760627"/>
                </a:cubicBezTo>
                <a:cubicBezTo>
                  <a:pt x="2779120" y="1760627"/>
                  <a:pt x="2781817" y="1760124"/>
                  <a:pt x="2784470" y="1759118"/>
                </a:cubicBezTo>
                <a:cubicBezTo>
                  <a:pt x="2787122" y="1758111"/>
                  <a:pt x="2789501" y="1756694"/>
                  <a:pt x="2791605" y="1754864"/>
                </a:cubicBezTo>
                <a:cubicBezTo>
                  <a:pt x="2793708" y="1753035"/>
                  <a:pt x="2795447" y="1750748"/>
                  <a:pt x="2796818" y="1748004"/>
                </a:cubicBezTo>
                <a:cubicBezTo>
                  <a:pt x="2798190" y="1745260"/>
                  <a:pt x="2798876" y="1742242"/>
                  <a:pt x="2798876" y="1738949"/>
                </a:cubicBezTo>
                <a:cubicBezTo>
                  <a:pt x="2798876" y="1736022"/>
                  <a:pt x="2798373" y="1733187"/>
                  <a:pt x="2797367" y="1730443"/>
                </a:cubicBezTo>
                <a:cubicBezTo>
                  <a:pt x="2796360" y="1727699"/>
                  <a:pt x="2794942" y="1725229"/>
                  <a:pt x="2793113" y="1723034"/>
                </a:cubicBezTo>
                <a:cubicBezTo>
                  <a:pt x="2791284" y="1720838"/>
                  <a:pt x="2789088" y="1719101"/>
                  <a:pt x="2786528" y="1717820"/>
                </a:cubicBezTo>
                <a:cubicBezTo>
                  <a:pt x="2783966" y="1716539"/>
                  <a:pt x="2781133" y="1715899"/>
                  <a:pt x="2778021" y="1715899"/>
                </a:cubicBezTo>
                <a:close/>
                <a:moveTo>
                  <a:pt x="3848000" y="1711234"/>
                </a:moveTo>
                <a:cubicBezTo>
                  <a:pt x="3846902" y="1715991"/>
                  <a:pt x="3845668" y="1721021"/>
                  <a:pt x="3844296" y="1726327"/>
                </a:cubicBezTo>
                <a:lnTo>
                  <a:pt x="3842593" y="1739490"/>
                </a:lnTo>
                <a:lnTo>
                  <a:pt x="3828518" y="1749445"/>
                </a:lnTo>
                <a:cubicBezTo>
                  <a:pt x="3823532" y="1753515"/>
                  <a:pt x="3818639" y="1758066"/>
                  <a:pt x="3813837" y="1763096"/>
                </a:cubicBezTo>
                <a:cubicBezTo>
                  <a:pt x="3804233" y="1773158"/>
                  <a:pt x="3794492" y="1785323"/>
                  <a:pt x="3784613" y="1799592"/>
                </a:cubicBezTo>
                <a:lnTo>
                  <a:pt x="3816993" y="1845691"/>
                </a:lnTo>
                <a:lnTo>
                  <a:pt x="3790706" y="1845691"/>
                </a:lnTo>
                <a:lnTo>
                  <a:pt x="3770893" y="1845691"/>
                </a:lnTo>
                <a:lnTo>
                  <a:pt x="3551567" y="1845691"/>
                </a:lnTo>
                <a:lnTo>
                  <a:pt x="3532768" y="1845691"/>
                </a:lnTo>
                <a:lnTo>
                  <a:pt x="3218447" y="1845691"/>
                </a:lnTo>
                <a:lnTo>
                  <a:pt x="3233538" y="1866271"/>
                </a:lnTo>
                <a:lnTo>
                  <a:pt x="3387753" y="1866271"/>
                </a:lnTo>
                <a:lnTo>
                  <a:pt x="3387753" y="1886028"/>
                </a:lnTo>
                <a:lnTo>
                  <a:pt x="3240399" y="1976032"/>
                </a:lnTo>
                <a:lnTo>
                  <a:pt x="3266468" y="2011979"/>
                </a:lnTo>
                <a:cubicBezTo>
                  <a:pt x="3280919" y="2013991"/>
                  <a:pt x="3294776" y="2018199"/>
                  <a:pt x="3308039" y="2024601"/>
                </a:cubicBezTo>
                <a:cubicBezTo>
                  <a:pt x="3321300" y="2031004"/>
                  <a:pt x="3333604" y="2039648"/>
                  <a:pt x="3344945" y="2050532"/>
                </a:cubicBezTo>
                <a:cubicBezTo>
                  <a:pt x="3356287" y="2061417"/>
                  <a:pt x="3366578" y="2074542"/>
                  <a:pt x="3375816" y="2089909"/>
                </a:cubicBezTo>
                <a:cubicBezTo>
                  <a:pt x="3385054" y="2105275"/>
                  <a:pt x="3392784" y="2122929"/>
                  <a:pt x="3399003" y="2142869"/>
                </a:cubicBezTo>
                <a:lnTo>
                  <a:pt x="3409705" y="2151924"/>
                </a:lnTo>
                <a:lnTo>
                  <a:pt x="3409705" y="1919231"/>
                </a:lnTo>
                <a:lnTo>
                  <a:pt x="3412997" y="1919231"/>
                </a:lnTo>
                <a:cubicBezTo>
                  <a:pt x="3422328" y="1919231"/>
                  <a:pt x="3431703" y="1920557"/>
                  <a:pt x="3441124" y="1923210"/>
                </a:cubicBezTo>
                <a:cubicBezTo>
                  <a:pt x="3450545" y="1925862"/>
                  <a:pt x="3458960" y="1929613"/>
                  <a:pt x="3466370" y="1934460"/>
                </a:cubicBezTo>
                <a:cubicBezTo>
                  <a:pt x="3473779" y="1939308"/>
                  <a:pt x="3479815" y="1945071"/>
                  <a:pt x="3484480" y="1951748"/>
                </a:cubicBezTo>
                <a:cubicBezTo>
                  <a:pt x="3489145" y="1958425"/>
                  <a:pt x="3491477" y="1965696"/>
                  <a:pt x="3491477" y="1973563"/>
                </a:cubicBezTo>
                <a:cubicBezTo>
                  <a:pt x="3491477" y="1979416"/>
                  <a:pt x="3489647" y="1986185"/>
                  <a:pt x="3485989" y="1993868"/>
                </a:cubicBezTo>
                <a:cubicBezTo>
                  <a:pt x="3478488" y="1989112"/>
                  <a:pt x="3471811" y="1986734"/>
                  <a:pt x="3465957" y="1986734"/>
                </a:cubicBezTo>
                <a:cubicBezTo>
                  <a:pt x="3461200" y="1986734"/>
                  <a:pt x="3457085" y="1987877"/>
                  <a:pt x="3453609" y="1990164"/>
                </a:cubicBezTo>
                <a:cubicBezTo>
                  <a:pt x="3450133" y="1992451"/>
                  <a:pt x="3447206" y="1995240"/>
                  <a:pt x="3444828" y="1998533"/>
                </a:cubicBezTo>
                <a:cubicBezTo>
                  <a:pt x="3442451" y="2001826"/>
                  <a:pt x="3440666" y="2005393"/>
                  <a:pt x="3439478" y="2009235"/>
                </a:cubicBezTo>
                <a:cubicBezTo>
                  <a:pt x="3438288" y="2013076"/>
                  <a:pt x="3437694" y="2016644"/>
                  <a:pt x="3437694" y="2019937"/>
                </a:cubicBezTo>
                <a:cubicBezTo>
                  <a:pt x="3437694" y="2024693"/>
                  <a:pt x="3438563" y="2028900"/>
                  <a:pt x="3440301" y="2032559"/>
                </a:cubicBezTo>
                <a:cubicBezTo>
                  <a:pt x="3442038" y="2036218"/>
                  <a:pt x="3444280" y="2039327"/>
                  <a:pt x="3447024" y="2041889"/>
                </a:cubicBezTo>
                <a:cubicBezTo>
                  <a:pt x="3449768" y="2044450"/>
                  <a:pt x="3452923" y="2046371"/>
                  <a:pt x="3456490" y="2047651"/>
                </a:cubicBezTo>
                <a:cubicBezTo>
                  <a:pt x="3460058" y="2048932"/>
                  <a:pt x="3463762" y="2049572"/>
                  <a:pt x="3467604" y="2049572"/>
                </a:cubicBezTo>
                <a:cubicBezTo>
                  <a:pt x="3474738" y="2049572"/>
                  <a:pt x="3481004" y="2047331"/>
                  <a:pt x="3486400" y="2042849"/>
                </a:cubicBezTo>
                <a:cubicBezTo>
                  <a:pt x="3491798" y="2038367"/>
                  <a:pt x="3496279" y="2032879"/>
                  <a:pt x="3499847" y="2026385"/>
                </a:cubicBezTo>
                <a:cubicBezTo>
                  <a:pt x="3503413" y="2019891"/>
                  <a:pt x="3506066" y="2012893"/>
                  <a:pt x="3507803" y="2005393"/>
                </a:cubicBezTo>
                <a:cubicBezTo>
                  <a:pt x="3509542" y="1997893"/>
                  <a:pt x="3510411" y="1991124"/>
                  <a:pt x="3510411" y="1985087"/>
                </a:cubicBezTo>
                <a:cubicBezTo>
                  <a:pt x="3510411" y="1974111"/>
                  <a:pt x="3508306" y="1963181"/>
                  <a:pt x="3504100" y="1952296"/>
                </a:cubicBezTo>
                <a:cubicBezTo>
                  <a:pt x="3499892" y="1941412"/>
                  <a:pt x="3493580" y="1931350"/>
                  <a:pt x="3485166" y="1922112"/>
                </a:cubicBezTo>
                <a:cubicBezTo>
                  <a:pt x="3476751" y="1912874"/>
                  <a:pt x="3466231" y="1904871"/>
                  <a:pt x="3453609" y="1898102"/>
                </a:cubicBezTo>
                <a:cubicBezTo>
                  <a:pt x="3440987" y="1891333"/>
                  <a:pt x="3426352" y="1886577"/>
                  <a:pt x="3409705" y="1883833"/>
                </a:cubicBezTo>
                <a:lnTo>
                  <a:pt x="3409705" y="1866271"/>
                </a:lnTo>
                <a:lnTo>
                  <a:pt x="3547860" y="1866271"/>
                </a:lnTo>
                <a:lnTo>
                  <a:pt x="3555269" y="1866271"/>
                </a:lnTo>
                <a:lnTo>
                  <a:pt x="3562129" y="1886028"/>
                </a:lnTo>
                <a:cubicBezTo>
                  <a:pt x="3565056" y="1887858"/>
                  <a:pt x="3569767" y="1889504"/>
                  <a:pt x="3576261" y="1890968"/>
                </a:cubicBezTo>
                <a:cubicBezTo>
                  <a:pt x="3582755" y="1892431"/>
                  <a:pt x="3590255" y="1894581"/>
                  <a:pt x="3598762" y="1897416"/>
                </a:cubicBezTo>
                <a:cubicBezTo>
                  <a:pt x="3607268" y="1900252"/>
                  <a:pt x="3616278" y="1904230"/>
                  <a:pt x="3625790" y="1909353"/>
                </a:cubicBezTo>
                <a:cubicBezTo>
                  <a:pt x="3635303" y="1914475"/>
                  <a:pt x="3644541" y="1921701"/>
                  <a:pt x="3653505" y="1931030"/>
                </a:cubicBezTo>
                <a:lnTo>
                  <a:pt x="3576672" y="1997984"/>
                </a:lnTo>
                <a:lnTo>
                  <a:pt x="3602466" y="2033931"/>
                </a:lnTo>
                <a:cubicBezTo>
                  <a:pt x="3603564" y="2033748"/>
                  <a:pt x="3604707" y="2033657"/>
                  <a:pt x="3605896" y="2033657"/>
                </a:cubicBezTo>
                <a:cubicBezTo>
                  <a:pt x="3607085" y="2033657"/>
                  <a:pt x="3608320" y="2033657"/>
                  <a:pt x="3609601" y="2033657"/>
                </a:cubicBezTo>
                <a:cubicBezTo>
                  <a:pt x="3618382" y="2033657"/>
                  <a:pt x="3627208" y="2035166"/>
                  <a:pt x="3636080" y="2038184"/>
                </a:cubicBezTo>
                <a:cubicBezTo>
                  <a:pt x="3644953" y="2041203"/>
                  <a:pt x="3653322" y="2044816"/>
                  <a:pt x="3661188" y="2049023"/>
                </a:cubicBezTo>
                <a:cubicBezTo>
                  <a:pt x="3669054" y="2053231"/>
                  <a:pt x="3675960" y="2057575"/>
                  <a:pt x="3681906" y="2062057"/>
                </a:cubicBezTo>
                <a:cubicBezTo>
                  <a:pt x="3687851" y="2066539"/>
                  <a:pt x="3692287" y="2070243"/>
                  <a:pt x="3695214" y="2073170"/>
                </a:cubicBezTo>
                <a:cubicBezTo>
                  <a:pt x="3701800" y="2079756"/>
                  <a:pt x="3707379" y="2086205"/>
                  <a:pt x="3711953" y="2092516"/>
                </a:cubicBezTo>
                <a:cubicBezTo>
                  <a:pt x="3716526" y="2098827"/>
                  <a:pt x="3720459" y="2104864"/>
                  <a:pt x="3723752" y="2110626"/>
                </a:cubicBezTo>
                <a:cubicBezTo>
                  <a:pt x="3727045" y="2116389"/>
                  <a:pt x="3729834" y="2121694"/>
                  <a:pt x="3732121" y="2126542"/>
                </a:cubicBezTo>
                <a:cubicBezTo>
                  <a:pt x="3734408" y="2131389"/>
                  <a:pt x="3736557" y="2135643"/>
                  <a:pt x="3738570" y="2139301"/>
                </a:cubicBezTo>
                <a:lnTo>
                  <a:pt x="3749546" y="2151375"/>
                </a:lnTo>
                <a:lnTo>
                  <a:pt x="3749546" y="1866271"/>
                </a:lnTo>
                <a:lnTo>
                  <a:pt x="3786260" y="1866271"/>
                </a:lnTo>
                <a:lnTo>
                  <a:pt x="3805798" y="1866271"/>
                </a:lnTo>
                <a:lnTo>
                  <a:pt x="3815346" y="1866271"/>
                </a:lnTo>
                <a:lnTo>
                  <a:pt x="3815346" y="2132716"/>
                </a:lnTo>
                <a:lnTo>
                  <a:pt x="3837298" y="2153570"/>
                </a:lnTo>
                <a:lnTo>
                  <a:pt x="3837298" y="1866271"/>
                </a:lnTo>
                <a:lnTo>
                  <a:pt x="3842238" y="1866271"/>
                </a:lnTo>
                <a:lnTo>
                  <a:pt x="3871050" y="1866271"/>
                </a:lnTo>
                <a:lnTo>
                  <a:pt x="3871050" y="2075366"/>
                </a:lnTo>
                <a:cubicBezTo>
                  <a:pt x="3871050" y="2081768"/>
                  <a:pt x="3872102" y="2088080"/>
                  <a:pt x="3874205" y="2094299"/>
                </a:cubicBezTo>
                <a:cubicBezTo>
                  <a:pt x="3876309" y="2100519"/>
                  <a:pt x="3879145" y="2106190"/>
                  <a:pt x="3882712" y="2111312"/>
                </a:cubicBezTo>
                <a:cubicBezTo>
                  <a:pt x="3886279" y="2116434"/>
                  <a:pt x="3890486" y="2120550"/>
                  <a:pt x="3895334" y="2123660"/>
                </a:cubicBezTo>
                <a:cubicBezTo>
                  <a:pt x="3900182" y="2126770"/>
                  <a:pt x="3905350" y="2128325"/>
                  <a:pt x="3910838" y="2128325"/>
                </a:cubicBezTo>
                <a:cubicBezTo>
                  <a:pt x="3914314" y="2128325"/>
                  <a:pt x="3919802" y="2126953"/>
                  <a:pt x="3927302" y="2124209"/>
                </a:cubicBezTo>
                <a:cubicBezTo>
                  <a:pt x="3934803" y="2121465"/>
                  <a:pt x="3943126" y="2117486"/>
                  <a:pt x="3952273" y="2112273"/>
                </a:cubicBezTo>
                <a:cubicBezTo>
                  <a:pt x="3961420" y="2107059"/>
                  <a:pt x="3970841" y="2100656"/>
                  <a:pt x="3980536" y="2093065"/>
                </a:cubicBezTo>
                <a:cubicBezTo>
                  <a:pt x="3990232" y="2085473"/>
                  <a:pt x="3999058" y="2076783"/>
                  <a:pt x="4007016" y="2066996"/>
                </a:cubicBezTo>
                <a:cubicBezTo>
                  <a:pt x="4014974" y="2057209"/>
                  <a:pt x="4021513" y="2046416"/>
                  <a:pt x="4026636" y="2034617"/>
                </a:cubicBezTo>
                <a:cubicBezTo>
                  <a:pt x="4031758" y="2022818"/>
                  <a:pt x="4034319" y="2010058"/>
                  <a:pt x="4034319" y="1996338"/>
                </a:cubicBezTo>
                <a:cubicBezTo>
                  <a:pt x="4034319" y="1987557"/>
                  <a:pt x="4033175" y="1979371"/>
                  <a:pt x="4030889" y="1971779"/>
                </a:cubicBezTo>
                <a:cubicBezTo>
                  <a:pt x="4028602" y="1964187"/>
                  <a:pt x="4025492" y="1957602"/>
                  <a:pt x="4021559" y="1952022"/>
                </a:cubicBezTo>
                <a:cubicBezTo>
                  <a:pt x="4017626" y="1946443"/>
                  <a:pt x="4012961" y="1942098"/>
                  <a:pt x="4007565" y="1938988"/>
                </a:cubicBezTo>
                <a:cubicBezTo>
                  <a:pt x="4002168" y="1935878"/>
                  <a:pt x="3996360" y="1934323"/>
                  <a:pt x="3990140" y="1934323"/>
                </a:cubicBezTo>
                <a:cubicBezTo>
                  <a:pt x="3984286" y="1934323"/>
                  <a:pt x="3979164" y="1935375"/>
                  <a:pt x="3974774" y="1937479"/>
                </a:cubicBezTo>
                <a:cubicBezTo>
                  <a:pt x="3970383" y="1939583"/>
                  <a:pt x="3966633" y="1942418"/>
                  <a:pt x="3963523" y="1945985"/>
                </a:cubicBezTo>
                <a:cubicBezTo>
                  <a:pt x="3960413" y="1949552"/>
                  <a:pt x="3958081" y="1953623"/>
                  <a:pt x="3956526" y="1958196"/>
                </a:cubicBezTo>
                <a:cubicBezTo>
                  <a:pt x="3954971" y="1962770"/>
                  <a:pt x="3954194" y="1967617"/>
                  <a:pt x="3954194" y="1972739"/>
                </a:cubicBezTo>
                <a:cubicBezTo>
                  <a:pt x="3954194" y="1976215"/>
                  <a:pt x="3954696" y="1979874"/>
                  <a:pt x="3955703" y="1983715"/>
                </a:cubicBezTo>
                <a:cubicBezTo>
                  <a:pt x="3956709" y="1987557"/>
                  <a:pt x="3958355" y="1991124"/>
                  <a:pt x="3960642" y="1994417"/>
                </a:cubicBezTo>
                <a:cubicBezTo>
                  <a:pt x="3962929" y="1997710"/>
                  <a:pt x="3965856" y="2000408"/>
                  <a:pt x="3969423" y="2002512"/>
                </a:cubicBezTo>
                <a:cubicBezTo>
                  <a:pt x="3972990" y="2004616"/>
                  <a:pt x="3977243" y="2005668"/>
                  <a:pt x="3982183" y="2005668"/>
                </a:cubicBezTo>
                <a:cubicBezTo>
                  <a:pt x="3986756" y="2005668"/>
                  <a:pt x="3992061" y="2004570"/>
                  <a:pt x="3998098" y="2002375"/>
                </a:cubicBezTo>
                <a:cubicBezTo>
                  <a:pt x="3998098" y="2012619"/>
                  <a:pt x="3996360" y="2022132"/>
                  <a:pt x="3992884" y="2030913"/>
                </a:cubicBezTo>
                <a:cubicBezTo>
                  <a:pt x="3989409" y="2039693"/>
                  <a:pt x="3984927" y="2047651"/>
                  <a:pt x="3979439" y="2054786"/>
                </a:cubicBezTo>
                <a:cubicBezTo>
                  <a:pt x="3973951" y="2061920"/>
                  <a:pt x="3967914" y="2068185"/>
                  <a:pt x="3961328" y="2073582"/>
                </a:cubicBezTo>
                <a:cubicBezTo>
                  <a:pt x="3954742" y="2078979"/>
                  <a:pt x="3948385" y="2083506"/>
                  <a:pt x="3942257" y="2087165"/>
                </a:cubicBezTo>
                <a:cubicBezTo>
                  <a:pt x="3936129" y="2090824"/>
                  <a:pt x="3930641" y="2093613"/>
                  <a:pt x="3925793" y="2095534"/>
                </a:cubicBezTo>
                <a:cubicBezTo>
                  <a:pt x="3920945" y="2097455"/>
                  <a:pt x="3917515" y="2098415"/>
                  <a:pt x="3915503" y="2098415"/>
                </a:cubicBezTo>
                <a:cubicBezTo>
                  <a:pt x="3909283" y="2098415"/>
                  <a:pt x="3903978" y="2096632"/>
                  <a:pt x="3899588" y="2093065"/>
                </a:cubicBezTo>
                <a:cubicBezTo>
                  <a:pt x="3895197" y="2089497"/>
                  <a:pt x="3893002" y="2083598"/>
                  <a:pt x="3893002" y="2075366"/>
                </a:cubicBezTo>
                <a:lnTo>
                  <a:pt x="3893002" y="1866271"/>
                </a:lnTo>
                <a:lnTo>
                  <a:pt x="3895197" y="1866271"/>
                </a:lnTo>
                <a:lnTo>
                  <a:pt x="4090571" y="1866271"/>
                </a:lnTo>
                <a:lnTo>
                  <a:pt x="4075479" y="1845691"/>
                </a:lnTo>
                <a:lnTo>
                  <a:pt x="4029380" y="1845691"/>
                </a:lnTo>
                <a:cubicBezTo>
                  <a:pt x="4031575" y="1841484"/>
                  <a:pt x="4033175" y="1837231"/>
                  <a:pt x="4034182" y="1832932"/>
                </a:cubicBezTo>
                <a:cubicBezTo>
                  <a:pt x="4035188" y="1828633"/>
                  <a:pt x="4035691" y="1824745"/>
                  <a:pt x="4035691" y="1821270"/>
                </a:cubicBezTo>
                <a:cubicBezTo>
                  <a:pt x="4035691" y="1805354"/>
                  <a:pt x="4030066" y="1792869"/>
                  <a:pt x="4018815" y="1783814"/>
                </a:cubicBezTo>
                <a:cubicBezTo>
                  <a:pt x="4007565" y="1774758"/>
                  <a:pt x="3991146" y="1770231"/>
                  <a:pt x="3969560" y="1770231"/>
                </a:cubicBezTo>
                <a:cubicBezTo>
                  <a:pt x="3959499" y="1770231"/>
                  <a:pt x="3948980" y="1770917"/>
                  <a:pt x="3938004" y="1772289"/>
                </a:cubicBezTo>
                <a:cubicBezTo>
                  <a:pt x="3927028" y="1773661"/>
                  <a:pt x="3915137" y="1774347"/>
                  <a:pt x="3902332" y="1774347"/>
                </a:cubicBezTo>
                <a:cubicBezTo>
                  <a:pt x="3896112" y="1774347"/>
                  <a:pt x="3890395" y="1773661"/>
                  <a:pt x="3885182" y="1772289"/>
                </a:cubicBezTo>
                <a:cubicBezTo>
                  <a:pt x="3879968" y="1770917"/>
                  <a:pt x="3875440" y="1768813"/>
                  <a:pt x="3871599" y="1765978"/>
                </a:cubicBezTo>
                <a:lnTo>
                  <a:pt x="3870721" y="1764941"/>
                </a:lnTo>
                <a:lnTo>
                  <a:pt x="3881580" y="1759623"/>
                </a:lnTo>
                <a:cubicBezTo>
                  <a:pt x="3896055" y="1753707"/>
                  <a:pt x="3911661" y="1750748"/>
                  <a:pt x="3928400" y="1750748"/>
                </a:cubicBezTo>
                <a:cubicBezTo>
                  <a:pt x="3939925" y="1750748"/>
                  <a:pt x="3951221" y="1752212"/>
                  <a:pt x="3962288" y="1755139"/>
                </a:cubicBezTo>
                <a:cubicBezTo>
                  <a:pt x="3973356" y="1758066"/>
                  <a:pt x="3984149" y="1762090"/>
                  <a:pt x="3994668" y="1767212"/>
                </a:cubicBezTo>
                <a:cubicBezTo>
                  <a:pt x="4005187" y="1772334"/>
                  <a:pt x="4015568" y="1778371"/>
                  <a:pt x="4025813" y="1785323"/>
                </a:cubicBezTo>
                <a:cubicBezTo>
                  <a:pt x="4036057" y="1792274"/>
                  <a:pt x="4046301" y="1799775"/>
                  <a:pt x="4056546" y="1807824"/>
                </a:cubicBezTo>
                <a:lnTo>
                  <a:pt x="4056546" y="1791085"/>
                </a:lnTo>
                <a:cubicBezTo>
                  <a:pt x="4043374" y="1779743"/>
                  <a:pt x="4031072" y="1769728"/>
                  <a:pt x="4019638" y="1761038"/>
                </a:cubicBezTo>
                <a:cubicBezTo>
                  <a:pt x="4008205" y="1752349"/>
                  <a:pt x="3996954" y="1745031"/>
                  <a:pt x="3985887" y="1739086"/>
                </a:cubicBezTo>
                <a:cubicBezTo>
                  <a:pt x="3974819" y="1733141"/>
                  <a:pt x="3963523" y="1728613"/>
                  <a:pt x="3951998" y="1725503"/>
                </a:cubicBezTo>
                <a:cubicBezTo>
                  <a:pt x="3940474" y="1722393"/>
                  <a:pt x="3928125" y="1720838"/>
                  <a:pt x="3914954" y="1720838"/>
                </a:cubicBezTo>
                <a:cubicBezTo>
                  <a:pt x="3901051" y="1720838"/>
                  <a:pt x="3888291" y="1722256"/>
                  <a:pt x="3876675" y="1725092"/>
                </a:cubicBezTo>
                <a:lnTo>
                  <a:pt x="3860097" y="1730495"/>
                </a:lnTo>
                <a:lnTo>
                  <a:pt x="3863092" y="1719741"/>
                </a:lnTo>
                <a:close/>
                <a:moveTo>
                  <a:pt x="2885979" y="1711234"/>
                </a:moveTo>
                <a:cubicBezTo>
                  <a:pt x="2884881" y="1715991"/>
                  <a:pt x="2883647" y="1721021"/>
                  <a:pt x="2882275" y="1726327"/>
                </a:cubicBezTo>
                <a:lnTo>
                  <a:pt x="2880572" y="1739490"/>
                </a:lnTo>
                <a:lnTo>
                  <a:pt x="2866497" y="1749445"/>
                </a:lnTo>
                <a:cubicBezTo>
                  <a:pt x="2861510" y="1753515"/>
                  <a:pt x="2856618" y="1758066"/>
                  <a:pt x="2851816" y="1763096"/>
                </a:cubicBezTo>
                <a:cubicBezTo>
                  <a:pt x="2842211" y="1773158"/>
                  <a:pt x="2832471" y="1785323"/>
                  <a:pt x="2822591" y="1799592"/>
                </a:cubicBezTo>
                <a:lnTo>
                  <a:pt x="2854970" y="1845691"/>
                </a:lnTo>
                <a:lnTo>
                  <a:pt x="2831586" y="1845691"/>
                </a:lnTo>
                <a:lnTo>
                  <a:pt x="2808871" y="1845691"/>
                </a:lnTo>
                <a:lnTo>
                  <a:pt x="2790150" y="1845691"/>
                </a:lnTo>
                <a:cubicBezTo>
                  <a:pt x="2789053" y="1842399"/>
                  <a:pt x="2787956" y="1838100"/>
                  <a:pt x="2786858" y="1832794"/>
                </a:cubicBezTo>
                <a:cubicBezTo>
                  <a:pt x="2785761" y="1827489"/>
                  <a:pt x="2784433" y="1822093"/>
                  <a:pt x="2782880" y="1816605"/>
                </a:cubicBezTo>
                <a:lnTo>
                  <a:pt x="2781853" y="1813917"/>
                </a:lnTo>
                <a:lnTo>
                  <a:pt x="2789820" y="1814684"/>
                </a:lnTo>
                <a:cubicBezTo>
                  <a:pt x="2798602" y="1814684"/>
                  <a:pt x="2805872" y="1812855"/>
                  <a:pt x="2811636" y="1809196"/>
                </a:cubicBezTo>
                <a:cubicBezTo>
                  <a:pt x="2817399" y="1805537"/>
                  <a:pt x="2821972" y="1800735"/>
                  <a:pt x="2825356" y="1794790"/>
                </a:cubicBezTo>
                <a:cubicBezTo>
                  <a:pt x="2828739" y="1788844"/>
                  <a:pt x="2831073" y="1782122"/>
                  <a:pt x="2832354" y="1774621"/>
                </a:cubicBezTo>
                <a:cubicBezTo>
                  <a:pt x="2833635" y="1767121"/>
                  <a:pt x="2834274" y="1759529"/>
                  <a:pt x="2834274" y="1751846"/>
                </a:cubicBezTo>
                <a:lnTo>
                  <a:pt x="2823023" y="1741144"/>
                </a:lnTo>
                <a:cubicBezTo>
                  <a:pt x="2823938" y="1746998"/>
                  <a:pt x="2823527" y="1752669"/>
                  <a:pt x="2821788" y="1758157"/>
                </a:cubicBezTo>
                <a:cubicBezTo>
                  <a:pt x="2820051" y="1763645"/>
                  <a:pt x="2817352" y="1768539"/>
                  <a:pt x="2813694" y="1772838"/>
                </a:cubicBezTo>
                <a:cubicBezTo>
                  <a:pt x="2810036" y="1777137"/>
                  <a:pt x="2805553" y="1780612"/>
                  <a:pt x="2800248" y="1783265"/>
                </a:cubicBezTo>
                <a:cubicBezTo>
                  <a:pt x="2794942" y="1785917"/>
                  <a:pt x="2789272" y="1787244"/>
                  <a:pt x="2783235" y="1787244"/>
                </a:cubicBezTo>
                <a:cubicBezTo>
                  <a:pt x="2779576" y="1787244"/>
                  <a:pt x="2775186" y="1786603"/>
                  <a:pt x="2770063" y="1785323"/>
                </a:cubicBezTo>
                <a:cubicBezTo>
                  <a:pt x="2764943" y="1784042"/>
                  <a:pt x="2759499" y="1781390"/>
                  <a:pt x="2753737" y="1777365"/>
                </a:cubicBezTo>
                <a:cubicBezTo>
                  <a:pt x="2747975" y="1773341"/>
                  <a:pt x="2742121" y="1767532"/>
                  <a:pt x="2736174" y="1759941"/>
                </a:cubicBezTo>
                <a:cubicBezTo>
                  <a:pt x="2730231" y="1752349"/>
                  <a:pt x="2724696" y="1742150"/>
                  <a:pt x="2719574" y="1729345"/>
                </a:cubicBezTo>
                <a:lnTo>
                  <a:pt x="2706127" y="1722485"/>
                </a:lnTo>
                <a:cubicBezTo>
                  <a:pt x="2707045" y="1726875"/>
                  <a:pt x="2708507" y="1732226"/>
                  <a:pt x="2710520" y="1738537"/>
                </a:cubicBezTo>
                <a:cubicBezTo>
                  <a:pt x="2712530" y="1744849"/>
                  <a:pt x="2715183" y="1751434"/>
                  <a:pt x="2718475" y="1758294"/>
                </a:cubicBezTo>
                <a:cubicBezTo>
                  <a:pt x="2721770" y="1765154"/>
                  <a:pt x="2725657" y="1771923"/>
                  <a:pt x="2730137" y="1778600"/>
                </a:cubicBezTo>
                <a:cubicBezTo>
                  <a:pt x="2734620" y="1785277"/>
                  <a:pt x="2739788" y="1791314"/>
                  <a:pt x="2745642" y="1796711"/>
                </a:cubicBezTo>
                <a:cubicBezTo>
                  <a:pt x="2751496" y="1802107"/>
                  <a:pt x="2758081" y="1806452"/>
                  <a:pt x="2765399" y="1809745"/>
                </a:cubicBezTo>
                <a:lnTo>
                  <a:pt x="2768472" y="1810727"/>
                </a:lnTo>
                <a:lnTo>
                  <a:pt x="2768472" y="2087714"/>
                </a:lnTo>
                <a:cubicBezTo>
                  <a:pt x="2758045" y="2069420"/>
                  <a:pt x="2746292" y="2052956"/>
                  <a:pt x="2733212" y="2038321"/>
                </a:cubicBezTo>
                <a:cubicBezTo>
                  <a:pt x="2720131" y="2023687"/>
                  <a:pt x="2704447" y="2011156"/>
                  <a:pt x="2686152" y="2000728"/>
                </a:cubicBezTo>
                <a:cubicBezTo>
                  <a:pt x="2696032" y="1994875"/>
                  <a:pt x="2704171" y="1988792"/>
                  <a:pt x="2710575" y="1982481"/>
                </a:cubicBezTo>
                <a:cubicBezTo>
                  <a:pt x="2716977" y="1976169"/>
                  <a:pt x="2722054" y="1969721"/>
                  <a:pt x="2725803" y="1963135"/>
                </a:cubicBezTo>
                <a:cubicBezTo>
                  <a:pt x="2729554" y="1956550"/>
                  <a:pt x="2732205" y="1949873"/>
                  <a:pt x="2733762" y="1943104"/>
                </a:cubicBezTo>
                <a:cubicBezTo>
                  <a:pt x="2735315" y="1936335"/>
                  <a:pt x="2736093" y="1929658"/>
                  <a:pt x="2736093" y="1923073"/>
                </a:cubicBezTo>
                <a:cubicBezTo>
                  <a:pt x="2736093" y="1916304"/>
                  <a:pt x="2735408" y="1909261"/>
                  <a:pt x="2734035" y="1901944"/>
                </a:cubicBezTo>
                <a:cubicBezTo>
                  <a:pt x="2732664" y="1894626"/>
                  <a:pt x="2730010" y="1887538"/>
                  <a:pt x="2726078" y="1880678"/>
                </a:cubicBezTo>
                <a:cubicBezTo>
                  <a:pt x="2722145" y="1873818"/>
                  <a:pt x="2716656" y="1867461"/>
                  <a:pt x="2709614" y="1861607"/>
                </a:cubicBezTo>
                <a:cubicBezTo>
                  <a:pt x="2702572" y="1855753"/>
                  <a:pt x="2693470" y="1850814"/>
                  <a:pt x="2682311" y="1846789"/>
                </a:cubicBezTo>
                <a:cubicBezTo>
                  <a:pt x="2679019" y="1852277"/>
                  <a:pt x="2675405" y="1857445"/>
                  <a:pt x="2671474" y="1862293"/>
                </a:cubicBezTo>
                <a:cubicBezTo>
                  <a:pt x="2667538" y="1867140"/>
                  <a:pt x="2663379" y="1871531"/>
                  <a:pt x="2658988" y="1875464"/>
                </a:cubicBezTo>
                <a:cubicBezTo>
                  <a:pt x="2654598" y="1879397"/>
                  <a:pt x="2650115" y="1882873"/>
                  <a:pt x="2645543" y="1885891"/>
                </a:cubicBezTo>
                <a:cubicBezTo>
                  <a:pt x="2640969" y="1888910"/>
                  <a:pt x="2636488" y="1891242"/>
                  <a:pt x="2632097" y="1892888"/>
                </a:cubicBezTo>
                <a:cubicBezTo>
                  <a:pt x="2634475" y="1887035"/>
                  <a:pt x="2635664" y="1881364"/>
                  <a:pt x="2635664" y="1875876"/>
                </a:cubicBezTo>
                <a:cubicBezTo>
                  <a:pt x="2635664" y="1871851"/>
                  <a:pt x="2635070" y="1868009"/>
                  <a:pt x="2633880" y="1864351"/>
                </a:cubicBezTo>
                <a:cubicBezTo>
                  <a:pt x="2632690" y="1860692"/>
                  <a:pt x="2630954" y="1857491"/>
                  <a:pt x="2628667" y="1854747"/>
                </a:cubicBezTo>
                <a:cubicBezTo>
                  <a:pt x="2626379" y="1852003"/>
                  <a:pt x="2623591" y="1849807"/>
                  <a:pt x="2620298" y="1848161"/>
                </a:cubicBezTo>
                <a:cubicBezTo>
                  <a:pt x="2617005" y="1846515"/>
                  <a:pt x="2613254" y="1845691"/>
                  <a:pt x="2609048" y="1845691"/>
                </a:cubicBezTo>
                <a:cubicBezTo>
                  <a:pt x="2604657" y="1845691"/>
                  <a:pt x="2600358" y="1846606"/>
                  <a:pt x="2596151" y="1848435"/>
                </a:cubicBezTo>
                <a:cubicBezTo>
                  <a:pt x="2591943" y="1850265"/>
                  <a:pt x="2588192" y="1852780"/>
                  <a:pt x="2584900" y="1855981"/>
                </a:cubicBezTo>
                <a:cubicBezTo>
                  <a:pt x="2581607" y="1859183"/>
                  <a:pt x="2578908" y="1863024"/>
                  <a:pt x="2576804" y="1867506"/>
                </a:cubicBezTo>
                <a:cubicBezTo>
                  <a:pt x="2574701" y="1871988"/>
                  <a:pt x="2573649" y="1876882"/>
                  <a:pt x="2573649" y="1882187"/>
                </a:cubicBezTo>
                <a:cubicBezTo>
                  <a:pt x="2573649" y="1888955"/>
                  <a:pt x="2574609" y="1895267"/>
                  <a:pt x="2576531" y="1901121"/>
                </a:cubicBezTo>
                <a:cubicBezTo>
                  <a:pt x="2578451" y="1906974"/>
                  <a:pt x="2581470" y="1912097"/>
                  <a:pt x="2585586" y="1916487"/>
                </a:cubicBezTo>
                <a:cubicBezTo>
                  <a:pt x="2589702" y="1920877"/>
                  <a:pt x="2595007" y="1924307"/>
                  <a:pt x="2601502" y="1926777"/>
                </a:cubicBezTo>
                <a:cubicBezTo>
                  <a:pt x="2607995" y="1929247"/>
                  <a:pt x="2615815" y="1930482"/>
                  <a:pt x="2624962" y="1930482"/>
                </a:cubicBezTo>
                <a:cubicBezTo>
                  <a:pt x="2631365" y="1930482"/>
                  <a:pt x="2637721" y="1929796"/>
                  <a:pt x="2644032" y="1928423"/>
                </a:cubicBezTo>
                <a:cubicBezTo>
                  <a:pt x="2650344" y="1927051"/>
                  <a:pt x="2656748" y="1924673"/>
                  <a:pt x="2663241" y="1921289"/>
                </a:cubicBezTo>
                <a:cubicBezTo>
                  <a:pt x="2669733" y="1917905"/>
                  <a:pt x="2676457" y="1913286"/>
                  <a:pt x="2683408" y="1907432"/>
                </a:cubicBezTo>
                <a:cubicBezTo>
                  <a:pt x="2690360" y="1901578"/>
                  <a:pt x="2697860" y="1894260"/>
                  <a:pt x="2705910" y="1885480"/>
                </a:cubicBezTo>
                <a:cubicBezTo>
                  <a:pt x="2709386" y="1888589"/>
                  <a:pt x="2711854" y="1891928"/>
                  <a:pt x="2713318" y="1895495"/>
                </a:cubicBezTo>
                <a:cubicBezTo>
                  <a:pt x="2714782" y="1899062"/>
                  <a:pt x="2715514" y="1902767"/>
                  <a:pt x="2715514" y="1906609"/>
                </a:cubicBezTo>
                <a:cubicBezTo>
                  <a:pt x="2715514" y="1913926"/>
                  <a:pt x="2713456" y="1921380"/>
                  <a:pt x="2709341" y="1928972"/>
                </a:cubicBezTo>
                <a:cubicBezTo>
                  <a:pt x="2705225" y="1936564"/>
                  <a:pt x="2700148" y="1943287"/>
                  <a:pt x="2694112" y="1949141"/>
                </a:cubicBezTo>
                <a:cubicBezTo>
                  <a:pt x="2691367" y="1951885"/>
                  <a:pt x="2687710" y="1955086"/>
                  <a:pt x="2683135" y="1958745"/>
                </a:cubicBezTo>
                <a:cubicBezTo>
                  <a:pt x="2678562" y="1962404"/>
                  <a:pt x="2673028" y="1965788"/>
                  <a:pt x="2666534" y="1968898"/>
                </a:cubicBezTo>
                <a:cubicBezTo>
                  <a:pt x="2660039" y="1972008"/>
                  <a:pt x="2652403" y="1974660"/>
                  <a:pt x="2643623" y="1976855"/>
                </a:cubicBezTo>
                <a:cubicBezTo>
                  <a:pt x="2634841" y="1979051"/>
                  <a:pt x="2624779" y="1980148"/>
                  <a:pt x="2613437" y="1980148"/>
                </a:cubicBezTo>
                <a:cubicBezTo>
                  <a:pt x="2604839" y="1980148"/>
                  <a:pt x="2595327" y="1979325"/>
                  <a:pt x="2584900" y="1977679"/>
                </a:cubicBezTo>
                <a:lnTo>
                  <a:pt x="2618102" y="2024876"/>
                </a:lnTo>
                <a:lnTo>
                  <a:pt x="2626060" y="2024876"/>
                </a:lnTo>
                <a:cubicBezTo>
                  <a:pt x="2638866" y="2024876"/>
                  <a:pt x="2652220" y="2026476"/>
                  <a:pt x="2666122" y="2029678"/>
                </a:cubicBezTo>
                <a:cubicBezTo>
                  <a:pt x="2680025" y="2032879"/>
                  <a:pt x="2693699" y="2038962"/>
                  <a:pt x="2707144" y="2047926"/>
                </a:cubicBezTo>
                <a:cubicBezTo>
                  <a:pt x="2720590" y="2056889"/>
                  <a:pt x="2733533" y="2069329"/>
                  <a:pt x="2745972" y="2085244"/>
                </a:cubicBezTo>
                <a:cubicBezTo>
                  <a:pt x="2758411" y="2101159"/>
                  <a:pt x="2769478" y="2121831"/>
                  <a:pt x="2779175" y="2147259"/>
                </a:cubicBezTo>
                <a:lnTo>
                  <a:pt x="2779175" y="2147260"/>
                </a:lnTo>
                <a:lnTo>
                  <a:pt x="2780937" y="2158475"/>
                </a:lnTo>
                <a:cubicBezTo>
                  <a:pt x="2781371" y="2163254"/>
                  <a:pt x="2781589" y="2168662"/>
                  <a:pt x="2781589" y="2174699"/>
                </a:cubicBezTo>
                <a:cubicBezTo>
                  <a:pt x="2779576" y="2173784"/>
                  <a:pt x="2777564" y="2172916"/>
                  <a:pt x="2775551" y="2172092"/>
                </a:cubicBezTo>
                <a:cubicBezTo>
                  <a:pt x="2773539" y="2171269"/>
                  <a:pt x="2771207" y="2170492"/>
                  <a:pt x="2768554" y="2169760"/>
                </a:cubicBezTo>
                <a:cubicBezTo>
                  <a:pt x="2765901" y="2169028"/>
                  <a:pt x="2762792" y="2168479"/>
                  <a:pt x="2759224" y="2168114"/>
                </a:cubicBezTo>
                <a:cubicBezTo>
                  <a:pt x="2755658" y="2167748"/>
                  <a:pt x="2751313" y="2167565"/>
                  <a:pt x="2746191" y="2167565"/>
                </a:cubicBezTo>
                <a:cubicBezTo>
                  <a:pt x="2738140" y="2167565"/>
                  <a:pt x="2730276" y="2168982"/>
                  <a:pt x="2722591" y="2171818"/>
                </a:cubicBezTo>
                <a:cubicBezTo>
                  <a:pt x="2714908" y="2174653"/>
                  <a:pt x="2708095" y="2178495"/>
                  <a:pt x="2702149" y="2183343"/>
                </a:cubicBezTo>
                <a:cubicBezTo>
                  <a:pt x="2696204" y="2188190"/>
                  <a:pt x="2691447" y="2193862"/>
                  <a:pt x="2687880" y="2200356"/>
                </a:cubicBezTo>
                <a:cubicBezTo>
                  <a:pt x="2684314" y="2206850"/>
                  <a:pt x="2682530" y="2213756"/>
                  <a:pt x="2682530" y="2221073"/>
                </a:cubicBezTo>
                <a:cubicBezTo>
                  <a:pt x="2682530" y="2228390"/>
                  <a:pt x="2684223" y="2234610"/>
                  <a:pt x="2687607" y="2239732"/>
                </a:cubicBezTo>
                <a:cubicBezTo>
                  <a:pt x="2690990" y="2244854"/>
                  <a:pt x="2695290" y="2249016"/>
                  <a:pt x="2700504" y="2252218"/>
                </a:cubicBezTo>
                <a:cubicBezTo>
                  <a:pt x="2705718" y="2255419"/>
                  <a:pt x="2711433" y="2257751"/>
                  <a:pt x="2717653" y="2259215"/>
                </a:cubicBezTo>
                <a:cubicBezTo>
                  <a:pt x="2723874" y="2260678"/>
                  <a:pt x="2729727" y="2261410"/>
                  <a:pt x="2735215" y="2261410"/>
                </a:cubicBezTo>
                <a:cubicBezTo>
                  <a:pt x="2751313" y="2261410"/>
                  <a:pt x="2764943" y="2256883"/>
                  <a:pt x="2776101" y="2247827"/>
                </a:cubicBezTo>
                <a:cubicBezTo>
                  <a:pt x="2787259" y="2238772"/>
                  <a:pt x="2795766" y="2224823"/>
                  <a:pt x="2801621" y="2205981"/>
                </a:cubicBezTo>
                <a:cubicBezTo>
                  <a:pt x="2806193" y="2208176"/>
                  <a:pt x="2811818" y="2211606"/>
                  <a:pt x="2818496" y="2216271"/>
                </a:cubicBezTo>
                <a:cubicBezTo>
                  <a:pt x="2825174" y="2220936"/>
                  <a:pt x="2832171" y="2226104"/>
                  <a:pt x="2839488" y="2231775"/>
                </a:cubicBezTo>
                <a:cubicBezTo>
                  <a:pt x="2846804" y="2237446"/>
                  <a:pt x="2854077" y="2243300"/>
                  <a:pt x="2861303" y="2249336"/>
                </a:cubicBezTo>
                <a:cubicBezTo>
                  <a:pt x="2868529" y="2255373"/>
                  <a:pt x="2874887" y="2260770"/>
                  <a:pt x="2880374" y="2265526"/>
                </a:cubicBezTo>
                <a:lnTo>
                  <a:pt x="2880374" y="2244672"/>
                </a:lnTo>
                <a:cubicBezTo>
                  <a:pt x="2877447" y="2241745"/>
                  <a:pt x="2873789" y="2238269"/>
                  <a:pt x="2869399" y="2234244"/>
                </a:cubicBezTo>
                <a:cubicBezTo>
                  <a:pt x="2865006" y="2230220"/>
                  <a:pt x="2860205" y="2226104"/>
                  <a:pt x="2854990" y="2221896"/>
                </a:cubicBezTo>
                <a:cubicBezTo>
                  <a:pt x="2849779" y="2217689"/>
                  <a:pt x="2844473" y="2213527"/>
                  <a:pt x="2839077" y="2209411"/>
                </a:cubicBezTo>
                <a:cubicBezTo>
                  <a:pt x="2833681" y="2205295"/>
                  <a:pt x="2828601" y="2201591"/>
                  <a:pt x="2823846" y="2198298"/>
                </a:cubicBezTo>
                <a:cubicBezTo>
                  <a:pt x="2819090" y="2195005"/>
                  <a:pt x="2814837" y="2192261"/>
                  <a:pt x="2811087" y="2190066"/>
                </a:cubicBezTo>
                <a:cubicBezTo>
                  <a:pt x="2807336" y="2187870"/>
                  <a:pt x="2804637" y="2186590"/>
                  <a:pt x="2802992" y="2186224"/>
                </a:cubicBezTo>
                <a:cubicBezTo>
                  <a:pt x="2802992" y="2181285"/>
                  <a:pt x="2802397" y="2175614"/>
                  <a:pt x="2801209" y="2169211"/>
                </a:cubicBezTo>
                <a:cubicBezTo>
                  <a:pt x="2800019" y="2162808"/>
                  <a:pt x="2798235" y="2156680"/>
                  <a:pt x="2795857" y="2150826"/>
                </a:cubicBezTo>
                <a:lnTo>
                  <a:pt x="2790426" y="2141717"/>
                </a:lnTo>
                <a:lnTo>
                  <a:pt x="2790426" y="1866271"/>
                </a:lnTo>
                <a:lnTo>
                  <a:pt x="2824237" y="1866271"/>
                </a:lnTo>
                <a:lnTo>
                  <a:pt x="2846677" y="1866271"/>
                </a:lnTo>
                <a:lnTo>
                  <a:pt x="2853324" y="1866271"/>
                </a:lnTo>
                <a:lnTo>
                  <a:pt x="2853324" y="2132716"/>
                </a:lnTo>
                <a:lnTo>
                  <a:pt x="2875277" y="2153570"/>
                </a:lnTo>
                <a:lnTo>
                  <a:pt x="2875277" y="1866271"/>
                </a:lnTo>
                <a:lnTo>
                  <a:pt x="2880217" y="1866271"/>
                </a:lnTo>
                <a:lnTo>
                  <a:pt x="2909029" y="1866271"/>
                </a:lnTo>
                <a:lnTo>
                  <a:pt x="2909029" y="2075366"/>
                </a:lnTo>
                <a:cubicBezTo>
                  <a:pt x="2909029" y="2081768"/>
                  <a:pt x="2910081" y="2088080"/>
                  <a:pt x="2912184" y="2094299"/>
                </a:cubicBezTo>
                <a:cubicBezTo>
                  <a:pt x="2914288" y="2100519"/>
                  <a:pt x="2917125" y="2106190"/>
                  <a:pt x="2920691" y="2111312"/>
                </a:cubicBezTo>
                <a:cubicBezTo>
                  <a:pt x="2924259" y="2116434"/>
                  <a:pt x="2928466" y="2120550"/>
                  <a:pt x="2933314" y="2123660"/>
                </a:cubicBezTo>
                <a:cubicBezTo>
                  <a:pt x="2938161" y="2126770"/>
                  <a:pt x="2943329" y="2128325"/>
                  <a:pt x="2948818" y="2128325"/>
                </a:cubicBezTo>
                <a:cubicBezTo>
                  <a:pt x="2952294" y="2128325"/>
                  <a:pt x="2957781" y="2126953"/>
                  <a:pt x="2965282" y="2124209"/>
                </a:cubicBezTo>
                <a:cubicBezTo>
                  <a:pt x="2972782" y="2121465"/>
                  <a:pt x="2981104" y="2117486"/>
                  <a:pt x="2990252" y="2112273"/>
                </a:cubicBezTo>
                <a:cubicBezTo>
                  <a:pt x="2999399" y="2107059"/>
                  <a:pt x="3008820" y="2100656"/>
                  <a:pt x="3018515" y="2093065"/>
                </a:cubicBezTo>
                <a:cubicBezTo>
                  <a:pt x="3028211" y="2085473"/>
                  <a:pt x="3037038" y="2076783"/>
                  <a:pt x="3044996" y="2066996"/>
                </a:cubicBezTo>
                <a:cubicBezTo>
                  <a:pt x="3052952" y="2057209"/>
                  <a:pt x="3059492" y="2046416"/>
                  <a:pt x="3064614" y="2034617"/>
                </a:cubicBezTo>
                <a:cubicBezTo>
                  <a:pt x="3069737" y="2022818"/>
                  <a:pt x="3072298" y="2010058"/>
                  <a:pt x="3072298" y="1996338"/>
                </a:cubicBezTo>
                <a:cubicBezTo>
                  <a:pt x="3072298" y="1987557"/>
                  <a:pt x="3071154" y="1979371"/>
                  <a:pt x="3068867" y="1971779"/>
                </a:cubicBezTo>
                <a:cubicBezTo>
                  <a:pt x="3066581" y="1964187"/>
                  <a:pt x="3063472" y="1957602"/>
                  <a:pt x="3059539" y="1952022"/>
                </a:cubicBezTo>
                <a:cubicBezTo>
                  <a:pt x="3055606" y="1946443"/>
                  <a:pt x="3050940" y="1942098"/>
                  <a:pt x="3045544" y="1938988"/>
                </a:cubicBezTo>
                <a:cubicBezTo>
                  <a:pt x="3040148" y="1935878"/>
                  <a:pt x="3034339" y="1934323"/>
                  <a:pt x="3028119" y="1934323"/>
                </a:cubicBezTo>
                <a:cubicBezTo>
                  <a:pt x="3022265" y="1934323"/>
                  <a:pt x="3017143" y="1935375"/>
                  <a:pt x="3012753" y="1937479"/>
                </a:cubicBezTo>
                <a:cubicBezTo>
                  <a:pt x="3008363" y="1939583"/>
                  <a:pt x="3004613" y="1942418"/>
                  <a:pt x="3001503" y="1945985"/>
                </a:cubicBezTo>
                <a:cubicBezTo>
                  <a:pt x="2998393" y="1949552"/>
                  <a:pt x="2996060" y="1953623"/>
                  <a:pt x="2994506" y="1958196"/>
                </a:cubicBezTo>
                <a:cubicBezTo>
                  <a:pt x="2992950" y="1962770"/>
                  <a:pt x="2992173" y="1967617"/>
                  <a:pt x="2992173" y="1972739"/>
                </a:cubicBezTo>
                <a:cubicBezTo>
                  <a:pt x="2992173" y="1976215"/>
                  <a:pt x="2992676" y="1979874"/>
                  <a:pt x="2993682" y="1983715"/>
                </a:cubicBezTo>
                <a:cubicBezTo>
                  <a:pt x="2994688" y="1987557"/>
                  <a:pt x="2996335" y="1991124"/>
                  <a:pt x="2998621" y="1994417"/>
                </a:cubicBezTo>
                <a:cubicBezTo>
                  <a:pt x="3000908" y="1997710"/>
                  <a:pt x="3003835" y="2000408"/>
                  <a:pt x="3007402" y="2002512"/>
                </a:cubicBezTo>
                <a:cubicBezTo>
                  <a:pt x="3010969" y="2004616"/>
                  <a:pt x="3015223" y="2005668"/>
                  <a:pt x="3020161" y="2005668"/>
                </a:cubicBezTo>
                <a:cubicBezTo>
                  <a:pt x="3024735" y="2005668"/>
                  <a:pt x="3030041" y="2004570"/>
                  <a:pt x="3036077" y="2002375"/>
                </a:cubicBezTo>
                <a:cubicBezTo>
                  <a:pt x="3036077" y="2012619"/>
                  <a:pt x="3034339" y="2022132"/>
                  <a:pt x="3030863" y="2030913"/>
                </a:cubicBezTo>
                <a:cubicBezTo>
                  <a:pt x="3027387" y="2039693"/>
                  <a:pt x="3022906" y="2047651"/>
                  <a:pt x="3017418" y="2054786"/>
                </a:cubicBezTo>
                <a:cubicBezTo>
                  <a:pt x="3011930" y="2061920"/>
                  <a:pt x="3005893" y="2068185"/>
                  <a:pt x="2999306" y="2073582"/>
                </a:cubicBezTo>
                <a:cubicBezTo>
                  <a:pt x="2992721" y="2078979"/>
                  <a:pt x="2986364" y="2083506"/>
                  <a:pt x="2980236" y="2087165"/>
                </a:cubicBezTo>
                <a:cubicBezTo>
                  <a:pt x="2974108" y="2090824"/>
                  <a:pt x="2968620" y="2093613"/>
                  <a:pt x="2963773" y="2095534"/>
                </a:cubicBezTo>
                <a:cubicBezTo>
                  <a:pt x="2958925" y="2097455"/>
                  <a:pt x="2955494" y="2098415"/>
                  <a:pt x="2953481" y="2098415"/>
                </a:cubicBezTo>
                <a:cubicBezTo>
                  <a:pt x="2947262" y="2098415"/>
                  <a:pt x="2941957" y="2096632"/>
                  <a:pt x="2937566" y="2093065"/>
                </a:cubicBezTo>
                <a:cubicBezTo>
                  <a:pt x="2933176" y="2089497"/>
                  <a:pt x="2930982" y="2083598"/>
                  <a:pt x="2930982" y="2075366"/>
                </a:cubicBezTo>
                <a:lnTo>
                  <a:pt x="2930982" y="1866271"/>
                </a:lnTo>
                <a:lnTo>
                  <a:pt x="2933176" y="1866271"/>
                </a:lnTo>
                <a:lnTo>
                  <a:pt x="3128551" y="1866271"/>
                </a:lnTo>
                <a:lnTo>
                  <a:pt x="3113458" y="1845691"/>
                </a:lnTo>
                <a:lnTo>
                  <a:pt x="3067359" y="1845691"/>
                </a:lnTo>
                <a:cubicBezTo>
                  <a:pt x="3069553" y="1841484"/>
                  <a:pt x="3071154" y="1837231"/>
                  <a:pt x="3072161" y="1832932"/>
                </a:cubicBezTo>
                <a:cubicBezTo>
                  <a:pt x="3073166" y="1828633"/>
                  <a:pt x="3073669" y="1824745"/>
                  <a:pt x="3073669" y="1821270"/>
                </a:cubicBezTo>
                <a:cubicBezTo>
                  <a:pt x="3073669" y="1805354"/>
                  <a:pt x="3068045" y="1792869"/>
                  <a:pt x="3056794" y="1783814"/>
                </a:cubicBezTo>
                <a:cubicBezTo>
                  <a:pt x="3045544" y="1774758"/>
                  <a:pt x="3029125" y="1770231"/>
                  <a:pt x="3007539" y="1770231"/>
                </a:cubicBezTo>
                <a:cubicBezTo>
                  <a:pt x="2997478" y="1770231"/>
                  <a:pt x="2986959" y="1770917"/>
                  <a:pt x="2975982" y="1772289"/>
                </a:cubicBezTo>
                <a:cubicBezTo>
                  <a:pt x="2965007" y="1773661"/>
                  <a:pt x="2953116" y="1774347"/>
                  <a:pt x="2940311" y="1774347"/>
                </a:cubicBezTo>
                <a:cubicBezTo>
                  <a:pt x="2934091" y="1774347"/>
                  <a:pt x="2928375" y="1773661"/>
                  <a:pt x="2923161" y="1772289"/>
                </a:cubicBezTo>
                <a:cubicBezTo>
                  <a:pt x="2917947" y="1770917"/>
                  <a:pt x="2913419" y="1768813"/>
                  <a:pt x="2909577" y="1765978"/>
                </a:cubicBezTo>
                <a:lnTo>
                  <a:pt x="2908700" y="1764941"/>
                </a:lnTo>
                <a:lnTo>
                  <a:pt x="2919559" y="1759623"/>
                </a:lnTo>
                <a:cubicBezTo>
                  <a:pt x="2934034" y="1753707"/>
                  <a:pt x="2949641" y="1750748"/>
                  <a:pt x="2966379" y="1750748"/>
                </a:cubicBezTo>
                <a:cubicBezTo>
                  <a:pt x="2977904" y="1750748"/>
                  <a:pt x="2989200" y="1752212"/>
                  <a:pt x="3000268" y="1755139"/>
                </a:cubicBezTo>
                <a:cubicBezTo>
                  <a:pt x="3011335" y="1758066"/>
                  <a:pt x="3022128" y="1762090"/>
                  <a:pt x="3032646" y="1767212"/>
                </a:cubicBezTo>
                <a:cubicBezTo>
                  <a:pt x="3043165" y="1772334"/>
                  <a:pt x="3053547" y="1778371"/>
                  <a:pt x="3063791" y="1785323"/>
                </a:cubicBezTo>
                <a:cubicBezTo>
                  <a:pt x="3074036" y="1792274"/>
                  <a:pt x="3084279" y="1799775"/>
                  <a:pt x="3094525" y="1807824"/>
                </a:cubicBezTo>
                <a:lnTo>
                  <a:pt x="3094525" y="1791085"/>
                </a:lnTo>
                <a:cubicBezTo>
                  <a:pt x="3081353" y="1779743"/>
                  <a:pt x="3069051" y="1769728"/>
                  <a:pt x="3057618" y="1761038"/>
                </a:cubicBezTo>
                <a:cubicBezTo>
                  <a:pt x="3046184" y="1752349"/>
                  <a:pt x="3034933" y="1745031"/>
                  <a:pt x="3023866" y="1739086"/>
                </a:cubicBezTo>
                <a:cubicBezTo>
                  <a:pt x="3012798" y="1733141"/>
                  <a:pt x="3001503" y="1728613"/>
                  <a:pt x="2989978" y="1725503"/>
                </a:cubicBezTo>
                <a:cubicBezTo>
                  <a:pt x="2978452" y="1722393"/>
                  <a:pt x="2966105" y="1720838"/>
                  <a:pt x="2952934" y="1720838"/>
                </a:cubicBezTo>
                <a:cubicBezTo>
                  <a:pt x="2939030" y="1720838"/>
                  <a:pt x="2926271" y="1722256"/>
                  <a:pt x="2914655" y="1725092"/>
                </a:cubicBezTo>
                <a:lnTo>
                  <a:pt x="2898075" y="1730495"/>
                </a:lnTo>
                <a:lnTo>
                  <a:pt x="2901070" y="1719741"/>
                </a:lnTo>
                <a:close/>
                <a:moveTo>
                  <a:pt x="773620" y="1711234"/>
                </a:moveTo>
                <a:cubicBezTo>
                  <a:pt x="772522" y="1715991"/>
                  <a:pt x="771287" y="1721021"/>
                  <a:pt x="769915" y="1726327"/>
                </a:cubicBezTo>
                <a:cubicBezTo>
                  <a:pt x="768543" y="1731632"/>
                  <a:pt x="767857" y="1736937"/>
                  <a:pt x="767857" y="1742242"/>
                </a:cubicBezTo>
                <a:cubicBezTo>
                  <a:pt x="767857" y="1753218"/>
                  <a:pt x="769961" y="1762776"/>
                  <a:pt x="774169" y="1770917"/>
                </a:cubicBezTo>
                <a:cubicBezTo>
                  <a:pt x="778376" y="1779057"/>
                  <a:pt x="783773" y="1785826"/>
                  <a:pt x="790358" y="1791223"/>
                </a:cubicBezTo>
                <a:cubicBezTo>
                  <a:pt x="796944" y="1796619"/>
                  <a:pt x="804353" y="1800644"/>
                  <a:pt x="812585" y="1803296"/>
                </a:cubicBezTo>
                <a:cubicBezTo>
                  <a:pt x="820817" y="1805949"/>
                  <a:pt x="828958" y="1807275"/>
                  <a:pt x="837006" y="1807275"/>
                </a:cubicBezTo>
                <a:cubicBezTo>
                  <a:pt x="841397" y="1807275"/>
                  <a:pt x="847159" y="1807046"/>
                  <a:pt x="854294" y="1806589"/>
                </a:cubicBezTo>
                <a:cubicBezTo>
                  <a:pt x="861428" y="1806132"/>
                  <a:pt x="868746" y="1805674"/>
                  <a:pt x="876246" y="1805217"/>
                </a:cubicBezTo>
                <a:cubicBezTo>
                  <a:pt x="883746" y="1804760"/>
                  <a:pt x="891064" y="1804302"/>
                  <a:pt x="898198" y="1803845"/>
                </a:cubicBezTo>
                <a:cubicBezTo>
                  <a:pt x="905333" y="1803388"/>
                  <a:pt x="911095" y="1803159"/>
                  <a:pt x="915485" y="1803159"/>
                </a:cubicBezTo>
                <a:cubicBezTo>
                  <a:pt x="921522" y="1803159"/>
                  <a:pt x="927331" y="1803616"/>
                  <a:pt x="932910" y="1804531"/>
                </a:cubicBezTo>
                <a:cubicBezTo>
                  <a:pt x="938490" y="1805446"/>
                  <a:pt x="943383" y="1806772"/>
                  <a:pt x="947591" y="1808510"/>
                </a:cubicBezTo>
                <a:cubicBezTo>
                  <a:pt x="951798" y="1810248"/>
                  <a:pt x="955137" y="1812489"/>
                  <a:pt x="957606" y="1815233"/>
                </a:cubicBezTo>
                <a:cubicBezTo>
                  <a:pt x="960076" y="1817977"/>
                  <a:pt x="961311" y="1821178"/>
                  <a:pt x="961311" y="1824837"/>
                </a:cubicBezTo>
                <a:cubicBezTo>
                  <a:pt x="961311" y="1827398"/>
                  <a:pt x="960625" y="1830553"/>
                  <a:pt x="959253" y="1834304"/>
                </a:cubicBezTo>
                <a:cubicBezTo>
                  <a:pt x="957880" y="1838054"/>
                  <a:pt x="955640" y="1841850"/>
                  <a:pt x="952530" y="1845691"/>
                </a:cubicBezTo>
                <a:lnTo>
                  <a:pt x="760997" y="1845691"/>
                </a:lnTo>
                <a:lnTo>
                  <a:pt x="776089" y="1866271"/>
                </a:lnTo>
                <a:lnTo>
                  <a:pt x="852648" y="1866271"/>
                </a:lnTo>
                <a:cubicBezTo>
                  <a:pt x="858868" y="1870845"/>
                  <a:pt x="863989" y="1875281"/>
                  <a:pt x="868014" y="1879580"/>
                </a:cubicBezTo>
                <a:cubicBezTo>
                  <a:pt x="872039" y="1883879"/>
                  <a:pt x="874600" y="1887766"/>
                  <a:pt x="875697" y="1891242"/>
                </a:cubicBezTo>
                <a:cubicBezTo>
                  <a:pt x="869478" y="1892340"/>
                  <a:pt x="862755" y="1894672"/>
                  <a:pt x="855529" y="1898239"/>
                </a:cubicBezTo>
                <a:cubicBezTo>
                  <a:pt x="848303" y="1901807"/>
                  <a:pt x="841626" y="1906288"/>
                  <a:pt x="835498" y="1911685"/>
                </a:cubicBezTo>
                <a:cubicBezTo>
                  <a:pt x="829369" y="1917082"/>
                  <a:pt x="824247" y="1923164"/>
                  <a:pt x="820131" y="1929933"/>
                </a:cubicBezTo>
                <a:cubicBezTo>
                  <a:pt x="816015" y="1936701"/>
                  <a:pt x="813957" y="1943836"/>
                  <a:pt x="813957" y="1951336"/>
                </a:cubicBezTo>
                <a:cubicBezTo>
                  <a:pt x="813957" y="1955543"/>
                  <a:pt x="814826" y="1959568"/>
                  <a:pt x="816564" y="1963410"/>
                </a:cubicBezTo>
                <a:cubicBezTo>
                  <a:pt x="818301" y="1967251"/>
                  <a:pt x="820726" y="1970636"/>
                  <a:pt x="823835" y="1973563"/>
                </a:cubicBezTo>
                <a:cubicBezTo>
                  <a:pt x="826945" y="1976490"/>
                  <a:pt x="830604" y="1978822"/>
                  <a:pt x="834811" y="1980560"/>
                </a:cubicBezTo>
                <a:cubicBezTo>
                  <a:pt x="839019" y="1982298"/>
                  <a:pt x="843684" y="1983167"/>
                  <a:pt x="848806" y="1983167"/>
                </a:cubicBezTo>
                <a:cubicBezTo>
                  <a:pt x="854660" y="1983167"/>
                  <a:pt x="860514" y="1981795"/>
                  <a:pt x="866368" y="1979051"/>
                </a:cubicBezTo>
                <a:cubicBezTo>
                  <a:pt x="872222" y="1976307"/>
                  <a:pt x="877435" y="1972328"/>
                  <a:pt x="882009" y="1967114"/>
                </a:cubicBezTo>
                <a:cubicBezTo>
                  <a:pt x="886582" y="1961901"/>
                  <a:pt x="890286" y="1955543"/>
                  <a:pt x="893122" y="1948043"/>
                </a:cubicBezTo>
                <a:cubicBezTo>
                  <a:pt x="895957" y="1940543"/>
                  <a:pt x="897375" y="1932128"/>
                  <a:pt x="897375" y="1922798"/>
                </a:cubicBezTo>
                <a:cubicBezTo>
                  <a:pt x="897375" y="1921335"/>
                  <a:pt x="897375" y="1920008"/>
                  <a:pt x="897375" y="1918819"/>
                </a:cubicBezTo>
                <a:cubicBezTo>
                  <a:pt x="897375" y="1917630"/>
                  <a:pt x="897284" y="1916304"/>
                  <a:pt x="897101" y="1914841"/>
                </a:cubicBezTo>
                <a:cubicBezTo>
                  <a:pt x="899113" y="1914658"/>
                  <a:pt x="901034" y="1914520"/>
                  <a:pt x="902863" y="1914429"/>
                </a:cubicBezTo>
                <a:cubicBezTo>
                  <a:pt x="904693" y="1914338"/>
                  <a:pt x="906522" y="1914292"/>
                  <a:pt x="908351" y="1914292"/>
                </a:cubicBezTo>
                <a:cubicBezTo>
                  <a:pt x="926096" y="1914292"/>
                  <a:pt x="939816" y="1918545"/>
                  <a:pt x="949511" y="1927051"/>
                </a:cubicBezTo>
                <a:cubicBezTo>
                  <a:pt x="959207" y="1935558"/>
                  <a:pt x="964054" y="1947586"/>
                  <a:pt x="964054" y="1963135"/>
                </a:cubicBezTo>
                <a:cubicBezTo>
                  <a:pt x="964054" y="1970636"/>
                  <a:pt x="961951" y="1979051"/>
                  <a:pt x="957743" y="1988380"/>
                </a:cubicBezTo>
                <a:cubicBezTo>
                  <a:pt x="953536" y="1997710"/>
                  <a:pt x="947042" y="2006491"/>
                  <a:pt x="938261" y="2014723"/>
                </a:cubicBezTo>
                <a:cubicBezTo>
                  <a:pt x="929480" y="2022955"/>
                  <a:pt x="918321" y="2029906"/>
                  <a:pt x="904784" y="2035577"/>
                </a:cubicBezTo>
                <a:cubicBezTo>
                  <a:pt x="891247" y="2041248"/>
                  <a:pt x="875148" y="2044084"/>
                  <a:pt x="856489" y="2044084"/>
                </a:cubicBezTo>
                <a:cubicBezTo>
                  <a:pt x="847708" y="2044084"/>
                  <a:pt x="838378" y="2043306"/>
                  <a:pt x="828500" y="2041751"/>
                </a:cubicBezTo>
                <a:cubicBezTo>
                  <a:pt x="818622" y="2040196"/>
                  <a:pt x="808103" y="2037773"/>
                  <a:pt x="796944" y="2034480"/>
                </a:cubicBezTo>
                <a:lnTo>
                  <a:pt x="836458" y="2090183"/>
                </a:lnTo>
                <a:cubicBezTo>
                  <a:pt x="850727" y="2091281"/>
                  <a:pt x="865270" y="2094940"/>
                  <a:pt x="880088" y="2101159"/>
                </a:cubicBezTo>
                <a:cubicBezTo>
                  <a:pt x="894905" y="2107379"/>
                  <a:pt x="909769" y="2115291"/>
                  <a:pt x="924678" y="2124895"/>
                </a:cubicBezTo>
                <a:cubicBezTo>
                  <a:pt x="939587" y="2134499"/>
                  <a:pt x="954451" y="2145430"/>
                  <a:pt x="969268" y="2157686"/>
                </a:cubicBezTo>
                <a:cubicBezTo>
                  <a:pt x="984086" y="2169943"/>
                  <a:pt x="998629" y="2182657"/>
                  <a:pt x="1012898" y="2195828"/>
                </a:cubicBezTo>
                <a:lnTo>
                  <a:pt x="1012898" y="2177169"/>
                </a:lnTo>
                <a:cubicBezTo>
                  <a:pt x="997531" y="2160705"/>
                  <a:pt x="980061" y="2144195"/>
                  <a:pt x="960487" y="2127639"/>
                </a:cubicBezTo>
                <a:cubicBezTo>
                  <a:pt x="940913" y="2111084"/>
                  <a:pt x="918138" y="2094208"/>
                  <a:pt x="892161" y="2077012"/>
                </a:cubicBezTo>
                <a:cubicBezTo>
                  <a:pt x="909906" y="2072622"/>
                  <a:pt x="924952" y="2066859"/>
                  <a:pt x="937301" y="2059725"/>
                </a:cubicBezTo>
                <a:cubicBezTo>
                  <a:pt x="949649" y="2052590"/>
                  <a:pt x="959664" y="2044587"/>
                  <a:pt x="967347" y="2035715"/>
                </a:cubicBezTo>
                <a:cubicBezTo>
                  <a:pt x="975031" y="2026842"/>
                  <a:pt x="980610" y="2017284"/>
                  <a:pt x="984086" y="2007040"/>
                </a:cubicBezTo>
                <a:cubicBezTo>
                  <a:pt x="987561" y="1996795"/>
                  <a:pt x="989299" y="1986459"/>
                  <a:pt x="989299" y="1976032"/>
                </a:cubicBezTo>
                <a:cubicBezTo>
                  <a:pt x="989299" y="1965056"/>
                  <a:pt x="987013" y="1954354"/>
                  <a:pt x="982440" y="1943927"/>
                </a:cubicBezTo>
                <a:cubicBezTo>
                  <a:pt x="977866" y="1933500"/>
                  <a:pt x="971326" y="1924216"/>
                  <a:pt x="962820" y="1916075"/>
                </a:cubicBezTo>
                <a:cubicBezTo>
                  <a:pt x="954313" y="1907935"/>
                  <a:pt x="944115" y="1901349"/>
                  <a:pt x="932224" y="1896318"/>
                </a:cubicBezTo>
                <a:cubicBezTo>
                  <a:pt x="920333" y="1891288"/>
                  <a:pt x="906979" y="1888772"/>
                  <a:pt x="892161" y="1888772"/>
                </a:cubicBezTo>
                <a:lnTo>
                  <a:pt x="881460" y="1866271"/>
                </a:lnTo>
                <a:lnTo>
                  <a:pt x="1023739" y="1866271"/>
                </a:lnTo>
                <a:lnTo>
                  <a:pt x="1031697" y="1866271"/>
                </a:lnTo>
                <a:lnTo>
                  <a:pt x="1035539" y="1882736"/>
                </a:lnTo>
                <a:cubicBezTo>
                  <a:pt x="1040112" y="1885663"/>
                  <a:pt x="1046195" y="1888224"/>
                  <a:pt x="1053786" y="1890419"/>
                </a:cubicBezTo>
                <a:cubicBezTo>
                  <a:pt x="1061378" y="1892614"/>
                  <a:pt x="1069244" y="1894809"/>
                  <a:pt x="1077385" y="1897004"/>
                </a:cubicBezTo>
                <a:cubicBezTo>
                  <a:pt x="1085525" y="1899200"/>
                  <a:pt x="1093300" y="1901624"/>
                  <a:pt x="1100709" y="1904276"/>
                </a:cubicBezTo>
                <a:cubicBezTo>
                  <a:pt x="1108118" y="1906929"/>
                  <a:pt x="1113926" y="1910084"/>
                  <a:pt x="1118134" y="1913743"/>
                </a:cubicBezTo>
                <a:cubicBezTo>
                  <a:pt x="1119597" y="1915024"/>
                  <a:pt x="1121061" y="1917036"/>
                  <a:pt x="1122524" y="1919780"/>
                </a:cubicBezTo>
                <a:cubicBezTo>
                  <a:pt x="1123987" y="1922524"/>
                  <a:pt x="1125359" y="1925679"/>
                  <a:pt x="1126640" y="1929247"/>
                </a:cubicBezTo>
                <a:cubicBezTo>
                  <a:pt x="1127921" y="1932814"/>
                  <a:pt x="1128927" y="1936656"/>
                  <a:pt x="1129658" y="1940772"/>
                </a:cubicBezTo>
                <a:cubicBezTo>
                  <a:pt x="1130390" y="1944888"/>
                  <a:pt x="1130756" y="1948958"/>
                  <a:pt x="1130756" y="1952982"/>
                </a:cubicBezTo>
                <a:cubicBezTo>
                  <a:pt x="1130756" y="1955909"/>
                  <a:pt x="1130482" y="1958745"/>
                  <a:pt x="1129933" y="1961489"/>
                </a:cubicBezTo>
                <a:cubicBezTo>
                  <a:pt x="1128286" y="1964416"/>
                  <a:pt x="1125863" y="1968029"/>
                  <a:pt x="1122661" y="1972328"/>
                </a:cubicBezTo>
                <a:cubicBezTo>
                  <a:pt x="1119460" y="1976627"/>
                  <a:pt x="1115847" y="1981063"/>
                  <a:pt x="1111822" y="1985636"/>
                </a:cubicBezTo>
                <a:cubicBezTo>
                  <a:pt x="1107798" y="1990210"/>
                  <a:pt x="1103682" y="1994783"/>
                  <a:pt x="1099474" y="1999356"/>
                </a:cubicBezTo>
                <a:cubicBezTo>
                  <a:pt x="1095266" y="2003930"/>
                  <a:pt x="1091242" y="2008000"/>
                  <a:pt x="1087401" y="2011567"/>
                </a:cubicBezTo>
                <a:cubicBezTo>
                  <a:pt x="1083559" y="2015134"/>
                  <a:pt x="1080174" y="2018061"/>
                  <a:pt x="1077248" y="2020348"/>
                </a:cubicBezTo>
                <a:cubicBezTo>
                  <a:pt x="1074321" y="2022635"/>
                  <a:pt x="1072217" y="2023778"/>
                  <a:pt x="1070937" y="2023778"/>
                </a:cubicBezTo>
                <a:cubicBezTo>
                  <a:pt x="1069839" y="2023778"/>
                  <a:pt x="1068466" y="2023412"/>
                  <a:pt x="1066820" y="2022681"/>
                </a:cubicBezTo>
                <a:cubicBezTo>
                  <a:pt x="1065174" y="2021949"/>
                  <a:pt x="1063436" y="2020668"/>
                  <a:pt x="1061606" y="2018839"/>
                </a:cubicBezTo>
                <a:cubicBezTo>
                  <a:pt x="1059778" y="2017010"/>
                  <a:pt x="1057994" y="2014677"/>
                  <a:pt x="1056256" y="2011842"/>
                </a:cubicBezTo>
                <a:cubicBezTo>
                  <a:pt x="1054518" y="2009006"/>
                  <a:pt x="1053009" y="2005485"/>
                  <a:pt x="1051728" y="2001277"/>
                </a:cubicBezTo>
                <a:lnTo>
                  <a:pt x="1035539" y="2002924"/>
                </a:lnTo>
                <a:cubicBezTo>
                  <a:pt x="1036636" y="2008046"/>
                  <a:pt x="1038877" y="2014128"/>
                  <a:pt x="1042262" y="2021171"/>
                </a:cubicBezTo>
                <a:cubicBezTo>
                  <a:pt x="1045645" y="2028214"/>
                  <a:pt x="1049625" y="2034983"/>
                  <a:pt x="1054198" y="2041477"/>
                </a:cubicBezTo>
                <a:cubicBezTo>
                  <a:pt x="1058772" y="2047971"/>
                  <a:pt x="1063756" y="2053459"/>
                  <a:pt x="1069153" y="2057941"/>
                </a:cubicBezTo>
                <a:cubicBezTo>
                  <a:pt x="1074549" y="2062423"/>
                  <a:pt x="1079809" y="2064664"/>
                  <a:pt x="1084931" y="2064664"/>
                </a:cubicBezTo>
                <a:cubicBezTo>
                  <a:pt x="1089504" y="2064664"/>
                  <a:pt x="1094718" y="2062332"/>
                  <a:pt x="1100572" y="2057667"/>
                </a:cubicBezTo>
                <a:cubicBezTo>
                  <a:pt x="1106425" y="2053002"/>
                  <a:pt x="1112600" y="2047148"/>
                  <a:pt x="1119094" y="2040105"/>
                </a:cubicBezTo>
                <a:cubicBezTo>
                  <a:pt x="1125588" y="2033062"/>
                  <a:pt x="1132265" y="2025425"/>
                  <a:pt x="1139125" y="2017192"/>
                </a:cubicBezTo>
                <a:cubicBezTo>
                  <a:pt x="1145985" y="2008960"/>
                  <a:pt x="1152708" y="2001323"/>
                  <a:pt x="1159294" y="1994280"/>
                </a:cubicBezTo>
                <a:cubicBezTo>
                  <a:pt x="1165880" y="1987237"/>
                  <a:pt x="1172191" y="1981383"/>
                  <a:pt x="1178228" y="1976718"/>
                </a:cubicBezTo>
                <a:cubicBezTo>
                  <a:pt x="1184264" y="1972053"/>
                  <a:pt x="1189661" y="1969721"/>
                  <a:pt x="1194417" y="1969721"/>
                </a:cubicBezTo>
                <a:cubicBezTo>
                  <a:pt x="1198076" y="1969721"/>
                  <a:pt x="1202009" y="1971642"/>
                  <a:pt x="1206216" y="1975483"/>
                </a:cubicBezTo>
                <a:cubicBezTo>
                  <a:pt x="1210424" y="1979325"/>
                  <a:pt x="1214266" y="1983944"/>
                  <a:pt x="1217742" y="1989341"/>
                </a:cubicBezTo>
                <a:cubicBezTo>
                  <a:pt x="1221217" y="1994737"/>
                  <a:pt x="1224098" y="2000271"/>
                  <a:pt x="1226385" y="2005942"/>
                </a:cubicBezTo>
                <a:cubicBezTo>
                  <a:pt x="1228672" y="2011613"/>
                  <a:pt x="1229815" y="2016278"/>
                  <a:pt x="1229815" y="2019937"/>
                </a:cubicBezTo>
                <a:lnTo>
                  <a:pt x="1229815" y="2134911"/>
                </a:lnTo>
                <a:lnTo>
                  <a:pt x="1251767" y="2156314"/>
                </a:lnTo>
                <a:lnTo>
                  <a:pt x="1251767" y="1866271"/>
                </a:lnTo>
                <a:lnTo>
                  <a:pt x="1290440" y="1866271"/>
                </a:lnTo>
                <a:lnTo>
                  <a:pt x="1308019" y="1866271"/>
                </a:lnTo>
                <a:lnTo>
                  <a:pt x="1511882" y="1866271"/>
                </a:lnTo>
                <a:lnTo>
                  <a:pt x="1511882" y="1940634"/>
                </a:lnTo>
                <a:cubicBezTo>
                  <a:pt x="1509138" y="1936427"/>
                  <a:pt x="1506119" y="1932082"/>
                  <a:pt x="1502827" y="1927600"/>
                </a:cubicBezTo>
                <a:cubicBezTo>
                  <a:pt x="1499533" y="1923118"/>
                  <a:pt x="1495966" y="1919002"/>
                  <a:pt x="1492125" y="1915252"/>
                </a:cubicBezTo>
                <a:cubicBezTo>
                  <a:pt x="1488282" y="1911502"/>
                  <a:pt x="1484212" y="1908438"/>
                  <a:pt x="1479914" y="1906060"/>
                </a:cubicBezTo>
                <a:cubicBezTo>
                  <a:pt x="1475615" y="1903682"/>
                  <a:pt x="1470996" y="1902493"/>
                  <a:pt x="1466057" y="1902493"/>
                </a:cubicBezTo>
                <a:cubicBezTo>
                  <a:pt x="1462398" y="1902493"/>
                  <a:pt x="1458876" y="1903133"/>
                  <a:pt x="1455492" y="1904413"/>
                </a:cubicBezTo>
                <a:cubicBezTo>
                  <a:pt x="1452108" y="1905694"/>
                  <a:pt x="1449089" y="1907706"/>
                  <a:pt x="1446437" y="1910450"/>
                </a:cubicBezTo>
                <a:cubicBezTo>
                  <a:pt x="1443784" y="1913194"/>
                  <a:pt x="1441635" y="1916807"/>
                  <a:pt x="1439987" y="1921289"/>
                </a:cubicBezTo>
                <a:cubicBezTo>
                  <a:pt x="1438342" y="1925771"/>
                  <a:pt x="1437427" y="1931122"/>
                  <a:pt x="1437244" y="1937342"/>
                </a:cubicBezTo>
                <a:cubicBezTo>
                  <a:pt x="1430476" y="1929658"/>
                  <a:pt x="1424119" y="1923347"/>
                  <a:pt x="1418174" y="1918408"/>
                </a:cubicBezTo>
                <a:cubicBezTo>
                  <a:pt x="1412228" y="1913469"/>
                  <a:pt x="1406466" y="1909581"/>
                  <a:pt x="1400886" y="1906746"/>
                </a:cubicBezTo>
                <a:cubicBezTo>
                  <a:pt x="1395307" y="1903910"/>
                  <a:pt x="1389864" y="1901898"/>
                  <a:pt x="1384559" y="1900709"/>
                </a:cubicBezTo>
                <a:cubicBezTo>
                  <a:pt x="1379254" y="1899520"/>
                  <a:pt x="1373949" y="1898925"/>
                  <a:pt x="1368644" y="1898925"/>
                </a:cubicBezTo>
                <a:cubicBezTo>
                  <a:pt x="1359131" y="1898925"/>
                  <a:pt x="1350076" y="1900709"/>
                  <a:pt x="1341478" y="1904276"/>
                </a:cubicBezTo>
                <a:cubicBezTo>
                  <a:pt x="1332880" y="1907843"/>
                  <a:pt x="1325289" y="1912966"/>
                  <a:pt x="1318702" y="1919643"/>
                </a:cubicBezTo>
                <a:cubicBezTo>
                  <a:pt x="1312117" y="1926320"/>
                  <a:pt x="1306904" y="1934415"/>
                  <a:pt x="1303062" y="1943927"/>
                </a:cubicBezTo>
                <a:cubicBezTo>
                  <a:pt x="1299220" y="1953440"/>
                  <a:pt x="1297299" y="1964142"/>
                  <a:pt x="1297299" y="1976032"/>
                </a:cubicBezTo>
                <a:cubicBezTo>
                  <a:pt x="1297299" y="1989569"/>
                  <a:pt x="1299266" y="2001689"/>
                  <a:pt x="1303199" y="2012390"/>
                </a:cubicBezTo>
                <a:cubicBezTo>
                  <a:pt x="1307132" y="2023092"/>
                  <a:pt x="1312437" y="2032102"/>
                  <a:pt x="1319114" y="2039419"/>
                </a:cubicBezTo>
                <a:cubicBezTo>
                  <a:pt x="1325791" y="2046736"/>
                  <a:pt x="1333475" y="2052316"/>
                  <a:pt x="1342164" y="2056158"/>
                </a:cubicBezTo>
                <a:cubicBezTo>
                  <a:pt x="1350854" y="2059999"/>
                  <a:pt x="1359863" y="2061920"/>
                  <a:pt x="1369193" y="2061920"/>
                </a:cubicBezTo>
                <a:cubicBezTo>
                  <a:pt x="1375779" y="2061920"/>
                  <a:pt x="1381769" y="2060868"/>
                  <a:pt x="1387166" y="2058764"/>
                </a:cubicBezTo>
                <a:cubicBezTo>
                  <a:pt x="1392563" y="2056661"/>
                  <a:pt x="1397182" y="2053917"/>
                  <a:pt x="1401023" y="2050532"/>
                </a:cubicBezTo>
                <a:cubicBezTo>
                  <a:pt x="1404865" y="2047148"/>
                  <a:pt x="1407838" y="2043215"/>
                  <a:pt x="1409941" y="2038733"/>
                </a:cubicBezTo>
                <a:cubicBezTo>
                  <a:pt x="1412045" y="2034251"/>
                  <a:pt x="1413097" y="2029632"/>
                  <a:pt x="1413097" y="2024876"/>
                </a:cubicBezTo>
                <a:cubicBezTo>
                  <a:pt x="1413097" y="2021034"/>
                  <a:pt x="1412411" y="2017147"/>
                  <a:pt x="1411039" y="2013214"/>
                </a:cubicBezTo>
                <a:cubicBezTo>
                  <a:pt x="1409667" y="2009280"/>
                  <a:pt x="1407609" y="2005668"/>
                  <a:pt x="1404865" y="2002375"/>
                </a:cubicBezTo>
                <a:cubicBezTo>
                  <a:pt x="1402121" y="1999082"/>
                  <a:pt x="1398691" y="1996384"/>
                  <a:pt x="1394575" y="1994280"/>
                </a:cubicBezTo>
                <a:cubicBezTo>
                  <a:pt x="1390459" y="1992176"/>
                  <a:pt x="1385748" y="1991124"/>
                  <a:pt x="1380443" y="1991124"/>
                </a:cubicBezTo>
                <a:cubicBezTo>
                  <a:pt x="1376418" y="1991124"/>
                  <a:pt x="1372486" y="1991810"/>
                  <a:pt x="1368644" y="1993182"/>
                </a:cubicBezTo>
                <a:cubicBezTo>
                  <a:pt x="1364803" y="1994554"/>
                  <a:pt x="1361418" y="1996750"/>
                  <a:pt x="1358491" y="1999768"/>
                </a:cubicBezTo>
                <a:cubicBezTo>
                  <a:pt x="1355564" y="2002786"/>
                  <a:pt x="1353232" y="2006628"/>
                  <a:pt x="1351494" y="2011293"/>
                </a:cubicBezTo>
                <a:cubicBezTo>
                  <a:pt x="1349756" y="2015958"/>
                  <a:pt x="1348978" y="2021583"/>
                  <a:pt x="1349161" y="2028169"/>
                </a:cubicBezTo>
                <a:cubicBezTo>
                  <a:pt x="1343125" y="2026705"/>
                  <a:pt x="1338048" y="2024601"/>
                  <a:pt x="1333932" y="2021857"/>
                </a:cubicBezTo>
                <a:cubicBezTo>
                  <a:pt x="1329816" y="2019113"/>
                  <a:pt x="1326523" y="2015958"/>
                  <a:pt x="1324054" y="2012390"/>
                </a:cubicBezTo>
                <a:cubicBezTo>
                  <a:pt x="1321584" y="2008823"/>
                  <a:pt x="1319800" y="2004982"/>
                  <a:pt x="1318702" y="2000866"/>
                </a:cubicBezTo>
                <a:cubicBezTo>
                  <a:pt x="1317605" y="1996750"/>
                  <a:pt x="1317056" y="1992588"/>
                  <a:pt x="1317056" y="1988380"/>
                </a:cubicBezTo>
                <a:cubicBezTo>
                  <a:pt x="1317056" y="1980148"/>
                  <a:pt x="1318520" y="1972648"/>
                  <a:pt x="1321447" y="1965879"/>
                </a:cubicBezTo>
                <a:cubicBezTo>
                  <a:pt x="1324374" y="1959111"/>
                  <a:pt x="1328490" y="1953303"/>
                  <a:pt x="1333795" y="1948455"/>
                </a:cubicBezTo>
                <a:cubicBezTo>
                  <a:pt x="1339100" y="1943607"/>
                  <a:pt x="1345365" y="1939857"/>
                  <a:pt x="1352592" y="1937204"/>
                </a:cubicBezTo>
                <a:cubicBezTo>
                  <a:pt x="1359817" y="1934552"/>
                  <a:pt x="1367821" y="1933226"/>
                  <a:pt x="1376602" y="1933226"/>
                </a:cubicBezTo>
                <a:cubicBezTo>
                  <a:pt x="1382821" y="1933226"/>
                  <a:pt x="1389179" y="1934369"/>
                  <a:pt x="1395672" y="1936656"/>
                </a:cubicBezTo>
                <a:cubicBezTo>
                  <a:pt x="1402167" y="1938942"/>
                  <a:pt x="1408386" y="1942464"/>
                  <a:pt x="1414332" y="1947220"/>
                </a:cubicBezTo>
                <a:cubicBezTo>
                  <a:pt x="1420277" y="1951976"/>
                  <a:pt x="1425719" y="1958105"/>
                  <a:pt x="1430659" y="1965605"/>
                </a:cubicBezTo>
                <a:cubicBezTo>
                  <a:pt x="1435598" y="1973105"/>
                  <a:pt x="1439714" y="1982160"/>
                  <a:pt x="1443006" y="1992771"/>
                </a:cubicBezTo>
                <a:lnTo>
                  <a:pt x="1456452" y="2000180"/>
                </a:lnTo>
                <a:cubicBezTo>
                  <a:pt x="1456086" y="1996521"/>
                  <a:pt x="1455766" y="1992999"/>
                  <a:pt x="1455492" y="1989615"/>
                </a:cubicBezTo>
                <a:cubicBezTo>
                  <a:pt x="1455218" y="1986231"/>
                  <a:pt x="1455080" y="1983075"/>
                  <a:pt x="1455080" y="1980148"/>
                </a:cubicBezTo>
                <a:cubicBezTo>
                  <a:pt x="1455080" y="1971916"/>
                  <a:pt x="1455857" y="1965148"/>
                  <a:pt x="1457413" y="1959843"/>
                </a:cubicBezTo>
                <a:cubicBezTo>
                  <a:pt x="1458967" y="1954537"/>
                  <a:pt x="1460888" y="1950376"/>
                  <a:pt x="1463175" y="1947357"/>
                </a:cubicBezTo>
                <a:cubicBezTo>
                  <a:pt x="1465463" y="1944339"/>
                  <a:pt x="1467977" y="1942281"/>
                  <a:pt x="1470721" y="1941183"/>
                </a:cubicBezTo>
                <a:cubicBezTo>
                  <a:pt x="1473465" y="1940086"/>
                  <a:pt x="1476026" y="1939537"/>
                  <a:pt x="1478404" y="1939537"/>
                </a:cubicBezTo>
                <a:cubicBezTo>
                  <a:pt x="1482612" y="1939537"/>
                  <a:pt x="1486728" y="1941000"/>
                  <a:pt x="1490753" y="1943927"/>
                </a:cubicBezTo>
                <a:cubicBezTo>
                  <a:pt x="1494777" y="1946854"/>
                  <a:pt x="1498344" y="1950330"/>
                  <a:pt x="1501453" y="1954354"/>
                </a:cubicBezTo>
                <a:cubicBezTo>
                  <a:pt x="1504564" y="1958379"/>
                  <a:pt x="1507080" y="1962449"/>
                  <a:pt x="1509001" y="1966565"/>
                </a:cubicBezTo>
                <a:cubicBezTo>
                  <a:pt x="1510920" y="1970681"/>
                  <a:pt x="1511882" y="1973837"/>
                  <a:pt x="1511882" y="1976032"/>
                </a:cubicBezTo>
                <a:lnTo>
                  <a:pt x="1511882" y="2130520"/>
                </a:lnTo>
                <a:lnTo>
                  <a:pt x="1533833" y="2151924"/>
                </a:lnTo>
                <a:lnTo>
                  <a:pt x="1533833" y="1866271"/>
                </a:lnTo>
                <a:lnTo>
                  <a:pt x="1566665" y="1866271"/>
                </a:lnTo>
                <a:lnTo>
                  <a:pt x="1574623" y="1866271"/>
                </a:lnTo>
                <a:cubicBezTo>
                  <a:pt x="1577732" y="1866820"/>
                  <a:pt x="1581254" y="1869107"/>
                  <a:pt x="1585187" y="1873132"/>
                </a:cubicBezTo>
                <a:cubicBezTo>
                  <a:pt x="1589119" y="1877156"/>
                  <a:pt x="1592777" y="1881729"/>
                  <a:pt x="1596163" y="1886852"/>
                </a:cubicBezTo>
                <a:cubicBezTo>
                  <a:pt x="1599545" y="1891974"/>
                  <a:pt x="1602428" y="1897004"/>
                  <a:pt x="1604806" y="1901944"/>
                </a:cubicBezTo>
                <a:cubicBezTo>
                  <a:pt x="1607184" y="1906883"/>
                  <a:pt x="1608374" y="1910542"/>
                  <a:pt x="1608374" y="1912920"/>
                </a:cubicBezTo>
                <a:lnTo>
                  <a:pt x="1608374" y="2134362"/>
                </a:lnTo>
                <a:lnTo>
                  <a:pt x="1630325" y="2154119"/>
                </a:lnTo>
                <a:lnTo>
                  <a:pt x="1630325" y="1866271"/>
                </a:lnTo>
                <a:lnTo>
                  <a:pt x="1671440" y="1866271"/>
                </a:lnTo>
                <a:lnTo>
                  <a:pt x="1686578" y="1866271"/>
                </a:lnTo>
                <a:lnTo>
                  <a:pt x="1759248" y="1866271"/>
                </a:lnTo>
                <a:cubicBezTo>
                  <a:pt x="1751565" y="1872857"/>
                  <a:pt x="1744110" y="1880906"/>
                  <a:pt x="1736884" y="1890419"/>
                </a:cubicBezTo>
                <a:cubicBezTo>
                  <a:pt x="1729658" y="1899931"/>
                  <a:pt x="1723301" y="1910496"/>
                  <a:pt x="1717813" y="1922112"/>
                </a:cubicBezTo>
                <a:cubicBezTo>
                  <a:pt x="1712325" y="1933729"/>
                  <a:pt x="1707934" y="1946260"/>
                  <a:pt x="1704643" y="1959705"/>
                </a:cubicBezTo>
                <a:cubicBezTo>
                  <a:pt x="1701349" y="1973151"/>
                  <a:pt x="1699703" y="1987191"/>
                  <a:pt x="1699703" y="2001826"/>
                </a:cubicBezTo>
                <a:cubicBezTo>
                  <a:pt x="1699703" y="2015546"/>
                  <a:pt x="1700434" y="2027848"/>
                  <a:pt x="1701898" y="2038733"/>
                </a:cubicBezTo>
                <a:cubicBezTo>
                  <a:pt x="1703362" y="2049618"/>
                  <a:pt x="1705237" y="2059405"/>
                  <a:pt x="1707523" y="2068094"/>
                </a:cubicBezTo>
                <a:cubicBezTo>
                  <a:pt x="1709808" y="2076783"/>
                  <a:pt x="1712417" y="2084375"/>
                  <a:pt x="1715344" y="2090869"/>
                </a:cubicBezTo>
                <a:cubicBezTo>
                  <a:pt x="1718271" y="2097364"/>
                  <a:pt x="1721107" y="2102897"/>
                  <a:pt x="1723850" y="2107471"/>
                </a:cubicBezTo>
                <a:cubicBezTo>
                  <a:pt x="1727691" y="2113873"/>
                  <a:pt x="1732265" y="2119910"/>
                  <a:pt x="1737570" y="2125581"/>
                </a:cubicBezTo>
                <a:cubicBezTo>
                  <a:pt x="1742875" y="2131252"/>
                  <a:pt x="1748729" y="2136237"/>
                  <a:pt x="1755132" y="2140536"/>
                </a:cubicBezTo>
                <a:cubicBezTo>
                  <a:pt x="1761535" y="2144835"/>
                  <a:pt x="1768531" y="2148265"/>
                  <a:pt x="1776123" y="2150826"/>
                </a:cubicBezTo>
                <a:cubicBezTo>
                  <a:pt x="1783715" y="2153387"/>
                  <a:pt x="1791627" y="2154668"/>
                  <a:pt x="1799860" y="2154668"/>
                </a:cubicBezTo>
                <a:cubicBezTo>
                  <a:pt x="1806444" y="2154668"/>
                  <a:pt x="1812253" y="2153570"/>
                  <a:pt x="1817285" y="2151375"/>
                </a:cubicBezTo>
                <a:cubicBezTo>
                  <a:pt x="1822315" y="2149180"/>
                  <a:pt x="1826521" y="2146299"/>
                  <a:pt x="1829907" y="2142731"/>
                </a:cubicBezTo>
                <a:cubicBezTo>
                  <a:pt x="1833291" y="2139164"/>
                  <a:pt x="1835852" y="2135140"/>
                  <a:pt x="1837589" y="2130658"/>
                </a:cubicBezTo>
                <a:cubicBezTo>
                  <a:pt x="1839328" y="2126176"/>
                  <a:pt x="1840197" y="2121648"/>
                  <a:pt x="1840197" y="2117075"/>
                </a:cubicBezTo>
                <a:cubicBezTo>
                  <a:pt x="1840197" y="2111953"/>
                  <a:pt x="1839281" y="2107242"/>
                  <a:pt x="1837452" y="2102943"/>
                </a:cubicBezTo>
                <a:cubicBezTo>
                  <a:pt x="1835624" y="2098644"/>
                  <a:pt x="1833199" y="2094894"/>
                  <a:pt x="1830181" y="2091693"/>
                </a:cubicBezTo>
                <a:cubicBezTo>
                  <a:pt x="1827162" y="2088491"/>
                  <a:pt x="1823641" y="2086022"/>
                  <a:pt x="1819615" y="2084284"/>
                </a:cubicBezTo>
                <a:cubicBezTo>
                  <a:pt x="1815592" y="2082546"/>
                  <a:pt x="1811383" y="2081677"/>
                  <a:pt x="1806993" y="2081677"/>
                </a:cubicBezTo>
                <a:cubicBezTo>
                  <a:pt x="1803335" y="2081677"/>
                  <a:pt x="1799539" y="2082043"/>
                  <a:pt x="1795605" y="2082775"/>
                </a:cubicBezTo>
                <a:cubicBezTo>
                  <a:pt x="1791673" y="2083506"/>
                  <a:pt x="1787968" y="2085016"/>
                  <a:pt x="1784493" y="2087302"/>
                </a:cubicBezTo>
                <a:cubicBezTo>
                  <a:pt x="1781018" y="2089589"/>
                  <a:pt x="1778181" y="2092836"/>
                  <a:pt x="1775986" y="2097043"/>
                </a:cubicBezTo>
                <a:cubicBezTo>
                  <a:pt x="1773791" y="2101251"/>
                  <a:pt x="1772694" y="2106739"/>
                  <a:pt x="1772694" y="2113508"/>
                </a:cubicBezTo>
                <a:cubicBezTo>
                  <a:pt x="1772694" y="2114605"/>
                  <a:pt x="1772739" y="2115703"/>
                  <a:pt x="1772831" y="2116800"/>
                </a:cubicBezTo>
                <a:cubicBezTo>
                  <a:pt x="1772922" y="2117898"/>
                  <a:pt x="1773059" y="2119087"/>
                  <a:pt x="1773242" y="2120368"/>
                </a:cubicBezTo>
                <a:cubicBezTo>
                  <a:pt x="1765741" y="2118904"/>
                  <a:pt x="1758744" y="2115703"/>
                  <a:pt x="1752252" y="2110764"/>
                </a:cubicBezTo>
                <a:cubicBezTo>
                  <a:pt x="1745757" y="2105824"/>
                  <a:pt x="1740131" y="2099284"/>
                  <a:pt x="1735375" y="2091144"/>
                </a:cubicBezTo>
                <a:cubicBezTo>
                  <a:pt x="1730618" y="2083003"/>
                  <a:pt x="1726868" y="2073399"/>
                  <a:pt x="1724124" y="2062332"/>
                </a:cubicBezTo>
                <a:cubicBezTo>
                  <a:pt x="1721380" y="2051264"/>
                  <a:pt x="1720008" y="2038962"/>
                  <a:pt x="1720008" y="2025425"/>
                </a:cubicBezTo>
                <a:cubicBezTo>
                  <a:pt x="1720008" y="2011521"/>
                  <a:pt x="1721884" y="1997939"/>
                  <a:pt x="1725633" y="1984676"/>
                </a:cubicBezTo>
                <a:cubicBezTo>
                  <a:pt x="1729385" y="1971413"/>
                  <a:pt x="1734414" y="1958882"/>
                  <a:pt x="1740726" y="1947083"/>
                </a:cubicBezTo>
                <a:cubicBezTo>
                  <a:pt x="1747037" y="1935284"/>
                  <a:pt x="1754354" y="1924445"/>
                  <a:pt x="1762678" y="1914566"/>
                </a:cubicBezTo>
                <a:cubicBezTo>
                  <a:pt x="1771001" y="1904688"/>
                  <a:pt x="1779782" y="1896181"/>
                  <a:pt x="1789021" y="1889047"/>
                </a:cubicBezTo>
                <a:cubicBezTo>
                  <a:pt x="1798258" y="1881912"/>
                  <a:pt x="1807725" y="1876333"/>
                  <a:pt x="1817421" y="1872308"/>
                </a:cubicBezTo>
                <a:cubicBezTo>
                  <a:pt x="1827116" y="1868284"/>
                  <a:pt x="1836355" y="1866271"/>
                  <a:pt x="1845136" y="1866271"/>
                </a:cubicBezTo>
                <a:lnTo>
                  <a:pt x="1852414" y="1866271"/>
                </a:lnTo>
                <a:lnTo>
                  <a:pt x="1855981" y="1866271"/>
                </a:lnTo>
                <a:lnTo>
                  <a:pt x="1864488" y="1891242"/>
                </a:lnTo>
                <a:cubicBezTo>
                  <a:pt x="1867780" y="1892705"/>
                  <a:pt x="1871943" y="1894032"/>
                  <a:pt x="1876973" y="1895221"/>
                </a:cubicBezTo>
                <a:cubicBezTo>
                  <a:pt x="1882004" y="1896410"/>
                  <a:pt x="1887629" y="1897690"/>
                  <a:pt x="1893849" y="1899062"/>
                </a:cubicBezTo>
                <a:cubicBezTo>
                  <a:pt x="1900068" y="1900435"/>
                  <a:pt x="1906517" y="1901944"/>
                  <a:pt x="1913193" y="1903590"/>
                </a:cubicBezTo>
                <a:cubicBezTo>
                  <a:pt x="1919872" y="1905237"/>
                  <a:pt x="1926503" y="1907157"/>
                  <a:pt x="1933088" y="1909353"/>
                </a:cubicBezTo>
                <a:cubicBezTo>
                  <a:pt x="1938393" y="1911182"/>
                  <a:pt x="1943699" y="1913652"/>
                  <a:pt x="1949004" y="1916761"/>
                </a:cubicBezTo>
                <a:cubicBezTo>
                  <a:pt x="1954308" y="1919871"/>
                  <a:pt x="1959111" y="1923713"/>
                  <a:pt x="1963410" y="1928286"/>
                </a:cubicBezTo>
                <a:cubicBezTo>
                  <a:pt x="1967709" y="1932860"/>
                  <a:pt x="1971185" y="1938165"/>
                  <a:pt x="1973837" y="1944202"/>
                </a:cubicBezTo>
                <a:cubicBezTo>
                  <a:pt x="1976490" y="1950238"/>
                  <a:pt x="1977816" y="1957098"/>
                  <a:pt x="1977816" y="1964782"/>
                </a:cubicBezTo>
                <a:cubicBezTo>
                  <a:pt x="1977816" y="1969538"/>
                  <a:pt x="1977313" y="1973608"/>
                  <a:pt x="1976307" y="1976993"/>
                </a:cubicBezTo>
                <a:cubicBezTo>
                  <a:pt x="1975301" y="1980377"/>
                  <a:pt x="1973792" y="1982709"/>
                  <a:pt x="1971779" y="1983990"/>
                </a:cubicBezTo>
                <a:cubicBezTo>
                  <a:pt x="1964095" y="1981612"/>
                  <a:pt x="1956595" y="1980423"/>
                  <a:pt x="1949278" y="1980423"/>
                </a:cubicBezTo>
                <a:cubicBezTo>
                  <a:pt x="1940497" y="1980423"/>
                  <a:pt x="1932951" y="1982069"/>
                  <a:pt x="1926640" y="1985362"/>
                </a:cubicBezTo>
                <a:cubicBezTo>
                  <a:pt x="1920329" y="1988655"/>
                  <a:pt x="1915115" y="1992679"/>
                  <a:pt x="1910999" y="1997436"/>
                </a:cubicBezTo>
                <a:cubicBezTo>
                  <a:pt x="1906883" y="2002192"/>
                  <a:pt x="1903819" y="2007360"/>
                  <a:pt x="1901806" y="2012939"/>
                </a:cubicBezTo>
                <a:cubicBezTo>
                  <a:pt x="1899793" y="2018519"/>
                  <a:pt x="1898788" y="2023595"/>
                  <a:pt x="1898788" y="2028169"/>
                </a:cubicBezTo>
                <a:cubicBezTo>
                  <a:pt x="1898788" y="2033839"/>
                  <a:pt x="1899977" y="2039190"/>
                  <a:pt x="1902355" y="2044221"/>
                </a:cubicBezTo>
                <a:cubicBezTo>
                  <a:pt x="1904734" y="2049252"/>
                  <a:pt x="1907890" y="2053688"/>
                  <a:pt x="1911822" y="2057530"/>
                </a:cubicBezTo>
                <a:cubicBezTo>
                  <a:pt x="1915755" y="2061371"/>
                  <a:pt x="1920374" y="2064390"/>
                  <a:pt x="1925680" y="2066585"/>
                </a:cubicBezTo>
                <a:cubicBezTo>
                  <a:pt x="1930984" y="2068780"/>
                  <a:pt x="1936564" y="2069878"/>
                  <a:pt x="1942418" y="2069878"/>
                </a:cubicBezTo>
                <a:cubicBezTo>
                  <a:pt x="1947174" y="2069878"/>
                  <a:pt x="1952205" y="2068826"/>
                  <a:pt x="1957510" y="2066722"/>
                </a:cubicBezTo>
                <a:cubicBezTo>
                  <a:pt x="1962816" y="2064618"/>
                  <a:pt x="1967801" y="2061646"/>
                  <a:pt x="1972465" y="2057804"/>
                </a:cubicBezTo>
                <a:cubicBezTo>
                  <a:pt x="1977130" y="2053962"/>
                  <a:pt x="1981155" y="2049206"/>
                  <a:pt x="1984538" y="2043535"/>
                </a:cubicBezTo>
                <a:cubicBezTo>
                  <a:pt x="1987923" y="2037864"/>
                  <a:pt x="1990073" y="2031461"/>
                  <a:pt x="1990987" y="2024327"/>
                </a:cubicBezTo>
                <a:cubicBezTo>
                  <a:pt x="1997207" y="2026888"/>
                  <a:pt x="2003152" y="2030867"/>
                  <a:pt x="2008823" y="2036263"/>
                </a:cubicBezTo>
                <a:cubicBezTo>
                  <a:pt x="2014495" y="2041660"/>
                  <a:pt x="2019799" y="2047788"/>
                  <a:pt x="2024739" y="2054648"/>
                </a:cubicBezTo>
                <a:cubicBezTo>
                  <a:pt x="2029678" y="2061508"/>
                  <a:pt x="2034114" y="2068871"/>
                  <a:pt x="2038047" y="2076738"/>
                </a:cubicBezTo>
                <a:cubicBezTo>
                  <a:pt x="2041980" y="2084604"/>
                  <a:pt x="2045319" y="2092287"/>
                  <a:pt x="2048063" y="2099787"/>
                </a:cubicBezTo>
                <a:cubicBezTo>
                  <a:pt x="2050807" y="2107288"/>
                  <a:pt x="2052956" y="2114285"/>
                  <a:pt x="2054512" y="2120779"/>
                </a:cubicBezTo>
                <a:cubicBezTo>
                  <a:pt x="2056066" y="2127273"/>
                  <a:pt x="2056844" y="2132624"/>
                  <a:pt x="2056844" y="2136832"/>
                </a:cubicBezTo>
                <a:lnTo>
                  <a:pt x="2067819" y="2149729"/>
                </a:lnTo>
                <a:lnTo>
                  <a:pt x="2067819" y="1866271"/>
                </a:lnTo>
                <a:lnTo>
                  <a:pt x="2109589" y="1866271"/>
                </a:lnTo>
                <a:lnTo>
                  <a:pt x="2124072" y="1866271"/>
                </a:lnTo>
                <a:lnTo>
                  <a:pt x="2262979" y="1866271"/>
                </a:lnTo>
                <a:lnTo>
                  <a:pt x="2262979" y="1885480"/>
                </a:lnTo>
                <a:lnTo>
                  <a:pt x="2116450" y="1976032"/>
                </a:lnTo>
                <a:lnTo>
                  <a:pt x="2142242" y="2012528"/>
                </a:lnTo>
                <a:cubicBezTo>
                  <a:pt x="2158342" y="2014540"/>
                  <a:pt x="2173113" y="2018656"/>
                  <a:pt x="2186559" y="2024876"/>
                </a:cubicBezTo>
                <a:cubicBezTo>
                  <a:pt x="2200004" y="2031095"/>
                  <a:pt x="2212216" y="2039693"/>
                  <a:pt x="2223191" y="2050670"/>
                </a:cubicBezTo>
                <a:cubicBezTo>
                  <a:pt x="2234168" y="2061646"/>
                  <a:pt x="2244002" y="2074588"/>
                  <a:pt x="2252689" y="2089497"/>
                </a:cubicBezTo>
                <a:cubicBezTo>
                  <a:pt x="2261378" y="2104407"/>
                  <a:pt x="2268560" y="2121831"/>
                  <a:pt x="2274230" y="2141771"/>
                </a:cubicBezTo>
                <a:lnTo>
                  <a:pt x="2284931" y="2151924"/>
                </a:lnTo>
                <a:lnTo>
                  <a:pt x="2284931" y="1866271"/>
                </a:lnTo>
                <a:lnTo>
                  <a:pt x="2341185" y="1866271"/>
                </a:lnTo>
                <a:lnTo>
                  <a:pt x="2326092" y="1845691"/>
                </a:lnTo>
                <a:lnTo>
                  <a:pt x="2108980" y="1845691"/>
                </a:lnTo>
                <a:lnTo>
                  <a:pt x="2094497" y="1845691"/>
                </a:lnTo>
                <a:lnTo>
                  <a:pt x="1859404" y="1845691"/>
                </a:lnTo>
                <a:lnTo>
                  <a:pt x="1837321" y="1845691"/>
                </a:lnTo>
                <a:lnTo>
                  <a:pt x="1671486" y="1845691"/>
                </a:lnTo>
                <a:lnTo>
                  <a:pt x="1656347" y="1845691"/>
                </a:lnTo>
                <a:lnTo>
                  <a:pt x="1630051" y="1845691"/>
                </a:lnTo>
                <a:cubicBezTo>
                  <a:pt x="1628953" y="1842399"/>
                  <a:pt x="1627856" y="1838100"/>
                  <a:pt x="1626758" y="1832794"/>
                </a:cubicBezTo>
                <a:cubicBezTo>
                  <a:pt x="1625660" y="1827489"/>
                  <a:pt x="1624334" y="1822093"/>
                  <a:pt x="1622780" y="1816605"/>
                </a:cubicBezTo>
                <a:cubicBezTo>
                  <a:pt x="1621226" y="1811117"/>
                  <a:pt x="1619303" y="1806086"/>
                  <a:pt x="1617018" y="1801513"/>
                </a:cubicBezTo>
                <a:cubicBezTo>
                  <a:pt x="1614730" y="1796939"/>
                  <a:pt x="1611849" y="1793829"/>
                  <a:pt x="1608374" y="1792183"/>
                </a:cubicBezTo>
                <a:lnTo>
                  <a:pt x="1608374" y="1882461"/>
                </a:lnTo>
                <a:cubicBezTo>
                  <a:pt x="1605264" y="1876973"/>
                  <a:pt x="1602474" y="1872171"/>
                  <a:pt x="1600004" y="1868055"/>
                </a:cubicBezTo>
                <a:cubicBezTo>
                  <a:pt x="1597535" y="1863939"/>
                  <a:pt x="1594928" y="1860417"/>
                  <a:pt x="1592183" y="1857491"/>
                </a:cubicBezTo>
                <a:cubicBezTo>
                  <a:pt x="1589439" y="1854564"/>
                  <a:pt x="1586421" y="1852140"/>
                  <a:pt x="1583129" y="1850219"/>
                </a:cubicBezTo>
                <a:lnTo>
                  <a:pt x="1576429" y="1847648"/>
                </a:lnTo>
                <a:lnTo>
                  <a:pt x="1574995" y="1845691"/>
                </a:lnTo>
                <a:lnTo>
                  <a:pt x="1571330" y="1845691"/>
                </a:lnTo>
                <a:lnTo>
                  <a:pt x="1551572" y="1845691"/>
                </a:lnTo>
                <a:lnTo>
                  <a:pt x="1292927" y="1845691"/>
                </a:lnTo>
                <a:lnTo>
                  <a:pt x="1276170" y="1845691"/>
                </a:lnTo>
                <a:lnTo>
                  <a:pt x="1029911" y="1845691"/>
                </a:lnTo>
                <a:lnTo>
                  <a:pt x="1008647" y="1845691"/>
                </a:lnTo>
                <a:lnTo>
                  <a:pt x="972561" y="1845691"/>
                </a:lnTo>
                <a:cubicBezTo>
                  <a:pt x="974756" y="1841484"/>
                  <a:pt x="976357" y="1837231"/>
                  <a:pt x="977363" y="1832932"/>
                </a:cubicBezTo>
                <a:cubicBezTo>
                  <a:pt x="978369" y="1828633"/>
                  <a:pt x="978872" y="1824745"/>
                  <a:pt x="978872" y="1821270"/>
                </a:cubicBezTo>
                <a:cubicBezTo>
                  <a:pt x="978872" y="1805354"/>
                  <a:pt x="973247" y="1792869"/>
                  <a:pt x="961996" y="1783814"/>
                </a:cubicBezTo>
                <a:cubicBezTo>
                  <a:pt x="950746" y="1774758"/>
                  <a:pt x="934328" y="1770231"/>
                  <a:pt x="912742" y="1770231"/>
                </a:cubicBezTo>
                <a:cubicBezTo>
                  <a:pt x="899936" y="1770231"/>
                  <a:pt x="886719" y="1770917"/>
                  <a:pt x="873090" y="1772289"/>
                </a:cubicBezTo>
                <a:cubicBezTo>
                  <a:pt x="859462" y="1773661"/>
                  <a:pt x="846245" y="1774347"/>
                  <a:pt x="833439" y="1774347"/>
                </a:cubicBezTo>
                <a:cubicBezTo>
                  <a:pt x="818073" y="1774347"/>
                  <a:pt x="806136" y="1771557"/>
                  <a:pt x="797630" y="1765978"/>
                </a:cubicBezTo>
                <a:cubicBezTo>
                  <a:pt x="789124" y="1760398"/>
                  <a:pt x="784870" y="1751754"/>
                  <a:pt x="784870" y="1740047"/>
                </a:cubicBezTo>
                <a:cubicBezTo>
                  <a:pt x="784870" y="1737120"/>
                  <a:pt x="785145" y="1733964"/>
                  <a:pt x="785693" y="1730580"/>
                </a:cubicBezTo>
                <a:cubicBezTo>
                  <a:pt x="786242" y="1727195"/>
                  <a:pt x="787248" y="1723583"/>
                  <a:pt x="788712" y="1719741"/>
                </a:cubicBezTo>
                <a:close/>
                <a:moveTo>
                  <a:pt x="6963303" y="1413556"/>
                </a:moveTo>
                <a:cubicBezTo>
                  <a:pt x="6955620" y="1413556"/>
                  <a:pt x="6949171" y="1416163"/>
                  <a:pt x="6943957" y="1421376"/>
                </a:cubicBezTo>
                <a:cubicBezTo>
                  <a:pt x="6938744" y="1426590"/>
                  <a:pt x="6936137" y="1433038"/>
                  <a:pt x="6936137" y="1440722"/>
                </a:cubicBezTo>
                <a:cubicBezTo>
                  <a:pt x="6936137" y="1448405"/>
                  <a:pt x="6938744" y="1454853"/>
                  <a:pt x="6943957" y="1460067"/>
                </a:cubicBezTo>
                <a:cubicBezTo>
                  <a:pt x="6949171" y="1465280"/>
                  <a:pt x="6955620" y="1467886"/>
                  <a:pt x="6963303" y="1467886"/>
                </a:cubicBezTo>
                <a:cubicBezTo>
                  <a:pt x="6970986" y="1467886"/>
                  <a:pt x="6977435" y="1465280"/>
                  <a:pt x="6982648" y="1460067"/>
                </a:cubicBezTo>
                <a:cubicBezTo>
                  <a:pt x="6987862" y="1454853"/>
                  <a:pt x="6990469" y="1448405"/>
                  <a:pt x="6990469" y="1440722"/>
                </a:cubicBezTo>
                <a:cubicBezTo>
                  <a:pt x="6990469" y="1433038"/>
                  <a:pt x="6987862" y="1426590"/>
                  <a:pt x="6982648" y="1421376"/>
                </a:cubicBezTo>
                <a:cubicBezTo>
                  <a:pt x="6977435" y="1416163"/>
                  <a:pt x="6970986" y="1413556"/>
                  <a:pt x="6963303" y="1413556"/>
                </a:cubicBezTo>
                <a:close/>
                <a:moveTo>
                  <a:pt x="3981978" y="1413556"/>
                </a:moveTo>
                <a:cubicBezTo>
                  <a:pt x="3974295" y="1413556"/>
                  <a:pt x="3967846" y="1416163"/>
                  <a:pt x="3962633" y="1421376"/>
                </a:cubicBezTo>
                <a:cubicBezTo>
                  <a:pt x="3957419" y="1426590"/>
                  <a:pt x="3954812" y="1433038"/>
                  <a:pt x="3954812" y="1440722"/>
                </a:cubicBezTo>
                <a:cubicBezTo>
                  <a:pt x="3954812" y="1448405"/>
                  <a:pt x="3957419" y="1454853"/>
                  <a:pt x="3962633" y="1460067"/>
                </a:cubicBezTo>
                <a:cubicBezTo>
                  <a:pt x="3967846" y="1465280"/>
                  <a:pt x="3974295" y="1467886"/>
                  <a:pt x="3981978" y="1467886"/>
                </a:cubicBezTo>
                <a:cubicBezTo>
                  <a:pt x="3989661" y="1467886"/>
                  <a:pt x="3996110" y="1465280"/>
                  <a:pt x="4001323" y="1460067"/>
                </a:cubicBezTo>
                <a:cubicBezTo>
                  <a:pt x="4006537" y="1454853"/>
                  <a:pt x="4009144" y="1448405"/>
                  <a:pt x="4009144" y="1440722"/>
                </a:cubicBezTo>
                <a:cubicBezTo>
                  <a:pt x="4009144" y="1433038"/>
                  <a:pt x="4006537" y="1426590"/>
                  <a:pt x="4001323" y="1421376"/>
                </a:cubicBezTo>
                <a:cubicBezTo>
                  <a:pt x="3996110" y="1416163"/>
                  <a:pt x="3989661" y="1413556"/>
                  <a:pt x="3981978" y="1413556"/>
                </a:cubicBezTo>
                <a:close/>
                <a:moveTo>
                  <a:pt x="7847830" y="1329589"/>
                </a:moveTo>
                <a:cubicBezTo>
                  <a:pt x="7844537" y="1329589"/>
                  <a:pt x="7842068" y="1330961"/>
                  <a:pt x="7840421" y="1333705"/>
                </a:cubicBezTo>
                <a:cubicBezTo>
                  <a:pt x="7838774" y="1336449"/>
                  <a:pt x="7837952" y="1341297"/>
                  <a:pt x="7837952" y="1348248"/>
                </a:cubicBezTo>
                <a:cubicBezTo>
                  <a:pt x="7837952" y="1355200"/>
                  <a:pt x="7838774" y="1360093"/>
                  <a:pt x="7840421" y="1362929"/>
                </a:cubicBezTo>
                <a:cubicBezTo>
                  <a:pt x="7842068" y="1365764"/>
                  <a:pt x="7844537" y="1367182"/>
                  <a:pt x="7847830" y="1367182"/>
                </a:cubicBezTo>
                <a:lnTo>
                  <a:pt x="7962530" y="1367182"/>
                </a:lnTo>
                <a:cubicBezTo>
                  <a:pt x="7965640" y="1367182"/>
                  <a:pt x="7968018" y="1365810"/>
                  <a:pt x="7969664" y="1363066"/>
                </a:cubicBezTo>
                <a:cubicBezTo>
                  <a:pt x="7971311" y="1360322"/>
                  <a:pt x="7972134" y="1355383"/>
                  <a:pt x="7972134" y="1348248"/>
                </a:cubicBezTo>
                <a:cubicBezTo>
                  <a:pt x="7972134" y="1344772"/>
                  <a:pt x="7971906" y="1341845"/>
                  <a:pt x="7971448" y="1339467"/>
                </a:cubicBezTo>
                <a:cubicBezTo>
                  <a:pt x="7970991" y="1337089"/>
                  <a:pt x="7970350" y="1335123"/>
                  <a:pt x="7969527" y="1333568"/>
                </a:cubicBezTo>
                <a:cubicBezTo>
                  <a:pt x="7968704" y="1332013"/>
                  <a:pt x="7967698" y="1330961"/>
                  <a:pt x="7966509" y="1330412"/>
                </a:cubicBezTo>
                <a:cubicBezTo>
                  <a:pt x="7965320" y="1329863"/>
                  <a:pt x="7963994" y="1329589"/>
                  <a:pt x="7962530" y="1329589"/>
                </a:cubicBezTo>
                <a:close/>
                <a:moveTo>
                  <a:pt x="7676380" y="1329589"/>
                </a:moveTo>
                <a:cubicBezTo>
                  <a:pt x="7673087" y="1329589"/>
                  <a:pt x="7670618" y="1330961"/>
                  <a:pt x="7668971" y="1333705"/>
                </a:cubicBezTo>
                <a:cubicBezTo>
                  <a:pt x="7667325" y="1336449"/>
                  <a:pt x="7666502" y="1341297"/>
                  <a:pt x="7666502" y="1348248"/>
                </a:cubicBezTo>
                <a:cubicBezTo>
                  <a:pt x="7666502" y="1355200"/>
                  <a:pt x="7667325" y="1360093"/>
                  <a:pt x="7668971" y="1362929"/>
                </a:cubicBezTo>
                <a:cubicBezTo>
                  <a:pt x="7670618" y="1365764"/>
                  <a:pt x="7673087" y="1367182"/>
                  <a:pt x="7676380" y="1367182"/>
                </a:cubicBezTo>
                <a:lnTo>
                  <a:pt x="7791080" y="1367182"/>
                </a:lnTo>
                <a:cubicBezTo>
                  <a:pt x="7794190" y="1367182"/>
                  <a:pt x="7796568" y="1365810"/>
                  <a:pt x="7798214" y="1363066"/>
                </a:cubicBezTo>
                <a:cubicBezTo>
                  <a:pt x="7799861" y="1360322"/>
                  <a:pt x="7800684" y="1355383"/>
                  <a:pt x="7800684" y="1348248"/>
                </a:cubicBezTo>
                <a:cubicBezTo>
                  <a:pt x="7800684" y="1344772"/>
                  <a:pt x="7800456" y="1341845"/>
                  <a:pt x="7799998" y="1339467"/>
                </a:cubicBezTo>
                <a:cubicBezTo>
                  <a:pt x="7799541" y="1337089"/>
                  <a:pt x="7798900" y="1335123"/>
                  <a:pt x="7798077" y="1333568"/>
                </a:cubicBezTo>
                <a:cubicBezTo>
                  <a:pt x="7797254" y="1332013"/>
                  <a:pt x="7796248" y="1330961"/>
                  <a:pt x="7795059" y="1330412"/>
                </a:cubicBezTo>
                <a:cubicBezTo>
                  <a:pt x="7793870" y="1329863"/>
                  <a:pt x="7792544" y="1329589"/>
                  <a:pt x="7791080" y="1329589"/>
                </a:cubicBezTo>
                <a:close/>
                <a:moveTo>
                  <a:pt x="7504930" y="1329589"/>
                </a:moveTo>
                <a:cubicBezTo>
                  <a:pt x="7501637" y="1329589"/>
                  <a:pt x="7499168" y="1330961"/>
                  <a:pt x="7497521" y="1333705"/>
                </a:cubicBezTo>
                <a:cubicBezTo>
                  <a:pt x="7495875" y="1336449"/>
                  <a:pt x="7495052" y="1341297"/>
                  <a:pt x="7495052" y="1348248"/>
                </a:cubicBezTo>
                <a:cubicBezTo>
                  <a:pt x="7495052" y="1355200"/>
                  <a:pt x="7495875" y="1360093"/>
                  <a:pt x="7497521" y="1362929"/>
                </a:cubicBezTo>
                <a:cubicBezTo>
                  <a:pt x="7499168" y="1365764"/>
                  <a:pt x="7501637" y="1367182"/>
                  <a:pt x="7504930" y="1367182"/>
                </a:cubicBezTo>
                <a:lnTo>
                  <a:pt x="7619630" y="1367182"/>
                </a:lnTo>
                <a:cubicBezTo>
                  <a:pt x="7622740" y="1367182"/>
                  <a:pt x="7625118" y="1365810"/>
                  <a:pt x="7626765" y="1363066"/>
                </a:cubicBezTo>
                <a:cubicBezTo>
                  <a:pt x="7628411" y="1360322"/>
                  <a:pt x="7629234" y="1355383"/>
                  <a:pt x="7629234" y="1348248"/>
                </a:cubicBezTo>
                <a:cubicBezTo>
                  <a:pt x="7629234" y="1344772"/>
                  <a:pt x="7629006" y="1341845"/>
                  <a:pt x="7628548" y="1339467"/>
                </a:cubicBezTo>
                <a:cubicBezTo>
                  <a:pt x="7628091" y="1337089"/>
                  <a:pt x="7627451" y="1335123"/>
                  <a:pt x="7626627" y="1333568"/>
                </a:cubicBezTo>
                <a:cubicBezTo>
                  <a:pt x="7625804" y="1332013"/>
                  <a:pt x="7624798" y="1330961"/>
                  <a:pt x="7623609" y="1330412"/>
                </a:cubicBezTo>
                <a:cubicBezTo>
                  <a:pt x="7622420" y="1329863"/>
                  <a:pt x="7621094" y="1329589"/>
                  <a:pt x="7619630" y="1329589"/>
                </a:cubicBezTo>
                <a:close/>
                <a:moveTo>
                  <a:pt x="2493422" y="1279373"/>
                </a:moveTo>
                <a:cubicBezTo>
                  <a:pt x="2503300" y="1288154"/>
                  <a:pt x="2512356" y="1297072"/>
                  <a:pt x="2520588" y="1306127"/>
                </a:cubicBezTo>
                <a:cubicBezTo>
                  <a:pt x="2528820" y="1315182"/>
                  <a:pt x="2535497" y="1324101"/>
                  <a:pt x="2540620" y="1332882"/>
                </a:cubicBezTo>
                <a:lnTo>
                  <a:pt x="2540620" y="1423434"/>
                </a:lnTo>
                <a:cubicBezTo>
                  <a:pt x="2532937" y="1411909"/>
                  <a:pt x="2525299" y="1401573"/>
                  <a:pt x="2517706" y="1392427"/>
                </a:cubicBezTo>
                <a:cubicBezTo>
                  <a:pt x="2510116" y="1383280"/>
                  <a:pt x="2502158" y="1375094"/>
                  <a:pt x="2493834" y="1367868"/>
                </a:cubicBezTo>
                <a:cubicBezTo>
                  <a:pt x="2485509" y="1360642"/>
                  <a:pt x="2476501" y="1354194"/>
                  <a:pt x="2466805" y="1348522"/>
                </a:cubicBezTo>
                <a:cubicBezTo>
                  <a:pt x="2457109" y="1342852"/>
                  <a:pt x="2446316" y="1337821"/>
                  <a:pt x="2434426" y="1333431"/>
                </a:cubicBezTo>
                <a:close/>
                <a:moveTo>
                  <a:pt x="7435051" y="1254128"/>
                </a:moveTo>
                <a:lnTo>
                  <a:pt x="7435051" y="1409165"/>
                </a:lnTo>
                <a:cubicBezTo>
                  <a:pt x="7428648" y="1397823"/>
                  <a:pt x="7422109" y="1387716"/>
                  <a:pt x="7415431" y="1378844"/>
                </a:cubicBezTo>
                <a:cubicBezTo>
                  <a:pt x="7408754" y="1369972"/>
                  <a:pt x="7401574" y="1361831"/>
                  <a:pt x="7393890" y="1354422"/>
                </a:cubicBezTo>
                <a:cubicBezTo>
                  <a:pt x="7386207" y="1347013"/>
                  <a:pt x="7377747" y="1340062"/>
                  <a:pt x="7368508" y="1333568"/>
                </a:cubicBezTo>
                <a:cubicBezTo>
                  <a:pt x="7359270" y="1327073"/>
                  <a:pt x="7348889" y="1320625"/>
                  <a:pt x="7337364" y="1314222"/>
                </a:cubicBezTo>
                <a:close/>
                <a:moveTo>
                  <a:pt x="7044526" y="1254128"/>
                </a:moveTo>
                <a:lnTo>
                  <a:pt x="7044526" y="1409165"/>
                </a:lnTo>
                <a:cubicBezTo>
                  <a:pt x="7038123" y="1397823"/>
                  <a:pt x="7031584" y="1387716"/>
                  <a:pt x="7024906" y="1378844"/>
                </a:cubicBezTo>
                <a:cubicBezTo>
                  <a:pt x="7018229" y="1369972"/>
                  <a:pt x="7011049" y="1361831"/>
                  <a:pt x="7003365" y="1354422"/>
                </a:cubicBezTo>
                <a:cubicBezTo>
                  <a:pt x="6995682" y="1347013"/>
                  <a:pt x="6987222" y="1340062"/>
                  <a:pt x="6977983" y="1333568"/>
                </a:cubicBezTo>
                <a:cubicBezTo>
                  <a:pt x="6968745" y="1327073"/>
                  <a:pt x="6958364" y="1320625"/>
                  <a:pt x="6946839" y="1314222"/>
                </a:cubicBezTo>
                <a:close/>
                <a:moveTo>
                  <a:pt x="4063201" y="1254128"/>
                </a:moveTo>
                <a:lnTo>
                  <a:pt x="4063201" y="1409165"/>
                </a:lnTo>
                <a:cubicBezTo>
                  <a:pt x="4056798" y="1397823"/>
                  <a:pt x="4050258" y="1387716"/>
                  <a:pt x="4043581" y="1378844"/>
                </a:cubicBezTo>
                <a:cubicBezTo>
                  <a:pt x="4036904" y="1369972"/>
                  <a:pt x="4029724" y="1361831"/>
                  <a:pt x="4022041" y="1354422"/>
                </a:cubicBezTo>
                <a:cubicBezTo>
                  <a:pt x="4014357" y="1347013"/>
                  <a:pt x="4005897" y="1340062"/>
                  <a:pt x="3996658" y="1333568"/>
                </a:cubicBezTo>
                <a:cubicBezTo>
                  <a:pt x="3987420" y="1327073"/>
                  <a:pt x="3977039" y="1320625"/>
                  <a:pt x="3965514" y="1314222"/>
                </a:cubicBezTo>
                <a:close/>
                <a:moveTo>
                  <a:pt x="1466288" y="1235744"/>
                </a:moveTo>
                <a:cubicBezTo>
                  <a:pt x="1479827" y="1252573"/>
                  <a:pt x="1490024" y="1269083"/>
                  <a:pt x="1496885" y="1285273"/>
                </a:cubicBezTo>
                <a:cubicBezTo>
                  <a:pt x="1503744" y="1301463"/>
                  <a:pt x="1507174" y="1317515"/>
                  <a:pt x="1507174" y="1333431"/>
                </a:cubicBezTo>
                <a:cubicBezTo>
                  <a:pt x="1507174" y="1362151"/>
                  <a:pt x="1499355" y="1385338"/>
                  <a:pt x="1483714" y="1402992"/>
                </a:cubicBezTo>
                <a:cubicBezTo>
                  <a:pt x="1468072" y="1420645"/>
                  <a:pt x="1449825" y="1429471"/>
                  <a:pt x="1428971" y="1429471"/>
                </a:cubicBezTo>
                <a:cubicBezTo>
                  <a:pt x="1415983" y="1429471"/>
                  <a:pt x="1405830" y="1426270"/>
                  <a:pt x="1398513" y="1419867"/>
                </a:cubicBezTo>
                <a:cubicBezTo>
                  <a:pt x="1391195" y="1413464"/>
                  <a:pt x="1387537" y="1406879"/>
                  <a:pt x="1387537" y="1400110"/>
                </a:cubicBezTo>
                <a:cubicBezTo>
                  <a:pt x="1387537" y="1395537"/>
                  <a:pt x="1391195" y="1391329"/>
                  <a:pt x="1398513" y="1387488"/>
                </a:cubicBezTo>
                <a:cubicBezTo>
                  <a:pt x="1421013" y="1375597"/>
                  <a:pt x="1438392" y="1360048"/>
                  <a:pt x="1450647" y="1340840"/>
                </a:cubicBezTo>
                <a:cubicBezTo>
                  <a:pt x="1462904" y="1321631"/>
                  <a:pt x="1469033" y="1296569"/>
                  <a:pt x="1469033" y="1265653"/>
                </a:cubicBezTo>
                <a:cubicBezTo>
                  <a:pt x="1469033" y="1258153"/>
                  <a:pt x="1468118" y="1248183"/>
                  <a:pt x="1466288" y="1235744"/>
                </a:cubicBezTo>
                <a:close/>
                <a:moveTo>
                  <a:pt x="1000779" y="1221474"/>
                </a:moveTo>
                <a:cubicBezTo>
                  <a:pt x="1019804" y="1221474"/>
                  <a:pt x="1037640" y="1229706"/>
                  <a:pt x="1054287" y="1246170"/>
                </a:cubicBezTo>
                <a:lnTo>
                  <a:pt x="1000779" y="1298032"/>
                </a:lnTo>
                <a:cubicBezTo>
                  <a:pt x="992729" y="1274800"/>
                  <a:pt x="978918" y="1263183"/>
                  <a:pt x="959344" y="1263183"/>
                </a:cubicBezTo>
                <a:cubicBezTo>
                  <a:pt x="952576" y="1263183"/>
                  <a:pt x="946813" y="1264099"/>
                  <a:pt x="942057" y="1265928"/>
                </a:cubicBezTo>
                <a:cubicBezTo>
                  <a:pt x="946081" y="1253671"/>
                  <a:pt x="953170" y="1243198"/>
                  <a:pt x="963323" y="1234509"/>
                </a:cubicBezTo>
                <a:cubicBezTo>
                  <a:pt x="973475" y="1225819"/>
                  <a:pt x="985961" y="1221474"/>
                  <a:pt x="1000779" y="1221474"/>
                </a:cubicBezTo>
                <a:close/>
                <a:moveTo>
                  <a:pt x="6078845" y="1217084"/>
                </a:moveTo>
                <a:cubicBezTo>
                  <a:pt x="6086712" y="1252939"/>
                  <a:pt x="6095813" y="1283489"/>
                  <a:pt x="6106148" y="1308734"/>
                </a:cubicBezTo>
                <a:cubicBezTo>
                  <a:pt x="6116484" y="1333980"/>
                  <a:pt x="6127323" y="1355108"/>
                  <a:pt x="6138665" y="1372121"/>
                </a:cubicBezTo>
                <a:cubicBezTo>
                  <a:pt x="6150007" y="1389134"/>
                  <a:pt x="6161440" y="1402625"/>
                  <a:pt x="6172965" y="1412596"/>
                </a:cubicBezTo>
                <a:cubicBezTo>
                  <a:pt x="6184490" y="1422565"/>
                  <a:pt x="6195466" y="1430066"/>
                  <a:pt x="6205893" y="1435096"/>
                </a:cubicBezTo>
                <a:cubicBezTo>
                  <a:pt x="6216320" y="1440127"/>
                  <a:pt x="6225833" y="1443374"/>
                  <a:pt x="6234431" y="1444838"/>
                </a:cubicBezTo>
                <a:cubicBezTo>
                  <a:pt x="6243029" y="1446301"/>
                  <a:pt x="6249981" y="1447033"/>
                  <a:pt x="6255286" y="1447033"/>
                </a:cubicBezTo>
                <a:cubicBezTo>
                  <a:pt x="6271018" y="1447033"/>
                  <a:pt x="6284647" y="1443969"/>
                  <a:pt x="6296171" y="1437841"/>
                </a:cubicBezTo>
                <a:cubicBezTo>
                  <a:pt x="6307696" y="1431712"/>
                  <a:pt x="6317209" y="1423617"/>
                  <a:pt x="6324709" y="1413556"/>
                </a:cubicBezTo>
                <a:cubicBezTo>
                  <a:pt x="6332210" y="1403494"/>
                  <a:pt x="6337789" y="1392198"/>
                  <a:pt x="6341448" y="1379667"/>
                </a:cubicBezTo>
                <a:cubicBezTo>
                  <a:pt x="6345107" y="1367136"/>
                  <a:pt x="6346936" y="1354377"/>
                  <a:pt x="6346936" y="1341388"/>
                </a:cubicBezTo>
                <a:cubicBezTo>
                  <a:pt x="6346936" y="1324924"/>
                  <a:pt x="6344970" y="1310609"/>
                  <a:pt x="6341036" y="1298444"/>
                </a:cubicBezTo>
                <a:cubicBezTo>
                  <a:pt x="6337103" y="1286279"/>
                  <a:pt x="6332073" y="1275897"/>
                  <a:pt x="6325944" y="1267300"/>
                </a:cubicBezTo>
                <a:cubicBezTo>
                  <a:pt x="6319816" y="1258702"/>
                  <a:pt x="6312910" y="1251659"/>
                  <a:pt x="6305227" y="1246170"/>
                </a:cubicBezTo>
                <a:cubicBezTo>
                  <a:pt x="6297543" y="1240683"/>
                  <a:pt x="6289997" y="1236384"/>
                  <a:pt x="6282589" y="1233274"/>
                </a:cubicBezTo>
                <a:cubicBezTo>
                  <a:pt x="6275180" y="1230164"/>
                  <a:pt x="6268228" y="1228014"/>
                  <a:pt x="6261734" y="1226825"/>
                </a:cubicBezTo>
                <a:cubicBezTo>
                  <a:pt x="6255240" y="1225636"/>
                  <a:pt x="6250072" y="1225042"/>
                  <a:pt x="6246230" y="1225042"/>
                </a:cubicBezTo>
                <a:cubicBezTo>
                  <a:pt x="6236901" y="1225042"/>
                  <a:pt x="6228760" y="1226642"/>
                  <a:pt x="6221809" y="1229844"/>
                </a:cubicBezTo>
                <a:cubicBezTo>
                  <a:pt x="6214857" y="1233045"/>
                  <a:pt x="6209004" y="1237115"/>
                  <a:pt x="6204247" y="1242055"/>
                </a:cubicBezTo>
                <a:cubicBezTo>
                  <a:pt x="6199491" y="1246994"/>
                  <a:pt x="6195923" y="1252436"/>
                  <a:pt x="6193545" y="1258381"/>
                </a:cubicBezTo>
                <a:cubicBezTo>
                  <a:pt x="6191167" y="1264326"/>
                  <a:pt x="6189978" y="1270044"/>
                  <a:pt x="6189978" y="1275532"/>
                </a:cubicBezTo>
                <a:cubicBezTo>
                  <a:pt x="6189978" y="1281386"/>
                  <a:pt x="6190984" y="1286965"/>
                  <a:pt x="6192996" y="1292270"/>
                </a:cubicBezTo>
                <a:cubicBezTo>
                  <a:pt x="6195009" y="1297575"/>
                  <a:pt x="6197890" y="1302240"/>
                  <a:pt x="6201640" y="1306265"/>
                </a:cubicBezTo>
                <a:cubicBezTo>
                  <a:pt x="6205390" y="1310289"/>
                  <a:pt x="6209964" y="1313491"/>
                  <a:pt x="6215360" y="1315869"/>
                </a:cubicBezTo>
                <a:cubicBezTo>
                  <a:pt x="6220757" y="1318247"/>
                  <a:pt x="6226931" y="1319436"/>
                  <a:pt x="6233882" y="1319436"/>
                </a:cubicBezTo>
                <a:cubicBezTo>
                  <a:pt x="6237724" y="1319436"/>
                  <a:pt x="6241932" y="1318796"/>
                  <a:pt x="6246505" y="1317515"/>
                </a:cubicBezTo>
                <a:cubicBezTo>
                  <a:pt x="6251078" y="1316234"/>
                  <a:pt x="6255286" y="1314131"/>
                  <a:pt x="6259127" y="1311204"/>
                </a:cubicBezTo>
                <a:cubicBezTo>
                  <a:pt x="6262969" y="1308277"/>
                  <a:pt x="6266216" y="1304527"/>
                  <a:pt x="6268868" y="1299954"/>
                </a:cubicBezTo>
                <a:cubicBezTo>
                  <a:pt x="6271521" y="1295380"/>
                  <a:pt x="6272847" y="1289800"/>
                  <a:pt x="6272847" y="1283215"/>
                </a:cubicBezTo>
                <a:cubicBezTo>
                  <a:pt x="6272847" y="1279739"/>
                  <a:pt x="6272482" y="1276035"/>
                  <a:pt x="6271750" y="1272102"/>
                </a:cubicBezTo>
                <a:cubicBezTo>
                  <a:pt x="6271018" y="1268168"/>
                  <a:pt x="6269646" y="1263915"/>
                  <a:pt x="6267634" y="1259342"/>
                </a:cubicBezTo>
                <a:cubicBezTo>
                  <a:pt x="6268549" y="1259159"/>
                  <a:pt x="6269372" y="1259068"/>
                  <a:pt x="6270103" y="1259068"/>
                </a:cubicBezTo>
                <a:cubicBezTo>
                  <a:pt x="6270835" y="1259068"/>
                  <a:pt x="6271658" y="1259068"/>
                  <a:pt x="6272573" y="1259068"/>
                </a:cubicBezTo>
                <a:cubicBezTo>
                  <a:pt x="6280439" y="1259068"/>
                  <a:pt x="6287711" y="1261217"/>
                  <a:pt x="6294388" y="1265516"/>
                </a:cubicBezTo>
                <a:cubicBezTo>
                  <a:pt x="6301065" y="1269815"/>
                  <a:pt x="6306828" y="1275257"/>
                  <a:pt x="6311675" y="1281843"/>
                </a:cubicBezTo>
                <a:cubicBezTo>
                  <a:pt x="6316523" y="1288428"/>
                  <a:pt x="6320319" y="1295701"/>
                  <a:pt x="6323063" y="1303658"/>
                </a:cubicBezTo>
                <a:cubicBezTo>
                  <a:pt x="6325807" y="1311615"/>
                  <a:pt x="6327179" y="1319253"/>
                  <a:pt x="6327179" y="1326571"/>
                </a:cubicBezTo>
                <a:cubicBezTo>
                  <a:pt x="6327179" y="1334071"/>
                  <a:pt x="6325761" y="1342531"/>
                  <a:pt x="6322926" y="1351952"/>
                </a:cubicBezTo>
                <a:cubicBezTo>
                  <a:pt x="6320090" y="1361374"/>
                  <a:pt x="6315609" y="1370246"/>
                  <a:pt x="6309480" y="1378570"/>
                </a:cubicBezTo>
                <a:cubicBezTo>
                  <a:pt x="6303352" y="1386893"/>
                  <a:pt x="6295348" y="1393890"/>
                  <a:pt x="6285470" y="1399562"/>
                </a:cubicBezTo>
                <a:cubicBezTo>
                  <a:pt x="6275591" y="1405232"/>
                  <a:pt x="6263701" y="1408068"/>
                  <a:pt x="6249798" y="1408068"/>
                </a:cubicBezTo>
                <a:cubicBezTo>
                  <a:pt x="6235895" y="1408068"/>
                  <a:pt x="6221809" y="1405187"/>
                  <a:pt x="6207540" y="1399424"/>
                </a:cubicBezTo>
                <a:cubicBezTo>
                  <a:pt x="6193271" y="1393662"/>
                  <a:pt x="6179368" y="1383783"/>
                  <a:pt x="6165831" y="1369789"/>
                </a:cubicBezTo>
                <a:cubicBezTo>
                  <a:pt x="6152294" y="1355794"/>
                  <a:pt x="6139351" y="1336997"/>
                  <a:pt x="6127003" y="1313399"/>
                </a:cubicBezTo>
                <a:cubicBezTo>
                  <a:pt x="6114655" y="1289800"/>
                  <a:pt x="6103450" y="1260165"/>
                  <a:pt x="6093388" y="1224493"/>
                </a:cubicBezTo>
                <a:close/>
                <a:moveTo>
                  <a:pt x="6616408" y="1209127"/>
                </a:moveTo>
                <a:cubicBezTo>
                  <a:pt x="6627384" y="1209127"/>
                  <a:pt x="6638085" y="1210865"/>
                  <a:pt x="6648513" y="1214340"/>
                </a:cubicBezTo>
                <a:cubicBezTo>
                  <a:pt x="6658940" y="1217816"/>
                  <a:pt x="6668544" y="1223029"/>
                  <a:pt x="6677325" y="1229981"/>
                </a:cubicBezTo>
                <a:lnTo>
                  <a:pt x="6620524" y="1285136"/>
                </a:lnTo>
                <a:cubicBezTo>
                  <a:pt x="6616316" y="1273611"/>
                  <a:pt x="6610508" y="1265104"/>
                  <a:pt x="6603099" y="1259616"/>
                </a:cubicBezTo>
                <a:cubicBezTo>
                  <a:pt x="6595690" y="1254128"/>
                  <a:pt x="6587596" y="1251384"/>
                  <a:pt x="6578815" y="1251384"/>
                </a:cubicBezTo>
                <a:cubicBezTo>
                  <a:pt x="6571498" y="1251384"/>
                  <a:pt x="6564592" y="1252711"/>
                  <a:pt x="6558097" y="1255363"/>
                </a:cubicBezTo>
                <a:cubicBezTo>
                  <a:pt x="6551604" y="1258016"/>
                  <a:pt x="6545978" y="1260805"/>
                  <a:pt x="6541222" y="1263733"/>
                </a:cubicBezTo>
                <a:cubicBezTo>
                  <a:pt x="6545978" y="1253122"/>
                  <a:pt x="6551329" y="1244295"/>
                  <a:pt x="6557274" y="1237253"/>
                </a:cubicBezTo>
                <a:cubicBezTo>
                  <a:pt x="6563220" y="1230210"/>
                  <a:pt x="6569440" y="1224584"/>
                  <a:pt x="6575933" y="1220377"/>
                </a:cubicBezTo>
                <a:cubicBezTo>
                  <a:pt x="6582428" y="1216169"/>
                  <a:pt x="6589151" y="1213242"/>
                  <a:pt x="6596102" y="1211596"/>
                </a:cubicBezTo>
                <a:cubicBezTo>
                  <a:pt x="6603054" y="1209949"/>
                  <a:pt x="6609822" y="1209127"/>
                  <a:pt x="6616408" y="1209127"/>
                </a:cubicBezTo>
                <a:close/>
                <a:moveTo>
                  <a:pt x="4842833" y="1199522"/>
                </a:moveTo>
                <a:lnTo>
                  <a:pt x="4975369" y="1199522"/>
                </a:lnTo>
                <a:lnTo>
                  <a:pt x="4975369" y="1422063"/>
                </a:lnTo>
                <a:cubicBezTo>
                  <a:pt x="4967137" y="1409257"/>
                  <a:pt x="4959179" y="1398464"/>
                  <a:pt x="4951496" y="1389683"/>
                </a:cubicBezTo>
                <a:cubicBezTo>
                  <a:pt x="4943812" y="1380902"/>
                  <a:pt x="4935809" y="1373356"/>
                  <a:pt x="4927486" y="1367045"/>
                </a:cubicBezTo>
                <a:cubicBezTo>
                  <a:pt x="4919162" y="1360734"/>
                  <a:pt x="4910244" y="1355200"/>
                  <a:pt x="4900731" y="1350444"/>
                </a:cubicBezTo>
                <a:cubicBezTo>
                  <a:pt x="4891219" y="1345687"/>
                  <a:pt x="4880608" y="1340930"/>
                  <a:pt x="4868901" y="1336174"/>
                </a:cubicBezTo>
                <a:lnTo>
                  <a:pt x="4934483" y="1279373"/>
                </a:lnTo>
                <a:cubicBezTo>
                  <a:pt x="4926616" y="1268763"/>
                  <a:pt x="4919299" y="1259708"/>
                  <a:pt x="4912531" y="1252208"/>
                </a:cubicBezTo>
                <a:cubicBezTo>
                  <a:pt x="4905762" y="1244707"/>
                  <a:pt x="4898856" y="1237985"/>
                  <a:pt x="4891813" y="1232039"/>
                </a:cubicBezTo>
                <a:cubicBezTo>
                  <a:pt x="4884770" y="1226094"/>
                  <a:pt x="4877316" y="1220606"/>
                  <a:pt x="4869450" y="1215575"/>
                </a:cubicBezTo>
                <a:cubicBezTo>
                  <a:pt x="4861583" y="1210544"/>
                  <a:pt x="4852711" y="1205193"/>
                  <a:pt x="4842833" y="1199522"/>
                </a:cubicBezTo>
                <a:close/>
                <a:moveTo>
                  <a:pt x="4385633" y="1199522"/>
                </a:moveTo>
                <a:lnTo>
                  <a:pt x="4518169" y="1199522"/>
                </a:lnTo>
                <a:lnTo>
                  <a:pt x="4518169" y="1422063"/>
                </a:lnTo>
                <a:cubicBezTo>
                  <a:pt x="4509937" y="1409257"/>
                  <a:pt x="4501979" y="1398464"/>
                  <a:pt x="4494296" y="1389683"/>
                </a:cubicBezTo>
                <a:cubicBezTo>
                  <a:pt x="4486612" y="1380902"/>
                  <a:pt x="4478609" y="1373356"/>
                  <a:pt x="4470286" y="1367045"/>
                </a:cubicBezTo>
                <a:cubicBezTo>
                  <a:pt x="4461962" y="1360734"/>
                  <a:pt x="4453044" y="1355200"/>
                  <a:pt x="4443531" y="1350444"/>
                </a:cubicBezTo>
                <a:cubicBezTo>
                  <a:pt x="4434019" y="1345687"/>
                  <a:pt x="4423408" y="1340930"/>
                  <a:pt x="4411701" y="1336174"/>
                </a:cubicBezTo>
                <a:lnTo>
                  <a:pt x="4477283" y="1279373"/>
                </a:lnTo>
                <a:cubicBezTo>
                  <a:pt x="4469416" y="1268763"/>
                  <a:pt x="4462099" y="1259708"/>
                  <a:pt x="4455331" y="1252208"/>
                </a:cubicBezTo>
                <a:cubicBezTo>
                  <a:pt x="4448562" y="1244707"/>
                  <a:pt x="4441656" y="1237985"/>
                  <a:pt x="4434613" y="1232039"/>
                </a:cubicBezTo>
                <a:cubicBezTo>
                  <a:pt x="4427570" y="1226094"/>
                  <a:pt x="4420116" y="1220606"/>
                  <a:pt x="4412250" y="1215575"/>
                </a:cubicBezTo>
                <a:cubicBezTo>
                  <a:pt x="4404383" y="1210544"/>
                  <a:pt x="4395511" y="1205193"/>
                  <a:pt x="4385633" y="1199522"/>
                </a:cubicBezTo>
                <a:close/>
                <a:moveTo>
                  <a:pt x="3243231" y="1199522"/>
                </a:moveTo>
                <a:lnTo>
                  <a:pt x="3307989" y="1199522"/>
                </a:lnTo>
                <a:lnTo>
                  <a:pt x="3307989" y="1243427"/>
                </a:lnTo>
                <a:cubicBezTo>
                  <a:pt x="3304698" y="1243792"/>
                  <a:pt x="3301542" y="1244113"/>
                  <a:pt x="3298523" y="1244387"/>
                </a:cubicBezTo>
                <a:cubicBezTo>
                  <a:pt x="3295505" y="1244661"/>
                  <a:pt x="3292625" y="1244798"/>
                  <a:pt x="3289880" y="1244798"/>
                </a:cubicBezTo>
                <a:cubicBezTo>
                  <a:pt x="3281099" y="1244798"/>
                  <a:pt x="3273554" y="1243884"/>
                  <a:pt x="3267241" y="1242055"/>
                </a:cubicBezTo>
                <a:cubicBezTo>
                  <a:pt x="3260931" y="1240225"/>
                  <a:pt x="3255762" y="1237801"/>
                  <a:pt x="3251737" y="1234783"/>
                </a:cubicBezTo>
                <a:cubicBezTo>
                  <a:pt x="3247714" y="1231765"/>
                  <a:pt x="3244740" y="1228335"/>
                  <a:pt x="3242820" y="1224493"/>
                </a:cubicBezTo>
                <a:cubicBezTo>
                  <a:pt x="3240900" y="1220651"/>
                  <a:pt x="3239939" y="1216718"/>
                  <a:pt x="3239939" y="1212694"/>
                </a:cubicBezTo>
                <a:cubicBezTo>
                  <a:pt x="3239939" y="1210681"/>
                  <a:pt x="3240213" y="1208349"/>
                  <a:pt x="3240763" y="1205696"/>
                </a:cubicBezTo>
                <a:cubicBezTo>
                  <a:pt x="3241311" y="1203044"/>
                  <a:pt x="3242133" y="1200986"/>
                  <a:pt x="3243231" y="1199522"/>
                </a:cubicBezTo>
                <a:close/>
                <a:moveTo>
                  <a:pt x="3157893" y="1199522"/>
                </a:moveTo>
                <a:lnTo>
                  <a:pt x="3216890" y="1199522"/>
                </a:lnTo>
                <a:cubicBezTo>
                  <a:pt x="3219633" y="1214157"/>
                  <a:pt x="3224436" y="1226322"/>
                  <a:pt x="3231295" y="1236018"/>
                </a:cubicBezTo>
                <a:cubicBezTo>
                  <a:pt x="3238155" y="1245713"/>
                  <a:pt x="3245930" y="1253579"/>
                  <a:pt x="3254618" y="1259616"/>
                </a:cubicBezTo>
                <a:cubicBezTo>
                  <a:pt x="3263307" y="1265653"/>
                  <a:pt x="3272364" y="1270044"/>
                  <a:pt x="3281785" y="1272788"/>
                </a:cubicBezTo>
                <a:cubicBezTo>
                  <a:pt x="3291206" y="1275532"/>
                  <a:pt x="3299941" y="1277178"/>
                  <a:pt x="3307989" y="1277727"/>
                </a:cubicBezTo>
                <a:lnTo>
                  <a:pt x="3307989" y="1391329"/>
                </a:lnTo>
                <a:cubicBezTo>
                  <a:pt x="3304515" y="1385292"/>
                  <a:pt x="3300856" y="1379393"/>
                  <a:pt x="3297015" y="1373630"/>
                </a:cubicBezTo>
                <a:cubicBezTo>
                  <a:pt x="3293173" y="1367868"/>
                  <a:pt x="3289057" y="1362563"/>
                  <a:pt x="3284665" y="1357715"/>
                </a:cubicBezTo>
                <a:cubicBezTo>
                  <a:pt x="3280276" y="1352867"/>
                  <a:pt x="3275475" y="1348660"/>
                  <a:pt x="3270259" y="1345092"/>
                </a:cubicBezTo>
                <a:cubicBezTo>
                  <a:pt x="3265046" y="1341525"/>
                  <a:pt x="3259238" y="1338919"/>
                  <a:pt x="3252836" y="1337272"/>
                </a:cubicBezTo>
                <a:cubicBezTo>
                  <a:pt x="3251554" y="1319345"/>
                  <a:pt x="3248445" y="1304756"/>
                  <a:pt x="3243506" y="1293505"/>
                </a:cubicBezTo>
                <a:cubicBezTo>
                  <a:pt x="3238567" y="1282255"/>
                  <a:pt x="3232530" y="1273245"/>
                  <a:pt x="3225395" y="1266476"/>
                </a:cubicBezTo>
                <a:cubicBezTo>
                  <a:pt x="3218261" y="1259708"/>
                  <a:pt x="3210304" y="1254769"/>
                  <a:pt x="3201522" y="1251659"/>
                </a:cubicBezTo>
                <a:cubicBezTo>
                  <a:pt x="3192742" y="1248549"/>
                  <a:pt x="3183870" y="1246170"/>
                  <a:pt x="3174905" y="1244524"/>
                </a:cubicBezTo>
                <a:cubicBezTo>
                  <a:pt x="3174905" y="1241963"/>
                  <a:pt x="3174448" y="1238762"/>
                  <a:pt x="3173534" y="1234920"/>
                </a:cubicBezTo>
                <a:cubicBezTo>
                  <a:pt x="3172619" y="1231079"/>
                  <a:pt x="3171429" y="1227054"/>
                  <a:pt x="3169967" y="1222846"/>
                </a:cubicBezTo>
                <a:cubicBezTo>
                  <a:pt x="3168502" y="1218639"/>
                  <a:pt x="3166719" y="1214477"/>
                  <a:pt x="3164615" y="1210361"/>
                </a:cubicBezTo>
                <a:cubicBezTo>
                  <a:pt x="3162512" y="1206245"/>
                  <a:pt x="3160271" y="1202632"/>
                  <a:pt x="3157893" y="1199522"/>
                </a:cubicBezTo>
                <a:close/>
                <a:moveTo>
                  <a:pt x="2416864" y="1199522"/>
                </a:moveTo>
                <a:lnTo>
                  <a:pt x="2540620" y="1199522"/>
                </a:lnTo>
                <a:lnTo>
                  <a:pt x="2540620" y="1304618"/>
                </a:lnTo>
                <a:cubicBezTo>
                  <a:pt x="2533484" y="1296386"/>
                  <a:pt x="2526213" y="1288200"/>
                  <a:pt x="2518804" y="1280060"/>
                </a:cubicBezTo>
                <a:cubicBezTo>
                  <a:pt x="2511395" y="1271919"/>
                  <a:pt x="2503575" y="1263824"/>
                  <a:pt x="2495342" y="1255775"/>
                </a:cubicBezTo>
                <a:cubicBezTo>
                  <a:pt x="2484732" y="1245530"/>
                  <a:pt x="2473115" y="1235652"/>
                  <a:pt x="2460493" y="1226139"/>
                </a:cubicBezTo>
                <a:cubicBezTo>
                  <a:pt x="2447873" y="1216627"/>
                  <a:pt x="2433328" y="1207754"/>
                  <a:pt x="2416864" y="1199522"/>
                </a:cubicBezTo>
                <a:close/>
                <a:moveTo>
                  <a:pt x="3761347" y="1135861"/>
                </a:moveTo>
                <a:lnTo>
                  <a:pt x="3769340" y="1135861"/>
                </a:lnTo>
                <a:lnTo>
                  <a:pt x="3769340" y="1144164"/>
                </a:lnTo>
                <a:close/>
                <a:moveTo>
                  <a:pt x="6725071" y="1125434"/>
                </a:moveTo>
                <a:lnTo>
                  <a:pt x="6725071" y="1257696"/>
                </a:lnTo>
                <a:cubicBezTo>
                  <a:pt x="6718668" y="1246720"/>
                  <a:pt x="6711671" y="1236475"/>
                  <a:pt x="6704079" y="1226963"/>
                </a:cubicBezTo>
                <a:cubicBezTo>
                  <a:pt x="6696488" y="1217450"/>
                  <a:pt x="6688027" y="1209172"/>
                  <a:pt x="6678697" y="1202129"/>
                </a:cubicBezTo>
                <a:cubicBezTo>
                  <a:pt x="6669367" y="1195086"/>
                  <a:pt x="6658986" y="1189552"/>
                  <a:pt x="6647552" y="1185528"/>
                </a:cubicBezTo>
                <a:cubicBezTo>
                  <a:pt x="6636119" y="1181503"/>
                  <a:pt x="6623360" y="1179491"/>
                  <a:pt x="6609273" y="1179491"/>
                </a:cubicBezTo>
                <a:cubicBezTo>
                  <a:pt x="6596102" y="1179491"/>
                  <a:pt x="6583388" y="1182189"/>
                  <a:pt x="6571131" y="1187586"/>
                </a:cubicBezTo>
                <a:cubicBezTo>
                  <a:pt x="6558875" y="1192982"/>
                  <a:pt x="6548036" y="1199934"/>
                  <a:pt x="6538615" y="1208440"/>
                </a:cubicBezTo>
                <a:cubicBezTo>
                  <a:pt x="6529194" y="1216947"/>
                  <a:pt x="6521648" y="1226322"/>
                  <a:pt x="6515977" y="1236567"/>
                </a:cubicBezTo>
                <a:cubicBezTo>
                  <a:pt x="6510306" y="1246811"/>
                  <a:pt x="6507470" y="1256781"/>
                  <a:pt x="6507470" y="1266476"/>
                </a:cubicBezTo>
                <a:cubicBezTo>
                  <a:pt x="6507470" y="1272331"/>
                  <a:pt x="6508248" y="1277224"/>
                  <a:pt x="6509803" y="1281157"/>
                </a:cubicBezTo>
                <a:cubicBezTo>
                  <a:pt x="6511358" y="1285090"/>
                  <a:pt x="6513370" y="1288337"/>
                  <a:pt x="6515839" y="1290898"/>
                </a:cubicBezTo>
                <a:cubicBezTo>
                  <a:pt x="6518309" y="1293459"/>
                  <a:pt x="6521099" y="1295288"/>
                  <a:pt x="6524209" y="1296386"/>
                </a:cubicBezTo>
                <a:cubicBezTo>
                  <a:pt x="6527319" y="1297484"/>
                  <a:pt x="6530520" y="1298032"/>
                  <a:pt x="6533813" y="1298032"/>
                </a:cubicBezTo>
                <a:cubicBezTo>
                  <a:pt x="6537654" y="1298032"/>
                  <a:pt x="6541633" y="1296935"/>
                  <a:pt x="6545749" y="1294740"/>
                </a:cubicBezTo>
                <a:cubicBezTo>
                  <a:pt x="6549865" y="1292544"/>
                  <a:pt x="6554027" y="1290075"/>
                  <a:pt x="6558235" y="1287331"/>
                </a:cubicBezTo>
                <a:cubicBezTo>
                  <a:pt x="6562442" y="1284587"/>
                  <a:pt x="6566604" y="1282117"/>
                  <a:pt x="6570720" y="1279922"/>
                </a:cubicBezTo>
                <a:cubicBezTo>
                  <a:pt x="6574836" y="1277727"/>
                  <a:pt x="6578723" y="1276629"/>
                  <a:pt x="6582382" y="1276629"/>
                </a:cubicBezTo>
                <a:cubicBezTo>
                  <a:pt x="6588602" y="1276629"/>
                  <a:pt x="6594090" y="1278368"/>
                  <a:pt x="6598846" y="1281843"/>
                </a:cubicBezTo>
                <a:cubicBezTo>
                  <a:pt x="6603603" y="1285319"/>
                  <a:pt x="6605980" y="1290167"/>
                  <a:pt x="6605980" y="1296386"/>
                </a:cubicBezTo>
                <a:cubicBezTo>
                  <a:pt x="6605980" y="1299130"/>
                  <a:pt x="6602139" y="1304573"/>
                  <a:pt x="6594456" y="1312713"/>
                </a:cubicBezTo>
                <a:cubicBezTo>
                  <a:pt x="6586772" y="1320854"/>
                  <a:pt x="6574882" y="1332607"/>
                  <a:pt x="6558783" y="1347974"/>
                </a:cubicBezTo>
                <a:lnTo>
                  <a:pt x="6591712" y="1365536"/>
                </a:lnTo>
                <a:lnTo>
                  <a:pt x="6703667" y="1257970"/>
                </a:lnTo>
                <a:cubicBezTo>
                  <a:pt x="6705863" y="1260714"/>
                  <a:pt x="6708195" y="1264052"/>
                  <a:pt x="6710665" y="1267985"/>
                </a:cubicBezTo>
                <a:cubicBezTo>
                  <a:pt x="6713134" y="1271919"/>
                  <a:pt x="6715467" y="1276035"/>
                  <a:pt x="6717662" y="1280334"/>
                </a:cubicBezTo>
                <a:cubicBezTo>
                  <a:pt x="6719857" y="1284633"/>
                  <a:pt x="6721641" y="1288978"/>
                  <a:pt x="6723013" y="1293368"/>
                </a:cubicBezTo>
                <a:cubicBezTo>
                  <a:pt x="6724385" y="1297758"/>
                  <a:pt x="6725071" y="1301691"/>
                  <a:pt x="6725071" y="1305167"/>
                </a:cubicBezTo>
                <a:lnTo>
                  <a:pt x="6725071" y="1463222"/>
                </a:lnTo>
                <a:lnTo>
                  <a:pt x="6747023" y="1484625"/>
                </a:lnTo>
                <a:lnTo>
                  <a:pt x="6747023" y="1199522"/>
                </a:lnTo>
                <a:lnTo>
                  <a:pt x="6786360" y="1199522"/>
                </a:lnTo>
                <a:lnTo>
                  <a:pt x="6794318" y="1199522"/>
                </a:lnTo>
                <a:cubicBezTo>
                  <a:pt x="6797428" y="1200071"/>
                  <a:pt x="6800949" y="1202358"/>
                  <a:pt x="6804882" y="1206382"/>
                </a:cubicBezTo>
                <a:cubicBezTo>
                  <a:pt x="6808816" y="1210407"/>
                  <a:pt x="6812474" y="1214981"/>
                  <a:pt x="6815858" y="1220102"/>
                </a:cubicBezTo>
                <a:cubicBezTo>
                  <a:pt x="6819243" y="1225225"/>
                  <a:pt x="6822124" y="1230255"/>
                  <a:pt x="6824502" y="1235195"/>
                </a:cubicBezTo>
                <a:cubicBezTo>
                  <a:pt x="6826880" y="1240134"/>
                  <a:pt x="6828069" y="1243792"/>
                  <a:pt x="6828069" y="1246170"/>
                </a:cubicBezTo>
                <a:lnTo>
                  <a:pt x="6828069" y="1467612"/>
                </a:lnTo>
                <a:lnTo>
                  <a:pt x="6850021" y="1487369"/>
                </a:lnTo>
                <a:lnTo>
                  <a:pt x="6850021" y="1199522"/>
                </a:lnTo>
                <a:lnTo>
                  <a:pt x="6891135" y="1199522"/>
                </a:lnTo>
                <a:lnTo>
                  <a:pt x="6906274" y="1199522"/>
                </a:lnTo>
                <a:lnTo>
                  <a:pt x="7044526" y="1199522"/>
                </a:lnTo>
                <a:lnTo>
                  <a:pt x="7044526" y="1218730"/>
                </a:lnTo>
                <a:lnTo>
                  <a:pt x="6897995" y="1309283"/>
                </a:lnTo>
                <a:lnTo>
                  <a:pt x="6923789" y="1345779"/>
                </a:lnTo>
                <a:cubicBezTo>
                  <a:pt x="6939887" y="1347791"/>
                  <a:pt x="6954659" y="1351907"/>
                  <a:pt x="6968105" y="1358126"/>
                </a:cubicBezTo>
                <a:cubicBezTo>
                  <a:pt x="6981551" y="1364347"/>
                  <a:pt x="6993761" y="1372944"/>
                  <a:pt x="7004737" y="1383920"/>
                </a:cubicBezTo>
                <a:cubicBezTo>
                  <a:pt x="7015714" y="1394897"/>
                  <a:pt x="7025547" y="1407839"/>
                  <a:pt x="7034236" y="1422748"/>
                </a:cubicBezTo>
                <a:cubicBezTo>
                  <a:pt x="7042925" y="1437658"/>
                  <a:pt x="7050106" y="1455082"/>
                  <a:pt x="7055776" y="1475021"/>
                </a:cubicBezTo>
                <a:lnTo>
                  <a:pt x="7066478" y="1485174"/>
                </a:lnTo>
                <a:lnTo>
                  <a:pt x="7066478" y="1199522"/>
                </a:lnTo>
                <a:lnTo>
                  <a:pt x="7100685" y="1199522"/>
                </a:lnTo>
                <a:lnTo>
                  <a:pt x="7122730" y="1199522"/>
                </a:lnTo>
                <a:lnTo>
                  <a:pt x="7188494" y="1199522"/>
                </a:lnTo>
                <a:cubicBezTo>
                  <a:pt x="7180810" y="1206108"/>
                  <a:pt x="7173356" y="1214157"/>
                  <a:pt x="7166130" y="1223670"/>
                </a:cubicBezTo>
                <a:cubicBezTo>
                  <a:pt x="7158904" y="1233182"/>
                  <a:pt x="7152547" y="1243747"/>
                  <a:pt x="7147059" y="1255363"/>
                </a:cubicBezTo>
                <a:cubicBezTo>
                  <a:pt x="7141571" y="1266980"/>
                  <a:pt x="7137181" y="1279510"/>
                  <a:pt x="7133888" y="1292956"/>
                </a:cubicBezTo>
                <a:cubicBezTo>
                  <a:pt x="7130595" y="1306402"/>
                  <a:pt x="7128949" y="1320442"/>
                  <a:pt x="7128949" y="1335077"/>
                </a:cubicBezTo>
                <a:cubicBezTo>
                  <a:pt x="7128949" y="1348797"/>
                  <a:pt x="7129680" y="1361099"/>
                  <a:pt x="7131144" y="1371984"/>
                </a:cubicBezTo>
                <a:cubicBezTo>
                  <a:pt x="7132608" y="1382868"/>
                  <a:pt x="7134482" y="1392655"/>
                  <a:pt x="7136769" y="1401345"/>
                </a:cubicBezTo>
                <a:cubicBezTo>
                  <a:pt x="7139056" y="1410034"/>
                  <a:pt x="7141663" y="1417626"/>
                  <a:pt x="7144589" y="1424121"/>
                </a:cubicBezTo>
                <a:cubicBezTo>
                  <a:pt x="7147517" y="1430615"/>
                  <a:pt x="7150352" y="1436148"/>
                  <a:pt x="7153096" y="1440722"/>
                </a:cubicBezTo>
                <a:cubicBezTo>
                  <a:pt x="7156937" y="1447124"/>
                  <a:pt x="7161511" y="1453161"/>
                  <a:pt x="7166816" y="1458832"/>
                </a:cubicBezTo>
                <a:cubicBezTo>
                  <a:pt x="7172121" y="1464502"/>
                  <a:pt x="7177975" y="1469487"/>
                  <a:pt x="7184378" y="1473786"/>
                </a:cubicBezTo>
                <a:cubicBezTo>
                  <a:pt x="7190781" y="1478085"/>
                  <a:pt x="7197778" y="1481515"/>
                  <a:pt x="7205369" y="1484076"/>
                </a:cubicBezTo>
                <a:cubicBezTo>
                  <a:pt x="7212961" y="1486637"/>
                  <a:pt x="7220873" y="1487918"/>
                  <a:pt x="7229105" y="1487918"/>
                </a:cubicBezTo>
                <a:cubicBezTo>
                  <a:pt x="7235691" y="1487918"/>
                  <a:pt x="7241499" y="1486820"/>
                  <a:pt x="7246530" y="1484625"/>
                </a:cubicBezTo>
                <a:cubicBezTo>
                  <a:pt x="7251561" y="1482430"/>
                  <a:pt x="7255768" y="1479549"/>
                  <a:pt x="7259152" y="1475981"/>
                </a:cubicBezTo>
                <a:cubicBezTo>
                  <a:pt x="7262537" y="1472414"/>
                  <a:pt x="7265098" y="1468390"/>
                  <a:pt x="7266835" y="1463908"/>
                </a:cubicBezTo>
                <a:cubicBezTo>
                  <a:pt x="7268574" y="1459426"/>
                  <a:pt x="7269442" y="1454899"/>
                  <a:pt x="7269442" y="1450326"/>
                </a:cubicBezTo>
                <a:cubicBezTo>
                  <a:pt x="7269442" y="1445203"/>
                  <a:pt x="7268528" y="1440493"/>
                  <a:pt x="7266698" y="1436194"/>
                </a:cubicBezTo>
                <a:cubicBezTo>
                  <a:pt x="7264869" y="1431895"/>
                  <a:pt x="7262445" y="1428145"/>
                  <a:pt x="7259427" y="1424943"/>
                </a:cubicBezTo>
                <a:cubicBezTo>
                  <a:pt x="7256408" y="1421742"/>
                  <a:pt x="7252887" y="1419273"/>
                  <a:pt x="7248862" y="1417535"/>
                </a:cubicBezTo>
                <a:cubicBezTo>
                  <a:pt x="7244838" y="1415796"/>
                  <a:pt x="7240630" y="1414928"/>
                  <a:pt x="7236240" y="1414928"/>
                </a:cubicBezTo>
                <a:cubicBezTo>
                  <a:pt x="7232581" y="1414928"/>
                  <a:pt x="7228785" y="1415294"/>
                  <a:pt x="7224852" y="1416026"/>
                </a:cubicBezTo>
                <a:cubicBezTo>
                  <a:pt x="7220919" y="1416757"/>
                  <a:pt x="7217215" y="1418266"/>
                  <a:pt x="7213739" y="1420553"/>
                </a:cubicBezTo>
                <a:cubicBezTo>
                  <a:pt x="7210263" y="1422839"/>
                  <a:pt x="7207427" y="1426087"/>
                  <a:pt x="7205232" y="1430294"/>
                </a:cubicBezTo>
                <a:cubicBezTo>
                  <a:pt x="7203037" y="1434502"/>
                  <a:pt x="7201939" y="1439990"/>
                  <a:pt x="7201939" y="1446758"/>
                </a:cubicBezTo>
                <a:cubicBezTo>
                  <a:pt x="7201939" y="1447856"/>
                  <a:pt x="7201985" y="1448954"/>
                  <a:pt x="7202077" y="1450051"/>
                </a:cubicBezTo>
                <a:cubicBezTo>
                  <a:pt x="7202168" y="1451149"/>
                  <a:pt x="7202306" y="1452338"/>
                  <a:pt x="7202488" y="1453618"/>
                </a:cubicBezTo>
                <a:cubicBezTo>
                  <a:pt x="7194988" y="1452155"/>
                  <a:pt x="7187991" y="1448954"/>
                  <a:pt x="7181496" y="1444014"/>
                </a:cubicBezTo>
                <a:cubicBezTo>
                  <a:pt x="7175003" y="1439075"/>
                  <a:pt x="7169377" y="1432535"/>
                  <a:pt x="7164621" y="1424395"/>
                </a:cubicBezTo>
                <a:cubicBezTo>
                  <a:pt x="7159865" y="1416254"/>
                  <a:pt x="7156114" y="1406650"/>
                  <a:pt x="7153370" y="1395582"/>
                </a:cubicBezTo>
                <a:cubicBezTo>
                  <a:pt x="7150626" y="1384515"/>
                  <a:pt x="7149254" y="1372213"/>
                  <a:pt x="7149254" y="1358675"/>
                </a:cubicBezTo>
                <a:cubicBezTo>
                  <a:pt x="7149254" y="1344772"/>
                  <a:pt x="7151130" y="1331189"/>
                  <a:pt x="7154879" y="1317927"/>
                </a:cubicBezTo>
                <a:cubicBezTo>
                  <a:pt x="7158630" y="1304664"/>
                  <a:pt x="7163660" y="1292133"/>
                  <a:pt x="7169972" y="1280334"/>
                </a:cubicBezTo>
                <a:cubicBezTo>
                  <a:pt x="7176283" y="1268534"/>
                  <a:pt x="7183600" y="1257696"/>
                  <a:pt x="7191924" y="1247817"/>
                </a:cubicBezTo>
                <a:cubicBezTo>
                  <a:pt x="7200248" y="1237939"/>
                  <a:pt x="7209029" y="1229432"/>
                  <a:pt x="7218266" y="1222298"/>
                </a:cubicBezTo>
                <a:cubicBezTo>
                  <a:pt x="7227505" y="1215163"/>
                  <a:pt x="7236972" y="1209584"/>
                  <a:pt x="7246667" y="1205559"/>
                </a:cubicBezTo>
                <a:cubicBezTo>
                  <a:pt x="7256363" y="1201535"/>
                  <a:pt x="7265601" y="1199522"/>
                  <a:pt x="7274381" y="1199522"/>
                </a:cubicBezTo>
                <a:lnTo>
                  <a:pt x="7281660" y="1199522"/>
                </a:lnTo>
                <a:lnTo>
                  <a:pt x="7303742" y="1199522"/>
                </a:lnTo>
                <a:lnTo>
                  <a:pt x="7435051" y="1199522"/>
                </a:lnTo>
                <a:lnTo>
                  <a:pt x="7435051" y="1218730"/>
                </a:lnTo>
                <a:lnTo>
                  <a:pt x="7288520" y="1309283"/>
                </a:lnTo>
                <a:lnTo>
                  <a:pt x="7314314" y="1345779"/>
                </a:lnTo>
                <a:cubicBezTo>
                  <a:pt x="7330412" y="1347791"/>
                  <a:pt x="7345184" y="1351907"/>
                  <a:pt x="7358630" y="1358126"/>
                </a:cubicBezTo>
                <a:cubicBezTo>
                  <a:pt x="7372076" y="1364347"/>
                  <a:pt x="7384286" y="1372944"/>
                  <a:pt x="7395262" y="1383920"/>
                </a:cubicBezTo>
                <a:cubicBezTo>
                  <a:pt x="7406239" y="1394897"/>
                  <a:pt x="7416072" y="1407839"/>
                  <a:pt x="7424761" y="1422748"/>
                </a:cubicBezTo>
                <a:cubicBezTo>
                  <a:pt x="7433450" y="1437658"/>
                  <a:pt x="7440631" y="1455082"/>
                  <a:pt x="7446301" y="1475021"/>
                </a:cubicBezTo>
                <a:lnTo>
                  <a:pt x="7457003" y="1485174"/>
                </a:lnTo>
                <a:lnTo>
                  <a:pt x="7457003" y="1199522"/>
                </a:lnTo>
                <a:lnTo>
                  <a:pt x="7513255" y="1199522"/>
                </a:lnTo>
                <a:lnTo>
                  <a:pt x="7498163" y="1178942"/>
                </a:lnTo>
                <a:lnTo>
                  <a:pt x="7288650" y="1178942"/>
                </a:lnTo>
                <a:lnTo>
                  <a:pt x="7266568" y="1178942"/>
                </a:lnTo>
                <a:lnTo>
                  <a:pt x="7107638" y="1178942"/>
                </a:lnTo>
                <a:lnTo>
                  <a:pt x="7085593" y="1178942"/>
                </a:lnTo>
                <a:lnTo>
                  <a:pt x="6891182" y="1178942"/>
                </a:lnTo>
                <a:lnTo>
                  <a:pt x="6876043" y="1178942"/>
                </a:lnTo>
                <a:lnTo>
                  <a:pt x="6849747" y="1178942"/>
                </a:lnTo>
                <a:cubicBezTo>
                  <a:pt x="6848649" y="1175650"/>
                  <a:pt x="6847552" y="1171350"/>
                  <a:pt x="6846454" y="1166045"/>
                </a:cubicBezTo>
                <a:cubicBezTo>
                  <a:pt x="6845357" y="1160740"/>
                  <a:pt x="6844030" y="1155343"/>
                  <a:pt x="6842475" y="1149855"/>
                </a:cubicBezTo>
                <a:cubicBezTo>
                  <a:pt x="6840921" y="1144367"/>
                  <a:pt x="6839000" y="1139337"/>
                  <a:pt x="6836713" y="1134763"/>
                </a:cubicBezTo>
                <a:cubicBezTo>
                  <a:pt x="6834426" y="1130190"/>
                  <a:pt x="6831545" y="1127080"/>
                  <a:pt x="6828069" y="1125434"/>
                </a:cubicBezTo>
                <a:lnTo>
                  <a:pt x="6828069" y="1215712"/>
                </a:lnTo>
                <a:cubicBezTo>
                  <a:pt x="6824960" y="1210224"/>
                  <a:pt x="6822170" y="1205422"/>
                  <a:pt x="6819700" y="1201306"/>
                </a:cubicBezTo>
                <a:cubicBezTo>
                  <a:pt x="6817230" y="1197190"/>
                  <a:pt x="6814624" y="1193668"/>
                  <a:pt x="6811879" y="1190741"/>
                </a:cubicBezTo>
                <a:cubicBezTo>
                  <a:pt x="6809135" y="1187814"/>
                  <a:pt x="6806117" y="1185391"/>
                  <a:pt x="6802824" y="1183470"/>
                </a:cubicBezTo>
                <a:cubicBezTo>
                  <a:pt x="6799531" y="1181549"/>
                  <a:pt x="6795599" y="1180040"/>
                  <a:pt x="6791025" y="1178942"/>
                </a:cubicBezTo>
                <a:lnTo>
                  <a:pt x="6788183" y="1178942"/>
                </a:lnTo>
                <a:lnTo>
                  <a:pt x="6771268" y="1178942"/>
                </a:lnTo>
                <a:lnTo>
                  <a:pt x="6746749" y="1178942"/>
                </a:lnTo>
                <a:cubicBezTo>
                  <a:pt x="6745651" y="1175650"/>
                  <a:pt x="6744553" y="1171350"/>
                  <a:pt x="6743456" y="1166045"/>
                </a:cubicBezTo>
                <a:cubicBezTo>
                  <a:pt x="6742358" y="1160740"/>
                  <a:pt x="6741032" y="1155343"/>
                  <a:pt x="6739477" y="1149855"/>
                </a:cubicBezTo>
                <a:cubicBezTo>
                  <a:pt x="6737922" y="1144367"/>
                  <a:pt x="6736002" y="1139337"/>
                  <a:pt x="6733714" y="1134763"/>
                </a:cubicBezTo>
                <a:cubicBezTo>
                  <a:pt x="6731428" y="1130190"/>
                  <a:pt x="6728547" y="1127080"/>
                  <a:pt x="6725071" y="1125434"/>
                </a:cubicBezTo>
                <a:close/>
                <a:moveTo>
                  <a:pt x="5075469" y="1125434"/>
                </a:moveTo>
                <a:lnTo>
                  <a:pt x="5075469" y="1215712"/>
                </a:lnTo>
                <a:cubicBezTo>
                  <a:pt x="5072360" y="1210224"/>
                  <a:pt x="5069570" y="1205422"/>
                  <a:pt x="5067100" y="1201306"/>
                </a:cubicBezTo>
                <a:cubicBezTo>
                  <a:pt x="5064630" y="1197190"/>
                  <a:pt x="5062024" y="1193668"/>
                  <a:pt x="5059279" y="1190741"/>
                </a:cubicBezTo>
                <a:cubicBezTo>
                  <a:pt x="5056535" y="1187814"/>
                  <a:pt x="5053517" y="1185391"/>
                  <a:pt x="5050224" y="1183470"/>
                </a:cubicBezTo>
                <a:lnTo>
                  <a:pt x="5038503" y="1178972"/>
                </a:lnTo>
                <a:lnTo>
                  <a:pt x="5038481" y="1178942"/>
                </a:lnTo>
                <a:lnTo>
                  <a:pt x="5038425" y="1178942"/>
                </a:lnTo>
                <a:lnTo>
                  <a:pt x="5018668" y="1178942"/>
                </a:lnTo>
                <a:lnTo>
                  <a:pt x="4780543" y="1178942"/>
                </a:lnTo>
                <a:lnTo>
                  <a:pt x="4795635" y="1199522"/>
                </a:lnTo>
                <a:lnTo>
                  <a:pt x="4803044" y="1199522"/>
                </a:lnTo>
                <a:lnTo>
                  <a:pt x="4809904" y="1219279"/>
                </a:lnTo>
                <a:cubicBezTo>
                  <a:pt x="4812831" y="1221109"/>
                  <a:pt x="4817542" y="1222755"/>
                  <a:pt x="4824036" y="1224218"/>
                </a:cubicBezTo>
                <a:cubicBezTo>
                  <a:pt x="4830530" y="1225682"/>
                  <a:pt x="4838030" y="1227831"/>
                  <a:pt x="4846537" y="1230667"/>
                </a:cubicBezTo>
                <a:cubicBezTo>
                  <a:pt x="4855043" y="1233502"/>
                  <a:pt x="4864053" y="1237481"/>
                  <a:pt x="4873566" y="1242603"/>
                </a:cubicBezTo>
                <a:cubicBezTo>
                  <a:pt x="4883078" y="1247726"/>
                  <a:pt x="4892316" y="1254952"/>
                  <a:pt x="4901280" y="1264281"/>
                </a:cubicBezTo>
                <a:lnTo>
                  <a:pt x="4824448" y="1331235"/>
                </a:lnTo>
                <a:lnTo>
                  <a:pt x="4850241" y="1367182"/>
                </a:lnTo>
                <a:cubicBezTo>
                  <a:pt x="4851339" y="1366999"/>
                  <a:pt x="4852482" y="1366907"/>
                  <a:pt x="4853671" y="1366907"/>
                </a:cubicBezTo>
                <a:cubicBezTo>
                  <a:pt x="4854860" y="1366907"/>
                  <a:pt x="4856095" y="1366907"/>
                  <a:pt x="4857376" y="1366907"/>
                </a:cubicBezTo>
                <a:cubicBezTo>
                  <a:pt x="4866157" y="1366907"/>
                  <a:pt x="4874983" y="1368417"/>
                  <a:pt x="4883856" y="1371435"/>
                </a:cubicBezTo>
                <a:cubicBezTo>
                  <a:pt x="4892728" y="1374453"/>
                  <a:pt x="4901097" y="1378067"/>
                  <a:pt x="4908963" y="1382274"/>
                </a:cubicBezTo>
                <a:cubicBezTo>
                  <a:pt x="4916829" y="1386481"/>
                  <a:pt x="4923735" y="1390826"/>
                  <a:pt x="4929681" y="1395308"/>
                </a:cubicBezTo>
                <a:cubicBezTo>
                  <a:pt x="4935626" y="1399790"/>
                  <a:pt x="4940062" y="1403494"/>
                  <a:pt x="4942989" y="1406421"/>
                </a:cubicBezTo>
                <a:cubicBezTo>
                  <a:pt x="4949575" y="1413007"/>
                  <a:pt x="4955154" y="1419455"/>
                  <a:pt x="4959728" y="1425767"/>
                </a:cubicBezTo>
                <a:cubicBezTo>
                  <a:pt x="4964301" y="1432078"/>
                  <a:pt x="4968234" y="1438115"/>
                  <a:pt x="4971527" y="1443877"/>
                </a:cubicBezTo>
                <a:cubicBezTo>
                  <a:pt x="4974820" y="1449640"/>
                  <a:pt x="4977609" y="1454944"/>
                  <a:pt x="4979896" y="1459793"/>
                </a:cubicBezTo>
                <a:cubicBezTo>
                  <a:pt x="4982183" y="1464639"/>
                  <a:pt x="4984332" y="1468893"/>
                  <a:pt x="4986345" y="1472551"/>
                </a:cubicBezTo>
                <a:lnTo>
                  <a:pt x="4997321" y="1484625"/>
                </a:lnTo>
                <a:lnTo>
                  <a:pt x="4997321" y="1199522"/>
                </a:lnTo>
                <a:lnTo>
                  <a:pt x="5033760" y="1199522"/>
                </a:lnTo>
                <a:lnTo>
                  <a:pt x="5041718" y="1199522"/>
                </a:lnTo>
                <a:cubicBezTo>
                  <a:pt x="5044828" y="1200071"/>
                  <a:pt x="5048349" y="1202358"/>
                  <a:pt x="5052282" y="1206382"/>
                </a:cubicBezTo>
                <a:cubicBezTo>
                  <a:pt x="5056216" y="1210407"/>
                  <a:pt x="5059874" y="1214981"/>
                  <a:pt x="5063258" y="1220102"/>
                </a:cubicBezTo>
                <a:cubicBezTo>
                  <a:pt x="5066643" y="1225225"/>
                  <a:pt x="5069524" y="1230255"/>
                  <a:pt x="5071902" y="1235195"/>
                </a:cubicBezTo>
                <a:cubicBezTo>
                  <a:pt x="5074280" y="1240134"/>
                  <a:pt x="5075469" y="1243792"/>
                  <a:pt x="5075469" y="1246170"/>
                </a:cubicBezTo>
                <a:lnTo>
                  <a:pt x="5075469" y="1467612"/>
                </a:lnTo>
                <a:lnTo>
                  <a:pt x="5097421" y="1487369"/>
                </a:lnTo>
                <a:lnTo>
                  <a:pt x="5097421" y="1199522"/>
                </a:lnTo>
                <a:lnTo>
                  <a:pt x="5153674" y="1199522"/>
                </a:lnTo>
                <a:lnTo>
                  <a:pt x="5138582" y="1178942"/>
                </a:lnTo>
                <a:lnTo>
                  <a:pt x="5097147" y="1178942"/>
                </a:lnTo>
                <a:cubicBezTo>
                  <a:pt x="5096049" y="1175650"/>
                  <a:pt x="5094952" y="1171350"/>
                  <a:pt x="5093854" y="1166045"/>
                </a:cubicBezTo>
                <a:cubicBezTo>
                  <a:pt x="5092757" y="1160740"/>
                  <a:pt x="5091430" y="1155343"/>
                  <a:pt x="5089875" y="1149855"/>
                </a:cubicBezTo>
                <a:cubicBezTo>
                  <a:pt x="5088321" y="1144367"/>
                  <a:pt x="5086400" y="1139337"/>
                  <a:pt x="5084113" y="1134763"/>
                </a:cubicBezTo>
                <a:cubicBezTo>
                  <a:pt x="5081826" y="1130190"/>
                  <a:pt x="5078945" y="1127080"/>
                  <a:pt x="5075469" y="1125434"/>
                </a:cubicBezTo>
                <a:close/>
                <a:moveTo>
                  <a:pt x="4618269" y="1125434"/>
                </a:moveTo>
                <a:lnTo>
                  <a:pt x="4618269" y="1215712"/>
                </a:lnTo>
                <a:cubicBezTo>
                  <a:pt x="4615160" y="1210224"/>
                  <a:pt x="4612370" y="1205422"/>
                  <a:pt x="4609900" y="1201306"/>
                </a:cubicBezTo>
                <a:cubicBezTo>
                  <a:pt x="4607431" y="1197190"/>
                  <a:pt x="4604824" y="1193668"/>
                  <a:pt x="4602080" y="1190741"/>
                </a:cubicBezTo>
                <a:cubicBezTo>
                  <a:pt x="4599336" y="1187814"/>
                  <a:pt x="4596317" y="1185391"/>
                  <a:pt x="4593025" y="1183470"/>
                </a:cubicBezTo>
                <a:lnTo>
                  <a:pt x="4581303" y="1178972"/>
                </a:lnTo>
                <a:lnTo>
                  <a:pt x="4581281" y="1178942"/>
                </a:lnTo>
                <a:lnTo>
                  <a:pt x="4581225" y="1178942"/>
                </a:lnTo>
                <a:lnTo>
                  <a:pt x="4561468" y="1178942"/>
                </a:lnTo>
                <a:lnTo>
                  <a:pt x="4323343" y="1178942"/>
                </a:lnTo>
                <a:lnTo>
                  <a:pt x="4338435" y="1199522"/>
                </a:lnTo>
                <a:lnTo>
                  <a:pt x="4345844" y="1199522"/>
                </a:lnTo>
                <a:lnTo>
                  <a:pt x="4352704" y="1219279"/>
                </a:lnTo>
                <a:cubicBezTo>
                  <a:pt x="4355631" y="1221109"/>
                  <a:pt x="4360342" y="1222755"/>
                  <a:pt x="4366836" y="1224218"/>
                </a:cubicBezTo>
                <a:cubicBezTo>
                  <a:pt x="4373330" y="1225682"/>
                  <a:pt x="4380830" y="1227831"/>
                  <a:pt x="4389337" y="1230667"/>
                </a:cubicBezTo>
                <a:cubicBezTo>
                  <a:pt x="4397843" y="1233502"/>
                  <a:pt x="4406853" y="1237481"/>
                  <a:pt x="4416366" y="1242603"/>
                </a:cubicBezTo>
                <a:cubicBezTo>
                  <a:pt x="4425878" y="1247726"/>
                  <a:pt x="4435116" y="1254952"/>
                  <a:pt x="4444080" y="1264281"/>
                </a:cubicBezTo>
                <a:lnTo>
                  <a:pt x="4367248" y="1331235"/>
                </a:lnTo>
                <a:lnTo>
                  <a:pt x="4393041" y="1367182"/>
                </a:lnTo>
                <a:cubicBezTo>
                  <a:pt x="4394139" y="1366999"/>
                  <a:pt x="4395282" y="1366907"/>
                  <a:pt x="4396471" y="1366907"/>
                </a:cubicBezTo>
                <a:cubicBezTo>
                  <a:pt x="4397660" y="1366907"/>
                  <a:pt x="4398895" y="1366907"/>
                  <a:pt x="4400176" y="1366907"/>
                </a:cubicBezTo>
                <a:cubicBezTo>
                  <a:pt x="4408957" y="1366907"/>
                  <a:pt x="4417783" y="1368417"/>
                  <a:pt x="4426656" y="1371435"/>
                </a:cubicBezTo>
                <a:cubicBezTo>
                  <a:pt x="4435528" y="1374453"/>
                  <a:pt x="4443897" y="1378067"/>
                  <a:pt x="4451763" y="1382274"/>
                </a:cubicBezTo>
                <a:cubicBezTo>
                  <a:pt x="4459629" y="1386481"/>
                  <a:pt x="4466535" y="1390826"/>
                  <a:pt x="4472481" y="1395308"/>
                </a:cubicBezTo>
                <a:cubicBezTo>
                  <a:pt x="4478426" y="1399790"/>
                  <a:pt x="4482862" y="1403494"/>
                  <a:pt x="4485789" y="1406421"/>
                </a:cubicBezTo>
                <a:cubicBezTo>
                  <a:pt x="4492375" y="1413007"/>
                  <a:pt x="4497954" y="1419455"/>
                  <a:pt x="4502528" y="1425767"/>
                </a:cubicBezTo>
                <a:cubicBezTo>
                  <a:pt x="4507101" y="1432078"/>
                  <a:pt x="4511034" y="1438115"/>
                  <a:pt x="4514327" y="1443877"/>
                </a:cubicBezTo>
                <a:cubicBezTo>
                  <a:pt x="4517620" y="1449640"/>
                  <a:pt x="4520409" y="1454944"/>
                  <a:pt x="4522696" y="1459793"/>
                </a:cubicBezTo>
                <a:cubicBezTo>
                  <a:pt x="4524983" y="1464639"/>
                  <a:pt x="4527132" y="1468893"/>
                  <a:pt x="4529145" y="1472551"/>
                </a:cubicBezTo>
                <a:lnTo>
                  <a:pt x="4540121" y="1484625"/>
                </a:lnTo>
                <a:lnTo>
                  <a:pt x="4540121" y="1199522"/>
                </a:lnTo>
                <a:lnTo>
                  <a:pt x="4576560" y="1199522"/>
                </a:lnTo>
                <a:lnTo>
                  <a:pt x="4584518" y="1199522"/>
                </a:lnTo>
                <a:cubicBezTo>
                  <a:pt x="4587628" y="1200071"/>
                  <a:pt x="4591149" y="1202358"/>
                  <a:pt x="4595083" y="1206382"/>
                </a:cubicBezTo>
                <a:cubicBezTo>
                  <a:pt x="4599015" y="1210407"/>
                  <a:pt x="4602674" y="1214981"/>
                  <a:pt x="4606059" y="1220102"/>
                </a:cubicBezTo>
                <a:cubicBezTo>
                  <a:pt x="4609443" y="1225225"/>
                  <a:pt x="4612324" y="1230255"/>
                  <a:pt x="4614702" y="1235195"/>
                </a:cubicBezTo>
                <a:cubicBezTo>
                  <a:pt x="4617080" y="1240134"/>
                  <a:pt x="4618269" y="1243792"/>
                  <a:pt x="4618269" y="1246170"/>
                </a:cubicBezTo>
                <a:lnTo>
                  <a:pt x="4618269" y="1467612"/>
                </a:lnTo>
                <a:lnTo>
                  <a:pt x="4640222" y="1487369"/>
                </a:lnTo>
                <a:lnTo>
                  <a:pt x="4640222" y="1199522"/>
                </a:lnTo>
                <a:lnTo>
                  <a:pt x="4696474" y="1199522"/>
                </a:lnTo>
                <a:lnTo>
                  <a:pt x="4681382" y="1178942"/>
                </a:lnTo>
                <a:lnTo>
                  <a:pt x="4639947" y="1178942"/>
                </a:lnTo>
                <a:cubicBezTo>
                  <a:pt x="4638850" y="1175650"/>
                  <a:pt x="4637752" y="1171350"/>
                  <a:pt x="4636654" y="1166045"/>
                </a:cubicBezTo>
                <a:cubicBezTo>
                  <a:pt x="4635557" y="1160740"/>
                  <a:pt x="4634230" y="1155343"/>
                  <a:pt x="4632676" y="1149855"/>
                </a:cubicBezTo>
                <a:cubicBezTo>
                  <a:pt x="4631120" y="1144367"/>
                  <a:pt x="4629200" y="1139337"/>
                  <a:pt x="4626913" y="1134763"/>
                </a:cubicBezTo>
                <a:cubicBezTo>
                  <a:pt x="4624626" y="1130190"/>
                  <a:pt x="4621745" y="1127080"/>
                  <a:pt x="4618269" y="1125434"/>
                </a:cubicBezTo>
                <a:close/>
                <a:moveTo>
                  <a:pt x="2103725" y="1125434"/>
                </a:moveTo>
                <a:lnTo>
                  <a:pt x="2103725" y="1242329"/>
                </a:lnTo>
                <a:cubicBezTo>
                  <a:pt x="2100248" y="1236109"/>
                  <a:pt x="2096042" y="1229249"/>
                  <a:pt x="2091102" y="1221749"/>
                </a:cubicBezTo>
                <a:cubicBezTo>
                  <a:pt x="2086163" y="1214248"/>
                  <a:pt x="2080675" y="1207297"/>
                  <a:pt x="2074639" y="1200894"/>
                </a:cubicBezTo>
                <a:cubicBezTo>
                  <a:pt x="2068602" y="1194491"/>
                  <a:pt x="2062153" y="1189141"/>
                  <a:pt x="2055293" y="1184842"/>
                </a:cubicBezTo>
                <a:cubicBezTo>
                  <a:pt x="2048433" y="1180543"/>
                  <a:pt x="2041345" y="1178393"/>
                  <a:pt x="2034027" y="1178393"/>
                </a:cubicBezTo>
                <a:cubicBezTo>
                  <a:pt x="2028173" y="1178393"/>
                  <a:pt x="2020444" y="1182463"/>
                  <a:pt x="2010840" y="1190605"/>
                </a:cubicBezTo>
                <a:cubicBezTo>
                  <a:pt x="2001236" y="1198745"/>
                  <a:pt x="1990397" y="1211687"/>
                  <a:pt x="1978324" y="1229432"/>
                </a:cubicBezTo>
                <a:cubicBezTo>
                  <a:pt x="1977591" y="1223395"/>
                  <a:pt x="1975670" y="1217359"/>
                  <a:pt x="1972561" y="1211321"/>
                </a:cubicBezTo>
                <a:cubicBezTo>
                  <a:pt x="1969452" y="1205285"/>
                  <a:pt x="1965609" y="1199888"/>
                  <a:pt x="1961036" y="1195132"/>
                </a:cubicBezTo>
                <a:cubicBezTo>
                  <a:pt x="1956462" y="1190376"/>
                  <a:pt x="1951386" y="1186488"/>
                  <a:pt x="1945807" y="1183470"/>
                </a:cubicBezTo>
                <a:cubicBezTo>
                  <a:pt x="1940227" y="1180452"/>
                  <a:pt x="1934602" y="1178942"/>
                  <a:pt x="1928931" y="1178942"/>
                </a:cubicBezTo>
                <a:lnTo>
                  <a:pt x="1897504" y="1178942"/>
                </a:lnTo>
                <a:lnTo>
                  <a:pt x="1875422" y="1178942"/>
                </a:lnTo>
                <a:lnTo>
                  <a:pt x="1841801" y="1178942"/>
                </a:lnTo>
                <a:cubicBezTo>
                  <a:pt x="1833752" y="1178942"/>
                  <a:pt x="1826298" y="1179399"/>
                  <a:pt x="1819438" y="1180315"/>
                </a:cubicBezTo>
                <a:cubicBezTo>
                  <a:pt x="1812578" y="1181229"/>
                  <a:pt x="1806038" y="1182829"/>
                  <a:pt x="1799818" y="1185116"/>
                </a:cubicBezTo>
                <a:cubicBezTo>
                  <a:pt x="1793597" y="1187403"/>
                  <a:pt x="1787470" y="1190605"/>
                  <a:pt x="1781431" y="1194720"/>
                </a:cubicBezTo>
                <a:cubicBezTo>
                  <a:pt x="1775396" y="1198836"/>
                  <a:pt x="1769267" y="1204005"/>
                  <a:pt x="1763048" y="1210224"/>
                </a:cubicBezTo>
                <a:cubicBezTo>
                  <a:pt x="1756462" y="1216810"/>
                  <a:pt x="1750333" y="1224768"/>
                  <a:pt x="1744663" y="1234097"/>
                </a:cubicBezTo>
                <a:cubicBezTo>
                  <a:pt x="1738992" y="1243427"/>
                  <a:pt x="1734053" y="1253579"/>
                  <a:pt x="1729845" y="1264555"/>
                </a:cubicBezTo>
                <a:cubicBezTo>
                  <a:pt x="1725638" y="1275532"/>
                  <a:pt x="1722345" y="1287148"/>
                  <a:pt x="1719967" y="1299405"/>
                </a:cubicBezTo>
                <a:cubicBezTo>
                  <a:pt x="1717588" y="1311661"/>
                  <a:pt x="1716399" y="1324101"/>
                  <a:pt x="1716399" y="1336724"/>
                </a:cubicBezTo>
                <a:cubicBezTo>
                  <a:pt x="1716399" y="1356297"/>
                  <a:pt x="1717909" y="1373630"/>
                  <a:pt x="1720927" y="1388723"/>
                </a:cubicBezTo>
                <a:cubicBezTo>
                  <a:pt x="1723946" y="1403815"/>
                  <a:pt x="1728016" y="1416940"/>
                  <a:pt x="1733139" y="1428099"/>
                </a:cubicBezTo>
                <a:cubicBezTo>
                  <a:pt x="1738259" y="1439258"/>
                  <a:pt x="1744160" y="1448588"/>
                  <a:pt x="1750837" y="1456088"/>
                </a:cubicBezTo>
                <a:cubicBezTo>
                  <a:pt x="1757514" y="1463587"/>
                  <a:pt x="1764512" y="1469670"/>
                  <a:pt x="1771828" y="1474335"/>
                </a:cubicBezTo>
                <a:cubicBezTo>
                  <a:pt x="1779146" y="1479000"/>
                  <a:pt x="1786554" y="1482338"/>
                  <a:pt x="1794056" y="1484351"/>
                </a:cubicBezTo>
                <a:cubicBezTo>
                  <a:pt x="1801555" y="1486363"/>
                  <a:pt x="1808599" y="1487369"/>
                  <a:pt x="1815184" y="1487369"/>
                </a:cubicBezTo>
                <a:cubicBezTo>
                  <a:pt x="1822684" y="1487369"/>
                  <a:pt x="1829041" y="1486180"/>
                  <a:pt x="1834255" y="1483802"/>
                </a:cubicBezTo>
                <a:cubicBezTo>
                  <a:pt x="1839469" y="1481424"/>
                  <a:pt x="1843722" y="1478451"/>
                  <a:pt x="1847015" y="1474884"/>
                </a:cubicBezTo>
                <a:cubicBezTo>
                  <a:pt x="1850307" y="1471317"/>
                  <a:pt x="1852687" y="1467338"/>
                  <a:pt x="1854150" y="1462947"/>
                </a:cubicBezTo>
                <a:cubicBezTo>
                  <a:pt x="1855613" y="1458558"/>
                  <a:pt x="1856344" y="1454350"/>
                  <a:pt x="1856344" y="1450326"/>
                </a:cubicBezTo>
                <a:cubicBezTo>
                  <a:pt x="1856344" y="1445387"/>
                  <a:pt x="1855292" y="1440767"/>
                  <a:pt x="1853189" y="1436468"/>
                </a:cubicBezTo>
                <a:cubicBezTo>
                  <a:pt x="1851085" y="1432169"/>
                  <a:pt x="1848341" y="1428419"/>
                  <a:pt x="1844957" y="1425218"/>
                </a:cubicBezTo>
                <a:cubicBezTo>
                  <a:pt x="1841573" y="1422016"/>
                  <a:pt x="1837822" y="1419501"/>
                  <a:pt x="1833706" y="1417672"/>
                </a:cubicBezTo>
                <a:cubicBezTo>
                  <a:pt x="1829590" y="1415842"/>
                  <a:pt x="1825520" y="1414928"/>
                  <a:pt x="1821496" y="1414928"/>
                </a:cubicBezTo>
                <a:cubicBezTo>
                  <a:pt x="1809970" y="1414928"/>
                  <a:pt x="1801647" y="1417900"/>
                  <a:pt x="1796525" y="1423846"/>
                </a:cubicBezTo>
                <a:cubicBezTo>
                  <a:pt x="1791403" y="1429791"/>
                  <a:pt x="1788842" y="1438526"/>
                  <a:pt x="1788842" y="1450051"/>
                </a:cubicBezTo>
                <a:lnTo>
                  <a:pt x="1788842" y="1453618"/>
                </a:lnTo>
                <a:cubicBezTo>
                  <a:pt x="1779878" y="1452521"/>
                  <a:pt x="1772012" y="1448816"/>
                  <a:pt x="1765244" y="1442505"/>
                </a:cubicBezTo>
                <a:cubicBezTo>
                  <a:pt x="1758474" y="1436194"/>
                  <a:pt x="1752849" y="1428557"/>
                  <a:pt x="1748367" y="1419593"/>
                </a:cubicBezTo>
                <a:cubicBezTo>
                  <a:pt x="1743886" y="1410629"/>
                  <a:pt x="1740500" y="1400979"/>
                  <a:pt x="1738213" y="1390643"/>
                </a:cubicBezTo>
                <a:cubicBezTo>
                  <a:pt x="1735928" y="1380307"/>
                  <a:pt x="1734784" y="1370566"/>
                  <a:pt x="1734784" y="1361420"/>
                </a:cubicBezTo>
                <a:cubicBezTo>
                  <a:pt x="1734784" y="1337821"/>
                  <a:pt x="1739541" y="1315686"/>
                  <a:pt x="1749053" y="1295014"/>
                </a:cubicBezTo>
                <a:cubicBezTo>
                  <a:pt x="1758566" y="1274343"/>
                  <a:pt x="1771646" y="1255683"/>
                  <a:pt x="1788293" y="1239036"/>
                </a:cubicBezTo>
                <a:cubicBezTo>
                  <a:pt x="1793232" y="1233914"/>
                  <a:pt x="1798353" y="1228974"/>
                  <a:pt x="1803659" y="1224218"/>
                </a:cubicBezTo>
                <a:cubicBezTo>
                  <a:pt x="1808965" y="1219462"/>
                  <a:pt x="1814773" y="1215255"/>
                  <a:pt x="1821084" y="1211596"/>
                </a:cubicBezTo>
                <a:cubicBezTo>
                  <a:pt x="1827395" y="1207937"/>
                  <a:pt x="1834347" y="1205010"/>
                  <a:pt x="1841938" y="1202815"/>
                </a:cubicBezTo>
                <a:cubicBezTo>
                  <a:pt x="1849530" y="1200620"/>
                  <a:pt x="1858082" y="1199522"/>
                  <a:pt x="1867595" y="1199522"/>
                </a:cubicBezTo>
                <a:lnTo>
                  <a:pt x="1890515" y="1199522"/>
                </a:lnTo>
                <a:lnTo>
                  <a:pt x="1915340" y="1199522"/>
                </a:lnTo>
                <a:lnTo>
                  <a:pt x="1923168" y="1199522"/>
                </a:lnTo>
                <a:cubicBezTo>
                  <a:pt x="1929205" y="1199522"/>
                  <a:pt x="1934694" y="1200802"/>
                  <a:pt x="1939633" y="1203364"/>
                </a:cubicBezTo>
                <a:cubicBezTo>
                  <a:pt x="1944572" y="1205925"/>
                  <a:pt x="1948963" y="1209310"/>
                  <a:pt x="1952803" y="1213517"/>
                </a:cubicBezTo>
                <a:cubicBezTo>
                  <a:pt x="1956645" y="1217725"/>
                  <a:pt x="1959938" y="1222435"/>
                  <a:pt x="1962682" y="1227649"/>
                </a:cubicBezTo>
                <a:cubicBezTo>
                  <a:pt x="1965427" y="1232862"/>
                  <a:pt x="1967621" y="1238122"/>
                  <a:pt x="1969268" y="1243427"/>
                </a:cubicBezTo>
                <a:cubicBezTo>
                  <a:pt x="1964694" y="1245622"/>
                  <a:pt x="1959527" y="1249006"/>
                  <a:pt x="1953764" y="1253579"/>
                </a:cubicBezTo>
                <a:cubicBezTo>
                  <a:pt x="1948002" y="1258153"/>
                  <a:pt x="1942560" y="1263366"/>
                  <a:pt x="1937437" y="1269221"/>
                </a:cubicBezTo>
                <a:cubicBezTo>
                  <a:pt x="1932315" y="1275074"/>
                  <a:pt x="1928016" y="1281432"/>
                  <a:pt x="1924540" y="1288292"/>
                </a:cubicBezTo>
                <a:cubicBezTo>
                  <a:pt x="1921064" y="1295152"/>
                  <a:pt x="1919327" y="1301966"/>
                  <a:pt x="1919327" y="1308734"/>
                </a:cubicBezTo>
                <a:cubicBezTo>
                  <a:pt x="1919327" y="1320259"/>
                  <a:pt x="1922025" y="1328354"/>
                  <a:pt x="1927422" y="1333019"/>
                </a:cubicBezTo>
                <a:cubicBezTo>
                  <a:pt x="1932818" y="1337684"/>
                  <a:pt x="1940456" y="1340016"/>
                  <a:pt x="1950334" y="1340016"/>
                </a:cubicBezTo>
                <a:cubicBezTo>
                  <a:pt x="1954724" y="1340016"/>
                  <a:pt x="1959070" y="1338919"/>
                  <a:pt x="1963369" y="1336724"/>
                </a:cubicBezTo>
                <a:cubicBezTo>
                  <a:pt x="1967668" y="1334528"/>
                  <a:pt x="1971784" y="1331647"/>
                  <a:pt x="1975716" y="1328080"/>
                </a:cubicBezTo>
                <a:cubicBezTo>
                  <a:pt x="1979649" y="1324512"/>
                  <a:pt x="1983262" y="1320534"/>
                  <a:pt x="1986555" y="1316143"/>
                </a:cubicBezTo>
                <a:cubicBezTo>
                  <a:pt x="1989848" y="1311753"/>
                  <a:pt x="1992684" y="1307362"/>
                  <a:pt x="1995062" y="1302972"/>
                </a:cubicBezTo>
                <a:cubicBezTo>
                  <a:pt x="1995977" y="1307545"/>
                  <a:pt x="1997760" y="1311936"/>
                  <a:pt x="2000413" y="1316143"/>
                </a:cubicBezTo>
                <a:cubicBezTo>
                  <a:pt x="2003065" y="1320351"/>
                  <a:pt x="2006313" y="1324055"/>
                  <a:pt x="2010153" y="1327256"/>
                </a:cubicBezTo>
                <a:cubicBezTo>
                  <a:pt x="2013995" y="1330457"/>
                  <a:pt x="2018203" y="1333019"/>
                  <a:pt x="2022776" y="1334940"/>
                </a:cubicBezTo>
                <a:cubicBezTo>
                  <a:pt x="2027350" y="1336860"/>
                  <a:pt x="2032015" y="1337821"/>
                  <a:pt x="2036771" y="1337821"/>
                </a:cubicBezTo>
                <a:cubicBezTo>
                  <a:pt x="2044454" y="1337821"/>
                  <a:pt x="2050766" y="1335214"/>
                  <a:pt x="2055704" y="1330001"/>
                </a:cubicBezTo>
                <a:cubicBezTo>
                  <a:pt x="2060644" y="1324787"/>
                  <a:pt x="2063113" y="1318064"/>
                  <a:pt x="2063113" y="1309832"/>
                </a:cubicBezTo>
                <a:cubicBezTo>
                  <a:pt x="2063113" y="1299954"/>
                  <a:pt x="2058906" y="1288978"/>
                  <a:pt x="2050492" y="1276904"/>
                </a:cubicBezTo>
                <a:cubicBezTo>
                  <a:pt x="2042075" y="1264830"/>
                  <a:pt x="2029819" y="1252756"/>
                  <a:pt x="2013720" y="1240683"/>
                </a:cubicBezTo>
                <a:cubicBezTo>
                  <a:pt x="2015734" y="1237207"/>
                  <a:pt x="2017792" y="1233776"/>
                  <a:pt x="2019895" y="1230393"/>
                </a:cubicBezTo>
                <a:cubicBezTo>
                  <a:pt x="2021999" y="1227008"/>
                  <a:pt x="2024285" y="1224036"/>
                  <a:pt x="2026755" y="1221474"/>
                </a:cubicBezTo>
                <a:cubicBezTo>
                  <a:pt x="2029224" y="1218913"/>
                  <a:pt x="2032015" y="1216810"/>
                  <a:pt x="2035125" y="1215163"/>
                </a:cubicBezTo>
                <a:cubicBezTo>
                  <a:pt x="2038233" y="1213517"/>
                  <a:pt x="2041802" y="1212694"/>
                  <a:pt x="2045826" y="1212694"/>
                </a:cubicBezTo>
                <a:cubicBezTo>
                  <a:pt x="2050400" y="1212694"/>
                  <a:pt x="2055064" y="1214203"/>
                  <a:pt x="2059821" y="1217221"/>
                </a:cubicBezTo>
                <a:cubicBezTo>
                  <a:pt x="2064577" y="1220240"/>
                  <a:pt x="2069058" y="1224036"/>
                  <a:pt x="2073266" y="1228608"/>
                </a:cubicBezTo>
                <a:cubicBezTo>
                  <a:pt x="2077474" y="1233182"/>
                  <a:pt x="2081453" y="1238304"/>
                  <a:pt x="2085203" y="1243975"/>
                </a:cubicBezTo>
                <a:cubicBezTo>
                  <a:pt x="2088953" y="1249646"/>
                  <a:pt x="2092200" y="1255089"/>
                  <a:pt x="2094945" y="1260302"/>
                </a:cubicBezTo>
                <a:cubicBezTo>
                  <a:pt x="2097687" y="1265516"/>
                  <a:pt x="2099838" y="1270272"/>
                  <a:pt x="2101393" y="1274572"/>
                </a:cubicBezTo>
                <a:cubicBezTo>
                  <a:pt x="2102947" y="1278870"/>
                  <a:pt x="2103725" y="1282026"/>
                  <a:pt x="2103725" y="1284038"/>
                </a:cubicBezTo>
                <a:lnTo>
                  <a:pt x="2103725" y="1461576"/>
                </a:lnTo>
                <a:lnTo>
                  <a:pt x="2125676" y="1483527"/>
                </a:lnTo>
                <a:lnTo>
                  <a:pt x="2125676" y="1199522"/>
                </a:lnTo>
                <a:lnTo>
                  <a:pt x="2166739" y="1199522"/>
                </a:lnTo>
                <a:lnTo>
                  <a:pt x="2181929" y="1199522"/>
                </a:lnTo>
                <a:lnTo>
                  <a:pt x="2254548" y="1199522"/>
                </a:lnTo>
                <a:cubicBezTo>
                  <a:pt x="2246865" y="1206108"/>
                  <a:pt x="2239410" y="1214157"/>
                  <a:pt x="2232184" y="1223670"/>
                </a:cubicBezTo>
                <a:cubicBezTo>
                  <a:pt x="2224958" y="1233182"/>
                  <a:pt x="2218601" y="1243747"/>
                  <a:pt x="2213113" y="1255363"/>
                </a:cubicBezTo>
                <a:cubicBezTo>
                  <a:pt x="2207626" y="1266980"/>
                  <a:pt x="2203235" y="1279510"/>
                  <a:pt x="2199942" y="1292956"/>
                </a:cubicBezTo>
                <a:cubicBezTo>
                  <a:pt x="2196650" y="1306402"/>
                  <a:pt x="2195003" y="1320442"/>
                  <a:pt x="2195003" y="1335077"/>
                </a:cubicBezTo>
                <a:cubicBezTo>
                  <a:pt x="2195003" y="1348797"/>
                  <a:pt x="2195735" y="1361099"/>
                  <a:pt x="2197199" y="1371984"/>
                </a:cubicBezTo>
                <a:cubicBezTo>
                  <a:pt x="2198662" y="1382868"/>
                  <a:pt x="2200537" y="1392655"/>
                  <a:pt x="2202823" y="1401345"/>
                </a:cubicBezTo>
                <a:cubicBezTo>
                  <a:pt x="2205110" y="1410034"/>
                  <a:pt x="2207717" y="1417626"/>
                  <a:pt x="2210644" y="1424121"/>
                </a:cubicBezTo>
                <a:cubicBezTo>
                  <a:pt x="2213571" y="1430615"/>
                  <a:pt x="2216407" y="1436148"/>
                  <a:pt x="2219150" y="1440722"/>
                </a:cubicBezTo>
                <a:cubicBezTo>
                  <a:pt x="2222992" y="1447124"/>
                  <a:pt x="2227566" y="1453161"/>
                  <a:pt x="2232870" y="1458832"/>
                </a:cubicBezTo>
                <a:cubicBezTo>
                  <a:pt x="2238176" y="1464502"/>
                  <a:pt x="2244030" y="1469487"/>
                  <a:pt x="2250433" y="1473786"/>
                </a:cubicBezTo>
                <a:cubicBezTo>
                  <a:pt x="2256835" y="1478085"/>
                  <a:pt x="2263832" y="1481515"/>
                  <a:pt x="2271423" y="1484076"/>
                </a:cubicBezTo>
                <a:cubicBezTo>
                  <a:pt x="2279016" y="1486637"/>
                  <a:pt x="2286928" y="1487918"/>
                  <a:pt x="2295160" y="1487918"/>
                </a:cubicBezTo>
                <a:cubicBezTo>
                  <a:pt x="2301745" y="1487918"/>
                  <a:pt x="2307553" y="1486820"/>
                  <a:pt x="2312585" y="1484625"/>
                </a:cubicBezTo>
                <a:cubicBezTo>
                  <a:pt x="2317615" y="1482430"/>
                  <a:pt x="2321822" y="1479549"/>
                  <a:pt x="2325206" y="1475981"/>
                </a:cubicBezTo>
                <a:cubicBezTo>
                  <a:pt x="2328591" y="1472414"/>
                  <a:pt x="2331152" y="1468390"/>
                  <a:pt x="2332889" y="1463908"/>
                </a:cubicBezTo>
                <a:cubicBezTo>
                  <a:pt x="2334627" y="1459426"/>
                  <a:pt x="2335497" y="1454899"/>
                  <a:pt x="2335497" y="1450326"/>
                </a:cubicBezTo>
                <a:cubicBezTo>
                  <a:pt x="2335497" y="1445203"/>
                  <a:pt x="2334582" y="1440493"/>
                  <a:pt x="2332752" y="1436194"/>
                </a:cubicBezTo>
                <a:cubicBezTo>
                  <a:pt x="2330924" y="1431895"/>
                  <a:pt x="2328500" y="1428145"/>
                  <a:pt x="2325481" y="1424943"/>
                </a:cubicBezTo>
                <a:cubicBezTo>
                  <a:pt x="2322462" y="1421742"/>
                  <a:pt x="2318941" y="1419273"/>
                  <a:pt x="2314916" y="1417535"/>
                </a:cubicBezTo>
                <a:cubicBezTo>
                  <a:pt x="2310892" y="1415796"/>
                  <a:pt x="2306684" y="1414928"/>
                  <a:pt x="2302294" y="1414928"/>
                </a:cubicBezTo>
                <a:cubicBezTo>
                  <a:pt x="2298636" y="1414928"/>
                  <a:pt x="2294839" y="1415294"/>
                  <a:pt x="2290905" y="1416026"/>
                </a:cubicBezTo>
                <a:cubicBezTo>
                  <a:pt x="2286973" y="1416757"/>
                  <a:pt x="2283269" y="1418266"/>
                  <a:pt x="2279793" y="1420553"/>
                </a:cubicBezTo>
                <a:cubicBezTo>
                  <a:pt x="2276317" y="1422839"/>
                  <a:pt x="2273482" y="1426087"/>
                  <a:pt x="2271286" y="1430294"/>
                </a:cubicBezTo>
                <a:cubicBezTo>
                  <a:pt x="2269091" y="1434502"/>
                  <a:pt x="2267995" y="1439990"/>
                  <a:pt x="2267995" y="1446758"/>
                </a:cubicBezTo>
                <a:cubicBezTo>
                  <a:pt x="2267995" y="1447856"/>
                  <a:pt x="2268039" y="1448954"/>
                  <a:pt x="2268131" y="1450051"/>
                </a:cubicBezTo>
                <a:cubicBezTo>
                  <a:pt x="2268222" y="1451149"/>
                  <a:pt x="2268359" y="1452338"/>
                  <a:pt x="2268542" y="1453618"/>
                </a:cubicBezTo>
                <a:cubicBezTo>
                  <a:pt x="2261044" y="1452155"/>
                  <a:pt x="2254045" y="1448954"/>
                  <a:pt x="2247550" y="1444014"/>
                </a:cubicBezTo>
                <a:cubicBezTo>
                  <a:pt x="2241057" y="1439075"/>
                  <a:pt x="2235432" y="1432535"/>
                  <a:pt x="2230675" y="1424395"/>
                </a:cubicBezTo>
                <a:cubicBezTo>
                  <a:pt x="2225919" y="1416254"/>
                  <a:pt x="2222168" y="1406650"/>
                  <a:pt x="2219425" y="1395582"/>
                </a:cubicBezTo>
                <a:cubicBezTo>
                  <a:pt x="2216681" y="1384515"/>
                  <a:pt x="2215308" y="1372213"/>
                  <a:pt x="2215308" y="1358675"/>
                </a:cubicBezTo>
                <a:cubicBezTo>
                  <a:pt x="2215308" y="1344772"/>
                  <a:pt x="2217184" y="1331189"/>
                  <a:pt x="2220933" y="1317927"/>
                </a:cubicBezTo>
                <a:cubicBezTo>
                  <a:pt x="2224683" y="1304664"/>
                  <a:pt x="2229715" y="1292133"/>
                  <a:pt x="2236027" y="1280334"/>
                </a:cubicBezTo>
                <a:cubicBezTo>
                  <a:pt x="2242336" y="1268534"/>
                  <a:pt x="2249655" y="1257696"/>
                  <a:pt x="2257978" y="1247817"/>
                </a:cubicBezTo>
                <a:cubicBezTo>
                  <a:pt x="2266301" y="1237939"/>
                  <a:pt x="2275083" y="1229432"/>
                  <a:pt x="2284321" y="1222298"/>
                </a:cubicBezTo>
                <a:cubicBezTo>
                  <a:pt x="2293560" y="1215163"/>
                  <a:pt x="2303026" y="1209584"/>
                  <a:pt x="2312720" y="1205559"/>
                </a:cubicBezTo>
                <a:cubicBezTo>
                  <a:pt x="2322417" y="1201535"/>
                  <a:pt x="2331656" y="1199522"/>
                  <a:pt x="2340436" y="1199522"/>
                </a:cubicBezTo>
                <a:lnTo>
                  <a:pt x="2347713" y="1199522"/>
                </a:lnTo>
                <a:lnTo>
                  <a:pt x="2357867" y="1199522"/>
                </a:lnTo>
                <a:lnTo>
                  <a:pt x="2362532" y="1219279"/>
                </a:lnTo>
                <a:cubicBezTo>
                  <a:pt x="2376618" y="1222206"/>
                  <a:pt x="2388417" y="1224768"/>
                  <a:pt x="2397930" y="1226963"/>
                </a:cubicBezTo>
                <a:cubicBezTo>
                  <a:pt x="2407442" y="1229158"/>
                  <a:pt x="2415903" y="1231490"/>
                  <a:pt x="2423313" y="1233960"/>
                </a:cubicBezTo>
                <a:cubicBezTo>
                  <a:pt x="2430721" y="1236430"/>
                  <a:pt x="2437718" y="1239311"/>
                  <a:pt x="2444304" y="1242603"/>
                </a:cubicBezTo>
                <a:cubicBezTo>
                  <a:pt x="2450889" y="1245896"/>
                  <a:pt x="2458299" y="1250104"/>
                  <a:pt x="2466530" y="1255226"/>
                </a:cubicBezTo>
                <a:lnTo>
                  <a:pt x="2387776" y="1327119"/>
                </a:lnTo>
                <a:lnTo>
                  <a:pt x="2416315" y="1367731"/>
                </a:lnTo>
                <a:cubicBezTo>
                  <a:pt x="2423815" y="1367913"/>
                  <a:pt x="2431499" y="1368874"/>
                  <a:pt x="2439365" y="1370612"/>
                </a:cubicBezTo>
                <a:cubicBezTo>
                  <a:pt x="2447231" y="1372350"/>
                  <a:pt x="2454914" y="1374774"/>
                  <a:pt x="2462415" y="1377884"/>
                </a:cubicBezTo>
                <a:cubicBezTo>
                  <a:pt x="2469914" y="1380993"/>
                  <a:pt x="2477096" y="1384743"/>
                  <a:pt x="2483955" y="1389134"/>
                </a:cubicBezTo>
                <a:cubicBezTo>
                  <a:pt x="2490815" y="1393525"/>
                  <a:pt x="2496989" y="1398372"/>
                  <a:pt x="2502477" y="1403678"/>
                </a:cubicBezTo>
                <a:cubicBezTo>
                  <a:pt x="2513453" y="1414471"/>
                  <a:pt x="2522783" y="1425446"/>
                  <a:pt x="2530467" y="1436606"/>
                </a:cubicBezTo>
                <a:cubicBezTo>
                  <a:pt x="2538149" y="1447765"/>
                  <a:pt x="2544918" y="1460204"/>
                  <a:pt x="2550771" y="1473923"/>
                </a:cubicBezTo>
                <a:lnTo>
                  <a:pt x="2562571" y="1484625"/>
                </a:lnTo>
                <a:lnTo>
                  <a:pt x="2562571" y="1199522"/>
                </a:lnTo>
                <a:lnTo>
                  <a:pt x="2618823" y="1199522"/>
                </a:lnTo>
                <a:lnTo>
                  <a:pt x="2603731" y="1178942"/>
                </a:lnTo>
                <a:lnTo>
                  <a:pt x="2354704" y="1178942"/>
                </a:lnTo>
                <a:lnTo>
                  <a:pt x="2332621" y="1178942"/>
                </a:lnTo>
                <a:lnTo>
                  <a:pt x="2166837" y="1178942"/>
                </a:lnTo>
                <a:lnTo>
                  <a:pt x="2151647" y="1178942"/>
                </a:lnTo>
                <a:lnTo>
                  <a:pt x="2125402" y="1178942"/>
                </a:lnTo>
                <a:cubicBezTo>
                  <a:pt x="2124305" y="1175650"/>
                  <a:pt x="2123208" y="1171350"/>
                  <a:pt x="2122109" y="1166045"/>
                </a:cubicBezTo>
                <a:cubicBezTo>
                  <a:pt x="2121012" y="1160740"/>
                  <a:pt x="2119687" y="1155343"/>
                  <a:pt x="2118130" y="1149855"/>
                </a:cubicBezTo>
                <a:cubicBezTo>
                  <a:pt x="2116576" y="1144367"/>
                  <a:pt x="2114656" y="1139337"/>
                  <a:pt x="2112369" y="1134763"/>
                </a:cubicBezTo>
                <a:cubicBezTo>
                  <a:pt x="2110081" y="1130190"/>
                  <a:pt x="2107201" y="1127080"/>
                  <a:pt x="2103725" y="1125434"/>
                </a:cubicBezTo>
                <a:close/>
                <a:moveTo>
                  <a:pt x="3819225" y="1119383"/>
                </a:moveTo>
                <a:lnTo>
                  <a:pt x="3825320" y="1124885"/>
                </a:lnTo>
                <a:cubicBezTo>
                  <a:pt x="3830168" y="1130190"/>
                  <a:pt x="3834513" y="1135816"/>
                  <a:pt x="3838354" y="1141761"/>
                </a:cubicBezTo>
                <a:cubicBezTo>
                  <a:pt x="3842196" y="1147706"/>
                  <a:pt x="3845351" y="1153834"/>
                  <a:pt x="3847821" y="1160145"/>
                </a:cubicBezTo>
                <a:cubicBezTo>
                  <a:pt x="3850291" y="1166457"/>
                  <a:pt x="3851983" y="1172723"/>
                  <a:pt x="3852897" y="1178942"/>
                </a:cubicBezTo>
                <a:lnTo>
                  <a:pt x="3832452" y="1178942"/>
                </a:lnTo>
                <a:lnTo>
                  <a:pt x="3808993" y="1178942"/>
                </a:lnTo>
                <a:lnTo>
                  <a:pt x="3791018" y="1178942"/>
                </a:lnTo>
                <a:cubicBezTo>
                  <a:pt x="3789920" y="1175650"/>
                  <a:pt x="3788822" y="1171350"/>
                  <a:pt x="3787725" y="1166045"/>
                </a:cubicBezTo>
                <a:cubicBezTo>
                  <a:pt x="3786627" y="1160740"/>
                  <a:pt x="3785301" y="1155343"/>
                  <a:pt x="3783746" y="1149855"/>
                </a:cubicBezTo>
                <a:lnTo>
                  <a:pt x="3778403" y="1135861"/>
                </a:lnTo>
                <a:lnTo>
                  <a:pt x="3803231" y="1135861"/>
                </a:lnTo>
                <a:close/>
                <a:moveTo>
                  <a:pt x="3694568" y="1078237"/>
                </a:moveTo>
                <a:cubicBezTo>
                  <a:pt x="3715605" y="1078237"/>
                  <a:pt x="3736094" y="1080797"/>
                  <a:pt x="3756034" y="1085920"/>
                </a:cubicBezTo>
                <a:cubicBezTo>
                  <a:pt x="3766004" y="1088481"/>
                  <a:pt x="3775471" y="1091842"/>
                  <a:pt x="3784434" y="1096004"/>
                </a:cubicBezTo>
                <a:lnTo>
                  <a:pt x="3795271" y="1102360"/>
                </a:lnTo>
                <a:lnTo>
                  <a:pt x="3757107" y="1132618"/>
                </a:lnTo>
                <a:lnTo>
                  <a:pt x="3748625" y="1126806"/>
                </a:lnTo>
                <a:cubicBezTo>
                  <a:pt x="3740393" y="1122415"/>
                  <a:pt x="3731612" y="1119489"/>
                  <a:pt x="3722282" y="1118025"/>
                </a:cubicBezTo>
                <a:cubicBezTo>
                  <a:pt x="3712953" y="1116562"/>
                  <a:pt x="3703531" y="1115830"/>
                  <a:pt x="3694019" y="1115830"/>
                </a:cubicBezTo>
                <a:cubicBezTo>
                  <a:pt x="3690726" y="1115830"/>
                  <a:pt x="3687753" y="1115876"/>
                  <a:pt x="3685101" y="1115967"/>
                </a:cubicBezTo>
                <a:cubicBezTo>
                  <a:pt x="3682448" y="1116059"/>
                  <a:pt x="3680024" y="1116196"/>
                  <a:pt x="3677829" y="1116379"/>
                </a:cubicBezTo>
                <a:cubicBezTo>
                  <a:pt x="3675634" y="1116562"/>
                  <a:pt x="3673484" y="1116699"/>
                  <a:pt x="3671381" y="1116790"/>
                </a:cubicBezTo>
                <a:cubicBezTo>
                  <a:pt x="3669277" y="1116882"/>
                  <a:pt x="3667036" y="1116927"/>
                  <a:pt x="3664658" y="1116927"/>
                </a:cubicBezTo>
                <a:cubicBezTo>
                  <a:pt x="3655694" y="1116927"/>
                  <a:pt x="3648331" y="1115510"/>
                  <a:pt x="3642568" y="1112674"/>
                </a:cubicBezTo>
                <a:cubicBezTo>
                  <a:pt x="3636806" y="1109838"/>
                  <a:pt x="3633925" y="1106043"/>
                  <a:pt x="3633925" y="1101287"/>
                </a:cubicBezTo>
                <a:cubicBezTo>
                  <a:pt x="3633925" y="1099091"/>
                  <a:pt x="3634611" y="1096667"/>
                  <a:pt x="3635983" y="1094015"/>
                </a:cubicBezTo>
                <a:cubicBezTo>
                  <a:pt x="3637355" y="1091362"/>
                  <a:pt x="3640190" y="1088847"/>
                  <a:pt x="3644489" y="1086469"/>
                </a:cubicBezTo>
                <a:cubicBezTo>
                  <a:pt x="3648788" y="1084091"/>
                  <a:pt x="3654917" y="1082125"/>
                  <a:pt x="3662874" y="1080569"/>
                </a:cubicBezTo>
                <a:cubicBezTo>
                  <a:pt x="3670832" y="1079015"/>
                  <a:pt x="3681396" y="1078237"/>
                  <a:pt x="3694568" y="1078237"/>
                </a:cubicBezTo>
                <a:close/>
                <a:moveTo>
                  <a:pt x="5391329" y="1054089"/>
                </a:moveTo>
                <a:cubicBezTo>
                  <a:pt x="5377426" y="1054089"/>
                  <a:pt x="5364667" y="1055507"/>
                  <a:pt x="5353050" y="1058342"/>
                </a:cubicBezTo>
                <a:cubicBezTo>
                  <a:pt x="5341434" y="1061178"/>
                  <a:pt x="5330458" y="1065706"/>
                  <a:pt x="5320122" y="1071926"/>
                </a:cubicBezTo>
                <a:cubicBezTo>
                  <a:pt x="5309786" y="1078146"/>
                  <a:pt x="5299816" y="1086286"/>
                  <a:pt x="5290212" y="1096347"/>
                </a:cubicBezTo>
                <a:cubicBezTo>
                  <a:pt x="5280608" y="1106408"/>
                  <a:pt x="5270867" y="1118574"/>
                  <a:pt x="5260988" y="1132842"/>
                </a:cubicBezTo>
                <a:lnTo>
                  <a:pt x="5293368" y="1178942"/>
                </a:lnTo>
                <a:lnTo>
                  <a:pt x="5247268" y="1178942"/>
                </a:lnTo>
                <a:lnTo>
                  <a:pt x="5262635" y="1199522"/>
                </a:lnTo>
                <a:lnTo>
                  <a:pt x="5291721" y="1199522"/>
                </a:lnTo>
                <a:lnTo>
                  <a:pt x="5291721" y="1465966"/>
                </a:lnTo>
                <a:lnTo>
                  <a:pt x="5313673" y="1486820"/>
                </a:lnTo>
                <a:lnTo>
                  <a:pt x="5313673" y="1199522"/>
                </a:lnTo>
                <a:lnTo>
                  <a:pt x="5357610" y="1199522"/>
                </a:lnTo>
                <a:lnTo>
                  <a:pt x="5371572" y="1199522"/>
                </a:lnTo>
                <a:lnTo>
                  <a:pt x="5390264" y="1199522"/>
                </a:lnTo>
                <a:cubicBezTo>
                  <a:pt x="5396301" y="1199522"/>
                  <a:pt x="5401789" y="1200802"/>
                  <a:pt x="5406728" y="1203364"/>
                </a:cubicBezTo>
                <a:cubicBezTo>
                  <a:pt x="5411667" y="1205925"/>
                  <a:pt x="5416058" y="1209310"/>
                  <a:pt x="5419899" y="1213517"/>
                </a:cubicBezTo>
                <a:cubicBezTo>
                  <a:pt x="5423741" y="1217725"/>
                  <a:pt x="5427034" y="1222435"/>
                  <a:pt x="5429778" y="1227649"/>
                </a:cubicBezTo>
                <a:cubicBezTo>
                  <a:pt x="5432522" y="1232862"/>
                  <a:pt x="5434717" y="1238122"/>
                  <a:pt x="5436363" y="1243427"/>
                </a:cubicBezTo>
                <a:cubicBezTo>
                  <a:pt x="5431790" y="1245622"/>
                  <a:pt x="5426622" y="1249006"/>
                  <a:pt x="5420860" y="1253579"/>
                </a:cubicBezTo>
                <a:cubicBezTo>
                  <a:pt x="5415097" y="1258153"/>
                  <a:pt x="5409655" y="1263366"/>
                  <a:pt x="5404533" y="1269221"/>
                </a:cubicBezTo>
                <a:cubicBezTo>
                  <a:pt x="5399411" y="1275074"/>
                  <a:pt x="5395112" y="1281432"/>
                  <a:pt x="5391636" y="1288292"/>
                </a:cubicBezTo>
                <a:cubicBezTo>
                  <a:pt x="5388161" y="1295152"/>
                  <a:pt x="5386422" y="1301966"/>
                  <a:pt x="5386422" y="1308734"/>
                </a:cubicBezTo>
                <a:cubicBezTo>
                  <a:pt x="5386422" y="1320259"/>
                  <a:pt x="5389121" y="1328354"/>
                  <a:pt x="5394517" y="1333019"/>
                </a:cubicBezTo>
                <a:cubicBezTo>
                  <a:pt x="5399914" y="1337684"/>
                  <a:pt x="5407551" y="1340016"/>
                  <a:pt x="5417430" y="1340016"/>
                </a:cubicBezTo>
                <a:cubicBezTo>
                  <a:pt x="5421820" y="1340016"/>
                  <a:pt x="5426165" y="1338919"/>
                  <a:pt x="5430464" y="1336724"/>
                </a:cubicBezTo>
                <a:cubicBezTo>
                  <a:pt x="5434763" y="1334528"/>
                  <a:pt x="5438879" y="1331647"/>
                  <a:pt x="5442812" y="1328080"/>
                </a:cubicBezTo>
                <a:cubicBezTo>
                  <a:pt x="5446745" y="1324512"/>
                  <a:pt x="5450358" y="1320534"/>
                  <a:pt x="5453651" y="1316143"/>
                </a:cubicBezTo>
                <a:cubicBezTo>
                  <a:pt x="5456944" y="1311753"/>
                  <a:pt x="5459779" y="1307362"/>
                  <a:pt x="5462157" y="1302972"/>
                </a:cubicBezTo>
                <a:cubicBezTo>
                  <a:pt x="5463072" y="1307545"/>
                  <a:pt x="5464856" y="1311936"/>
                  <a:pt x="5467508" y="1316143"/>
                </a:cubicBezTo>
                <a:cubicBezTo>
                  <a:pt x="5470161" y="1320351"/>
                  <a:pt x="5473408" y="1324055"/>
                  <a:pt x="5477249" y="1327256"/>
                </a:cubicBezTo>
                <a:cubicBezTo>
                  <a:pt x="5481091" y="1330457"/>
                  <a:pt x="5485299" y="1333019"/>
                  <a:pt x="5489872" y="1334940"/>
                </a:cubicBezTo>
                <a:cubicBezTo>
                  <a:pt x="5494445" y="1336860"/>
                  <a:pt x="5499110" y="1337821"/>
                  <a:pt x="5503866" y="1337821"/>
                </a:cubicBezTo>
                <a:cubicBezTo>
                  <a:pt x="5511550" y="1337821"/>
                  <a:pt x="5517861" y="1335214"/>
                  <a:pt x="5522800" y="1330001"/>
                </a:cubicBezTo>
                <a:cubicBezTo>
                  <a:pt x="5527739" y="1324787"/>
                  <a:pt x="5530209" y="1318064"/>
                  <a:pt x="5530209" y="1309832"/>
                </a:cubicBezTo>
                <a:cubicBezTo>
                  <a:pt x="5530209" y="1299954"/>
                  <a:pt x="5526002" y="1288978"/>
                  <a:pt x="5517586" y="1276904"/>
                </a:cubicBezTo>
                <a:cubicBezTo>
                  <a:pt x="5509172" y="1264830"/>
                  <a:pt x="5496915" y="1252756"/>
                  <a:pt x="5480817" y="1240683"/>
                </a:cubicBezTo>
                <a:cubicBezTo>
                  <a:pt x="5482829" y="1237207"/>
                  <a:pt x="5484887" y="1233776"/>
                  <a:pt x="5486991" y="1230393"/>
                </a:cubicBezTo>
                <a:cubicBezTo>
                  <a:pt x="5489095" y="1227008"/>
                  <a:pt x="5491381" y="1224036"/>
                  <a:pt x="5493851" y="1221474"/>
                </a:cubicBezTo>
                <a:cubicBezTo>
                  <a:pt x="5496320" y="1218913"/>
                  <a:pt x="5499110" y="1216810"/>
                  <a:pt x="5502220" y="1215163"/>
                </a:cubicBezTo>
                <a:cubicBezTo>
                  <a:pt x="5505330" y="1213517"/>
                  <a:pt x="5508897" y="1212694"/>
                  <a:pt x="5512922" y="1212694"/>
                </a:cubicBezTo>
                <a:cubicBezTo>
                  <a:pt x="5517495" y="1212694"/>
                  <a:pt x="5522160" y="1214203"/>
                  <a:pt x="5526916" y="1217221"/>
                </a:cubicBezTo>
                <a:cubicBezTo>
                  <a:pt x="5531673" y="1220240"/>
                  <a:pt x="5536154" y="1224036"/>
                  <a:pt x="5540362" y="1228608"/>
                </a:cubicBezTo>
                <a:cubicBezTo>
                  <a:pt x="5544570" y="1233182"/>
                  <a:pt x="5548548" y="1238304"/>
                  <a:pt x="5552298" y="1243975"/>
                </a:cubicBezTo>
                <a:cubicBezTo>
                  <a:pt x="5556049" y="1249646"/>
                  <a:pt x="5559295" y="1255089"/>
                  <a:pt x="5562040" y="1260302"/>
                </a:cubicBezTo>
                <a:cubicBezTo>
                  <a:pt x="5564784" y="1265516"/>
                  <a:pt x="5566933" y="1270272"/>
                  <a:pt x="5568488" y="1274572"/>
                </a:cubicBezTo>
                <a:cubicBezTo>
                  <a:pt x="5570043" y="1278870"/>
                  <a:pt x="5570820" y="1282026"/>
                  <a:pt x="5570820" y="1284038"/>
                </a:cubicBezTo>
                <a:lnTo>
                  <a:pt x="5570820" y="1461576"/>
                </a:lnTo>
                <a:lnTo>
                  <a:pt x="5592773" y="1483527"/>
                </a:lnTo>
                <a:lnTo>
                  <a:pt x="5592773" y="1199522"/>
                </a:lnTo>
                <a:lnTo>
                  <a:pt x="5644718" y="1199522"/>
                </a:lnTo>
                <a:lnTo>
                  <a:pt x="5643851" y="1200757"/>
                </a:lnTo>
                <a:cubicBezTo>
                  <a:pt x="5641747" y="1205239"/>
                  <a:pt x="5640695" y="1210133"/>
                  <a:pt x="5640695" y="1215437"/>
                </a:cubicBezTo>
                <a:cubicBezTo>
                  <a:pt x="5640695" y="1222206"/>
                  <a:pt x="5641656" y="1228518"/>
                  <a:pt x="5643576" y="1234372"/>
                </a:cubicBezTo>
                <a:cubicBezTo>
                  <a:pt x="5645497" y="1240225"/>
                  <a:pt x="5648516" y="1245347"/>
                  <a:pt x="5652632" y="1249738"/>
                </a:cubicBezTo>
                <a:cubicBezTo>
                  <a:pt x="5656748" y="1254128"/>
                  <a:pt x="5662053" y="1257559"/>
                  <a:pt x="5668547" y="1260028"/>
                </a:cubicBezTo>
                <a:cubicBezTo>
                  <a:pt x="5675041" y="1262498"/>
                  <a:pt x="5682862" y="1263733"/>
                  <a:pt x="5692008" y="1263733"/>
                </a:cubicBezTo>
                <a:cubicBezTo>
                  <a:pt x="5698411" y="1263733"/>
                  <a:pt x="5704768" y="1263047"/>
                  <a:pt x="5711079" y="1261674"/>
                </a:cubicBezTo>
                <a:cubicBezTo>
                  <a:pt x="5717390" y="1260302"/>
                  <a:pt x="5723794" y="1257924"/>
                  <a:pt x="5730287" y="1254540"/>
                </a:cubicBezTo>
                <a:cubicBezTo>
                  <a:pt x="5736782" y="1251156"/>
                  <a:pt x="5743505" y="1246536"/>
                  <a:pt x="5750456" y="1240683"/>
                </a:cubicBezTo>
                <a:cubicBezTo>
                  <a:pt x="5757408" y="1234829"/>
                  <a:pt x="5764908" y="1227511"/>
                  <a:pt x="5772957" y="1218730"/>
                </a:cubicBezTo>
                <a:cubicBezTo>
                  <a:pt x="5776433" y="1221841"/>
                  <a:pt x="5778902" y="1225179"/>
                  <a:pt x="5780366" y="1228746"/>
                </a:cubicBezTo>
                <a:cubicBezTo>
                  <a:pt x="5781830" y="1232314"/>
                  <a:pt x="5782561" y="1236018"/>
                  <a:pt x="5782561" y="1239859"/>
                </a:cubicBezTo>
                <a:cubicBezTo>
                  <a:pt x="5782561" y="1247177"/>
                  <a:pt x="5780503" y="1254631"/>
                  <a:pt x="5776387" y="1262223"/>
                </a:cubicBezTo>
                <a:cubicBezTo>
                  <a:pt x="5772271" y="1269815"/>
                  <a:pt x="5767194" y="1276538"/>
                  <a:pt x="5761158" y="1282392"/>
                </a:cubicBezTo>
                <a:cubicBezTo>
                  <a:pt x="5758414" y="1285136"/>
                  <a:pt x="5754755" y="1288337"/>
                  <a:pt x="5750182" y="1291995"/>
                </a:cubicBezTo>
                <a:cubicBezTo>
                  <a:pt x="5745609" y="1295654"/>
                  <a:pt x="5740075" y="1299039"/>
                  <a:pt x="5733580" y="1302149"/>
                </a:cubicBezTo>
                <a:cubicBezTo>
                  <a:pt x="5727086" y="1305259"/>
                  <a:pt x="5719448" y="1307911"/>
                  <a:pt x="5710668" y="1310106"/>
                </a:cubicBezTo>
                <a:cubicBezTo>
                  <a:pt x="5701887" y="1312302"/>
                  <a:pt x="5691826" y="1313399"/>
                  <a:pt x="5680483" y="1313399"/>
                </a:cubicBezTo>
                <a:cubicBezTo>
                  <a:pt x="5671886" y="1313399"/>
                  <a:pt x="5662373" y="1312576"/>
                  <a:pt x="5651946" y="1310930"/>
                </a:cubicBezTo>
                <a:lnTo>
                  <a:pt x="5685148" y="1358126"/>
                </a:lnTo>
                <a:lnTo>
                  <a:pt x="5693106" y="1358126"/>
                </a:lnTo>
                <a:cubicBezTo>
                  <a:pt x="5705912" y="1358126"/>
                  <a:pt x="5719266" y="1359727"/>
                  <a:pt x="5733169" y="1362929"/>
                </a:cubicBezTo>
                <a:cubicBezTo>
                  <a:pt x="5747072" y="1366130"/>
                  <a:pt x="5760746" y="1372213"/>
                  <a:pt x="5774192" y="1381176"/>
                </a:cubicBezTo>
                <a:cubicBezTo>
                  <a:pt x="5787637" y="1390140"/>
                  <a:pt x="5800580" y="1402579"/>
                  <a:pt x="5813020" y="1418495"/>
                </a:cubicBezTo>
                <a:cubicBezTo>
                  <a:pt x="5825459" y="1434410"/>
                  <a:pt x="5836527" y="1455082"/>
                  <a:pt x="5846222" y="1480509"/>
                </a:cubicBezTo>
                <a:lnTo>
                  <a:pt x="5857473" y="1489015"/>
                </a:lnTo>
                <a:lnTo>
                  <a:pt x="5857473" y="1199522"/>
                </a:lnTo>
                <a:lnTo>
                  <a:pt x="5891010" y="1199522"/>
                </a:lnTo>
                <a:lnTo>
                  <a:pt x="5913725" y="1199522"/>
                </a:lnTo>
                <a:lnTo>
                  <a:pt x="5978819" y="1199522"/>
                </a:lnTo>
                <a:cubicBezTo>
                  <a:pt x="5971135" y="1206108"/>
                  <a:pt x="5963681" y="1214157"/>
                  <a:pt x="5956455" y="1223670"/>
                </a:cubicBezTo>
                <a:cubicBezTo>
                  <a:pt x="5949229" y="1233182"/>
                  <a:pt x="5942872" y="1243747"/>
                  <a:pt x="5937384" y="1255363"/>
                </a:cubicBezTo>
                <a:cubicBezTo>
                  <a:pt x="5931896" y="1266980"/>
                  <a:pt x="5927506" y="1279510"/>
                  <a:pt x="5924213" y="1292956"/>
                </a:cubicBezTo>
                <a:cubicBezTo>
                  <a:pt x="5920920" y="1306402"/>
                  <a:pt x="5919274" y="1320442"/>
                  <a:pt x="5919274" y="1335077"/>
                </a:cubicBezTo>
                <a:cubicBezTo>
                  <a:pt x="5919274" y="1348797"/>
                  <a:pt x="5920005" y="1361099"/>
                  <a:pt x="5921469" y="1371984"/>
                </a:cubicBezTo>
                <a:cubicBezTo>
                  <a:pt x="5922933" y="1382868"/>
                  <a:pt x="5924807" y="1392655"/>
                  <a:pt x="5927094" y="1401345"/>
                </a:cubicBezTo>
                <a:cubicBezTo>
                  <a:pt x="5929381" y="1410034"/>
                  <a:pt x="5931988" y="1417626"/>
                  <a:pt x="5934914" y="1424121"/>
                </a:cubicBezTo>
                <a:cubicBezTo>
                  <a:pt x="5937842" y="1430615"/>
                  <a:pt x="5940677" y="1436148"/>
                  <a:pt x="5943421" y="1440722"/>
                </a:cubicBezTo>
                <a:cubicBezTo>
                  <a:pt x="5947262" y="1447124"/>
                  <a:pt x="5951836" y="1453161"/>
                  <a:pt x="5957141" y="1458832"/>
                </a:cubicBezTo>
                <a:cubicBezTo>
                  <a:pt x="5962446" y="1464502"/>
                  <a:pt x="5968300" y="1469487"/>
                  <a:pt x="5974703" y="1473786"/>
                </a:cubicBezTo>
                <a:cubicBezTo>
                  <a:pt x="5981106" y="1478085"/>
                  <a:pt x="5988103" y="1481515"/>
                  <a:pt x="5995694" y="1484076"/>
                </a:cubicBezTo>
                <a:cubicBezTo>
                  <a:pt x="6003286" y="1486637"/>
                  <a:pt x="6011198" y="1487918"/>
                  <a:pt x="6019430" y="1487918"/>
                </a:cubicBezTo>
                <a:cubicBezTo>
                  <a:pt x="6026016" y="1487918"/>
                  <a:pt x="6031824" y="1486820"/>
                  <a:pt x="6036855" y="1484625"/>
                </a:cubicBezTo>
                <a:cubicBezTo>
                  <a:pt x="6041886" y="1482430"/>
                  <a:pt x="6046093" y="1479549"/>
                  <a:pt x="6049477" y="1475981"/>
                </a:cubicBezTo>
                <a:cubicBezTo>
                  <a:pt x="6052862" y="1472414"/>
                  <a:pt x="6055423" y="1468390"/>
                  <a:pt x="6057160" y="1463908"/>
                </a:cubicBezTo>
                <a:cubicBezTo>
                  <a:pt x="6058899" y="1459426"/>
                  <a:pt x="6059767" y="1454899"/>
                  <a:pt x="6059767" y="1450326"/>
                </a:cubicBezTo>
                <a:cubicBezTo>
                  <a:pt x="6059767" y="1445203"/>
                  <a:pt x="6058853" y="1440493"/>
                  <a:pt x="6057023" y="1436194"/>
                </a:cubicBezTo>
                <a:cubicBezTo>
                  <a:pt x="6055194" y="1431895"/>
                  <a:pt x="6052770" y="1428145"/>
                  <a:pt x="6049752" y="1424943"/>
                </a:cubicBezTo>
                <a:cubicBezTo>
                  <a:pt x="6046733" y="1421742"/>
                  <a:pt x="6043212" y="1419273"/>
                  <a:pt x="6039187" y="1417535"/>
                </a:cubicBezTo>
                <a:cubicBezTo>
                  <a:pt x="6035163" y="1415796"/>
                  <a:pt x="6030955" y="1414928"/>
                  <a:pt x="6026565" y="1414928"/>
                </a:cubicBezTo>
                <a:cubicBezTo>
                  <a:pt x="6022906" y="1414928"/>
                  <a:pt x="6019110" y="1415294"/>
                  <a:pt x="6015177" y="1416026"/>
                </a:cubicBezTo>
                <a:cubicBezTo>
                  <a:pt x="6011244" y="1416757"/>
                  <a:pt x="6007540" y="1418266"/>
                  <a:pt x="6004064" y="1420553"/>
                </a:cubicBezTo>
                <a:cubicBezTo>
                  <a:pt x="6000588" y="1422839"/>
                  <a:pt x="5997752" y="1426087"/>
                  <a:pt x="5995557" y="1430294"/>
                </a:cubicBezTo>
                <a:cubicBezTo>
                  <a:pt x="5993362" y="1434502"/>
                  <a:pt x="5992264" y="1439990"/>
                  <a:pt x="5992264" y="1446758"/>
                </a:cubicBezTo>
                <a:cubicBezTo>
                  <a:pt x="5992264" y="1447856"/>
                  <a:pt x="5992310" y="1448954"/>
                  <a:pt x="5992402" y="1450051"/>
                </a:cubicBezTo>
                <a:cubicBezTo>
                  <a:pt x="5992493" y="1451149"/>
                  <a:pt x="5992631" y="1452338"/>
                  <a:pt x="5992813" y="1453618"/>
                </a:cubicBezTo>
                <a:cubicBezTo>
                  <a:pt x="5985313" y="1452155"/>
                  <a:pt x="5978316" y="1448954"/>
                  <a:pt x="5971821" y="1444014"/>
                </a:cubicBezTo>
                <a:cubicBezTo>
                  <a:pt x="5965328" y="1439075"/>
                  <a:pt x="5959702" y="1432535"/>
                  <a:pt x="5954946" y="1424395"/>
                </a:cubicBezTo>
                <a:cubicBezTo>
                  <a:pt x="5950190" y="1416254"/>
                  <a:pt x="5946439" y="1406650"/>
                  <a:pt x="5943695" y="1395582"/>
                </a:cubicBezTo>
                <a:cubicBezTo>
                  <a:pt x="5940951" y="1384515"/>
                  <a:pt x="5939579" y="1372213"/>
                  <a:pt x="5939579" y="1358675"/>
                </a:cubicBezTo>
                <a:cubicBezTo>
                  <a:pt x="5939579" y="1344772"/>
                  <a:pt x="5941455" y="1331189"/>
                  <a:pt x="5945204" y="1317927"/>
                </a:cubicBezTo>
                <a:cubicBezTo>
                  <a:pt x="5948955" y="1304664"/>
                  <a:pt x="5953985" y="1292133"/>
                  <a:pt x="5960297" y="1280334"/>
                </a:cubicBezTo>
                <a:cubicBezTo>
                  <a:pt x="5966608" y="1268534"/>
                  <a:pt x="5973925" y="1257696"/>
                  <a:pt x="5982249" y="1247817"/>
                </a:cubicBezTo>
                <a:cubicBezTo>
                  <a:pt x="5990573" y="1237939"/>
                  <a:pt x="5999354" y="1229432"/>
                  <a:pt x="6008591" y="1222298"/>
                </a:cubicBezTo>
                <a:cubicBezTo>
                  <a:pt x="6017830" y="1215163"/>
                  <a:pt x="6027297" y="1209584"/>
                  <a:pt x="6036992" y="1205559"/>
                </a:cubicBezTo>
                <a:cubicBezTo>
                  <a:pt x="6046688" y="1201535"/>
                  <a:pt x="6055926" y="1199522"/>
                  <a:pt x="6064706" y="1199522"/>
                </a:cubicBezTo>
                <a:lnTo>
                  <a:pt x="6071985" y="1199522"/>
                </a:lnTo>
                <a:lnTo>
                  <a:pt x="6094067" y="1199522"/>
                </a:lnTo>
                <a:lnTo>
                  <a:pt x="6403188" y="1199522"/>
                </a:lnTo>
                <a:lnTo>
                  <a:pt x="6388096" y="1178942"/>
                </a:lnTo>
                <a:lnTo>
                  <a:pt x="6078975" y="1178942"/>
                </a:lnTo>
                <a:lnTo>
                  <a:pt x="6056893" y="1178942"/>
                </a:lnTo>
                <a:lnTo>
                  <a:pt x="5898633" y="1178942"/>
                </a:lnTo>
                <a:lnTo>
                  <a:pt x="5875918" y="1178942"/>
                </a:lnTo>
                <a:lnTo>
                  <a:pt x="5857198" y="1178942"/>
                </a:lnTo>
                <a:cubicBezTo>
                  <a:pt x="5856101" y="1175650"/>
                  <a:pt x="5855003" y="1171350"/>
                  <a:pt x="5853905" y="1166045"/>
                </a:cubicBezTo>
                <a:cubicBezTo>
                  <a:pt x="5852808" y="1160740"/>
                  <a:pt x="5851482" y="1155343"/>
                  <a:pt x="5849927" y="1149855"/>
                </a:cubicBezTo>
                <a:cubicBezTo>
                  <a:pt x="5848372" y="1144367"/>
                  <a:pt x="5846451" y="1139337"/>
                  <a:pt x="5844164" y="1134763"/>
                </a:cubicBezTo>
                <a:cubicBezTo>
                  <a:pt x="5841878" y="1130190"/>
                  <a:pt x="5838996" y="1127080"/>
                  <a:pt x="5835520" y="1125434"/>
                </a:cubicBezTo>
                <a:lnTo>
                  <a:pt x="5835520" y="1420965"/>
                </a:lnTo>
                <a:cubicBezTo>
                  <a:pt x="5825093" y="1402671"/>
                  <a:pt x="5813340" y="1386207"/>
                  <a:pt x="5800260" y="1371573"/>
                </a:cubicBezTo>
                <a:cubicBezTo>
                  <a:pt x="5787180" y="1356938"/>
                  <a:pt x="5771494" y="1344407"/>
                  <a:pt x="5753200" y="1333980"/>
                </a:cubicBezTo>
                <a:cubicBezTo>
                  <a:pt x="5763078" y="1328125"/>
                  <a:pt x="5771219" y="1322043"/>
                  <a:pt x="5777622" y="1315732"/>
                </a:cubicBezTo>
                <a:cubicBezTo>
                  <a:pt x="5784025" y="1309421"/>
                  <a:pt x="5789101" y="1302972"/>
                  <a:pt x="5792851" y="1296386"/>
                </a:cubicBezTo>
                <a:cubicBezTo>
                  <a:pt x="5796601" y="1289800"/>
                  <a:pt x="5799254" y="1283123"/>
                  <a:pt x="5800809" y="1276355"/>
                </a:cubicBezTo>
                <a:cubicBezTo>
                  <a:pt x="5802364" y="1269586"/>
                  <a:pt x="5803141" y="1262909"/>
                  <a:pt x="5803141" y="1256324"/>
                </a:cubicBezTo>
                <a:cubicBezTo>
                  <a:pt x="5803141" y="1249555"/>
                  <a:pt x="5802455" y="1242512"/>
                  <a:pt x="5801083" y="1235195"/>
                </a:cubicBezTo>
                <a:cubicBezTo>
                  <a:pt x="5799711" y="1227877"/>
                  <a:pt x="5797059" y="1220788"/>
                  <a:pt x="5793125" y="1213928"/>
                </a:cubicBezTo>
                <a:cubicBezTo>
                  <a:pt x="5789192" y="1207069"/>
                  <a:pt x="5783704" y="1200712"/>
                  <a:pt x="5776661" y="1194858"/>
                </a:cubicBezTo>
                <a:cubicBezTo>
                  <a:pt x="5769619" y="1189004"/>
                  <a:pt x="5760518" y="1184064"/>
                  <a:pt x="5749358" y="1180040"/>
                </a:cubicBezTo>
                <a:cubicBezTo>
                  <a:pt x="5746065" y="1185528"/>
                  <a:pt x="5742453" y="1190696"/>
                  <a:pt x="5738519" y="1195543"/>
                </a:cubicBezTo>
                <a:cubicBezTo>
                  <a:pt x="5734587" y="1200391"/>
                  <a:pt x="5730425" y="1204782"/>
                  <a:pt x="5726034" y="1208715"/>
                </a:cubicBezTo>
                <a:cubicBezTo>
                  <a:pt x="5721644" y="1212648"/>
                  <a:pt x="5717162" y="1216124"/>
                  <a:pt x="5712588" y="1219142"/>
                </a:cubicBezTo>
                <a:cubicBezTo>
                  <a:pt x="5708015" y="1222160"/>
                  <a:pt x="5703533" y="1224493"/>
                  <a:pt x="5699143" y="1226139"/>
                </a:cubicBezTo>
                <a:cubicBezTo>
                  <a:pt x="5701521" y="1220285"/>
                  <a:pt x="5702710" y="1214615"/>
                  <a:pt x="5702710" y="1209127"/>
                </a:cubicBezTo>
                <a:cubicBezTo>
                  <a:pt x="5702710" y="1205102"/>
                  <a:pt x="5702116" y="1201260"/>
                  <a:pt x="5700926" y="1197601"/>
                </a:cubicBezTo>
                <a:cubicBezTo>
                  <a:pt x="5699737" y="1193943"/>
                  <a:pt x="5698000" y="1190741"/>
                  <a:pt x="5695713" y="1187997"/>
                </a:cubicBezTo>
                <a:cubicBezTo>
                  <a:pt x="5693426" y="1185253"/>
                  <a:pt x="5690636" y="1183059"/>
                  <a:pt x="5687343" y="1181412"/>
                </a:cubicBezTo>
                <a:cubicBezTo>
                  <a:pt x="5684051" y="1179765"/>
                  <a:pt x="5680301" y="1178942"/>
                  <a:pt x="5676093" y="1178942"/>
                </a:cubicBezTo>
                <a:cubicBezTo>
                  <a:pt x="5671703" y="1178942"/>
                  <a:pt x="5667404" y="1179857"/>
                  <a:pt x="5663196" y="1181686"/>
                </a:cubicBezTo>
                <a:cubicBezTo>
                  <a:pt x="5658989" y="1183515"/>
                  <a:pt x="5655238" y="1186031"/>
                  <a:pt x="5651946" y="1189232"/>
                </a:cubicBezTo>
                <a:lnTo>
                  <a:pt x="5646826" y="1196522"/>
                </a:lnTo>
                <a:lnTo>
                  <a:pt x="5633933" y="1178942"/>
                </a:lnTo>
                <a:lnTo>
                  <a:pt x="5592498" y="1178942"/>
                </a:lnTo>
                <a:cubicBezTo>
                  <a:pt x="5591401" y="1175650"/>
                  <a:pt x="5590303" y="1171350"/>
                  <a:pt x="5589205" y="1166045"/>
                </a:cubicBezTo>
                <a:cubicBezTo>
                  <a:pt x="5588108" y="1160740"/>
                  <a:pt x="5586782" y="1155343"/>
                  <a:pt x="5585226" y="1149855"/>
                </a:cubicBezTo>
                <a:cubicBezTo>
                  <a:pt x="5583672" y="1144367"/>
                  <a:pt x="5581751" y="1139337"/>
                  <a:pt x="5579464" y="1134763"/>
                </a:cubicBezTo>
                <a:cubicBezTo>
                  <a:pt x="5577178" y="1130190"/>
                  <a:pt x="5574296" y="1127080"/>
                  <a:pt x="5570820" y="1125434"/>
                </a:cubicBezTo>
                <a:lnTo>
                  <a:pt x="5570820" y="1242329"/>
                </a:lnTo>
                <a:cubicBezTo>
                  <a:pt x="5567345" y="1236109"/>
                  <a:pt x="5563137" y="1229249"/>
                  <a:pt x="5558198" y="1221749"/>
                </a:cubicBezTo>
                <a:cubicBezTo>
                  <a:pt x="5553259" y="1214248"/>
                  <a:pt x="5547771" y="1207297"/>
                  <a:pt x="5541734" y="1200894"/>
                </a:cubicBezTo>
                <a:cubicBezTo>
                  <a:pt x="5535697" y="1194491"/>
                  <a:pt x="5529248" y="1189141"/>
                  <a:pt x="5522388" y="1184842"/>
                </a:cubicBezTo>
                <a:cubicBezTo>
                  <a:pt x="5515528" y="1180543"/>
                  <a:pt x="5508440" y="1178393"/>
                  <a:pt x="5501122" y="1178393"/>
                </a:cubicBezTo>
                <a:cubicBezTo>
                  <a:pt x="5495269" y="1178393"/>
                  <a:pt x="5487539" y="1182463"/>
                  <a:pt x="5477935" y="1190605"/>
                </a:cubicBezTo>
                <a:cubicBezTo>
                  <a:pt x="5468331" y="1198745"/>
                  <a:pt x="5457492" y="1211687"/>
                  <a:pt x="5445419" y="1229432"/>
                </a:cubicBezTo>
                <a:cubicBezTo>
                  <a:pt x="5444687" y="1223395"/>
                  <a:pt x="5442767" y="1217359"/>
                  <a:pt x="5439656" y="1211321"/>
                </a:cubicBezTo>
                <a:cubicBezTo>
                  <a:pt x="5436547" y="1205285"/>
                  <a:pt x="5432705" y="1199888"/>
                  <a:pt x="5428131" y="1195132"/>
                </a:cubicBezTo>
                <a:cubicBezTo>
                  <a:pt x="5423558" y="1190376"/>
                  <a:pt x="5418482" y="1186488"/>
                  <a:pt x="5412902" y="1183470"/>
                </a:cubicBezTo>
                <a:cubicBezTo>
                  <a:pt x="5407323" y="1180452"/>
                  <a:pt x="5401698" y="1178942"/>
                  <a:pt x="5396026" y="1178942"/>
                </a:cubicBezTo>
                <a:lnTo>
                  <a:pt x="5357029" y="1178942"/>
                </a:lnTo>
                <a:lnTo>
                  <a:pt x="5342518" y="1178942"/>
                </a:lnTo>
                <a:lnTo>
                  <a:pt x="5309832" y="1178942"/>
                </a:lnTo>
                <a:lnTo>
                  <a:pt x="5292270" y="1149581"/>
                </a:lnTo>
                <a:cubicBezTo>
                  <a:pt x="5308368" y="1126897"/>
                  <a:pt x="5325564" y="1110296"/>
                  <a:pt x="5343857" y="1099777"/>
                </a:cubicBezTo>
                <a:cubicBezTo>
                  <a:pt x="5362151" y="1089258"/>
                  <a:pt x="5382457" y="1083999"/>
                  <a:pt x="5404775" y="1083999"/>
                </a:cubicBezTo>
                <a:cubicBezTo>
                  <a:pt x="5416300" y="1083999"/>
                  <a:pt x="5427596" y="1085463"/>
                  <a:pt x="5438663" y="1088389"/>
                </a:cubicBezTo>
                <a:cubicBezTo>
                  <a:pt x="5449731" y="1091316"/>
                  <a:pt x="5460524" y="1095341"/>
                  <a:pt x="5471043" y="1100463"/>
                </a:cubicBezTo>
                <a:cubicBezTo>
                  <a:pt x="5481562" y="1105586"/>
                  <a:pt x="5491943" y="1111622"/>
                  <a:pt x="5502187" y="1118574"/>
                </a:cubicBezTo>
                <a:cubicBezTo>
                  <a:pt x="5512432" y="1125525"/>
                  <a:pt x="5522676" y="1133025"/>
                  <a:pt x="5532920" y="1141075"/>
                </a:cubicBezTo>
                <a:lnTo>
                  <a:pt x="5532920" y="1124336"/>
                </a:lnTo>
                <a:cubicBezTo>
                  <a:pt x="5519749" y="1112994"/>
                  <a:pt x="5507447" y="1102979"/>
                  <a:pt x="5496013" y="1094289"/>
                </a:cubicBezTo>
                <a:cubicBezTo>
                  <a:pt x="5484580" y="1085600"/>
                  <a:pt x="5473330" y="1078282"/>
                  <a:pt x="5462262" y="1072337"/>
                </a:cubicBezTo>
                <a:cubicBezTo>
                  <a:pt x="5451195" y="1066392"/>
                  <a:pt x="5439898" y="1061864"/>
                  <a:pt x="5428373" y="1058754"/>
                </a:cubicBezTo>
                <a:cubicBezTo>
                  <a:pt x="5416848" y="1055644"/>
                  <a:pt x="5404500" y="1054089"/>
                  <a:pt x="5391329" y="1054089"/>
                </a:cubicBezTo>
                <a:close/>
                <a:moveTo>
                  <a:pt x="2848156" y="1054089"/>
                </a:moveTo>
                <a:cubicBezTo>
                  <a:pt x="2834255" y="1054089"/>
                  <a:pt x="2821493" y="1055507"/>
                  <a:pt x="2809878" y="1058342"/>
                </a:cubicBezTo>
                <a:cubicBezTo>
                  <a:pt x="2798261" y="1061178"/>
                  <a:pt x="2787285" y="1065706"/>
                  <a:pt x="2776949" y="1071926"/>
                </a:cubicBezTo>
                <a:cubicBezTo>
                  <a:pt x="2766613" y="1078146"/>
                  <a:pt x="2756643" y="1086286"/>
                  <a:pt x="2747040" y="1096347"/>
                </a:cubicBezTo>
                <a:cubicBezTo>
                  <a:pt x="2737435" y="1106408"/>
                  <a:pt x="2727694" y="1118574"/>
                  <a:pt x="2717816" y="1132842"/>
                </a:cubicBezTo>
                <a:lnTo>
                  <a:pt x="2750195" y="1178942"/>
                </a:lnTo>
                <a:lnTo>
                  <a:pt x="2704096" y="1178942"/>
                </a:lnTo>
                <a:lnTo>
                  <a:pt x="2719462" y="1199522"/>
                </a:lnTo>
                <a:lnTo>
                  <a:pt x="2748549" y="1199522"/>
                </a:lnTo>
                <a:lnTo>
                  <a:pt x="2748549" y="1465966"/>
                </a:lnTo>
                <a:lnTo>
                  <a:pt x="2770500" y="1486820"/>
                </a:lnTo>
                <a:lnTo>
                  <a:pt x="2770500" y="1199522"/>
                </a:lnTo>
                <a:lnTo>
                  <a:pt x="2814437" y="1199522"/>
                </a:lnTo>
                <a:lnTo>
                  <a:pt x="2828401" y="1199522"/>
                </a:lnTo>
                <a:lnTo>
                  <a:pt x="2847093" y="1199522"/>
                </a:lnTo>
                <a:cubicBezTo>
                  <a:pt x="2853130" y="1199522"/>
                  <a:pt x="2858616" y="1200802"/>
                  <a:pt x="2863555" y="1203364"/>
                </a:cubicBezTo>
                <a:cubicBezTo>
                  <a:pt x="2868494" y="1205925"/>
                  <a:pt x="2872887" y="1209310"/>
                  <a:pt x="2876730" y="1213517"/>
                </a:cubicBezTo>
                <a:cubicBezTo>
                  <a:pt x="2880568" y="1217725"/>
                  <a:pt x="2883862" y="1222435"/>
                  <a:pt x="2886607" y="1227649"/>
                </a:cubicBezTo>
                <a:cubicBezTo>
                  <a:pt x="2889351" y="1232862"/>
                  <a:pt x="2891546" y="1238122"/>
                  <a:pt x="2893193" y="1243427"/>
                </a:cubicBezTo>
                <a:cubicBezTo>
                  <a:pt x="2888620" y="1245622"/>
                  <a:pt x="2883449" y="1249006"/>
                  <a:pt x="2877689" y="1253579"/>
                </a:cubicBezTo>
                <a:cubicBezTo>
                  <a:pt x="2871926" y="1258153"/>
                  <a:pt x="2866482" y="1263366"/>
                  <a:pt x="2861362" y="1269221"/>
                </a:cubicBezTo>
                <a:cubicBezTo>
                  <a:pt x="2856240" y="1275074"/>
                  <a:pt x="2851940" y="1281432"/>
                  <a:pt x="2848464" y="1288292"/>
                </a:cubicBezTo>
                <a:cubicBezTo>
                  <a:pt x="2844990" y="1295152"/>
                  <a:pt x="2843251" y="1301966"/>
                  <a:pt x="2843251" y="1308734"/>
                </a:cubicBezTo>
                <a:cubicBezTo>
                  <a:pt x="2843251" y="1320259"/>
                  <a:pt x="2845948" y="1328354"/>
                  <a:pt x="2851346" y="1333019"/>
                </a:cubicBezTo>
                <a:cubicBezTo>
                  <a:pt x="2856742" y="1337684"/>
                  <a:pt x="2864380" y="1340016"/>
                  <a:pt x="2874260" y="1340016"/>
                </a:cubicBezTo>
                <a:cubicBezTo>
                  <a:pt x="2878647" y="1340016"/>
                  <a:pt x="2882993" y="1338919"/>
                  <a:pt x="2887294" y="1336724"/>
                </a:cubicBezTo>
                <a:cubicBezTo>
                  <a:pt x="2891590" y="1334528"/>
                  <a:pt x="2895708" y="1331647"/>
                  <a:pt x="2899641" y="1328080"/>
                </a:cubicBezTo>
                <a:cubicBezTo>
                  <a:pt x="2903575" y="1324512"/>
                  <a:pt x="2907187" y="1320534"/>
                  <a:pt x="2910479" y="1316143"/>
                </a:cubicBezTo>
                <a:cubicBezTo>
                  <a:pt x="2913773" y="1311753"/>
                  <a:pt x="2916609" y="1307362"/>
                  <a:pt x="2918987" y="1302972"/>
                </a:cubicBezTo>
                <a:cubicBezTo>
                  <a:pt x="2919901" y="1307545"/>
                  <a:pt x="2921685" y="1311936"/>
                  <a:pt x="2924337" y="1316143"/>
                </a:cubicBezTo>
                <a:cubicBezTo>
                  <a:pt x="2926989" y="1320351"/>
                  <a:pt x="2930238" y="1324055"/>
                  <a:pt x="2934078" y="1327256"/>
                </a:cubicBezTo>
                <a:cubicBezTo>
                  <a:pt x="2937920" y="1330457"/>
                  <a:pt x="2942128" y="1333019"/>
                  <a:pt x="2946700" y="1334940"/>
                </a:cubicBezTo>
                <a:cubicBezTo>
                  <a:pt x="2951274" y="1336860"/>
                  <a:pt x="2955938" y="1337821"/>
                  <a:pt x="2960697" y="1337821"/>
                </a:cubicBezTo>
                <a:cubicBezTo>
                  <a:pt x="2968379" y="1337821"/>
                  <a:pt x="2974690" y="1335214"/>
                  <a:pt x="2979629" y="1330001"/>
                </a:cubicBezTo>
                <a:cubicBezTo>
                  <a:pt x="2984569" y="1324787"/>
                  <a:pt x="2987037" y="1318064"/>
                  <a:pt x="2987037" y="1309832"/>
                </a:cubicBezTo>
                <a:cubicBezTo>
                  <a:pt x="2987037" y="1299954"/>
                  <a:pt x="2982832" y="1288978"/>
                  <a:pt x="2974416" y="1276904"/>
                </a:cubicBezTo>
                <a:cubicBezTo>
                  <a:pt x="2966001" y="1264830"/>
                  <a:pt x="2953745" y="1252756"/>
                  <a:pt x="2937645" y="1240683"/>
                </a:cubicBezTo>
                <a:cubicBezTo>
                  <a:pt x="2939658" y="1237207"/>
                  <a:pt x="2941717" y="1233776"/>
                  <a:pt x="2943819" y="1230393"/>
                </a:cubicBezTo>
                <a:cubicBezTo>
                  <a:pt x="2945924" y="1227008"/>
                  <a:pt x="2948210" y="1224036"/>
                  <a:pt x="2950681" y="1221474"/>
                </a:cubicBezTo>
                <a:cubicBezTo>
                  <a:pt x="2953149" y="1218913"/>
                  <a:pt x="2955938" y="1216810"/>
                  <a:pt x="2959049" y="1215163"/>
                </a:cubicBezTo>
                <a:cubicBezTo>
                  <a:pt x="2962159" y="1213517"/>
                  <a:pt x="2965727" y="1212694"/>
                  <a:pt x="2969751" y="1212694"/>
                </a:cubicBezTo>
                <a:cubicBezTo>
                  <a:pt x="2974325" y="1212694"/>
                  <a:pt x="2978989" y="1214203"/>
                  <a:pt x="2983745" y="1217221"/>
                </a:cubicBezTo>
                <a:cubicBezTo>
                  <a:pt x="2988502" y="1220240"/>
                  <a:pt x="2992984" y="1224036"/>
                  <a:pt x="2997191" y="1228608"/>
                </a:cubicBezTo>
                <a:cubicBezTo>
                  <a:pt x="3001399" y="1233182"/>
                  <a:pt x="3005378" y="1238304"/>
                  <a:pt x="3009128" y="1243975"/>
                </a:cubicBezTo>
                <a:cubicBezTo>
                  <a:pt x="3012878" y="1249646"/>
                  <a:pt x="3016126" y="1255089"/>
                  <a:pt x="3018870" y="1260302"/>
                </a:cubicBezTo>
                <a:cubicBezTo>
                  <a:pt x="3021614" y="1265516"/>
                  <a:pt x="3023763" y="1270272"/>
                  <a:pt x="3025318" y="1274572"/>
                </a:cubicBezTo>
                <a:cubicBezTo>
                  <a:pt x="3026872" y="1278870"/>
                  <a:pt x="3027649" y="1282026"/>
                  <a:pt x="3027649" y="1284038"/>
                </a:cubicBezTo>
                <a:lnTo>
                  <a:pt x="3027649" y="1461576"/>
                </a:lnTo>
                <a:lnTo>
                  <a:pt x="3049601" y="1483527"/>
                </a:lnTo>
                <a:lnTo>
                  <a:pt x="3049601" y="1199522"/>
                </a:lnTo>
                <a:lnTo>
                  <a:pt x="3090665" y="1199522"/>
                </a:lnTo>
                <a:lnTo>
                  <a:pt x="3105854" y="1199522"/>
                </a:lnTo>
                <a:lnTo>
                  <a:pt x="3118653" y="1199522"/>
                </a:lnTo>
                <a:cubicBezTo>
                  <a:pt x="3130179" y="1202450"/>
                  <a:pt x="3139096" y="1207937"/>
                  <a:pt x="3145407" y="1215986"/>
                </a:cubicBezTo>
                <a:cubicBezTo>
                  <a:pt x="3151718" y="1224036"/>
                  <a:pt x="3156247" y="1234097"/>
                  <a:pt x="3158989" y="1246170"/>
                </a:cubicBezTo>
                <a:cubicBezTo>
                  <a:pt x="3153685" y="1246720"/>
                  <a:pt x="3148471" y="1248137"/>
                  <a:pt x="3143349" y="1250424"/>
                </a:cubicBezTo>
                <a:cubicBezTo>
                  <a:pt x="3138226" y="1252711"/>
                  <a:pt x="3133653" y="1255683"/>
                  <a:pt x="3129630" y="1259342"/>
                </a:cubicBezTo>
                <a:cubicBezTo>
                  <a:pt x="3125605" y="1263001"/>
                  <a:pt x="3122403" y="1267208"/>
                  <a:pt x="3120025" y="1271965"/>
                </a:cubicBezTo>
                <a:cubicBezTo>
                  <a:pt x="3117647" y="1276720"/>
                  <a:pt x="3116458" y="1281843"/>
                  <a:pt x="3116458" y="1287331"/>
                </a:cubicBezTo>
                <a:cubicBezTo>
                  <a:pt x="3116458" y="1290075"/>
                  <a:pt x="3117189" y="1293048"/>
                  <a:pt x="3118653" y="1296249"/>
                </a:cubicBezTo>
                <a:cubicBezTo>
                  <a:pt x="3120117" y="1299450"/>
                  <a:pt x="3122129" y="1302423"/>
                  <a:pt x="3124690" y="1305167"/>
                </a:cubicBezTo>
                <a:cubicBezTo>
                  <a:pt x="3127252" y="1307911"/>
                  <a:pt x="3130406" y="1310198"/>
                  <a:pt x="3134156" y="1312027"/>
                </a:cubicBezTo>
                <a:cubicBezTo>
                  <a:pt x="3137907" y="1313856"/>
                  <a:pt x="3142069" y="1314771"/>
                  <a:pt x="3146643" y="1314771"/>
                </a:cubicBezTo>
                <a:cubicBezTo>
                  <a:pt x="3150301" y="1314771"/>
                  <a:pt x="3153822" y="1314085"/>
                  <a:pt x="3157207" y="1312713"/>
                </a:cubicBezTo>
                <a:cubicBezTo>
                  <a:pt x="3160591" y="1311341"/>
                  <a:pt x="3163609" y="1309375"/>
                  <a:pt x="3166262" y="1306813"/>
                </a:cubicBezTo>
                <a:cubicBezTo>
                  <a:pt x="3168914" y="1304252"/>
                  <a:pt x="3171018" y="1301188"/>
                  <a:pt x="3172573" y="1297621"/>
                </a:cubicBezTo>
                <a:cubicBezTo>
                  <a:pt x="3174127" y="1294053"/>
                  <a:pt x="3174905" y="1290075"/>
                  <a:pt x="3174905" y="1285684"/>
                </a:cubicBezTo>
                <a:cubicBezTo>
                  <a:pt x="3174905" y="1281478"/>
                  <a:pt x="3174082" y="1276995"/>
                  <a:pt x="3172436" y="1272239"/>
                </a:cubicBezTo>
                <a:cubicBezTo>
                  <a:pt x="3177924" y="1270409"/>
                  <a:pt x="3183412" y="1269495"/>
                  <a:pt x="3188899" y="1269495"/>
                </a:cubicBezTo>
                <a:cubicBezTo>
                  <a:pt x="3195669" y="1269495"/>
                  <a:pt x="3201522" y="1270912"/>
                  <a:pt x="3206461" y="1273748"/>
                </a:cubicBezTo>
                <a:cubicBezTo>
                  <a:pt x="3211401" y="1276584"/>
                  <a:pt x="3215472" y="1280197"/>
                  <a:pt x="3218672" y="1284587"/>
                </a:cubicBezTo>
                <a:cubicBezTo>
                  <a:pt x="3221874" y="1288978"/>
                  <a:pt x="3224252" y="1293963"/>
                  <a:pt x="3225807" y="1299542"/>
                </a:cubicBezTo>
                <a:cubicBezTo>
                  <a:pt x="3227363" y="1305121"/>
                  <a:pt x="3228139" y="1310655"/>
                  <a:pt x="3228139" y="1316143"/>
                </a:cubicBezTo>
                <a:cubicBezTo>
                  <a:pt x="3228139" y="1322912"/>
                  <a:pt x="3227225" y="1328491"/>
                  <a:pt x="3225395" y="1332882"/>
                </a:cubicBezTo>
                <a:cubicBezTo>
                  <a:pt x="3213871" y="1335443"/>
                  <a:pt x="3204815" y="1340428"/>
                  <a:pt x="3198229" y="1347836"/>
                </a:cubicBezTo>
                <a:cubicBezTo>
                  <a:pt x="3191644" y="1355245"/>
                  <a:pt x="3188350" y="1363523"/>
                  <a:pt x="3188350" y="1372670"/>
                </a:cubicBezTo>
                <a:cubicBezTo>
                  <a:pt x="3188350" y="1375963"/>
                  <a:pt x="3189174" y="1379393"/>
                  <a:pt x="3190821" y="1382960"/>
                </a:cubicBezTo>
                <a:cubicBezTo>
                  <a:pt x="3192467" y="1386527"/>
                  <a:pt x="3194708" y="1389820"/>
                  <a:pt x="3197544" y="1392838"/>
                </a:cubicBezTo>
                <a:cubicBezTo>
                  <a:pt x="3200379" y="1395857"/>
                  <a:pt x="3203673" y="1398326"/>
                  <a:pt x="3207422" y="1400248"/>
                </a:cubicBezTo>
                <a:cubicBezTo>
                  <a:pt x="3211172" y="1402168"/>
                  <a:pt x="3215242" y="1403129"/>
                  <a:pt x="3219633" y="1403129"/>
                </a:cubicBezTo>
                <a:cubicBezTo>
                  <a:pt x="3222743" y="1403129"/>
                  <a:pt x="3225990" y="1402579"/>
                  <a:pt x="3229375" y="1401482"/>
                </a:cubicBezTo>
                <a:cubicBezTo>
                  <a:pt x="3232759" y="1400385"/>
                  <a:pt x="3235823" y="1398738"/>
                  <a:pt x="3238567" y="1396543"/>
                </a:cubicBezTo>
                <a:cubicBezTo>
                  <a:pt x="3241311" y="1394348"/>
                  <a:pt x="3243597" y="1391558"/>
                  <a:pt x="3245427" y="1388174"/>
                </a:cubicBezTo>
                <a:cubicBezTo>
                  <a:pt x="3247256" y="1384789"/>
                  <a:pt x="3248171" y="1380719"/>
                  <a:pt x="3248171" y="1375963"/>
                </a:cubicBezTo>
                <a:cubicBezTo>
                  <a:pt x="3248171" y="1371938"/>
                  <a:pt x="3247347" y="1367456"/>
                  <a:pt x="3245702" y="1362517"/>
                </a:cubicBezTo>
                <a:cubicBezTo>
                  <a:pt x="3255213" y="1364712"/>
                  <a:pt x="3264040" y="1368737"/>
                  <a:pt x="3272179" y="1374591"/>
                </a:cubicBezTo>
                <a:cubicBezTo>
                  <a:pt x="3280321" y="1380445"/>
                  <a:pt x="3287502" y="1388174"/>
                  <a:pt x="3293722" y="1397778"/>
                </a:cubicBezTo>
                <a:cubicBezTo>
                  <a:pt x="3299941" y="1407382"/>
                  <a:pt x="3305064" y="1418952"/>
                  <a:pt x="3309089" y="1432489"/>
                </a:cubicBezTo>
                <a:cubicBezTo>
                  <a:pt x="3313112" y="1446027"/>
                  <a:pt x="3315765" y="1461668"/>
                  <a:pt x="3317045" y="1479411"/>
                </a:cubicBezTo>
                <a:lnTo>
                  <a:pt x="3329943" y="1486820"/>
                </a:lnTo>
                <a:lnTo>
                  <a:pt x="3329943" y="1277727"/>
                </a:lnTo>
                <a:cubicBezTo>
                  <a:pt x="3335065" y="1276995"/>
                  <a:pt x="3339912" y="1276446"/>
                  <a:pt x="3344486" y="1276081"/>
                </a:cubicBezTo>
                <a:cubicBezTo>
                  <a:pt x="3349059" y="1275715"/>
                  <a:pt x="3353358" y="1275532"/>
                  <a:pt x="3357383" y="1275532"/>
                </a:cubicBezTo>
                <a:cubicBezTo>
                  <a:pt x="3367810" y="1275532"/>
                  <a:pt x="3376591" y="1276584"/>
                  <a:pt x="3383725" y="1278688"/>
                </a:cubicBezTo>
                <a:cubicBezTo>
                  <a:pt x="3390860" y="1280791"/>
                  <a:pt x="3396667" y="1283535"/>
                  <a:pt x="3401149" y="1286919"/>
                </a:cubicBezTo>
                <a:cubicBezTo>
                  <a:pt x="3405632" y="1290304"/>
                  <a:pt x="3408834" y="1294145"/>
                  <a:pt x="3410753" y="1298444"/>
                </a:cubicBezTo>
                <a:cubicBezTo>
                  <a:pt x="3412676" y="1302743"/>
                  <a:pt x="3413634" y="1307088"/>
                  <a:pt x="3413634" y="1311478"/>
                </a:cubicBezTo>
                <a:cubicBezTo>
                  <a:pt x="3413634" y="1314954"/>
                  <a:pt x="3413086" y="1318475"/>
                  <a:pt x="3411989" y="1322043"/>
                </a:cubicBezTo>
                <a:cubicBezTo>
                  <a:pt x="3410892" y="1325610"/>
                  <a:pt x="3409154" y="1328674"/>
                  <a:pt x="3406776" y="1331235"/>
                </a:cubicBezTo>
                <a:cubicBezTo>
                  <a:pt x="3400373" y="1327028"/>
                  <a:pt x="3394519" y="1324924"/>
                  <a:pt x="3389213" y="1324924"/>
                </a:cubicBezTo>
                <a:cubicBezTo>
                  <a:pt x="3385554" y="1324924"/>
                  <a:pt x="3382262" y="1325793"/>
                  <a:pt x="3379334" y="1327531"/>
                </a:cubicBezTo>
                <a:cubicBezTo>
                  <a:pt x="3376408" y="1329269"/>
                  <a:pt x="3373893" y="1331464"/>
                  <a:pt x="3371789" y="1334117"/>
                </a:cubicBezTo>
                <a:cubicBezTo>
                  <a:pt x="3369685" y="1336769"/>
                  <a:pt x="3368085" y="1339742"/>
                  <a:pt x="3366988" y="1343035"/>
                </a:cubicBezTo>
                <a:cubicBezTo>
                  <a:pt x="3365890" y="1346327"/>
                  <a:pt x="3365341" y="1349529"/>
                  <a:pt x="3365341" y="1352638"/>
                </a:cubicBezTo>
                <a:cubicBezTo>
                  <a:pt x="3365341" y="1355931"/>
                  <a:pt x="3365981" y="1359224"/>
                  <a:pt x="3367261" y="1362517"/>
                </a:cubicBezTo>
                <a:cubicBezTo>
                  <a:pt x="3368541" y="1365810"/>
                  <a:pt x="3370326" y="1368691"/>
                  <a:pt x="3372612" y="1371161"/>
                </a:cubicBezTo>
                <a:cubicBezTo>
                  <a:pt x="3374899" y="1373630"/>
                  <a:pt x="3377689" y="1375643"/>
                  <a:pt x="3380982" y="1377197"/>
                </a:cubicBezTo>
                <a:cubicBezTo>
                  <a:pt x="3384274" y="1378752"/>
                  <a:pt x="3387841" y="1379530"/>
                  <a:pt x="3391683" y="1379530"/>
                </a:cubicBezTo>
                <a:cubicBezTo>
                  <a:pt x="3397171" y="1379530"/>
                  <a:pt x="3402293" y="1378112"/>
                  <a:pt x="3407050" y="1375277"/>
                </a:cubicBezTo>
                <a:cubicBezTo>
                  <a:pt x="3411806" y="1372441"/>
                  <a:pt x="3415968" y="1368508"/>
                  <a:pt x="3419535" y="1363477"/>
                </a:cubicBezTo>
                <a:cubicBezTo>
                  <a:pt x="3423102" y="1358447"/>
                  <a:pt x="3425892" y="1352456"/>
                  <a:pt x="3427904" y="1345504"/>
                </a:cubicBezTo>
                <a:cubicBezTo>
                  <a:pt x="3429917" y="1338553"/>
                  <a:pt x="3430923" y="1330961"/>
                  <a:pt x="3430923" y="1322729"/>
                </a:cubicBezTo>
                <a:cubicBezTo>
                  <a:pt x="3430923" y="1311936"/>
                  <a:pt x="3428773" y="1301599"/>
                  <a:pt x="3424475" y="1291721"/>
                </a:cubicBezTo>
                <a:cubicBezTo>
                  <a:pt x="3420175" y="1281843"/>
                  <a:pt x="3413773" y="1273154"/>
                  <a:pt x="3405267" y="1265653"/>
                </a:cubicBezTo>
                <a:cubicBezTo>
                  <a:pt x="3396759" y="1258153"/>
                  <a:pt x="3386241" y="1252208"/>
                  <a:pt x="3373709" y="1247817"/>
                </a:cubicBezTo>
                <a:cubicBezTo>
                  <a:pt x="3361178" y="1243427"/>
                  <a:pt x="3346590" y="1241232"/>
                  <a:pt x="3329943" y="1241232"/>
                </a:cubicBezTo>
                <a:lnTo>
                  <a:pt x="3329943" y="1199522"/>
                </a:lnTo>
                <a:lnTo>
                  <a:pt x="3471666" y="1199522"/>
                </a:lnTo>
                <a:lnTo>
                  <a:pt x="3479622" y="1199522"/>
                </a:lnTo>
                <a:cubicBezTo>
                  <a:pt x="3482732" y="1200071"/>
                  <a:pt x="3486253" y="1202358"/>
                  <a:pt x="3490187" y="1206382"/>
                </a:cubicBezTo>
                <a:cubicBezTo>
                  <a:pt x="3494119" y="1210407"/>
                  <a:pt x="3497778" y="1214981"/>
                  <a:pt x="3501163" y="1220102"/>
                </a:cubicBezTo>
                <a:cubicBezTo>
                  <a:pt x="3504547" y="1225225"/>
                  <a:pt x="3507428" y="1230255"/>
                  <a:pt x="3509806" y="1235195"/>
                </a:cubicBezTo>
                <a:cubicBezTo>
                  <a:pt x="3512184" y="1240134"/>
                  <a:pt x="3513373" y="1243792"/>
                  <a:pt x="3513373" y="1246170"/>
                </a:cubicBezTo>
                <a:lnTo>
                  <a:pt x="3513373" y="1467612"/>
                </a:lnTo>
                <a:lnTo>
                  <a:pt x="3535322" y="1487369"/>
                </a:lnTo>
                <a:lnTo>
                  <a:pt x="3535322" y="1199522"/>
                </a:lnTo>
                <a:lnTo>
                  <a:pt x="3591574" y="1199522"/>
                </a:lnTo>
                <a:lnTo>
                  <a:pt x="3576482" y="1178942"/>
                </a:lnTo>
                <a:lnTo>
                  <a:pt x="3535047" y="1178942"/>
                </a:lnTo>
                <a:cubicBezTo>
                  <a:pt x="3533950" y="1175650"/>
                  <a:pt x="3532852" y="1171350"/>
                  <a:pt x="3531759" y="1166045"/>
                </a:cubicBezTo>
                <a:cubicBezTo>
                  <a:pt x="3530661" y="1160740"/>
                  <a:pt x="3529334" y="1155343"/>
                  <a:pt x="3527780" y="1149855"/>
                </a:cubicBezTo>
                <a:cubicBezTo>
                  <a:pt x="3526225" y="1144367"/>
                  <a:pt x="3524304" y="1139337"/>
                  <a:pt x="3522018" y="1134763"/>
                </a:cubicBezTo>
                <a:cubicBezTo>
                  <a:pt x="3519731" y="1130190"/>
                  <a:pt x="3516849" y="1127080"/>
                  <a:pt x="3513373" y="1125434"/>
                </a:cubicBezTo>
                <a:lnTo>
                  <a:pt x="3513373" y="1215712"/>
                </a:lnTo>
                <a:cubicBezTo>
                  <a:pt x="3510264" y="1210224"/>
                  <a:pt x="3507474" y="1205422"/>
                  <a:pt x="3505005" y="1201306"/>
                </a:cubicBezTo>
                <a:cubicBezTo>
                  <a:pt x="3502534" y="1197190"/>
                  <a:pt x="3499928" y="1193668"/>
                  <a:pt x="3497184" y="1190741"/>
                </a:cubicBezTo>
                <a:cubicBezTo>
                  <a:pt x="3494440" y="1187814"/>
                  <a:pt x="3491422" y="1185391"/>
                  <a:pt x="3488128" y="1183470"/>
                </a:cubicBezTo>
                <a:cubicBezTo>
                  <a:pt x="3484836" y="1181549"/>
                  <a:pt x="3480902" y="1180040"/>
                  <a:pt x="3476329" y="1178942"/>
                </a:cubicBezTo>
                <a:lnTo>
                  <a:pt x="3472083" y="1178942"/>
                </a:lnTo>
                <a:lnTo>
                  <a:pt x="3456572" y="1178942"/>
                </a:lnTo>
                <a:lnTo>
                  <a:pt x="3090762" y="1178942"/>
                </a:lnTo>
                <a:lnTo>
                  <a:pt x="3075572" y="1178942"/>
                </a:lnTo>
                <a:lnTo>
                  <a:pt x="3049328" y="1178942"/>
                </a:lnTo>
                <a:cubicBezTo>
                  <a:pt x="3048229" y="1175650"/>
                  <a:pt x="3047133" y="1171350"/>
                  <a:pt x="3046036" y="1166045"/>
                </a:cubicBezTo>
                <a:cubicBezTo>
                  <a:pt x="3044937" y="1160740"/>
                  <a:pt x="3043612" y="1155343"/>
                  <a:pt x="3042056" y="1149855"/>
                </a:cubicBezTo>
                <a:cubicBezTo>
                  <a:pt x="3040502" y="1144367"/>
                  <a:pt x="3038580" y="1139337"/>
                  <a:pt x="3036294" y="1134763"/>
                </a:cubicBezTo>
                <a:cubicBezTo>
                  <a:pt x="3034007" y="1130190"/>
                  <a:pt x="3031126" y="1127080"/>
                  <a:pt x="3027649" y="1125434"/>
                </a:cubicBezTo>
                <a:lnTo>
                  <a:pt x="3027649" y="1242329"/>
                </a:lnTo>
                <a:cubicBezTo>
                  <a:pt x="3024174" y="1236109"/>
                  <a:pt x="3019967" y="1229249"/>
                  <a:pt x="3015028" y="1221749"/>
                </a:cubicBezTo>
                <a:cubicBezTo>
                  <a:pt x="3010089" y="1214248"/>
                  <a:pt x="3004601" y="1207297"/>
                  <a:pt x="2998564" y="1200894"/>
                </a:cubicBezTo>
                <a:cubicBezTo>
                  <a:pt x="2992527" y="1194491"/>
                  <a:pt x="2986078" y="1189141"/>
                  <a:pt x="2979217" y="1184842"/>
                </a:cubicBezTo>
                <a:cubicBezTo>
                  <a:pt x="2972358" y="1180543"/>
                  <a:pt x="2965269" y="1178393"/>
                  <a:pt x="2957951" y="1178393"/>
                </a:cubicBezTo>
                <a:cubicBezTo>
                  <a:pt x="2952098" y="1178393"/>
                  <a:pt x="2944369" y="1182463"/>
                  <a:pt x="2934764" y="1190605"/>
                </a:cubicBezTo>
                <a:cubicBezTo>
                  <a:pt x="2925161" y="1198745"/>
                  <a:pt x="2914321" y="1211687"/>
                  <a:pt x="2902247" y="1229432"/>
                </a:cubicBezTo>
                <a:cubicBezTo>
                  <a:pt x="2901516" y="1223395"/>
                  <a:pt x="2899593" y="1217359"/>
                  <a:pt x="2896485" y="1211321"/>
                </a:cubicBezTo>
                <a:cubicBezTo>
                  <a:pt x="2893376" y="1205285"/>
                  <a:pt x="2889534" y="1199888"/>
                  <a:pt x="2884961" y="1195132"/>
                </a:cubicBezTo>
                <a:cubicBezTo>
                  <a:pt x="2880388" y="1190376"/>
                  <a:pt x="2875312" y="1186488"/>
                  <a:pt x="2869731" y="1183470"/>
                </a:cubicBezTo>
                <a:cubicBezTo>
                  <a:pt x="2864152" y="1180452"/>
                  <a:pt x="2858527" y="1178942"/>
                  <a:pt x="2852855" y="1178942"/>
                </a:cubicBezTo>
                <a:lnTo>
                  <a:pt x="2813856" y="1178942"/>
                </a:lnTo>
                <a:lnTo>
                  <a:pt x="2799347" y="1178942"/>
                </a:lnTo>
                <a:lnTo>
                  <a:pt x="2766659" y="1178942"/>
                </a:lnTo>
                <a:lnTo>
                  <a:pt x="2749099" y="1149581"/>
                </a:lnTo>
                <a:cubicBezTo>
                  <a:pt x="2765195" y="1126897"/>
                  <a:pt x="2782393" y="1110296"/>
                  <a:pt x="2800685" y="1099777"/>
                </a:cubicBezTo>
                <a:cubicBezTo>
                  <a:pt x="2818979" y="1089258"/>
                  <a:pt x="2839284" y="1083999"/>
                  <a:pt x="2861603" y="1083999"/>
                </a:cubicBezTo>
                <a:cubicBezTo>
                  <a:pt x="2873130" y="1083999"/>
                  <a:pt x="2884425" y="1085463"/>
                  <a:pt x="2895492" y="1088389"/>
                </a:cubicBezTo>
                <a:cubicBezTo>
                  <a:pt x="2906560" y="1091316"/>
                  <a:pt x="2917353" y="1095341"/>
                  <a:pt x="2927872" y="1100463"/>
                </a:cubicBezTo>
                <a:cubicBezTo>
                  <a:pt x="2938390" y="1105586"/>
                  <a:pt x="2948772" y="1111622"/>
                  <a:pt x="2959017" y="1118574"/>
                </a:cubicBezTo>
                <a:cubicBezTo>
                  <a:pt x="2969261" y="1125525"/>
                  <a:pt x="2979505" y="1133025"/>
                  <a:pt x="2989750" y="1141075"/>
                </a:cubicBezTo>
                <a:lnTo>
                  <a:pt x="2989750" y="1124336"/>
                </a:lnTo>
                <a:cubicBezTo>
                  <a:pt x="2976579" y="1112994"/>
                  <a:pt x="2964277" y="1102979"/>
                  <a:pt x="2952842" y="1094289"/>
                </a:cubicBezTo>
                <a:cubicBezTo>
                  <a:pt x="2941409" y="1085600"/>
                  <a:pt x="2930159" y="1078282"/>
                  <a:pt x="2919092" y="1072337"/>
                </a:cubicBezTo>
                <a:cubicBezTo>
                  <a:pt x="2908024" y="1066392"/>
                  <a:pt x="2896728" y="1061864"/>
                  <a:pt x="2885200" y="1058754"/>
                </a:cubicBezTo>
                <a:cubicBezTo>
                  <a:pt x="2873677" y="1055644"/>
                  <a:pt x="2861328" y="1054089"/>
                  <a:pt x="2848156" y="1054089"/>
                </a:cubicBezTo>
                <a:close/>
                <a:moveTo>
                  <a:pt x="1387537" y="1044485"/>
                </a:moveTo>
                <a:cubicBezTo>
                  <a:pt x="1381500" y="1058205"/>
                  <a:pt x="1378481" y="1072108"/>
                  <a:pt x="1378481" y="1086194"/>
                </a:cubicBezTo>
                <a:cubicBezTo>
                  <a:pt x="1378481" y="1113085"/>
                  <a:pt x="1391927" y="1144001"/>
                  <a:pt x="1418818" y="1178942"/>
                </a:cubicBezTo>
                <a:lnTo>
                  <a:pt x="1329922" y="1178942"/>
                </a:lnTo>
                <a:lnTo>
                  <a:pt x="1313448" y="1178942"/>
                </a:lnTo>
                <a:lnTo>
                  <a:pt x="1290956" y="1178942"/>
                </a:lnTo>
                <a:cubicBezTo>
                  <a:pt x="1288213" y="1174918"/>
                  <a:pt x="1285514" y="1170573"/>
                  <a:pt x="1282861" y="1165908"/>
                </a:cubicBezTo>
                <a:cubicBezTo>
                  <a:pt x="1280209" y="1161244"/>
                  <a:pt x="1276093" y="1153331"/>
                  <a:pt x="1270513" y="1142172"/>
                </a:cubicBezTo>
                <a:cubicBezTo>
                  <a:pt x="1264934" y="1131013"/>
                  <a:pt x="1256473" y="1125434"/>
                  <a:pt x="1245132" y="1125434"/>
                </a:cubicBezTo>
                <a:lnTo>
                  <a:pt x="1245132" y="1210224"/>
                </a:lnTo>
                <a:cubicBezTo>
                  <a:pt x="1237082" y="1197601"/>
                  <a:pt x="1229856" y="1189232"/>
                  <a:pt x="1223454" y="1185116"/>
                </a:cubicBezTo>
                <a:cubicBezTo>
                  <a:pt x="1217051" y="1181001"/>
                  <a:pt x="1207813" y="1178942"/>
                  <a:pt x="1195738" y="1178942"/>
                </a:cubicBezTo>
                <a:lnTo>
                  <a:pt x="1190116" y="1178942"/>
                </a:lnTo>
                <a:lnTo>
                  <a:pt x="1180098" y="1178942"/>
                </a:lnTo>
                <a:lnTo>
                  <a:pt x="1151151" y="1178942"/>
                </a:lnTo>
                <a:cubicBezTo>
                  <a:pt x="1148407" y="1174918"/>
                  <a:pt x="1145709" y="1170573"/>
                  <a:pt x="1143056" y="1165908"/>
                </a:cubicBezTo>
                <a:cubicBezTo>
                  <a:pt x="1140403" y="1161244"/>
                  <a:pt x="1136287" y="1153331"/>
                  <a:pt x="1130708" y="1142172"/>
                </a:cubicBezTo>
                <a:cubicBezTo>
                  <a:pt x="1125129" y="1131013"/>
                  <a:pt x="1116667" y="1125434"/>
                  <a:pt x="1105325" y="1125434"/>
                </a:cubicBezTo>
                <a:lnTo>
                  <a:pt x="1105325" y="1257696"/>
                </a:lnTo>
                <a:cubicBezTo>
                  <a:pt x="1070019" y="1205193"/>
                  <a:pt x="1031146" y="1178942"/>
                  <a:pt x="988705" y="1178942"/>
                </a:cubicBezTo>
                <a:cubicBezTo>
                  <a:pt x="958338" y="1178942"/>
                  <a:pt x="933367" y="1189507"/>
                  <a:pt x="913793" y="1210636"/>
                </a:cubicBezTo>
                <a:cubicBezTo>
                  <a:pt x="894220" y="1231765"/>
                  <a:pt x="884432" y="1254677"/>
                  <a:pt x="884432" y="1279373"/>
                </a:cubicBezTo>
                <a:cubicBezTo>
                  <a:pt x="884432" y="1289252"/>
                  <a:pt x="887039" y="1296981"/>
                  <a:pt x="892253" y="1302560"/>
                </a:cubicBezTo>
                <a:cubicBezTo>
                  <a:pt x="897467" y="1308140"/>
                  <a:pt x="904372" y="1310930"/>
                  <a:pt x="912970" y="1310930"/>
                </a:cubicBezTo>
                <a:cubicBezTo>
                  <a:pt x="920287" y="1310930"/>
                  <a:pt x="928840" y="1308551"/>
                  <a:pt x="938627" y="1303795"/>
                </a:cubicBezTo>
                <a:cubicBezTo>
                  <a:pt x="948414" y="1299039"/>
                  <a:pt x="956143" y="1296661"/>
                  <a:pt x="961814" y="1296661"/>
                </a:cubicBezTo>
                <a:cubicBezTo>
                  <a:pt x="967485" y="1296661"/>
                  <a:pt x="971921" y="1298489"/>
                  <a:pt x="975122" y="1302149"/>
                </a:cubicBezTo>
                <a:cubicBezTo>
                  <a:pt x="978323" y="1305808"/>
                  <a:pt x="979924" y="1309740"/>
                  <a:pt x="979924" y="1313948"/>
                </a:cubicBezTo>
                <a:cubicBezTo>
                  <a:pt x="979924" y="1317058"/>
                  <a:pt x="965655" y="1332333"/>
                  <a:pt x="937118" y="1359773"/>
                </a:cubicBezTo>
                <a:lnTo>
                  <a:pt x="979375" y="1388311"/>
                </a:lnTo>
                <a:lnTo>
                  <a:pt x="1085569" y="1280745"/>
                </a:lnTo>
                <a:cubicBezTo>
                  <a:pt x="1098740" y="1299039"/>
                  <a:pt x="1105325" y="1320899"/>
                  <a:pt x="1105325" y="1346327"/>
                </a:cubicBezTo>
                <a:lnTo>
                  <a:pt x="1105325" y="1459655"/>
                </a:lnTo>
                <a:lnTo>
                  <a:pt x="1153621" y="1491211"/>
                </a:lnTo>
                <a:lnTo>
                  <a:pt x="1153621" y="1210224"/>
                </a:lnTo>
                <a:lnTo>
                  <a:pt x="1199855" y="1210224"/>
                </a:lnTo>
                <a:lnTo>
                  <a:pt x="1202050" y="1210224"/>
                </a:lnTo>
                <a:cubicBezTo>
                  <a:pt x="1212295" y="1210224"/>
                  <a:pt x="1222036" y="1217862"/>
                  <a:pt x="1231274" y="1233137"/>
                </a:cubicBezTo>
                <a:cubicBezTo>
                  <a:pt x="1240512" y="1248412"/>
                  <a:pt x="1245132" y="1262177"/>
                  <a:pt x="1245132" y="1274434"/>
                </a:cubicBezTo>
                <a:lnTo>
                  <a:pt x="1245132" y="1459655"/>
                </a:lnTo>
                <a:lnTo>
                  <a:pt x="1293426" y="1491211"/>
                </a:lnTo>
                <a:lnTo>
                  <a:pt x="1293426" y="1210224"/>
                </a:lnTo>
                <a:lnTo>
                  <a:pt x="1333205" y="1210224"/>
                </a:lnTo>
                <a:lnTo>
                  <a:pt x="1349679" y="1210224"/>
                </a:lnTo>
                <a:lnTo>
                  <a:pt x="1435830" y="1210224"/>
                </a:lnTo>
                <a:cubicBezTo>
                  <a:pt x="1439124" y="1220468"/>
                  <a:pt x="1440770" y="1230987"/>
                  <a:pt x="1440770" y="1241780"/>
                </a:cubicBezTo>
                <a:cubicBezTo>
                  <a:pt x="1440770" y="1267025"/>
                  <a:pt x="1433042" y="1289252"/>
                  <a:pt x="1417584" y="1308460"/>
                </a:cubicBezTo>
                <a:cubicBezTo>
                  <a:pt x="1402125" y="1327668"/>
                  <a:pt x="1376743" y="1341297"/>
                  <a:pt x="1341437" y="1349346"/>
                </a:cubicBezTo>
                <a:cubicBezTo>
                  <a:pt x="1341071" y="1351907"/>
                  <a:pt x="1340888" y="1354194"/>
                  <a:pt x="1340888" y="1356206"/>
                </a:cubicBezTo>
                <a:cubicBezTo>
                  <a:pt x="1340888" y="1387305"/>
                  <a:pt x="1350858" y="1413739"/>
                  <a:pt x="1370798" y="1435508"/>
                </a:cubicBezTo>
                <a:cubicBezTo>
                  <a:pt x="1390738" y="1457277"/>
                  <a:pt x="1415343" y="1468161"/>
                  <a:pt x="1444612" y="1468161"/>
                </a:cubicBezTo>
                <a:cubicBezTo>
                  <a:pt x="1475710" y="1468161"/>
                  <a:pt x="1501686" y="1457780"/>
                  <a:pt x="1522542" y="1437017"/>
                </a:cubicBezTo>
                <a:cubicBezTo>
                  <a:pt x="1543396" y="1416254"/>
                  <a:pt x="1553822" y="1388494"/>
                  <a:pt x="1553822" y="1353736"/>
                </a:cubicBezTo>
                <a:cubicBezTo>
                  <a:pt x="1553822" y="1330686"/>
                  <a:pt x="1547512" y="1307362"/>
                  <a:pt x="1534890" y="1283763"/>
                </a:cubicBezTo>
                <a:cubicBezTo>
                  <a:pt x="1522267" y="1260165"/>
                  <a:pt x="1504522" y="1235652"/>
                  <a:pt x="1481656" y="1210224"/>
                </a:cubicBezTo>
                <a:lnTo>
                  <a:pt x="1610075" y="1210224"/>
                </a:lnTo>
                <a:lnTo>
                  <a:pt x="1590319" y="1178942"/>
                </a:lnTo>
                <a:lnTo>
                  <a:pt x="1456411" y="1178942"/>
                </a:lnTo>
                <a:cubicBezTo>
                  <a:pt x="1435556" y="1154246"/>
                  <a:pt x="1425130" y="1128544"/>
                  <a:pt x="1425130" y="1101835"/>
                </a:cubicBezTo>
                <a:cubicBezTo>
                  <a:pt x="1425130" y="1087566"/>
                  <a:pt x="1427508" y="1074395"/>
                  <a:pt x="1432264" y="1062321"/>
                </a:cubicBezTo>
                <a:close/>
                <a:moveTo>
                  <a:pt x="3882807" y="1032961"/>
                </a:moveTo>
                <a:lnTo>
                  <a:pt x="3815556" y="1086278"/>
                </a:lnTo>
                <a:lnTo>
                  <a:pt x="3797331" y="1073571"/>
                </a:lnTo>
                <a:cubicBezTo>
                  <a:pt x="3788276" y="1068267"/>
                  <a:pt x="3778443" y="1063648"/>
                  <a:pt x="3767833" y="1059715"/>
                </a:cubicBezTo>
                <a:cubicBezTo>
                  <a:pt x="3757223" y="1055781"/>
                  <a:pt x="3745926" y="1052626"/>
                  <a:pt x="3733944" y="1050248"/>
                </a:cubicBezTo>
                <a:cubicBezTo>
                  <a:pt x="3721962" y="1047869"/>
                  <a:pt x="3709385" y="1046681"/>
                  <a:pt x="3696214" y="1046681"/>
                </a:cubicBezTo>
                <a:cubicBezTo>
                  <a:pt x="3679567" y="1046681"/>
                  <a:pt x="3665847" y="1048555"/>
                  <a:pt x="3655054" y="1052306"/>
                </a:cubicBezTo>
                <a:cubicBezTo>
                  <a:pt x="3644261" y="1056056"/>
                  <a:pt x="3635663" y="1060766"/>
                  <a:pt x="3629260" y="1066438"/>
                </a:cubicBezTo>
                <a:cubicBezTo>
                  <a:pt x="3622857" y="1072108"/>
                  <a:pt x="3618375" y="1078282"/>
                  <a:pt x="3615814" y="1084959"/>
                </a:cubicBezTo>
                <a:cubicBezTo>
                  <a:pt x="3613253" y="1091637"/>
                  <a:pt x="3611973" y="1097811"/>
                  <a:pt x="3611973" y="1103482"/>
                </a:cubicBezTo>
                <a:cubicBezTo>
                  <a:pt x="3611973" y="1112445"/>
                  <a:pt x="3614122" y="1119900"/>
                  <a:pt x="3618421" y="1125846"/>
                </a:cubicBezTo>
                <a:cubicBezTo>
                  <a:pt x="3622720" y="1131791"/>
                  <a:pt x="3628071" y="1136501"/>
                  <a:pt x="3634474" y="1139977"/>
                </a:cubicBezTo>
                <a:cubicBezTo>
                  <a:pt x="3640876" y="1143453"/>
                  <a:pt x="3647782" y="1145922"/>
                  <a:pt x="3655191" y="1147386"/>
                </a:cubicBezTo>
                <a:cubicBezTo>
                  <a:pt x="3662600" y="1148849"/>
                  <a:pt x="3669414" y="1149581"/>
                  <a:pt x="3675634" y="1149581"/>
                </a:cubicBezTo>
                <a:cubicBezTo>
                  <a:pt x="3684415" y="1149581"/>
                  <a:pt x="3693013" y="1149352"/>
                  <a:pt x="3701428" y="1148895"/>
                </a:cubicBezTo>
                <a:cubicBezTo>
                  <a:pt x="3709843" y="1148438"/>
                  <a:pt x="3718441" y="1148209"/>
                  <a:pt x="3727221" y="1148209"/>
                </a:cubicBezTo>
                <a:cubicBezTo>
                  <a:pt x="3732161" y="1148209"/>
                  <a:pt x="3736917" y="1148941"/>
                  <a:pt x="3741490" y="1150405"/>
                </a:cubicBezTo>
                <a:cubicBezTo>
                  <a:pt x="3746064" y="1151868"/>
                  <a:pt x="3750134" y="1153926"/>
                  <a:pt x="3753701" y="1156579"/>
                </a:cubicBezTo>
                <a:cubicBezTo>
                  <a:pt x="3757268" y="1159231"/>
                  <a:pt x="3760150" y="1162478"/>
                  <a:pt x="3762345" y="1166320"/>
                </a:cubicBezTo>
                <a:cubicBezTo>
                  <a:pt x="3764540" y="1170162"/>
                  <a:pt x="3765638" y="1174369"/>
                  <a:pt x="3765638" y="1178942"/>
                </a:cubicBezTo>
                <a:lnTo>
                  <a:pt x="3769340" y="1178942"/>
                </a:lnTo>
                <a:lnTo>
                  <a:pt x="3769340" y="1431667"/>
                </a:lnTo>
                <a:cubicBezTo>
                  <a:pt x="3765681" y="1426178"/>
                  <a:pt x="3761519" y="1420050"/>
                  <a:pt x="3756855" y="1413282"/>
                </a:cubicBezTo>
                <a:cubicBezTo>
                  <a:pt x="3752190" y="1406513"/>
                  <a:pt x="3746564" y="1399515"/>
                  <a:pt x="3739979" y="1392290"/>
                </a:cubicBezTo>
                <a:cubicBezTo>
                  <a:pt x="3733393" y="1385064"/>
                  <a:pt x="3725618" y="1377792"/>
                  <a:pt x="3716655" y="1370475"/>
                </a:cubicBezTo>
                <a:cubicBezTo>
                  <a:pt x="3707691" y="1363157"/>
                  <a:pt x="3697172" y="1356206"/>
                  <a:pt x="3685098" y="1349620"/>
                </a:cubicBezTo>
                <a:cubicBezTo>
                  <a:pt x="3693696" y="1345047"/>
                  <a:pt x="3701563" y="1339787"/>
                  <a:pt x="3708697" y="1333842"/>
                </a:cubicBezTo>
                <a:cubicBezTo>
                  <a:pt x="3715831" y="1327897"/>
                  <a:pt x="3721914" y="1321265"/>
                  <a:pt x="3726945" y="1313948"/>
                </a:cubicBezTo>
                <a:cubicBezTo>
                  <a:pt x="3731976" y="1306631"/>
                  <a:pt x="3735908" y="1298719"/>
                  <a:pt x="3738744" y="1290212"/>
                </a:cubicBezTo>
                <a:cubicBezTo>
                  <a:pt x="3741580" y="1281705"/>
                  <a:pt x="3742997" y="1272513"/>
                  <a:pt x="3742997" y="1262635"/>
                </a:cubicBezTo>
                <a:cubicBezTo>
                  <a:pt x="3742997" y="1252025"/>
                  <a:pt x="3741122" y="1241689"/>
                  <a:pt x="3737372" y="1231627"/>
                </a:cubicBezTo>
                <a:cubicBezTo>
                  <a:pt x="3733622" y="1221566"/>
                  <a:pt x="3728271" y="1212694"/>
                  <a:pt x="3721319" y="1205010"/>
                </a:cubicBezTo>
                <a:cubicBezTo>
                  <a:pt x="3714368" y="1197327"/>
                  <a:pt x="3706045" y="1191153"/>
                  <a:pt x="3696349" y="1186488"/>
                </a:cubicBezTo>
                <a:cubicBezTo>
                  <a:pt x="3686653" y="1181823"/>
                  <a:pt x="3675952" y="1179491"/>
                  <a:pt x="3664244" y="1179491"/>
                </a:cubicBezTo>
                <a:cubicBezTo>
                  <a:pt x="3653268" y="1179491"/>
                  <a:pt x="3642932" y="1181275"/>
                  <a:pt x="3633236" y="1184842"/>
                </a:cubicBezTo>
                <a:cubicBezTo>
                  <a:pt x="3623541" y="1188409"/>
                  <a:pt x="3615080" y="1193211"/>
                  <a:pt x="3607854" y="1199248"/>
                </a:cubicBezTo>
                <a:cubicBezTo>
                  <a:pt x="3600628" y="1205285"/>
                  <a:pt x="3594912" y="1212190"/>
                  <a:pt x="3590704" y="1219965"/>
                </a:cubicBezTo>
                <a:cubicBezTo>
                  <a:pt x="3586497" y="1227740"/>
                  <a:pt x="3584393" y="1235744"/>
                  <a:pt x="3584393" y="1243975"/>
                </a:cubicBezTo>
                <a:cubicBezTo>
                  <a:pt x="3584393" y="1254952"/>
                  <a:pt x="3586908" y="1263869"/>
                  <a:pt x="3591939" y="1270729"/>
                </a:cubicBezTo>
                <a:cubicBezTo>
                  <a:pt x="3596970" y="1277590"/>
                  <a:pt x="3604424" y="1281020"/>
                  <a:pt x="3614303" y="1281020"/>
                </a:cubicBezTo>
                <a:cubicBezTo>
                  <a:pt x="3619974" y="1281020"/>
                  <a:pt x="3625050" y="1279968"/>
                  <a:pt x="3629532" y="1277864"/>
                </a:cubicBezTo>
                <a:cubicBezTo>
                  <a:pt x="3634014" y="1275760"/>
                  <a:pt x="3637718" y="1273108"/>
                  <a:pt x="3640645" y="1269907"/>
                </a:cubicBezTo>
                <a:cubicBezTo>
                  <a:pt x="3643572" y="1266705"/>
                  <a:pt x="3645813" y="1263275"/>
                  <a:pt x="3647368" y="1259616"/>
                </a:cubicBezTo>
                <a:cubicBezTo>
                  <a:pt x="3648923" y="1255958"/>
                  <a:pt x="3649701" y="1252482"/>
                  <a:pt x="3649701" y="1249189"/>
                </a:cubicBezTo>
                <a:cubicBezTo>
                  <a:pt x="3649701" y="1245896"/>
                  <a:pt x="3649060" y="1242786"/>
                  <a:pt x="3647780" y="1239859"/>
                </a:cubicBezTo>
                <a:cubicBezTo>
                  <a:pt x="3646499" y="1236932"/>
                  <a:pt x="3644899" y="1234280"/>
                  <a:pt x="3642978" y="1231901"/>
                </a:cubicBezTo>
                <a:cubicBezTo>
                  <a:pt x="3641057" y="1229524"/>
                  <a:pt x="3638862" y="1227465"/>
                  <a:pt x="3636392" y="1225727"/>
                </a:cubicBezTo>
                <a:cubicBezTo>
                  <a:pt x="3633922" y="1223990"/>
                  <a:pt x="3631590" y="1222755"/>
                  <a:pt x="3629395" y="1222023"/>
                </a:cubicBezTo>
                <a:cubicBezTo>
                  <a:pt x="3635066" y="1216352"/>
                  <a:pt x="3641834" y="1211687"/>
                  <a:pt x="3649701" y="1208029"/>
                </a:cubicBezTo>
                <a:cubicBezTo>
                  <a:pt x="3657567" y="1204370"/>
                  <a:pt x="3665616" y="1202540"/>
                  <a:pt x="3673848" y="1202540"/>
                </a:cubicBezTo>
                <a:cubicBezTo>
                  <a:pt x="3681531" y="1202540"/>
                  <a:pt x="3688162" y="1203867"/>
                  <a:pt x="3693742" y="1206520"/>
                </a:cubicBezTo>
                <a:cubicBezTo>
                  <a:pt x="3699322" y="1209172"/>
                  <a:pt x="3703895" y="1212694"/>
                  <a:pt x="3707462" y="1217084"/>
                </a:cubicBezTo>
                <a:cubicBezTo>
                  <a:pt x="3711029" y="1221474"/>
                  <a:pt x="3713682" y="1226505"/>
                  <a:pt x="3715420" y="1232176"/>
                </a:cubicBezTo>
                <a:cubicBezTo>
                  <a:pt x="3717158" y="1237847"/>
                  <a:pt x="3718027" y="1243701"/>
                  <a:pt x="3718027" y="1249738"/>
                </a:cubicBezTo>
                <a:cubicBezTo>
                  <a:pt x="3718027" y="1262360"/>
                  <a:pt x="3715145" y="1273565"/>
                  <a:pt x="3709383" y="1283352"/>
                </a:cubicBezTo>
                <a:cubicBezTo>
                  <a:pt x="3703621" y="1293139"/>
                  <a:pt x="3695937" y="1301371"/>
                  <a:pt x="3686333" y="1308048"/>
                </a:cubicBezTo>
                <a:cubicBezTo>
                  <a:pt x="3676729" y="1314725"/>
                  <a:pt x="3665662" y="1319802"/>
                  <a:pt x="3653131" y="1323278"/>
                </a:cubicBezTo>
                <a:cubicBezTo>
                  <a:pt x="3640600" y="1326753"/>
                  <a:pt x="3627657" y="1328491"/>
                  <a:pt x="3614303" y="1328491"/>
                </a:cubicBezTo>
                <a:cubicBezTo>
                  <a:pt x="3604790" y="1328491"/>
                  <a:pt x="3594454" y="1327668"/>
                  <a:pt x="3583295" y="1326022"/>
                </a:cubicBezTo>
                <a:lnTo>
                  <a:pt x="3617321" y="1373493"/>
                </a:lnTo>
                <a:cubicBezTo>
                  <a:pt x="3618236" y="1373493"/>
                  <a:pt x="3619288" y="1373447"/>
                  <a:pt x="3620477" y="1373356"/>
                </a:cubicBezTo>
                <a:cubicBezTo>
                  <a:pt x="3621666" y="1373264"/>
                  <a:pt x="3622809" y="1373219"/>
                  <a:pt x="3623907" y="1373219"/>
                </a:cubicBezTo>
                <a:cubicBezTo>
                  <a:pt x="3635066" y="1373219"/>
                  <a:pt x="3645859" y="1374179"/>
                  <a:pt x="3656286" y="1376100"/>
                </a:cubicBezTo>
                <a:cubicBezTo>
                  <a:pt x="3666713" y="1378021"/>
                  <a:pt x="3676958" y="1381130"/>
                  <a:pt x="3687019" y="1385429"/>
                </a:cubicBezTo>
                <a:cubicBezTo>
                  <a:pt x="3697081" y="1389728"/>
                  <a:pt x="3707005" y="1395262"/>
                  <a:pt x="3716792" y="1402031"/>
                </a:cubicBezTo>
                <a:cubicBezTo>
                  <a:pt x="3726579" y="1408799"/>
                  <a:pt x="3736412" y="1417031"/>
                  <a:pt x="3746290" y="1426727"/>
                </a:cubicBezTo>
                <a:cubicBezTo>
                  <a:pt x="3751229" y="1431667"/>
                  <a:pt x="3755711" y="1436835"/>
                  <a:pt x="3759736" y="1442231"/>
                </a:cubicBezTo>
                <a:cubicBezTo>
                  <a:pt x="3763760" y="1447627"/>
                  <a:pt x="3767236" y="1452613"/>
                  <a:pt x="3770163" y="1457186"/>
                </a:cubicBezTo>
                <a:cubicBezTo>
                  <a:pt x="3773090" y="1461759"/>
                  <a:pt x="3775377" y="1465600"/>
                  <a:pt x="3777023" y="1468710"/>
                </a:cubicBezTo>
                <a:cubicBezTo>
                  <a:pt x="3778669" y="1471820"/>
                  <a:pt x="3779675" y="1473557"/>
                  <a:pt x="3780041" y="1473923"/>
                </a:cubicBezTo>
                <a:lnTo>
                  <a:pt x="3791292" y="1484625"/>
                </a:lnTo>
                <a:lnTo>
                  <a:pt x="3791292" y="1199522"/>
                </a:lnTo>
                <a:lnTo>
                  <a:pt x="3822988" y="1199522"/>
                </a:lnTo>
                <a:lnTo>
                  <a:pt x="3847544" y="1199522"/>
                </a:lnTo>
                <a:lnTo>
                  <a:pt x="3852897" y="1199522"/>
                </a:lnTo>
                <a:lnTo>
                  <a:pt x="3852897" y="1463222"/>
                </a:lnTo>
                <a:lnTo>
                  <a:pt x="3874850" y="1484625"/>
                </a:lnTo>
                <a:lnTo>
                  <a:pt x="3874850" y="1199522"/>
                </a:lnTo>
                <a:lnTo>
                  <a:pt x="3909810" y="1199522"/>
                </a:lnTo>
                <a:lnTo>
                  <a:pt x="3931102" y="1199522"/>
                </a:lnTo>
                <a:lnTo>
                  <a:pt x="4063201" y="1199522"/>
                </a:lnTo>
                <a:lnTo>
                  <a:pt x="4063201" y="1218730"/>
                </a:lnTo>
                <a:lnTo>
                  <a:pt x="3916670" y="1309283"/>
                </a:lnTo>
                <a:lnTo>
                  <a:pt x="3942464" y="1345779"/>
                </a:lnTo>
                <a:cubicBezTo>
                  <a:pt x="3958562" y="1347791"/>
                  <a:pt x="3973334" y="1351907"/>
                  <a:pt x="3986780" y="1358126"/>
                </a:cubicBezTo>
                <a:cubicBezTo>
                  <a:pt x="4000226" y="1364347"/>
                  <a:pt x="4012437" y="1372944"/>
                  <a:pt x="4023413" y="1383920"/>
                </a:cubicBezTo>
                <a:cubicBezTo>
                  <a:pt x="4034389" y="1394897"/>
                  <a:pt x="4044221" y="1407839"/>
                  <a:pt x="4052911" y="1422748"/>
                </a:cubicBezTo>
                <a:cubicBezTo>
                  <a:pt x="4061600" y="1437658"/>
                  <a:pt x="4068780" y="1455082"/>
                  <a:pt x="4074451" y="1475021"/>
                </a:cubicBezTo>
                <a:lnTo>
                  <a:pt x="4085153" y="1485174"/>
                </a:lnTo>
                <a:lnTo>
                  <a:pt x="4085153" y="1199522"/>
                </a:lnTo>
                <a:lnTo>
                  <a:pt x="4119360" y="1199522"/>
                </a:lnTo>
                <a:lnTo>
                  <a:pt x="4127318" y="1199522"/>
                </a:lnTo>
                <a:cubicBezTo>
                  <a:pt x="4130428" y="1200071"/>
                  <a:pt x="4133949" y="1202358"/>
                  <a:pt x="4137882" y="1206382"/>
                </a:cubicBezTo>
                <a:cubicBezTo>
                  <a:pt x="4141816" y="1210407"/>
                  <a:pt x="4145474" y="1214981"/>
                  <a:pt x="4148858" y="1220102"/>
                </a:cubicBezTo>
                <a:cubicBezTo>
                  <a:pt x="4152243" y="1225225"/>
                  <a:pt x="4155124" y="1230255"/>
                  <a:pt x="4157502" y="1235195"/>
                </a:cubicBezTo>
                <a:cubicBezTo>
                  <a:pt x="4159880" y="1240134"/>
                  <a:pt x="4161069" y="1243792"/>
                  <a:pt x="4161069" y="1246170"/>
                </a:cubicBezTo>
                <a:lnTo>
                  <a:pt x="4161069" y="1467612"/>
                </a:lnTo>
                <a:lnTo>
                  <a:pt x="4183022" y="1487369"/>
                </a:lnTo>
                <a:lnTo>
                  <a:pt x="4183022" y="1199522"/>
                </a:lnTo>
                <a:lnTo>
                  <a:pt x="4239274" y="1199522"/>
                </a:lnTo>
                <a:lnTo>
                  <a:pt x="4224182" y="1178942"/>
                </a:lnTo>
                <a:lnTo>
                  <a:pt x="4182747" y="1178942"/>
                </a:lnTo>
                <a:cubicBezTo>
                  <a:pt x="4181650" y="1175650"/>
                  <a:pt x="4180552" y="1171350"/>
                  <a:pt x="4179454" y="1166045"/>
                </a:cubicBezTo>
                <a:cubicBezTo>
                  <a:pt x="4178357" y="1160740"/>
                  <a:pt x="4177030" y="1155343"/>
                  <a:pt x="4175475" y="1149855"/>
                </a:cubicBezTo>
                <a:cubicBezTo>
                  <a:pt x="4173921" y="1144367"/>
                  <a:pt x="4172000" y="1139337"/>
                  <a:pt x="4169713" y="1134763"/>
                </a:cubicBezTo>
                <a:cubicBezTo>
                  <a:pt x="4167426" y="1130190"/>
                  <a:pt x="4164545" y="1127080"/>
                  <a:pt x="4161069" y="1125434"/>
                </a:cubicBezTo>
                <a:lnTo>
                  <a:pt x="4161069" y="1215712"/>
                </a:lnTo>
                <a:cubicBezTo>
                  <a:pt x="4157959" y="1210224"/>
                  <a:pt x="4155170" y="1205422"/>
                  <a:pt x="4152700" y="1201306"/>
                </a:cubicBezTo>
                <a:cubicBezTo>
                  <a:pt x="4150230" y="1197190"/>
                  <a:pt x="4147624" y="1193668"/>
                  <a:pt x="4144880" y="1190741"/>
                </a:cubicBezTo>
                <a:cubicBezTo>
                  <a:pt x="4142136" y="1187814"/>
                  <a:pt x="4139117" y="1185391"/>
                  <a:pt x="4135824" y="1183470"/>
                </a:cubicBezTo>
                <a:lnTo>
                  <a:pt x="4127209" y="1180164"/>
                </a:lnTo>
                <a:lnTo>
                  <a:pt x="4126313" y="1178942"/>
                </a:lnTo>
                <a:lnTo>
                  <a:pt x="4124025" y="1178942"/>
                </a:lnTo>
                <a:lnTo>
                  <a:pt x="4104268" y="1178942"/>
                </a:lnTo>
                <a:lnTo>
                  <a:pt x="3916010" y="1178942"/>
                </a:lnTo>
                <a:lnTo>
                  <a:pt x="3894718" y="1178942"/>
                </a:lnTo>
                <a:lnTo>
                  <a:pt x="3874850" y="1178942"/>
                </a:lnTo>
                <a:cubicBezTo>
                  <a:pt x="3873569" y="1170893"/>
                  <a:pt x="3871648" y="1163073"/>
                  <a:pt x="3869087" y="1155481"/>
                </a:cubicBezTo>
                <a:cubicBezTo>
                  <a:pt x="3866526" y="1147889"/>
                  <a:pt x="3863142" y="1140435"/>
                  <a:pt x="3858934" y="1133117"/>
                </a:cubicBezTo>
                <a:cubicBezTo>
                  <a:pt x="3854727" y="1125800"/>
                  <a:pt x="3849513" y="1118620"/>
                  <a:pt x="3843293" y="1111577"/>
                </a:cubicBezTo>
                <a:lnTo>
                  <a:pt x="3834795" y="1103343"/>
                </a:lnTo>
                <a:lnTo>
                  <a:pt x="3903113" y="1032961"/>
                </a:lnTo>
                <a:close/>
                <a:moveTo>
                  <a:pt x="3775209" y="193208"/>
                </a:moveTo>
                <a:cubicBezTo>
                  <a:pt x="3696405" y="193208"/>
                  <a:pt x="3619833" y="227699"/>
                  <a:pt x="3545493" y="296681"/>
                </a:cubicBezTo>
                <a:lnTo>
                  <a:pt x="3589025" y="358630"/>
                </a:lnTo>
                <a:lnTo>
                  <a:pt x="3532768" y="358630"/>
                </a:lnTo>
                <a:lnTo>
                  <a:pt x="3556878" y="396804"/>
                </a:lnTo>
                <a:lnTo>
                  <a:pt x="3587016" y="396804"/>
                </a:lnTo>
                <a:lnTo>
                  <a:pt x="3587016" y="701195"/>
                </a:lnTo>
                <a:lnTo>
                  <a:pt x="3645952" y="739704"/>
                </a:lnTo>
                <a:lnTo>
                  <a:pt x="3645952" y="396804"/>
                </a:lnTo>
                <a:lnTo>
                  <a:pt x="3699753" y="396804"/>
                </a:lnTo>
                <a:lnTo>
                  <a:pt x="3714599" y="396804"/>
                </a:lnTo>
                <a:lnTo>
                  <a:pt x="3722189" y="396804"/>
                </a:lnTo>
                <a:cubicBezTo>
                  <a:pt x="3742727" y="396804"/>
                  <a:pt x="3761033" y="408190"/>
                  <a:pt x="3777107" y="430960"/>
                </a:cubicBezTo>
                <a:cubicBezTo>
                  <a:pt x="3759024" y="450382"/>
                  <a:pt x="3745741" y="467795"/>
                  <a:pt x="3737258" y="483198"/>
                </a:cubicBezTo>
                <a:cubicBezTo>
                  <a:pt x="3728775" y="498602"/>
                  <a:pt x="3724533" y="513448"/>
                  <a:pt x="3724533" y="527735"/>
                </a:cubicBezTo>
                <a:cubicBezTo>
                  <a:pt x="3724533" y="540460"/>
                  <a:pt x="3728161" y="550617"/>
                  <a:pt x="3735416" y="558208"/>
                </a:cubicBezTo>
                <a:cubicBezTo>
                  <a:pt x="3742672" y="565798"/>
                  <a:pt x="3752327" y="569593"/>
                  <a:pt x="3764382" y="569593"/>
                </a:cubicBezTo>
                <a:cubicBezTo>
                  <a:pt x="3785367" y="569593"/>
                  <a:pt x="3804007" y="553409"/>
                  <a:pt x="3820304" y="521039"/>
                </a:cubicBezTo>
                <a:cubicBezTo>
                  <a:pt x="3827225" y="535772"/>
                  <a:pt x="3835206" y="547269"/>
                  <a:pt x="3844247" y="555529"/>
                </a:cubicBezTo>
                <a:cubicBezTo>
                  <a:pt x="3853288" y="563789"/>
                  <a:pt x="3863836" y="567919"/>
                  <a:pt x="3875891" y="567919"/>
                </a:cubicBezTo>
                <a:cubicBezTo>
                  <a:pt x="3888170" y="567919"/>
                  <a:pt x="3897992" y="564124"/>
                  <a:pt x="3905359" y="556534"/>
                </a:cubicBezTo>
                <a:cubicBezTo>
                  <a:pt x="3912726" y="548943"/>
                  <a:pt x="3916410" y="539344"/>
                  <a:pt x="3916410" y="527735"/>
                </a:cubicBezTo>
                <a:cubicBezTo>
                  <a:pt x="3916410" y="513002"/>
                  <a:pt x="3911275" y="497822"/>
                  <a:pt x="3901006" y="482194"/>
                </a:cubicBezTo>
                <a:cubicBezTo>
                  <a:pt x="3890737" y="466567"/>
                  <a:pt x="3875891" y="450494"/>
                  <a:pt x="3856469" y="433974"/>
                </a:cubicBezTo>
                <a:cubicBezTo>
                  <a:pt x="3870980" y="417901"/>
                  <a:pt x="3881584" y="409864"/>
                  <a:pt x="3888281" y="409864"/>
                </a:cubicBezTo>
                <a:cubicBezTo>
                  <a:pt x="3897881" y="409864"/>
                  <a:pt x="3912392" y="421026"/>
                  <a:pt x="3931814" y="443350"/>
                </a:cubicBezTo>
                <a:cubicBezTo>
                  <a:pt x="3951236" y="465674"/>
                  <a:pt x="3960947" y="486659"/>
                  <a:pt x="3960947" y="506304"/>
                </a:cubicBezTo>
                <a:lnTo>
                  <a:pt x="3960947" y="701195"/>
                </a:lnTo>
                <a:lnTo>
                  <a:pt x="4019883" y="739704"/>
                </a:lnTo>
                <a:lnTo>
                  <a:pt x="4019883" y="396804"/>
                </a:lnTo>
                <a:lnTo>
                  <a:pt x="4085479" y="396804"/>
                </a:lnTo>
                <a:lnTo>
                  <a:pt x="4083432" y="409529"/>
                </a:lnTo>
                <a:cubicBezTo>
                  <a:pt x="4083432" y="429397"/>
                  <a:pt x="4090130" y="446141"/>
                  <a:pt x="4103524" y="459759"/>
                </a:cubicBezTo>
                <a:cubicBezTo>
                  <a:pt x="4116919" y="473376"/>
                  <a:pt x="4135336" y="480185"/>
                  <a:pt x="4158776" y="480185"/>
                </a:cubicBezTo>
                <a:cubicBezTo>
                  <a:pt x="4193156" y="480185"/>
                  <a:pt x="4224856" y="465116"/>
                  <a:pt x="4253878" y="434978"/>
                </a:cubicBezTo>
                <a:cubicBezTo>
                  <a:pt x="4258119" y="441675"/>
                  <a:pt x="4260240" y="449266"/>
                  <a:pt x="4260240" y="457749"/>
                </a:cubicBezTo>
                <a:cubicBezTo>
                  <a:pt x="4260240" y="478734"/>
                  <a:pt x="4247906" y="496872"/>
                  <a:pt x="4223238" y="512164"/>
                </a:cubicBezTo>
                <a:cubicBezTo>
                  <a:pt x="4198569" y="527457"/>
                  <a:pt x="4168711" y="535103"/>
                  <a:pt x="4133662" y="535103"/>
                </a:cubicBezTo>
                <a:cubicBezTo>
                  <a:pt x="4122053" y="535103"/>
                  <a:pt x="4109775" y="534098"/>
                  <a:pt x="4096827" y="532089"/>
                </a:cubicBezTo>
                <a:lnTo>
                  <a:pt x="4138350" y="602075"/>
                </a:lnTo>
                <a:cubicBezTo>
                  <a:pt x="4164469" y="602075"/>
                  <a:pt x="4190700" y="605926"/>
                  <a:pt x="4217043" y="613628"/>
                </a:cubicBezTo>
                <a:cubicBezTo>
                  <a:pt x="4243385" y="621329"/>
                  <a:pt x="4266435" y="632603"/>
                  <a:pt x="4286192" y="647449"/>
                </a:cubicBezTo>
                <a:cubicBezTo>
                  <a:pt x="4305949" y="662295"/>
                  <a:pt x="4323306" y="681884"/>
                  <a:pt x="4338263" y="706217"/>
                </a:cubicBezTo>
                <a:lnTo>
                  <a:pt x="4389497" y="739704"/>
                </a:lnTo>
                <a:lnTo>
                  <a:pt x="4389497" y="396804"/>
                </a:lnTo>
                <a:lnTo>
                  <a:pt x="4452228" y="396804"/>
                </a:lnTo>
                <a:lnTo>
                  <a:pt x="4458144" y="396804"/>
                </a:lnTo>
                <a:lnTo>
                  <a:pt x="4661518" y="396804"/>
                </a:lnTo>
                <a:lnTo>
                  <a:pt x="4661518" y="573277"/>
                </a:lnTo>
                <a:cubicBezTo>
                  <a:pt x="4647231" y="547381"/>
                  <a:pt x="4628980" y="526005"/>
                  <a:pt x="4606768" y="509151"/>
                </a:cubicBezTo>
                <a:cubicBezTo>
                  <a:pt x="4584555" y="492296"/>
                  <a:pt x="4560278" y="483868"/>
                  <a:pt x="4533935" y="483868"/>
                </a:cubicBezTo>
                <a:cubicBezTo>
                  <a:pt x="4510495" y="483868"/>
                  <a:pt x="4491463" y="490844"/>
                  <a:pt x="4476841" y="504797"/>
                </a:cubicBezTo>
                <a:cubicBezTo>
                  <a:pt x="4462219" y="518750"/>
                  <a:pt x="4454907" y="535772"/>
                  <a:pt x="4454907" y="555864"/>
                </a:cubicBezTo>
                <a:cubicBezTo>
                  <a:pt x="4454907" y="574840"/>
                  <a:pt x="4460879" y="590634"/>
                  <a:pt x="4472823" y="603248"/>
                </a:cubicBezTo>
                <a:cubicBezTo>
                  <a:pt x="4484766" y="615861"/>
                  <a:pt x="4499667" y="622166"/>
                  <a:pt x="4517527" y="622166"/>
                </a:cubicBezTo>
                <a:cubicBezTo>
                  <a:pt x="4535833" y="622166"/>
                  <a:pt x="4550734" y="616474"/>
                  <a:pt x="4562231" y="605088"/>
                </a:cubicBezTo>
                <a:cubicBezTo>
                  <a:pt x="4573728" y="593703"/>
                  <a:pt x="4579477" y="579528"/>
                  <a:pt x="4579477" y="562562"/>
                </a:cubicBezTo>
                <a:cubicBezTo>
                  <a:pt x="4579477" y="556311"/>
                  <a:pt x="4578249" y="549613"/>
                  <a:pt x="4575793" y="542469"/>
                </a:cubicBezTo>
                <a:cubicBezTo>
                  <a:pt x="4597894" y="550952"/>
                  <a:pt x="4618153" y="569816"/>
                  <a:pt x="4636571" y="599062"/>
                </a:cubicBezTo>
                <a:cubicBezTo>
                  <a:pt x="4654988" y="628306"/>
                  <a:pt x="4665871" y="664025"/>
                  <a:pt x="4669220" y="706217"/>
                </a:cubicBezTo>
                <a:lnTo>
                  <a:pt x="4720454" y="739704"/>
                </a:lnTo>
                <a:lnTo>
                  <a:pt x="4720454" y="396804"/>
                </a:lnTo>
                <a:lnTo>
                  <a:pt x="4785603" y="396804"/>
                </a:lnTo>
                <a:lnTo>
                  <a:pt x="4789101" y="396804"/>
                </a:lnTo>
                <a:lnTo>
                  <a:pt x="4800003" y="396804"/>
                </a:lnTo>
                <a:lnTo>
                  <a:pt x="4812058" y="437657"/>
                </a:lnTo>
                <a:cubicBezTo>
                  <a:pt x="4850679" y="438550"/>
                  <a:pt x="4883718" y="452057"/>
                  <a:pt x="4911177" y="478176"/>
                </a:cubicBezTo>
                <a:lnTo>
                  <a:pt x="4825452" y="554859"/>
                </a:lnTo>
                <a:lnTo>
                  <a:pt x="4858939" y="611786"/>
                </a:lnTo>
                <a:cubicBezTo>
                  <a:pt x="4936180" y="617814"/>
                  <a:pt x="4990875" y="649291"/>
                  <a:pt x="5023021" y="706217"/>
                </a:cubicBezTo>
                <a:lnTo>
                  <a:pt x="5074255" y="739704"/>
                </a:lnTo>
                <a:lnTo>
                  <a:pt x="5074255" y="484873"/>
                </a:lnTo>
                <a:lnTo>
                  <a:pt x="5084301" y="484873"/>
                </a:lnTo>
                <a:cubicBezTo>
                  <a:pt x="5116671" y="484873"/>
                  <a:pt x="5140056" y="490287"/>
                  <a:pt x="5154455" y="501114"/>
                </a:cubicBezTo>
                <a:cubicBezTo>
                  <a:pt x="5168854" y="511941"/>
                  <a:pt x="5176054" y="524945"/>
                  <a:pt x="5176054" y="540126"/>
                </a:cubicBezTo>
                <a:cubicBezTo>
                  <a:pt x="5176054" y="549502"/>
                  <a:pt x="5173933" y="557538"/>
                  <a:pt x="5169691" y="564235"/>
                </a:cubicBezTo>
                <a:cubicBezTo>
                  <a:pt x="5160538" y="551064"/>
                  <a:pt x="5149041" y="544479"/>
                  <a:pt x="5135200" y="544479"/>
                </a:cubicBezTo>
                <a:cubicBezTo>
                  <a:pt x="5122922" y="544479"/>
                  <a:pt x="5112820" y="548609"/>
                  <a:pt x="5104895" y="556868"/>
                </a:cubicBezTo>
                <a:cubicBezTo>
                  <a:pt x="5096970" y="565129"/>
                  <a:pt x="5093008" y="575509"/>
                  <a:pt x="5093008" y="588011"/>
                </a:cubicBezTo>
                <a:cubicBezTo>
                  <a:pt x="5093008" y="601182"/>
                  <a:pt x="5097249" y="612065"/>
                  <a:pt x="5105732" y="620660"/>
                </a:cubicBezTo>
                <a:cubicBezTo>
                  <a:pt x="5114216" y="629255"/>
                  <a:pt x="5125378" y="633552"/>
                  <a:pt x="5139219" y="633552"/>
                </a:cubicBezTo>
                <a:cubicBezTo>
                  <a:pt x="5157748" y="633552"/>
                  <a:pt x="5173877" y="625348"/>
                  <a:pt x="5187607" y="608940"/>
                </a:cubicBezTo>
                <a:cubicBezTo>
                  <a:pt x="5201336" y="592531"/>
                  <a:pt x="5208201" y="571491"/>
                  <a:pt x="5208201" y="545818"/>
                </a:cubicBezTo>
                <a:cubicBezTo>
                  <a:pt x="5208201" y="511215"/>
                  <a:pt x="5194527" y="482361"/>
                  <a:pt x="5167180" y="459256"/>
                </a:cubicBezTo>
                <a:cubicBezTo>
                  <a:pt x="5139833" y="436150"/>
                  <a:pt x="5105509" y="424598"/>
                  <a:pt x="5064209" y="424598"/>
                </a:cubicBezTo>
                <a:cubicBezTo>
                  <a:pt x="5047466" y="424598"/>
                  <a:pt x="5031170" y="425602"/>
                  <a:pt x="5015319" y="427611"/>
                </a:cubicBezTo>
                <a:lnTo>
                  <a:pt x="5015319" y="642928"/>
                </a:lnTo>
                <a:cubicBezTo>
                  <a:pt x="4980940" y="606763"/>
                  <a:pt x="4943101" y="579862"/>
                  <a:pt x="4901801" y="562227"/>
                </a:cubicBezTo>
                <a:lnTo>
                  <a:pt x="4974801" y="496929"/>
                </a:lnTo>
                <a:cubicBezTo>
                  <a:pt x="4938413" y="448931"/>
                  <a:pt x="4901913" y="415556"/>
                  <a:pt x="4865301" y="396804"/>
                </a:cubicBezTo>
                <a:lnTo>
                  <a:pt x="5271378" y="396804"/>
                </a:lnTo>
                <a:lnTo>
                  <a:pt x="5276848" y="396804"/>
                </a:lnTo>
                <a:lnTo>
                  <a:pt x="5545631" y="396804"/>
                </a:lnTo>
                <a:lnTo>
                  <a:pt x="5545631" y="486547"/>
                </a:lnTo>
                <a:cubicBezTo>
                  <a:pt x="5523307" y="448596"/>
                  <a:pt x="5501987" y="429621"/>
                  <a:pt x="5481672" y="429621"/>
                </a:cubicBezTo>
                <a:cubicBezTo>
                  <a:pt x="5470733" y="429621"/>
                  <a:pt x="5461804" y="434253"/>
                  <a:pt x="5454883" y="443517"/>
                </a:cubicBezTo>
                <a:cubicBezTo>
                  <a:pt x="5447963" y="452782"/>
                  <a:pt x="5443275" y="466567"/>
                  <a:pt x="5440819" y="484873"/>
                </a:cubicBezTo>
                <a:cubicBezTo>
                  <a:pt x="5412690" y="443573"/>
                  <a:pt x="5382664" y="422923"/>
                  <a:pt x="5350741" y="422923"/>
                </a:cubicBezTo>
                <a:cubicBezTo>
                  <a:pt x="5326407" y="422923"/>
                  <a:pt x="5306985" y="432522"/>
                  <a:pt x="5292475" y="451722"/>
                </a:cubicBezTo>
                <a:cubicBezTo>
                  <a:pt x="5277964" y="470920"/>
                  <a:pt x="5270708" y="493579"/>
                  <a:pt x="5270708" y="519699"/>
                </a:cubicBezTo>
                <a:cubicBezTo>
                  <a:pt x="5270708" y="553185"/>
                  <a:pt x="5280810" y="580922"/>
                  <a:pt x="5301014" y="602912"/>
                </a:cubicBezTo>
                <a:cubicBezTo>
                  <a:pt x="5321217" y="624902"/>
                  <a:pt x="5344044" y="635897"/>
                  <a:pt x="5369493" y="635897"/>
                </a:cubicBezTo>
                <a:cubicBezTo>
                  <a:pt x="5387576" y="635897"/>
                  <a:pt x="5401696" y="630762"/>
                  <a:pt x="5411853" y="620492"/>
                </a:cubicBezTo>
                <a:cubicBezTo>
                  <a:pt x="5422011" y="610223"/>
                  <a:pt x="5427090" y="597945"/>
                  <a:pt x="5427090" y="583658"/>
                </a:cubicBezTo>
                <a:cubicBezTo>
                  <a:pt x="5427090" y="571380"/>
                  <a:pt x="5422681" y="560384"/>
                  <a:pt x="5413862" y="550674"/>
                </a:cubicBezTo>
                <a:cubicBezTo>
                  <a:pt x="5405044" y="540963"/>
                  <a:pt x="5393938" y="536107"/>
                  <a:pt x="5380544" y="536107"/>
                </a:cubicBezTo>
                <a:cubicBezTo>
                  <a:pt x="5366479" y="536107"/>
                  <a:pt x="5355373" y="540963"/>
                  <a:pt x="5347225" y="550674"/>
                </a:cubicBezTo>
                <a:cubicBezTo>
                  <a:pt x="5339076" y="560384"/>
                  <a:pt x="5335225" y="573165"/>
                  <a:pt x="5335672" y="589016"/>
                </a:cubicBezTo>
                <a:cubicBezTo>
                  <a:pt x="5326073" y="583881"/>
                  <a:pt x="5319264" y="577239"/>
                  <a:pt x="5315245" y="569091"/>
                </a:cubicBezTo>
                <a:cubicBezTo>
                  <a:pt x="5311227" y="560943"/>
                  <a:pt x="5309218" y="551622"/>
                  <a:pt x="5309218" y="541130"/>
                </a:cubicBezTo>
                <a:cubicBezTo>
                  <a:pt x="5309218" y="526172"/>
                  <a:pt x="5314352" y="513336"/>
                  <a:pt x="5324621" y="502621"/>
                </a:cubicBezTo>
                <a:cubicBezTo>
                  <a:pt x="5334891" y="491905"/>
                  <a:pt x="5348508" y="486547"/>
                  <a:pt x="5365475" y="486547"/>
                </a:cubicBezTo>
                <a:cubicBezTo>
                  <a:pt x="5382664" y="486547"/>
                  <a:pt x="5398682" y="492072"/>
                  <a:pt x="5413528" y="503123"/>
                </a:cubicBezTo>
                <a:cubicBezTo>
                  <a:pt x="5428373" y="514173"/>
                  <a:pt x="5442270" y="530749"/>
                  <a:pt x="5455218" y="552851"/>
                </a:cubicBezTo>
                <a:lnTo>
                  <a:pt x="5479328" y="559882"/>
                </a:lnTo>
                <a:cubicBezTo>
                  <a:pt x="5478212" y="549837"/>
                  <a:pt x="5477654" y="542469"/>
                  <a:pt x="5477654" y="537781"/>
                </a:cubicBezTo>
                <a:cubicBezTo>
                  <a:pt x="5477654" y="523717"/>
                  <a:pt x="5479719" y="512778"/>
                  <a:pt x="5483849" y="504965"/>
                </a:cubicBezTo>
                <a:cubicBezTo>
                  <a:pt x="5487979" y="497151"/>
                  <a:pt x="5493839" y="493244"/>
                  <a:pt x="5501429" y="493244"/>
                </a:cubicBezTo>
                <a:cubicBezTo>
                  <a:pt x="5510805" y="493244"/>
                  <a:pt x="5520516" y="499830"/>
                  <a:pt x="5530562" y="513002"/>
                </a:cubicBezTo>
                <a:cubicBezTo>
                  <a:pt x="5540608" y="526172"/>
                  <a:pt x="5545631" y="544814"/>
                  <a:pt x="5545631" y="568924"/>
                </a:cubicBezTo>
                <a:lnTo>
                  <a:pt x="5545631" y="701195"/>
                </a:lnTo>
                <a:lnTo>
                  <a:pt x="5604567" y="739704"/>
                </a:lnTo>
                <a:lnTo>
                  <a:pt x="5604567" y="396804"/>
                </a:lnTo>
                <a:lnTo>
                  <a:pt x="5673214" y="396804"/>
                </a:lnTo>
                <a:lnTo>
                  <a:pt x="5649104" y="358630"/>
                </a:lnTo>
                <a:lnTo>
                  <a:pt x="5252737" y="358630"/>
                </a:lnTo>
                <a:lnTo>
                  <a:pt x="5247268" y="358630"/>
                </a:lnTo>
                <a:lnTo>
                  <a:pt x="4764991" y="358630"/>
                </a:lnTo>
                <a:lnTo>
                  <a:pt x="4761493" y="358630"/>
                </a:lnTo>
                <a:lnTo>
                  <a:pt x="4434034" y="358630"/>
                </a:lnTo>
                <a:lnTo>
                  <a:pt x="4428118" y="358630"/>
                </a:lnTo>
                <a:lnTo>
                  <a:pt x="4386484" y="358630"/>
                </a:lnTo>
                <a:cubicBezTo>
                  <a:pt x="4383135" y="353719"/>
                  <a:pt x="4379842" y="348417"/>
                  <a:pt x="4376605" y="342724"/>
                </a:cubicBezTo>
                <a:cubicBezTo>
                  <a:pt x="4373368" y="337031"/>
                  <a:pt x="4368345" y="327376"/>
                  <a:pt x="4361536" y="313758"/>
                </a:cubicBezTo>
                <a:cubicBezTo>
                  <a:pt x="4354727" y="300141"/>
                  <a:pt x="4344402" y="293332"/>
                  <a:pt x="4330561" y="293332"/>
                </a:cubicBezTo>
                <a:lnTo>
                  <a:pt x="4330561" y="648956"/>
                </a:lnTo>
                <a:cubicBezTo>
                  <a:pt x="4302210" y="612791"/>
                  <a:pt x="4271291" y="587340"/>
                  <a:pt x="4237804" y="572607"/>
                </a:cubicBezTo>
                <a:cubicBezTo>
                  <a:pt x="4281783" y="548720"/>
                  <a:pt x="4303772" y="515457"/>
                  <a:pt x="4303772" y="472818"/>
                </a:cubicBezTo>
                <a:cubicBezTo>
                  <a:pt x="4303772" y="450494"/>
                  <a:pt x="4297242" y="429286"/>
                  <a:pt x="4284183" y="409194"/>
                </a:cubicBezTo>
                <a:cubicBezTo>
                  <a:pt x="4271123" y="389103"/>
                  <a:pt x="4252873" y="371913"/>
                  <a:pt x="4229433" y="357625"/>
                </a:cubicBezTo>
                <a:cubicBezTo>
                  <a:pt x="4209118" y="392228"/>
                  <a:pt x="4188468" y="414105"/>
                  <a:pt x="4167483" y="423258"/>
                </a:cubicBezTo>
                <a:cubicBezTo>
                  <a:pt x="4170832" y="416337"/>
                  <a:pt x="4172506" y="409418"/>
                  <a:pt x="4172506" y="402497"/>
                </a:cubicBezTo>
                <a:cubicBezTo>
                  <a:pt x="4172506" y="390665"/>
                  <a:pt x="4168767" y="380229"/>
                  <a:pt x="4161288" y="371187"/>
                </a:cubicBezTo>
                <a:cubicBezTo>
                  <a:pt x="4153809" y="362146"/>
                  <a:pt x="4143150" y="357625"/>
                  <a:pt x="4129309" y="357625"/>
                </a:cubicBezTo>
                <a:cubicBezTo>
                  <a:pt x="4116137" y="357625"/>
                  <a:pt x="4105198" y="362593"/>
                  <a:pt x="4096492" y="372527"/>
                </a:cubicBezTo>
                <a:cubicBezTo>
                  <a:pt x="4092139" y="377494"/>
                  <a:pt x="4088874" y="383061"/>
                  <a:pt x="4086697" y="389228"/>
                </a:cubicBezTo>
                <a:lnTo>
                  <a:pt x="4086098" y="392955"/>
                </a:lnTo>
                <a:lnTo>
                  <a:pt x="4064419" y="358630"/>
                </a:lnTo>
                <a:lnTo>
                  <a:pt x="4016869" y="358630"/>
                </a:lnTo>
                <a:cubicBezTo>
                  <a:pt x="4013520" y="353719"/>
                  <a:pt x="4010227" y="348417"/>
                  <a:pt x="4006990" y="342724"/>
                </a:cubicBezTo>
                <a:cubicBezTo>
                  <a:pt x="4003753" y="337031"/>
                  <a:pt x="3998730" y="327376"/>
                  <a:pt x="3991922" y="313758"/>
                </a:cubicBezTo>
                <a:cubicBezTo>
                  <a:pt x="3985113" y="300141"/>
                  <a:pt x="3974788" y="293332"/>
                  <a:pt x="3960947" y="293332"/>
                </a:cubicBezTo>
                <a:lnTo>
                  <a:pt x="3960947" y="423258"/>
                </a:lnTo>
                <a:cubicBezTo>
                  <a:pt x="3928130" y="379727"/>
                  <a:pt x="3900895" y="357960"/>
                  <a:pt x="3879240" y="357960"/>
                </a:cubicBezTo>
                <a:cubicBezTo>
                  <a:pt x="3859818" y="357960"/>
                  <a:pt x="3835931" y="372471"/>
                  <a:pt x="3807579" y="401493"/>
                </a:cubicBezTo>
                <a:cubicBezTo>
                  <a:pt x="3792845" y="384750"/>
                  <a:pt x="3779730" y="373420"/>
                  <a:pt x="3768233" y="367504"/>
                </a:cubicBezTo>
                <a:cubicBezTo>
                  <a:pt x="3756736" y="361588"/>
                  <a:pt x="3740718" y="358630"/>
                  <a:pt x="3720180" y="358630"/>
                </a:cubicBezTo>
                <a:lnTo>
                  <a:pt x="3690489" y="358630"/>
                </a:lnTo>
                <a:lnTo>
                  <a:pt x="3675643" y="358630"/>
                </a:lnTo>
                <a:lnTo>
                  <a:pt x="3637246" y="358630"/>
                </a:lnTo>
                <a:lnTo>
                  <a:pt x="3616149" y="325479"/>
                </a:lnTo>
                <a:cubicBezTo>
                  <a:pt x="3671067" y="268775"/>
                  <a:pt x="3734802" y="240423"/>
                  <a:pt x="3807356" y="240423"/>
                </a:cubicBezTo>
                <a:cubicBezTo>
                  <a:pt x="3862050" y="240423"/>
                  <a:pt x="3916075" y="256832"/>
                  <a:pt x="3969430" y="289648"/>
                </a:cubicBezTo>
                <a:lnTo>
                  <a:pt x="3969430" y="255492"/>
                </a:lnTo>
                <a:cubicBezTo>
                  <a:pt x="3900895" y="213969"/>
                  <a:pt x="3836154" y="193208"/>
                  <a:pt x="3775209" y="193208"/>
                </a:cubicBezTo>
                <a:close/>
                <a:moveTo>
                  <a:pt x="0" y="0"/>
                </a:moveTo>
                <a:lnTo>
                  <a:pt x="10888675" y="0"/>
                </a:lnTo>
                <a:lnTo>
                  <a:pt x="10888675" y="5588350"/>
                </a:lnTo>
                <a:lnTo>
                  <a:pt x="0" y="558835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6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54280F2-3397-48B3-AD19-889491B59C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096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48693">
                <a:srgbClr val="00B050"/>
              </a:gs>
              <a:gs pos="92035">
                <a:srgbClr val="7030A0"/>
              </a:gs>
              <a:gs pos="33000">
                <a:srgbClr val="7030A0"/>
              </a:gs>
              <a:gs pos="68000">
                <a:srgbClr val="7030A0"/>
              </a:gs>
              <a:gs pos="12000">
                <a:srgbClr val="FF0000"/>
              </a:gs>
              <a:gs pos="84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لا إله إلا الله محمد رسول الله Free Islamic Template DXF Vectors File Free  Download | Vectors File">
            <a:extLst>
              <a:ext uri="{FF2B5EF4-FFF2-40B4-BE49-F238E27FC236}">
                <a16:creationId xmlns:a16="http://schemas.microsoft.com/office/drawing/2014/main" id="{EF31992C-2A7C-4928-A385-ADA833CDB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186" y="658957"/>
            <a:ext cx="4422955" cy="541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D Black لا إله إلا الله محمد رسول الله Arabic Calliragphy PNG | Citypng">
            <a:extLst>
              <a:ext uri="{FF2B5EF4-FFF2-40B4-BE49-F238E27FC236}">
                <a16:creationId xmlns:a16="http://schemas.microsoft.com/office/drawing/2014/main" id="{A276E4AC-D541-458F-84E0-91D4288F2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7" y="666453"/>
            <a:ext cx="6381669" cy="542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209BF5-AD92-4AF7-A8B0-08CFAC2AEF7C}"/>
              </a:ext>
            </a:extLst>
          </p:cNvPr>
          <p:cNvSpPr/>
          <p:nvPr/>
        </p:nvSpPr>
        <p:spPr>
          <a:xfrm>
            <a:off x="1344446" y="694880"/>
            <a:ext cx="4887021" cy="592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60264C-40BD-4343-9ABF-C234E156B3A4}"/>
              </a:ext>
            </a:extLst>
          </p:cNvPr>
          <p:cNvGrpSpPr/>
          <p:nvPr/>
        </p:nvGrpSpPr>
        <p:grpSpPr>
          <a:xfrm>
            <a:off x="554636" y="642718"/>
            <a:ext cx="6254550" cy="1447220"/>
            <a:chOff x="2003013" y="563323"/>
            <a:chExt cx="4952423" cy="1447220"/>
          </a:xfrm>
        </p:grpSpPr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50DC0ACA-C06F-4293-9274-378F8149FC1F}"/>
                </a:ext>
              </a:extLst>
            </p:cNvPr>
            <p:cNvSpPr/>
            <p:nvPr/>
          </p:nvSpPr>
          <p:spPr>
            <a:xfrm>
              <a:off x="2003013" y="563323"/>
              <a:ext cx="3963072" cy="1447220"/>
            </a:xfrm>
            <a:prstGeom prst="rightArrow">
              <a:avLst>
                <a:gd name="adj1" fmla="val 50000"/>
                <a:gd name="adj2" fmla="val 96611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/>
                <a:t>পূর্বজ্ঞান</a:t>
              </a:r>
              <a:r>
                <a:rPr lang="en-US" sz="3600" b="1" dirty="0"/>
                <a:t> </a:t>
              </a:r>
              <a:r>
                <a:rPr lang="en-US" sz="3600" b="1" dirty="0" err="1"/>
                <a:t>যাচাই</a:t>
              </a:r>
              <a:endParaRPr lang="en-US" sz="3600" b="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E69FCF4-1755-4405-A76F-848E5842D0F9}"/>
                </a:ext>
              </a:extLst>
            </p:cNvPr>
            <p:cNvSpPr/>
            <p:nvPr/>
          </p:nvSpPr>
          <p:spPr>
            <a:xfrm>
              <a:off x="5966085" y="775895"/>
              <a:ext cx="989351" cy="106430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rgbClr val="FF0000"/>
                  </a:solidFill>
                </a:rPr>
                <a:t>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120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2000">
              <a:schemeClr val="accent1">
                <a:lumMod val="45000"/>
                <a:lumOff val="55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0E2F0AC-96D1-4DA4-BF02-991E3B32CB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096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48693">
                <a:srgbClr val="00B050"/>
              </a:gs>
              <a:gs pos="92035">
                <a:srgbClr val="7030A0"/>
              </a:gs>
              <a:gs pos="33000">
                <a:srgbClr val="7030A0"/>
              </a:gs>
              <a:gs pos="68000">
                <a:srgbClr val="7030A0"/>
              </a:gs>
              <a:gs pos="12000">
                <a:srgbClr val="FF0000"/>
              </a:gs>
              <a:gs pos="84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95DA76-C459-4323-ABDE-21A3530F8B7B}"/>
              </a:ext>
            </a:extLst>
          </p:cNvPr>
          <p:cNvGrpSpPr/>
          <p:nvPr/>
        </p:nvGrpSpPr>
        <p:grpSpPr>
          <a:xfrm>
            <a:off x="6625652" y="694880"/>
            <a:ext cx="4887022" cy="5436098"/>
            <a:chOff x="7725555" y="694880"/>
            <a:chExt cx="3787118" cy="5468238"/>
          </a:xfrm>
        </p:grpSpPr>
        <p:pic>
          <p:nvPicPr>
            <p:cNvPr id="2050" name="Picture 2" descr="জুম্মার নামাজ নিয়ে ইসলামিক ফাউন্ডেশনের পরামর্শ - BanglaPostBD">
              <a:extLst>
                <a:ext uri="{FF2B5EF4-FFF2-40B4-BE49-F238E27FC236}">
                  <a16:creationId xmlns:a16="http://schemas.microsoft.com/office/drawing/2014/main" id="{B5A18A35-3573-4007-A5E5-C894A47561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5556" y="694880"/>
              <a:ext cx="3787117" cy="2734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স্বাস্থ্যবিধি মেনে জুমার নামাজ, প্রতি - banglanews24.com">
              <a:extLst>
                <a:ext uri="{FF2B5EF4-FFF2-40B4-BE49-F238E27FC236}">
                  <a16:creationId xmlns:a16="http://schemas.microsoft.com/office/drawing/2014/main" id="{D84E5F09-C8BD-4EED-A11C-7E702DB78A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5555" y="3428999"/>
              <a:ext cx="3787117" cy="2734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ADC8ABA5-6DF3-41D9-8AE2-9A0F0E85F5DD}"/>
              </a:ext>
            </a:extLst>
          </p:cNvPr>
          <p:cNvSpPr/>
          <p:nvPr/>
        </p:nvSpPr>
        <p:spPr>
          <a:xfrm>
            <a:off x="679326" y="2698231"/>
            <a:ext cx="3050498" cy="3432747"/>
          </a:xfrm>
          <a:prstGeom prst="wedgeEllipseCallout">
            <a:avLst>
              <a:gd name="adj1" fmla="val 144142"/>
              <a:gd name="adj2" fmla="val -25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الصلواة</a:t>
            </a:r>
            <a:r>
              <a:rPr lang="bn-BD" sz="2400" b="1" dirty="0">
                <a:solidFill>
                  <a:srgbClr val="FF0000"/>
                </a:solidFill>
              </a:rPr>
              <a:t> </a:t>
            </a:r>
            <a:r>
              <a:rPr lang="bn-BD" sz="2400" dirty="0"/>
              <a:t>– </a:t>
            </a:r>
            <a:r>
              <a:rPr lang="bn-BD" sz="2400" b="1" dirty="0">
                <a:solidFill>
                  <a:srgbClr val="7030A0"/>
                </a:solidFill>
              </a:rPr>
              <a:t>প্রার্থণা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prayer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EA4819A-9D5D-453B-B033-AF87D8BF6E0E}"/>
              </a:ext>
            </a:extLst>
          </p:cNvPr>
          <p:cNvGrpSpPr/>
          <p:nvPr/>
        </p:nvGrpSpPr>
        <p:grpSpPr>
          <a:xfrm>
            <a:off x="679326" y="727022"/>
            <a:ext cx="5946326" cy="1447220"/>
            <a:chOff x="2003013" y="563323"/>
            <a:chExt cx="4952423" cy="1447220"/>
          </a:xfrm>
          <a:solidFill>
            <a:srgbClr val="7030A0"/>
          </a:solidFill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C88A24DF-D54A-48E5-AC43-DEF9A1D1EA7C}"/>
                </a:ext>
              </a:extLst>
            </p:cNvPr>
            <p:cNvSpPr/>
            <p:nvPr/>
          </p:nvSpPr>
          <p:spPr>
            <a:xfrm>
              <a:off x="2003013" y="563323"/>
              <a:ext cx="3963072" cy="1447220"/>
            </a:xfrm>
            <a:prstGeom prst="rightArrow">
              <a:avLst>
                <a:gd name="adj1" fmla="val 50000"/>
                <a:gd name="adj2" fmla="val 96611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/>
                <a:t>পূর্বজ্ঞান</a:t>
              </a:r>
              <a:r>
                <a:rPr lang="en-US" sz="3600" b="1" dirty="0"/>
                <a:t> </a:t>
              </a:r>
              <a:r>
                <a:rPr lang="en-US" sz="3600" b="1" dirty="0" err="1"/>
                <a:t>যাচাই</a:t>
              </a:r>
              <a:endParaRPr lang="en-US" sz="3600" b="1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84E95C6-96A9-42C4-B826-5F0EAAEE69E7}"/>
                </a:ext>
              </a:extLst>
            </p:cNvPr>
            <p:cNvSpPr/>
            <p:nvPr/>
          </p:nvSpPr>
          <p:spPr>
            <a:xfrm>
              <a:off x="5966085" y="775895"/>
              <a:ext cx="989351" cy="1064302"/>
            </a:xfrm>
            <a:prstGeom prst="ellipse">
              <a:avLst/>
            </a:prstGeom>
            <a:grpFill/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868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3000">
              <a:schemeClr val="accent1">
                <a:lumMod val="45000"/>
                <a:lumOff val="5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88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5AFA4B4-1606-4776-AC7D-E22E0B1BED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096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48693">
                <a:srgbClr val="00B050"/>
              </a:gs>
              <a:gs pos="92035">
                <a:srgbClr val="7030A0"/>
              </a:gs>
              <a:gs pos="33000">
                <a:srgbClr val="7030A0"/>
              </a:gs>
              <a:gs pos="68000">
                <a:srgbClr val="7030A0"/>
              </a:gs>
              <a:gs pos="12000">
                <a:srgbClr val="FF0000"/>
              </a:gs>
              <a:gs pos="84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13A54A2E-EF80-4B55-9CA6-866D7EBCFD53}"/>
              </a:ext>
            </a:extLst>
          </p:cNvPr>
          <p:cNvSpPr/>
          <p:nvPr/>
        </p:nvSpPr>
        <p:spPr>
          <a:xfrm>
            <a:off x="724525" y="2062466"/>
            <a:ext cx="2968052" cy="3177914"/>
          </a:xfrm>
          <a:prstGeom prst="wedgeEllipseCallout">
            <a:avLst>
              <a:gd name="adj1" fmla="val 195329"/>
              <a:gd name="adj2" fmla="val -73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BD0605B-4032-433E-B263-DF51B843C171}"/>
              </a:ext>
            </a:extLst>
          </p:cNvPr>
          <p:cNvGrpSpPr/>
          <p:nvPr/>
        </p:nvGrpSpPr>
        <p:grpSpPr>
          <a:xfrm>
            <a:off x="724525" y="2186549"/>
            <a:ext cx="2968052" cy="3304012"/>
            <a:chOff x="694543" y="2062466"/>
            <a:chExt cx="2968052" cy="330401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D1D4A3C-9375-4928-B0C6-DA155F5226A5}"/>
                </a:ext>
              </a:extLst>
            </p:cNvPr>
            <p:cNvGrpSpPr/>
            <p:nvPr/>
          </p:nvGrpSpPr>
          <p:grpSpPr>
            <a:xfrm>
              <a:off x="1387387" y="2321254"/>
              <a:ext cx="1615642" cy="2828144"/>
              <a:chOff x="1387387" y="2321254"/>
              <a:chExt cx="1615642" cy="2828144"/>
            </a:xfrm>
            <a:noFill/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BE38AB3-DB06-4937-9328-DF2E0012BF90}"/>
                  </a:ext>
                </a:extLst>
              </p:cNvPr>
              <p:cNvSpPr/>
              <p:nvPr/>
            </p:nvSpPr>
            <p:spPr>
              <a:xfrm>
                <a:off x="1414072" y="2321254"/>
                <a:ext cx="1588957" cy="8994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Poor  Tax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05A73D3-4B18-4C3B-9F0A-592189B2826D}"/>
                  </a:ext>
                </a:extLst>
              </p:cNvPr>
              <p:cNvSpPr/>
              <p:nvPr/>
            </p:nvSpPr>
            <p:spPr>
              <a:xfrm>
                <a:off x="1414071" y="4086970"/>
                <a:ext cx="1588957" cy="106242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b="1" dirty="0">
                    <a:solidFill>
                      <a:srgbClr val="FF0000"/>
                    </a:solidFill>
                  </a:rPr>
                  <a:t>যাকাত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B5084D6-FD70-49B4-86B7-3F13E813FB1F}"/>
                  </a:ext>
                </a:extLst>
              </p:cNvPr>
              <p:cNvSpPr/>
              <p:nvPr/>
            </p:nvSpPr>
            <p:spPr>
              <a:xfrm>
                <a:off x="1387387" y="3201717"/>
                <a:ext cx="1588957" cy="8994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sz="2000" b="1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الزكاة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E0C701C6-EBA2-4BDD-BC29-7F1DD55FAB00}"/>
                </a:ext>
              </a:extLst>
            </p:cNvPr>
            <p:cNvSpPr/>
            <p:nvPr/>
          </p:nvSpPr>
          <p:spPr>
            <a:xfrm>
              <a:off x="694543" y="2062466"/>
              <a:ext cx="2968052" cy="3304012"/>
            </a:xfrm>
            <a:prstGeom prst="wedgeEllipseCallout">
              <a:avLst>
                <a:gd name="adj1" fmla="val 164676"/>
                <a:gd name="adj2" fmla="val -5647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8" name="Picture 6" descr="যাকাত : সম্পদ পবিত্র করার হাতিয়ার">
            <a:extLst>
              <a:ext uri="{FF2B5EF4-FFF2-40B4-BE49-F238E27FC236}">
                <a16:creationId xmlns:a16="http://schemas.microsoft.com/office/drawing/2014/main" id="{03A8448D-2067-4F64-BCEC-7FEDEA78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77" y="3634454"/>
            <a:ext cx="5524780" cy="26869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C1AC90E-FAC0-4297-9A16-C1AAE6D0166D}"/>
              </a:ext>
            </a:extLst>
          </p:cNvPr>
          <p:cNvGrpSpPr/>
          <p:nvPr/>
        </p:nvGrpSpPr>
        <p:grpSpPr>
          <a:xfrm>
            <a:off x="5696264" y="820015"/>
            <a:ext cx="5801193" cy="2733068"/>
            <a:chOff x="5696264" y="820015"/>
            <a:chExt cx="5801193" cy="2733068"/>
          </a:xfrm>
        </p:grpSpPr>
        <p:pic>
          <p:nvPicPr>
            <p:cNvPr id="3074" name="Picture 2" descr="ঋণগ্রস্থ ও ঋণদাতার যাকাত কিভাবে দিবেন? - ধূমকেতু নিউজ">
              <a:extLst>
                <a:ext uri="{FF2B5EF4-FFF2-40B4-BE49-F238E27FC236}">
                  <a16:creationId xmlns:a16="http://schemas.microsoft.com/office/drawing/2014/main" id="{46E331DE-ECFB-40FC-99FC-54BC504815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6264" y="820015"/>
              <a:ext cx="5801193" cy="273306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تعرف على معنى الزكاة وحُكمها وحُكم مانعها وحِكمتها - محمد خالد">
              <a:extLst>
                <a:ext uri="{FF2B5EF4-FFF2-40B4-BE49-F238E27FC236}">
                  <a16:creationId xmlns:a16="http://schemas.microsoft.com/office/drawing/2014/main" id="{E4AE7DE3-B0FE-437C-ACB0-FE71C03467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0648" y="1093120"/>
              <a:ext cx="2785749" cy="161479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AA22A1-19AB-4E13-950A-310323D1E3AF}"/>
              </a:ext>
            </a:extLst>
          </p:cNvPr>
          <p:cNvGrpSpPr/>
          <p:nvPr/>
        </p:nvGrpSpPr>
        <p:grpSpPr>
          <a:xfrm>
            <a:off x="743841" y="656954"/>
            <a:ext cx="4952423" cy="1447220"/>
            <a:chOff x="2003013" y="563323"/>
            <a:chExt cx="4952423" cy="1447220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C10781FA-7D81-46A0-AFD0-3A60E980C673}"/>
                </a:ext>
              </a:extLst>
            </p:cNvPr>
            <p:cNvSpPr/>
            <p:nvPr/>
          </p:nvSpPr>
          <p:spPr>
            <a:xfrm>
              <a:off x="2003013" y="563323"/>
              <a:ext cx="3963072" cy="1447220"/>
            </a:xfrm>
            <a:prstGeom prst="rightArrow">
              <a:avLst>
                <a:gd name="adj1" fmla="val 50000"/>
                <a:gd name="adj2" fmla="val 96611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/>
                <a:t>পূর্বজ্ঞান</a:t>
              </a:r>
              <a:r>
                <a:rPr lang="en-US" sz="3600" b="1" dirty="0"/>
                <a:t> </a:t>
              </a:r>
              <a:r>
                <a:rPr lang="en-US" sz="3600" b="1" dirty="0" err="1"/>
                <a:t>যাচাই</a:t>
              </a:r>
              <a:endParaRPr lang="en-US" sz="3600" b="1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EA0CD4D-50CB-4D54-BE63-333D034742D8}"/>
                </a:ext>
              </a:extLst>
            </p:cNvPr>
            <p:cNvSpPr/>
            <p:nvPr/>
          </p:nvSpPr>
          <p:spPr>
            <a:xfrm>
              <a:off x="5966085" y="775895"/>
              <a:ext cx="989351" cy="106430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</a:rPr>
                <a:t>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020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3000">
              <a:schemeClr val="accent1">
                <a:lumMod val="45000"/>
                <a:lumOff val="5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88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4833AE7-9C42-41B4-8D01-8619EE98D5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096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48693">
                <a:srgbClr val="00B050"/>
              </a:gs>
              <a:gs pos="92035">
                <a:srgbClr val="7030A0"/>
              </a:gs>
              <a:gs pos="33000">
                <a:srgbClr val="7030A0"/>
              </a:gs>
              <a:gs pos="68000">
                <a:srgbClr val="7030A0"/>
              </a:gs>
              <a:gs pos="12000">
                <a:srgbClr val="FF0000"/>
              </a:gs>
              <a:gs pos="84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46" name="Picture 2" descr="হজ্ব পরবর্তী হাজিদের তাক্বওয়াভিত্তিক জীবন অপরিহার্য">
            <a:extLst>
              <a:ext uri="{FF2B5EF4-FFF2-40B4-BE49-F238E27FC236}">
                <a16:creationId xmlns:a16="http://schemas.microsoft.com/office/drawing/2014/main" id="{611C3688-E219-4F4E-9CF5-9A1952AAA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265" y="644577"/>
            <a:ext cx="7272727" cy="5561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5891782-1347-41A6-A1C6-FD328309D710}"/>
              </a:ext>
            </a:extLst>
          </p:cNvPr>
          <p:cNvSpPr/>
          <p:nvPr/>
        </p:nvSpPr>
        <p:spPr>
          <a:xfrm>
            <a:off x="752008" y="2668250"/>
            <a:ext cx="3192905" cy="2653259"/>
          </a:xfrm>
          <a:prstGeom prst="wedgeEllipseCallout">
            <a:avLst>
              <a:gd name="adj1" fmla="val 157569"/>
              <a:gd name="adj2" fmla="val -278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FF0000"/>
                </a:solidFill>
              </a:rPr>
              <a:t>হজ্ব</a:t>
            </a:r>
            <a:r>
              <a:rPr lang="ar-SA" sz="3200" b="1" dirty="0">
                <a:solidFill>
                  <a:srgbClr val="FF0000"/>
                </a:solidFill>
              </a:rPr>
              <a:t>  الحج 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7E0697-C20B-4136-8617-9933A941DA43}"/>
              </a:ext>
            </a:extLst>
          </p:cNvPr>
          <p:cNvGrpSpPr/>
          <p:nvPr/>
        </p:nvGrpSpPr>
        <p:grpSpPr>
          <a:xfrm>
            <a:off x="752007" y="652072"/>
            <a:ext cx="4239717" cy="1447220"/>
            <a:chOff x="2003013" y="563323"/>
            <a:chExt cx="4952423" cy="1447220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AD7AA738-ED93-40FB-80F3-E89EF0376B50}"/>
                </a:ext>
              </a:extLst>
            </p:cNvPr>
            <p:cNvSpPr/>
            <p:nvPr/>
          </p:nvSpPr>
          <p:spPr>
            <a:xfrm>
              <a:off x="2003013" y="563323"/>
              <a:ext cx="3963072" cy="1447220"/>
            </a:xfrm>
            <a:prstGeom prst="rightArrow">
              <a:avLst>
                <a:gd name="adj1" fmla="val 50000"/>
                <a:gd name="adj2" fmla="val 9661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/>
                <a:t>পূর্বজ্ঞান</a:t>
              </a:r>
              <a:r>
                <a:rPr lang="en-US" sz="3600" b="1" dirty="0"/>
                <a:t> </a:t>
              </a:r>
              <a:r>
                <a:rPr lang="en-US" sz="3600" b="1" dirty="0" err="1"/>
                <a:t>যাচাই</a:t>
              </a:r>
              <a:endParaRPr lang="en-US" sz="3600" b="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8AAB268-6E91-42D4-84A2-862C01218E18}"/>
                </a:ext>
              </a:extLst>
            </p:cNvPr>
            <p:cNvSpPr/>
            <p:nvPr/>
          </p:nvSpPr>
          <p:spPr>
            <a:xfrm>
              <a:off x="5966085" y="775895"/>
              <a:ext cx="989351" cy="90419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</a:rPr>
                <a:t>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377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3000">
              <a:schemeClr val="accent1">
                <a:lumMod val="45000"/>
                <a:lumOff val="5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88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85C1845-5DAA-4AC0-9127-80C4D799D7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096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48693">
                <a:srgbClr val="00B050"/>
              </a:gs>
              <a:gs pos="92035">
                <a:srgbClr val="7030A0"/>
              </a:gs>
              <a:gs pos="33000">
                <a:srgbClr val="7030A0"/>
              </a:gs>
              <a:gs pos="68000">
                <a:srgbClr val="7030A0"/>
              </a:gs>
              <a:gs pos="12000">
                <a:srgbClr val="FF0000"/>
              </a:gs>
              <a:gs pos="84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00" name="Picture 4" descr="Ramadan etiquette: A guide for non-Muslims for the holy month of fasting  and prayer">
            <a:extLst>
              <a:ext uri="{FF2B5EF4-FFF2-40B4-BE49-F238E27FC236}">
                <a16:creationId xmlns:a16="http://schemas.microsoft.com/office/drawing/2014/main" id="{4418385D-44F5-4198-A3D1-229209789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060" y="864232"/>
            <a:ext cx="4437088" cy="5369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3982E3B-8E02-46DF-9E01-63615B3E3D35}"/>
              </a:ext>
            </a:extLst>
          </p:cNvPr>
          <p:cNvSpPr/>
          <p:nvPr/>
        </p:nvSpPr>
        <p:spPr>
          <a:xfrm>
            <a:off x="705852" y="1843790"/>
            <a:ext cx="3529264" cy="4272197"/>
          </a:xfrm>
          <a:prstGeom prst="wedgeEllipseCallout">
            <a:avLst>
              <a:gd name="adj1" fmla="val 126437"/>
              <a:gd name="adj2" fmla="val -11391"/>
            </a:avLst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 </a:t>
            </a:r>
            <a:r>
              <a:rPr lang="ar-SA" sz="2400" b="1" dirty="0">
                <a:solidFill>
                  <a:srgbClr val="FF0000"/>
                </a:solidFill>
              </a:rPr>
              <a:t>الصوم </a:t>
            </a:r>
            <a:r>
              <a:rPr lang="bn-BD" sz="2400" b="1" dirty="0">
                <a:solidFill>
                  <a:srgbClr val="FF0000"/>
                </a:solidFill>
              </a:rPr>
              <a:t> রোযা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7FA6C55-0F75-49B5-BF06-93D77ADF655A}"/>
              </a:ext>
            </a:extLst>
          </p:cNvPr>
          <p:cNvGrpSpPr/>
          <p:nvPr/>
        </p:nvGrpSpPr>
        <p:grpSpPr>
          <a:xfrm>
            <a:off x="705853" y="642718"/>
            <a:ext cx="7029072" cy="1447220"/>
            <a:chOff x="2003013" y="563323"/>
            <a:chExt cx="4952423" cy="1447220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F6D08318-00EE-4F53-8060-A452BD5A0E89}"/>
                </a:ext>
              </a:extLst>
            </p:cNvPr>
            <p:cNvSpPr/>
            <p:nvPr/>
          </p:nvSpPr>
          <p:spPr>
            <a:xfrm>
              <a:off x="2003013" y="563323"/>
              <a:ext cx="3963072" cy="1447220"/>
            </a:xfrm>
            <a:prstGeom prst="rightArrow">
              <a:avLst>
                <a:gd name="adj1" fmla="val 50000"/>
                <a:gd name="adj2" fmla="val 96611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/>
                <a:t>পূর্বজ্ঞান</a:t>
              </a:r>
              <a:r>
                <a:rPr lang="en-US" sz="3600" b="1" dirty="0"/>
                <a:t> </a:t>
              </a:r>
              <a:r>
                <a:rPr lang="en-US" sz="3600" b="1" dirty="0" err="1"/>
                <a:t>যাচাই</a:t>
              </a:r>
              <a:endParaRPr lang="en-US" sz="3600" b="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065EA5A-A2FC-45C4-93CB-4C0AF8CF1C63}"/>
                </a:ext>
              </a:extLst>
            </p:cNvPr>
            <p:cNvSpPr/>
            <p:nvPr/>
          </p:nvSpPr>
          <p:spPr>
            <a:xfrm>
              <a:off x="5966085" y="775895"/>
              <a:ext cx="989351" cy="106430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rgbClr val="FF0000"/>
                  </a:solidFill>
                </a:rPr>
                <a:t>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443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B40F5F0-72D9-4953-A747-783EB7E181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096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48693">
                <a:srgbClr val="00B050"/>
              </a:gs>
              <a:gs pos="92035">
                <a:srgbClr val="7030A0"/>
              </a:gs>
              <a:gs pos="33000">
                <a:srgbClr val="7030A0"/>
              </a:gs>
              <a:gs pos="68000">
                <a:srgbClr val="7030A0"/>
              </a:gs>
              <a:gs pos="12000">
                <a:srgbClr val="FF0000"/>
              </a:gs>
              <a:gs pos="84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0324E7-F1A8-4A89-AB12-68885CBC20A6}"/>
              </a:ext>
            </a:extLst>
          </p:cNvPr>
          <p:cNvGrpSpPr/>
          <p:nvPr/>
        </p:nvGrpSpPr>
        <p:grpSpPr>
          <a:xfrm>
            <a:off x="5520167" y="1535500"/>
            <a:ext cx="1193370" cy="4760834"/>
            <a:chOff x="6024008" y="1870457"/>
            <a:chExt cx="1193370" cy="5309031"/>
          </a:xfrm>
        </p:grpSpPr>
        <p:sp>
          <p:nvSpPr>
            <p:cNvPr id="19" name="Cylinder 18">
              <a:extLst>
                <a:ext uri="{FF2B5EF4-FFF2-40B4-BE49-F238E27FC236}">
                  <a16:creationId xmlns:a16="http://schemas.microsoft.com/office/drawing/2014/main" id="{1AD0D742-7731-43B4-B54E-F7069CA482D2}"/>
                </a:ext>
              </a:extLst>
            </p:cNvPr>
            <p:cNvSpPr/>
            <p:nvPr/>
          </p:nvSpPr>
          <p:spPr>
            <a:xfrm>
              <a:off x="6024008" y="6129277"/>
              <a:ext cx="1193370" cy="1050211"/>
            </a:xfrm>
            <a:prstGeom prst="can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ylinder 10">
              <a:extLst>
                <a:ext uri="{FF2B5EF4-FFF2-40B4-BE49-F238E27FC236}">
                  <a16:creationId xmlns:a16="http://schemas.microsoft.com/office/drawing/2014/main" id="{8B7D9B69-A86A-41FE-AA45-678B62128A95}"/>
                </a:ext>
              </a:extLst>
            </p:cNvPr>
            <p:cNvSpPr/>
            <p:nvPr/>
          </p:nvSpPr>
          <p:spPr>
            <a:xfrm>
              <a:off x="6024008" y="1870457"/>
              <a:ext cx="1193370" cy="4590930"/>
            </a:xfrm>
            <a:prstGeom prst="can">
              <a:avLst/>
            </a:prstGeom>
            <a:gradFill>
              <a:gsLst>
                <a:gs pos="0">
                  <a:srgbClr val="FF0000"/>
                </a:gs>
                <a:gs pos="27000">
                  <a:srgbClr val="FFFF00"/>
                </a:gs>
                <a:gs pos="46000">
                  <a:srgbClr val="7030A0"/>
                </a:gs>
                <a:gs pos="15039">
                  <a:srgbClr val="E51BBA"/>
                </a:gs>
                <a:gs pos="95575">
                  <a:srgbClr val="07A922"/>
                </a:gs>
                <a:gs pos="84071">
                  <a:srgbClr val="A80886"/>
                </a:gs>
                <a:gs pos="65000">
                  <a:srgbClr val="00B050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ar-SA" sz="2000" dirty="0"/>
                <a:t>و ايتاء الزكاوة</a:t>
              </a:r>
              <a:endParaRPr lang="en-US" sz="20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649686-E4FF-4293-9B3B-837BE1517913}"/>
              </a:ext>
            </a:extLst>
          </p:cNvPr>
          <p:cNvGrpSpPr/>
          <p:nvPr/>
        </p:nvGrpSpPr>
        <p:grpSpPr>
          <a:xfrm>
            <a:off x="3069990" y="1586405"/>
            <a:ext cx="1201567" cy="4709929"/>
            <a:chOff x="3002376" y="1654157"/>
            <a:chExt cx="1201567" cy="5226327"/>
          </a:xfrm>
        </p:grpSpPr>
        <p:sp>
          <p:nvSpPr>
            <p:cNvPr id="23" name="Cylinder 22">
              <a:extLst>
                <a:ext uri="{FF2B5EF4-FFF2-40B4-BE49-F238E27FC236}">
                  <a16:creationId xmlns:a16="http://schemas.microsoft.com/office/drawing/2014/main" id="{B8E39E7A-471F-4CC3-8C81-B5BF19E2D494}"/>
                </a:ext>
              </a:extLst>
            </p:cNvPr>
            <p:cNvSpPr/>
            <p:nvPr/>
          </p:nvSpPr>
          <p:spPr>
            <a:xfrm>
              <a:off x="3030208" y="6040403"/>
              <a:ext cx="1173735" cy="84008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ylinder 11">
              <a:extLst>
                <a:ext uri="{FF2B5EF4-FFF2-40B4-BE49-F238E27FC236}">
                  <a16:creationId xmlns:a16="http://schemas.microsoft.com/office/drawing/2014/main" id="{02FFA629-E7A8-41AF-8E63-6D6857104E19}"/>
                </a:ext>
              </a:extLst>
            </p:cNvPr>
            <p:cNvSpPr/>
            <p:nvPr/>
          </p:nvSpPr>
          <p:spPr>
            <a:xfrm>
              <a:off x="3002376" y="1654157"/>
              <a:ext cx="1193370" cy="4590930"/>
            </a:xfrm>
            <a:prstGeom prst="can">
              <a:avLst/>
            </a:prstGeom>
            <a:gradFill>
              <a:gsLst>
                <a:gs pos="0">
                  <a:srgbClr val="FF0000"/>
                </a:gs>
                <a:gs pos="27000">
                  <a:srgbClr val="FFFF00"/>
                </a:gs>
                <a:gs pos="46000">
                  <a:srgbClr val="7030A0"/>
                </a:gs>
                <a:gs pos="15039">
                  <a:srgbClr val="E51BBA"/>
                </a:gs>
                <a:gs pos="95575">
                  <a:srgbClr val="07A922"/>
                </a:gs>
                <a:gs pos="84071">
                  <a:srgbClr val="A80886"/>
                </a:gs>
                <a:gs pos="65000">
                  <a:srgbClr val="00B050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ar-SA" sz="2000" b="1" dirty="0"/>
                <a:t>و الحج</a:t>
              </a:r>
              <a:endParaRPr lang="en-US" sz="2000" b="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EC5767-B514-44BC-A2FD-93331C173789}"/>
              </a:ext>
            </a:extLst>
          </p:cNvPr>
          <p:cNvGrpSpPr/>
          <p:nvPr/>
        </p:nvGrpSpPr>
        <p:grpSpPr>
          <a:xfrm>
            <a:off x="10208864" y="1535500"/>
            <a:ext cx="1227635" cy="4749702"/>
            <a:chOff x="10810178" y="1763463"/>
            <a:chExt cx="1227635" cy="5481656"/>
          </a:xfrm>
        </p:grpSpPr>
        <p:sp>
          <p:nvSpPr>
            <p:cNvPr id="21" name="Cylinder 20">
              <a:extLst>
                <a:ext uri="{FF2B5EF4-FFF2-40B4-BE49-F238E27FC236}">
                  <a16:creationId xmlns:a16="http://schemas.microsoft.com/office/drawing/2014/main" id="{1ED2F603-2F2F-49C0-9765-BFC1A7B6D135}"/>
                </a:ext>
              </a:extLst>
            </p:cNvPr>
            <p:cNvSpPr/>
            <p:nvPr/>
          </p:nvSpPr>
          <p:spPr>
            <a:xfrm>
              <a:off x="10810463" y="6194910"/>
              <a:ext cx="1227350" cy="1050209"/>
            </a:xfrm>
            <a:prstGeom prst="can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ylinder 6">
              <a:extLst>
                <a:ext uri="{FF2B5EF4-FFF2-40B4-BE49-F238E27FC236}">
                  <a16:creationId xmlns:a16="http://schemas.microsoft.com/office/drawing/2014/main" id="{12AFB122-609E-480A-BC0B-D8037B6B62FE}"/>
                </a:ext>
              </a:extLst>
            </p:cNvPr>
            <p:cNvSpPr/>
            <p:nvPr/>
          </p:nvSpPr>
          <p:spPr>
            <a:xfrm>
              <a:off x="10810178" y="1763463"/>
              <a:ext cx="1193370" cy="4776538"/>
            </a:xfrm>
            <a:prstGeom prst="can">
              <a:avLst/>
            </a:prstGeom>
            <a:gradFill>
              <a:gsLst>
                <a:gs pos="0">
                  <a:srgbClr val="FF0000"/>
                </a:gs>
                <a:gs pos="27000">
                  <a:srgbClr val="FFFF00"/>
                </a:gs>
                <a:gs pos="46000">
                  <a:srgbClr val="7030A0"/>
                </a:gs>
                <a:gs pos="15039">
                  <a:srgbClr val="E51BBA"/>
                </a:gs>
                <a:gs pos="95575">
                  <a:srgbClr val="07A922"/>
                </a:gs>
                <a:gs pos="84071">
                  <a:srgbClr val="A80886"/>
                </a:gs>
                <a:gs pos="65000">
                  <a:srgbClr val="00B050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ar-SA" sz="1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شهادة ان لا اله الا </a:t>
              </a:r>
              <a:r>
                <a:rPr lang="ar-SA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الله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AE8E749-EE71-4A36-8BB1-9FE2B59F3F00}"/>
              </a:ext>
            </a:extLst>
          </p:cNvPr>
          <p:cNvGrpSpPr/>
          <p:nvPr/>
        </p:nvGrpSpPr>
        <p:grpSpPr>
          <a:xfrm>
            <a:off x="7906693" y="1535500"/>
            <a:ext cx="1213922" cy="4749702"/>
            <a:chOff x="7824866" y="1654157"/>
            <a:chExt cx="1213922" cy="5224809"/>
          </a:xfrm>
        </p:grpSpPr>
        <p:sp>
          <p:nvSpPr>
            <p:cNvPr id="20" name="Cylinder 19">
              <a:extLst>
                <a:ext uri="{FF2B5EF4-FFF2-40B4-BE49-F238E27FC236}">
                  <a16:creationId xmlns:a16="http://schemas.microsoft.com/office/drawing/2014/main" id="{0857634A-9658-4CAF-951E-8153A0A4921B}"/>
                </a:ext>
              </a:extLst>
            </p:cNvPr>
            <p:cNvSpPr/>
            <p:nvPr/>
          </p:nvSpPr>
          <p:spPr>
            <a:xfrm>
              <a:off x="7824866" y="5975354"/>
              <a:ext cx="1213922" cy="903612"/>
            </a:xfrm>
            <a:prstGeom prst="can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ylinder 9">
              <a:extLst>
                <a:ext uri="{FF2B5EF4-FFF2-40B4-BE49-F238E27FC236}">
                  <a16:creationId xmlns:a16="http://schemas.microsoft.com/office/drawing/2014/main" id="{05584F3B-DAB0-4643-8A17-032F0367CDA3}"/>
                </a:ext>
              </a:extLst>
            </p:cNvPr>
            <p:cNvSpPr/>
            <p:nvPr/>
          </p:nvSpPr>
          <p:spPr>
            <a:xfrm>
              <a:off x="7845418" y="1654157"/>
              <a:ext cx="1193370" cy="4590930"/>
            </a:xfrm>
            <a:prstGeom prst="can">
              <a:avLst/>
            </a:prstGeom>
            <a:gradFill>
              <a:gsLst>
                <a:gs pos="0">
                  <a:srgbClr val="FF0000"/>
                </a:gs>
                <a:gs pos="27000">
                  <a:srgbClr val="FFFF00"/>
                </a:gs>
                <a:gs pos="46000">
                  <a:srgbClr val="7030A0"/>
                </a:gs>
                <a:gs pos="15039">
                  <a:srgbClr val="E51BBA"/>
                </a:gs>
                <a:gs pos="95575">
                  <a:srgbClr val="07A922"/>
                </a:gs>
                <a:gs pos="84071">
                  <a:srgbClr val="A80886"/>
                </a:gs>
                <a:gs pos="65000">
                  <a:srgbClr val="00B050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ar-SA" sz="2000" b="1" dirty="0"/>
                <a:t>و اقام الصلواة</a:t>
              </a:r>
              <a:endParaRPr lang="en-US" sz="2000" b="1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12E3D0-7C48-497F-8C5F-2F12FACB96B8}"/>
              </a:ext>
            </a:extLst>
          </p:cNvPr>
          <p:cNvGrpSpPr/>
          <p:nvPr/>
        </p:nvGrpSpPr>
        <p:grpSpPr>
          <a:xfrm>
            <a:off x="935615" y="1586405"/>
            <a:ext cx="1227350" cy="4629128"/>
            <a:chOff x="713879" y="1692520"/>
            <a:chExt cx="1227350" cy="5165480"/>
          </a:xfrm>
        </p:grpSpPr>
        <p:sp>
          <p:nvSpPr>
            <p:cNvPr id="4" name="Cylinder 3">
              <a:extLst>
                <a:ext uri="{FF2B5EF4-FFF2-40B4-BE49-F238E27FC236}">
                  <a16:creationId xmlns:a16="http://schemas.microsoft.com/office/drawing/2014/main" id="{98D1FA32-5025-40AA-A9E3-D002AAD121E2}"/>
                </a:ext>
              </a:extLst>
            </p:cNvPr>
            <p:cNvSpPr/>
            <p:nvPr/>
          </p:nvSpPr>
          <p:spPr>
            <a:xfrm>
              <a:off x="713879" y="6047924"/>
              <a:ext cx="1227350" cy="810076"/>
            </a:xfrm>
            <a:prstGeom prst="can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3CC33"/>
                </a:solidFill>
              </a:endParaRPr>
            </a:p>
          </p:txBody>
        </p:sp>
        <p:sp>
          <p:nvSpPr>
            <p:cNvPr id="13" name="Cylinder 12">
              <a:extLst>
                <a:ext uri="{FF2B5EF4-FFF2-40B4-BE49-F238E27FC236}">
                  <a16:creationId xmlns:a16="http://schemas.microsoft.com/office/drawing/2014/main" id="{FDCB05E7-A2CF-48A9-BD0A-ACD17284BE29}"/>
                </a:ext>
              </a:extLst>
            </p:cNvPr>
            <p:cNvSpPr/>
            <p:nvPr/>
          </p:nvSpPr>
          <p:spPr>
            <a:xfrm>
              <a:off x="730869" y="1692520"/>
              <a:ext cx="1193370" cy="4610236"/>
            </a:xfrm>
            <a:prstGeom prst="can">
              <a:avLst/>
            </a:prstGeom>
            <a:gradFill>
              <a:gsLst>
                <a:gs pos="0">
                  <a:srgbClr val="FF0000"/>
                </a:gs>
                <a:gs pos="27000">
                  <a:srgbClr val="FFFF00"/>
                </a:gs>
                <a:gs pos="46000">
                  <a:srgbClr val="7030A0"/>
                </a:gs>
                <a:gs pos="15039">
                  <a:srgbClr val="E51BBA"/>
                </a:gs>
                <a:gs pos="95575">
                  <a:srgbClr val="07A922"/>
                </a:gs>
                <a:gs pos="84071">
                  <a:srgbClr val="A80886"/>
                </a:gs>
                <a:gs pos="65000">
                  <a:srgbClr val="00B050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ar-SA" sz="2000" b="1" dirty="0"/>
                <a:t>الصوم رماضان</a:t>
              </a:r>
              <a:endParaRPr lang="en-US" sz="2000" b="1" dirty="0"/>
            </a:p>
          </p:txBody>
        </p:sp>
      </p:grpSp>
      <p:sp>
        <p:nvSpPr>
          <p:cNvPr id="9" name="Cylinder 8">
            <a:extLst>
              <a:ext uri="{FF2B5EF4-FFF2-40B4-BE49-F238E27FC236}">
                <a16:creationId xmlns:a16="http://schemas.microsoft.com/office/drawing/2014/main" id="{8970BBE8-AA29-4ADC-A1AF-85E67409F75F}"/>
              </a:ext>
            </a:extLst>
          </p:cNvPr>
          <p:cNvSpPr/>
          <p:nvPr/>
        </p:nvSpPr>
        <p:spPr>
          <a:xfrm rot="16200000">
            <a:off x="5570895" y="-4265515"/>
            <a:ext cx="1050209" cy="10866175"/>
          </a:xfrm>
          <a:prstGeom prst="can">
            <a:avLst/>
          </a:prstGeom>
          <a:gradFill>
            <a:gsLst>
              <a:gs pos="0">
                <a:srgbClr val="FF0000"/>
              </a:gs>
              <a:gs pos="27000">
                <a:srgbClr val="FFFF00"/>
              </a:gs>
              <a:gs pos="46000">
                <a:srgbClr val="7030A0"/>
              </a:gs>
              <a:gs pos="15039">
                <a:srgbClr val="E51BBA"/>
              </a:gs>
              <a:gs pos="95575">
                <a:srgbClr val="07A922"/>
              </a:gs>
              <a:gs pos="84071">
                <a:srgbClr val="A80886"/>
              </a:gs>
              <a:gs pos="65000">
                <a:srgbClr val="00B050"/>
              </a:gs>
            </a:gsLst>
            <a:lin ang="5400000" scaled="1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ar-SA" sz="8000" b="1" dirty="0">
                <a:solidFill>
                  <a:srgbClr val="FF0000"/>
                </a:solidFill>
              </a:rPr>
              <a:t>ا</a:t>
            </a:r>
            <a:r>
              <a:rPr lang="ar-SA" sz="8000" b="1" dirty="0">
                <a:solidFill>
                  <a:srgbClr val="6600CC"/>
                </a:solidFill>
              </a:rPr>
              <a:t>ر</a:t>
            </a:r>
            <a:r>
              <a:rPr lang="ar-SA" sz="8000" b="1" dirty="0">
                <a:solidFill>
                  <a:srgbClr val="E51BBA"/>
                </a:solidFill>
              </a:rPr>
              <a:t>كا</a:t>
            </a:r>
            <a:r>
              <a:rPr lang="ar-SA" sz="8000" b="1" dirty="0">
                <a:solidFill>
                  <a:srgbClr val="07A922"/>
                </a:solidFill>
              </a:rPr>
              <a:t>ن</a:t>
            </a:r>
            <a:r>
              <a:rPr lang="ar-SA" sz="8000" b="1" dirty="0"/>
              <a:t> </a:t>
            </a:r>
            <a:r>
              <a:rPr lang="ar-SA" sz="8000" b="1" dirty="0">
                <a:solidFill>
                  <a:srgbClr val="FF0000"/>
                </a:solidFill>
              </a:rPr>
              <a:t>ا</a:t>
            </a:r>
            <a:r>
              <a:rPr lang="ar-SA" sz="8000" b="1" dirty="0">
                <a:solidFill>
                  <a:srgbClr val="07A922"/>
                </a:solidFill>
              </a:rPr>
              <a:t>ل</a:t>
            </a:r>
            <a:r>
              <a:rPr lang="ar-SA" sz="8000" b="1" dirty="0"/>
              <a:t>ا</a:t>
            </a:r>
            <a:r>
              <a:rPr lang="ar-SA" sz="8000" b="1" dirty="0">
                <a:solidFill>
                  <a:schemeClr val="accent4">
                    <a:lumMod val="75000"/>
                  </a:schemeClr>
                </a:solidFill>
              </a:rPr>
              <a:t>س</a:t>
            </a:r>
            <a:r>
              <a:rPr lang="ar-SA" sz="8000" b="1" dirty="0">
                <a:solidFill>
                  <a:srgbClr val="A80886"/>
                </a:solidFill>
              </a:rPr>
              <a:t>لا</a:t>
            </a:r>
            <a:r>
              <a:rPr lang="ar-SA" sz="8000" b="1" dirty="0">
                <a:solidFill>
                  <a:srgbClr val="FF0000"/>
                </a:solidFill>
              </a:rPr>
              <a:t>م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6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2695</TotalTime>
  <Words>202</Words>
  <Application>Microsoft Office PowerPoint</Application>
  <PresentationFormat>Widescreen</PresentationFormat>
  <Paragraphs>91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Anwarul Islam</dc:creator>
  <cp:lastModifiedBy>Anwarul Islam</cp:lastModifiedBy>
  <cp:revision>30</cp:revision>
  <dcterms:created xsi:type="dcterms:W3CDTF">2022-02-07T13:49:54Z</dcterms:created>
  <dcterms:modified xsi:type="dcterms:W3CDTF">2022-02-15T16:41:29Z</dcterms:modified>
</cp:coreProperties>
</file>