
<file path=[Content_Types].xml><?xml version="1.0" encoding="utf-8"?>
<Types xmlns="http://schemas.openxmlformats.org/package/2006/content-types">
  <Default Extension="jfif" ContentType="image/jpeg"/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339" r:id="rId2"/>
    <p:sldId id="311" r:id="rId3"/>
    <p:sldId id="364" r:id="rId4"/>
    <p:sldId id="365" r:id="rId5"/>
    <p:sldId id="341" r:id="rId6"/>
    <p:sldId id="351" r:id="rId7"/>
    <p:sldId id="338" r:id="rId8"/>
    <p:sldId id="350" r:id="rId9"/>
    <p:sldId id="343" r:id="rId10"/>
    <p:sldId id="344" r:id="rId11"/>
    <p:sldId id="345" r:id="rId12"/>
    <p:sldId id="346" r:id="rId13"/>
    <p:sldId id="342" r:id="rId14"/>
    <p:sldId id="347" r:id="rId15"/>
    <p:sldId id="348" r:id="rId16"/>
    <p:sldId id="349" r:id="rId17"/>
    <p:sldId id="352" r:id="rId18"/>
    <p:sldId id="362" r:id="rId19"/>
    <p:sldId id="361" r:id="rId20"/>
    <p:sldId id="36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0099"/>
    <a:srgbClr val="3333FF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28" autoAdjust="0"/>
    <p:restoredTop sz="93591" autoAdjust="0"/>
  </p:normalViewPr>
  <p:slideViewPr>
    <p:cSldViewPr>
      <p:cViewPr varScale="1">
        <p:scale>
          <a:sx n="70" d="100"/>
          <a:sy n="70" d="100"/>
        </p:scale>
        <p:origin x="66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6ABA6-FF50-440F-B102-20BCE1AFD82B}" type="datetimeFigureOut">
              <a:rPr lang="en-US" smtClean="0"/>
              <a:pPr/>
              <a:t>16-Feb-22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41E4E-471F-487C-B918-6D15CCC2E3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59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AC90-C479-4B3A-8BEF-F1069D97AA85}" type="datetimeFigureOut">
              <a:rPr lang="en-US" smtClean="0"/>
              <a:pPr/>
              <a:t>16-Feb-22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D19-05CA-4AA6-A64B-2B46468DD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AC90-C479-4B3A-8BEF-F1069D97AA85}" type="datetimeFigureOut">
              <a:rPr lang="en-US" smtClean="0"/>
              <a:pPr/>
              <a:t>16-Feb-22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D19-05CA-4AA6-A64B-2B46468DD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5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5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AC90-C479-4B3A-8BEF-F1069D97AA85}" type="datetimeFigureOut">
              <a:rPr lang="en-US" smtClean="0"/>
              <a:pPr/>
              <a:t>16-Feb-22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D19-05CA-4AA6-A64B-2B46468DD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AC90-C479-4B3A-8BEF-F1069D97AA85}" type="datetimeFigureOut">
              <a:rPr lang="en-US" smtClean="0"/>
              <a:pPr/>
              <a:t>16-Feb-22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D19-05CA-4AA6-A64B-2B46468DD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AC90-C479-4B3A-8BEF-F1069D97AA85}" type="datetimeFigureOut">
              <a:rPr lang="en-US" smtClean="0"/>
              <a:pPr/>
              <a:t>16-Feb-22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D19-05CA-4AA6-A64B-2B46468DD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AC90-C479-4B3A-8BEF-F1069D97AA85}" type="datetimeFigureOut">
              <a:rPr lang="en-US" smtClean="0"/>
              <a:pPr/>
              <a:t>16-Feb-22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D19-05CA-4AA6-A64B-2B46468DD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AC90-C479-4B3A-8BEF-F1069D97AA85}" type="datetimeFigureOut">
              <a:rPr lang="en-US" smtClean="0"/>
              <a:pPr/>
              <a:t>16-Feb-22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D19-05CA-4AA6-A64B-2B46468DD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AC90-C479-4B3A-8BEF-F1069D97AA85}" type="datetimeFigureOut">
              <a:rPr lang="en-US" smtClean="0"/>
              <a:pPr/>
              <a:t>16-Feb-22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D19-05CA-4AA6-A64B-2B46468DD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AC90-C479-4B3A-8BEF-F1069D97AA85}" type="datetimeFigureOut">
              <a:rPr lang="en-US" smtClean="0"/>
              <a:pPr/>
              <a:t>16-Feb-22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D19-05CA-4AA6-A64B-2B46468DD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AC90-C479-4B3A-8BEF-F1069D97AA85}" type="datetimeFigureOut">
              <a:rPr lang="en-US" smtClean="0"/>
              <a:pPr/>
              <a:t>16-Feb-22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D19-05CA-4AA6-A64B-2B46468DD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AC90-C479-4B3A-8BEF-F1069D97AA85}" type="datetimeFigureOut">
              <a:rPr lang="en-US" smtClean="0"/>
              <a:pPr/>
              <a:t>16-Feb-22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D19-05CA-4AA6-A64B-2B46468DD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EDB92-5938-465E-B4EF-F4B60F499B91}" type="datetimeFigureOut">
              <a:rPr lang="en-US" smtClean="0"/>
              <a:pPr/>
              <a:t>16-Feb-22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CFDC2-E3AB-4CC6-8A7E-7945FD2156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ame 6">
            <a:extLst>
              <a:ext uri="{FF2B5EF4-FFF2-40B4-BE49-F238E27FC236}">
                <a16:creationId xmlns="" xmlns:a16="http://schemas.microsoft.com/office/drawing/2014/main" id="{3528F01B-4CF7-45EF-B9C1-F1D27D0D8A6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12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ame 7">
            <a:extLst>
              <a:ext uri="{FF2B5EF4-FFF2-40B4-BE49-F238E27FC236}">
                <a16:creationId xmlns="" xmlns:a16="http://schemas.microsoft.com/office/drawing/2014/main" id="{1A502DC1-C255-44BA-A396-60416337C207}"/>
              </a:ext>
            </a:extLst>
          </p:cNvPr>
          <p:cNvSpPr/>
          <p:nvPr userDrawn="1"/>
        </p:nvSpPr>
        <p:spPr>
          <a:xfrm>
            <a:off x="228600" y="228600"/>
            <a:ext cx="11734800" cy="6400800"/>
          </a:xfrm>
          <a:prstGeom prst="frame">
            <a:avLst>
              <a:gd name="adj1" fmla="val 852"/>
            </a:avLst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f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f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04800" y="76200"/>
            <a:ext cx="11582400" cy="6512281"/>
            <a:chOff x="304800" y="40919"/>
            <a:chExt cx="11582400" cy="6512281"/>
          </a:xfrm>
        </p:grpSpPr>
        <p:pic>
          <p:nvPicPr>
            <p:cNvPr id="3" name="Picture 2" descr="imageu.jpg"/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304800" y="304800"/>
              <a:ext cx="11582400" cy="62484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5257800" y="40919"/>
              <a:ext cx="6629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100" dirty="0">
                <a:latin typeface="Nikosh" pitchFamily="2" charset="0"/>
                <a:cs typeface="Nikosh" pitchFamily="2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15697"/>
            <a:ext cx="11582400" cy="627278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38800" y="1143000"/>
            <a:ext cx="3581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স্বাগতম</a:t>
            </a:r>
            <a:endParaRPr lang="en-US" sz="9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46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04800" y="40919"/>
            <a:ext cx="11582400" cy="6512281"/>
            <a:chOff x="304800" y="40919"/>
            <a:chExt cx="11582400" cy="6512281"/>
          </a:xfrm>
        </p:grpSpPr>
        <p:pic>
          <p:nvPicPr>
            <p:cNvPr id="3" name="Picture 2" descr="imageu.jpg"/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304800" y="304800"/>
              <a:ext cx="11582400" cy="62484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5257800" y="40919"/>
              <a:ext cx="6629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100" dirty="0">
                <a:latin typeface="Nikosh" pitchFamily="2" charset="0"/>
                <a:cs typeface="Nikosh" pitchFamily="2" charset="0"/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309034"/>
            <a:ext cx="11582400" cy="48725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3000" y="5257800"/>
            <a:ext cx="9829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একটু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জিরোয়,ফের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ছুটে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247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04800" y="40919"/>
            <a:ext cx="11582400" cy="6512281"/>
            <a:chOff x="304800" y="40919"/>
            <a:chExt cx="11582400" cy="6512281"/>
          </a:xfrm>
        </p:grpSpPr>
        <p:pic>
          <p:nvPicPr>
            <p:cNvPr id="3" name="Picture 2" descr="imageu.jpg"/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304800" y="304800"/>
              <a:ext cx="11582400" cy="62484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6" name="TextBox 5"/>
            <p:cNvSpPr txBox="1"/>
            <p:nvPr/>
          </p:nvSpPr>
          <p:spPr>
            <a:xfrm>
              <a:off x="5257800" y="40919"/>
              <a:ext cx="6629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100" dirty="0">
                <a:latin typeface="Nikosh" pitchFamily="2" charset="0"/>
                <a:cs typeface="Nikosh" pitchFamily="2" charset="0"/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302529"/>
            <a:ext cx="5720899" cy="396467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2529"/>
            <a:ext cx="5410200" cy="396467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6" name="TextBox 15"/>
          <p:cNvSpPr txBox="1"/>
          <p:nvPr/>
        </p:nvSpPr>
        <p:spPr>
          <a:xfrm>
            <a:off x="762000" y="4495800"/>
            <a:ext cx="10363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মাঠ পেরুলেই বন ।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27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04800" y="40919"/>
            <a:ext cx="11582400" cy="6512281"/>
            <a:chOff x="304800" y="40919"/>
            <a:chExt cx="11582400" cy="6512281"/>
          </a:xfrm>
        </p:grpSpPr>
        <p:pic>
          <p:nvPicPr>
            <p:cNvPr id="3" name="Picture 2" descr="imageu.jpg"/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304800" y="304800"/>
              <a:ext cx="11582400" cy="62484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5257800" y="40919"/>
              <a:ext cx="6629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100" dirty="0">
                <a:latin typeface="Nikosh" pitchFamily="2" charset="0"/>
                <a:cs typeface="Nikosh" pitchFamily="2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471683"/>
            <a:ext cx="11582400" cy="508947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00100" y="304800"/>
            <a:ext cx="1059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চলো</a:t>
            </a:r>
            <a:r>
              <a:rPr lang="en-US" sz="8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8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8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একসাথে</a:t>
            </a:r>
            <a:r>
              <a:rPr lang="en-US" sz="8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পড়ি</a:t>
            </a:r>
            <a:r>
              <a:rPr lang="en-US" sz="8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031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505200" y="674914"/>
            <a:ext cx="419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0627" y="409818"/>
            <a:ext cx="1082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solidFill>
                  <a:srgbClr val="33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9600" dirty="0">
              <a:solidFill>
                <a:srgbClr val="3333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982890"/>
            <a:ext cx="10896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কবিতাটির নাম কি?</a:t>
            </a:r>
          </a:p>
          <a:p>
            <a:r>
              <a:rPr lang="bn-IN" sz="6000" dirty="0" smtClean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২।কবিতাটি কে লিখেছেন?</a:t>
            </a:r>
          </a:p>
          <a:p>
            <a:r>
              <a:rPr lang="bn-IN" sz="6000" dirty="0" smtClean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৩।পুলের উপর কেমন বাজনা বাজে? </a:t>
            </a:r>
          </a:p>
          <a:p>
            <a:r>
              <a:rPr lang="bn-IN" sz="6000" dirty="0" smtClean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৪।মাঠ পেরুলেই কি? </a:t>
            </a:r>
            <a:endParaRPr lang="en-US" sz="6000" dirty="0">
              <a:solidFill>
                <a:srgbClr val="0066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19800" y="1974929"/>
            <a:ext cx="4914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------ ট্রেন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34200" y="2743200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----শামসুর রাহমান 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827826" y="3875716"/>
            <a:ext cx="29831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ঝন ঝনাঝন ঝন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066430" y="4391242"/>
            <a:ext cx="5257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dirty="0" smtClean="0"/>
          </a:p>
          <a:p>
            <a:r>
              <a:rPr lang="bn-IN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--- বন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8007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81000" y="9099"/>
            <a:ext cx="11582400" cy="6512281"/>
            <a:chOff x="304800" y="40919"/>
            <a:chExt cx="11582400" cy="6512281"/>
          </a:xfrm>
        </p:grpSpPr>
        <p:pic>
          <p:nvPicPr>
            <p:cNvPr id="3" name="Picture 2" descr="imageu.jpg"/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304800" y="304800"/>
              <a:ext cx="11582400" cy="62484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5257800" y="40919"/>
              <a:ext cx="6629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100" dirty="0">
                <a:latin typeface="Nikosh" pitchFamily="2" charset="0"/>
                <a:cs typeface="Nikosh" pitchFamily="2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09600" y="762000"/>
            <a:ext cx="11125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৪টি দলে ভাগ করে কবিতা পাঠ্যাংশ আবৃত্তি করতে দিব । </a:t>
            </a:r>
            <a:endParaRPr lang="en-US" sz="6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3429000"/>
            <a:ext cx="1021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33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 দল আবৃত্তি করবে অন্য দলগুলো শুনবে</a:t>
            </a:r>
            <a:endParaRPr lang="en-US" sz="6000" dirty="0">
              <a:solidFill>
                <a:srgbClr val="3333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960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81000" y="0"/>
            <a:ext cx="11582400" cy="6512281"/>
            <a:chOff x="304800" y="40919"/>
            <a:chExt cx="11582400" cy="6512281"/>
          </a:xfrm>
        </p:grpSpPr>
        <p:pic>
          <p:nvPicPr>
            <p:cNvPr id="3" name="Picture 2" descr="imageu.jpg"/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304800" y="304800"/>
              <a:ext cx="11582400" cy="62484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5257800" y="40919"/>
              <a:ext cx="6629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100" dirty="0">
                <a:latin typeface="Nikosh" pitchFamily="2" charset="0"/>
                <a:cs typeface="Nikosh" pitchFamily="2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838200" y="914400"/>
            <a:ext cx="10439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dirty="0" smtClean="0">
                <a:solidFill>
                  <a:srgbClr val="33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8800" dirty="0">
              <a:solidFill>
                <a:srgbClr val="3333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514600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যুক্তবর্ন ভেঙে পড়</a:t>
            </a:r>
          </a:p>
          <a:p>
            <a:r>
              <a:rPr lang="bn-IN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 ----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ট+র-ফলা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ট্রেন,ফ্রেম,গ্রাম 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463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8600" y="-65973"/>
            <a:ext cx="11608558" cy="6607824"/>
            <a:chOff x="304800" y="-54624"/>
            <a:chExt cx="11608558" cy="6607824"/>
          </a:xfrm>
        </p:grpSpPr>
        <p:pic>
          <p:nvPicPr>
            <p:cNvPr id="3" name="Picture 2" descr="imageu.jpg"/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304800" y="304800"/>
              <a:ext cx="11582400" cy="62484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5283958" y="-54624"/>
              <a:ext cx="6629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100" dirty="0">
                <a:latin typeface="Nikosh" pitchFamily="2" charset="0"/>
                <a:cs typeface="Nikosh" pitchFamily="2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 flipH="1" flipV="1">
            <a:off x="1099131" y="1359932"/>
            <a:ext cx="9721269" cy="3135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0"/>
            <a:ext cx="9721269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শব্দার্থ পড়ো  </a:t>
            </a:r>
          </a:p>
          <a:p>
            <a:pPr algn="ctr"/>
            <a:r>
              <a:rPr lang="bn-IN" sz="5400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ঝক ঝকাঝক-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ঝক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ঝক</a:t>
            </a:r>
            <a:r>
              <a:rPr lang="en-US" sz="5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54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5400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রাত দুপুরে-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মাঝ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রাতে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54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5400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জি</a:t>
            </a:r>
            <a:r>
              <a:rPr lang="en-US" sz="5400" dirty="0" err="1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রোয়</a:t>
            </a:r>
            <a:r>
              <a:rPr lang="en-US" sz="5400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5400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বিশ্রাম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নেয়</a:t>
            </a:r>
            <a:endParaRPr lang="en-US" sz="54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 err="1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ফের-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5400" dirty="0" err="1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পেরুলেই-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হলেই</a:t>
            </a:r>
            <a:endParaRPr lang="en-US" sz="5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634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04800" y="0"/>
            <a:ext cx="11582400" cy="6512782"/>
            <a:chOff x="304800" y="40418"/>
            <a:chExt cx="11582400" cy="6512782"/>
          </a:xfrm>
        </p:grpSpPr>
        <p:pic>
          <p:nvPicPr>
            <p:cNvPr id="3" name="Picture 2" descr="imageu.jpg"/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304800" y="304800"/>
              <a:ext cx="11582400" cy="62484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5256663" y="40418"/>
              <a:ext cx="6629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100" dirty="0">
                <a:latin typeface="Nikosh" pitchFamily="2" charset="0"/>
                <a:cs typeface="Nikosh" pitchFamily="2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066800" y="1143000"/>
            <a:ext cx="975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9600" dirty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895600"/>
            <a:ext cx="1013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–ফলা দিয়ে ৫টি শব্দ শিখে আসবে 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46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04800" y="40919"/>
            <a:ext cx="11582400" cy="6512281"/>
            <a:chOff x="304800" y="40919"/>
            <a:chExt cx="11582400" cy="6512281"/>
          </a:xfrm>
        </p:grpSpPr>
        <p:pic>
          <p:nvPicPr>
            <p:cNvPr id="3" name="Picture 2" descr="imageu.jpg"/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304800" y="304800"/>
              <a:ext cx="11582400" cy="62484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5257800" y="40919"/>
              <a:ext cx="6629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100" dirty="0">
                <a:latin typeface="Nikosh" pitchFamily="2" charset="0"/>
                <a:cs typeface="Nikosh" pitchFamily="2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209800" y="91440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9600" dirty="0">
              <a:solidFill>
                <a:srgbClr val="0066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3093660"/>
            <a:ext cx="10134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এককভাবে পাঠ্যাংশটুকু </a:t>
            </a:r>
            <a:r>
              <a:rPr lang="en-US" sz="9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আবৃত্তি</a:t>
            </a:r>
            <a:r>
              <a:rPr lang="en-US" sz="9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bn-IN" sz="9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দিব? </a:t>
            </a:r>
            <a:endParaRPr lang="en-US" sz="9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71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04800" y="40919"/>
            <a:ext cx="11582400" cy="6512281"/>
            <a:chOff x="304800" y="40919"/>
            <a:chExt cx="11582400" cy="6512281"/>
          </a:xfrm>
        </p:grpSpPr>
        <p:pic>
          <p:nvPicPr>
            <p:cNvPr id="3" name="Picture 2" descr="imageu.jpg"/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304800" y="304800"/>
              <a:ext cx="11582400" cy="62484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5257800" y="40919"/>
              <a:ext cx="6629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100" dirty="0">
                <a:latin typeface="Nikosh" pitchFamily="2" charset="0"/>
                <a:cs typeface="Nikosh" pitchFamily="2" charset="0"/>
              </a:endParaRPr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2819400"/>
            <a:ext cx="6884900" cy="36327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747251" y="457200"/>
            <a:ext cx="1036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 smtClean="0">
                <a:solidFill>
                  <a:schemeClr val="bg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 </a:t>
            </a:r>
            <a:endParaRPr lang="en-US" sz="9600" dirty="0">
              <a:solidFill>
                <a:schemeClr val="bg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53400" y="2819400"/>
            <a:ext cx="3429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পাঠ্যাংশটুকু ভালোভাবে আবৃত্তি শিখে আসবে।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021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59228" y="152400"/>
            <a:ext cx="11582400" cy="6512281"/>
            <a:chOff x="304800" y="40919"/>
            <a:chExt cx="11582400" cy="6512281"/>
          </a:xfrm>
        </p:grpSpPr>
        <p:pic>
          <p:nvPicPr>
            <p:cNvPr id="3" name="Picture 2" descr="imageu.jpg"/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304800" y="304800"/>
              <a:ext cx="11582400" cy="62484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5257800" y="40919"/>
              <a:ext cx="6629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100" dirty="0">
                <a:latin typeface="Nikosh" pitchFamily="2" charset="0"/>
                <a:cs typeface="Nikosh" pitchFamily="2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59228" y="3886199"/>
            <a:ext cx="54319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আনন্দ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কুমার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শীল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সহকারী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শিক্ষক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2800" b="1" dirty="0" smtClean="0">
                <a:latin typeface="Nikosh" pitchFamily="2" charset="0"/>
                <a:cs typeface="Nikosh" pitchFamily="2" charset="0"/>
              </a:rPr>
              <a:t>৩০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নং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বলুগ্রাম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সরকারী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প্রাথমিক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বিদ্যালয়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কাশিয়ানী,গোপালগঞ্জ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।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2800" b="1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>
                <a:latin typeface="Nikosh" pitchFamily="2" charset="0"/>
                <a:cs typeface="Nikosh" pitchFamily="2" charset="0"/>
              </a:rPr>
              <a:t>Ict</a:t>
            </a:r>
            <a:r>
              <a:rPr lang="en-US" sz="2800" b="1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জেলা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এম্বাসেডর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গোপালগঞ্জ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।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34200" y="3733800"/>
            <a:ext cx="4495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শ্রেণি</a:t>
            </a:r>
            <a:r>
              <a:rPr lang="en-US" sz="2800" b="1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: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দ্বিতীয়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algn="ctr"/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বিষয়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: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বাংলা</a:t>
            </a:r>
            <a:endParaRPr lang="en-US" sz="2800" b="1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পাঠ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: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ট্রেন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algn="ctr"/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সময়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: ৪৫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মিনিট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98029" y="609600"/>
            <a:ext cx="457200" cy="57149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367580"/>
            <a:ext cx="2780443" cy="328808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052" y="517539"/>
            <a:ext cx="2303461" cy="307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2311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04800" y="76200"/>
            <a:ext cx="11582400" cy="6512281"/>
            <a:chOff x="304800" y="40919"/>
            <a:chExt cx="11582400" cy="6512281"/>
          </a:xfrm>
        </p:grpSpPr>
        <p:pic>
          <p:nvPicPr>
            <p:cNvPr id="3" name="Picture 2" descr="imageu.jpg"/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304800" y="304800"/>
              <a:ext cx="11582400" cy="62484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5257800" y="40919"/>
              <a:ext cx="6629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100" dirty="0">
                <a:latin typeface="Nikosh" pitchFamily="2" charset="0"/>
                <a:cs typeface="Nikosh" pitchFamily="2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990600" y="685800"/>
            <a:ext cx="1021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 smtClean="0">
                <a:solidFill>
                  <a:schemeClr val="bg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9600" dirty="0">
              <a:solidFill>
                <a:schemeClr val="bg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20202"/>
            <a:ext cx="7099605" cy="436827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185731" y="2362200"/>
            <a:ext cx="339666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নিয়মিত</a:t>
            </a:r>
            <a:r>
              <a:rPr lang="en-US" sz="7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</a:t>
            </a:r>
            <a:r>
              <a:rPr lang="en-US" sz="7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পরিষ্কার</a:t>
            </a:r>
            <a:r>
              <a:rPr lang="en-US" sz="7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রাখি</a:t>
            </a:r>
            <a:r>
              <a:rPr lang="en-US" sz="7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64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29737" y="152400"/>
            <a:ext cx="491352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72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 সমূহঃ </a:t>
            </a:r>
            <a:endParaRPr lang="en-US" sz="72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533400"/>
            <a:ext cx="11049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>
                <a:solidFill>
                  <a:schemeClr val="bg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শোনাঃ</a:t>
            </a:r>
          </a:p>
          <a:p>
            <a:r>
              <a:rPr lang="bn-IN" sz="3200" dirty="0">
                <a:solidFill>
                  <a:schemeClr val="bg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২.১.২কবিতা শুনে বুঝতে পারবে।</a:t>
            </a:r>
          </a:p>
          <a:p>
            <a:r>
              <a:rPr lang="bn-IN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বলাঃ</a:t>
            </a:r>
          </a:p>
          <a:p>
            <a:r>
              <a:rPr lang="bn-IN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১.১.১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যুক্তবর্ণের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ধ্বনি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স্পষ্ট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শুদ্ধভাবে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২.১.২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পাঠ্যবইয়ের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কবিতা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আবৃত্তি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2.2.2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কবিতার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বিষয়ে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প্রশ্নের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পড়াঃ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১.৩.১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যুক্তব্যঞ্জন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পড়তে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১.৪.১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পাঠ্যপুস্তকের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শুদ্ধ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উচ্চারণে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পড়তে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১.৪.২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পাঠ্যপুস্তকের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প্রমিত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উচ্চারণে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পড়তে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2.1.2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প্রমিত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উচ্চারণে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কবিতা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পড়তে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২.২.২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প্রমিত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উচ্চারণে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কবিতা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আবৃত্তি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2557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0974525"/>
              </p:ext>
            </p:extLst>
          </p:nvPr>
        </p:nvGraphicFramePr>
        <p:xfrm>
          <a:off x="1676400" y="3124200"/>
          <a:ext cx="53181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Packager Shell Object" showAsIcon="1" r:id="rId3" imgW="5317560" imgH="437760" progId="Package">
                  <p:embed/>
                </p:oleObj>
              </mc:Choice>
              <mc:Fallback>
                <p:oleObj name="Packager Shell Object" showAsIcon="1" r:id="rId3" imgW="5317560" imgH="43776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6400" y="3124200"/>
                        <a:ext cx="5318125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57400" y="838200"/>
            <a:ext cx="769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33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চলো</a:t>
            </a:r>
            <a:r>
              <a:rPr lang="en-US" sz="6000" dirty="0" smtClean="0">
                <a:solidFill>
                  <a:srgbClr val="33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33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6000" dirty="0" smtClean="0">
                <a:solidFill>
                  <a:srgbClr val="33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33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6000" dirty="0" smtClean="0">
                <a:solidFill>
                  <a:srgbClr val="33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33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ভিডিও</a:t>
            </a:r>
            <a:r>
              <a:rPr lang="en-US" sz="6000" dirty="0" smtClean="0">
                <a:solidFill>
                  <a:srgbClr val="33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33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6000" dirty="0" smtClean="0">
                <a:solidFill>
                  <a:srgbClr val="33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rgbClr val="3333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29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04800" y="152400"/>
            <a:ext cx="11658600" cy="6566848"/>
            <a:chOff x="304800" y="40919"/>
            <a:chExt cx="11582400" cy="6512281"/>
          </a:xfrm>
        </p:grpSpPr>
        <p:pic>
          <p:nvPicPr>
            <p:cNvPr id="3" name="Picture 2" descr="imageu.jpg"/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304800" y="304800"/>
              <a:ext cx="11582400" cy="62484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5257800" y="40919"/>
              <a:ext cx="6629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latin typeface="Nikosh" pitchFamily="2" charset="0"/>
                  <a:cs typeface="Nikosh" pitchFamily="2" charset="0"/>
                </a:rPr>
                <a:t>।</a:t>
              </a:r>
              <a:endParaRPr lang="en-US" sz="1100" dirty="0">
                <a:latin typeface="Nikosh" pitchFamily="2" charset="0"/>
                <a:cs typeface="Nikosh" pitchFamily="2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905000" y="3740026"/>
            <a:ext cx="91059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endParaRPr lang="en-US" sz="6000" dirty="0" smtClean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ট্রেন</a:t>
            </a:r>
            <a:endParaRPr lang="en-US" sz="6000" dirty="0" smtClean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শামসুর</a:t>
            </a:r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রাহমান</a:t>
            </a:r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507" y="311026"/>
            <a:ext cx="116586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996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04800" y="254762"/>
            <a:ext cx="11582400" cy="6512281"/>
            <a:chOff x="304800" y="40919"/>
            <a:chExt cx="11582400" cy="6512281"/>
          </a:xfrm>
        </p:grpSpPr>
        <p:pic>
          <p:nvPicPr>
            <p:cNvPr id="3" name="Picture 2" descr="imageu.jpg"/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304800" y="304800"/>
              <a:ext cx="11582400" cy="62484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5257800" y="40919"/>
              <a:ext cx="6629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100" dirty="0">
                <a:latin typeface="Nikosh" pitchFamily="2" charset="0"/>
                <a:cs typeface="Nikosh" pitchFamily="2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7827"/>
            <a:ext cx="11582400" cy="5257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19200" y="5534561"/>
            <a:ext cx="10439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ঝক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ঝকাঝক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ট্রেন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চলেছে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347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04800" y="40919"/>
            <a:ext cx="11582400" cy="6512281"/>
            <a:chOff x="304800" y="40919"/>
            <a:chExt cx="11582400" cy="6512281"/>
          </a:xfrm>
        </p:grpSpPr>
        <p:pic>
          <p:nvPicPr>
            <p:cNvPr id="3" name="Picture 2" descr="imageu.jpg"/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304800" y="304800"/>
              <a:ext cx="11582400" cy="62484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5257800" y="40919"/>
              <a:ext cx="6629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100" dirty="0">
                <a:latin typeface="Nikosh" pitchFamily="2" charset="0"/>
                <a:cs typeface="Nikosh" pitchFamily="2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409700" y="5418621"/>
            <a:ext cx="9372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রাত দুপুরে অই ।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313360"/>
            <a:ext cx="11582399" cy="529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83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04800" y="40919"/>
            <a:ext cx="11582400" cy="6512281"/>
            <a:chOff x="304800" y="40919"/>
            <a:chExt cx="11582400" cy="6512281"/>
          </a:xfrm>
        </p:grpSpPr>
        <p:pic>
          <p:nvPicPr>
            <p:cNvPr id="3" name="Picture 2" descr="imageu.jpg"/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304800" y="304800"/>
              <a:ext cx="11582400" cy="62484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5257800" y="40919"/>
              <a:ext cx="6629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100" dirty="0">
                <a:latin typeface="Nikosh" pitchFamily="2" charset="0"/>
                <a:cs typeface="Nikosh" pitchFamily="2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00100" y="5502716"/>
            <a:ext cx="1059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ট্রেন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চলেছে,ট্রেন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চলেছে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2529"/>
            <a:ext cx="11582399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344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04800" y="40919"/>
            <a:ext cx="11582400" cy="6512281"/>
            <a:chOff x="304800" y="40919"/>
            <a:chExt cx="11582400" cy="6512281"/>
          </a:xfrm>
        </p:grpSpPr>
        <p:pic>
          <p:nvPicPr>
            <p:cNvPr id="3" name="Picture 2" descr="imageu.jpg"/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304800" y="304800"/>
              <a:ext cx="11582400" cy="62484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5257800" y="40919"/>
              <a:ext cx="6629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100" dirty="0">
                <a:latin typeface="Nikosh" pitchFamily="2" charset="0"/>
                <a:cs typeface="Nikosh" pitchFamily="2" charset="0"/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4"/>
            <a:ext cx="11582400" cy="510312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85800" y="5410200"/>
            <a:ext cx="1051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ট্রেনের বাড়ি কই ?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92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3254</TotalTime>
  <Words>262</Words>
  <Application>Microsoft Office PowerPoint</Application>
  <PresentationFormat>Widescreen</PresentationFormat>
  <Paragraphs>64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Nikosh</vt:lpstr>
      <vt:lpstr>NikoshBAN</vt:lpstr>
      <vt:lpstr>Vrinda</vt:lpstr>
      <vt:lpstr>Office Theme</vt:lpstr>
      <vt:lpstr>Packager Shell Object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mkmr</dc:creator>
  <cp:lastModifiedBy>IMD</cp:lastModifiedBy>
  <cp:revision>716</cp:revision>
  <dcterms:created xsi:type="dcterms:W3CDTF">2020-03-31T07:55:46Z</dcterms:created>
  <dcterms:modified xsi:type="dcterms:W3CDTF">2022-02-16T12:54:05Z</dcterms:modified>
</cp:coreProperties>
</file>