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801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69" autoAdjust="0"/>
  </p:normalViewPr>
  <p:slideViewPr>
    <p:cSldViewPr>
      <p:cViewPr>
        <p:scale>
          <a:sx n="60" d="100"/>
          <a:sy n="60" d="100"/>
        </p:scale>
        <p:origin x="-960" y="-168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D81F7-1FE0-44A8-9D6C-E4A3A7383683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9E37B-497C-45B9-B6ED-01C528250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E37B-497C-45B9-B6ED-01C5282503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E37B-497C-45B9-B6ED-01C5282503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E37B-497C-45B9-B6ED-01C5282503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E37B-497C-45B9-B6ED-01C5282503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E37B-497C-45B9-B6ED-01C5282503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E37B-497C-45B9-B6ED-01C5282503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9E37B-497C-45B9-B6ED-01C5282503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8"/>
            <a:ext cx="28803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8"/>
            <a:ext cx="842772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4700695"/>
            <a:ext cx="1088136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3100495"/>
            <a:ext cx="1088136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0"/>
            <a:ext cx="565404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0"/>
            <a:ext cx="565404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8" y="1637454"/>
            <a:ext cx="5658485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8" y="2319867"/>
            <a:ext cx="5658485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291253"/>
            <a:ext cx="4211639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530774"/>
            <a:ext cx="4211639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08"/>
            <a:ext cx="29870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08"/>
            <a:ext cx="40538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08"/>
            <a:ext cx="29870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315200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112500"/>
          </a:effectLst>
        </p:spPr>
      </p:pic>
      <p:pic>
        <p:nvPicPr>
          <p:cNvPr id="3" name="Picture 2" descr="IMG_20210712_2344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838200"/>
            <a:ext cx="1447800" cy="14163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IMG_20210712_2344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9400" y="990600"/>
            <a:ext cx="1271810" cy="12441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G_20210712_23445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12889" y="5029200"/>
            <a:ext cx="1400737" cy="13702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G_20210712_23445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400" y="4953000"/>
            <a:ext cx="1481317" cy="14491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bright-purple-magic-flowers-grows-in-ground-vector-1088910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549583">
            <a:off x="8085190" y="1266376"/>
            <a:ext cx="898401" cy="6013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bright-purple-magic-flowers-grows-in-ground-vector-1088910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563176">
            <a:off x="3970788" y="1229545"/>
            <a:ext cx="888271" cy="5862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Flowchart: Terminator 12"/>
          <p:cNvSpPr/>
          <p:nvPr/>
        </p:nvSpPr>
        <p:spPr>
          <a:xfrm>
            <a:off x="3276600" y="1371600"/>
            <a:ext cx="6553200" cy="1981200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স্বাগতম</a:t>
            </a:r>
            <a:endParaRPr lang="en-US" sz="13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2401" y="304800"/>
            <a:ext cx="12420600" cy="67056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1"/>
            <a:ext cx="12200238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Alternate Process 3"/>
          <p:cNvSpPr/>
          <p:nvPr/>
        </p:nvSpPr>
        <p:spPr>
          <a:xfrm>
            <a:off x="2793348" y="2442211"/>
            <a:ext cx="6663690" cy="1691640"/>
          </a:xfrm>
          <a:prstGeom prst="flowChartAlternate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বিষয়বস্তু আলোচনা </a:t>
            </a:r>
            <a:endParaRPr lang="en-US" sz="6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1"/>
            <a:ext cx="12200238" cy="68579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4629150" y="445770"/>
            <a:ext cx="5063490" cy="138303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i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i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1508760" y="2343150"/>
            <a:ext cx="9509760" cy="1874520"/>
          </a:xfrm>
          <a:prstGeom prst="round2SameRect">
            <a:avLst>
              <a:gd name="adj1" fmla="val 37399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রাস্তাটার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সাতমসজিদ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i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i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590800"/>
            <a:ext cx="5257800" cy="4495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12125" y="1857703"/>
            <a:ext cx="5257800" cy="4495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80994" y="706820"/>
            <a:ext cx="5257800" cy="4495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89076" y="281151"/>
            <a:ext cx="5257800" cy="4495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27890" y="1857703"/>
            <a:ext cx="5257800" cy="4495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04841" y="281151"/>
            <a:ext cx="5257800" cy="4495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856" y="359979"/>
            <a:ext cx="5257800" cy="4495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81800" y="2514600"/>
            <a:ext cx="5257800" cy="4495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62400" y="990600"/>
            <a:ext cx="5257800" cy="4495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4038600" y="990600"/>
            <a:ext cx="5105400" cy="2362200"/>
          </a:xfrm>
          <a:prstGeom prst="triangle">
            <a:avLst>
              <a:gd name="adj" fmla="val 4970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4876800" y="3352800"/>
            <a:ext cx="3657600" cy="2057400"/>
          </a:xfrm>
          <a:prstGeom prst="flowChart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যুদ্ধ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তফা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ৎ’-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উক্তিটি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as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6" grpId="1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19200"/>
            <a:ext cx="10134600" cy="57150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71800"/>
            <a:ext cx="3810000" cy="26014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762000"/>
            <a:ext cx="9567041" cy="5326118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0" y="1828800"/>
            <a:ext cx="67818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6000" i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titled-1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770415" y="-2563586"/>
            <a:ext cx="7184571" cy="12573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6781800" y="1600200"/>
            <a:ext cx="45720" cy="397764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3505200"/>
            <a:ext cx="55626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এনামুল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হক</a:t>
            </a:r>
            <a:endParaRPr lang="en-US" sz="3200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চলিতার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আব্দা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আফছার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তালুকদার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3200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চুনারুঘাট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enamul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2116690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7200" y="3581400"/>
            <a:ext cx="3352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সপ্ত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১ম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(গদ্য)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40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553200" y="2133600"/>
            <a:ext cx="22860" cy="3143250"/>
          </a:xfrm>
          <a:prstGeom prst="straightConnector1">
            <a:avLst/>
          </a:prstGeom>
          <a:ln w="5715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2133600"/>
            <a:ext cx="45720" cy="3166110"/>
          </a:xfrm>
          <a:prstGeom prst="straightConnector1">
            <a:avLst/>
          </a:prstGeom>
          <a:ln w="5715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0" y="457200"/>
            <a:ext cx="320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6000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i="1" dirty="0"/>
          </a:p>
        </p:txBody>
      </p:sp>
      <p:pic>
        <p:nvPicPr>
          <p:cNvPr id="11" name="Picture 10" descr="IMG_20151231_1521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447800"/>
            <a:ext cx="1905000" cy="20383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" y="3566160"/>
            <a:ext cx="3601403" cy="19611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080" y="1360170"/>
            <a:ext cx="2904172" cy="1840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342" y="3577590"/>
            <a:ext cx="3431858" cy="19773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70" y="1451610"/>
            <a:ext cx="3444240" cy="18173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811" y="3566160"/>
            <a:ext cx="2583180" cy="189738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805940" y="605790"/>
            <a:ext cx="8903970" cy="662940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তোমরা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 করো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00150" y="5604510"/>
            <a:ext cx="9806940" cy="662940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7539" y="5644634"/>
            <a:ext cx="7754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সাথে তোমাদের পাঠ্যবইয়ের কোন 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মিল আছে?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07795"/>
            <a:ext cx="3589020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2649200" cy="6858000"/>
          </a:xfrm>
          <a:prstGeom prst="rect">
            <a:avLst/>
          </a:prstGeom>
        </p:spPr>
      </p:pic>
      <p:sp>
        <p:nvSpPr>
          <p:cNvPr id="3" name="Wave 2"/>
          <p:cNvSpPr/>
          <p:nvPr/>
        </p:nvSpPr>
        <p:spPr>
          <a:xfrm rot="21255125">
            <a:off x="1119098" y="2938051"/>
            <a:ext cx="5305517" cy="2675606"/>
          </a:xfrm>
          <a:prstGeom prst="wave">
            <a:avLst>
              <a:gd name="adj1" fmla="val 6087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পিতৃপুরুষের</a:t>
            </a:r>
            <a:r>
              <a:rPr lang="en-US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গল্প</a:t>
            </a:r>
            <a:endParaRPr lang="en-US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495687" y="803910"/>
            <a:ext cx="6415516" cy="1405890"/>
          </a:xfrm>
          <a:prstGeom prst="wedgeRoundRectCallout">
            <a:avLst>
              <a:gd name="adj1" fmla="val -36531"/>
              <a:gd name="adj2" fmla="val 9637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53" y="1314450"/>
            <a:ext cx="2223493" cy="2133600"/>
          </a:xfrm>
          <a:prstGeom prst="ellipse">
            <a:avLst/>
          </a:prstGeom>
          <a:ln w="57150">
            <a:solidFill>
              <a:srgbClr val="FF0000"/>
            </a:solidFill>
          </a:ln>
        </p:spPr>
      </p:pic>
      <p:sp>
        <p:nvSpPr>
          <p:cNvPr id="6" name="Flowchart: Terminator 5"/>
          <p:cNvSpPr/>
          <p:nvPr/>
        </p:nvSpPr>
        <p:spPr>
          <a:xfrm>
            <a:off x="8010410" y="3733800"/>
            <a:ext cx="3695722" cy="1435880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হারুন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হাবীব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2192000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459480" y="868680"/>
            <a:ext cx="4423410" cy="1085850"/>
          </a:xfrm>
          <a:prstGeom prst="wedgeRoundRectCallout">
            <a:avLst>
              <a:gd name="adj1" fmla="val -35820"/>
              <a:gd name="adj2" fmla="val 83937"/>
              <a:gd name="adj3" fmla="val 16667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813560" y="2526030"/>
            <a:ext cx="9395460" cy="374904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বলতে পারবে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2192000" cy="685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4" name="Freeform 3"/>
          <p:cNvSpPr/>
          <p:nvPr/>
        </p:nvSpPr>
        <p:spPr>
          <a:xfrm>
            <a:off x="7551509" y="1023452"/>
            <a:ext cx="2658792" cy="1713053"/>
          </a:xfrm>
          <a:custGeom>
            <a:avLst/>
            <a:gdLst>
              <a:gd name="connsiteX0" fmla="*/ 0 w 2128895"/>
              <a:gd name="connsiteY0" fmla="*/ 1051563 h 2103126"/>
              <a:gd name="connsiteX1" fmla="*/ 1064448 w 2128895"/>
              <a:gd name="connsiteY1" fmla="*/ 0 h 2103126"/>
              <a:gd name="connsiteX2" fmla="*/ 2128896 w 2128895"/>
              <a:gd name="connsiteY2" fmla="*/ 1051563 h 2103126"/>
              <a:gd name="connsiteX3" fmla="*/ 1064448 w 2128895"/>
              <a:gd name="connsiteY3" fmla="*/ 2103126 h 2103126"/>
              <a:gd name="connsiteX4" fmla="*/ 0 w 2128895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8895" h="2103126">
                <a:moveTo>
                  <a:pt x="0" y="1051563"/>
                </a:moveTo>
                <a:cubicBezTo>
                  <a:pt x="0" y="470801"/>
                  <a:pt x="476570" y="0"/>
                  <a:pt x="1064448" y="0"/>
                </a:cubicBezTo>
                <a:cubicBezTo>
                  <a:pt x="1652326" y="0"/>
                  <a:pt x="2128896" y="470801"/>
                  <a:pt x="2128896" y="1051563"/>
                </a:cubicBezTo>
                <a:cubicBezTo>
                  <a:pt x="2128896" y="1632325"/>
                  <a:pt x="1652326" y="2103126"/>
                  <a:pt x="1064448" y="2103126"/>
                </a:cubicBezTo>
                <a:cubicBezTo>
                  <a:pt x="47657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2409" tIns="348636" rIns="352409" bIns="348636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3200" b="1" kern="1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2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kern="12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endParaRPr lang="bn-BD" sz="24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জানুয়ারী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১৯৪৮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endParaRPr lang="en-US" sz="2400" b="1" cap="all" dirty="0" smtClean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দেওয়ানগঞ্জ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জামালপুর</a:t>
            </a:r>
            <a:endParaRPr lang="bn-BD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bn-BD" sz="3600" b="1" kern="1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985207" y="1083550"/>
            <a:ext cx="2920440" cy="1784640"/>
          </a:xfrm>
          <a:custGeom>
            <a:avLst/>
            <a:gdLst>
              <a:gd name="connsiteX0" fmla="*/ 0 w 2153141"/>
              <a:gd name="connsiteY0" fmla="*/ 1051563 h 2103126"/>
              <a:gd name="connsiteX1" fmla="*/ 1076571 w 2153141"/>
              <a:gd name="connsiteY1" fmla="*/ 0 h 2103126"/>
              <a:gd name="connsiteX2" fmla="*/ 2153142 w 2153141"/>
              <a:gd name="connsiteY2" fmla="*/ 1051563 h 2103126"/>
              <a:gd name="connsiteX3" fmla="*/ 1076571 w 2153141"/>
              <a:gd name="connsiteY3" fmla="*/ 2103126 h 2103126"/>
              <a:gd name="connsiteX4" fmla="*/ 0 w 2153141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3141" h="2103126">
                <a:moveTo>
                  <a:pt x="0" y="1051563"/>
                </a:moveTo>
                <a:cubicBezTo>
                  <a:pt x="0" y="470801"/>
                  <a:pt x="481997" y="0"/>
                  <a:pt x="1076571" y="0"/>
                </a:cubicBezTo>
                <a:cubicBezTo>
                  <a:pt x="1671145" y="0"/>
                  <a:pt x="2153142" y="470801"/>
                  <a:pt x="2153142" y="1051563"/>
                </a:cubicBezTo>
                <a:cubicBezTo>
                  <a:pt x="2153142" y="1632325"/>
                  <a:pt x="1671145" y="2103126"/>
                  <a:pt x="1076571" y="2103126"/>
                </a:cubicBezTo>
                <a:cubicBezTo>
                  <a:pt x="481997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55960" tIns="348636" rIns="355960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r>
              <a:rPr lang="en-US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গেরিলা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মুক্তিযোদ্ধা,৭১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রণাঙ্গনের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সংবাদদাতা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673813" y="5043745"/>
            <a:ext cx="2547916" cy="1505645"/>
          </a:xfrm>
          <a:custGeom>
            <a:avLst/>
            <a:gdLst>
              <a:gd name="connsiteX0" fmla="*/ 0 w 2050377"/>
              <a:gd name="connsiteY0" fmla="*/ 1051563 h 2103126"/>
              <a:gd name="connsiteX1" fmla="*/ 1025189 w 2050377"/>
              <a:gd name="connsiteY1" fmla="*/ 0 h 2103126"/>
              <a:gd name="connsiteX2" fmla="*/ 2050378 w 2050377"/>
              <a:gd name="connsiteY2" fmla="*/ 1051563 h 2103126"/>
              <a:gd name="connsiteX3" fmla="*/ 1025189 w 2050377"/>
              <a:gd name="connsiteY3" fmla="*/ 2103126 h 2103126"/>
              <a:gd name="connsiteX4" fmla="*/ 0 w 2050377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377" h="2103126">
                <a:moveTo>
                  <a:pt x="0" y="1051563"/>
                </a:moveTo>
                <a:cubicBezTo>
                  <a:pt x="0" y="470801"/>
                  <a:pt x="458993" y="0"/>
                  <a:pt x="1025189" y="0"/>
                </a:cubicBezTo>
                <a:cubicBezTo>
                  <a:pt x="1591385" y="0"/>
                  <a:pt x="2050378" y="470801"/>
                  <a:pt x="2050378" y="1051563"/>
                </a:cubicBezTo>
                <a:cubicBezTo>
                  <a:pt x="2050378" y="1632325"/>
                  <a:pt x="1591385" y="2103126"/>
                  <a:pt x="1025189" y="2103126"/>
                </a:cubicBezTo>
                <a:cubicBezTo>
                  <a:pt x="458993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40911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পেশাঃ</a:t>
            </a:r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spcBef>
                <a:spcPct val="0"/>
              </a:spcBef>
            </a:pP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215998" y="4678048"/>
            <a:ext cx="2855343" cy="1830341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শিক্ষাজীবনঃ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স্নাতকোত্তর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ডিপ্লোমা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 defTabSz="1422400">
              <a:spcBef>
                <a:spcPct val="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দিল্লী</a:t>
            </a:r>
            <a:endParaRPr lang="en-US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37114" y="3156694"/>
            <a:ext cx="2883143" cy="1898542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</a:pP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রচনাঃ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প্রিয়যোদ্ধা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১৯৭১,</a:t>
            </a:r>
          </a:p>
          <a:p>
            <a:pPr algn="ctr" defTabSz="1422400">
              <a:spcBef>
                <a:spcPct val="0"/>
              </a:spcBef>
            </a:pP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প্রবন্ধ</a:t>
            </a:r>
            <a:r>
              <a:rPr lang="en-US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defTabSz="1422400">
              <a:spcBef>
                <a:spcPct val="0"/>
              </a:spcBef>
            </a:pPr>
            <a:r>
              <a:rPr lang="en-US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Blood and brutality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8288345" y="2821864"/>
            <a:ext cx="2746783" cy="1733205"/>
          </a:xfrm>
          <a:custGeom>
            <a:avLst/>
            <a:gdLst>
              <a:gd name="connsiteX0" fmla="*/ 0 w 2008894"/>
              <a:gd name="connsiteY0" fmla="*/ 1051563 h 2103126"/>
              <a:gd name="connsiteX1" fmla="*/ 1004447 w 2008894"/>
              <a:gd name="connsiteY1" fmla="*/ 0 h 2103126"/>
              <a:gd name="connsiteX2" fmla="*/ 2008894 w 2008894"/>
              <a:gd name="connsiteY2" fmla="*/ 1051563 h 2103126"/>
              <a:gd name="connsiteX3" fmla="*/ 1004447 w 2008894"/>
              <a:gd name="connsiteY3" fmla="*/ 2103126 h 2103126"/>
              <a:gd name="connsiteX4" fmla="*/ 0 w 2008894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894" h="2103126">
                <a:moveTo>
                  <a:pt x="0" y="1051563"/>
                </a:moveTo>
                <a:cubicBezTo>
                  <a:pt x="0" y="470801"/>
                  <a:pt x="449706" y="0"/>
                  <a:pt x="1004447" y="0"/>
                </a:cubicBezTo>
                <a:cubicBezTo>
                  <a:pt x="1559188" y="0"/>
                  <a:pt x="2008894" y="470801"/>
                  <a:pt x="2008894" y="1051563"/>
                </a:cubicBezTo>
                <a:cubicBezTo>
                  <a:pt x="2008894" y="1632325"/>
                  <a:pt x="1559188" y="2103126"/>
                  <a:pt x="1004447" y="2103126"/>
                </a:cubicBezTo>
                <a:cubicBezTo>
                  <a:pt x="449706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91440" tIns="348636" rIns="334836" bIns="348636" numCol="1" spcCol="1270" anchor="ctr" anchorCtr="0">
            <a:noAutofit/>
          </a:bodyPr>
          <a:lstStyle/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kern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তোফাজ্জেল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bn-BD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sz="2400" b="1" cap="all" dirty="0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400" b="1" cap="all" dirty="0">
              <a:ln w="9000" cmpd="sng">
                <a:solidFill>
                  <a:srgbClr val="FFC000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</a:pP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ফাতেমা</a:t>
            </a:r>
            <a:r>
              <a:rPr lang="en-US" sz="2400" b="1" cap="all" dirty="0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noFill/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2400" b="1" cap="all" dirty="0">
              <a:ln w="9000" cmpd="sng">
                <a:noFill/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endParaRPr lang="bn-BD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 defTabSz="1422400">
              <a:lnSpc>
                <a:spcPct val="70000"/>
              </a:lnSpc>
              <a:spcBef>
                <a:spcPct val="0"/>
              </a:spcBef>
              <a:spcAft>
                <a:spcPts val="0"/>
              </a:spcAft>
            </a:pP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10" name="Freeform 9"/>
          <p:cNvSpPr/>
          <p:nvPr/>
        </p:nvSpPr>
        <p:spPr>
          <a:xfrm>
            <a:off x="4768487" y="918830"/>
            <a:ext cx="2550316" cy="704245"/>
          </a:xfrm>
          <a:custGeom>
            <a:avLst/>
            <a:gdLst>
              <a:gd name="connsiteX0" fmla="*/ 0 w 2008643"/>
              <a:gd name="connsiteY0" fmla="*/ 1051563 h 2103126"/>
              <a:gd name="connsiteX1" fmla="*/ 1004322 w 2008643"/>
              <a:gd name="connsiteY1" fmla="*/ 0 h 2103126"/>
              <a:gd name="connsiteX2" fmla="*/ 2008644 w 2008643"/>
              <a:gd name="connsiteY2" fmla="*/ 1051563 h 2103126"/>
              <a:gd name="connsiteX3" fmla="*/ 1004322 w 2008643"/>
              <a:gd name="connsiteY3" fmla="*/ 2103126 h 2103126"/>
              <a:gd name="connsiteX4" fmla="*/ 0 w 2008643"/>
              <a:gd name="connsiteY4" fmla="*/ 1051563 h 210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8643" h="2103126">
                <a:moveTo>
                  <a:pt x="0" y="1051563"/>
                </a:moveTo>
                <a:cubicBezTo>
                  <a:pt x="0" y="470801"/>
                  <a:pt x="449650" y="0"/>
                  <a:pt x="1004322" y="0"/>
                </a:cubicBezTo>
                <a:cubicBezTo>
                  <a:pt x="1558994" y="0"/>
                  <a:pt x="2008644" y="470801"/>
                  <a:pt x="2008644" y="1051563"/>
                </a:cubicBezTo>
                <a:cubicBezTo>
                  <a:pt x="2008644" y="1632325"/>
                  <a:pt x="1558994" y="2103126"/>
                  <a:pt x="1004322" y="2103126"/>
                </a:cubicBezTo>
                <a:cubicBezTo>
                  <a:pt x="449650" y="2103126"/>
                  <a:pt x="0" y="1632325"/>
                  <a:pt x="0" y="105156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334799" tIns="348636" rIns="334799" bIns="348636" numCol="1" spcCol="1270" anchor="ctr" anchorCtr="0">
            <a:noAutofit/>
          </a:bodyPr>
          <a:lstStyle/>
          <a:p>
            <a:pPr lvl="0" algn="ctr" defTabSz="1422400">
              <a:spcBef>
                <a:spcPct val="0"/>
              </a:spcBef>
              <a:spcAft>
                <a:spcPts val="0"/>
              </a:spcAft>
            </a:pPr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লেখক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4893" y="4513528"/>
            <a:ext cx="176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হারুন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317" y="2327910"/>
            <a:ext cx="2143125" cy="2133600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4" name="Flowchart: Terminator 3"/>
          <p:cNvSpPr/>
          <p:nvPr/>
        </p:nvSpPr>
        <p:spPr>
          <a:xfrm>
            <a:off x="2910840" y="925830"/>
            <a:ext cx="6069330" cy="59436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 অর্থ জেনে নেই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1002030" y="1783080"/>
            <a:ext cx="2434590" cy="914400"/>
          </a:xfrm>
          <a:prstGeom prst="roundRect">
            <a:avLst>
              <a:gd name="adj" fmla="val 31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বাহিনী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97280" y="3341370"/>
            <a:ext cx="2419350" cy="910590"/>
          </a:xfrm>
          <a:prstGeom prst="roundRect">
            <a:avLst>
              <a:gd name="adj" fmla="val 2936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66800" y="4956810"/>
            <a:ext cx="2434590" cy="1009650"/>
          </a:xfrm>
          <a:prstGeom prst="roundRect">
            <a:avLst>
              <a:gd name="adj" fmla="val 3095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পিতৃপুরুষ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888730" y="4549140"/>
            <a:ext cx="2857500" cy="1417320"/>
          </a:xfrm>
          <a:prstGeom prst="roundRect">
            <a:avLst>
              <a:gd name="adj" fmla="val 2443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পিতা-পিতামহ-প্রপিতামহ</a:t>
            </a:r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প্রভূতি</a:t>
            </a:r>
            <a:r>
              <a:rPr lang="en-US" sz="2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পূর্বপুরুষ</a:t>
            </a:r>
            <a:endParaRPr lang="en-US" sz="2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682990" y="2998470"/>
            <a:ext cx="3166110" cy="1390650"/>
          </a:xfrm>
          <a:prstGeom prst="roundRect">
            <a:avLst>
              <a:gd name="adj" fmla="val 2619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শাসনকে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20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576310" y="1497330"/>
            <a:ext cx="3249930" cy="1417320"/>
          </a:xfrm>
          <a:prstGeom prst="roundRect">
            <a:avLst>
              <a:gd name="adj" fmla="val 3095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অন্যায়ভাবে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আক্রমনকারী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পাকিস্থানি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সেনাবাহিনীকে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বোঝাচ্ছে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060" y="1549717"/>
            <a:ext cx="3154679" cy="14563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060" y="3128963"/>
            <a:ext cx="3348990" cy="14201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060" y="4742497"/>
            <a:ext cx="3394710" cy="1646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1"/>
            <a:ext cx="12200238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ounded Rectangular Callout 14"/>
          <p:cNvSpPr/>
          <p:nvPr/>
        </p:nvSpPr>
        <p:spPr>
          <a:xfrm>
            <a:off x="6097491" y="1526319"/>
            <a:ext cx="4766310" cy="1219200"/>
          </a:xfrm>
          <a:prstGeom prst="wedgeRoundRectCallout">
            <a:avLst>
              <a:gd name="adj1" fmla="val -42455"/>
              <a:gd name="adj2" fmla="val 7957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নীরব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971800"/>
            <a:ext cx="4644390" cy="301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12192000" cy="685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5" name="Round Same Side Corner Rectangle 4"/>
          <p:cNvSpPr/>
          <p:nvPr/>
        </p:nvSpPr>
        <p:spPr>
          <a:xfrm>
            <a:off x="4191000" y="3810000"/>
            <a:ext cx="7246620" cy="1657350"/>
          </a:xfrm>
          <a:prstGeom prst="round2SameRect">
            <a:avLst>
              <a:gd name="adj1" fmla="val 16667"/>
              <a:gd name="adj2" fmla="val 344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হারুন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‘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581400" y="1371600"/>
            <a:ext cx="2731770" cy="1428750"/>
          </a:xfrm>
          <a:prstGeom prst="wedgeRoundRectCallout">
            <a:avLst>
              <a:gd name="adj1" fmla="val 57828"/>
              <a:gd name="adj2" fmla="val 84243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251</Words>
  <Application>Microsoft Office PowerPoint</Application>
  <PresentationFormat>Custom</PresentationFormat>
  <Paragraphs>81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LAB</dc:creator>
  <cp:lastModifiedBy>IT LAB</cp:lastModifiedBy>
  <cp:revision>13</cp:revision>
  <dcterms:created xsi:type="dcterms:W3CDTF">2006-08-16T00:00:00Z</dcterms:created>
  <dcterms:modified xsi:type="dcterms:W3CDTF">2022-02-15T12:18:24Z</dcterms:modified>
</cp:coreProperties>
</file>