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EC1B-19A2-445A-8CFC-A43B9A7AE9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FE01-58D5-4E9B-BC6E-E5D9CB9132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EC1B-19A2-445A-8CFC-A43B9A7AE9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FE01-58D5-4E9B-BC6E-E5D9CB913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EC1B-19A2-445A-8CFC-A43B9A7AE9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FE01-58D5-4E9B-BC6E-E5D9CB913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EC1B-19A2-445A-8CFC-A43B9A7AE9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FE01-58D5-4E9B-BC6E-E5D9CB913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EC1B-19A2-445A-8CFC-A43B9A7AE9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B1FE01-58D5-4E9B-BC6E-E5D9CB91320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EC1B-19A2-445A-8CFC-A43B9A7AE9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FE01-58D5-4E9B-BC6E-E5D9CB913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EC1B-19A2-445A-8CFC-A43B9A7AE9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FE01-58D5-4E9B-BC6E-E5D9CB913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EC1B-19A2-445A-8CFC-A43B9A7AE9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FE01-58D5-4E9B-BC6E-E5D9CB913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EC1B-19A2-445A-8CFC-A43B9A7AE9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FE01-58D5-4E9B-BC6E-E5D9CB913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EC1B-19A2-445A-8CFC-A43B9A7AE9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FE01-58D5-4E9B-BC6E-E5D9CB913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EC1B-19A2-445A-8CFC-A43B9A7AE9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FE01-58D5-4E9B-BC6E-E5D9CB913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6AEC1B-19A2-445A-8CFC-A43B9A7AE9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B1FE01-58D5-4E9B-BC6E-E5D9CB91320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IMG0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609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বাড়ির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কাজ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পাঁচটি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করে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অ্যামিটার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ও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ভোল্টমিটারের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পার্থক্য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লিখে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আনবে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।</a:t>
            </a: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Siyam Rupali" pitchFamily="2" charset="0"/>
              <a:cs typeface="Siyam Rupali" pitchFamily="2" charset="0"/>
            </a:endParaRP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Picture 3" descr="বাড়ির-ডিজাই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971800"/>
            <a:ext cx="4762500" cy="2914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ধন্যবাদ</a:t>
            </a:r>
            <a:endParaRPr lang="en-US" sz="5400" b="1" dirty="0">
              <a:solidFill>
                <a:srgbClr val="C00000"/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3" name="Picture 2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7620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20220210_151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পাঠপরিচিতি</a:t>
            </a:r>
            <a:endParaRPr lang="en-US" sz="6000" b="1" dirty="0">
              <a:solidFill>
                <a:srgbClr val="C00000"/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3" name="Picture 2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লক্ষ্য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করি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3" name="Picture 2" descr="images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89916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057399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latin typeface="Siyam Rupali" pitchFamily="2" charset="0"/>
                <a:cs typeface="Siyam Rupali" pitchFamily="2" charset="0"/>
              </a:rPr>
              <a:t>শিখনফল</a:t>
            </a:r>
            <a:endParaRPr lang="en-US" sz="5400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9144000" cy="33528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এই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পাঠ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শেষে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---</a:t>
            </a:r>
          </a:p>
          <a:p>
            <a:pPr algn="l"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বিদ্যু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ৎ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প্রবাহের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ধারনা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ব্যাখ্যা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করতে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পাবে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।</a:t>
            </a:r>
          </a:p>
          <a:p>
            <a:pPr algn="l"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বর্তনীতে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রোধ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ফিউজের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প্রয়োজনীয়তা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ব্যাখ্যা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করতে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পারবে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।</a:t>
            </a:r>
          </a:p>
          <a:p>
            <a:pPr algn="l"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শ্রেণি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সমান্তরাল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বর্তনীর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চিত্র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মডেলের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ব্যাখ্যা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করতে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পারবে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।</a:t>
            </a:r>
          </a:p>
          <a:p>
            <a:endParaRPr lang="en-US" sz="2400" dirty="0"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একক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কাজ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জোড়ায়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কাজ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4419600" cy="5562600"/>
          </a:xfrm>
          <a:prstGeom prst="rect">
            <a:avLst/>
          </a:prstGeom>
        </p:spPr>
      </p:pic>
      <p:pic>
        <p:nvPicPr>
          <p:cNvPr id="4" name="Picture 3" descr="No.6_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95400"/>
            <a:ext cx="4724400" cy="5562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52 0  L 0.089 -0.04929  L 0.125 0  L 0.177 0  L 0.177 0.06927  L 0.213 0.11856  L 0.177 0.16651  L 0.177 0.23578  L 0.125 0.23578  L 0.089 0.28374  L 0.052 0.23578  L 0 0.23578  L 0 0.16651  L -0.037 0.11856  L 0 0.06927  L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দলীয়</a:t>
            </a:r>
            <a:r>
              <a:rPr lang="en-US" b="1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কাজ</a:t>
            </a:r>
            <a:endParaRPr lang="en-US" b="1" dirty="0">
              <a:solidFill>
                <a:srgbClr val="C00000"/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4724400" cy="4191000"/>
          </a:xfrm>
          <a:prstGeom prst="rect">
            <a:avLst/>
          </a:prstGeom>
        </p:spPr>
      </p:pic>
      <p:pic>
        <p:nvPicPr>
          <p:cNvPr id="4" name="Picture 3" descr="Kalerkantho_17-09-22-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057400"/>
            <a:ext cx="4114800" cy="39624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মূল্যায়ন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latin typeface="Siyam Rupali" pitchFamily="2" charset="0"/>
                <a:cs typeface="Siyam Rupali" pitchFamily="2" charset="0"/>
              </a:rPr>
              <a:t>বর্তনী</a:t>
            </a:r>
            <a:r>
              <a:rPr lang="en-US" sz="4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dirty="0" err="1" smtClean="0">
                <a:latin typeface="Siyam Rupali" pitchFamily="2" charset="0"/>
                <a:cs typeface="Siyam Rupali" pitchFamily="2" charset="0"/>
              </a:rPr>
              <a:t>কাকে</a:t>
            </a:r>
            <a:r>
              <a:rPr lang="en-US" sz="4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dirty="0" err="1" smtClean="0">
                <a:latin typeface="Siyam Rupali" pitchFamily="2" charset="0"/>
                <a:cs typeface="Siyam Rupali" pitchFamily="2" charset="0"/>
              </a:rPr>
              <a:t>বলে</a:t>
            </a:r>
            <a:r>
              <a:rPr lang="en-US" sz="4000" dirty="0" smtClean="0">
                <a:latin typeface="Siyam Rupali" pitchFamily="2" charset="0"/>
                <a:cs typeface="Siyam Rupali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latin typeface="Siyam Rupali" pitchFamily="2" charset="0"/>
                <a:cs typeface="Siyam Rupali" pitchFamily="2" charset="0"/>
              </a:rPr>
              <a:t>অ্যাম্পিয়ার</a:t>
            </a:r>
            <a:r>
              <a:rPr lang="en-US" sz="4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dirty="0" err="1" smtClean="0">
                <a:latin typeface="Siyam Rupali" pitchFamily="2" charset="0"/>
                <a:cs typeface="Siyam Rupali" pitchFamily="2" charset="0"/>
              </a:rPr>
              <a:t>কাকে</a:t>
            </a:r>
            <a:r>
              <a:rPr lang="en-US" sz="4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dirty="0" err="1" smtClean="0">
                <a:latin typeface="Siyam Rupali" pitchFamily="2" charset="0"/>
                <a:cs typeface="Siyam Rupali" pitchFamily="2" charset="0"/>
              </a:rPr>
              <a:t>বল</a:t>
            </a:r>
            <a:r>
              <a:rPr lang="en-US" sz="4000" dirty="0" smtClean="0">
                <a:latin typeface="Siyam Rupali" pitchFamily="2" charset="0"/>
                <a:cs typeface="Siyam Rupali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latin typeface="Siyam Rupali" pitchFamily="2" charset="0"/>
                <a:cs typeface="Siyam Rupali" pitchFamily="2" charset="0"/>
              </a:rPr>
              <a:t>রোধ</a:t>
            </a:r>
            <a:r>
              <a:rPr lang="en-US" sz="4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dirty="0" err="1" smtClean="0">
                <a:latin typeface="Siyam Rupali" pitchFamily="2" charset="0"/>
                <a:cs typeface="Siyam Rupali" pitchFamily="2" charset="0"/>
              </a:rPr>
              <a:t>কাকে</a:t>
            </a:r>
            <a:r>
              <a:rPr lang="en-US" sz="4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dirty="0" err="1" smtClean="0">
                <a:latin typeface="Siyam Rupali" pitchFamily="2" charset="0"/>
                <a:cs typeface="Siyam Rupali" pitchFamily="2" charset="0"/>
              </a:rPr>
              <a:t>বল</a:t>
            </a:r>
            <a:r>
              <a:rPr lang="en-US" sz="4000" dirty="0" smtClean="0">
                <a:latin typeface="Siyam Rupali" pitchFamily="2" charset="0"/>
                <a:cs typeface="Siyam Rupali" pitchFamily="2" charset="0"/>
              </a:rPr>
              <a:t>?</a:t>
            </a:r>
            <a:endParaRPr lang="en-US" sz="4000" dirty="0"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</TotalTime>
  <Words>68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Slide 1</vt:lpstr>
      <vt:lpstr>Slide 2</vt:lpstr>
      <vt:lpstr>পাঠপরিচিতি</vt:lpstr>
      <vt:lpstr>লক্ষ্য করি</vt:lpstr>
      <vt:lpstr>শিখনফল</vt:lpstr>
      <vt:lpstr>একক কাজ</vt:lpstr>
      <vt:lpstr>জোড়ায় কাজ</vt:lpstr>
      <vt:lpstr>দলীয় কাজ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9</cp:revision>
  <dcterms:created xsi:type="dcterms:W3CDTF">2022-02-17T19:06:03Z</dcterms:created>
  <dcterms:modified xsi:type="dcterms:W3CDTF">2022-02-17T20:02:39Z</dcterms:modified>
</cp:coreProperties>
</file>