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5452725" cy="9144000"/>
  <p:notesSz cx="6858000" cy="9144000"/>
  <p:defaultTextStyle>
    <a:defPPr>
      <a:defRPr lang="en-US"/>
    </a:defPPr>
    <a:lvl1pPr marL="0" algn="l" defTabSz="1353221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1pPr>
    <a:lvl2pPr marL="676610" algn="l" defTabSz="1353221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2pPr>
    <a:lvl3pPr marL="1353221" algn="l" defTabSz="1353221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3pPr>
    <a:lvl4pPr marL="2029831" algn="l" defTabSz="1353221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4pPr>
    <a:lvl5pPr marL="2706441" algn="l" defTabSz="1353221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5pPr>
    <a:lvl6pPr marL="3383051" algn="l" defTabSz="1353221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6pPr>
    <a:lvl7pPr marL="4059662" algn="l" defTabSz="1353221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7pPr>
    <a:lvl8pPr marL="4736272" algn="l" defTabSz="1353221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8pPr>
    <a:lvl9pPr marL="5412882" algn="l" defTabSz="1353221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372" y="312"/>
      </p:cViewPr>
      <p:guideLst>
        <p:guide orient="horz" pos="2880"/>
        <p:guide pos="486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8955" y="2840567"/>
            <a:ext cx="13134816" cy="196003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17909" y="5181600"/>
            <a:ext cx="10816908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766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532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0298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706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3830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0596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736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412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17/02/2022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17/02/2022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203228" y="366184"/>
            <a:ext cx="3476863" cy="780203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2636" y="366184"/>
            <a:ext cx="10173044" cy="780203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17/02/2022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17/02/2022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0659" y="5875868"/>
            <a:ext cx="13134816" cy="1816100"/>
          </a:xfrm>
        </p:spPr>
        <p:txBody>
          <a:bodyPr anchor="t"/>
          <a:lstStyle>
            <a:lvl1pPr algn="l">
              <a:defRPr sz="59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0659" y="3875618"/>
            <a:ext cx="13134816" cy="2000248"/>
          </a:xfrm>
        </p:spPr>
        <p:txBody>
          <a:bodyPr anchor="b"/>
          <a:lstStyle>
            <a:lvl1pPr marL="0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1pPr>
            <a:lvl2pPr marL="67661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2pPr>
            <a:lvl3pPr marL="1353221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2029831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4pPr>
            <a:lvl5pPr marL="2706441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5pPr>
            <a:lvl6pPr marL="3383051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6pPr>
            <a:lvl7pPr marL="4059662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7pPr>
            <a:lvl8pPr marL="4736272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8pPr>
            <a:lvl9pPr marL="5412882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17/02/2022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2636" y="2133600"/>
            <a:ext cx="6824954" cy="6034618"/>
          </a:xfrm>
        </p:spPr>
        <p:txBody>
          <a:bodyPr/>
          <a:lstStyle>
            <a:lvl1pPr>
              <a:defRPr sz="4100"/>
            </a:lvl1pPr>
            <a:lvl2pPr>
              <a:defRPr sz="3600"/>
            </a:lvl2pPr>
            <a:lvl3pPr>
              <a:defRPr sz="30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55135" y="2133600"/>
            <a:ext cx="6824954" cy="6034618"/>
          </a:xfrm>
        </p:spPr>
        <p:txBody>
          <a:bodyPr/>
          <a:lstStyle>
            <a:lvl1pPr>
              <a:defRPr sz="4100"/>
            </a:lvl1pPr>
            <a:lvl2pPr>
              <a:defRPr sz="3600"/>
            </a:lvl2pPr>
            <a:lvl3pPr>
              <a:defRPr sz="30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17/02/2022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2638" y="2046818"/>
            <a:ext cx="6827637" cy="853016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76610" indent="0">
              <a:buNone/>
              <a:defRPr sz="3000" b="1"/>
            </a:lvl2pPr>
            <a:lvl3pPr marL="1353221" indent="0">
              <a:buNone/>
              <a:defRPr sz="2700" b="1"/>
            </a:lvl3pPr>
            <a:lvl4pPr marL="2029831" indent="0">
              <a:buNone/>
              <a:defRPr sz="2400" b="1"/>
            </a:lvl4pPr>
            <a:lvl5pPr marL="2706441" indent="0">
              <a:buNone/>
              <a:defRPr sz="2400" b="1"/>
            </a:lvl5pPr>
            <a:lvl6pPr marL="3383051" indent="0">
              <a:buNone/>
              <a:defRPr sz="2400" b="1"/>
            </a:lvl6pPr>
            <a:lvl7pPr marL="4059662" indent="0">
              <a:buNone/>
              <a:defRPr sz="2400" b="1"/>
            </a:lvl7pPr>
            <a:lvl8pPr marL="4736272" indent="0">
              <a:buNone/>
              <a:defRPr sz="2400" b="1"/>
            </a:lvl8pPr>
            <a:lvl9pPr marL="5412882" indent="0">
              <a:buNone/>
              <a:defRPr sz="2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2638" y="2899834"/>
            <a:ext cx="6827637" cy="5268384"/>
          </a:xfrm>
        </p:spPr>
        <p:txBody>
          <a:bodyPr/>
          <a:lstStyle>
            <a:lvl1pPr>
              <a:defRPr sz="3600"/>
            </a:lvl1pPr>
            <a:lvl2pPr>
              <a:defRPr sz="30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49773" y="2046818"/>
            <a:ext cx="6830319" cy="853016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76610" indent="0">
              <a:buNone/>
              <a:defRPr sz="3000" b="1"/>
            </a:lvl2pPr>
            <a:lvl3pPr marL="1353221" indent="0">
              <a:buNone/>
              <a:defRPr sz="2700" b="1"/>
            </a:lvl3pPr>
            <a:lvl4pPr marL="2029831" indent="0">
              <a:buNone/>
              <a:defRPr sz="2400" b="1"/>
            </a:lvl4pPr>
            <a:lvl5pPr marL="2706441" indent="0">
              <a:buNone/>
              <a:defRPr sz="2400" b="1"/>
            </a:lvl5pPr>
            <a:lvl6pPr marL="3383051" indent="0">
              <a:buNone/>
              <a:defRPr sz="2400" b="1"/>
            </a:lvl6pPr>
            <a:lvl7pPr marL="4059662" indent="0">
              <a:buNone/>
              <a:defRPr sz="2400" b="1"/>
            </a:lvl7pPr>
            <a:lvl8pPr marL="4736272" indent="0">
              <a:buNone/>
              <a:defRPr sz="2400" b="1"/>
            </a:lvl8pPr>
            <a:lvl9pPr marL="5412882" indent="0">
              <a:buNone/>
              <a:defRPr sz="2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49773" y="2899834"/>
            <a:ext cx="6830319" cy="5268384"/>
          </a:xfrm>
        </p:spPr>
        <p:txBody>
          <a:bodyPr/>
          <a:lstStyle>
            <a:lvl1pPr>
              <a:defRPr sz="3600"/>
            </a:lvl1pPr>
            <a:lvl2pPr>
              <a:defRPr sz="30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17/02/2022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17/02/2022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17/02/2022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2637" y="364066"/>
            <a:ext cx="5083840" cy="1549400"/>
          </a:xfrm>
        </p:spPr>
        <p:txBody>
          <a:bodyPr anchor="b"/>
          <a:lstStyle>
            <a:lvl1pPr algn="l">
              <a:defRPr sz="3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41588" y="364066"/>
            <a:ext cx="8638503" cy="7804152"/>
          </a:xfrm>
        </p:spPr>
        <p:txBody>
          <a:bodyPr/>
          <a:lstStyle>
            <a:lvl1pPr>
              <a:defRPr sz="4700"/>
            </a:lvl1pPr>
            <a:lvl2pPr>
              <a:defRPr sz="41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2637" y="1913466"/>
            <a:ext cx="5083840" cy="6254752"/>
          </a:xfrm>
        </p:spPr>
        <p:txBody>
          <a:bodyPr/>
          <a:lstStyle>
            <a:lvl1pPr marL="0" indent="0">
              <a:buNone/>
              <a:defRPr sz="2100"/>
            </a:lvl1pPr>
            <a:lvl2pPr marL="676610" indent="0">
              <a:buNone/>
              <a:defRPr sz="1800"/>
            </a:lvl2pPr>
            <a:lvl3pPr marL="1353221" indent="0">
              <a:buNone/>
              <a:defRPr sz="1500"/>
            </a:lvl3pPr>
            <a:lvl4pPr marL="2029831" indent="0">
              <a:buNone/>
              <a:defRPr sz="1300"/>
            </a:lvl4pPr>
            <a:lvl5pPr marL="2706441" indent="0">
              <a:buNone/>
              <a:defRPr sz="1300"/>
            </a:lvl5pPr>
            <a:lvl6pPr marL="3383051" indent="0">
              <a:buNone/>
              <a:defRPr sz="1300"/>
            </a:lvl6pPr>
            <a:lvl7pPr marL="4059662" indent="0">
              <a:buNone/>
              <a:defRPr sz="1300"/>
            </a:lvl7pPr>
            <a:lvl8pPr marL="4736272" indent="0">
              <a:buNone/>
              <a:defRPr sz="1300"/>
            </a:lvl8pPr>
            <a:lvl9pPr marL="5412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17/02/2022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8844" y="6400800"/>
            <a:ext cx="9271635" cy="755652"/>
          </a:xfrm>
        </p:spPr>
        <p:txBody>
          <a:bodyPr anchor="b"/>
          <a:lstStyle>
            <a:lvl1pPr algn="l">
              <a:defRPr sz="3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28844" y="817034"/>
            <a:ext cx="9271635" cy="5486400"/>
          </a:xfrm>
        </p:spPr>
        <p:txBody>
          <a:bodyPr/>
          <a:lstStyle>
            <a:lvl1pPr marL="0" indent="0">
              <a:buNone/>
              <a:defRPr sz="4700"/>
            </a:lvl1pPr>
            <a:lvl2pPr marL="676610" indent="0">
              <a:buNone/>
              <a:defRPr sz="4100"/>
            </a:lvl2pPr>
            <a:lvl3pPr marL="1353221" indent="0">
              <a:buNone/>
              <a:defRPr sz="3600"/>
            </a:lvl3pPr>
            <a:lvl4pPr marL="2029831" indent="0">
              <a:buNone/>
              <a:defRPr sz="3000"/>
            </a:lvl4pPr>
            <a:lvl5pPr marL="2706441" indent="0">
              <a:buNone/>
              <a:defRPr sz="3000"/>
            </a:lvl5pPr>
            <a:lvl6pPr marL="3383051" indent="0">
              <a:buNone/>
              <a:defRPr sz="3000"/>
            </a:lvl6pPr>
            <a:lvl7pPr marL="4059662" indent="0">
              <a:buNone/>
              <a:defRPr sz="3000"/>
            </a:lvl7pPr>
            <a:lvl8pPr marL="4736272" indent="0">
              <a:buNone/>
              <a:defRPr sz="3000"/>
            </a:lvl8pPr>
            <a:lvl9pPr marL="5412882" indent="0">
              <a:buNone/>
              <a:defRPr sz="3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8844" y="7156452"/>
            <a:ext cx="9271635" cy="1073148"/>
          </a:xfrm>
        </p:spPr>
        <p:txBody>
          <a:bodyPr/>
          <a:lstStyle>
            <a:lvl1pPr marL="0" indent="0">
              <a:buNone/>
              <a:defRPr sz="2100"/>
            </a:lvl1pPr>
            <a:lvl2pPr marL="676610" indent="0">
              <a:buNone/>
              <a:defRPr sz="1800"/>
            </a:lvl2pPr>
            <a:lvl3pPr marL="1353221" indent="0">
              <a:buNone/>
              <a:defRPr sz="1500"/>
            </a:lvl3pPr>
            <a:lvl4pPr marL="2029831" indent="0">
              <a:buNone/>
              <a:defRPr sz="1300"/>
            </a:lvl4pPr>
            <a:lvl5pPr marL="2706441" indent="0">
              <a:buNone/>
              <a:defRPr sz="1300"/>
            </a:lvl5pPr>
            <a:lvl6pPr marL="3383051" indent="0">
              <a:buNone/>
              <a:defRPr sz="1300"/>
            </a:lvl6pPr>
            <a:lvl7pPr marL="4059662" indent="0">
              <a:buNone/>
              <a:defRPr sz="1300"/>
            </a:lvl7pPr>
            <a:lvl8pPr marL="4736272" indent="0">
              <a:buNone/>
              <a:defRPr sz="1300"/>
            </a:lvl8pPr>
            <a:lvl9pPr marL="5412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17/02/2022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2638" y="366184"/>
            <a:ext cx="13907453" cy="1524000"/>
          </a:xfrm>
          <a:prstGeom prst="rect">
            <a:avLst/>
          </a:prstGeom>
        </p:spPr>
        <p:txBody>
          <a:bodyPr vert="horz" lIns="135322" tIns="67661" rIns="135322" bIns="6766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2638" y="2133600"/>
            <a:ext cx="13907453" cy="6034618"/>
          </a:xfrm>
          <a:prstGeom prst="rect">
            <a:avLst/>
          </a:prstGeom>
        </p:spPr>
        <p:txBody>
          <a:bodyPr vert="horz" lIns="135322" tIns="67661" rIns="135322" bIns="6766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2636" y="8475135"/>
            <a:ext cx="3605636" cy="486834"/>
          </a:xfrm>
          <a:prstGeom prst="rect">
            <a:avLst/>
          </a:prstGeom>
        </p:spPr>
        <p:txBody>
          <a:bodyPr vert="horz" lIns="135322" tIns="67661" rIns="135322" bIns="67661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17/02/2022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79683" y="8475135"/>
            <a:ext cx="4893363" cy="486834"/>
          </a:xfrm>
          <a:prstGeom prst="rect">
            <a:avLst/>
          </a:prstGeom>
        </p:spPr>
        <p:txBody>
          <a:bodyPr vert="horz" lIns="135322" tIns="67661" rIns="135322" bIns="67661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074453" y="8475135"/>
            <a:ext cx="3605636" cy="486834"/>
          </a:xfrm>
          <a:prstGeom prst="rect">
            <a:avLst/>
          </a:prstGeom>
        </p:spPr>
        <p:txBody>
          <a:bodyPr vert="horz" lIns="135322" tIns="67661" rIns="135322" bIns="67661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353221" rtl="0" eaLnBrk="1" latinLnBrk="0" hangingPunct="1">
        <a:spcBef>
          <a:spcPct val="0"/>
        </a:spcBef>
        <a:buNone/>
        <a:defRPr sz="6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07458" indent="-507458" algn="l" defTabSz="1353221" rtl="0" eaLnBrk="1" latinLnBrk="0" hangingPunct="1">
        <a:spcBef>
          <a:spcPct val="20000"/>
        </a:spcBef>
        <a:buFont typeface="Arial" pitchFamily="34" charset="0"/>
        <a:buChar char="•"/>
        <a:defRPr sz="4700" kern="1200">
          <a:solidFill>
            <a:schemeClr val="tx1"/>
          </a:solidFill>
          <a:latin typeface="+mn-lt"/>
          <a:ea typeface="+mn-ea"/>
          <a:cs typeface="+mn-cs"/>
        </a:defRPr>
      </a:lvl1pPr>
      <a:lvl2pPr marL="1099492" indent="-422881" algn="l" defTabSz="1353221" rtl="0" eaLnBrk="1" latinLnBrk="0" hangingPunct="1">
        <a:spcBef>
          <a:spcPct val="20000"/>
        </a:spcBef>
        <a:buFont typeface="Arial" pitchFamily="34" charset="0"/>
        <a:buChar char="–"/>
        <a:defRPr sz="4100" kern="1200">
          <a:solidFill>
            <a:schemeClr val="tx1"/>
          </a:solidFill>
          <a:latin typeface="+mn-lt"/>
          <a:ea typeface="+mn-ea"/>
          <a:cs typeface="+mn-cs"/>
        </a:defRPr>
      </a:lvl2pPr>
      <a:lvl3pPr marL="1691526" indent="-338305" algn="l" defTabSz="1353221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368136" indent="-338305" algn="l" defTabSz="1353221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4pPr>
      <a:lvl5pPr marL="3044746" indent="-338305" algn="l" defTabSz="1353221" rtl="0" eaLnBrk="1" latinLnBrk="0" hangingPunct="1">
        <a:spcBef>
          <a:spcPct val="20000"/>
        </a:spcBef>
        <a:buFont typeface="Arial" pitchFamily="34" charset="0"/>
        <a:buChar char="»"/>
        <a:defRPr sz="3000" kern="1200">
          <a:solidFill>
            <a:schemeClr val="tx1"/>
          </a:solidFill>
          <a:latin typeface="+mn-lt"/>
          <a:ea typeface="+mn-ea"/>
          <a:cs typeface="+mn-cs"/>
        </a:defRPr>
      </a:lvl5pPr>
      <a:lvl6pPr marL="3721357" indent="-338305" algn="l" defTabSz="1353221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6pPr>
      <a:lvl7pPr marL="4397967" indent="-338305" algn="l" defTabSz="1353221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7pPr>
      <a:lvl8pPr marL="5074577" indent="-338305" algn="l" defTabSz="1353221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8pPr>
      <a:lvl9pPr marL="5751187" indent="-338305" algn="l" defTabSz="1353221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53221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76610" algn="l" defTabSz="1353221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53221" algn="l" defTabSz="1353221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29831" algn="l" defTabSz="1353221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06441" algn="l" defTabSz="1353221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383051" algn="l" defTabSz="1353221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059662" algn="l" defTabSz="1353221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736272" algn="l" defTabSz="1353221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12882" algn="l" defTabSz="1353221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7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icture8.pn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020762" y="3657600"/>
            <a:ext cx="5995756" cy="332108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2517AE8B-76DE-4A00-9CB4-098A6BC6CB0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0962" y="3429000"/>
            <a:ext cx="2989507" cy="397570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Picture 3" descr="C:\Users\personal\Desktop\MODERN EDUCATION\6. class 7 science\৭ম বিজ্ঞান-২-৪\l;'.jpg"/>
          <p:cNvPicPr>
            <a:picLocks noChangeAspect="1" noChangeArrowheads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6811962" y="2362200"/>
            <a:ext cx="2356213" cy="5630333"/>
          </a:xfrm>
          <a:prstGeom prst="rect">
            <a:avLst/>
          </a:prstGeom>
          <a:noFill/>
        </p:spPr>
      </p:pic>
      <p:pic>
        <p:nvPicPr>
          <p:cNvPr id="5" name="Picture 4" descr="Picture5.pn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5059362" y="685800"/>
            <a:ext cx="4335347" cy="10616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459162" y="762000"/>
            <a:ext cx="7010400" cy="457200"/>
          </a:xfrm>
          <a:prstGeom prst="rect">
            <a:avLst/>
          </a:prstGeom>
        </p:spPr>
        <p:txBody>
          <a:bodyPr wrap="square">
            <a:prstTxWarp prst="textPlain">
              <a:avLst/>
            </a:prstTxWarp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sz="4000" b="1" u="sng" dirty="0" err="1" smtClean="0">
                <a:ln>
                  <a:prstDash val="solid"/>
                </a:ln>
                <a:blipFill>
                  <a:blip r:embed="rId2"/>
                  <a:tile tx="0" ty="0" sx="100000" sy="100000" flip="none" algn="tl"/>
                </a:blip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Ag~j</a:t>
            </a:r>
            <a:r>
              <a:rPr lang="en-US" sz="4000" b="1" u="sng" dirty="0" smtClean="0">
                <a:ln>
                  <a:prstDash val="solid"/>
                </a:ln>
                <a:blipFill>
                  <a:blip r:embed="rId2"/>
                  <a:tile tx="0" ty="0" sx="100000" sy="100000" flip="none" algn="tl"/>
                </a:blip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` </a:t>
            </a:r>
            <a:r>
              <a:rPr lang="en-US" sz="4000" b="1" u="sng" dirty="0" err="1" smtClean="0">
                <a:ln>
                  <a:prstDash val="solid"/>
                </a:ln>
                <a:blipFill>
                  <a:blip r:embed="rId2"/>
                  <a:tile tx="0" ty="0" sx="100000" sy="100000" flip="none" algn="tl"/>
                </a:blip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msL¨vi</a:t>
            </a:r>
            <a:r>
              <a:rPr lang="en-US" sz="4000" b="1" u="sng" dirty="0" smtClean="0">
                <a:ln>
                  <a:prstDash val="solid"/>
                </a:ln>
                <a:blipFill>
                  <a:blip r:embed="rId2"/>
                  <a:tile tx="0" ty="0" sx="100000" sy="100000" flip="none" algn="tl"/>
                </a:blip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u="sng" dirty="0" err="1" smtClean="0">
                <a:ln>
                  <a:prstDash val="solid"/>
                </a:ln>
                <a:blipFill>
                  <a:blip r:embed="rId2"/>
                  <a:tile tx="0" ty="0" sx="100000" sy="100000" flip="none" algn="tl"/>
                </a:blip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cÖgvY</a:t>
            </a:r>
            <a:endParaRPr lang="en-US" sz="4000" b="1" u="sng" dirty="0">
              <a:ln>
                <a:prstDash val="solid"/>
              </a:ln>
              <a:blipFill>
                <a:blip r:embed="rId2"/>
                <a:tile tx="0" ty="0" sx="100000" sy="100000" flip="none" algn="tl"/>
              </a:blip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868362" y="571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868362" y="638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868362" y="638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868362" y="638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Rectangle 29"/>
          <p:cNvSpPr>
            <a:spLocks noChangeArrowheads="1"/>
          </p:cNvSpPr>
          <p:nvPr/>
        </p:nvSpPr>
        <p:spPr bwMode="auto">
          <a:xfrm>
            <a:off x="0" y="733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Rectangle 34"/>
          <p:cNvSpPr>
            <a:spLocks noChangeArrowheads="1"/>
          </p:cNvSpPr>
          <p:nvPr/>
        </p:nvSpPr>
        <p:spPr bwMode="auto">
          <a:xfrm>
            <a:off x="868362" y="638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4457700"/>
            <a:ext cx="1545272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Vrinda" pitchFamily="34" charset="0"/>
              </a:rPr>
              <a:t>  </a:t>
            </a: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Vrinda" pitchFamily="34" charset="0"/>
              </a:rPr>
              <a:t>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0" y="4676775"/>
            <a:ext cx="1545272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0" y="4895850"/>
            <a:ext cx="15452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1" u="none" strike="noStrike" cap="none" normalizeH="0" baseline="0" smtClean="0">
                <a:ln>
                  <a:noFill/>
                </a:ln>
                <a:solidFill>
                  <a:srgbClr val="00B0F0"/>
                </a:solidFill>
                <a:effectLst/>
                <a:latin typeface="Cambria Math" pitchFamily="18" charset="0"/>
                <a:ea typeface="Times New Roman" pitchFamily="18" charset="0"/>
                <a:cs typeface="Mangal" pitchFamily="18" charset="0"/>
              </a:rPr>
              <a:t> </a:t>
            </a: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0" y="6372225"/>
            <a:ext cx="15452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4" name="Rectangle 20"/>
          <p:cNvSpPr>
            <a:spLocks noChangeArrowheads="1"/>
          </p:cNvSpPr>
          <p:nvPr/>
        </p:nvSpPr>
        <p:spPr bwMode="auto">
          <a:xfrm>
            <a:off x="0" y="8067675"/>
            <a:ext cx="15452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5" name="Rectangle 21"/>
          <p:cNvSpPr>
            <a:spLocks noChangeArrowheads="1"/>
          </p:cNvSpPr>
          <p:nvPr/>
        </p:nvSpPr>
        <p:spPr bwMode="auto">
          <a:xfrm>
            <a:off x="0" y="8915400"/>
            <a:ext cx="15452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6" name="Rectangle 22"/>
          <p:cNvSpPr>
            <a:spLocks noChangeArrowheads="1"/>
          </p:cNvSpPr>
          <p:nvPr/>
        </p:nvSpPr>
        <p:spPr bwMode="auto">
          <a:xfrm>
            <a:off x="0" y="9715500"/>
            <a:ext cx="15452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7" name="Rectangle 23"/>
          <p:cNvSpPr>
            <a:spLocks noChangeArrowheads="1"/>
          </p:cNvSpPr>
          <p:nvPr/>
        </p:nvSpPr>
        <p:spPr bwMode="auto">
          <a:xfrm>
            <a:off x="0" y="10439400"/>
            <a:ext cx="15452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1" u="none" strike="noStrike" cap="none" normalizeH="0" baseline="0" smtClean="0">
                <a:ln>
                  <a:noFill/>
                </a:ln>
                <a:solidFill>
                  <a:srgbClr val="00B0F0"/>
                </a:solidFill>
                <a:effectLst/>
                <a:latin typeface="Cambria Math" pitchFamily="18" charset="0"/>
                <a:ea typeface="Times New Roman" pitchFamily="18" charset="0"/>
                <a:cs typeface="Vrinda" pitchFamily="34" charset="0"/>
              </a:rPr>
              <a:t> </a:t>
            </a: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8" name="Rectangle 24"/>
          <p:cNvSpPr>
            <a:spLocks noChangeArrowheads="1"/>
          </p:cNvSpPr>
          <p:nvPr/>
        </p:nvSpPr>
        <p:spPr bwMode="auto">
          <a:xfrm>
            <a:off x="0" y="11239500"/>
            <a:ext cx="15452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9" name="Rectangle 25"/>
          <p:cNvSpPr>
            <a:spLocks noChangeArrowheads="1"/>
          </p:cNvSpPr>
          <p:nvPr/>
        </p:nvSpPr>
        <p:spPr bwMode="auto">
          <a:xfrm>
            <a:off x="0" y="11925300"/>
            <a:ext cx="1545272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61" name="Rectangle 37"/>
          <p:cNvSpPr>
            <a:spLocks noChangeArrowheads="1"/>
          </p:cNvSpPr>
          <p:nvPr/>
        </p:nvSpPr>
        <p:spPr bwMode="auto">
          <a:xfrm>
            <a:off x="0" y="0"/>
            <a:ext cx="15452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62" name="Rectangle 38"/>
          <p:cNvSpPr>
            <a:spLocks noChangeArrowheads="1"/>
          </p:cNvSpPr>
          <p:nvPr/>
        </p:nvSpPr>
        <p:spPr bwMode="auto">
          <a:xfrm>
            <a:off x="0" y="904875"/>
            <a:ext cx="1545272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63" name="Rectangle 39"/>
          <p:cNvSpPr>
            <a:spLocks noChangeArrowheads="1"/>
          </p:cNvSpPr>
          <p:nvPr/>
        </p:nvSpPr>
        <p:spPr bwMode="auto">
          <a:xfrm>
            <a:off x="0" y="1343025"/>
            <a:ext cx="15452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0" i="1" u="none" strike="noStrike" cap="none" normalizeH="0" baseline="0" smtClean="0">
                <a:ln>
                  <a:noFill/>
                </a:ln>
                <a:solidFill>
                  <a:srgbClr val="00B0F0"/>
                </a:solidFill>
                <a:effectLst/>
                <a:latin typeface="Cambria Math" pitchFamily="18" charset="0"/>
                <a:ea typeface="Times New Roman" pitchFamily="18" charset="0"/>
                <a:cs typeface="Mangal" pitchFamily="18" charset="0"/>
              </a:rPr>
              <a:t> </a:t>
            </a: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65" name="Rectangle 41"/>
          <p:cNvSpPr>
            <a:spLocks noChangeArrowheads="1"/>
          </p:cNvSpPr>
          <p:nvPr/>
        </p:nvSpPr>
        <p:spPr bwMode="auto">
          <a:xfrm>
            <a:off x="0" y="3362325"/>
            <a:ext cx="15452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67" name="Rectangle 43"/>
          <p:cNvSpPr>
            <a:spLocks noChangeArrowheads="1"/>
          </p:cNvSpPr>
          <p:nvPr/>
        </p:nvSpPr>
        <p:spPr bwMode="auto">
          <a:xfrm>
            <a:off x="0" y="5838825"/>
            <a:ext cx="15452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69" name="Rectangle 45"/>
          <p:cNvSpPr>
            <a:spLocks noChangeArrowheads="1"/>
          </p:cNvSpPr>
          <p:nvPr/>
        </p:nvSpPr>
        <p:spPr bwMode="auto">
          <a:xfrm>
            <a:off x="0" y="8591550"/>
            <a:ext cx="15452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71" name="Rectangle 47"/>
          <p:cNvSpPr>
            <a:spLocks noChangeArrowheads="1"/>
          </p:cNvSpPr>
          <p:nvPr/>
        </p:nvSpPr>
        <p:spPr bwMode="auto">
          <a:xfrm>
            <a:off x="0" y="11401425"/>
            <a:ext cx="15452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72" name="Rectangle 48"/>
          <p:cNvSpPr>
            <a:spLocks noChangeArrowheads="1"/>
          </p:cNvSpPr>
          <p:nvPr/>
        </p:nvSpPr>
        <p:spPr bwMode="auto">
          <a:xfrm>
            <a:off x="0" y="12306300"/>
            <a:ext cx="1545272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83" name="Picture 59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68362" y="1143000"/>
            <a:ext cx="3921370" cy="457200"/>
          </a:xfrm>
          <a:prstGeom prst="rect">
            <a:avLst/>
          </a:prstGeom>
          <a:noFill/>
        </p:spPr>
      </p:pic>
      <p:pic>
        <p:nvPicPr>
          <p:cNvPr id="1082" name="Picture 58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68362" y="1676400"/>
            <a:ext cx="3877055" cy="457200"/>
          </a:xfrm>
          <a:prstGeom prst="rect">
            <a:avLst/>
          </a:prstGeom>
          <a:noFill/>
        </p:spPr>
      </p:pic>
      <p:pic>
        <p:nvPicPr>
          <p:cNvPr id="1081" name="Picture 5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68362" y="2209800"/>
            <a:ext cx="6035040" cy="457200"/>
          </a:xfrm>
          <a:prstGeom prst="rect">
            <a:avLst/>
          </a:prstGeom>
          <a:noFill/>
        </p:spPr>
      </p:pic>
      <p:pic>
        <p:nvPicPr>
          <p:cNvPr id="1080" name="Picture 56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68362" y="2819400"/>
            <a:ext cx="2743200" cy="685800"/>
          </a:xfrm>
          <a:prstGeom prst="rect">
            <a:avLst/>
          </a:prstGeom>
          <a:noFill/>
        </p:spPr>
      </p:pic>
      <p:pic>
        <p:nvPicPr>
          <p:cNvPr id="1079" name="Picture 55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68362" y="3505200"/>
            <a:ext cx="1447800" cy="872648"/>
          </a:xfrm>
          <a:prstGeom prst="rect">
            <a:avLst/>
          </a:prstGeom>
          <a:noFill/>
        </p:spPr>
      </p:pic>
      <p:pic>
        <p:nvPicPr>
          <p:cNvPr id="1078" name="Picture 54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68362" y="4267200"/>
            <a:ext cx="5695947" cy="838200"/>
          </a:xfrm>
          <a:prstGeom prst="rect">
            <a:avLst/>
          </a:prstGeom>
          <a:noFill/>
        </p:spPr>
      </p:pic>
      <p:pic>
        <p:nvPicPr>
          <p:cNvPr id="1077" name="Picture 53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68362" y="5105400"/>
            <a:ext cx="1676402" cy="867787"/>
          </a:xfrm>
          <a:prstGeom prst="rect">
            <a:avLst/>
          </a:prstGeom>
          <a:noFill/>
        </p:spPr>
      </p:pic>
      <p:pic>
        <p:nvPicPr>
          <p:cNvPr id="1075" name="Picture 51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68362" y="6629400"/>
            <a:ext cx="6629397" cy="685800"/>
          </a:xfrm>
          <a:prstGeom prst="rect">
            <a:avLst/>
          </a:prstGeom>
          <a:noFill/>
        </p:spPr>
      </p:pic>
      <p:pic>
        <p:nvPicPr>
          <p:cNvPr id="1074" name="Picture 50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68362" y="7239000"/>
            <a:ext cx="6154613" cy="685800"/>
          </a:xfrm>
          <a:prstGeom prst="rect">
            <a:avLst/>
          </a:prstGeom>
          <a:noFill/>
        </p:spPr>
      </p:pic>
      <p:pic>
        <p:nvPicPr>
          <p:cNvPr id="1073" name="Picture 49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68362" y="7848600"/>
            <a:ext cx="11277600" cy="609600"/>
          </a:xfrm>
          <a:prstGeom prst="rect">
            <a:avLst/>
          </a:prstGeom>
          <a:noFill/>
        </p:spPr>
      </p:pic>
      <p:sp>
        <p:nvSpPr>
          <p:cNvPr id="1084" name="Rectangle 60"/>
          <p:cNvSpPr>
            <a:spLocks noChangeArrowheads="1"/>
          </p:cNvSpPr>
          <p:nvPr/>
        </p:nvSpPr>
        <p:spPr bwMode="auto">
          <a:xfrm>
            <a:off x="0" y="0"/>
            <a:ext cx="15452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85" name="Rectangle 61"/>
          <p:cNvSpPr>
            <a:spLocks noChangeArrowheads="1"/>
          </p:cNvSpPr>
          <p:nvPr/>
        </p:nvSpPr>
        <p:spPr bwMode="auto">
          <a:xfrm>
            <a:off x="0" y="704850"/>
            <a:ext cx="1545272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86" name="Rectangle 62"/>
          <p:cNvSpPr>
            <a:spLocks noChangeArrowheads="1"/>
          </p:cNvSpPr>
          <p:nvPr/>
        </p:nvSpPr>
        <p:spPr bwMode="auto">
          <a:xfrm>
            <a:off x="0" y="942975"/>
            <a:ext cx="15452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1" u="none" strike="noStrike" cap="none" normalizeH="0" baseline="0" smtClean="0">
                <a:ln>
                  <a:noFill/>
                </a:ln>
                <a:solidFill>
                  <a:srgbClr val="00B0F0"/>
                </a:solidFill>
                <a:effectLst/>
                <a:latin typeface="Cambria Math" pitchFamily="18" charset="0"/>
                <a:ea typeface="Times New Roman" pitchFamily="18" charset="0"/>
                <a:cs typeface="Mangal" pitchFamily="18" charset="0"/>
              </a:rPr>
              <a:t> </a:t>
            </a: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87" name="Rectangle 63"/>
          <p:cNvSpPr>
            <a:spLocks noChangeArrowheads="1"/>
          </p:cNvSpPr>
          <p:nvPr/>
        </p:nvSpPr>
        <p:spPr bwMode="auto">
          <a:xfrm>
            <a:off x="0" y="1638300"/>
            <a:ext cx="15452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93" name="Rectangle 69"/>
          <p:cNvSpPr>
            <a:spLocks noChangeArrowheads="1"/>
          </p:cNvSpPr>
          <p:nvPr/>
        </p:nvSpPr>
        <p:spPr bwMode="auto">
          <a:xfrm>
            <a:off x="0" y="6877050"/>
            <a:ext cx="15452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1" u="none" strike="noStrike" cap="none" normalizeH="0" baseline="0" smtClean="0">
                <a:ln>
                  <a:noFill/>
                </a:ln>
                <a:solidFill>
                  <a:srgbClr val="00B0F0"/>
                </a:solidFill>
                <a:effectLst/>
                <a:latin typeface="Cambria Math" pitchFamily="18" charset="0"/>
                <a:ea typeface="Times New Roman" pitchFamily="18" charset="0"/>
                <a:cs typeface="Vrinda" pitchFamily="34" charset="0"/>
              </a:rPr>
              <a:t> </a:t>
            </a: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94" name="Rectangle 70"/>
          <p:cNvSpPr>
            <a:spLocks noChangeArrowheads="1"/>
          </p:cNvSpPr>
          <p:nvPr/>
        </p:nvSpPr>
        <p:spPr bwMode="auto">
          <a:xfrm>
            <a:off x="0" y="7705725"/>
            <a:ext cx="15452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95" name="Rectangle 71"/>
          <p:cNvSpPr>
            <a:spLocks noChangeArrowheads="1"/>
          </p:cNvSpPr>
          <p:nvPr/>
        </p:nvSpPr>
        <p:spPr bwMode="auto">
          <a:xfrm>
            <a:off x="0" y="8410575"/>
            <a:ext cx="1545272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97" name="Rectangle 73"/>
          <p:cNvSpPr>
            <a:spLocks noChangeArrowheads="1"/>
          </p:cNvSpPr>
          <p:nvPr/>
        </p:nvSpPr>
        <p:spPr bwMode="auto">
          <a:xfrm>
            <a:off x="0" y="0"/>
            <a:ext cx="15452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98" name="Rectangle 74"/>
          <p:cNvSpPr>
            <a:spLocks noChangeArrowheads="1"/>
          </p:cNvSpPr>
          <p:nvPr/>
        </p:nvSpPr>
        <p:spPr bwMode="auto">
          <a:xfrm>
            <a:off x="0" y="1038225"/>
            <a:ext cx="15452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00" name="Rectangle 76"/>
          <p:cNvSpPr>
            <a:spLocks noChangeArrowheads="1"/>
          </p:cNvSpPr>
          <p:nvPr/>
        </p:nvSpPr>
        <p:spPr bwMode="auto">
          <a:xfrm>
            <a:off x="0" y="0"/>
            <a:ext cx="15452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99" name="Picture 75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68362" y="5943600"/>
            <a:ext cx="13639800" cy="838200"/>
          </a:xfrm>
          <a:prstGeom prst="rect">
            <a:avLst/>
          </a:prstGeom>
          <a:noFill/>
        </p:spPr>
      </p:pic>
      <p:sp>
        <p:nvSpPr>
          <p:cNvPr id="1101" name="Rectangle 77"/>
          <p:cNvSpPr>
            <a:spLocks noChangeArrowheads="1"/>
          </p:cNvSpPr>
          <p:nvPr/>
        </p:nvSpPr>
        <p:spPr bwMode="auto">
          <a:xfrm>
            <a:off x="0" y="800100"/>
            <a:ext cx="15452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8716962" y="685800"/>
            <a:ext cx="3591097" cy="2489578"/>
            <a:chOff x="7390015" y="1122219"/>
            <a:chExt cx="3591097" cy="2489578"/>
          </a:xfrm>
        </p:grpSpPr>
        <p:sp>
          <p:nvSpPr>
            <p:cNvPr id="5" name="Rectangle 4"/>
            <p:cNvSpPr/>
            <p:nvPr/>
          </p:nvSpPr>
          <p:spPr>
            <a:xfrm>
              <a:off x="7930341" y="1995055"/>
              <a:ext cx="2502132" cy="1289776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6" name="Isosceles Triangle 5"/>
            <p:cNvSpPr/>
            <p:nvPr/>
          </p:nvSpPr>
          <p:spPr>
            <a:xfrm>
              <a:off x="7930341" y="1122219"/>
              <a:ext cx="2477193" cy="872836"/>
            </a:xfrm>
            <a:prstGeom prst="triangl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Minus 6"/>
            <p:cNvSpPr/>
            <p:nvPr/>
          </p:nvSpPr>
          <p:spPr>
            <a:xfrm>
              <a:off x="7473142" y="1995055"/>
              <a:ext cx="3416530" cy="66501"/>
            </a:xfrm>
            <a:prstGeom prst="mathMinus">
              <a:avLst/>
            </a:prstGeom>
            <a:solidFill>
              <a:schemeClr val="bg1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9019309" y="2276383"/>
              <a:ext cx="349135" cy="9144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9189720" y="2276383"/>
              <a:ext cx="12470" cy="914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8235834" y="2450949"/>
              <a:ext cx="521626" cy="591508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9564830" y="2433672"/>
              <a:ext cx="521626" cy="591508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  <p:cxnSp>
          <p:nvCxnSpPr>
            <p:cNvPr id="12" name="Straight Connector 11"/>
            <p:cNvCxnSpPr>
              <a:stCxn id="10" idx="1"/>
            </p:cNvCxnSpPr>
            <p:nvPr/>
          </p:nvCxnSpPr>
          <p:spPr>
            <a:xfrm>
              <a:off x="8235834" y="2746703"/>
              <a:ext cx="52162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9564830" y="2746703"/>
              <a:ext cx="52162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>
              <a:stCxn id="11" idx="2"/>
              <a:endCxn id="11" idx="0"/>
            </p:cNvCxnSpPr>
            <p:nvPr/>
          </p:nvCxnSpPr>
          <p:spPr>
            <a:xfrm flipV="1">
              <a:off x="9825643" y="2433672"/>
              <a:ext cx="0" cy="59150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V="1">
              <a:off x="8496647" y="2450949"/>
              <a:ext cx="0" cy="59150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Minus 15"/>
            <p:cNvSpPr/>
            <p:nvPr/>
          </p:nvSpPr>
          <p:spPr>
            <a:xfrm>
              <a:off x="7473142" y="3141476"/>
              <a:ext cx="3416530" cy="358182"/>
            </a:xfrm>
            <a:prstGeom prst="mathMinus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Minus 16"/>
            <p:cNvSpPr/>
            <p:nvPr/>
          </p:nvSpPr>
          <p:spPr>
            <a:xfrm>
              <a:off x="7390015" y="3235481"/>
              <a:ext cx="3591097" cy="376316"/>
            </a:xfrm>
            <a:prstGeom prst="mathMinus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936162" y="4495800"/>
            <a:ext cx="2743200" cy="570920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0"/>
            <a:ext cx="15452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847725"/>
            <a:ext cx="1545272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1238250"/>
            <a:ext cx="1545272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3" name="Picture 22" descr="1art 02 bangl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78362" y="1600200"/>
            <a:ext cx="3261091" cy="883847"/>
          </a:xfrm>
          <a:prstGeom prst="rect">
            <a:avLst/>
          </a:prstGeom>
        </p:spPr>
      </p:pic>
      <p:pic>
        <p:nvPicPr>
          <p:cNvPr id="24" name="Picture 23" descr="Picture1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001962" y="3733800"/>
            <a:ext cx="6933950" cy="7150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0 L 0.39128 -0.0159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557" y="-8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hh.png"/>
          <p:cNvPicPr>
            <a:picLocks noGrp="1" noChangeAspect="1"/>
          </p:cNvPicPr>
          <p:nvPr>
            <p:ph idx="1"/>
          </p:nvPr>
        </p:nvPicPr>
        <p:blipFill>
          <a:blip r:embed="rId3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401762" y="1371600"/>
            <a:ext cx="12105656" cy="2212665"/>
          </a:xfrm>
          <a:prstGeom prst="rect">
            <a:avLst/>
          </a:prstGeom>
        </p:spPr>
      </p:pic>
      <p:pic>
        <p:nvPicPr>
          <p:cNvPr id="5" name="Picture 4" descr="kh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830762" y="3733800"/>
            <a:ext cx="4401515" cy="27432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</TotalTime>
  <Words>10</Words>
  <Application>Microsoft Office PowerPoint</Application>
  <PresentationFormat>Custom</PresentationFormat>
  <Paragraphs>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Muhammad Kamruzzaman</dc:creator>
  <cp:lastModifiedBy>personal</cp:lastModifiedBy>
  <cp:revision>78</cp:revision>
  <dcterms:created xsi:type="dcterms:W3CDTF">2006-08-16T00:00:00Z</dcterms:created>
  <dcterms:modified xsi:type="dcterms:W3CDTF">2022-02-17T09:02:48Z</dcterms:modified>
</cp:coreProperties>
</file>