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8" r:id="rId11"/>
    <p:sldId id="267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2B31-D401-A040-B5A9-3250B61C5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5353F-1D26-3445-B42B-DA50EB355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9A2F-5551-A94B-917E-61AA557F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2CCD6-480F-3446-8F95-25C1E54B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A10A7-1F88-924E-8E49-EF83B9DE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F9F5-1E3A-6641-AED5-D6953864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5180D-358A-9143-A561-3F42EBE10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8359-E4C4-CE46-A9A3-BFF53E79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50C9E-A287-7B4E-BC04-09E2D06A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E2E06-5D62-1B43-A9E7-9F9801F5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0F9ED4-4369-8146-9DE5-A65C146C7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BF976-6B31-674D-A5C5-B5BE4DA57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71BBC-DBC5-784B-8C9A-7C222C18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1DCC-40E1-F843-91F4-5B91D79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AAE26-25CB-0E4D-B434-5F41FCC4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8B53-C646-F44A-AA21-C1E6FCCE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856F2-FB85-F240-81CC-E800A1DE4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1E475-38FC-E043-BA86-E48B051B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FD0AF-F689-2349-BF71-CD4AFA49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3AC65-7F2B-2944-A2DB-C62C67DF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E9B5-C469-3942-AD4C-3E49BC84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BE098-DF29-1643-98EC-8ECB33F4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3BA8D-C93E-254F-8186-663810B0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E7FAC-6561-404D-8484-51D0AA5B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02E6-ECDC-3A43-81EF-7A82B779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1B90-860C-9146-8697-E12B3C6B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10BB-D9CD-784F-B56F-DC107A006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F0B08-CE2C-3E40-9760-3487E98C3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C2426-9CDE-E14C-B06D-38D3C117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5A4B5-BF3D-7F40-BD67-1DE94E88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6D9C1-0308-4A43-B6C5-DABA414F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FE10-41A4-CA45-9585-DBE592B8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2D72D-517F-404E-BFD9-A09DA1E3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9A503-0880-D341-B130-D6C85900D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749A4-F958-1943-84D6-8D7BEFF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A9728-6797-DE42-928F-3C79ACB02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9C572-E0FE-834D-BB3B-B634F406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9C487-570A-3F41-A770-0EB58B00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000F8-AC42-9941-A7D7-C2F6510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5BB1-C421-F340-ADD7-21E4AECE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194D6-7088-BB43-8319-0CAB1C08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69C5A-8DBD-E340-8586-B19A2274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77360-A3E0-4545-90A1-4D2CF945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D270B-73B8-1C4D-9773-46BCBFD2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F5D73-1685-2446-A9E8-E56654AE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A11B2-F12F-0C44-B38E-61E6B64B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3D35-8681-504D-A73E-7CA64C04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2514-3EC6-454D-AD9F-3E4649A9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4BFFB-4217-674E-AE78-7A6192EB9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BE86-00CB-7C4D-B2A2-1781B64B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2FCE9-7BDA-134D-9179-58E287CC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0CEFD-7F63-E944-B3F9-51EC4D4C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3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1D65-1AC8-7A47-BD34-9B2D89E9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62AE0-65FD-E745-8F95-08C1ADEA4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25D52-52EC-E94A-BE32-CBC25C9FE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1B191-1F56-0942-8573-D01A7B44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3D43D-C561-924B-99EB-5B04D287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7FB66-DFEB-F54A-BBAD-ED5EBA95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7665-4736-6A4C-A546-88273BD0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4774-C0CD-AE4D-A075-F71F0F156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02460-B4E8-5646-BE5B-2F52A06CB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5925-BA25-504A-A4D0-050C89F45FB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0366-61B0-C142-BB94-882BC53F4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EEDBD-7CEF-B34D-97A3-219A790F4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0DC3-0E70-C644-A6E1-FE72E76B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5043DB-9506-3742-A60E-2AA83E1F9ED5}"/>
              </a:ext>
            </a:extLst>
          </p:cNvPr>
          <p:cNvSpPr txBox="1"/>
          <p:nvPr/>
        </p:nvSpPr>
        <p:spPr>
          <a:xfrm>
            <a:off x="5184576" y="25146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9600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4D0E3-215F-674B-9EE4-FB78269BB25A}"/>
              </a:ext>
            </a:extLst>
          </p:cNvPr>
          <p:cNvSpPr txBox="1"/>
          <p:nvPr/>
        </p:nvSpPr>
        <p:spPr>
          <a:xfrm>
            <a:off x="3964781" y="2644170"/>
            <a:ext cx="492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C00000"/>
                </a:solidFill>
              </a:rPr>
              <a:t>স্বাগতম </a:t>
            </a:r>
            <a:endParaRPr lang="en-US" sz="9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70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92E42-27DC-184F-A235-0F8029BB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C00000"/>
                </a:solidFill>
              </a:rPr>
              <a:t>দলীয় কাজ </a:t>
            </a:r>
            <a:endParaRPr lang="en-US" sz="6000" b="1">
              <a:solidFill>
                <a:srgbClr val="C0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6F92865-5537-5B45-A18B-26D2BD940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32534" y="-631180"/>
            <a:ext cx="4518348" cy="9162083"/>
          </a:xfrm>
        </p:spPr>
      </p:pic>
    </p:spTree>
    <p:extLst>
      <p:ext uri="{BB962C8B-B14F-4D97-AF65-F5344CB8AC3E}">
        <p14:creationId xmlns:p14="http://schemas.microsoft.com/office/powerpoint/2010/main" val="2664049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92E42-27DC-184F-A235-0F8029BB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C00000"/>
                </a:solidFill>
              </a:rPr>
              <a:t>মূল্যায়ন </a:t>
            </a:r>
            <a:endParaRPr lang="en-US" sz="6000" b="1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79050-D5C5-6248-9221-8C1C56CA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/>
              <a:t>প্রশ্নঃ</a:t>
            </a:r>
          </a:p>
          <a:p>
            <a:pPr marL="0" indent="0">
              <a:buNone/>
            </a:pPr>
            <a:r>
              <a:rPr lang="en-GB" sz="3600" b="1"/>
              <a:t>১। প্যাসক্যালের সূত্রটি বল।</a:t>
            </a:r>
          </a:p>
          <a:p>
            <a:pPr marL="0" indent="0">
              <a:buNone/>
            </a:pPr>
            <a:r>
              <a:rPr lang="en-GB" sz="3600" b="1"/>
              <a:t>২। বড় ও ছোট পিস্টনে চাপের মান কত ? </a:t>
            </a:r>
          </a:p>
          <a:p>
            <a:pPr marL="0" indent="0">
              <a:buNone/>
            </a:pPr>
            <a:r>
              <a:rPr lang="en-GB" sz="3600" b="1"/>
              <a:t>৩। উভয় পিস্টনে কাজের পরিমান কত ? </a:t>
            </a:r>
          </a:p>
          <a:p>
            <a:pPr marL="0" indent="0">
              <a:buNone/>
            </a:pPr>
            <a:r>
              <a:rPr lang="en-GB" sz="3600" b="1"/>
              <a:t>৪। উভয় পিস্টনে শক্তির মান কত ?      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48016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92E42-27DC-184F-A235-0F8029BB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C00000"/>
                </a:solidFill>
              </a:rPr>
              <a:t>বাড়ীর কাজ</a:t>
            </a:r>
            <a:endParaRPr lang="en-US" sz="6000" b="1">
              <a:solidFill>
                <a:srgbClr val="C0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C604876-6E10-0047-AA25-F1B62DB77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4101" y="-2664911"/>
            <a:ext cx="1593456" cy="11130149"/>
          </a:xfrm>
        </p:spPr>
      </p:pic>
    </p:spTree>
    <p:extLst>
      <p:ext uri="{BB962C8B-B14F-4D97-AF65-F5344CB8AC3E}">
        <p14:creationId xmlns:p14="http://schemas.microsoft.com/office/powerpoint/2010/main" val="76511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FD4D7-F7C6-1E46-999A-246DFDE8C7B0}"/>
              </a:ext>
            </a:extLst>
          </p:cNvPr>
          <p:cNvSpPr txBox="1"/>
          <p:nvPr/>
        </p:nvSpPr>
        <p:spPr>
          <a:xfrm>
            <a:off x="4143375" y="2514600"/>
            <a:ext cx="4402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C00000"/>
                </a:solidFill>
              </a:rPr>
              <a:t>ধন্যবাদ </a:t>
            </a:r>
            <a:endParaRPr lang="en-US" sz="9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7480-50A1-3E4D-8A27-07665DA3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rgbClr val="C00000"/>
                </a:solidFill>
              </a:rPr>
              <a:t>পরিচিতি </a:t>
            </a:r>
            <a:endParaRPr lang="en-US" sz="4800" b="1">
              <a:solidFill>
                <a:srgbClr val="C0000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EBF0897-1AB9-3B45-9993-E093F0B53F9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6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GB" sz="2000" b="1"/>
              <a:t>মোঃ মোশফেকুল ইসলাম</a:t>
            </a:r>
          </a:p>
          <a:p>
            <a:pPr marL="0" indent="0" algn="just">
              <a:buFont typeface="Wingdings 3" charset="2"/>
              <a:buNone/>
            </a:pPr>
            <a:r>
              <a:rPr lang="en-GB" sz="2000" b="1"/>
              <a:t>সহকারী শিক্ষক (বিজ্ঞান)</a:t>
            </a:r>
          </a:p>
          <a:p>
            <a:pPr marL="0" indent="0" algn="just">
              <a:buFont typeface="Wingdings 3" charset="2"/>
              <a:buNone/>
            </a:pPr>
            <a:r>
              <a:rPr lang="en-GB" sz="2000" b="1"/>
              <a:t>ওসমানপুর উচ্চবিদ্যালয়</a:t>
            </a:r>
          </a:p>
          <a:p>
            <a:pPr marL="0" indent="0" algn="just">
              <a:buFont typeface="Wingdings 3" charset="2"/>
              <a:buNone/>
            </a:pPr>
            <a:r>
              <a:rPr lang="en-GB" sz="2000" b="1"/>
              <a:t>ঘোড়াঘাট, দিনাজপুর।</a:t>
            </a:r>
          </a:p>
          <a:p>
            <a:pPr marL="0" indent="0">
              <a:buFont typeface="Wingdings 3" charset="2"/>
              <a:buNone/>
            </a:pPr>
            <a:endParaRPr lang="en-GB" sz="2000" b="1"/>
          </a:p>
          <a:p>
            <a:pPr marL="0" indent="0">
              <a:buFont typeface="Wingdings 3" charset="2"/>
              <a:buNone/>
            </a:pPr>
            <a:r>
              <a:rPr lang="en-GB" sz="2400" b="1"/>
              <a:t>E-mail:</a:t>
            </a:r>
          </a:p>
          <a:p>
            <a:pPr marL="0" indent="0">
              <a:buFont typeface="Wingdings 3" charset="2"/>
              <a:buNone/>
            </a:pPr>
            <a:r>
              <a:rPr lang="en-GB" sz="2400" b="1"/>
              <a:t>moshfekulislam@gmail.com</a:t>
            </a:r>
            <a:r>
              <a:rPr lang="en-GB" sz="2400" b="1">
                <a:solidFill>
                  <a:schemeClr val="bg1"/>
                </a:solidFill>
              </a:rPr>
              <a:t>moshfekuli</a:t>
            </a:r>
            <a:r>
              <a:rPr lang="en-GB" sz="2400" b="1"/>
              <a:t>Cell: 01734-102860</a:t>
            </a:r>
            <a:endParaRPr lang="en-US" sz="2400" b="1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1DCB4BB-4B6A-A64F-936C-C1CF2D78927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6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3" charset="2"/>
              <a:buChar char=""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GB" sz="2400"/>
              <a:t>  </a:t>
            </a:r>
            <a:r>
              <a:rPr lang="en-GB" sz="2400" b="1"/>
              <a:t>শ্রেণিঃ ৯ম/১০ম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বিষয়ঃ পদার্থ বিজ্ঞান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অধ্যায়ঃ স্থির তড়িৎ   </a:t>
            </a:r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তারিখঃ ২৪/১০/২০২০ইং</a:t>
            </a:r>
          </a:p>
          <a:p>
            <a:pPr marL="0" indent="0" algn="just">
              <a:buFont typeface="Wingdings 3" charset="2"/>
              <a:buNone/>
            </a:pPr>
            <a:endParaRPr lang="en-GB" sz="2400" b="1"/>
          </a:p>
          <a:p>
            <a:pPr marL="0" indent="0" algn="just">
              <a:buFont typeface="Wingdings 3" charset="2"/>
              <a:buNone/>
            </a:pPr>
            <a:endParaRPr lang="en-GB" sz="2400" b="1"/>
          </a:p>
          <a:p>
            <a:pPr marL="0" indent="0" algn="just">
              <a:buFont typeface="Wingdings 3" charset="2"/>
              <a:buNone/>
            </a:pPr>
            <a:r>
              <a:rPr lang="en-GB" sz="2400" b="1"/>
              <a:t>  সময়ঃ ৫০ মিনিট।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53774404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D92E42-27DC-184F-A235-0F8029BB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>
                <a:solidFill>
                  <a:srgbClr val="C00000"/>
                </a:solidFill>
              </a:rPr>
              <a:t>শিখন ফল</a:t>
            </a:r>
            <a:endParaRPr lang="en-US" sz="6000" b="1">
              <a:solidFill>
                <a:srgbClr val="C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9285C-D4BD-A24D-9417-0AABC8EF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এই পাঠ শেষে শিক্ষার্থীরা-</a:t>
            </a:r>
          </a:p>
          <a:p>
            <a:pPr marL="0" indent="0">
              <a:buNone/>
            </a:pPr>
            <a:r>
              <a:rPr lang="en-GB" sz="3600"/>
              <a:t>১। প্যাসক্যালের সূত্র ব্যাখ্যা করতে পারবে।</a:t>
            </a:r>
          </a:p>
          <a:p>
            <a:pPr marL="0" indent="0">
              <a:buNone/>
            </a:pPr>
            <a:r>
              <a:rPr lang="en-GB" sz="3600"/>
              <a:t>২। প্যাসকেলের সূত্রের ব্যবহারিক ক্রিয়া প্রদর্শন করতে পারবে।  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951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DE3A66-ECAB-6A45-ACC3-D625014A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1691" y="-688396"/>
            <a:ext cx="6048993" cy="81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9E2759-6F36-014D-ADA5-50051AEBF37E}"/>
              </a:ext>
            </a:extLst>
          </p:cNvPr>
          <p:cNvSpPr txBox="1"/>
          <p:nvPr/>
        </p:nvSpPr>
        <p:spPr>
          <a:xfrm>
            <a:off x="2482453" y="2514599"/>
            <a:ext cx="775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 b="1">
                <a:solidFill>
                  <a:srgbClr val="C00000"/>
                </a:solidFill>
              </a:rPr>
              <a:t>প্যাসক্যালের সূত্র </a:t>
            </a:r>
            <a:endParaRPr lang="en-US" sz="7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A7CEA7-1230-9D47-8D6A-6CBD63A4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8785" y="-2882684"/>
            <a:ext cx="2071687" cy="120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0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20452E5-E4B6-FF45-AA89-228D69B2C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9971" y="719666"/>
            <a:ext cx="553205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94C3EC-0429-8348-907D-A5718511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0860" y="719666"/>
            <a:ext cx="567028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6204F9-E758-7A44-A7C4-874CCDD56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2013" y="324916"/>
            <a:ext cx="2184703" cy="352458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1189EC5-4D4C-5643-88D8-61C29E620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3473" y="2034479"/>
            <a:ext cx="234505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3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পরিচিতি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 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moshfekulislam@gmail.com</dc:creator>
  <cp:lastModifiedBy>moshfekulislam@gmail.com</cp:lastModifiedBy>
  <cp:revision>6</cp:revision>
  <dcterms:created xsi:type="dcterms:W3CDTF">2020-10-26T13:34:32Z</dcterms:created>
  <dcterms:modified xsi:type="dcterms:W3CDTF">2020-10-26T14:25:56Z</dcterms:modified>
</cp:coreProperties>
</file>