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8" r:id="rId4"/>
    <p:sldId id="256" r:id="rId5"/>
    <p:sldId id="261" r:id="rId6"/>
    <p:sldId id="265" r:id="rId7"/>
    <p:sldId id="273" r:id="rId8"/>
    <p:sldId id="266" r:id="rId9"/>
    <p:sldId id="267" r:id="rId10"/>
    <p:sldId id="268" r:id="rId11"/>
    <p:sldId id="257" r:id="rId12"/>
    <p:sldId id="276" r:id="rId13"/>
    <p:sldId id="269" r:id="rId14"/>
    <p:sldId id="275" r:id="rId15"/>
    <p:sldId id="272" r:id="rId16"/>
    <p:sldId id="271" r:id="rId17"/>
    <p:sldId id="26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265A"/>
    <a:srgbClr val="74F4F4"/>
    <a:srgbClr val="C527E5"/>
    <a:srgbClr val="CF5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3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D174-9693-40BF-B12B-B8A1B113F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A698E-A3A6-4F64-9C34-CF88E9357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312F-316A-42FF-927C-69752777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898B-28D2-4364-B926-91002A9AC0F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97509-E099-4EA0-8EA3-4C59D066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5D17D-1C38-4AA3-9706-81B38C9B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41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B797-ED85-427C-A356-7A89DE26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B04E8-957C-43D8-904E-CFEA71564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9A9D9-B436-47C9-84F4-A86EA8A9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898B-28D2-4364-B926-91002A9AC0F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6BBED-4C30-4A9E-ACE2-ED8A671F8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BD46C-6D2A-448A-9DD4-2F80F301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09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9AB171-6EB2-45F2-94E9-99EE0D25B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5FD99-579B-46B5-9479-31FDCF476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06AC7-22BB-4FA5-AD13-A121F0B93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898B-28D2-4364-B926-91002A9AC0F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3088B-CD6C-45EF-AE39-4667E90D7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73C7D-528B-4617-B765-353FC2E7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87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53BB4-7C96-4DDA-8D5B-E462AD5A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C8DC-17FD-47F1-BED9-7F821804D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F2103-682C-4F32-83BD-D42B6970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898B-28D2-4364-B926-91002A9AC0F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48D6C-2398-43B2-8632-AADC3644A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9B9B-614F-49E8-B2F2-47825CD7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2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172A4-E073-4115-9652-21533A80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FBE7C-CF8A-4448-AD1F-19D671602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DCBA7-D813-4175-BB38-F716FD56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898B-28D2-4364-B926-91002A9AC0F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47599-148F-414C-B8C7-459D2B15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440E-5A19-4F8E-A480-25B35438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73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2FAC-2EB5-40E7-98E6-4E71D8B7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D1C85-D503-4CAA-9307-469D2D112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D6968-6369-4CE3-A1D1-03537A8EF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AC81E-84EB-4E02-9D45-44D41640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898B-28D2-4364-B926-91002A9AC0F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04C80-F249-4306-BF16-15FACC36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DC0E3-8B61-4604-BF77-EC58E178F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3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31E54-2021-41D7-B3B2-C2A974F1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3132A-E5A5-497B-8D04-0CE1B142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EA48E-0198-4F27-A6F4-517BDB513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84C6D-C360-42AB-A8FC-CA7C5C963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16B48D-880C-4442-AD3D-FB2F6564D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1AC4C-0C42-4181-A775-19F29AF4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898B-28D2-4364-B926-91002A9AC0F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393D34-A375-4AB4-B83C-6EB75C5DC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0ECA8B-152B-44B0-8B49-7108DE4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92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15792-4920-4289-82C2-2D7EA01C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3F2CB-5691-4BC1-9FF2-0751803A8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898B-28D2-4364-B926-91002A9AC0F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EF700-4E6E-4818-BFFC-1041E0A1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69ACF-7CC5-439B-9325-DD331040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20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660272-E428-49FC-AA89-5E671602F94E}"/>
              </a:ext>
            </a:extLst>
          </p:cNvPr>
          <p:cNvSpPr/>
          <p:nvPr userDrawn="1"/>
        </p:nvSpPr>
        <p:spPr>
          <a:xfrm>
            <a:off x="227524" y="6461301"/>
            <a:ext cx="1127464" cy="2323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rgbClr val="7E265A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Maksuda</a:t>
            </a:r>
            <a:endParaRPr lang="en-US" sz="5400" b="1" cap="none" spc="0" dirty="0">
              <a:ln w="6600">
                <a:solidFill>
                  <a:srgbClr val="7E265A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EF7611-107B-4161-91CE-041D86313200}"/>
              </a:ext>
            </a:extLst>
          </p:cNvPr>
          <p:cNvSpPr/>
          <p:nvPr userDrawn="1"/>
        </p:nvSpPr>
        <p:spPr>
          <a:xfrm>
            <a:off x="63124" y="92665"/>
            <a:ext cx="12056133" cy="671051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5DCFC2-8CE0-42F2-B557-A8F97CEC122D}"/>
              </a:ext>
            </a:extLst>
          </p:cNvPr>
          <p:cNvSpPr/>
          <p:nvPr userDrawn="1"/>
        </p:nvSpPr>
        <p:spPr>
          <a:xfrm>
            <a:off x="157015" y="191978"/>
            <a:ext cx="11868353" cy="65118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57296D1-27A6-4E8A-AF24-DB249290067C}"/>
              </a:ext>
            </a:extLst>
          </p:cNvPr>
          <p:cNvSpPr/>
          <p:nvPr userDrawn="1"/>
        </p:nvSpPr>
        <p:spPr>
          <a:xfrm>
            <a:off x="278254" y="106313"/>
            <a:ext cx="351305" cy="3651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27A9FEE-EB30-422E-83C3-F6844A4C6900}"/>
              </a:ext>
            </a:extLst>
          </p:cNvPr>
          <p:cNvSpPr/>
          <p:nvPr userDrawn="1"/>
        </p:nvSpPr>
        <p:spPr>
          <a:xfrm>
            <a:off x="157015" y="345148"/>
            <a:ext cx="351304" cy="365125"/>
          </a:xfrm>
          <a:prstGeom prst="ellipse">
            <a:avLst/>
          </a:prstGeom>
          <a:solidFill>
            <a:srgbClr val="7E265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886374D-3EA7-45E5-AE37-31DFD021C51D}"/>
              </a:ext>
            </a:extLst>
          </p:cNvPr>
          <p:cNvSpPr/>
          <p:nvPr userDrawn="1"/>
        </p:nvSpPr>
        <p:spPr>
          <a:xfrm>
            <a:off x="486896" y="315372"/>
            <a:ext cx="351304" cy="3651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4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A4D50-5124-4D03-A3ED-537D36E4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C09F4-F0DA-48B4-A4AE-42DF5B228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90A2B-0D02-4721-984D-37C201D87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FA02A-F259-49A0-8329-EBD0106E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898B-28D2-4364-B926-91002A9AC0F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46F22-F795-49F4-A925-38EB534B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30EF8-3A0D-4756-A15B-CA0B1E26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59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AC48-0572-4260-8CB8-FF10B298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2B6856-E19E-44C1-8468-C02C614AD2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DE9AD-3826-4A27-ABB2-8BF68E282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6D737-E9B1-4B56-A70F-A5D530F1C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7898B-28D2-4364-B926-91002A9AC0F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7CE4C-60AA-4D7D-BB34-AC566C8B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FBF5-0E25-4AA1-8D51-E241F609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25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D21843-DDA5-4E2D-B2B2-F5537542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E1035-0345-46F1-85E3-199D2F476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B0D1D-8BC7-4C1B-A91F-0D4E37EAC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7898B-28D2-4364-B926-91002A9AC0F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79C26-FE10-4F81-9134-AFE1E3161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D4F39-8E1D-4097-BC41-90ED4519D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6A74-0E73-4560-BB4C-61A4370E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0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57E67CA-3CB3-4395-8AFA-AD75CA46D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27" y="2503725"/>
            <a:ext cx="2466975" cy="1847850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634D625-6B23-411D-A6BE-67EB5D3EB018}"/>
              </a:ext>
            </a:extLst>
          </p:cNvPr>
          <p:cNvSpPr/>
          <p:nvPr/>
        </p:nvSpPr>
        <p:spPr>
          <a:xfrm>
            <a:off x="6096000" y="240814"/>
            <a:ext cx="5763066" cy="6376371"/>
          </a:xfrm>
          <a:custGeom>
            <a:avLst/>
            <a:gdLst>
              <a:gd name="connsiteX0" fmla="*/ 3 w 5031119"/>
              <a:gd name="connsiteY0" fmla="*/ 0 h 6284982"/>
              <a:gd name="connsiteX1" fmla="*/ 5031119 w 5031119"/>
              <a:gd name="connsiteY1" fmla="*/ 0 h 6284982"/>
              <a:gd name="connsiteX2" fmla="*/ 5031119 w 5031119"/>
              <a:gd name="connsiteY2" fmla="*/ 6284982 h 6284982"/>
              <a:gd name="connsiteX3" fmla="*/ 0 w 5031119"/>
              <a:gd name="connsiteY3" fmla="*/ 6284982 h 6284982"/>
              <a:gd name="connsiteX4" fmla="*/ 20799 w 5031119"/>
              <a:gd name="connsiteY4" fmla="*/ 6273092 h 6284982"/>
              <a:gd name="connsiteX5" fmla="*/ 1324278 w 5031119"/>
              <a:gd name="connsiteY5" fmla="*/ 3659911 h 6284982"/>
              <a:gd name="connsiteX6" fmla="*/ 1327043 w 5031119"/>
              <a:gd name="connsiteY6" fmla="*/ 3622103 h 6284982"/>
              <a:gd name="connsiteX7" fmla="*/ 1772228 w 5031119"/>
              <a:gd name="connsiteY7" fmla="*/ 3157311 h 6284982"/>
              <a:gd name="connsiteX8" fmla="*/ 1332392 w 5031119"/>
              <a:gd name="connsiteY8" fmla="*/ 2736029 h 6284982"/>
              <a:gd name="connsiteX9" fmla="*/ 1324278 w 5031119"/>
              <a:gd name="connsiteY9" fmla="*/ 2625069 h 6284982"/>
              <a:gd name="connsiteX10" fmla="*/ 20799 w 5031119"/>
              <a:gd name="connsiteY10" fmla="*/ 11888 h 6284982"/>
              <a:gd name="connsiteX11" fmla="*/ 3 w 5031119"/>
              <a:gd name="connsiteY11" fmla="*/ 0 h 628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31119" h="6284982">
                <a:moveTo>
                  <a:pt x="3" y="0"/>
                </a:moveTo>
                <a:lnTo>
                  <a:pt x="5031119" y="0"/>
                </a:lnTo>
                <a:lnTo>
                  <a:pt x="5031119" y="6284982"/>
                </a:lnTo>
                <a:lnTo>
                  <a:pt x="0" y="6284982"/>
                </a:lnTo>
                <a:lnTo>
                  <a:pt x="20799" y="6273092"/>
                </a:lnTo>
                <a:cubicBezTo>
                  <a:pt x="703937" y="5821781"/>
                  <a:pt x="1208749" y="4840887"/>
                  <a:pt x="1324278" y="3659911"/>
                </a:cubicBezTo>
                <a:lnTo>
                  <a:pt x="1327043" y="3622103"/>
                </a:lnTo>
                <a:lnTo>
                  <a:pt x="1772228" y="3157311"/>
                </a:lnTo>
                <a:lnTo>
                  <a:pt x="1332392" y="2736029"/>
                </a:lnTo>
                <a:lnTo>
                  <a:pt x="1324278" y="2625069"/>
                </a:lnTo>
                <a:cubicBezTo>
                  <a:pt x="1208749" y="1444095"/>
                  <a:pt x="703937" y="463200"/>
                  <a:pt x="20799" y="11888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6">
              <a:lumMod val="75000"/>
              <a:alpha val="53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78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003385-E3A0-47D2-91BC-4CE1DF525D78}"/>
              </a:ext>
            </a:extLst>
          </p:cNvPr>
          <p:cNvGrpSpPr/>
          <p:nvPr/>
        </p:nvGrpSpPr>
        <p:grpSpPr>
          <a:xfrm>
            <a:off x="658113" y="310195"/>
            <a:ext cx="5488852" cy="6237607"/>
            <a:chOff x="418692" y="311974"/>
            <a:chExt cx="5791166" cy="6315577"/>
          </a:xfrm>
        </p:grpSpPr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7C5784DA-3285-4BD4-A555-ADEE04280599}"/>
                </a:ext>
              </a:extLst>
            </p:cNvPr>
            <p:cNvSpPr/>
            <p:nvPr/>
          </p:nvSpPr>
          <p:spPr>
            <a:xfrm rot="18880562">
              <a:off x="1637015" y="1444991"/>
              <a:ext cx="3839511" cy="4444691"/>
            </a:xfrm>
            <a:prstGeom prst="halfFrame">
              <a:avLst>
                <a:gd name="adj1" fmla="val 22325"/>
                <a:gd name="adj2" fmla="val 20837"/>
              </a:avLst>
            </a:prstGeom>
            <a:solidFill>
              <a:schemeClr val="bg2">
                <a:lumMod val="25000"/>
                <a:alpha val="6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F30AFF33-84F8-4BA5-AC75-4045CB3AF2AC}"/>
                </a:ext>
              </a:extLst>
            </p:cNvPr>
            <p:cNvSpPr/>
            <p:nvPr/>
          </p:nvSpPr>
          <p:spPr>
            <a:xfrm rot="7988715">
              <a:off x="929889" y="1325123"/>
              <a:ext cx="4215419" cy="4432737"/>
            </a:xfrm>
            <a:prstGeom prst="halfFrame">
              <a:avLst>
                <a:gd name="adj1" fmla="val 22325"/>
                <a:gd name="adj2" fmla="val 20837"/>
              </a:avLst>
            </a:prstGeom>
            <a:solidFill>
              <a:schemeClr val="bg2">
                <a:lumMod val="25000"/>
                <a:alpha val="6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477A1F2-B099-4E7E-ACCB-88FD8D785042}"/>
                </a:ext>
              </a:extLst>
            </p:cNvPr>
            <p:cNvSpPr/>
            <p:nvPr/>
          </p:nvSpPr>
          <p:spPr>
            <a:xfrm rot="21508153">
              <a:off x="3356181" y="311974"/>
              <a:ext cx="2853677" cy="6312846"/>
            </a:xfrm>
            <a:custGeom>
              <a:avLst/>
              <a:gdLst>
                <a:gd name="connsiteX0" fmla="*/ 0 w 2853677"/>
                <a:gd name="connsiteY0" fmla="*/ 0 h 6312846"/>
                <a:gd name="connsiteX1" fmla="*/ 2836727 w 2853677"/>
                <a:gd name="connsiteY1" fmla="*/ 2717066 h 6312846"/>
                <a:gd name="connsiteX2" fmla="*/ 2847334 w 2853677"/>
                <a:gd name="connsiteY2" fmla="*/ 2862114 h 6312846"/>
                <a:gd name="connsiteX3" fmla="*/ 2853677 w 2853677"/>
                <a:gd name="connsiteY3" fmla="*/ 3123527 h 6312846"/>
                <a:gd name="connsiteX4" fmla="*/ 2847334 w 2853677"/>
                <a:gd name="connsiteY4" fmla="*/ 3384940 h 6312846"/>
                <a:gd name="connsiteX5" fmla="*/ 2831378 w 2853677"/>
                <a:gd name="connsiteY5" fmla="*/ 3603140 h 6312846"/>
                <a:gd name="connsiteX6" fmla="*/ 235975 w 2853677"/>
                <a:gd name="connsiteY6" fmla="*/ 6312846 h 6312846"/>
                <a:gd name="connsiteX7" fmla="*/ 184935 w 2853677"/>
                <a:gd name="connsiteY7" fmla="*/ 4947404 h 6312846"/>
                <a:gd name="connsiteX8" fmla="*/ 1934290 w 2853677"/>
                <a:gd name="connsiteY8" fmla="*/ 3121007 h 6312846"/>
                <a:gd name="connsiteX9" fmla="*/ 49170 w 2853677"/>
                <a:gd name="connsiteY9" fmla="*/ 1315407 h 6312846"/>
                <a:gd name="connsiteX10" fmla="*/ 0 w 2853677"/>
                <a:gd name="connsiteY10" fmla="*/ 0 h 63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53677" h="6312846">
                  <a:moveTo>
                    <a:pt x="0" y="0"/>
                  </a:moveTo>
                  <a:lnTo>
                    <a:pt x="2836727" y="2717066"/>
                  </a:lnTo>
                  <a:lnTo>
                    <a:pt x="2847334" y="2862114"/>
                  </a:lnTo>
                  <a:cubicBezTo>
                    <a:pt x="2851537" y="2948391"/>
                    <a:pt x="2853677" y="3035569"/>
                    <a:pt x="2853677" y="3123527"/>
                  </a:cubicBezTo>
                  <a:cubicBezTo>
                    <a:pt x="2853677" y="3211485"/>
                    <a:pt x="2851537" y="3298663"/>
                    <a:pt x="2847334" y="3384940"/>
                  </a:cubicBezTo>
                  <a:lnTo>
                    <a:pt x="2831378" y="3603140"/>
                  </a:lnTo>
                  <a:lnTo>
                    <a:pt x="235975" y="6312846"/>
                  </a:lnTo>
                  <a:lnTo>
                    <a:pt x="184935" y="4947404"/>
                  </a:lnTo>
                  <a:lnTo>
                    <a:pt x="1934290" y="3121007"/>
                  </a:lnTo>
                  <a:lnTo>
                    <a:pt x="49170" y="1315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57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78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9452BDB-30CD-4721-A109-8620A3761BAD}"/>
                </a:ext>
              </a:extLst>
            </p:cNvPr>
            <p:cNvSpPr/>
            <p:nvPr/>
          </p:nvSpPr>
          <p:spPr>
            <a:xfrm rot="10800000">
              <a:off x="418692" y="314705"/>
              <a:ext cx="2853677" cy="6312846"/>
            </a:xfrm>
            <a:custGeom>
              <a:avLst/>
              <a:gdLst>
                <a:gd name="connsiteX0" fmla="*/ 0 w 2853677"/>
                <a:gd name="connsiteY0" fmla="*/ 0 h 6312846"/>
                <a:gd name="connsiteX1" fmla="*/ 2836727 w 2853677"/>
                <a:gd name="connsiteY1" fmla="*/ 2717066 h 6312846"/>
                <a:gd name="connsiteX2" fmla="*/ 2847334 w 2853677"/>
                <a:gd name="connsiteY2" fmla="*/ 2862114 h 6312846"/>
                <a:gd name="connsiteX3" fmla="*/ 2853677 w 2853677"/>
                <a:gd name="connsiteY3" fmla="*/ 3123527 h 6312846"/>
                <a:gd name="connsiteX4" fmla="*/ 2847334 w 2853677"/>
                <a:gd name="connsiteY4" fmla="*/ 3384940 h 6312846"/>
                <a:gd name="connsiteX5" fmla="*/ 2831378 w 2853677"/>
                <a:gd name="connsiteY5" fmla="*/ 3603140 h 6312846"/>
                <a:gd name="connsiteX6" fmla="*/ 235975 w 2853677"/>
                <a:gd name="connsiteY6" fmla="*/ 6312846 h 6312846"/>
                <a:gd name="connsiteX7" fmla="*/ 184935 w 2853677"/>
                <a:gd name="connsiteY7" fmla="*/ 4947404 h 6312846"/>
                <a:gd name="connsiteX8" fmla="*/ 1934290 w 2853677"/>
                <a:gd name="connsiteY8" fmla="*/ 3121007 h 6312846"/>
                <a:gd name="connsiteX9" fmla="*/ 49170 w 2853677"/>
                <a:gd name="connsiteY9" fmla="*/ 1315407 h 6312846"/>
                <a:gd name="connsiteX10" fmla="*/ 0 w 2853677"/>
                <a:gd name="connsiteY10" fmla="*/ 0 h 63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53677" h="6312846">
                  <a:moveTo>
                    <a:pt x="0" y="0"/>
                  </a:moveTo>
                  <a:lnTo>
                    <a:pt x="2836727" y="2717066"/>
                  </a:lnTo>
                  <a:lnTo>
                    <a:pt x="2847334" y="2862114"/>
                  </a:lnTo>
                  <a:cubicBezTo>
                    <a:pt x="2851537" y="2948391"/>
                    <a:pt x="2853677" y="3035569"/>
                    <a:pt x="2853677" y="3123527"/>
                  </a:cubicBezTo>
                  <a:cubicBezTo>
                    <a:pt x="2853677" y="3211485"/>
                    <a:pt x="2851537" y="3298663"/>
                    <a:pt x="2847334" y="3384940"/>
                  </a:cubicBezTo>
                  <a:lnTo>
                    <a:pt x="2831378" y="3603140"/>
                  </a:lnTo>
                  <a:lnTo>
                    <a:pt x="235975" y="6312846"/>
                  </a:lnTo>
                  <a:lnTo>
                    <a:pt x="184935" y="4947404"/>
                  </a:lnTo>
                  <a:lnTo>
                    <a:pt x="1934290" y="3121007"/>
                  </a:lnTo>
                  <a:lnTo>
                    <a:pt x="49170" y="1315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57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778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469AE18-97D4-4BC1-B84C-C9A9965409E1}"/>
              </a:ext>
            </a:extLst>
          </p:cNvPr>
          <p:cNvSpPr txBox="1"/>
          <p:nvPr/>
        </p:nvSpPr>
        <p:spPr>
          <a:xfrm>
            <a:off x="7454237" y="1095996"/>
            <a:ext cx="4553716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50800" h="234950" prst="divot"/>
            </a:sp3d>
          </a:bodyPr>
          <a:lstStyle/>
          <a:p>
            <a:pPr algn="ctr"/>
            <a:r>
              <a:rPr lang="bn-I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4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CC433905-F6A0-4177-91AF-D4128DB19913}"/>
              </a:ext>
            </a:extLst>
          </p:cNvPr>
          <p:cNvSpPr txBox="1"/>
          <p:nvPr/>
        </p:nvSpPr>
        <p:spPr>
          <a:xfrm>
            <a:off x="2560453" y="411130"/>
            <a:ext cx="6701534" cy="70788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 আরও কয়েকটি ধর্মীয় উৎসব </a:t>
            </a:r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53149-CD22-47B5-9F85-CE616F23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472" y="1592590"/>
            <a:ext cx="3763756" cy="2519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92FEB2-E670-4E59-B12A-57B645C1E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772" y="1611117"/>
            <a:ext cx="3740091" cy="245053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23CDA-1761-4E7C-90A6-1A28E7CCE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4122" y="1599667"/>
            <a:ext cx="3763756" cy="24734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D87037-C8CC-4F26-A8EC-67CF24DE38CD}"/>
              </a:ext>
            </a:extLst>
          </p:cNvPr>
          <p:cNvSpPr txBox="1"/>
          <p:nvPr/>
        </p:nvSpPr>
        <p:spPr>
          <a:xfrm>
            <a:off x="731651" y="4585399"/>
            <a:ext cx="218399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শব-ই-বরাত 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69267-FE37-4A35-9047-2CC70C400828}"/>
              </a:ext>
            </a:extLst>
          </p:cNvPr>
          <p:cNvSpPr txBox="1"/>
          <p:nvPr/>
        </p:nvSpPr>
        <p:spPr>
          <a:xfrm>
            <a:off x="4863471" y="4644393"/>
            <a:ext cx="218399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শব-ই-ক্বদর 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F846A-EAD3-4FB5-81D2-DB44E7570453}"/>
              </a:ext>
            </a:extLst>
          </p:cNvPr>
          <p:cNvSpPr txBox="1"/>
          <p:nvPr/>
        </p:nvSpPr>
        <p:spPr>
          <a:xfrm>
            <a:off x="8427860" y="4644393"/>
            <a:ext cx="3209913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ঈদ-ই-মিলাদুন্নবি 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23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80A690-43D6-4475-BAB9-1A3C394F685F}"/>
              </a:ext>
            </a:extLst>
          </p:cNvPr>
          <p:cNvSpPr txBox="1"/>
          <p:nvPr/>
        </p:nvSpPr>
        <p:spPr>
          <a:xfrm>
            <a:off x="4193953" y="368909"/>
            <a:ext cx="3724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হিন্দুদের ধর্মীয় উৎসব 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F5F63-EB8D-4C59-9A4D-20F045287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202" y="1172659"/>
            <a:ext cx="3724751" cy="20579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FE7842-543E-4968-8C64-CDA261B00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5" r="14155"/>
          <a:stretch/>
        </p:blipFill>
        <p:spPr>
          <a:xfrm>
            <a:off x="4332943" y="2529861"/>
            <a:ext cx="3526113" cy="20579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3CB61-20EC-46CB-AF08-652EC445B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8046" y="3390156"/>
            <a:ext cx="3452170" cy="20984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7DFF86-85BE-4838-BB44-EFDC1AD3AA18}"/>
              </a:ext>
            </a:extLst>
          </p:cNvPr>
          <p:cNvSpPr/>
          <p:nvPr/>
        </p:nvSpPr>
        <p:spPr>
          <a:xfrm>
            <a:off x="5009093" y="1284968"/>
            <a:ext cx="4929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3600" dirty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হিন্দুদের প্রধান পূজাগুলো হচ্ছে -  </a:t>
            </a:r>
            <a:endParaRPr lang="en-US" sz="36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682AE-4C36-41EA-9429-A06FF37871C7}"/>
              </a:ext>
            </a:extLst>
          </p:cNvPr>
          <p:cNvSpPr txBox="1"/>
          <p:nvPr/>
        </p:nvSpPr>
        <p:spPr>
          <a:xfrm>
            <a:off x="753526" y="36084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দুর্গাপূজা  </a:t>
            </a:r>
            <a:endParaRPr lang="en-US" sz="4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ADED24-B3B1-4C0E-A5FF-424432422763}"/>
              </a:ext>
            </a:extLst>
          </p:cNvPr>
          <p:cNvSpPr txBox="1"/>
          <p:nvPr/>
        </p:nvSpPr>
        <p:spPr>
          <a:xfrm>
            <a:off x="4606820" y="5138578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সরস্বতীপূজা  </a:t>
            </a:r>
            <a:endParaRPr lang="en-US" sz="4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D7E3B-B32D-4DFF-8799-120911E18C8C}"/>
              </a:ext>
            </a:extLst>
          </p:cNvPr>
          <p:cNvSpPr txBox="1"/>
          <p:nvPr/>
        </p:nvSpPr>
        <p:spPr>
          <a:xfrm>
            <a:off x="8561300" y="5594799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লক্ষ্মীপূজা  </a:t>
            </a:r>
            <a:endParaRPr lang="en-US" sz="4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33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A2B57C-10D8-44E2-A598-EB592DE442B4}"/>
              </a:ext>
            </a:extLst>
          </p:cNvPr>
          <p:cNvSpPr/>
          <p:nvPr/>
        </p:nvSpPr>
        <p:spPr>
          <a:xfrm>
            <a:off x="689132" y="1444829"/>
            <a:ext cx="99189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কালী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পুজা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গণেশ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পুজা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শিব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পুজা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মনসা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পুজা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কৃষ্ণ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পুজা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চন্ডী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পুজা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পুজা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বারোর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পুজা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হোলি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দোল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উৎসবে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মেতে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D9013-A40B-4ABF-9A15-A01ECF557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4" y="888856"/>
            <a:ext cx="4949372" cy="3293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0469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833DFF-510A-4B55-AB69-4A65BF276A39}"/>
              </a:ext>
            </a:extLst>
          </p:cNvPr>
          <p:cNvSpPr txBox="1"/>
          <p:nvPr/>
        </p:nvSpPr>
        <p:spPr>
          <a:xfrm>
            <a:off x="1633892" y="4221677"/>
            <a:ext cx="10122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মন্দিরে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পূজায়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নাড়ু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শিশুরা নানা ধরনের খেলা ও আনন্দে মেতে উঠে। 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65920E-A71A-4C01-A3F4-A28024136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40" y="341307"/>
            <a:ext cx="4547811" cy="341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0A9252-EF8D-40AD-A324-2D7D673D58B7}"/>
              </a:ext>
            </a:extLst>
          </p:cNvPr>
          <p:cNvSpPr/>
          <p:nvPr/>
        </p:nvSpPr>
        <p:spPr>
          <a:xfrm>
            <a:off x="238871" y="3429000"/>
            <a:ext cx="3433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পুজার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হিন্দুরা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3641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ADE301F7-E954-42E9-9330-637882E159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568056"/>
              </p:ext>
            </p:extLst>
          </p:nvPr>
        </p:nvGraphicFramePr>
        <p:xfrm>
          <a:off x="1174642" y="2901154"/>
          <a:ext cx="9918916" cy="3208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9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5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9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7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7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6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1FBDF27-A340-4DE3-B960-AAF87E785A4B}"/>
              </a:ext>
            </a:extLst>
          </p:cNvPr>
          <p:cNvSpPr txBox="1"/>
          <p:nvPr/>
        </p:nvSpPr>
        <p:spPr>
          <a:xfrm>
            <a:off x="1174642" y="2807971"/>
            <a:ext cx="495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উৎসব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CD75B-E468-4769-A99B-85C5893243E3}"/>
              </a:ext>
            </a:extLst>
          </p:cNvPr>
          <p:cNvSpPr txBox="1"/>
          <p:nvPr/>
        </p:nvSpPr>
        <p:spPr>
          <a:xfrm>
            <a:off x="7092043" y="2807971"/>
            <a:ext cx="488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হিন্দুদের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উৎসব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F43E99-61ED-4D10-88A5-879A2A139616}"/>
              </a:ext>
            </a:extLst>
          </p:cNvPr>
          <p:cNvSpPr/>
          <p:nvPr/>
        </p:nvSpPr>
        <p:spPr>
          <a:xfrm>
            <a:off x="1095213" y="748144"/>
            <a:ext cx="99189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হিন্দুদের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553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gs1.png">
            <a:extLst>
              <a:ext uri="{FF2B5EF4-FFF2-40B4-BE49-F238E27FC236}">
                <a16:creationId xmlns:a16="http://schemas.microsoft.com/office/drawing/2014/main" id="{49C2E125-EA3D-44D5-8013-2F3C5DFF5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9286"/>
            <a:ext cx="4864522" cy="591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73C038-0955-450B-BF6F-26AAB9E7FD46}"/>
              </a:ext>
            </a:extLst>
          </p:cNvPr>
          <p:cNvSpPr txBox="1"/>
          <p:nvPr/>
        </p:nvSpPr>
        <p:spPr>
          <a:xfrm>
            <a:off x="779190" y="2501227"/>
            <a:ext cx="46346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normalizeH="0" baseline="0" noProof="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600" b="1" kern="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ঠ্যবই</a:t>
            </a:r>
            <a:r>
              <a:rPr lang="en-US" sz="3600" b="1" kern="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kern="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3600" b="1" kern="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b="1" kern="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3600" b="1" kern="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kumimoji="0" lang="en-US" sz="3600" b="1" i="0" u="none" strike="noStrike" kern="0" normalizeH="0" baseline="0" noProof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57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6540CB-CF54-484C-8258-66F9EEE89FC1}"/>
              </a:ext>
            </a:extLst>
          </p:cNvPr>
          <p:cNvSpPr txBox="1"/>
          <p:nvPr/>
        </p:nvSpPr>
        <p:spPr>
          <a:xfrm>
            <a:off x="10190331" y="282386"/>
            <a:ext cx="18433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3600" b="1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3600" b="1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A9079A8-F83D-4E0E-8F0F-6C762AF898B0}"/>
              </a:ext>
            </a:extLst>
          </p:cNvPr>
          <p:cNvSpPr txBox="1"/>
          <p:nvPr/>
        </p:nvSpPr>
        <p:spPr>
          <a:xfrm>
            <a:off x="1312178" y="453584"/>
            <a:ext cx="836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 দুইটি প্রধান ধর্মীয় উৎস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06D36C-FD5C-4CC7-BEE8-FCB276B3D253}"/>
              </a:ext>
            </a:extLst>
          </p:cNvPr>
          <p:cNvSpPr/>
          <p:nvPr/>
        </p:nvSpPr>
        <p:spPr>
          <a:xfrm>
            <a:off x="2005046" y="1079773"/>
            <a:ext cx="579289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ঈদুল ফিতর ও ঈদুল আযহা।</a:t>
            </a:r>
            <a:endParaRPr lang="en-US" sz="3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6B1C83-189D-4379-876E-823DC8DB680C}"/>
              </a:ext>
            </a:extLst>
          </p:cNvPr>
          <p:cNvSpPr/>
          <p:nvPr/>
        </p:nvSpPr>
        <p:spPr>
          <a:xfrm>
            <a:off x="1312178" y="1719102"/>
            <a:ext cx="685936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প্রধান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 নাম কি?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28AFD89E-5616-4743-ADDA-F082647222D5}"/>
              </a:ext>
            </a:extLst>
          </p:cNvPr>
          <p:cNvSpPr txBox="1"/>
          <p:nvPr/>
        </p:nvSpPr>
        <p:spPr>
          <a:xfrm>
            <a:off x="1908655" y="2413997"/>
            <a:ext cx="688291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দূর্গাপূজা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সরস্বতী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ল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ক্ষ্মী</a:t>
            </a:r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পূজা।</a:t>
            </a:r>
            <a:endParaRPr lang="en-US" sz="3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146F06-5092-4F68-931A-76387C3645FF}"/>
              </a:ext>
            </a:extLst>
          </p:cNvPr>
          <p:cNvSpPr/>
          <p:nvPr/>
        </p:nvSpPr>
        <p:spPr>
          <a:xfrm>
            <a:off x="1284383" y="3105834"/>
            <a:ext cx="824456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EC8C0C-00F4-4D94-A92A-7B53A275003C}"/>
              </a:ext>
            </a:extLst>
          </p:cNvPr>
          <p:cNvSpPr/>
          <p:nvPr/>
        </p:nvSpPr>
        <p:spPr>
          <a:xfrm>
            <a:off x="2005045" y="3653050"/>
            <a:ext cx="740021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খ্রীষ্ট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BBE90A-C4FE-487F-B39D-7E92073A8FA4}"/>
              </a:ext>
            </a:extLst>
          </p:cNvPr>
          <p:cNvSpPr/>
          <p:nvPr/>
        </p:nvSpPr>
        <p:spPr>
          <a:xfrm>
            <a:off x="1312178" y="4224261"/>
            <a:ext cx="5582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শব-ই-বরাত কাদের উৎসব?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1AA2C8-5898-4D55-B8E5-76765359F45C}"/>
              </a:ext>
            </a:extLst>
          </p:cNvPr>
          <p:cNvSpPr txBox="1"/>
          <p:nvPr/>
        </p:nvSpPr>
        <p:spPr>
          <a:xfrm>
            <a:off x="2016938" y="4774127"/>
            <a:ext cx="498281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মুসলমানদের উৎসব।</a:t>
            </a:r>
            <a:endParaRPr lang="en-US" sz="3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AD4F75-88ED-41FD-9EDF-4C96A3F6A92B}"/>
              </a:ext>
            </a:extLst>
          </p:cNvPr>
          <p:cNvSpPr txBox="1"/>
          <p:nvPr/>
        </p:nvSpPr>
        <p:spPr>
          <a:xfrm>
            <a:off x="1284383" y="5308852"/>
            <a:ext cx="688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হিন্দুধর্মের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পূজা করে?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715E03-B510-4B4B-AFDA-AD2062D86EC2}"/>
              </a:ext>
            </a:extLst>
          </p:cNvPr>
          <p:cNvSpPr/>
          <p:nvPr/>
        </p:nvSpPr>
        <p:spPr>
          <a:xfrm>
            <a:off x="2005045" y="5843577"/>
            <a:ext cx="432318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/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মন্দিরে পূজা করে।</a:t>
            </a:r>
            <a:endParaRPr lang="en-US" sz="3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56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2E03C3-C712-40BB-8A57-96061A46ABFC}"/>
              </a:ext>
            </a:extLst>
          </p:cNvPr>
          <p:cNvSpPr txBox="1"/>
          <p:nvPr/>
        </p:nvSpPr>
        <p:spPr>
          <a:xfrm>
            <a:off x="4770581" y="1486839"/>
            <a:ext cx="265083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</a:bodyPr>
          <a:lstStyle/>
          <a:p>
            <a:r>
              <a:rPr lang="en-US" sz="5400" b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0A8A6F-AF3F-4F2C-94A7-D7C260192B7B}"/>
              </a:ext>
            </a:extLst>
          </p:cNvPr>
          <p:cNvSpPr txBox="1"/>
          <p:nvPr/>
        </p:nvSpPr>
        <p:spPr>
          <a:xfrm>
            <a:off x="2151031" y="3429000"/>
            <a:ext cx="853150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/>
              <a:lightRig rig="threePt" dir="t"/>
            </a:scene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16388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321667-11E2-4198-8E26-BAC6473AB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18" y="280830"/>
            <a:ext cx="9517880" cy="543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8A3E05-11D6-45FE-9546-A793702D701F}"/>
              </a:ext>
            </a:extLst>
          </p:cNvPr>
          <p:cNvSpPr txBox="1"/>
          <p:nvPr/>
        </p:nvSpPr>
        <p:spPr>
          <a:xfrm>
            <a:off x="2621026" y="5128601"/>
            <a:ext cx="7352063" cy="1182035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119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bn-IN" sz="4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অসংখ্য ধন্যবাদ</a:t>
            </a:r>
            <a:endParaRPr lang="en-US" sz="4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51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2.22222E-6 L 3.75E-6 -0.07222 " pathEditMode="relative" rAng="0" ptsTypes="AA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57C7F0-AABD-4574-B68E-E944B5125167}"/>
              </a:ext>
            </a:extLst>
          </p:cNvPr>
          <p:cNvSpPr txBox="1"/>
          <p:nvPr/>
        </p:nvSpPr>
        <p:spPr>
          <a:xfrm>
            <a:off x="4777776" y="474235"/>
            <a:ext cx="3092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62BA09-6977-4E16-8B2D-35D2E777B50D}"/>
              </a:ext>
            </a:extLst>
          </p:cNvPr>
          <p:cNvSpPr/>
          <p:nvPr/>
        </p:nvSpPr>
        <p:spPr>
          <a:xfrm>
            <a:off x="5820229" y="1484788"/>
            <a:ext cx="6371771" cy="356911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-৩য়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বিষয়-বাংলাদেশ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২ (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05B9B-6386-4EF6-B45F-BBE1DE05A3AB}"/>
              </a:ext>
            </a:extLst>
          </p:cNvPr>
          <p:cNvSpPr txBox="1"/>
          <p:nvPr/>
        </p:nvSpPr>
        <p:spPr>
          <a:xfrm>
            <a:off x="338748" y="2176736"/>
            <a:ext cx="5102265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মাকসুদা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এস,এম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B52643-D8E0-4C2E-8307-F69DE2F2E98C}"/>
              </a:ext>
            </a:extLst>
          </p:cNvPr>
          <p:cNvCxnSpPr/>
          <p:nvPr/>
        </p:nvCxnSpPr>
        <p:spPr>
          <a:xfrm>
            <a:off x="5239657" y="1484788"/>
            <a:ext cx="0" cy="30291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BC405B-9E0B-4450-B3E2-BFDA9D565B35}"/>
              </a:ext>
            </a:extLst>
          </p:cNvPr>
          <p:cNvCxnSpPr/>
          <p:nvPr/>
        </p:nvCxnSpPr>
        <p:spPr>
          <a:xfrm>
            <a:off x="5392057" y="1637188"/>
            <a:ext cx="0" cy="30291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DC2746-01FC-4551-A795-91A843ECD5D0}"/>
              </a:ext>
            </a:extLst>
          </p:cNvPr>
          <p:cNvCxnSpPr/>
          <p:nvPr/>
        </p:nvCxnSpPr>
        <p:spPr>
          <a:xfrm>
            <a:off x="5544457" y="1789588"/>
            <a:ext cx="0" cy="30291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436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A19314-543C-43B7-B44C-BBE2074D0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2" r="9802"/>
          <a:stretch/>
        </p:blipFill>
        <p:spPr>
          <a:xfrm>
            <a:off x="608387" y="3771423"/>
            <a:ext cx="3510081" cy="2444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16F57-8348-4FDB-B97E-FC07884B9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r="6406"/>
          <a:stretch/>
        </p:blipFill>
        <p:spPr>
          <a:xfrm>
            <a:off x="7891893" y="3621757"/>
            <a:ext cx="3592144" cy="2535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163E48-1EE5-4DD1-852F-AE29204B9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r="9036"/>
          <a:stretch/>
        </p:blipFill>
        <p:spPr>
          <a:xfrm>
            <a:off x="7891893" y="540951"/>
            <a:ext cx="3592144" cy="24678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E625ED-DD05-4478-AB18-28110DCAF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" r="8625"/>
          <a:stretch/>
        </p:blipFill>
        <p:spPr>
          <a:xfrm>
            <a:off x="557613" y="540951"/>
            <a:ext cx="3749090" cy="25456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88CC0F-2AA4-402B-8DE6-B548A4786CC2}"/>
              </a:ext>
            </a:extLst>
          </p:cNvPr>
          <p:cNvSpPr txBox="1"/>
          <p:nvPr/>
        </p:nvSpPr>
        <p:spPr>
          <a:xfrm>
            <a:off x="4188547" y="3101807"/>
            <a:ext cx="3268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 করে দেখ।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C79B6-3352-40AB-8331-7611FCA9DF69}"/>
              </a:ext>
            </a:extLst>
          </p:cNvPr>
          <p:cNvSpPr txBox="1"/>
          <p:nvPr/>
        </p:nvSpPr>
        <p:spPr>
          <a:xfrm rot="41861">
            <a:off x="4406502" y="3168789"/>
            <a:ext cx="2937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1F98D8-45E6-470D-9976-94057FAC5F73}"/>
              </a:ext>
            </a:extLst>
          </p:cNvPr>
          <p:cNvSpPr txBox="1"/>
          <p:nvPr/>
        </p:nvSpPr>
        <p:spPr>
          <a:xfrm rot="58527">
            <a:off x="4412010" y="3111200"/>
            <a:ext cx="29017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এবার বলত আজকের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কি হতে পারে?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23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r: 4 Points 8">
            <a:extLst>
              <a:ext uri="{FF2B5EF4-FFF2-40B4-BE49-F238E27FC236}">
                <a16:creationId xmlns:a16="http://schemas.microsoft.com/office/drawing/2014/main" id="{3212ABF3-468C-4D12-8E2A-75F14C35B6AE}"/>
              </a:ext>
            </a:extLst>
          </p:cNvPr>
          <p:cNvSpPr/>
          <p:nvPr/>
        </p:nvSpPr>
        <p:spPr>
          <a:xfrm>
            <a:off x="2362593" y="2451821"/>
            <a:ext cx="996074" cy="892259"/>
          </a:xfrm>
          <a:prstGeom prst="star4">
            <a:avLst>
              <a:gd name="adj" fmla="val 976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8E3D2E-6C06-4E93-A52A-A6E3E0025B03}"/>
              </a:ext>
            </a:extLst>
          </p:cNvPr>
          <p:cNvSpPr txBox="1"/>
          <p:nvPr/>
        </p:nvSpPr>
        <p:spPr>
          <a:xfrm>
            <a:off x="3963152" y="712870"/>
            <a:ext cx="3990195" cy="1200329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sp3d>
            <a:bevelT w="158750" h="152400" prst="relaxedInset"/>
            <a:bevelB w="152400" h="146050" prst="softRound"/>
          </a:sp3d>
        </p:spPr>
        <p:txBody>
          <a:bodyPr wrap="none" rtlCol="0">
            <a:spAutoFit/>
            <a:sp3d extrusionH="57150">
              <a:bevelT w="114300" h="114300" prst="convex"/>
              <a:bevelB w="114300" h="114300" prst="relaxedInset"/>
            </a:sp3d>
          </a:bodyPr>
          <a:lstStyle/>
          <a:p>
            <a:r>
              <a:rPr 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EC144-962A-4408-8BB0-EF96C7458808}"/>
              </a:ext>
            </a:extLst>
          </p:cNvPr>
          <p:cNvSpPr txBox="1"/>
          <p:nvPr/>
        </p:nvSpPr>
        <p:spPr>
          <a:xfrm>
            <a:off x="3465692" y="2544007"/>
            <a:ext cx="5260615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10571B-4B60-494B-B830-5B254A326B01}"/>
              </a:ext>
            </a:extLst>
          </p:cNvPr>
          <p:cNvSpPr/>
          <p:nvPr/>
        </p:nvSpPr>
        <p:spPr>
          <a:xfrm>
            <a:off x="2698955" y="2772697"/>
            <a:ext cx="323350" cy="318346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5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E05429-0A6D-4116-A6B0-C184CD9401EA}"/>
              </a:ext>
            </a:extLst>
          </p:cNvPr>
          <p:cNvSpPr txBox="1"/>
          <p:nvPr/>
        </p:nvSpPr>
        <p:spPr>
          <a:xfrm>
            <a:off x="4724046" y="379193"/>
            <a:ext cx="299793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/>
              <a:lightRig rig="threePt" dir="t"/>
            </a:scene3d>
            <a:sp3d extrusionH="57150">
              <a:bevelT w="114300" h="114300" prst="softRound"/>
              <a:bevelB w="127000" h="114300" prst="softRound"/>
            </a:sp3d>
          </a:bodyPr>
          <a:lstStyle/>
          <a:p>
            <a:r>
              <a:rPr lang="bn-IN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75D55AA-F240-44E5-A343-0EF0D55EF6BA}"/>
              </a:ext>
            </a:extLst>
          </p:cNvPr>
          <p:cNvSpPr/>
          <p:nvPr/>
        </p:nvSpPr>
        <p:spPr>
          <a:xfrm>
            <a:off x="4336975" y="520337"/>
            <a:ext cx="3241963" cy="87745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EDD4104B-A65D-4A85-BA64-1ECD2A0325BD}"/>
              </a:ext>
            </a:extLst>
          </p:cNvPr>
          <p:cNvSpPr/>
          <p:nvPr/>
        </p:nvSpPr>
        <p:spPr>
          <a:xfrm>
            <a:off x="4623066" y="520337"/>
            <a:ext cx="3241963" cy="87745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A854B-5F7C-412E-8A85-709F910B11F5}"/>
              </a:ext>
            </a:extLst>
          </p:cNvPr>
          <p:cNvSpPr txBox="1"/>
          <p:nvPr/>
        </p:nvSpPr>
        <p:spPr>
          <a:xfrm>
            <a:off x="1471672" y="2561242"/>
            <a:ext cx="9544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বসবাসকারী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	  	  	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২.৩.৩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সহপাঠী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	   	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79493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2">
            <a:extLst>
              <a:ext uri="{FF2B5EF4-FFF2-40B4-BE49-F238E27FC236}">
                <a16:creationId xmlns:a16="http://schemas.microsoft.com/office/drawing/2014/main" id="{9F3A0677-71AB-4329-85BA-47BB07B919B0}"/>
              </a:ext>
            </a:extLst>
          </p:cNvPr>
          <p:cNvSpPr/>
          <p:nvPr/>
        </p:nvSpPr>
        <p:spPr>
          <a:xfrm>
            <a:off x="4384869" y="1882933"/>
            <a:ext cx="3332160" cy="2528365"/>
          </a:xfrm>
          <a:prstGeom prst="diamond">
            <a:avLst/>
          </a:prstGeom>
          <a:solidFill>
            <a:srgbClr val="002060"/>
          </a:solidFill>
          <a:ln w="57150">
            <a:solidFill>
              <a:srgbClr val="7E265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প্রধান ধর্ম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E89F4-FA2B-4C6B-8036-24223D8B48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r="4598"/>
          <a:stretch/>
        </p:blipFill>
        <p:spPr>
          <a:xfrm>
            <a:off x="8234425" y="510941"/>
            <a:ext cx="3071778" cy="2119622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CB2425-09FE-4485-BF5B-D73F9B9EB5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r="6885"/>
          <a:stretch/>
        </p:blipFill>
        <p:spPr>
          <a:xfrm>
            <a:off x="8182210" y="3486228"/>
            <a:ext cx="3071778" cy="2160702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137B35-D9FD-4428-8AAD-324DD8D01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781" r="11187" b="-781"/>
          <a:stretch/>
        </p:blipFill>
        <p:spPr>
          <a:xfrm>
            <a:off x="935777" y="3467113"/>
            <a:ext cx="3071778" cy="2165131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F84E2-E5FD-4F3A-B6E8-C2F2B7419E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13780" r="3700" b="14140"/>
          <a:stretch/>
        </p:blipFill>
        <p:spPr>
          <a:xfrm>
            <a:off x="935778" y="535274"/>
            <a:ext cx="3071777" cy="2119622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C903C7-2BF1-4BEA-8E29-02F3D4902B2A}"/>
              </a:ext>
            </a:extLst>
          </p:cNvPr>
          <p:cNvSpPr txBox="1"/>
          <p:nvPr/>
        </p:nvSpPr>
        <p:spPr>
          <a:xfrm>
            <a:off x="1428546" y="2676284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 ধর্ম 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A32155-0AB2-44E6-BABD-C0B64B8751FC}"/>
              </a:ext>
            </a:extLst>
          </p:cNvPr>
          <p:cNvSpPr txBox="1"/>
          <p:nvPr/>
        </p:nvSpPr>
        <p:spPr>
          <a:xfrm>
            <a:off x="8847968" y="2659559"/>
            <a:ext cx="1844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হিন্দু ধর্ম 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E06A9-A950-441F-9572-943169C8097C}"/>
              </a:ext>
            </a:extLst>
          </p:cNvPr>
          <p:cNvSpPr txBox="1"/>
          <p:nvPr/>
        </p:nvSpPr>
        <p:spPr>
          <a:xfrm>
            <a:off x="8801915" y="5733154"/>
            <a:ext cx="1936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বৌদ্ধ ধর্ম 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9F0129-545D-4573-A01F-564A8158B809}"/>
              </a:ext>
            </a:extLst>
          </p:cNvPr>
          <p:cNvSpPr txBox="1"/>
          <p:nvPr/>
        </p:nvSpPr>
        <p:spPr>
          <a:xfrm>
            <a:off x="1600606" y="5684874"/>
            <a:ext cx="1789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 ধর্ম 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5E61E7-508E-41FE-B413-B3645C47CB2A}"/>
              </a:ext>
            </a:extLst>
          </p:cNvPr>
          <p:cNvSpPr txBox="1"/>
          <p:nvPr/>
        </p:nvSpPr>
        <p:spPr>
          <a:xfrm>
            <a:off x="4796300" y="401649"/>
            <a:ext cx="250929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বলি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766A6B-F474-430D-A406-D9EAD68B7629}"/>
              </a:ext>
            </a:extLst>
          </p:cNvPr>
          <p:cNvCxnSpPr>
            <a:cxnSpLocks/>
          </p:cNvCxnSpPr>
          <p:nvPr/>
        </p:nvCxnSpPr>
        <p:spPr>
          <a:xfrm flipH="1" flipV="1">
            <a:off x="4059770" y="1838157"/>
            <a:ext cx="1195004" cy="57049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C32579-2506-48E2-BD5F-3F8BBF512617}"/>
              </a:ext>
            </a:extLst>
          </p:cNvPr>
          <p:cNvCxnSpPr>
            <a:cxnSpLocks/>
          </p:cNvCxnSpPr>
          <p:nvPr/>
        </p:nvCxnSpPr>
        <p:spPr>
          <a:xfrm>
            <a:off x="6847538" y="3834375"/>
            <a:ext cx="1282698" cy="6855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603080-2718-4EE0-8882-47A4CF07046E}"/>
              </a:ext>
            </a:extLst>
          </p:cNvPr>
          <p:cNvCxnSpPr>
            <a:cxnSpLocks/>
          </p:cNvCxnSpPr>
          <p:nvPr/>
        </p:nvCxnSpPr>
        <p:spPr>
          <a:xfrm flipV="1">
            <a:off x="6828503" y="1717785"/>
            <a:ext cx="1353707" cy="69484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A859667-441A-422E-9487-64E68ACDFA17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4007555" y="3759103"/>
            <a:ext cx="1050903" cy="790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146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9E249DE6-6656-45A1-9E20-35A07D1F9C1A}"/>
              </a:ext>
            </a:extLst>
          </p:cNvPr>
          <p:cNvSpPr/>
          <p:nvPr/>
        </p:nvSpPr>
        <p:spPr>
          <a:xfrm>
            <a:off x="5648631" y="611445"/>
            <a:ext cx="5619137" cy="5317407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7C9BDB5-8E56-410B-8764-22CF07E2DA7A}"/>
              </a:ext>
            </a:extLst>
          </p:cNvPr>
          <p:cNvSpPr/>
          <p:nvPr/>
        </p:nvSpPr>
        <p:spPr>
          <a:xfrm>
            <a:off x="5807790" y="757391"/>
            <a:ext cx="5300817" cy="5025513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১.ধর্মীয় উৎসবে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তোম</a:t>
            </a:r>
            <a:r>
              <a:rPr lang="bn-BD" sz="44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রা বন্ধুদের সাথে কিভাবে আনন্দ ক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bn-BD" sz="44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714BC-6BEB-493B-8A52-4CD9A5B613A0}"/>
              </a:ext>
            </a:extLst>
          </p:cNvPr>
          <p:cNvSpPr txBox="1"/>
          <p:nvPr/>
        </p:nvSpPr>
        <p:spPr>
          <a:xfrm>
            <a:off x="1374275" y="2254485"/>
            <a:ext cx="37678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normalizeH="0" baseline="0" noProof="0" dirty="0" err="1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একক</a:t>
            </a:r>
            <a:r>
              <a:rPr kumimoji="0" lang="bn-BD" sz="6000" b="1" i="0" u="none" strike="noStrike" kern="0" normalizeH="0" baseline="0" noProof="0" dirty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  <a:endParaRPr kumimoji="0" lang="en-US" sz="6000" b="1" i="0" u="none" strike="noStrike" kern="0" normalizeH="0" baseline="0" noProof="0" dirty="0">
              <a:ln w="11430"/>
              <a:solidFill>
                <a:srgbClr val="6F05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39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6098A7-07F6-4FF3-9665-640D163DB898}"/>
              </a:ext>
            </a:extLst>
          </p:cNvPr>
          <p:cNvSpPr txBox="1"/>
          <p:nvPr/>
        </p:nvSpPr>
        <p:spPr>
          <a:xfrm>
            <a:off x="1610402" y="4798196"/>
            <a:ext cx="2397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ঈদের ছবি।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432719-C060-4BC3-B83C-F4862F811BBB}"/>
              </a:ext>
            </a:extLst>
          </p:cNvPr>
          <p:cNvSpPr txBox="1"/>
          <p:nvPr/>
        </p:nvSpPr>
        <p:spPr>
          <a:xfrm>
            <a:off x="4291144" y="1953960"/>
            <a:ext cx="7723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ঈদ মুসলমানদের সবচেয়ে বড় উৎসব।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ঈদ-ঊল-ফিতর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ঈদ-ঊল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আযহা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3DD04F9E-59AD-4C18-AE1F-8DAD5FEE4DA4}"/>
              </a:ext>
            </a:extLst>
          </p:cNvPr>
          <p:cNvSpPr txBox="1"/>
          <p:nvPr/>
        </p:nvSpPr>
        <p:spPr>
          <a:xfrm>
            <a:off x="693338" y="831739"/>
            <a:ext cx="408513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48EF3-22F9-4B99-90F8-4EC779D2C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352" y="1719328"/>
            <a:ext cx="4216569" cy="2778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7943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ADC045-F90B-4441-BCB7-57A3F9B71188}"/>
              </a:ext>
            </a:extLst>
          </p:cNvPr>
          <p:cNvSpPr txBox="1"/>
          <p:nvPr/>
        </p:nvSpPr>
        <p:spPr>
          <a:xfrm>
            <a:off x="4856912" y="848811"/>
            <a:ext cx="637943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ঈদের দিন মুসলমানরা মসজিদে ও ঈদগায়ে ঈদের নামাজ আদায় করেন।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60EA47-3D81-48F3-8DEB-4EBBB61927DD}"/>
              </a:ext>
            </a:extLst>
          </p:cNvPr>
          <p:cNvSpPr txBox="1"/>
          <p:nvPr/>
        </p:nvSpPr>
        <p:spPr>
          <a:xfrm>
            <a:off x="4856912" y="2324858"/>
            <a:ext cx="630323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আত্মীয়-স্বজন, বন্ধু সবাই মিলে শুভেচ্ছা বিনিময় করেন।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FCD3E-44AC-4BA8-A28B-8D5CBE3E3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9273" y="848811"/>
            <a:ext cx="3124200" cy="1886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BA1330-3093-4907-B5A0-79B6207C3B8B}"/>
              </a:ext>
            </a:extLst>
          </p:cNvPr>
          <p:cNvSpPr txBox="1"/>
          <p:nvPr/>
        </p:nvSpPr>
        <p:spPr>
          <a:xfrm>
            <a:off x="4810208" y="3860920"/>
            <a:ext cx="63794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 মিলে খাওয়া-দাওয়া করেন।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7E0CE-8A39-4E06-97DC-AF54CCB2BCF1}"/>
              </a:ext>
            </a:extLst>
          </p:cNvPr>
          <p:cNvSpPr txBox="1"/>
          <p:nvPr/>
        </p:nvSpPr>
        <p:spPr>
          <a:xfrm>
            <a:off x="4856912" y="4872073"/>
            <a:ext cx="630323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শিশুরা দলবেঁধে ঘুরে বেড়ায় ও আনন্দ করে।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0B7968-C3FB-4882-A049-87E1B6362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18" y="3578145"/>
            <a:ext cx="3146355" cy="2093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5221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438</Words>
  <Application>Microsoft Office PowerPoint</Application>
  <PresentationFormat>Widescreen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58</cp:revision>
  <dcterms:created xsi:type="dcterms:W3CDTF">2022-02-08T14:54:55Z</dcterms:created>
  <dcterms:modified xsi:type="dcterms:W3CDTF">2022-02-10T04:52:07Z</dcterms:modified>
</cp:coreProperties>
</file>