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6" r:id="rId18"/>
    <p:sldId id="277" r:id="rId19"/>
    <p:sldId id="275" r:id="rId20"/>
    <p:sldId id="278" r:id="rId21"/>
    <p:sldId id="279" r:id="rId22"/>
    <p:sldId id="280" r:id="rId23"/>
    <p:sldId id="282" r:id="rId24"/>
    <p:sldId id="292" r:id="rId25"/>
    <p:sldId id="29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8E22-7E14-474A-8DC2-FF49BD564085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A8F8-8571-43F7-8DBC-BCB9F5600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16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8E22-7E14-474A-8DC2-FF49BD564085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A8F8-8571-43F7-8DBC-BCB9F5600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27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8E22-7E14-474A-8DC2-FF49BD564085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A8F8-8571-43F7-8DBC-BCB9F5600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16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8E22-7E14-474A-8DC2-FF49BD564085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A8F8-8571-43F7-8DBC-BCB9F5600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609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8E22-7E14-474A-8DC2-FF49BD564085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A8F8-8571-43F7-8DBC-BCB9F5600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07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8E22-7E14-474A-8DC2-FF49BD564085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A8F8-8571-43F7-8DBC-BCB9F5600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366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8E22-7E14-474A-8DC2-FF49BD564085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A8F8-8571-43F7-8DBC-BCB9F5600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609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8E22-7E14-474A-8DC2-FF49BD564085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A8F8-8571-43F7-8DBC-BCB9F5600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8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8E22-7E14-474A-8DC2-FF49BD564085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A8F8-8571-43F7-8DBC-BCB9F5600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83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8E22-7E14-474A-8DC2-FF49BD564085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A8F8-8571-43F7-8DBC-BCB9F5600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18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8E22-7E14-474A-8DC2-FF49BD564085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A8F8-8571-43F7-8DBC-BCB9F5600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67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58E22-7E14-474A-8DC2-FF49BD564085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DA8F8-8571-43F7-8DBC-BCB9F5600F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043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WELCOME TO MULTIMEDIA CLASSROOM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MMC PIC.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204"/>
            <a:ext cx="12192000" cy="592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135878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2887" y="238539"/>
            <a:ext cx="458525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cs typeface="Aharoni" pitchFamily="2" charset="-79"/>
              </a:rPr>
              <a:t>Single work</a:t>
            </a:r>
            <a:endParaRPr lang="en-US" sz="4400" dirty="0"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7583" y="1828800"/>
            <a:ext cx="8242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cs typeface="Aharoni" pitchFamily="2" charset="-79"/>
              </a:rPr>
              <a:t>Write a  summery of the Passage</a:t>
            </a:r>
            <a:r>
              <a:rPr lang="en-US" dirty="0">
                <a:cs typeface="Aharoni" pitchFamily="2" charset="-79"/>
              </a:rPr>
              <a:t> </a:t>
            </a:r>
            <a:r>
              <a:rPr lang="en-US" dirty="0" smtClean="0">
                <a:cs typeface="Aharoni" pitchFamily="2" charset="-79"/>
              </a:rPr>
              <a:t>.</a:t>
            </a:r>
            <a:endParaRPr lang="en-US" dirty="0">
              <a:cs typeface="Aharoni" pitchFamily="2" charset="-79"/>
            </a:endParaRPr>
          </a:p>
        </p:txBody>
      </p:sp>
      <p:sp>
        <p:nvSpPr>
          <p:cNvPr id="3" name="Quad Arrow Callout 2"/>
          <p:cNvSpPr/>
          <p:nvPr/>
        </p:nvSpPr>
        <p:spPr>
          <a:xfrm>
            <a:off x="1431235" y="2040835"/>
            <a:ext cx="357808" cy="371061"/>
          </a:xfrm>
          <a:prstGeom prst="quad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7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5304" y="0"/>
            <a:ext cx="680804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Aharoni" pitchFamily="2" charset="-79"/>
              </a:rPr>
              <a:t> Two main parts of  the speech</a:t>
            </a:r>
            <a:endParaRPr lang="en-US" sz="3200" dirty="0"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348" y="821635"/>
            <a:ext cx="11025809" cy="1152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82539" y="1664492"/>
            <a:ext cx="2239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haroni" pitchFamily="2" charset="-79"/>
              </a:rPr>
              <a:t>Description of the oppression and injustice of the Pakistani rulers and emancipation of east Pakistani </a:t>
            </a:r>
            <a:r>
              <a:rPr lang="en-US" sz="2400" dirty="0" err="1" smtClean="0">
                <a:cs typeface="Aharoni" pitchFamily="2" charset="-79"/>
              </a:rPr>
              <a:t>Bangalees</a:t>
            </a:r>
            <a:r>
              <a:rPr lang="en-US" sz="2400" dirty="0">
                <a:cs typeface="Aharoni" pitchFamily="2" charset="-79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263270" y="821635"/>
            <a:ext cx="2358887" cy="4757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57253" y="728869"/>
            <a:ext cx="2570922" cy="491823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059" y="821635"/>
            <a:ext cx="8411557" cy="57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32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859618" y="1450007"/>
            <a:ext cx="2332382" cy="4539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9676" y="0"/>
            <a:ext cx="749177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cs typeface="Aharoni" pitchFamily="2" charset="-79"/>
              </a:rPr>
              <a:t>Struggle for freedom</a:t>
            </a:r>
            <a:endParaRPr lang="en-US" sz="4000" dirty="0"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7183" y="1853094"/>
            <a:ext cx="17757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haroni" pitchFamily="2" charset="-79"/>
              </a:rPr>
              <a:t>Struggle for freedom refers to the struggle to get free from foreign rule or domination.</a:t>
            </a:r>
            <a:endParaRPr lang="en-US" sz="2400" dirty="0">
              <a:cs typeface="Aharoni" pitchFamily="2" charset="-79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954156"/>
            <a:ext cx="7472725" cy="563217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9674" y="954154"/>
            <a:ext cx="7482251" cy="56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13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912626" y="858366"/>
            <a:ext cx="1868558" cy="4389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80522" y="212035"/>
            <a:ext cx="499606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cs typeface="Aharoni" pitchFamily="2" charset="-79"/>
              </a:rPr>
              <a:t>Struggle for emancipation</a:t>
            </a:r>
            <a:endParaRPr lang="en-US" sz="3600" dirty="0"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1652" y="1736035"/>
            <a:ext cx="16035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Struggle for getting rid of injustice ,oppression, domination and </a:t>
            </a:r>
            <a:r>
              <a:rPr lang="en-US" sz="2000" dirty="0" err="1" smtClean="0"/>
              <a:t>depriviation</a:t>
            </a:r>
            <a:endParaRPr lang="en-US" sz="20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365" y="1285461"/>
            <a:ext cx="8284876" cy="5300869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365" y="1285461"/>
            <a:ext cx="8227718" cy="53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8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cs typeface="Aharoni" pitchFamily="2" charset="-79"/>
              </a:rPr>
              <a:t>Bangalees</a:t>
            </a:r>
            <a:r>
              <a:rPr lang="en-US" sz="3200" dirty="0" smtClean="0">
                <a:cs typeface="Aharoni" pitchFamily="2" charset="-79"/>
              </a:rPr>
              <a:t> shed blood in 1952 at the time of language movement .In 1954 </a:t>
            </a:r>
            <a:r>
              <a:rPr lang="en-US" sz="3200" dirty="0" err="1" smtClean="0">
                <a:cs typeface="Aharoni" pitchFamily="2" charset="-79"/>
              </a:rPr>
              <a:t>Bangalees</a:t>
            </a:r>
            <a:r>
              <a:rPr lang="en-US" sz="3200" dirty="0" smtClean="0">
                <a:cs typeface="Aharoni" pitchFamily="2" charset="-79"/>
              </a:rPr>
              <a:t> won the election but </a:t>
            </a:r>
            <a:r>
              <a:rPr lang="en-US" sz="3200" dirty="0" err="1" smtClean="0">
                <a:cs typeface="Aharoni" pitchFamily="2" charset="-79"/>
              </a:rPr>
              <a:t>couldnot</a:t>
            </a:r>
            <a:r>
              <a:rPr lang="en-US" sz="3200" dirty="0" smtClean="0">
                <a:cs typeface="Aharoni" pitchFamily="2" charset="-79"/>
              </a:rPr>
              <a:t> form government and enslaved by </a:t>
            </a:r>
            <a:r>
              <a:rPr lang="en-US" sz="3200" dirty="0" err="1" smtClean="0">
                <a:cs typeface="Aharoni" pitchFamily="2" charset="-79"/>
              </a:rPr>
              <a:t>Ayub</a:t>
            </a:r>
            <a:r>
              <a:rPr lang="en-US" sz="3200" dirty="0" smtClean="0">
                <a:cs typeface="Aharoni" pitchFamily="2" charset="-79"/>
              </a:rPr>
              <a:t> khan for ten years.</a:t>
            </a:r>
            <a:endParaRPr lang="en-US" sz="3200" dirty="0">
              <a:cs typeface="Aharoni" pitchFamily="2" charset="-79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661" y="2026046"/>
            <a:ext cx="9409043" cy="45470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122" y="1788777"/>
            <a:ext cx="9885902" cy="495657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123" y="1788776"/>
            <a:ext cx="9885902" cy="495657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122" y="1768179"/>
            <a:ext cx="9885906" cy="50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3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930" y="2001080"/>
            <a:ext cx="10018644" cy="466401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930" y="1631699"/>
            <a:ext cx="10018644" cy="5168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1808" y="6149009"/>
            <a:ext cx="219986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Ayub</a:t>
            </a:r>
            <a:r>
              <a:rPr lang="en-US" sz="3200" dirty="0" smtClean="0"/>
              <a:t> Khan</a:t>
            </a:r>
            <a:endParaRPr lang="en-US" sz="32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931" y="1631699"/>
            <a:ext cx="9727096" cy="5226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2139" y="3923485"/>
            <a:ext cx="775252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1966 six point demand was launched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02635" y="295178"/>
            <a:ext cx="952168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From 1966 to 1970 ,the history of </a:t>
            </a:r>
            <a:r>
              <a:rPr lang="en-US" sz="4000" dirty="0" err="1" smtClean="0"/>
              <a:t>Bangalees</a:t>
            </a:r>
            <a:endParaRPr lang="en-US" sz="4000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635" y="1631699"/>
            <a:ext cx="9915939" cy="51683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9287" y="1866127"/>
            <a:ext cx="588396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Leadership of sheikh </a:t>
            </a:r>
            <a:r>
              <a:rPr lang="en-US" sz="4000" dirty="0" err="1"/>
              <a:t>M</a:t>
            </a:r>
            <a:r>
              <a:rPr lang="en-US" sz="4000" dirty="0" err="1" smtClean="0"/>
              <a:t>ujib</a:t>
            </a:r>
            <a:endParaRPr lang="en-US" sz="4000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5702" y="1719936"/>
            <a:ext cx="10018645" cy="52263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26295" y="5685182"/>
            <a:ext cx="6980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People were shot dead on </a:t>
            </a:r>
            <a:r>
              <a:rPr lang="en-US" sz="3200" dirty="0" err="1" smtClean="0"/>
              <a:t>june</a:t>
            </a:r>
            <a:r>
              <a:rPr lang="en-US" sz="3200" dirty="0" smtClean="0"/>
              <a:t> 7,1966.</a:t>
            </a:r>
            <a:endParaRPr lang="en-US" sz="3200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2635" y="1719936"/>
            <a:ext cx="10018645" cy="52263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9926" y="6221191"/>
            <a:ext cx="991593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lot of killing happened after the election  in 1970.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97975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060" y="344556"/>
            <a:ext cx="10827026" cy="6175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9043" y="4765743"/>
            <a:ext cx="9276522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Bangabandhu’s7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march speech can be compared with the speech of the American civil rights activist </a:t>
            </a:r>
            <a:r>
              <a:rPr lang="en-US" sz="3600" dirty="0" err="1" smtClean="0"/>
              <a:t>Dr.Martin</a:t>
            </a:r>
            <a:r>
              <a:rPr lang="en-US" sz="3600" dirty="0" smtClean="0"/>
              <a:t> </a:t>
            </a:r>
            <a:r>
              <a:rPr lang="en-US" sz="3600" dirty="0" err="1" smtClean="0"/>
              <a:t>luther</a:t>
            </a:r>
            <a:r>
              <a:rPr lang="en-US" sz="3600" dirty="0" smtClean="0"/>
              <a:t> King.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5057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6939" y="0"/>
            <a:ext cx="605624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Group Work</a:t>
            </a:r>
            <a:endParaRPr lang="en-US" sz="4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3113" y="990024"/>
            <a:ext cx="6705599" cy="2680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7128" y="3537491"/>
            <a:ext cx="9137375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Look at the photograph  and answer the questions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44487" y="4412974"/>
            <a:ext cx="85874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2.What do you know about </a:t>
            </a:r>
            <a:r>
              <a:rPr lang="en-US" sz="2800" dirty="0" err="1" smtClean="0"/>
              <a:t>Bangabandhu</a:t>
            </a:r>
            <a:r>
              <a:rPr lang="en-US" sz="2800" dirty="0" smtClean="0"/>
              <a:t>? Where is he giving the speech?</a:t>
            </a:r>
          </a:p>
          <a:p>
            <a:r>
              <a:rPr lang="en-US" sz="2800" dirty="0" smtClean="0"/>
              <a:t>3.What is the significance of speech?</a:t>
            </a:r>
          </a:p>
          <a:p>
            <a:r>
              <a:rPr lang="en-US" sz="2800" dirty="0" smtClean="0"/>
              <a:t>4.Have you ever heard the speech ? Where?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44487" y="4240695"/>
            <a:ext cx="736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1.Who is the man ? What is he doing?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5218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8974" y="0"/>
            <a:ext cx="552615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cs typeface="Aharoni" pitchFamily="2" charset="-79"/>
              </a:rPr>
              <a:t>Pair work</a:t>
            </a:r>
            <a:endParaRPr lang="en-US" sz="4800" dirty="0">
              <a:cs typeface="Aharoni" pitchFamily="2" charset="-79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6682" y="830997"/>
            <a:ext cx="7770739" cy="3543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1477" y="4544069"/>
            <a:ext cx="10376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To see the picture ask and answering the questions in pair.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33724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5565" y="0"/>
            <a:ext cx="428045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Practise</a:t>
            </a:r>
            <a:r>
              <a:rPr lang="en-US" sz="3200" dirty="0" smtClean="0"/>
              <a:t> Vocabulary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393794" y="5930878"/>
            <a:ext cx="4908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Discussion(</a:t>
            </a:r>
            <a:r>
              <a:rPr lang="en-US" sz="4000" dirty="0" err="1" smtClean="0"/>
              <a:t>আলোচনা</a:t>
            </a:r>
            <a:r>
              <a:rPr lang="en-US" sz="4000" dirty="0" smtClean="0"/>
              <a:t>)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602987" y="1491418"/>
            <a:ext cx="3260035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Synonym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882887" y="2868265"/>
            <a:ext cx="450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Conference, meeting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848152" y="3836463"/>
            <a:ext cx="2769704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Antonym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960796" y="4866216"/>
            <a:ext cx="2902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Silence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5170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7706" y="2027583"/>
            <a:ext cx="6228520" cy="4401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haroni" pitchFamily="2" charset="-79"/>
            </a:endParaRPr>
          </a:p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haroni" pitchFamily="2" charset="-79"/>
              </a:rPr>
              <a:t>Lecturer of English,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haroni" pitchFamily="2" charset="-79"/>
              </a:rPr>
              <a:t>Khalna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haroni" pitchFamily="2" charset="-79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haroni" pitchFamily="2" charset="-79"/>
              </a:rPr>
              <a:t>Islamia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haroni" pitchFamily="2" charset="-79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haroni" pitchFamily="2" charset="-79"/>
              </a:rPr>
              <a:t>Fazil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haroni" pitchFamily="2" charset="-79"/>
              </a:rPr>
              <a:t>(Degree)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haroni" pitchFamily="2" charset="-79"/>
              </a:rPr>
              <a:t>Madrasah,Naogaon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haroni" pitchFamily="2" charset="-79"/>
              </a:rPr>
              <a:t>.</a:t>
            </a:r>
          </a:p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haroni" pitchFamily="2" charset="-79"/>
              </a:rPr>
              <a:t>English for Today </a:t>
            </a:r>
          </a:p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Aharoni" pitchFamily="2" charset="-79"/>
              </a:rPr>
              <a:t>Class-(XI-XII)</a:t>
            </a:r>
          </a:p>
          <a:p>
            <a:pPr algn="ctr"/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8330" y="501712"/>
            <a:ext cx="5128591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cs typeface="Aharoni" pitchFamily="2" charset="-79"/>
              </a:rPr>
              <a:t>Identity</a:t>
            </a:r>
            <a:endParaRPr lang="en-US" sz="6000" dirty="0"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7165" y="5244212"/>
            <a:ext cx="478672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MD.ABDUR ROUF</a:t>
            </a:r>
            <a:endParaRPr lang="en-US" sz="4000" dirty="0">
              <a:solidFill>
                <a:schemeClr val="accent2">
                  <a:lumMod val="50000"/>
                </a:schemeClr>
              </a:solidFill>
              <a:cs typeface="Aharoni" pitchFamily="2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835" y="2041651"/>
            <a:ext cx="3070247" cy="32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95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903" y="139222"/>
            <a:ext cx="836212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Can you  tell me the word to see the picture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39617" y="4788284"/>
            <a:ext cx="535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Struggle (</a:t>
            </a:r>
            <a:r>
              <a:rPr lang="en-US" sz="4800" dirty="0" err="1" smtClean="0"/>
              <a:t>সংগ্রাম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8772939" y="578080"/>
            <a:ext cx="241189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Synon</a:t>
            </a:r>
            <a:r>
              <a:rPr lang="en-US" dirty="0" smtClean="0"/>
              <a:t>ym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71722" y="1736035"/>
            <a:ext cx="287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Combat, ba</a:t>
            </a:r>
            <a:r>
              <a:rPr lang="en-US" dirty="0" smtClean="0"/>
              <a:t>ttle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87409" y="2490822"/>
            <a:ext cx="259742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Antonym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541026" y="3472069"/>
            <a:ext cx="287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Accord,Peace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2946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304" y="3166453"/>
            <a:ext cx="6202017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Downtrodden(</a:t>
            </a:r>
            <a:r>
              <a:rPr lang="en-US" sz="4400" dirty="0" err="1" smtClean="0"/>
              <a:t>নিপীড়িত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868336" y="1047523"/>
            <a:ext cx="298173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Synonym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527235" y="2611350"/>
            <a:ext cx="466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Oppressed,afflicted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7868336" y="3896138"/>
            <a:ext cx="289242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Antonym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4470" y="5234608"/>
            <a:ext cx="2892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Privileged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4299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705" y="2124164"/>
            <a:ext cx="5446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Aharoni" pitchFamily="2" charset="-79"/>
              </a:rPr>
              <a:t>Overflow(</a:t>
            </a:r>
            <a:r>
              <a:rPr lang="en-US" sz="3200" dirty="0" err="1" smtClean="0">
                <a:cs typeface="Aharoni" pitchFamily="2" charset="-79"/>
              </a:rPr>
              <a:t>উপচে</a:t>
            </a:r>
            <a:r>
              <a:rPr lang="en-US" sz="3200" dirty="0" smtClean="0">
                <a:cs typeface="Aharoni" pitchFamily="2" charset="-79"/>
              </a:rPr>
              <a:t> </a:t>
            </a:r>
            <a:r>
              <a:rPr lang="en-US" sz="3200" dirty="0" err="1" smtClean="0">
                <a:cs typeface="Aharoni" pitchFamily="2" charset="-79"/>
              </a:rPr>
              <a:t>পড়া</a:t>
            </a:r>
            <a:r>
              <a:rPr lang="en-US" sz="3200" dirty="0" smtClean="0">
                <a:cs typeface="Aharoni" pitchFamily="2" charset="-79"/>
              </a:rPr>
              <a:t>)</a:t>
            </a:r>
            <a:endParaRPr lang="en-US" sz="3200" dirty="0"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1392" y="477078"/>
            <a:ext cx="265043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Synonym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216348" y="1524000"/>
            <a:ext cx="3843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Run </a:t>
            </a:r>
            <a:r>
              <a:rPr lang="en-US" sz="3600" dirty="0" err="1" smtClean="0"/>
              <a:t>over,flood</a:t>
            </a:r>
            <a:r>
              <a:rPr lang="en-US" sz="3600" dirty="0" smtClean="0"/>
              <a:t>, inundate 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845826" y="2934275"/>
            <a:ext cx="250466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Antonym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845826" y="4147930"/>
            <a:ext cx="228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subside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66253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599" y="0"/>
            <a:ext cx="483704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Evaluation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10748"/>
            <a:ext cx="12191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The word “Assume” means------(a) surrender (b) seize (c) undertake (d) renew. 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What does declare mean?</a:t>
            </a:r>
          </a:p>
          <a:p>
            <a:r>
              <a:rPr lang="en-US" sz="3600" dirty="0" smtClean="0"/>
              <a:t>(a) To read something (b) to utter something (c) to say informally</a:t>
            </a:r>
          </a:p>
          <a:p>
            <a:r>
              <a:rPr lang="en-US" sz="3600" dirty="0" smtClean="0"/>
              <a:t>(d) To announce officially.</a:t>
            </a:r>
          </a:p>
          <a:p>
            <a:r>
              <a:rPr lang="en-US" sz="3600" dirty="0" smtClean="0"/>
              <a:t>3. What does the word movement means—</a:t>
            </a:r>
          </a:p>
          <a:p>
            <a:r>
              <a:rPr lang="en-US" sz="3600" dirty="0" smtClean="0"/>
              <a:t>(a) Mobility (b) revolt (c) process (d) departure. </a:t>
            </a:r>
            <a:endParaRPr lang="en-US" sz="3600" dirty="0"/>
          </a:p>
        </p:txBody>
      </p:sp>
      <p:sp>
        <p:nvSpPr>
          <p:cNvPr id="5" name="Half Frame 4"/>
          <p:cNvSpPr/>
          <p:nvPr/>
        </p:nvSpPr>
        <p:spPr>
          <a:xfrm rot="17734468" flipV="1">
            <a:off x="1284890" y="1949722"/>
            <a:ext cx="467430" cy="199630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7734468" flipV="1">
            <a:off x="2394493" y="3531535"/>
            <a:ext cx="577576" cy="231708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7734468" flipV="1">
            <a:off x="3195111" y="4671221"/>
            <a:ext cx="577576" cy="231708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5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04" y="5194852"/>
            <a:ext cx="1186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Write a paragraph about “7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march speech of </a:t>
            </a:r>
            <a:r>
              <a:rPr lang="en-US" sz="3600" dirty="0" err="1" smtClean="0"/>
              <a:t>Bangabandhu</a:t>
            </a:r>
            <a:r>
              <a:rPr lang="en-US" sz="3600" dirty="0" smtClean="0"/>
              <a:t> Sheikh </a:t>
            </a:r>
            <a:r>
              <a:rPr lang="en-US" sz="3600" dirty="0" err="1" smtClean="0"/>
              <a:t>Mujibur</a:t>
            </a:r>
            <a:r>
              <a:rPr lang="en-US" sz="3600" dirty="0" smtClean="0"/>
              <a:t> </a:t>
            </a:r>
            <a:r>
              <a:rPr lang="en-US" sz="3600" dirty="0" err="1" smtClean="0"/>
              <a:t>Rahman</a:t>
            </a:r>
            <a:r>
              <a:rPr lang="en-US" sz="3600" dirty="0" smtClean="0"/>
              <a:t>.”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511826" y="70941"/>
            <a:ext cx="507558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Homework</a:t>
            </a:r>
            <a:endParaRPr lang="en-US" sz="4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7097" y="965822"/>
            <a:ext cx="7885043" cy="422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891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gobondo 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757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63165" y="6105378"/>
            <a:ext cx="46487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 OF ALL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0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0505" y="622852"/>
            <a:ext cx="8653670" cy="555266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0505" y="622852"/>
            <a:ext cx="8653670" cy="55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023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328612"/>
            <a:ext cx="9753600" cy="6200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328612"/>
            <a:ext cx="97536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606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2504661" y="2809461"/>
            <a:ext cx="7129669" cy="296848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20278" y="1574273"/>
            <a:ext cx="5658678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Quad Arrow Callout 3"/>
          <p:cNvSpPr/>
          <p:nvPr/>
        </p:nvSpPr>
        <p:spPr>
          <a:xfrm rot="16200000">
            <a:off x="1000538" y="1241022"/>
            <a:ext cx="1113183" cy="1497496"/>
          </a:xfrm>
          <a:prstGeom prst="quadArrowCallou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Callout 5"/>
          <p:cNvSpPr/>
          <p:nvPr/>
        </p:nvSpPr>
        <p:spPr>
          <a:xfrm>
            <a:off x="9435549" y="1292087"/>
            <a:ext cx="1550504" cy="1113183"/>
          </a:xfrm>
          <a:prstGeom prst="quadArrowCallou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21496" y="3617843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nforgettable History</a:t>
            </a:r>
          </a:p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Unit-one, lesson -1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9304" y="3458817"/>
            <a:ext cx="5340627" cy="14709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0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61252" y="437322"/>
            <a:ext cx="5936974" cy="2001078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02294" y="2816087"/>
            <a:ext cx="913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After completing the lesson , we will be able to-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68417" y="888975"/>
            <a:ext cx="3922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gency FB" panose="020B0503020202020204" pitchFamily="34" charset="0"/>
              </a:rPr>
              <a:t>Learning outcomes</a:t>
            </a:r>
            <a:endParaRPr 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7670" y="3791110"/>
            <a:ext cx="8587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the features of the historic speech of 7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march.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the two main parts of the speech.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 between the struggle for freedom and struggle for emancipation.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Vocabulary.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001078" y="4016921"/>
            <a:ext cx="556592" cy="205409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001078" y="4422626"/>
            <a:ext cx="556592" cy="132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001078" y="4614783"/>
            <a:ext cx="556592" cy="13252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001078" y="4876226"/>
            <a:ext cx="556592" cy="132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001078" y="5008748"/>
            <a:ext cx="556592" cy="13252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001078" y="5777537"/>
            <a:ext cx="556592" cy="13252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4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8662" y="243652"/>
            <a:ext cx="11608904" cy="55659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8662" y="243652"/>
            <a:ext cx="11608904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Aharoni" pitchFamily="2" charset="-79"/>
              </a:rPr>
              <a:t>Speech‘s uphold the rights of the people of East Pakistan.</a:t>
            </a:r>
            <a:endParaRPr lang="en-US" sz="3200" dirty="0">
              <a:cs typeface="Aharoni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417" y="1126434"/>
            <a:ext cx="10402958" cy="54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6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2037" y="247085"/>
            <a:ext cx="2637184" cy="65181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5619" y="1565464"/>
            <a:ext cx="16300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Sufferings of the people of East Pakistan by the west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Pakistans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provides a direction for the emancipation of the people from Pakistani ruler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191" y="137837"/>
            <a:ext cx="7755409" cy="62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45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017" y="225286"/>
            <a:ext cx="10827026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cs typeface="Aharoni" pitchFamily="2" charset="-79"/>
              </a:rPr>
              <a:t>Banghabondhu</a:t>
            </a:r>
            <a:r>
              <a:rPr lang="en-US" sz="3200" dirty="0" smtClean="0">
                <a:cs typeface="Aharoni" pitchFamily="2" charset="-79"/>
              </a:rPr>
              <a:t> ‘s calling strike was a protest against the brutality and injustice of the autocratic rulers of west Pakistan</a:t>
            </a:r>
            <a:endParaRPr lang="en-US" sz="3200" dirty="0"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8017" y="225286"/>
            <a:ext cx="1082702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2122" y="106017"/>
            <a:ext cx="11052314" cy="12987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16" y="1566603"/>
            <a:ext cx="10727636" cy="529139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427" y="1566603"/>
            <a:ext cx="10827025" cy="51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97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502</Words>
  <Application>Microsoft Office PowerPoint</Application>
  <PresentationFormat>Custom</PresentationFormat>
  <Paragraphs>76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</dc:creator>
  <cp:lastModifiedBy>pc</cp:lastModifiedBy>
  <cp:revision>123</cp:revision>
  <dcterms:created xsi:type="dcterms:W3CDTF">2019-09-21T04:35:31Z</dcterms:created>
  <dcterms:modified xsi:type="dcterms:W3CDTF">2022-02-19T10:06:31Z</dcterms:modified>
</cp:coreProperties>
</file>