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61" r:id="rId4"/>
    <p:sldId id="262" r:id="rId5"/>
    <p:sldId id="259" r:id="rId6"/>
    <p:sldId id="260" r:id="rId7"/>
    <p:sldId id="263" r:id="rId8"/>
    <p:sldId id="264" r:id="rId9"/>
    <p:sldId id="267" r:id="rId10"/>
    <p:sldId id="265" r:id="rId11"/>
    <p:sldId id="268" r:id="rId12"/>
    <p:sldId id="269" r:id="rId13"/>
  </p:sldIdLst>
  <p:sldSz cx="9144000" cy="5715000" type="screen16x10"/>
  <p:notesSz cx="6858000" cy="9144000"/>
  <p:defaultTextStyle>
    <a:defPPr>
      <a:defRPr lang="en-US"/>
    </a:defPPr>
    <a:lvl1pPr marL="0" algn="l" defTabSz="9845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2296" algn="l" defTabSz="9845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4595" algn="l" defTabSz="9845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6892" algn="l" defTabSz="9845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9188" algn="l" defTabSz="9845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1487" algn="l" defTabSz="9845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53783" algn="l" defTabSz="9845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46082" algn="l" defTabSz="9845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38378" algn="l" defTabSz="9845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7F008-5A18-4714-B5CF-978C2A7CDC66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081EC-A881-4E33-9CE4-082699B6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1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4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92296" algn="l" defTabSz="984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84595" algn="l" defTabSz="984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76892" algn="l" defTabSz="984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69188" algn="l" defTabSz="984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461487" algn="l" defTabSz="984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953783" algn="l" defTabSz="984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446082" algn="l" defTabSz="984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938378" algn="l" defTabSz="9845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081EC-A881-4E33-9CE4-082699B681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2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081EC-A881-4E33-9CE4-082699B681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49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081EC-A881-4E33-9CE4-082699B681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5715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84500"/>
            <a:ext cx="3962400" cy="17780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206500"/>
            <a:ext cx="3962400" cy="1778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9" y="5355168"/>
            <a:ext cx="2819399" cy="105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5334000"/>
            <a:ext cx="457200" cy="1270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1" y="5246873"/>
            <a:ext cx="2820987" cy="127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3657600" cy="47624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5715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9" y="5355168"/>
            <a:ext cx="2819399" cy="10583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5334000"/>
            <a:ext cx="533400" cy="1270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1" y="5246873"/>
            <a:ext cx="2820987" cy="127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200400" cy="14605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1" y="2981853"/>
            <a:ext cx="3200645" cy="1216473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57500"/>
            <a:ext cx="3124200" cy="22225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1000"/>
            <a:ext cx="3124200" cy="22225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381001"/>
            <a:ext cx="2819400" cy="47624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9365"/>
            <a:ext cx="3581400" cy="342635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62740"/>
            <a:ext cx="3581400" cy="2104260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2857500"/>
            <a:ext cx="3581400" cy="342635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200135"/>
            <a:ext cx="3581400" cy="20959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381001"/>
            <a:ext cx="2819400" cy="47624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81000"/>
            <a:ext cx="3962400" cy="476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397001"/>
            <a:ext cx="2514600" cy="1562364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97000"/>
            <a:ext cx="4700016" cy="29210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2960310"/>
            <a:ext cx="2209800" cy="1357690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1" y="1397000"/>
            <a:ext cx="4696967" cy="292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397000"/>
            <a:ext cx="2514600" cy="1563310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2960310"/>
            <a:ext cx="2209800" cy="1357690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6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4" y="0"/>
            <a:ext cx="320307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381000"/>
            <a:ext cx="2819400" cy="476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3657600" cy="476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5334000"/>
            <a:ext cx="533400" cy="127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2" y="5355168"/>
            <a:ext cx="2819399" cy="105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4" y="5246873"/>
            <a:ext cx="2820987" cy="12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0" y="339969"/>
            <a:ext cx="2081730" cy="162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71334" y="3172434"/>
            <a:ext cx="1734775" cy="1953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0" y="3571632"/>
            <a:ext cx="2081730" cy="162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34200" y="444500"/>
            <a:ext cx="2081730" cy="162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590803" y="1258400"/>
            <a:ext cx="4371241" cy="2835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8458" tIns="49230" rIns="98458" bIns="49230" rtlCol="0" anchor="ctr"/>
          <a:lstStyle/>
          <a:p>
            <a:pPr algn="ctr"/>
            <a:r>
              <a:rPr lang="en-US" sz="6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6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2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4" y="2171700"/>
            <a:ext cx="758734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876300"/>
            <a:ext cx="51054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তালিকাটি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809927"/>
            <a:ext cx="7239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ক-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         খ-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800100"/>
            <a:ext cx="2895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866900"/>
            <a:ext cx="57912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প্রয়জনীয়তা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5943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7763" y="1305778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/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/>
              <a:solidFill>
                <a:srgbClr val="0070C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a ros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05200" y="2324100"/>
            <a:ext cx="225412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0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7057" y="4332514"/>
            <a:ext cx="184722" cy="38471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8779"/>
            <a:ext cx="7924800" cy="1024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/>
          <a:lstStyle/>
          <a:p>
            <a:pPr algn="ctr" defTabSz="9143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451779"/>
            <a:ext cx="7924800" cy="392032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36" tIns="45718" rIns="91436" bIns="45718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591" indent="-228591" defTabSz="914363">
              <a:lnSpc>
                <a:spcPct val="90000"/>
              </a:lnSpc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মাহমুদুল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8591" indent="-228591" defTabSz="914363">
              <a:lnSpc>
                <a:spcPct val="90000"/>
              </a:lnSpc>
              <a:defRPr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8591" indent="-228591" defTabSz="914363">
              <a:lnSpc>
                <a:spcPct val="90000"/>
              </a:lnSpc>
              <a:defRPr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মগনামা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28591" indent="-228591" defTabSz="914363">
              <a:lnSpc>
                <a:spcPct val="90000"/>
              </a:lnSpc>
              <a:defRPr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57200" y="1459932"/>
            <a:ext cx="1981200" cy="198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621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133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8107" y="1790700"/>
            <a:ext cx="6522720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374233" y="938058"/>
            <a:ext cx="6427419" cy="54784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9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24200" y="952500"/>
            <a:ext cx="2155520" cy="7246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0160" y="1842286"/>
            <a:ext cx="62484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৮.৩.১- পুষ্টি কী তা বলতে পারবে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৮.২.১-পুষ্টি অনু্যায়ী খাদ্যের শ্রেণিবিভাগ করতে পারবে।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90700"/>
            <a:ext cx="5776331" cy="304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438400" y="647700"/>
            <a:ext cx="4648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56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905000" y="342900"/>
            <a:ext cx="5181600" cy="18288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38400" y="2476500"/>
            <a:ext cx="38100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2605" y="3928729"/>
            <a:ext cx="53340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0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23900"/>
            <a:ext cx="8178166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95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23900"/>
            <a:ext cx="785552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47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036528"/>
              </p:ext>
            </p:extLst>
          </p:nvPr>
        </p:nvGraphicFramePr>
        <p:xfrm>
          <a:off x="1600200" y="2171700"/>
          <a:ext cx="6096000" cy="2286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48000"/>
                <a:gridCol w="3048000"/>
              </a:tblGrid>
              <a:tr h="806824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আমিষ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আমিষ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উৎসের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791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200" y="810491"/>
            <a:ext cx="38862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2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231</TotalTime>
  <Words>93</Words>
  <Application>Microsoft Office PowerPoint</Application>
  <PresentationFormat>On-screen Show (16:10)</PresentationFormat>
  <Paragraphs>30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dubai laptop</dc:creator>
  <cp:lastModifiedBy>dubai laptop</cp:lastModifiedBy>
  <cp:revision>19</cp:revision>
  <dcterms:created xsi:type="dcterms:W3CDTF">2006-08-16T00:00:00Z</dcterms:created>
  <dcterms:modified xsi:type="dcterms:W3CDTF">2022-02-19T07:30:30Z</dcterms:modified>
</cp:coreProperties>
</file>