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2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5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0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0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0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23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79551-7415-4790-89C1-F94F80DDD8E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EB6E-3F18-4D1B-9206-A68D6528B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7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1732" y="1528708"/>
            <a:ext cx="102885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গাড়াখোলা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শিক্ষার্থীকে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pPr algn="ctr"/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endParaRPr lang="en-US" sz="8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8" y="-2666997"/>
            <a:ext cx="6858001" cy="1219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789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418" y="1238746"/>
            <a:ext cx="5410914" cy="2705457"/>
          </a:xfrm>
          <a:prstGeom prst="rect">
            <a:avLst/>
          </a:prstGeom>
        </p:spPr>
      </p:pic>
      <p:sp>
        <p:nvSpPr>
          <p:cNvPr id="4" name="Up Ribbon 3"/>
          <p:cNvSpPr/>
          <p:nvPr/>
        </p:nvSpPr>
        <p:spPr>
          <a:xfrm>
            <a:off x="3548418" y="0"/>
            <a:ext cx="4899546" cy="1078173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9809" y="4585647"/>
            <a:ext cx="9684061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অনেকটা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অনেকগুলো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1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920" y="996286"/>
            <a:ext cx="3397273" cy="2906974"/>
          </a:xfrm>
          <a:prstGeom prst="rect">
            <a:avLst/>
          </a:prstGeom>
        </p:spPr>
      </p:pic>
      <p:sp>
        <p:nvSpPr>
          <p:cNvPr id="4" name="Up Ribbon 3"/>
          <p:cNvSpPr/>
          <p:nvPr/>
        </p:nvSpPr>
        <p:spPr>
          <a:xfrm>
            <a:off x="2775802" y="0"/>
            <a:ext cx="5827594" cy="1132764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809" y="4503761"/>
            <a:ext cx="1188819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আরেকটির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ইনস্টলেশন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কনফিগারেশন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লাইনগুলির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দৈঘ্য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0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518616" y="655093"/>
            <a:ext cx="11136572" cy="5581934"/>
          </a:xfrm>
          <a:prstGeom prst="irregularSeal1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8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1" y="-2666999"/>
            <a:ext cx="6857999" cy="12191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4" name="Explosion 1 3"/>
          <p:cNvSpPr/>
          <p:nvPr/>
        </p:nvSpPr>
        <p:spPr>
          <a:xfrm>
            <a:off x="1491176" y="1316326"/>
            <a:ext cx="8975188" cy="4225347"/>
          </a:xfrm>
          <a:prstGeom prst="irregularSeal1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i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05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342" y="343503"/>
            <a:ext cx="4571370" cy="6023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u="sng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গোবিন্দ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গুহ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গাড়াখোলা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ফুলতলা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নং-০১৯৯৪-৫৫২৬১২</a:t>
            </a:r>
          </a:p>
          <a:p>
            <a:pPr algn="ctr"/>
            <a:r>
              <a:rPr lang="en-US" sz="2800" b="1" dirty="0" smtClean="0">
                <a:cs typeface="NikoshBAN" panose="02000000000000000000" pitchFamily="2" charset="0"/>
              </a:rPr>
              <a:t>spgobinda91@gmail.com</a:t>
            </a: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657" y="5008728"/>
            <a:ext cx="1712741" cy="13580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583680" y="343503"/>
            <a:ext cx="5126099" cy="6023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u="sng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পাঠ-২ </a:t>
            </a:r>
          </a:p>
          <a:p>
            <a:pPr algn="ctr"/>
            <a:r>
              <a:rPr lang="en-US" sz="3200" dirty="0" smtClean="0"/>
              <a:t>(</a:t>
            </a:r>
            <a:r>
              <a:rPr lang="en-US" sz="3200" dirty="0" err="1" smtClean="0"/>
              <a:t>নেটওয়ার্ক</a:t>
            </a:r>
            <a:r>
              <a:rPr lang="en-US" sz="3200" dirty="0" smtClean="0"/>
              <a:t> </a:t>
            </a:r>
            <a:r>
              <a:rPr lang="en-US" sz="3200" dirty="0" err="1" smtClean="0"/>
              <a:t>টপোলজি</a:t>
            </a:r>
            <a:r>
              <a:rPr lang="en-US" sz="3200" dirty="0" smtClean="0"/>
              <a:t>)</a:t>
            </a:r>
            <a:endParaRPr lang="en-US" sz="3200" dirty="0"/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3680" y="343503"/>
            <a:ext cx="5126099" cy="6023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58698" y="-2675304"/>
            <a:ext cx="6874606" cy="121920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78252" y="1201003"/>
            <a:ext cx="4221027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i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u="sng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i="1" u="sng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৮ম</a:t>
            </a:r>
          </a:p>
          <a:p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২য়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পাঠ-৯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053882" y="2124220"/>
            <a:ext cx="8131126" cy="3798277"/>
          </a:xfrm>
          <a:prstGeom prst="flowChartPunchedTap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নেটওয়ার্ক</a:t>
            </a:r>
            <a:r>
              <a:rPr lang="en-US" sz="7200" dirty="0" smtClean="0"/>
              <a:t> </a:t>
            </a:r>
            <a:r>
              <a:rPr lang="en-US" sz="7200" dirty="0" err="1" smtClean="0"/>
              <a:t>টপোলজি</a:t>
            </a:r>
            <a:endParaRPr lang="en-US" sz="7200" dirty="0"/>
          </a:p>
        </p:txBody>
      </p:sp>
      <p:sp>
        <p:nvSpPr>
          <p:cNvPr id="3" name="Horizontal Scroll 2"/>
          <p:cNvSpPr/>
          <p:nvPr/>
        </p:nvSpPr>
        <p:spPr>
          <a:xfrm>
            <a:off x="2429302" y="354842"/>
            <a:ext cx="6769289" cy="124194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বিষয়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827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6907" y="409434"/>
            <a:ext cx="4107977" cy="1323439"/>
          </a:xfrm>
          <a:prstGeom prst="rect">
            <a:avLst/>
          </a:prstGeom>
          <a:ln>
            <a:solidFill>
              <a:srgbClr val="9999FF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6255" y="2524837"/>
            <a:ext cx="11621069" cy="2308324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নেটওয়ার্ক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টপোলজি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নেটওয়ার্ক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টপোলজির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বিভাগ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dirty="0" err="1" smtClean="0"/>
              <a:t>নেটওয়ার্ক</a:t>
            </a:r>
            <a:r>
              <a:rPr lang="en-US" sz="3600" dirty="0" smtClean="0"/>
              <a:t> </a:t>
            </a:r>
            <a:r>
              <a:rPr lang="en-US" sz="3600" dirty="0" err="1" smtClean="0"/>
              <a:t>টপোলজি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বিভাগ</a:t>
            </a:r>
            <a:r>
              <a:rPr lang="en-US" sz="3600" dirty="0" smtClean="0"/>
              <a:t> </a:t>
            </a:r>
            <a:r>
              <a:rPr lang="en-US" sz="3600" dirty="0" err="1" smtClean="0"/>
              <a:t>চিত্র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সহ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430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854" y="832514"/>
            <a:ext cx="11095630" cy="532453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5400" dirty="0" err="1" smtClean="0">
                <a:solidFill>
                  <a:srgbClr val="FFFF00"/>
                </a:solidFill>
              </a:rPr>
              <a:t>নেটওয়ার্ক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টপোলজিঃ</a:t>
            </a:r>
            <a:r>
              <a:rPr lang="en-US" sz="5400" dirty="0" smtClean="0">
                <a:solidFill>
                  <a:srgbClr val="FFFF00"/>
                </a:solidFill>
              </a:rPr>
              <a:t>-</a:t>
            </a:r>
          </a:p>
          <a:p>
            <a:pPr algn="just"/>
            <a:r>
              <a:rPr lang="en-US" sz="5400" dirty="0" smtClean="0"/>
              <a:t> </a:t>
            </a:r>
            <a:r>
              <a:rPr lang="en-US" sz="5400" dirty="0" err="1" smtClean="0"/>
              <a:t>একই</a:t>
            </a:r>
            <a:r>
              <a:rPr lang="en-US" sz="5400" dirty="0" smtClean="0"/>
              <a:t> </a:t>
            </a:r>
            <a:r>
              <a:rPr lang="en-US" sz="5400" dirty="0" err="1" smtClean="0"/>
              <a:t>নেটওয়ার্ক</a:t>
            </a:r>
            <a:r>
              <a:rPr lang="en-US" sz="5400" dirty="0" smtClean="0"/>
              <a:t> </a:t>
            </a:r>
            <a:r>
              <a:rPr lang="en-US" sz="5400" dirty="0" err="1" smtClean="0"/>
              <a:t>এর</a:t>
            </a:r>
            <a:r>
              <a:rPr lang="en-US" sz="5400" dirty="0" smtClean="0"/>
              <a:t> </a:t>
            </a:r>
            <a:r>
              <a:rPr lang="en-US" sz="5400" dirty="0" err="1" smtClean="0"/>
              <a:t>অ</a:t>
            </a:r>
            <a:r>
              <a:rPr lang="en-US" sz="7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ন্তর্গত</a:t>
            </a:r>
            <a:r>
              <a:rPr lang="en-US" sz="5400" dirty="0" smtClean="0"/>
              <a:t> </a:t>
            </a:r>
            <a:r>
              <a:rPr lang="en-US" sz="5400" dirty="0" err="1" smtClean="0"/>
              <a:t>দুই</a:t>
            </a:r>
            <a:r>
              <a:rPr lang="en-US" sz="5400" dirty="0" smtClean="0"/>
              <a:t> </a:t>
            </a:r>
            <a:r>
              <a:rPr lang="en-US" sz="5400" dirty="0" err="1" smtClean="0"/>
              <a:t>বা</a:t>
            </a:r>
            <a:r>
              <a:rPr lang="en-US" sz="5400" dirty="0" smtClean="0"/>
              <a:t> </a:t>
            </a:r>
            <a:r>
              <a:rPr lang="en-US" sz="5400" dirty="0" err="1" smtClean="0"/>
              <a:t>ততোধিক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কম্পিউটার</a:t>
            </a:r>
            <a:r>
              <a:rPr lang="en-US" sz="5400" dirty="0" smtClean="0"/>
              <a:t>  </a:t>
            </a:r>
            <a:r>
              <a:rPr lang="en-US" sz="5400" dirty="0" err="1" smtClean="0"/>
              <a:t>এক</a:t>
            </a:r>
            <a:r>
              <a:rPr lang="en-US" sz="5400" dirty="0" smtClean="0"/>
              <a:t> </a:t>
            </a:r>
            <a:r>
              <a:rPr lang="en-US" sz="5400" dirty="0" err="1" smtClean="0"/>
              <a:t>সাথে</a:t>
            </a:r>
            <a:r>
              <a:rPr lang="en-US" sz="5400" dirty="0" smtClean="0"/>
              <a:t> </a:t>
            </a:r>
            <a:r>
              <a:rPr lang="en-US" sz="5400" dirty="0" err="1" smtClean="0"/>
              <a:t>জুড়ে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দেওয়ার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জন্য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বিভিন্ন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পদ্ধতি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ব্যবহার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। </a:t>
            </a:r>
            <a:r>
              <a:rPr lang="en-US" sz="5400" dirty="0" err="1" smtClean="0"/>
              <a:t>এই</a:t>
            </a:r>
            <a:r>
              <a:rPr lang="en-US" sz="5400" dirty="0" smtClean="0"/>
              <a:t> </a:t>
            </a:r>
            <a:r>
              <a:rPr lang="en-US" sz="5400" dirty="0" err="1" smtClean="0"/>
              <a:t>ভিন্ন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ভিন্ন</a:t>
            </a:r>
            <a:r>
              <a:rPr lang="en-US" sz="5400" dirty="0" smtClean="0"/>
              <a:t> </a:t>
            </a:r>
            <a:r>
              <a:rPr lang="en-US" sz="5400" dirty="0" err="1" smtClean="0"/>
              <a:t>পদ্ধতিকে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বলা</a:t>
            </a:r>
            <a:r>
              <a:rPr lang="en-US" sz="5400" dirty="0" smtClean="0"/>
              <a:t> </a:t>
            </a:r>
            <a:r>
              <a:rPr lang="en-US" sz="5400" dirty="0" err="1" smtClean="0"/>
              <a:t>হয়</a:t>
            </a:r>
            <a:r>
              <a:rPr lang="en-US" sz="5400" dirty="0" smtClean="0"/>
              <a:t> </a:t>
            </a:r>
            <a:r>
              <a:rPr lang="en-US" sz="5400" dirty="0" err="1" smtClean="0"/>
              <a:t>নেটওয়ার্ক</a:t>
            </a:r>
            <a:r>
              <a:rPr lang="en-US" sz="5400" dirty="0" smtClean="0"/>
              <a:t> </a:t>
            </a:r>
            <a:r>
              <a:rPr lang="en-US" sz="5400" dirty="0" err="1" smtClean="0"/>
              <a:t>টপোলজি</a:t>
            </a:r>
            <a:r>
              <a:rPr lang="en-US" sz="5400" dirty="0" smtClean="0"/>
              <a:t> ।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4690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Ribbon 6"/>
          <p:cNvSpPr/>
          <p:nvPr/>
        </p:nvSpPr>
        <p:spPr>
          <a:xfrm>
            <a:off x="818866" y="354562"/>
            <a:ext cx="10904561" cy="1146692"/>
          </a:xfrm>
          <a:prstGeom prst="ribb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002060"/>
                </a:solidFill>
              </a:rPr>
              <a:t>নেটওয়ার্ক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টপোলজির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প্রকারভেদ</a:t>
            </a:r>
            <a:endParaRPr lang="en-US" sz="2800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5302155" y="1501254"/>
            <a:ext cx="1405720" cy="1187355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-1794681" y="2524836"/>
            <a:ext cx="15899642" cy="682388"/>
          </a:xfrm>
          <a:prstGeom prst="mathMin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928048" y="2947918"/>
            <a:ext cx="709684" cy="12010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179929" y="2947918"/>
            <a:ext cx="709684" cy="12010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5650173" y="2975211"/>
            <a:ext cx="709684" cy="12010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8287603" y="2961565"/>
            <a:ext cx="709684" cy="12010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10757847" y="2975213"/>
            <a:ext cx="709684" cy="12010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7446" y="4230806"/>
            <a:ext cx="13708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endParaRPr lang="en-US" sz="8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34270" y="4353916"/>
            <a:ext cx="70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endParaRPr lang="en-US" sz="7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4994" y="4353916"/>
            <a:ext cx="15600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endParaRPr lang="en-US" sz="8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26305" y="4476466"/>
            <a:ext cx="8322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endParaRPr lang="en-US" sz="8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63116" y="4476466"/>
            <a:ext cx="146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</a:t>
            </a:r>
            <a:endParaRPr lang="en-US" sz="7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3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082" y="1092917"/>
            <a:ext cx="5934555" cy="29672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1548" y="4124297"/>
            <a:ext cx="121318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টপোলজিতে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ব্যাকবোন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সবগুলো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41548" y="4587762"/>
            <a:ext cx="121158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যোগগাযোগ</a:t>
            </a:r>
            <a:endParaRPr lang="en-US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তথ্যটি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57578" y="5548873"/>
            <a:ext cx="105144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ব্যাকবোন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অকেজো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121522"/>
            <a:ext cx="1068433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10" name="Up Ribbon 9"/>
          <p:cNvSpPr/>
          <p:nvPr/>
        </p:nvSpPr>
        <p:spPr>
          <a:xfrm>
            <a:off x="2470246" y="78201"/>
            <a:ext cx="7287904" cy="1014715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8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4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568" y="900753"/>
            <a:ext cx="4326340" cy="2866200"/>
          </a:xfrm>
          <a:prstGeom prst="rect">
            <a:avLst/>
          </a:prstGeom>
        </p:spPr>
      </p:pic>
      <p:sp>
        <p:nvSpPr>
          <p:cNvPr id="5" name="Up Ribbon 4"/>
          <p:cNvSpPr/>
          <p:nvPr/>
        </p:nvSpPr>
        <p:spPr>
          <a:xfrm>
            <a:off x="2315396" y="191069"/>
            <a:ext cx="6823881" cy="968991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4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7141" y="3766953"/>
            <a:ext cx="5886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রিং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টপোলজি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গোলাকার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812" y="4259395"/>
            <a:ext cx="11726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7141" y="4936503"/>
            <a:ext cx="121029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নিদিষ্ট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বিকল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1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704" y="914400"/>
            <a:ext cx="3814265" cy="2799671"/>
          </a:xfrm>
          <a:prstGeom prst="rect">
            <a:avLst/>
          </a:prstGeom>
        </p:spPr>
      </p:pic>
      <p:sp>
        <p:nvSpPr>
          <p:cNvPr id="4" name="Up Ribbon 3"/>
          <p:cNvSpPr/>
          <p:nvPr/>
        </p:nvSpPr>
        <p:spPr>
          <a:xfrm>
            <a:off x="2906974" y="0"/>
            <a:ext cx="6359856" cy="9144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স্টার</a:t>
            </a:r>
            <a:r>
              <a:rPr lang="en-US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883" y="4244454"/>
            <a:ext cx="11380038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টপোলজিতে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তুলনামূলক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বিকল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7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375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Gobinda</dc:creator>
  <cp:lastModifiedBy>Gobinda</cp:lastModifiedBy>
  <cp:revision>39</cp:revision>
  <dcterms:created xsi:type="dcterms:W3CDTF">2020-08-02T09:16:14Z</dcterms:created>
  <dcterms:modified xsi:type="dcterms:W3CDTF">2020-08-13T11:54:19Z</dcterms:modified>
</cp:coreProperties>
</file>