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7" r:id="rId9"/>
    <p:sldId id="264" r:id="rId10"/>
    <p:sldId id="265" r:id="rId11"/>
    <p:sldId id="266" r:id="rId12"/>
    <p:sldId id="269" r:id="rId13"/>
    <p:sldId id="26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4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 userDrawn="1"/>
        </p:nvSpPr>
        <p:spPr>
          <a:xfrm>
            <a:off x="28632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 userDrawn="1"/>
        </p:nvSpPr>
        <p:spPr>
          <a:xfrm>
            <a:off x="-36945" y="-1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-32328" y="36945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64654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00675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366973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727189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208740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244762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280783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3168053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3528269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388848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424870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 userDrawn="1"/>
        </p:nvSpPr>
        <p:spPr>
          <a:xfrm>
            <a:off x="460891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 userDrawn="1"/>
        </p:nvSpPr>
        <p:spPr>
          <a:xfrm>
            <a:off x="4969133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 userDrawn="1"/>
        </p:nvSpPr>
        <p:spPr>
          <a:xfrm>
            <a:off x="5329349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 userDrawn="1"/>
        </p:nvSpPr>
        <p:spPr>
          <a:xfrm>
            <a:off x="568956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 userDrawn="1"/>
        </p:nvSpPr>
        <p:spPr>
          <a:xfrm>
            <a:off x="604978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 userDrawn="1"/>
        </p:nvSpPr>
        <p:spPr>
          <a:xfrm>
            <a:off x="640999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/>
          <p:cNvSpPr/>
          <p:nvPr userDrawn="1"/>
        </p:nvSpPr>
        <p:spPr>
          <a:xfrm>
            <a:off x="6770213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 userDrawn="1"/>
        </p:nvSpPr>
        <p:spPr>
          <a:xfrm>
            <a:off x="7130429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 userDrawn="1"/>
        </p:nvSpPr>
        <p:spPr>
          <a:xfrm>
            <a:off x="749064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/>
          <p:cNvSpPr/>
          <p:nvPr userDrawn="1"/>
        </p:nvSpPr>
        <p:spPr>
          <a:xfrm>
            <a:off x="785086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 userDrawn="1"/>
        </p:nvSpPr>
        <p:spPr>
          <a:xfrm>
            <a:off x="821107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/>
          <p:cNvSpPr/>
          <p:nvPr userDrawn="1"/>
        </p:nvSpPr>
        <p:spPr>
          <a:xfrm>
            <a:off x="8571293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n 33"/>
          <p:cNvSpPr/>
          <p:nvPr userDrawn="1"/>
        </p:nvSpPr>
        <p:spPr>
          <a:xfrm>
            <a:off x="8931509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un 34"/>
          <p:cNvSpPr/>
          <p:nvPr userDrawn="1"/>
        </p:nvSpPr>
        <p:spPr>
          <a:xfrm>
            <a:off x="929172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n 35"/>
          <p:cNvSpPr/>
          <p:nvPr userDrawn="1"/>
        </p:nvSpPr>
        <p:spPr>
          <a:xfrm>
            <a:off x="965194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un 36"/>
          <p:cNvSpPr/>
          <p:nvPr userDrawn="1"/>
        </p:nvSpPr>
        <p:spPr>
          <a:xfrm>
            <a:off x="1001215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 userDrawn="1"/>
        </p:nvSpPr>
        <p:spPr>
          <a:xfrm>
            <a:off x="10372373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 userDrawn="1"/>
        </p:nvSpPr>
        <p:spPr>
          <a:xfrm>
            <a:off x="10732589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n 39"/>
          <p:cNvSpPr/>
          <p:nvPr userDrawn="1"/>
        </p:nvSpPr>
        <p:spPr>
          <a:xfrm>
            <a:off x="11092805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un 40"/>
          <p:cNvSpPr/>
          <p:nvPr userDrawn="1"/>
        </p:nvSpPr>
        <p:spPr>
          <a:xfrm>
            <a:off x="11453021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/>
          <p:cNvSpPr/>
          <p:nvPr userDrawn="1"/>
        </p:nvSpPr>
        <p:spPr>
          <a:xfrm>
            <a:off x="11813237" y="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/>
          <p:cNvSpPr/>
          <p:nvPr userDrawn="1"/>
        </p:nvSpPr>
        <p:spPr>
          <a:xfrm>
            <a:off x="-36947" y="73890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/>
          <p:cNvSpPr/>
          <p:nvPr userDrawn="1"/>
        </p:nvSpPr>
        <p:spPr>
          <a:xfrm>
            <a:off x="-41566" y="110836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/>
          <p:cNvSpPr/>
          <p:nvPr userDrawn="1"/>
        </p:nvSpPr>
        <p:spPr>
          <a:xfrm>
            <a:off x="-46185" y="147781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/>
          <p:cNvSpPr/>
          <p:nvPr userDrawn="1"/>
        </p:nvSpPr>
        <p:spPr>
          <a:xfrm>
            <a:off x="-50804" y="184727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/>
          <p:cNvSpPr/>
          <p:nvPr userDrawn="1"/>
        </p:nvSpPr>
        <p:spPr>
          <a:xfrm>
            <a:off x="-55423" y="221672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/>
          <p:cNvSpPr/>
          <p:nvPr userDrawn="1"/>
        </p:nvSpPr>
        <p:spPr>
          <a:xfrm>
            <a:off x="-60042" y="258618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/>
          <p:cNvSpPr/>
          <p:nvPr userDrawn="1"/>
        </p:nvSpPr>
        <p:spPr>
          <a:xfrm>
            <a:off x="-64661" y="295563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/>
          <p:cNvSpPr/>
          <p:nvPr userDrawn="1"/>
        </p:nvSpPr>
        <p:spPr>
          <a:xfrm>
            <a:off x="-69280" y="332509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/>
          <p:cNvSpPr/>
          <p:nvPr userDrawn="1"/>
        </p:nvSpPr>
        <p:spPr>
          <a:xfrm>
            <a:off x="-73899" y="369454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/>
          <p:cNvSpPr/>
          <p:nvPr userDrawn="1"/>
        </p:nvSpPr>
        <p:spPr>
          <a:xfrm>
            <a:off x="-78518" y="406400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/>
          <p:cNvSpPr/>
          <p:nvPr userDrawn="1"/>
        </p:nvSpPr>
        <p:spPr>
          <a:xfrm>
            <a:off x="-83137" y="443345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/>
          <p:cNvSpPr/>
          <p:nvPr userDrawn="1"/>
        </p:nvSpPr>
        <p:spPr>
          <a:xfrm>
            <a:off x="-87756" y="480291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/>
          <p:cNvSpPr/>
          <p:nvPr userDrawn="1"/>
        </p:nvSpPr>
        <p:spPr>
          <a:xfrm>
            <a:off x="-92375" y="517236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/>
          <p:cNvSpPr/>
          <p:nvPr userDrawn="1"/>
        </p:nvSpPr>
        <p:spPr>
          <a:xfrm>
            <a:off x="-96994" y="554182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/>
          <p:cNvSpPr/>
          <p:nvPr userDrawn="1"/>
        </p:nvSpPr>
        <p:spPr>
          <a:xfrm>
            <a:off x="-101613" y="591127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/>
          <p:cNvSpPr/>
          <p:nvPr userDrawn="1"/>
        </p:nvSpPr>
        <p:spPr>
          <a:xfrm>
            <a:off x="-106232" y="628073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/>
          <p:cNvSpPr/>
          <p:nvPr userDrawn="1"/>
        </p:nvSpPr>
        <p:spPr>
          <a:xfrm>
            <a:off x="-110865" y="655782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/>
          <p:cNvSpPr/>
          <p:nvPr userDrawn="1"/>
        </p:nvSpPr>
        <p:spPr>
          <a:xfrm>
            <a:off x="277057" y="655782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 userDrawn="1"/>
        </p:nvSpPr>
        <p:spPr>
          <a:xfrm>
            <a:off x="655748" y="655782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 userDrawn="1"/>
        </p:nvSpPr>
        <p:spPr>
          <a:xfrm>
            <a:off x="1034482" y="655782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/>
          <p:cNvSpPr/>
          <p:nvPr userDrawn="1"/>
        </p:nvSpPr>
        <p:spPr>
          <a:xfrm>
            <a:off x="1436288" y="657630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/>
          <p:cNvSpPr/>
          <p:nvPr userDrawn="1"/>
        </p:nvSpPr>
        <p:spPr>
          <a:xfrm>
            <a:off x="1838137" y="6576311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/>
          <p:cNvSpPr/>
          <p:nvPr userDrawn="1"/>
        </p:nvSpPr>
        <p:spPr>
          <a:xfrm>
            <a:off x="2239986" y="657630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/>
          <p:cNvSpPr/>
          <p:nvPr userDrawn="1"/>
        </p:nvSpPr>
        <p:spPr>
          <a:xfrm>
            <a:off x="2641835" y="6576297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/>
          <p:cNvSpPr/>
          <p:nvPr userDrawn="1"/>
        </p:nvSpPr>
        <p:spPr>
          <a:xfrm>
            <a:off x="3043684" y="657629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/>
          <p:cNvSpPr/>
          <p:nvPr userDrawn="1"/>
        </p:nvSpPr>
        <p:spPr>
          <a:xfrm>
            <a:off x="3445533" y="6576283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/>
          <p:cNvSpPr/>
          <p:nvPr userDrawn="1"/>
        </p:nvSpPr>
        <p:spPr>
          <a:xfrm>
            <a:off x="3847382" y="6576276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/>
          <p:cNvSpPr/>
          <p:nvPr userDrawn="1"/>
        </p:nvSpPr>
        <p:spPr>
          <a:xfrm>
            <a:off x="4249231" y="657626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/>
          <p:cNvSpPr/>
          <p:nvPr userDrawn="1"/>
        </p:nvSpPr>
        <p:spPr>
          <a:xfrm>
            <a:off x="4651080" y="6576262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/>
          <p:cNvSpPr/>
          <p:nvPr userDrawn="1"/>
        </p:nvSpPr>
        <p:spPr>
          <a:xfrm>
            <a:off x="5052929" y="657625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/>
          <p:cNvSpPr/>
          <p:nvPr userDrawn="1"/>
        </p:nvSpPr>
        <p:spPr>
          <a:xfrm>
            <a:off x="5454778" y="6576248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 userDrawn="1"/>
        </p:nvSpPr>
        <p:spPr>
          <a:xfrm>
            <a:off x="5856627" y="6576241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/>
          <p:cNvSpPr/>
          <p:nvPr userDrawn="1"/>
        </p:nvSpPr>
        <p:spPr>
          <a:xfrm>
            <a:off x="6258476" y="657623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/>
          <p:cNvSpPr/>
          <p:nvPr userDrawn="1"/>
        </p:nvSpPr>
        <p:spPr>
          <a:xfrm>
            <a:off x="6660325" y="6576227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/>
          <p:cNvSpPr/>
          <p:nvPr userDrawn="1"/>
        </p:nvSpPr>
        <p:spPr>
          <a:xfrm>
            <a:off x="7062174" y="657622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/>
          <p:cNvSpPr/>
          <p:nvPr userDrawn="1"/>
        </p:nvSpPr>
        <p:spPr>
          <a:xfrm>
            <a:off x="7464023" y="6576213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/>
          <p:cNvSpPr/>
          <p:nvPr userDrawn="1"/>
        </p:nvSpPr>
        <p:spPr>
          <a:xfrm>
            <a:off x="7865872" y="6576206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/>
          <p:cNvSpPr/>
          <p:nvPr userDrawn="1"/>
        </p:nvSpPr>
        <p:spPr>
          <a:xfrm>
            <a:off x="8267721" y="657619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/>
          <p:cNvSpPr/>
          <p:nvPr userDrawn="1"/>
        </p:nvSpPr>
        <p:spPr>
          <a:xfrm>
            <a:off x="8669570" y="6576192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/>
          <p:cNvSpPr/>
          <p:nvPr userDrawn="1"/>
        </p:nvSpPr>
        <p:spPr>
          <a:xfrm>
            <a:off x="9071419" y="657618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/>
          <p:cNvSpPr/>
          <p:nvPr userDrawn="1"/>
        </p:nvSpPr>
        <p:spPr>
          <a:xfrm>
            <a:off x="9473268" y="6576178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/>
          <p:cNvSpPr/>
          <p:nvPr userDrawn="1"/>
        </p:nvSpPr>
        <p:spPr>
          <a:xfrm>
            <a:off x="9875117" y="6576171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/>
          <p:cNvSpPr/>
          <p:nvPr userDrawn="1"/>
        </p:nvSpPr>
        <p:spPr>
          <a:xfrm>
            <a:off x="10276966" y="657616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/>
          <p:cNvSpPr/>
          <p:nvPr userDrawn="1"/>
        </p:nvSpPr>
        <p:spPr>
          <a:xfrm>
            <a:off x="10678815" y="6576157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/>
          <p:cNvSpPr/>
          <p:nvPr userDrawn="1"/>
        </p:nvSpPr>
        <p:spPr>
          <a:xfrm>
            <a:off x="11080664" y="657615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un 87"/>
          <p:cNvSpPr/>
          <p:nvPr userDrawn="1"/>
        </p:nvSpPr>
        <p:spPr>
          <a:xfrm>
            <a:off x="11482513" y="6576143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un 88"/>
          <p:cNvSpPr/>
          <p:nvPr userDrawn="1"/>
        </p:nvSpPr>
        <p:spPr>
          <a:xfrm>
            <a:off x="11884362" y="6576136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un 89"/>
          <p:cNvSpPr/>
          <p:nvPr userDrawn="1"/>
        </p:nvSpPr>
        <p:spPr>
          <a:xfrm>
            <a:off x="11884361" y="618821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un 90"/>
          <p:cNvSpPr/>
          <p:nvPr userDrawn="1"/>
        </p:nvSpPr>
        <p:spPr>
          <a:xfrm>
            <a:off x="11884360" y="580029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un 91"/>
          <p:cNvSpPr/>
          <p:nvPr userDrawn="1"/>
        </p:nvSpPr>
        <p:spPr>
          <a:xfrm>
            <a:off x="11884359" y="5412373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un 92"/>
          <p:cNvSpPr/>
          <p:nvPr userDrawn="1"/>
        </p:nvSpPr>
        <p:spPr>
          <a:xfrm>
            <a:off x="11884358" y="5024452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un 93"/>
          <p:cNvSpPr/>
          <p:nvPr userDrawn="1"/>
        </p:nvSpPr>
        <p:spPr>
          <a:xfrm>
            <a:off x="11884357" y="4636531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un 94"/>
          <p:cNvSpPr/>
          <p:nvPr userDrawn="1"/>
        </p:nvSpPr>
        <p:spPr>
          <a:xfrm>
            <a:off x="11884356" y="424861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 userDrawn="1"/>
        </p:nvSpPr>
        <p:spPr>
          <a:xfrm>
            <a:off x="11884355" y="3860689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un 96"/>
          <p:cNvSpPr/>
          <p:nvPr userDrawn="1"/>
        </p:nvSpPr>
        <p:spPr>
          <a:xfrm>
            <a:off x="11884354" y="3472768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un 97"/>
          <p:cNvSpPr/>
          <p:nvPr userDrawn="1"/>
        </p:nvSpPr>
        <p:spPr>
          <a:xfrm>
            <a:off x="11884353" y="3084847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un 98"/>
          <p:cNvSpPr/>
          <p:nvPr userDrawn="1"/>
        </p:nvSpPr>
        <p:spPr>
          <a:xfrm>
            <a:off x="11884352" y="2696926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un 99"/>
          <p:cNvSpPr/>
          <p:nvPr userDrawn="1"/>
        </p:nvSpPr>
        <p:spPr>
          <a:xfrm>
            <a:off x="11884351" y="2309005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un 100"/>
          <p:cNvSpPr/>
          <p:nvPr userDrawn="1"/>
        </p:nvSpPr>
        <p:spPr>
          <a:xfrm>
            <a:off x="11884350" y="1921084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un 101"/>
          <p:cNvSpPr/>
          <p:nvPr userDrawn="1"/>
        </p:nvSpPr>
        <p:spPr>
          <a:xfrm>
            <a:off x="11884349" y="1533163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un 102"/>
          <p:cNvSpPr/>
          <p:nvPr userDrawn="1"/>
        </p:nvSpPr>
        <p:spPr>
          <a:xfrm>
            <a:off x="11884348" y="1145242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un 103"/>
          <p:cNvSpPr/>
          <p:nvPr userDrawn="1"/>
        </p:nvSpPr>
        <p:spPr>
          <a:xfrm>
            <a:off x="11884347" y="757321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un 104"/>
          <p:cNvSpPr/>
          <p:nvPr userDrawn="1"/>
        </p:nvSpPr>
        <p:spPr>
          <a:xfrm>
            <a:off x="11884346" y="369400"/>
            <a:ext cx="378691" cy="369455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 userDrawn="1"/>
        </p:nvSpPr>
        <p:spPr>
          <a:xfrm>
            <a:off x="304771" y="387921"/>
            <a:ext cx="11579575" cy="618821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BE57D-8299-4800-BE74-274DE0CC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" y="426129"/>
            <a:ext cx="11505460" cy="61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CC005-51B0-4B9B-89D3-8A1EAC1E0A46}"/>
              </a:ext>
            </a:extLst>
          </p:cNvPr>
          <p:cNvSpPr txBox="1"/>
          <p:nvPr/>
        </p:nvSpPr>
        <p:spPr>
          <a:xfrm>
            <a:off x="765810" y="1428750"/>
            <a:ext cx="673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Be carefully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9E5AF-7C75-4C04-8FEB-1E6E11237DD4}"/>
              </a:ext>
            </a:extLst>
          </p:cNvPr>
          <p:cNvSpPr txBox="1"/>
          <p:nvPr/>
        </p:nvSpPr>
        <p:spPr>
          <a:xfrm>
            <a:off x="2681844" y="269174"/>
            <a:ext cx="682831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Look carefully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E4772-6703-45F6-BA4D-EC1DEEC0DC00}"/>
              </a:ext>
            </a:extLst>
          </p:cNvPr>
          <p:cNvSpPr txBox="1"/>
          <p:nvPr/>
        </p:nvSpPr>
        <p:spPr>
          <a:xfrm>
            <a:off x="765810" y="2038350"/>
            <a:ext cx="673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Don’t stand up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C181D-B5B4-4669-935B-49C894F182C6}"/>
              </a:ext>
            </a:extLst>
          </p:cNvPr>
          <p:cNvSpPr txBox="1"/>
          <p:nvPr/>
        </p:nvSpPr>
        <p:spPr>
          <a:xfrm>
            <a:off x="765810" y="2647950"/>
            <a:ext cx="673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Oh , no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14A97-053D-4138-82FE-6859CC35437D}"/>
              </a:ext>
            </a:extLst>
          </p:cNvPr>
          <p:cNvSpPr txBox="1"/>
          <p:nvPr/>
        </p:nvSpPr>
        <p:spPr>
          <a:xfrm>
            <a:off x="765810" y="3257550"/>
            <a:ext cx="673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I am so happy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D5144-BDF9-47FA-B8CC-8421B721CC1A}"/>
              </a:ext>
            </a:extLst>
          </p:cNvPr>
          <p:cNvSpPr txBox="1"/>
          <p:nvPr/>
        </p:nvSpPr>
        <p:spPr>
          <a:xfrm>
            <a:off x="765810" y="4552950"/>
            <a:ext cx="1014984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use an exclamation mark for strong feelings or surprise 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1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8A770-ED27-4B74-9717-EBEFF027D0E9}"/>
              </a:ext>
            </a:extLst>
          </p:cNvPr>
          <p:cNvSpPr txBox="1"/>
          <p:nvPr/>
        </p:nvSpPr>
        <p:spPr>
          <a:xfrm>
            <a:off x="2681844" y="31489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Lets Practice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05A18-BBBB-43CC-8564-D3DC0737D114}"/>
              </a:ext>
            </a:extLst>
          </p:cNvPr>
          <p:cNvSpPr txBox="1"/>
          <p:nvPr/>
        </p:nvSpPr>
        <p:spPr>
          <a:xfrm>
            <a:off x="514350" y="137456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stop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87B0B-91C8-4C69-B7D6-D98A992ADF14}"/>
              </a:ext>
            </a:extLst>
          </p:cNvPr>
          <p:cNvSpPr txBox="1"/>
          <p:nvPr/>
        </p:nvSpPr>
        <p:spPr>
          <a:xfrm>
            <a:off x="514350" y="206708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 : Stop now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98590-A2AF-44BD-9D2C-E7248DAD554C}"/>
              </a:ext>
            </a:extLst>
          </p:cNvPr>
          <p:cNvSpPr txBox="1"/>
          <p:nvPr/>
        </p:nvSpPr>
        <p:spPr>
          <a:xfrm>
            <a:off x="514350" y="277278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that’s great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60190-CAB8-429E-AD74-9C49D2E1F8AF}"/>
              </a:ext>
            </a:extLst>
          </p:cNvPr>
          <p:cNvSpPr txBox="1"/>
          <p:nvPr/>
        </p:nvSpPr>
        <p:spPr>
          <a:xfrm>
            <a:off x="514350" y="363460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That’s great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E4222-3799-4832-AF57-469275C0533D}"/>
              </a:ext>
            </a:extLst>
          </p:cNvPr>
          <p:cNvSpPr txBox="1"/>
          <p:nvPr/>
        </p:nvSpPr>
        <p:spPr>
          <a:xfrm>
            <a:off x="514350" y="435604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don’t do that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8C2FB-9DF3-48FD-972F-5BB2CAC817FC}"/>
              </a:ext>
            </a:extLst>
          </p:cNvPr>
          <p:cNvSpPr txBox="1"/>
          <p:nvPr/>
        </p:nvSpPr>
        <p:spPr>
          <a:xfrm>
            <a:off x="514350" y="507748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 : Don’t do that !</a:t>
            </a:r>
          </a:p>
        </p:txBody>
      </p:sp>
    </p:spTree>
    <p:extLst>
      <p:ext uri="{BB962C8B-B14F-4D97-AF65-F5344CB8AC3E}">
        <p14:creationId xmlns:p14="http://schemas.microsoft.com/office/powerpoint/2010/main" val="17169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8A770-ED27-4B74-9717-EBEFF027D0E9}"/>
              </a:ext>
            </a:extLst>
          </p:cNvPr>
          <p:cNvSpPr txBox="1"/>
          <p:nvPr/>
        </p:nvSpPr>
        <p:spPr>
          <a:xfrm>
            <a:off x="2681844" y="31489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Lets Practice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0AF3E-084D-4E12-8735-B59136584F4F}"/>
              </a:ext>
            </a:extLst>
          </p:cNvPr>
          <p:cNvSpPr txBox="1"/>
          <p:nvPr/>
        </p:nvSpPr>
        <p:spPr>
          <a:xfrm>
            <a:off x="514350" y="242512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come here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5BC0B-F20E-46C8-A221-245B55127A60}"/>
              </a:ext>
            </a:extLst>
          </p:cNvPr>
          <p:cNvSpPr txBox="1"/>
          <p:nvPr/>
        </p:nvSpPr>
        <p:spPr>
          <a:xfrm>
            <a:off x="514350" y="3417621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Come here now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81F32-03F3-4915-BFF9-F236DFDD0EE1}"/>
              </a:ext>
            </a:extLst>
          </p:cNvPr>
          <p:cNvSpPr txBox="1"/>
          <p:nvPr/>
        </p:nvSpPr>
        <p:spPr>
          <a:xfrm>
            <a:off x="514350" y="435068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hurray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8F614-818B-4321-97A5-434C3FD91FFD}"/>
              </a:ext>
            </a:extLst>
          </p:cNvPr>
          <p:cNvSpPr txBox="1"/>
          <p:nvPr/>
        </p:nvSpPr>
        <p:spPr>
          <a:xfrm>
            <a:off x="411480" y="5283739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 : Hurray !</a:t>
            </a:r>
          </a:p>
        </p:txBody>
      </p:sp>
    </p:spTree>
    <p:extLst>
      <p:ext uri="{BB962C8B-B14F-4D97-AF65-F5344CB8AC3E}">
        <p14:creationId xmlns:p14="http://schemas.microsoft.com/office/powerpoint/2010/main" val="7097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F2CC8-8B3B-487E-9B7A-572CACC884AF}"/>
              </a:ext>
            </a:extLst>
          </p:cNvPr>
          <p:cNvSpPr txBox="1"/>
          <p:nvPr/>
        </p:nvSpPr>
        <p:spPr>
          <a:xfrm>
            <a:off x="2438005" y="345307"/>
            <a:ext cx="682831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Home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22155-9EE5-493C-B5B2-24997824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8" y="97478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C6D13-EC9A-425F-B1A7-EC563B92EAEE}"/>
              </a:ext>
            </a:extLst>
          </p:cNvPr>
          <p:cNvSpPr txBox="1"/>
          <p:nvPr/>
        </p:nvSpPr>
        <p:spPr>
          <a:xfrm>
            <a:off x="2686050" y="1251380"/>
            <a:ext cx="768096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capital letters , exclamation mark and question 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7847D-0CFA-480C-9AC1-2C4CF1C30243}"/>
              </a:ext>
            </a:extLst>
          </p:cNvPr>
          <p:cNvSpPr txBox="1"/>
          <p:nvPr/>
        </p:nvSpPr>
        <p:spPr>
          <a:xfrm>
            <a:off x="496088" y="2230477"/>
            <a:ext cx="692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What do you do in the evening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EC426-F91C-41C9-81E1-DE32C6D5A6EC}"/>
              </a:ext>
            </a:extLst>
          </p:cNvPr>
          <p:cNvSpPr txBox="1"/>
          <p:nvPr/>
        </p:nvSpPr>
        <p:spPr>
          <a:xfrm>
            <a:off x="587529" y="2862496"/>
            <a:ext cx="692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don’t go outside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DEFAC-FED6-45D9-9CA6-0D00C8E93BBD}"/>
              </a:ext>
            </a:extLst>
          </p:cNvPr>
          <p:cNvSpPr txBox="1"/>
          <p:nvPr/>
        </p:nvSpPr>
        <p:spPr>
          <a:xfrm>
            <a:off x="587529" y="3481777"/>
            <a:ext cx="692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what is her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97C4-BAE0-4B56-AD8F-60ED8A5035BD}"/>
              </a:ext>
            </a:extLst>
          </p:cNvPr>
          <p:cNvSpPr txBox="1"/>
          <p:nvPr/>
        </p:nvSpPr>
        <p:spPr>
          <a:xfrm>
            <a:off x="496089" y="4212230"/>
            <a:ext cx="692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 Can you see the man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B2A13-CFD3-44CC-A76D-429792D5522A}"/>
              </a:ext>
            </a:extLst>
          </p:cNvPr>
          <p:cNvSpPr txBox="1"/>
          <p:nvPr/>
        </p:nvSpPr>
        <p:spPr>
          <a:xfrm>
            <a:off x="587529" y="4942683"/>
            <a:ext cx="692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How old are you</a:t>
            </a:r>
          </a:p>
        </p:txBody>
      </p:sp>
    </p:spTree>
    <p:extLst>
      <p:ext uri="{BB962C8B-B14F-4D97-AF65-F5344CB8AC3E}">
        <p14:creationId xmlns:p14="http://schemas.microsoft.com/office/powerpoint/2010/main" val="153330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B61364-F5CD-4027-A2A2-0C3B4EBA8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403761"/>
            <a:ext cx="11614068" cy="6115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63315-7A7E-4EC2-98C7-D87A05717C9D}"/>
              </a:ext>
            </a:extLst>
          </p:cNvPr>
          <p:cNvSpPr txBox="1"/>
          <p:nvPr/>
        </p:nvSpPr>
        <p:spPr>
          <a:xfrm>
            <a:off x="-735725" y="2579610"/>
            <a:ext cx="153135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Good bye for 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7320C-6CCF-425B-9D65-638973184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38" b="96161" l="9915" r="9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74" y="2405323"/>
            <a:ext cx="4871382" cy="477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563D3-D645-4402-AF23-8B45E46F5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38" b="96161" l="9915" r="9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2137">
            <a:off x="-699000" y="-463986"/>
            <a:ext cx="5478407" cy="637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8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B61364-F5CD-4027-A2A2-0C3B4EBA8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403761"/>
            <a:ext cx="11614068" cy="6115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63315-7A7E-4EC2-98C7-D87A05717C9D}"/>
              </a:ext>
            </a:extLst>
          </p:cNvPr>
          <p:cNvSpPr txBox="1"/>
          <p:nvPr/>
        </p:nvSpPr>
        <p:spPr>
          <a:xfrm>
            <a:off x="-735725" y="2579610"/>
            <a:ext cx="153135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Welcome to my new English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7320C-6CCF-425B-9D65-638973184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38" b="96161" l="9915" r="9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74" y="2405323"/>
            <a:ext cx="4871382" cy="477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563D3-D645-4402-AF23-8B45E46F5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38" b="96161" l="9915" r="9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2137">
            <a:off x="-699000" y="-463986"/>
            <a:ext cx="5478407" cy="637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88DBF6-AAA4-4646-B074-229B8B53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94" y="578956"/>
            <a:ext cx="3778513" cy="4690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B32F0-5683-46A8-BDD0-2C264A702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38" b="96161" l="9915" r="9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94" y="2272163"/>
            <a:ext cx="4871382" cy="477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E9F41-9571-4B7A-BEE1-3C82B06F8389}"/>
              </a:ext>
            </a:extLst>
          </p:cNvPr>
          <p:cNvSpPr txBox="1"/>
          <p:nvPr/>
        </p:nvSpPr>
        <p:spPr>
          <a:xfrm>
            <a:off x="2575165" y="49777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Identity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57FE5C-BA4D-4AAA-9030-F3EFDA1FCF7F}"/>
              </a:ext>
            </a:extLst>
          </p:cNvPr>
          <p:cNvGrpSpPr/>
          <p:nvPr/>
        </p:nvGrpSpPr>
        <p:grpSpPr>
          <a:xfrm>
            <a:off x="-27709" y="0"/>
            <a:ext cx="2751117" cy="2272163"/>
            <a:chOff x="2386940" y="2119930"/>
            <a:chExt cx="3045836" cy="30458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493161-28B6-408E-BAD7-3C38FE34D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8" y="2693310"/>
              <a:ext cx="1808884" cy="2183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D14188-FCDF-4409-AA48-B7E93CD72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940" y="2119930"/>
              <a:ext cx="3045836" cy="304583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D2933A-BDCF-4D20-B696-FDAC56FA0EA4}"/>
              </a:ext>
            </a:extLst>
          </p:cNvPr>
          <p:cNvSpPr txBox="1"/>
          <p:nvPr/>
        </p:nvSpPr>
        <p:spPr>
          <a:xfrm>
            <a:off x="433945" y="2769956"/>
            <a:ext cx="6638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Kanan Roy</a:t>
            </a:r>
          </a:p>
          <a:p>
            <a:r>
              <a:rPr lang="en-US" sz="2800" dirty="0">
                <a:solidFill>
                  <a:srgbClr val="00B050"/>
                </a:solidFill>
              </a:rPr>
              <a:t>Assistant Teacher</a:t>
            </a:r>
          </a:p>
          <a:p>
            <a:r>
              <a:rPr lang="en-US" sz="2800">
                <a:solidFill>
                  <a:srgbClr val="00B0F0"/>
                </a:solidFill>
              </a:rPr>
              <a:t>Dakshin </a:t>
            </a:r>
            <a:r>
              <a:rPr lang="en-US" sz="2800" dirty="0">
                <a:solidFill>
                  <a:srgbClr val="00B0F0"/>
                </a:solidFill>
              </a:rPr>
              <a:t>Chad Pur-1 Govt Primary School</a:t>
            </a:r>
          </a:p>
          <a:p>
            <a:r>
              <a:rPr lang="en-US" sz="2800" dirty="0" err="1">
                <a:solidFill>
                  <a:srgbClr val="7030A0"/>
                </a:solidFill>
              </a:rPr>
              <a:t>Horirampur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dirty="0" err="1">
                <a:solidFill>
                  <a:srgbClr val="7030A0"/>
                </a:solidFill>
              </a:rPr>
              <a:t>Manikganj</a:t>
            </a:r>
            <a:r>
              <a:rPr lang="en-US" sz="2800" dirty="0">
                <a:solidFill>
                  <a:srgbClr val="7030A0"/>
                </a:solidFill>
              </a:rPr>
              <a:t> 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C3F999-0696-4248-BBA8-66744BE38CDD}"/>
              </a:ext>
            </a:extLst>
          </p:cNvPr>
          <p:cNvGrpSpPr/>
          <p:nvPr/>
        </p:nvGrpSpPr>
        <p:grpSpPr>
          <a:xfrm flipV="1">
            <a:off x="3895106" y="3598222"/>
            <a:ext cx="5935120" cy="95001"/>
            <a:chOff x="3519066" y="3554200"/>
            <a:chExt cx="8112771" cy="2044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D1A986-DFE9-4C6C-BBA4-61DEEB589B18}"/>
                </a:ext>
              </a:extLst>
            </p:cNvPr>
            <p:cNvSpPr/>
            <p:nvPr/>
          </p:nvSpPr>
          <p:spPr>
            <a:xfrm rot="2700000" flipH="1">
              <a:off x="7435235" y="-361969"/>
              <a:ext cx="98020" cy="79303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10B716-043C-4856-AAD9-379E1AE90E34}"/>
                </a:ext>
              </a:extLst>
            </p:cNvPr>
            <p:cNvSpPr/>
            <p:nvPr/>
          </p:nvSpPr>
          <p:spPr>
            <a:xfrm rot="2700000" flipH="1">
              <a:off x="7617649" y="-255513"/>
              <a:ext cx="98020" cy="793035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7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3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079C7-FCAE-4FF0-8977-680440EF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77190"/>
            <a:ext cx="11418570" cy="6149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B32F0-5683-46A8-BDD0-2C264A702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38" b="96161" l="9915" r="98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47" y="2393448"/>
            <a:ext cx="4871382" cy="477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EC051-DB66-40DC-8E0D-67A4B7D3A535}"/>
              </a:ext>
            </a:extLst>
          </p:cNvPr>
          <p:cNvSpPr txBox="1"/>
          <p:nvPr/>
        </p:nvSpPr>
        <p:spPr>
          <a:xfrm>
            <a:off x="2661655" y="1231854"/>
            <a:ext cx="6355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today’s topic is …..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DFB2-91F3-431A-989E-FA5F3A0A5610}"/>
              </a:ext>
            </a:extLst>
          </p:cNvPr>
          <p:cNvSpPr txBox="1"/>
          <p:nvPr/>
        </p:nvSpPr>
        <p:spPr>
          <a:xfrm>
            <a:off x="1657350" y="2728443"/>
            <a:ext cx="680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Use of question (?) and exclamation mark (!)</a:t>
            </a:r>
          </a:p>
        </p:txBody>
      </p:sp>
    </p:spTree>
    <p:extLst>
      <p:ext uri="{BB962C8B-B14F-4D97-AF65-F5344CB8AC3E}">
        <p14:creationId xmlns:p14="http://schemas.microsoft.com/office/powerpoint/2010/main" val="32517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E73667-3BDE-47B0-9E0A-0EAADCC6E3C6}"/>
              </a:ext>
            </a:extLst>
          </p:cNvPr>
          <p:cNvSpPr txBox="1"/>
          <p:nvPr/>
        </p:nvSpPr>
        <p:spPr>
          <a:xfrm>
            <a:off x="0" y="932114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Students will be able to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5FF93-5E51-4ABC-9407-6DC575A4ECD3}"/>
              </a:ext>
            </a:extLst>
          </p:cNvPr>
          <p:cNvSpPr txBox="1"/>
          <p:nvPr/>
        </p:nvSpPr>
        <p:spPr>
          <a:xfrm>
            <a:off x="2861310" y="33013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6123F-956C-4766-B51E-708F12D0989F}"/>
              </a:ext>
            </a:extLst>
          </p:cNvPr>
          <p:cNvSpPr txBox="1"/>
          <p:nvPr/>
        </p:nvSpPr>
        <p:spPr>
          <a:xfrm>
            <a:off x="269000" y="1838570"/>
            <a:ext cx="1201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Listening 3.2.1 Understand and questions about family and friends of students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FFB21-3888-4429-96EC-DDAEE2DCA4FD}"/>
              </a:ext>
            </a:extLst>
          </p:cNvPr>
          <p:cNvSpPr txBox="1"/>
          <p:nvPr/>
        </p:nvSpPr>
        <p:spPr>
          <a:xfrm>
            <a:off x="179070" y="2671438"/>
            <a:ext cx="1201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Speaking 1.1.1 Say words, phrase and sentences with proper sounds , stress and 		intonation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4B677-28CF-401F-AF38-F7AFF0626FA3}"/>
              </a:ext>
            </a:extLst>
          </p:cNvPr>
          <p:cNvSpPr txBox="1"/>
          <p:nvPr/>
        </p:nvSpPr>
        <p:spPr>
          <a:xfrm>
            <a:off x="406160" y="4066017"/>
            <a:ext cx="1201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1.4.1 Read words , phrases and sentences in the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9C6D5-7F98-4E92-9B11-59196240E1CC}"/>
              </a:ext>
            </a:extLst>
          </p:cNvPr>
          <p:cNvSpPr txBox="1"/>
          <p:nvPr/>
        </p:nvSpPr>
        <p:spPr>
          <a:xfrm>
            <a:off x="269000" y="4841650"/>
            <a:ext cx="1201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 5.1.1 Use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fullstop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comma, question mark and exclamation mark.	</a:t>
            </a:r>
          </a:p>
        </p:txBody>
      </p:sp>
    </p:spTree>
    <p:extLst>
      <p:ext uri="{BB962C8B-B14F-4D97-AF65-F5344CB8AC3E}">
        <p14:creationId xmlns:p14="http://schemas.microsoft.com/office/powerpoint/2010/main" val="428918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6952E3-604C-4592-82E0-DF0E1D646D33}"/>
              </a:ext>
            </a:extLst>
          </p:cNvPr>
          <p:cNvSpPr txBox="1"/>
          <p:nvPr/>
        </p:nvSpPr>
        <p:spPr>
          <a:xfrm>
            <a:off x="2575165" y="49777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Looks carefully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0F585-9CBF-410C-993F-29860E64CD8E}"/>
              </a:ext>
            </a:extLst>
          </p:cNvPr>
          <p:cNvSpPr txBox="1"/>
          <p:nvPr/>
        </p:nvSpPr>
        <p:spPr>
          <a:xfrm>
            <a:off x="560070" y="1446858"/>
            <a:ext cx="7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What’s your name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509C0-7446-4552-84E9-7ADFD1AAC137}"/>
              </a:ext>
            </a:extLst>
          </p:cNvPr>
          <p:cNvSpPr txBox="1"/>
          <p:nvPr/>
        </p:nvSpPr>
        <p:spPr>
          <a:xfrm>
            <a:off x="449185" y="2262310"/>
            <a:ext cx="7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Are you in class four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A1E7C-2918-4C44-BE1E-45E260FF1A4E}"/>
              </a:ext>
            </a:extLst>
          </p:cNvPr>
          <p:cNvSpPr txBox="1"/>
          <p:nvPr/>
        </p:nvSpPr>
        <p:spPr>
          <a:xfrm>
            <a:off x="449185" y="3063590"/>
            <a:ext cx="7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Do you go to school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C5CA9-309D-40EA-AE81-CE85B76CD9CD}"/>
              </a:ext>
            </a:extLst>
          </p:cNvPr>
          <p:cNvSpPr txBox="1"/>
          <p:nvPr/>
        </p:nvSpPr>
        <p:spPr>
          <a:xfrm>
            <a:off x="449185" y="3864870"/>
            <a:ext cx="7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Who is your English teacher 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4D37CC-4E08-40D2-AD0B-04E352A5AF6C}"/>
              </a:ext>
            </a:extLst>
          </p:cNvPr>
          <p:cNvSpPr/>
          <p:nvPr/>
        </p:nvSpPr>
        <p:spPr>
          <a:xfrm>
            <a:off x="3611880" y="1446858"/>
            <a:ext cx="685800" cy="566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756249-A815-4AE6-83F0-BBBC57A48B2E}"/>
              </a:ext>
            </a:extLst>
          </p:cNvPr>
          <p:cNvSpPr/>
          <p:nvPr/>
        </p:nvSpPr>
        <p:spPr>
          <a:xfrm>
            <a:off x="3783330" y="2302464"/>
            <a:ext cx="685800" cy="566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8B13E0-03AE-48EC-9E75-502390149EF1}"/>
              </a:ext>
            </a:extLst>
          </p:cNvPr>
          <p:cNvSpPr/>
          <p:nvPr/>
        </p:nvSpPr>
        <p:spPr>
          <a:xfrm>
            <a:off x="3783330" y="3020400"/>
            <a:ext cx="685800" cy="566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D09ECA-4936-4D83-9E59-0A3EB2780C96}"/>
              </a:ext>
            </a:extLst>
          </p:cNvPr>
          <p:cNvSpPr/>
          <p:nvPr/>
        </p:nvSpPr>
        <p:spPr>
          <a:xfrm>
            <a:off x="4892040" y="3803936"/>
            <a:ext cx="685800" cy="566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CF936-0C48-4F59-84AD-537D8E3C8016}"/>
              </a:ext>
            </a:extLst>
          </p:cNvPr>
          <p:cNvSpPr txBox="1"/>
          <p:nvPr/>
        </p:nvSpPr>
        <p:spPr>
          <a:xfrm>
            <a:off x="577017" y="5053363"/>
            <a:ext cx="1103796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want information, we ask a question. We use a question mark at the end of these sentence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20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746CE-15D8-43A3-A884-57F68D25A2AF}"/>
              </a:ext>
            </a:extLst>
          </p:cNvPr>
          <p:cNvSpPr txBox="1"/>
          <p:nvPr/>
        </p:nvSpPr>
        <p:spPr>
          <a:xfrm>
            <a:off x="2681844" y="31489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Lets Practice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B4C76-479F-43C6-8C46-B7554A16D8C8}"/>
              </a:ext>
            </a:extLst>
          </p:cNvPr>
          <p:cNvSpPr txBox="1"/>
          <p:nvPr/>
        </p:nvSpPr>
        <p:spPr>
          <a:xfrm>
            <a:off x="605790" y="1022780"/>
            <a:ext cx="52235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capital letters and question 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96F03-E5A9-4961-848C-4BB734D98196}"/>
              </a:ext>
            </a:extLst>
          </p:cNvPr>
          <p:cNvSpPr txBox="1"/>
          <p:nvPr/>
        </p:nvSpPr>
        <p:spPr>
          <a:xfrm>
            <a:off x="468630" y="192024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do you live in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rajshahi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C1E36-58D7-464A-9FFA-978D330E6C48}"/>
              </a:ext>
            </a:extLst>
          </p:cNvPr>
          <p:cNvSpPr txBox="1"/>
          <p:nvPr/>
        </p:nvSpPr>
        <p:spPr>
          <a:xfrm>
            <a:off x="468630" y="2524125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Do you live in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Rajshahi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38901-6B79-4AB7-952E-385FF08A274C}"/>
              </a:ext>
            </a:extLst>
          </p:cNvPr>
          <p:cNvSpPr txBox="1"/>
          <p:nvPr/>
        </p:nvSpPr>
        <p:spPr>
          <a:xfrm>
            <a:off x="468630" y="312801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where do you 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66D8-E597-49AD-8079-32381B839CFD}"/>
              </a:ext>
            </a:extLst>
          </p:cNvPr>
          <p:cNvSpPr txBox="1"/>
          <p:nvPr/>
        </p:nvSpPr>
        <p:spPr>
          <a:xfrm>
            <a:off x="468630" y="3724931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Where do you play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61D38-5483-463A-B4AE-F19FB3D1D71D}"/>
              </a:ext>
            </a:extLst>
          </p:cNvPr>
          <p:cNvSpPr txBox="1"/>
          <p:nvPr/>
        </p:nvSpPr>
        <p:spPr>
          <a:xfrm>
            <a:off x="468630" y="4321852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is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mithun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friend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3DE65-0823-48BC-B064-3307E1EC8EB8}"/>
              </a:ext>
            </a:extLst>
          </p:cNvPr>
          <p:cNvSpPr txBox="1"/>
          <p:nvPr/>
        </p:nvSpPr>
        <p:spPr>
          <a:xfrm>
            <a:off x="468630" y="4918773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Is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Mithun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your friend ?</a:t>
            </a:r>
          </a:p>
        </p:txBody>
      </p:sp>
    </p:spTree>
    <p:extLst>
      <p:ext uri="{BB962C8B-B14F-4D97-AF65-F5344CB8AC3E}">
        <p14:creationId xmlns:p14="http://schemas.microsoft.com/office/powerpoint/2010/main" val="22218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746CE-15D8-43A3-A884-57F68D25A2AF}"/>
              </a:ext>
            </a:extLst>
          </p:cNvPr>
          <p:cNvSpPr txBox="1"/>
          <p:nvPr/>
        </p:nvSpPr>
        <p:spPr>
          <a:xfrm>
            <a:off x="2681844" y="314894"/>
            <a:ext cx="68283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Lets Practice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B4C76-479F-43C6-8C46-B7554A16D8C8}"/>
              </a:ext>
            </a:extLst>
          </p:cNvPr>
          <p:cNvSpPr txBox="1"/>
          <p:nvPr/>
        </p:nvSpPr>
        <p:spPr>
          <a:xfrm>
            <a:off x="605790" y="1022780"/>
            <a:ext cx="522351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capital letters and question marks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96F03-E5A9-4961-848C-4BB734D98196}"/>
              </a:ext>
            </a:extLst>
          </p:cNvPr>
          <p:cNvSpPr txBox="1"/>
          <p:nvPr/>
        </p:nvSpPr>
        <p:spPr>
          <a:xfrm>
            <a:off x="468630" y="192024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how old are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C1E36-58D7-464A-9FFA-978D330E6C48}"/>
              </a:ext>
            </a:extLst>
          </p:cNvPr>
          <p:cNvSpPr txBox="1"/>
          <p:nvPr/>
        </p:nvSpPr>
        <p:spPr>
          <a:xfrm>
            <a:off x="468630" y="2524125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How old are you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38901-6B79-4AB7-952E-385FF08A274C}"/>
              </a:ext>
            </a:extLst>
          </p:cNvPr>
          <p:cNvSpPr txBox="1"/>
          <p:nvPr/>
        </p:nvSpPr>
        <p:spPr>
          <a:xfrm>
            <a:off x="468630" y="3128010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can you use a computer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66D8-E597-49AD-8079-32381B839CFD}"/>
              </a:ext>
            </a:extLst>
          </p:cNvPr>
          <p:cNvSpPr txBox="1"/>
          <p:nvPr/>
        </p:nvSpPr>
        <p:spPr>
          <a:xfrm>
            <a:off x="468630" y="3724931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Can you use a computer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61D38-5483-463A-B4AE-F19FB3D1D71D}"/>
              </a:ext>
            </a:extLst>
          </p:cNvPr>
          <p:cNvSpPr txBox="1"/>
          <p:nvPr/>
        </p:nvSpPr>
        <p:spPr>
          <a:xfrm>
            <a:off x="468630" y="4321852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where are you from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3DE65-0823-48BC-B064-3307E1EC8EB8}"/>
              </a:ext>
            </a:extLst>
          </p:cNvPr>
          <p:cNvSpPr txBox="1"/>
          <p:nvPr/>
        </p:nvSpPr>
        <p:spPr>
          <a:xfrm>
            <a:off x="468630" y="4918773"/>
            <a:ext cx="579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Ans: Where are you from ?</a:t>
            </a:r>
          </a:p>
        </p:txBody>
      </p:sp>
    </p:spTree>
    <p:extLst>
      <p:ext uri="{BB962C8B-B14F-4D97-AF65-F5344CB8AC3E}">
        <p14:creationId xmlns:p14="http://schemas.microsoft.com/office/powerpoint/2010/main" val="33258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DC31D-3245-4BBC-A052-9F88B806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1062990"/>
            <a:ext cx="11155680" cy="5440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CD3DF-B2D6-431B-A15E-ACB3A235F944}"/>
              </a:ext>
            </a:extLst>
          </p:cNvPr>
          <p:cNvSpPr txBox="1"/>
          <p:nvPr/>
        </p:nvSpPr>
        <p:spPr>
          <a:xfrm>
            <a:off x="3874770" y="416659"/>
            <a:ext cx="452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Lets Read</a:t>
            </a:r>
          </a:p>
        </p:txBody>
      </p:sp>
    </p:spTree>
    <p:extLst>
      <p:ext uri="{BB962C8B-B14F-4D97-AF65-F5344CB8AC3E}">
        <p14:creationId xmlns:p14="http://schemas.microsoft.com/office/powerpoint/2010/main" val="420285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386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Kanan Roy</cp:lastModifiedBy>
  <cp:revision>73</cp:revision>
  <dcterms:created xsi:type="dcterms:W3CDTF">2021-11-19T10:01:24Z</dcterms:created>
  <dcterms:modified xsi:type="dcterms:W3CDTF">2022-02-19T08:16:26Z</dcterms:modified>
</cp:coreProperties>
</file>