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73" r:id="rId6"/>
    <p:sldId id="277" r:id="rId7"/>
    <p:sldId id="278" r:id="rId8"/>
    <p:sldId id="262" r:id="rId9"/>
    <p:sldId id="279" r:id="rId10"/>
    <p:sldId id="271" r:id="rId11"/>
    <p:sldId id="280" r:id="rId12"/>
    <p:sldId id="272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5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0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1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4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6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0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6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0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3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0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8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B4259-D966-4DED-A451-9009E5CB4053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2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2"/>
            <a:ext cx="7772400" cy="27709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0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164533"/>
            <a:ext cx="4565072" cy="36425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38" y="3164533"/>
            <a:ext cx="4565072" cy="367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2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0" y="1"/>
            <a:ext cx="4239490" cy="3428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91000" y="228600"/>
            <a:ext cx="47804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প্রাত্যহিক সমাবেশ </a:t>
            </a:r>
            <a:r>
              <a:rPr lang="en-US" sz="2800" b="1" dirty="0" smtClean="0">
                <a:solidFill>
                  <a:srgbClr val="0000CC"/>
                </a:solidFill>
              </a:rPr>
              <a:t> কার্যক্রম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4419600" y="1828800"/>
            <a:ext cx="4307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০২। পবিত্র কোরান হতে কিছু অংশ পাঠ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19600" y="1143000"/>
            <a:ext cx="4509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০১।জাতীয় পতাকা উওোলন ও অভিবাদন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19600" y="2590800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০৩। শপথবাক্য </a:t>
            </a:r>
            <a:r>
              <a:rPr lang="en-US" b="1" dirty="0"/>
              <a:t>পাঠ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392146" y="3244334"/>
            <a:ext cx="2258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০৪। জাতীয় সংগীত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19600" y="3897868"/>
            <a:ext cx="3381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০৫। প্রতিষ্ঠানের প্রধানের ভাষন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43400" y="4507468"/>
            <a:ext cx="4817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০৬। পাঁচ মিনিটের জন্য শরীর চর্চা অনুশীলন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22848" y="5117068"/>
            <a:ext cx="2837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০৭। সমাবেশ শেষের গান 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3244334"/>
            <a:ext cx="4139761" cy="346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45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9941" y="1120914"/>
            <a:ext cx="27430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শপথ বাক্য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2672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”</a:t>
            </a:r>
            <a:r>
              <a:rPr lang="en-US" sz="2000" b="1" dirty="0" smtClean="0"/>
              <a:t>আমি শপথ করিতেছি যে, মানুষের সেবায় সর্বদা  নিজকে  নিয়োজিত  রাখিব। দেশের প্রতি অনুগত থাকিব। দেশের। দেশের একতা ও সংহতি বজায় রাখিবার জন্য সচেষ্ট থাকিব।অন্যায় ও দুর্নীতি  করিব না এবং  অন্যায় এবং দুর্নীতিকে প্রশ্রয় দেব না ।</a:t>
            </a:r>
          </a:p>
          <a:p>
            <a:endParaRPr lang="en-US" sz="2000" b="1" dirty="0"/>
          </a:p>
          <a:p>
            <a:r>
              <a:rPr lang="en-US" sz="2000" b="1" dirty="0" smtClean="0"/>
              <a:t>হে প্রভু, আমাকে শক্তি দিন, আমি যেন বাংলাদেশের  সেবা করতে পারি, এবং  বাংলাদেশকে</a:t>
            </a:r>
            <a:r>
              <a:rPr lang="en-US" sz="2000" dirty="0"/>
              <a:t> </a:t>
            </a:r>
            <a:r>
              <a:rPr lang="en-US" sz="2000" b="1" dirty="0" smtClean="0"/>
              <a:t>একটি শক্তিশালী ও আদর্শ রাষ্ট হিসাবে গড়িয়া তুলিতে পারি।” আমিন।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82"/>
            <a:ext cx="6042518" cy="386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45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4766608"/>
            <a:ext cx="89915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RinkiyMJ" pitchFamily="2" charset="0"/>
              </a:rPr>
              <a:t> cÖvZ¨wnK mgv‡e‡ki gva¨‡g wkÿv_©x‡`i‡K kvixwiK I gvbwmKfv‡e cov‡jLvi Rb¨ cÖ¯‘yZ Kiv nq | wkÿv_©xiv wewfbœ cwi‡ek</a:t>
            </a:r>
            <a:r>
              <a:rPr lang="en-US" sz="2400" b="1" dirty="0">
                <a:latin typeface="RinkiyMJ" pitchFamily="2" charset="0"/>
              </a:rPr>
              <a:t> </a:t>
            </a:r>
            <a:r>
              <a:rPr lang="en-US" sz="2400" b="1" dirty="0" smtClean="0">
                <a:latin typeface="RinkiyMJ" pitchFamily="2" charset="0"/>
              </a:rPr>
              <a:t>†_‡K G‡m we`¨vj‡q Dcw¯’Z nq | hvi d‡j mevi gb gvbwmKZv wewfbœ ai‡bi n‡q _v‡K | cÖvZ¨wnK mgv‡e‡ki gva¨‡g mKj wkÿv_©x‡`</a:t>
            </a:r>
            <a:r>
              <a:rPr lang="en-US" sz="2400" b="1" dirty="0">
                <a:latin typeface="RinkiyMJ" pitchFamily="2" charset="0"/>
              </a:rPr>
              <a:t>i</a:t>
            </a:r>
            <a:r>
              <a:rPr lang="en-US" sz="2400" b="1" dirty="0" smtClean="0">
                <a:latin typeface="RinkiyMJ" pitchFamily="2" charset="0"/>
              </a:rPr>
              <a:t> GKmv‡_ wKQz Kvh©µg Kivi d‡j Zv‡`i g‡a¨ wfbœ wfbœ cwi‡e‡ki cÖfve `~i nq Ges kvixwiK I gvbwmK fv‡e K¬v‡k g‡bv‡hvMx n‡q</a:t>
            </a:r>
            <a:r>
              <a:rPr lang="en-US" sz="2400" b="1" dirty="0">
                <a:latin typeface="RinkiyMJ" pitchFamily="2" charset="0"/>
              </a:rPr>
              <a:t> </a:t>
            </a:r>
            <a:r>
              <a:rPr lang="en-US" sz="2400" b="1" dirty="0" smtClean="0">
                <a:latin typeface="RinkiyMJ" pitchFamily="2" charset="0"/>
              </a:rPr>
              <a:t>†jLvcov Kivi Rb¨ m¤ú~b©fv‡e cÖ¯‘Z nq |</a:t>
            </a:r>
            <a:endParaRPr lang="en-US" sz="2400" b="1" dirty="0">
              <a:latin typeface="Rinki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17059" y="2281535"/>
            <a:ext cx="4174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প্রাত্যহিক সমাবেশের  গুরুত্ব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898571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03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09"/>
            <a:ext cx="6873114" cy="477289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5726668"/>
            <a:ext cx="75745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প্রাত্যহিক সমাবেশের  </a:t>
            </a:r>
            <a:r>
              <a:rPr lang="en-US" b="1" dirty="0" smtClean="0">
                <a:solidFill>
                  <a:srgbClr val="0000CC"/>
                </a:solidFill>
              </a:rPr>
              <a:t>ধারাবাহিক কার্যক্রমগুলি তোমাদের খাতায় লিখে 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দেয়োলে ঝুলিয়ে রাখবে।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76119" y="3244334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একক কাজ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1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5203448"/>
            <a:ext cx="9067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RinkiyMJ" pitchFamily="2" charset="0"/>
              </a:rPr>
              <a:t>প্রাত্যহিক  সমাবেশেরমাধ্যমে কিভাবে তুমি সু-শৃংঙখল জীবন-যাপনে করতে পারবে তা তোমাদের খাতায় লিখ </a:t>
            </a:r>
            <a:r>
              <a:rPr lang="en-US" sz="2800" b="1" dirty="0" smtClean="0">
                <a:latin typeface="RinkiyMJ" pitchFamily="2" charset="0"/>
              </a:rPr>
              <a:t>? 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4038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71800" y="152400"/>
            <a:ext cx="32447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00CC"/>
                </a:solidFill>
              </a:rPr>
              <a:t>বাড়ীর </a:t>
            </a:r>
            <a:r>
              <a:rPr lang="en-US" sz="4400" b="1" dirty="0">
                <a:solidFill>
                  <a:srgbClr val="0000CC"/>
                </a:solidFill>
              </a:rPr>
              <a:t>কাজ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2847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3962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2800"/>
            <a:ext cx="9144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48200" y="0"/>
            <a:ext cx="4495800" cy="1417638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শিক্ষক </a:t>
            </a:r>
            <a:r>
              <a:rPr lang="en-US" b="1" i="1" dirty="0">
                <a:solidFill>
                  <a:srgbClr val="00B050"/>
                </a:solidFill>
              </a:rPr>
              <a:t>পরিচিতি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4" y="0"/>
            <a:ext cx="4675909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662056" y="1143000"/>
            <a:ext cx="448194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i="1" dirty="0" smtClean="0">
              <a:solidFill>
                <a:srgbClr val="7030A0"/>
              </a:solidFill>
            </a:endParaRPr>
          </a:p>
          <a:p>
            <a:r>
              <a:rPr lang="en-US" sz="2800" b="1" i="1" dirty="0" smtClean="0">
                <a:solidFill>
                  <a:srgbClr val="C00000"/>
                </a:solidFill>
              </a:rPr>
              <a:t>নামঃ মোঃ শাহজালাল খানঁ</a:t>
            </a:r>
            <a:endParaRPr lang="en-US" sz="2800" b="1" i="1" dirty="0">
              <a:solidFill>
                <a:srgbClr val="C00000"/>
              </a:solidFill>
            </a:endParaRPr>
          </a:p>
          <a:p>
            <a:endParaRPr lang="en-US" sz="2000" b="1" i="1" dirty="0"/>
          </a:p>
          <a:p>
            <a:endParaRPr lang="en-US" sz="2000" b="1" i="1" dirty="0" smtClean="0"/>
          </a:p>
          <a:p>
            <a:r>
              <a:rPr lang="en-US" sz="2400" b="1" i="1" dirty="0" smtClean="0"/>
              <a:t>সহকারীশিক্ষক (শরীর </a:t>
            </a:r>
            <a:r>
              <a:rPr lang="en-US" sz="2400" b="1" i="1" dirty="0"/>
              <a:t>চর্চা) ।</a:t>
            </a:r>
          </a:p>
          <a:p>
            <a:endParaRPr lang="en-US" b="1" i="1" dirty="0">
              <a:solidFill>
                <a:srgbClr val="0000CC"/>
              </a:solidFill>
            </a:endParaRPr>
          </a:p>
          <a:p>
            <a:endParaRPr lang="en-US" b="1" i="1" dirty="0" smtClean="0">
              <a:solidFill>
                <a:srgbClr val="0000CC"/>
              </a:solidFill>
            </a:endParaRPr>
          </a:p>
          <a:p>
            <a:endParaRPr lang="en-US" b="1" i="1" dirty="0" smtClean="0">
              <a:solidFill>
                <a:srgbClr val="0000CC"/>
              </a:solidFill>
            </a:endParaRPr>
          </a:p>
          <a:p>
            <a:r>
              <a:rPr lang="en-US" b="1" i="1" dirty="0" smtClean="0"/>
              <a:t>আব্দুল কাইয়ুম দাখিল মাদ্রসা, দক্ষিন-</a:t>
            </a:r>
          </a:p>
          <a:p>
            <a:r>
              <a:rPr lang="en-US" b="1" i="1" dirty="0" smtClean="0"/>
              <a:t>পারগেন্ডারিয়া</a:t>
            </a:r>
            <a:r>
              <a:rPr lang="en-US" b="1" i="1" dirty="0"/>
              <a:t>, কেরানীগন্জ, ঢাকা-১৩১১ ।</a:t>
            </a:r>
          </a:p>
          <a:p>
            <a:endParaRPr lang="en-US" sz="2000" b="1" i="1" dirty="0">
              <a:solidFill>
                <a:srgbClr val="00B050"/>
              </a:solidFill>
            </a:endParaRPr>
          </a:p>
          <a:p>
            <a:endParaRPr lang="en-US" sz="2000" b="1" i="1" dirty="0" smtClean="0">
              <a:solidFill>
                <a:srgbClr val="00B050"/>
              </a:solidFill>
            </a:endParaRPr>
          </a:p>
          <a:p>
            <a:r>
              <a:rPr lang="en-US" sz="2000" b="1" i="1" dirty="0" smtClean="0"/>
              <a:t>মোবাইল</a:t>
            </a:r>
            <a:r>
              <a:rPr lang="en-US" sz="2000" b="1" i="1" dirty="0"/>
              <a:t>:	০১৭৫৭৬০১৬৯৬</a:t>
            </a:r>
          </a:p>
          <a:p>
            <a:r>
              <a:rPr lang="en-US" sz="1400" b="1" i="1" dirty="0">
                <a:solidFill>
                  <a:srgbClr val="FF0000"/>
                </a:solidFill>
              </a:rPr>
              <a:t>email:shahjalaltitu5@gmail.com</a:t>
            </a:r>
          </a:p>
        </p:txBody>
      </p:sp>
    </p:spTree>
    <p:extLst>
      <p:ext uri="{BB962C8B-B14F-4D97-AF65-F5344CB8AC3E}">
        <p14:creationId xmlns:p14="http://schemas.microsoft.com/office/powerpoint/2010/main" val="19446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4648198" cy="335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628" y="13854"/>
            <a:ext cx="4457664" cy="33389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3359726"/>
            <a:ext cx="4477206" cy="349827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7688"/>
            <a:ext cx="4639908" cy="353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51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09800" y="304800"/>
            <a:ext cx="38843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7030A0"/>
                </a:solidFill>
              </a:rPr>
              <a:t>পাঠ পরিচিতি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524000"/>
            <a:ext cx="8686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>
                <a:solidFill>
                  <a:srgbClr val="7030A0"/>
                </a:solidFill>
              </a:rPr>
              <a:t>	</a:t>
            </a:r>
            <a:r>
              <a:rPr lang="en-US" sz="2800" b="1" dirty="0"/>
              <a:t>শ্রেনী		ঃ		</a:t>
            </a:r>
            <a:r>
              <a:rPr lang="en-US" sz="2800" b="1" dirty="0" smtClean="0"/>
              <a:t>ষষ্ঠ</a:t>
            </a:r>
          </a:p>
          <a:p>
            <a:pPr lvl="1"/>
            <a:endParaRPr lang="en-US" sz="2800" b="1" dirty="0"/>
          </a:p>
          <a:p>
            <a:pPr lvl="2"/>
            <a:r>
              <a:rPr lang="en-US" sz="2800" b="1" dirty="0"/>
              <a:t>বিষয়		ঃ		শারীরিক শিক্ষা </a:t>
            </a:r>
            <a:r>
              <a:rPr lang="en-US" sz="2800" b="1" dirty="0" smtClean="0"/>
              <a:t>ও স্বাস্য</a:t>
            </a:r>
          </a:p>
          <a:p>
            <a:pPr lvl="2"/>
            <a:endParaRPr lang="en-US" sz="2800" b="1" dirty="0" smtClean="0"/>
          </a:p>
          <a:p>
            <a:pPr lvl="2"/>
            <a:r>
              <a:rPr lang="en-US" sz="2800" b="1" dirty="0" smtClean="0"/>
              <a:t>অধ্যায়</a:t>
            </a:r>
            <a:r>
              <a:rPr lang="en-US" sz="2800" b="1" dirty="0"/>
              <a:t>	ঃ		</a:t>
            </a:r>
            <a:r>
              <a:rPr lang="en-US" sz="2800" b="1" dirty="0" smtClean="0"/>
              <a:t>প্রথম</a:t>
            </a:r>
          </a:p>
          <a:p>
            <a:pPr lvl="2"/>
            <a:endParaRPr lang="en-US" sz="2800" b="1" dirty="0"/>
          </a:p>
          <a:p>
            <a:pPr lvl="2"/>
            <a:r>
              <a:rPr lang="en-US" sz="2800" b="1" dirty="0"/>
              <a:t>পাঠ		ঃ		</a:t>
            </a:r>
            <a:r>
              <a:rPr lang="en-US" sz="2800" b="1" dirty="0" smtClean="0"/>
              <a:t>প্রাত্যহিক সমাবেশ</a:t>
            </a:r>
          </a:p>
          <a:p>
            <a:pPr lvl="2"/>
            <a:endParaRPr lang="en-US" sz="2800" b="1" dirty="0"/>
          </a:p>
          <a:p>
            <a:pPr lvl="2"/>
            <a:r>
              <a:rPr lang="en-US" sz="2800" b="1" dirty="0"/>
              <a:t>সময়		ঃ		৪০ </a:t>
            </a:r>
            <a:r>
              <a:rPr lang="en-US" sz="2800" b="1" dirty="0" smtClean="0"/>
              <a:t>মিনিট</a:t>
            </a:r>
          </a:p>
          <a:p>
            <a:pPr lvl="2"/>
            <a:endParaRPr lang="en-US" sz="2800" b="1" dirty="0"/>
          </a:p>
          <a:p>
            <a:pPr lvl="2"/>
            <a:r>
              <a:rPr lang="en-US" sz="2800" b="1" dirty="0"/>
              <a:t>তারিখ	ঃ		২১-০২-২০২২ইং</a:t>
            </a:r>
          </a:p>
        </p:txBody>
      </p:sp>
    </p:spTree>
    <p:extLst>
      <p:ext uri="{BB962C8B-B14F-4D97-AF65-F5344CB8AC3E}">
        <p14:creationId xmlns:p14="http://schemas.microsoft.com/office/powerpoint/2010/main" val="9238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572000" cy="33378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7897"/>
            <a:ext cx="4572000" cy="34245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782"/>
            <a:ext cx="4428521" cy="33171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958" y="3163556"/>
            <a:ext cx="4562751" cy="341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21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" y="0"/>
            <a:ext cx="9103276" cy="3733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854" y="3787032"/>
            <a:ext cx="8991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rgbClr val="0000CC"/>
              </a:solidFill>
            </a:endParaRPr>
          </a:p>
          <a:p>
            <a:pPr algn="just"/>
            <a:r>
              <a:rPr lang="en-US" b="1" dirty="0" smtClean="0"/>
              <a:t>বার্ষিক ক্রিয়া প্রতিযোগিতার মাদ্রাসার মাঠে প্রতিদিন  বিকাল ৪ টার সময়  শরীরচর্চা </a:t>
            </a:r>
          </a:p>
          <a:p>
            <a:pPr algn="just"/>
            <a:r>
              <a:rPr lang="en-US" b="1" dirty="0" smtClean="0"/>
              <a:t>অনুশীলন করা হয়। কিন্তু জিহাদ মাঝে মাঝে দেরি করে আসত এবং সম্পূর্ন অনুশীলন</a:t>
            </a:r>
          </a:p>
          <a:p>
            <a:pPr algn="just"/>
            <a:r>
              <a:rPr lang="en-US" b="1" dirty="0" smtClean="0"/>
              <a:t>করত না।</a:t>
            </a:r>
          </a:p>
          <a:p>
            <a:endParaRPr lang="en-US" b="1" dirty="0" smtClean="0">
              <a:solidFill>
                <a:srgbClr val="0000CC"/>
              </a:solidFill>
            </a:endParaRPr>
          </a:p>
          <a:p>
            <a:endParaRPr lang="en-US" b="1" dirty="0">
              <a:solidFill>
                <a:srgbClr val="0000CC"/>
              </a:solidFill>
            </a:endParaRPr>
          </a:p>
          <a:p>
            <a:pPr algn="just"/>
            <a:r>
              <a:rPr lang="en-US" b="1" dirty="0" smtClean="0"/>
              <a:t>শরীরচর্চা  শিক্ষক প্রশ্ন করলে নানা ধরনের  মিথ্যা উওর দিত । তারপর শিক্ষক বাসায় </a:t>
            </a:r>
          </a:p>
          <a:p>
            <a:pPr algn="just"/>
            <a:r>
              <a:rPr lang="en-US" b="1" dirty="0" smtClean="0"/>
              <a:t>খবর নিয়ে দেখল সে ইচ্ছে করেই  দেরি করে  আসত ।বার্ষিক ক্রিয়া প্রতিযোগিতার</a:t>
            </a:r>
          </a:p>
          <a:p>
            <a:pPr algn="just"/>
            <a:r>
              <a:rPr lang="en-US" b="1" dirty="0" smtClean="0"/>
              <a:t>সময় হঠাৎ করে জিহাদ অসস্থ্য হয়ে যায়।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597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31029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4636"/>
            <a:ext cx="4564579" cy="306832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352800"/>
            <a:ext cx="8108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০১ ।      প্রাত্যহিক সমাবেশের ধারাবাহিক কার্যক্রম কয়টি ?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4154269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০২ ।     প্রাত্যহিক </a:t>
            </a:r>
            <a:r>
              <a:rPr lang="en-US" sz="2400" b="1" dirty="0"/>
              <a:t>সমাবেশের </a:t>
            </a:r>
            <a:r>
              <a:rPr lang="en-US" sz="2400" b="1" dirty="0" smtClean="0"/>
              <a:t>বলতে কী বুঝ </a:t>
            </a:r>
            <a:r>
              <a:rPr lang="en-US" sz="2400" b="1" dirty="0"/>
              <a:t>?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4807803"/>
            <a:ext cx="83872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০৩ ।   শ্রেনীশিক্ষক  কেন জিহাদের বাসায় খবর নিয়েছিল তা 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আলোচনা কর </a:t>
            </a:r>
            <a:r>
              <a:rPr lang="en-US" sz="2400" b="1" dirty="0"/>
              <a:t>?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5415915"/>
            <a:ext cx="913657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rgbClr val="0000CC"/>
              </a:solidFill>
            </a:endParaRPr>
          </a:p>
          <a:p>
            <a:r>
              <a:rPr lang="en-US" sz="2000" b="1" dirty="0" smtClean="0"/>
              <a:t>০৪ ।       তুমি কি মনে কর জিহাদ নিয়োমিত  অনুশীলন না করারকারনে প্র         	তিযোগিতার সময় সে অসুস্থ্য হয়ে যায় তোমার মতামত ব্যাখ্যা কর?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084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9" y="2410692"/>
            <a:ext cx="3008313" cy="335828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3855"/>
            <a:ext cx="7315200" cy="68441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9654" y="1828801"/>
            <a:ext cx="1524002" cy="2895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05000" y="4888468"/>
            <a:ext cx="17171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প্রধান শিক্ষক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600200" y="1230868"/>
            <a:ext cx="21771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শরীরচর্চা  শিক্ষক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0" y="1219200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শিক্ষক মন্ডলী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4888468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শিক্ষক মন্ডলী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5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0931" y="3131403"/>
            <a:ext cx="55242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</a:rPr>
              <a:t>প্রাত্যহিক সমাবেশ 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76200" y="4495800"/>
            <a:ext cx="9067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/>
              <a:t>ক্লাস শুরুর আগে মাদ্রাসার সামনে খোলা যায়গায় প্রতিদিরন নির্ধারিত সময়ে 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 smtClean="0"/>
              <a:t>শিক্ষার্থী ও শিক্ষকবৃন্দের  সমবেত হওয়াকে প্রাত্যহিক </a:t>
            </a:r>
            <a:r>
              <a:rPr lang="en-US" sz="2000" b="1" dirty="0"/>
              <a:t>সমাবেশ </a:t>
            </a:r>
            <a:r>
              <a:rPr lang="en-US" sz="2000" b="1" dirty="0" smtClean="0"/>
              <a:t>।      শিক্ষার্থীরা 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 smtClean="0"/>
              <a:t>শৃংঙ্খলার সাথে শ্রেনী অনুযায়ীর্ ফাইলে দাড়াবে। পতাকা দন্ডের ডানপাশে 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 smtClean="0"/>
              <a:t>প্রধান শিক্ষক, বাম পাশে শারীরিকশিক্ষার শিক্ষক দাঁড়াবে।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6" y="0"/>
            <a:ext cx="917863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3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421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kkkk</dc:title>
  <dc:creator>WALTON</dc:creator>
  <cp:lastModifiedBy>AQDM</cp:lastModifiedBy>
  <cp:revision>71</cp:revision>
  <dcterms:created xsi:type="dcterms:W3CDTF">2020-09-21T12:49:49Z</dcterms:created>
  <dcterms:modified xsi:type="dcterms:W3CDTF">2022-02-19T15:44:36Z</dcterms:modified>
</cp:coreProperties>
</file>