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0" r:id="rId6"/>
    <p:sldId id="262" r:id="rId7"/>
    <p:sldId id="273" r:id="rId8"/>
    <p:sldId id="263" r:id="rId9"/>
    <p:sldId id="264" r:id="rId10"/>
    <p:sldId id="278" r:id="rId11"/>
    <p:sldId id="274" r:id="rId12"/>
    <p:sldId id="265" r:id="rId13"/>
    <p:sldId id="276" r:id="rId14"/>
    <p:sldId id="275" r:id="rId15"/>
    <p:sldId id="266" r:id="rId16"/>
    <p:sldId id="267" r:id="rId17"/>
    <p:sldId id="268" r:id="rId18"/>
    <p:sldId id="270" r:id="rId19"/>
    <p:sldId id="271" r:id="rId20"/>
    <p:sldId id="272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618D9-1EE2-4EDB-A597-CB3D8416DA9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5B052-0611-4C09-9061-7ABF7EA5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5B052-0611-4C09-9061-7ABF7EA585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8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5B052-0611-4C09-9061-7ABF7EA585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1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886-1018-423A-95CC-4AB301162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15A50-B9C2-4BCB-A347-EC81F67D0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2A1B-46E7-48B3-9971-440E008A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18DA-3317-4315-A157-4B2DECFD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BDD53-6B9A-424B-991B-B44CD6A9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4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5359-6ECA-4091-A7D0-D7C2408B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D08FE-F862-4D66-8643-C375EE5F2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47529-7820-4EFA-8548-46C1A621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BAFB6-D5C5-410D-9FC9-EABBB98B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8DA4-A1AA-47E8-83F0-89EA4FB7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28BFF-82ED-4726-8BA4-B75B14E2F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D7CCD-9540-49C6-9789-CB69FAC44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C4B0-AB0D-4C1C-9490-2C5A6CB1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CA1BE-6081-4EAC-8529-17C81AEF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7241C-7CB6-4C1B-9AB1-22FD2C2A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1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F4D4-39EF-4466-86CB-6D5D458A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B937-1F65-4D83-99C7-BA50AB324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37FF-7888-4598-A44F-159C8194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9BC2A-2821-46B1-B361-237C6EE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67B8C-106A-4923-B5FD-F25A9842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8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0B18-12D9-4EB4-A7F5-168BE64C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B3ED3-F7D8-416B-94C9-801615BD7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43A1D-5007-4F10-BE2A-D2664AD6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28383-C3EE-424D-9EB6-B15E7D0A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75AC-313C-412A-9D5D-CEAED1F5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DD23-A857-4800-87D5-B9354923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14730-44B4-4E03-BDA6-87DBE8855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9EC5E-A048-4F17-B2FC-7DF15F4A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2EAA-5143-4B16-971F-317488F3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D848B-68C1-4C7F-AC01-3973221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057D0-4270-4B72-8394-13CF1A0F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7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19E9-C62B-4910-A44C-F98C6C57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D5FF-A425-41FA-97AE-BF604C82D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4F9E7-371B-4B07-86BB-F4ACA50FD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9060A-46CF-4D4A-A42D-8544F421E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F25BA-D3F2-4DB3-80E8-6BA2483B8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6D14E-3AC7-45A1-A0E1-CC9E4BB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49721-A1CC-4DC7-9A0F-4238200D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A14FB-853D-4482-A2EE-503EC6A2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D242-72CD-418F-98B5-C5C1E799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6A123-00C2-48F7-BBF2-BFCF2986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CBA93-7756-4554-AF2C-AA11FCC3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47A82-EA69-4639-BC97-138A560F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AB815-3084-477C-97CA-20F29B0A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BBFEF-77AC-43F6-B6CE-81B55A42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5D729-BCF6-4950-AD3D-CA920124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8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5310-E363-42A1-9DF7-29E6178B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EFD30-6FB6-4ADE-B4C9-E2FFDFAB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20EEE-1C69-4C1E-BA21-592553D4E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FBDE9-C46F-457D-B649-A1AAC3D5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90992-FA9A-4ADE-9C94-5A740626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B7BFC-FA3C-4C5B-8067-1FD48F05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7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B71E-C0F9-4249-89B5-5C647731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58ABC-BE4A-4E31-B1C7-8446BAFF4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6F28E-C0F6-432E-BB18-C0884CFBA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407EB-4145-4E81-8E3D-C4D803E9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673A8-1FA9-4DB5-BC77-057A3518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6A0AB-43DA-428E-95E3-7CBE87D0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6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15F23-E0F7-40F8-A93A-8C409118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C9140-71B6-4337-9B36-3139D8C7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BE9BB-D1ED-43F6-AEBA-288508F84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8DC9-8DFD-4037-8215-A1AC7C9FA54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DF58-8DFB-4E8B-ADE9-6EA063B62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8AEEC-C8E8-4E68-BA0B-124702CF8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4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CCED0-E9E8-4FD8-895D-3C14E765BCBD}"/>
              </a:ext>
            </a:extLst>
          </p:cNvPr>
          <p:cNvSpPr txBox="1"/>
          <p:nvPr/>
        </p:nvSpPr>
        <p:spPr>
          <a:xfrm flipH="1">
            <a:off x="0" y="0"/>
            <a:ext cx="12192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51334-8376-4D06-9CA5-8D838B281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7422"/>
            <a:ext cx="12192000" cy="4630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16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561E1-BD03-49AE-B7AA-F35CE0FF32F4}"/>
              </a:ext>
            </a:extLst>
          </p:cNvPr>
          <p:cNvSpPr txBox="1"/>
          <p:nvPr/>
        </p:nvSpPr>
        <p:spPr>
          <a:xfrm flipH="1">
            <a:off x="0" y="0"/>
            <a:ext cx="12192000" cy="280076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কবিতার কিছু অংশ জেনে নিই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96BD7-C377-43D4-A2D8-A5213BAFC03A}"/>
              </a:ext>
            </a:extLst>
          </p:cNvPr>
          <p:cNvSpPr txBox="1"/>
          <p:nvPr/>
        </p:nvSpPr>
        <p:spPr>
          <a:xfrm flipH="1">
            <a:off x="0" y="2855741"/>
            <a:ext cx="12192000" cy="37856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চিনিল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মোরে,নিয়ে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লাঠিগাছ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ছিপ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পারিষদ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ধরিতে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ক্রোধে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কন,মারিয়া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করিব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পারিষদ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শতগুণ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279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1E1330-FAB5-4D5F-AE50-AE70149081F1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2D982-286A-4A21-8E8C-3A405186F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85"/>
            <a:ext cx="12192000" cy="54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2D4C54-3E0B-4C9E-AA1C-AEB99E5562A0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D97AC-DEC5-4C88-B537-0650C1B6D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279"/>
            <a:ext cx="12192000" cy="5064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76BD03-AC3E-4123-889A-01DA5BB7F659}"/>
              </a:ext>
            </a:extLst>
          </p:cNvPr>
          <p:cNvSpPr txBox="1"/>
          <p:nvPr/>
        </p:nvSpPr>
        <p:spPr>
          <a:xfrm flipH="1">
            <a:off x="112541" y="6087629"/>
            <a:ext cx="11929403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কহিলাম,শুধু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ভিখ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মহাশয়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!’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একথাটি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956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02F97-A2C0-4D4D-B653-E4BC2F72D3DD}"/>
              </a:ext>
            </a:extLst>
          </p:cNvPr>
          <p:cNvSpPr txBox="1"/>
          <p:nvPr/>
        </p:nvSpPr>
        <p:spPr>
          <a:xfrm flipH="1">
            <a:off x="0" y="0"/>
            <a:ext cx="12192000" cy="280076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কবিতার কিছু অংশ জেনে নিই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62FE2-658F-4626-A481-3D90E3C6E34A}"/>
              </a:ext>
            </a:extLst>
          </p:cNvPr>
          <p:cNvSpPr txBox="1"/>
          <p:nvPr/>
        </p:nvSpPr>
        <p:spPr>
          <a:xfrm flipH="1">
            <a:off x="0" y="2757268"/>
            <a:ext cx="12192000" cy="38779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কলিলাম,শুধু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ভিখ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মাগি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মহাশয়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কহে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বেটা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সাধুবেশে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অতিশয়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আখিঁজলে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ভাসি,এই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মহারাজ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আজ,আমি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823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2CF3DE-0D91-4440-9057-B4CAD7BCA8C9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0884D-D2A6-44E4-B539-A54AB0038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541145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835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D7ED8-3F1A-4276-A7EA-F7692BE403F6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119C3-E870-47B7-8E51-B4C3DA608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86"/>
            <a:ext cx="12192000" cy="492369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9724E4-035F-42CD-AF0B-2E43A7B379D6}"/>
              </a:ext>
            </a:extLst>
          </p:cNvPr>
          <p:cNvSpPr txBox="1"/>
          <p:nvPr/>
        </p:nvSpPr>
        <p:spPr>
          <a:xfrm flipH="1">
            <a:off x="0" y="6101696"/>
            <a:ext cx="1219200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আঁখিজলে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-’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একথাটি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209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4A876-37DE-4526-9A63-6661E6D514D4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মূল্যায়ন-০১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BDE18-6AE2-4035-AC1A-52DAAD6B4611}"/>
              </a:ext>
            </a:extLst>
          </p:cNvPr>
          <p:cNvSpPr txBox="1"/>
          <p:nvPr/>
        </p:nvSpPr>
        <p:spPr>
          <a:xfrm flipH="1">
            <a:off x="0" y="1448973"/>
            <a:ext cx="12192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প্রশ্নঃ-০১-উপেনের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পূরুষের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স্মৃতিবিজড়িত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খ.     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ঘ.   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প্রশ্নঃ-০২-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উপেনকে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খ.  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নিখিল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ঘ.   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প্রশ্নঃ-০৩-সব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নিঃস্ব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তৃষাতুর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খ.  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লক্ষী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ঘ.  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কাঙাল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EFA8AA-9C28-4A7A-98BB-EA886288EE26}"/>
              </a:ext>
            </a:extLst>
          </p:cNvPr>
          <p:cNvSpPr/>
          <p:nvPr/>
        </p:nvSpPr>
        <p:spPr>
          <a:xfrm>
            <a:off x="2855742" y="2729132"/>
            <a:ext cx="506437" cy="379828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24F30C-9707-494C-9491-7D3C0F98FC10}"/>
              </a:ext>
            </a:extLst>
          </p:cNvPr>
          <p:cNvSpPr/>
          <p:nvPr/>
        </p:nvSpPr>
        <p:spPr>
          <a:xfrm>
            <a:off x="2180492" y="4431323"/>
            <a:ext cx="506437" cy="379828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6DF27E-C178-4655-B38A-D93B8C94076D}"/>
              </a:ext>
            </a:extLst>
          </p:cNvPr>
          <p:cNvSpPr/>
          <p:nvPr/>
        </p:nvSpPr>
        <p:spPr>
          <a:xfrm>
            <a:off x="7146388" y="6133514"/>
            <a:ext cx="506437" cy="379828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4E2146-E9F0-49D8-B1A1-1B74DBC954DD}"/>
              </a:ext>
            </a:extLst>
          </p:cNvPr>
          <p:cNvSpPr txBox="1"/>
          <p:nvPr/>
        </p:nvSpPr>
        <p:spPr>
          <a:xfrm flipH="1">
            <a:off x="0" y="0"/>
            <a:ext cx="12192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মূল্যায়ন-০২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03169-14C3-4159-A9C4-AF9802E8EB5F}"/>
              </a:ext>
            </a:extLst>
          </p:cNvPr>
          <p:cNvSpPr txBox="1"/>
          <p:nvPr/>
        </p:nvSpPr>
        <p:spPr>
          <a:xfrm flipH="1">
            <a:off x="0" y="984738"/>
            <a:ext cx="12192000" cy="56938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০৪- ‘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i.একটি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‘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endParaRPr lang="bn-IN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নিষ্ঠুর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গরিবের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দুর্দশা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ও   ii     খ.  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ও    iii      গ.    ii    ও    iii       ঘ. 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  ii   ও   iii   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প্রশ্ন-০৫- ‘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সম্পদশালী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গরিবের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মানসিকতা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গরিবের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সহানুভূতিশীল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ধনীদের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মানুসিকতার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ধনীদের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নির্মূল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ও     ii     খ. 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ও     iii      গ.  ii    ও    iii       ঘ.  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   ii     ও    iii                      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C29C81-EE53-49C6-899E-AED3E6D6C075}"/>
              </a:ext>
            </a:extLst>
          </p:cNvPr>
          <p:cNvSpPr/>
          <p:nvPr/>
        </p:nvSpPr>
        <p:spPr>
          <a:xfrm>
            <a:off x="8412481" y="3165231"/>
            <a:ext cx="478301" cy="393895"/>
          </a:xfrm>
          <a:prstGeom prst="ellipse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D96CFA-0DDE-4323-9A6F-440CA0A0C864}"/>
              </a:ext>
            </a:extLst>
          </p:cNvPr>
          <p:cNvSpPr/>
          <p:nvPr/>
        </p:nvSpPr>
        <p:spPr>
          <a:xfrm>
            <a:off x="1041009" y="6133514"/>
            <a:ext cx="478301" cy="393895"/>
          </a:xfrm>
          <a:prstGeom prst="ellipse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6DF27-EFE4-4F6A-BE5D-057AE88AB3E0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কাজ-০১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8450D-5883-4A13-8068-93A4B7F10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5411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26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5804B2-D627-4DAA-8756-58BF193075CA}"/>
              </a:ext>
            </a:extLst>
          </p:cNvPr>
          <p:cNvSpPr txBox="1"/>
          <p:nvPr/>
        </p:nvSpPr>
        <p:spPr>
          <a:xfrm flipH="1">
            <a:off x="0" y="-56271"/>
            <a:ext cx="12192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কাজ-০২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7D23C-37C9-4BFB-A7B3-20DE547B790D}"/>
              </a:ext>
            </a:extLst>
          </p:cNvPr>
          <p:cNvSpPr txBox="1"/>
          <p:nvPr/>
        </p:nvSpPr>
        <p:spPr>
          <a:xfrm flipH="1">
            <a:off x="0" y="1772530"/>
            <a:ext cx="12192000" cy="507831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শমসের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ধনীলোক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অঢেল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ভাবছে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বাস্তুভিটা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জায়গাটুকু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শমসের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শমসের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রহিমকে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বাস্তুভিটার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রহিমও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20551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49196-5873-4993-8AD6-A9B63237F5E1}"/>
              </a:ext>
            </a:extLst>
          </p:cNvPr>
          <p:cNvSpPr txBox="1"/>
          <p:nvPr/>
        </p:nvSpPr>
        <p:spPr>
          <a:xfrm flipH="1">
            <a:off x="0" y="-56271"/>
            <a:ext cx="12192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CB499-AD60-4D4F-97AF-B5181EE2E784}"/>
              </a:ext>
            </a:extLst>
          </p:cNvPr>
          <p:cNvSpPr txBox="1"/>
          <p:nvPr/>
        </p:nvSpPr>
        <p:spPr>
          <a:xfrm flipH="1">
            <a:off x="0" y="1513389"/>
            <a:ext cx="12192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কোলা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০১৭১৭৭৫৪৮০৭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E56AA-370F-4AB4-9083-1705056C6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51" y="1845363"/>
            <a:ext cx="1953443" cy="188718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90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FF121-CD51-459C-AA5A-5DCB74900F86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কাজ-০৩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DAC74-6257-415A-BAD4-40C354A68BA3}"/>
              </a:ext>
            </a:extLst>
          </p:cNvPr>
          <p:cNvSpPr txBox="1"/>
          <p:nvPr/>
        </p:nvSpPr>
        <p:spPr>
          <a:xfrm flipH="1">
            <a:off x="0" y="1125414"/>
            <a:ext cx="12192000" cy="55707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প্রশ্নসমূহ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‘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মারিয়া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করিব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একথা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বলেছিলেন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‘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 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শমসের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মানসিকতা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উঠলে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‘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কাহিনিও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মন্তব্যটির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যথার্থতা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নিরুপণ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416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9EDC9-B841-4BCA-BB04-E5209C9209AC}"/>
              </a:ext>
            </a:extLst>
          </p:cNvPr>
          <p:cNvSpPr txBox="1"/>
          <p:nvPr/>
        </p:nvSpPr>
        <p:spPr>
          <a:xfrm flipH="1">
            <a:off x="0" y="0"/>
            <a:ext cx="12192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A5252-50E1-458D-81DA-05C9EDBA8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048"/>
            <a:ext cx="12192000" cy="4995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01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253F4-FC91-4766-8680-1CB1CB35879C}"/>
              </a:ext>
            </a:extLst>
          </p:cNvPr>
          <p:cNvSpPr txBox="1"/>
          <p:nvPr/>
        </p:nvSpPr>
        <p:spPr>
          <a:xfrm flipH="1">
            <a:off x="0" y="0"/>
            <a:ext cx="12192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25900-01BB-45CF-B59D-7E1101EE75AE}"/>
              </a:ext>
            </a:extLst>
          </p:cNvPr>
          <p:cNvSpPr txBox="1"/>
          <p:nvPr/>
        </p:nvSpPr>
        <p:spPr>
          <a:xfrm flipH="1">
            <a:off x="0" y="1569660"/>
            <a:ext cx="12192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৮ম </a:t>
            </a:r>
          </a:p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পত্র </a:t>
            </a:r>
          </a:p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-০২-২০২২ইং</a:t>
            </a:r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9A047-4880-4098-ABF1-BC4007382E64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DD23E-9D26-48C8-B244-261F2AB6E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5411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100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63876-7476-4A1C-A38F-2B0BFB6609BD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2B62E-E747-4B9A-862C-A9C48B5D8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6"/>
            <a:ext cx="12192000" cy="5750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40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24B7D-C4A3-4465-B59F-783B0E86C696}"/>
              </a:ext>
            </a:extLst>
          </p:cNvPr>
          <p:cNvSpPr txBox="1"/>
          <p:nvPr/>
        </p:nvSpPr>
        <p:spPr>
          <a:xfrm flipH="1">
            <a:off x="0" y="158874"/>
            <a:ext cx="12192000" cy="65402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“দুই বিঘা জমি”</a:t>
            </a:r>
          </a:p>
          <a:p>
            <a:pPr algn="ctr"/>
            <a:r>
              <a:rPr lang="bn-IN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-রবীন্দ্রনাথ ঠাকুর 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55B3A-12C4-477C-B0C2-B47FE56E0D2E}"/>
              </a:ext>
            </a:extLst>
          </p:cNvPr>
          <p:cNvSpPr txBox="1"/>
          <p:nvPr/>
        </p:nvSpPr>
        <p:spPr>
          <a:xfrm flipH="1">
            <a:off x="0" y="-7495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29A46-1056-42E9-976B-015604331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92000" cy="548639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464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D472B-3F57-4C99-8020-9E57DC0903F7}"/>
              </a:ext>
            </a:extLst>
          </p:cNvPr>
          <p:cNvSpPr txBox="1"/>
          <p:nvPr/>
        </p:nvSpPr>
        <p:spPr>
          <a:xfrm flipH="1">
            <a:off x="0" y="0"/>
            <a:ext cx="12192000" cy="280076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কবিতার কিছু অংশ জেনে নিই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0062E-07BB-49F7-9B27-8FAC0471FA5C}"/>
              </a:ext>
            </a:extLst>
          </p:cNvPr>
          <p:cNvSpPr txBox="1"/>
          <p:nvPr/>
        </p:nvSpPr>
        <p:spPr>
          <a:xfrm flipH="1">
            <a:off x="0" y="2813538"/>
            <a:ext cx="12192000" cy="38779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যমদূত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ঝুঁটি-বাঁধা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পাড়িতে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লাগিল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গালি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কহিলাম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তবে,আমি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অধিকার,এত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কলরব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7315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7ECDF5-1FEB-4540-9FB8-DEE604EA8E64}"/>
              </a:ext>
            </a:extLst>
          </p:cNvPr>
          <p:cNvSpPr txBox="1"/>
          <p:nvPr/>
        </p:nvSpPr>
        <p:spPr>
          <a:xfrm flipH="1">
            <a:off x="0" y="0"/>
            <a:ext cx="12192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64D4C-E1AD-4676-BE20-0A97B22C7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332"/>
            <a:ext cx="12192000" cy="5205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8E7F6-D15B-4CA8-AC29-254CC39906C9}"/>
              </a:ext>
            </a:extLst>
          </p:cNvPr>
          <p:cNvSpPr txBox="1"/>
          <p:nvPr/>
        </p:nvSpPr>
        <p:spPr>
          <a:xfrm flipH="1">
            <a:off x="140676" y="6079702"/>
            <a:ext cx="11943471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পারিষদ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শতগুণ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।’-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একথাটি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488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593</Words>
  <Application>Microsoft Office PowerPoint</Application>
  <PresentationFormat>Widescreen</PresentationFormat>
  <Paragraphs>78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25</cp:revision>
  <dcterms:created xsi:type="dcterms:W3CDTF">2021-07-08T07:29:26Z</dcterms:created>
  <dcterms:modified xsi:type="dcterms:W3CDTF">2022-02-02T03:25:21Z</dcterms:modified>
</cp:coreProperties>
</file>