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339" r:id="rId3"/>
    <p:sldId id="332" r:id="rId4"/>
    <p:sldId id="263" r:id="rId5"/>
    <p:sldId id="266" r:id="rId6"/>
    <p:sldId id="270" r:id="rId7"/>
    <p:sldId id="333" r:id="rId8"/>
    <p:sldId id="334" r:id="rId9"/>
    <p:sldId id="335" r:id="rId10"/>
    <p:sldId id="336" r:id="rId11"/>
    <p:sldId id="33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4660"/>
  </p:normalViewPr>
  <p:slideViewPr>
    <p:cSldViewPr>
      <p:cViewPr varScale="1">
        <p:scale>
          <a:sx n="70" d="100"/>
          <a:sy n="70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77B3B-0F44-48D4-AC54-4E498B7E1A4F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B22B1-201B-4C14-89C5-AEF5549E3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C117-9E8B-4302-B963-5CEB8C604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2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CC962C-F5E1-4E65-B210-49D4F0B1B4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32527"/>
            <a:ext cx="9180000" cy="2996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5D0D5BC-69C2-418F-BC96-D5E44C30E9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72203"/>
            <a:ext cx="8640000" cy="282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DB29067-D3FC-425B-9362-7306B25E89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4269" y="3220834"/>
            <a:ext cx="6084000" cy="198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726FCB9-0816-431C-9849-81D1C7738E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3751" y="3209278"/>
            <a:ext cx="6234649" cy="203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B40368D-214E-46A7-A54B-92889D1F31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58" y="0"/>
            <a:ext cx="2743200" cy="2981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E34657C-B3A4-46C2-8332-1B952E2F4B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"/>
            <a:ext cx="2980589" cy="32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03E367E-F44B-4F90-A864-3E738B1619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2743200" cy="2981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308AFEF-06D5-4503-83E7-CC892902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" y="2653393"/>
            <a:ext cx="1493045" cy="180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358" y="1143001"/>
            <a:ext cx="7783286" cy="151039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215608-4022-4A27-92F2-36290CDE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04" y="2939655"/>
            <a:ext cx="2024403" cy="1979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662DE3-706B-45ED-9C4F-B86D34D11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7" y="2887982"/>
            <a:ext cx="3080317" cy="2551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4A9616-9FCC-4FFD-9168-117205EC6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2" y="3429000"/>
            <a:ext cx="1238171" cy="135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7D3446-B592-4F8C-BFE1-868E37334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7" y="4320672"/>
            <a:ext cx="1594838" cy="1196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E5CF2B-0773-48F2-AF5E-57A623C8EF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49" y="4307903"/>
            <a:ext cx="1594838" cy="11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197" y="1464352"/>
            <a:ext cx="756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ওদশক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4150" y="2114032"/>
            <a:ext cx="2754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৫৮,৬২,৫৩,৩৮,৭৪ </a:t>
            </a:r>
          </a:p>
        </p:txBody>
      </p:sp>
    </p:spTree>
    <p:extLst>
      <p:ext uri="{BB962C8B-B14F-4D97-AF65-F5344CB8AC3E}">
        <p14:creationId xmlns:p14="http://schemas.microsoft.com/office/powerpoint/2010/main" val="3949754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0882" y="1268646"/>
            <a:ext cx="25252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xmlns="" id="{C28141F0-98DE-4C24-A180-B3523C61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6" y="2357437"/>
            <a:ext cx="2893934" cy="23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3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71" y="2527638"/>
            <a:ext cx="963189" cy="3347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76117E-4A7A-4DE7-9ED2-280A1B8BEBEE}"/>
              </a:ext>
            </a:extLst>
          </p:cNvPr>
          <p:cNvSpPr/>
          <p:nvPr/>
        </p:nvSpPr>
        <p:spPr>
          <a:xfrm>
            <a:off x="3058885" y="1238251"/>
            <a:ext cx="2688881" cy="67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9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49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371" y="2120249"/>
            <a:ext cx="970937" cy="1111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0585" y="2437867"/>
            <a:ext cx="3984457" cy="31854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রেজাউল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>
              <a:defRPr/>
            </a:pP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বারপাখীয়া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রথীন্দ্রপাড়া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7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দেলদুয়ার,টাঙ্গাইল</a:t>
            </a:r>
            <a:r>
              <a:rPr lang="en-US" sz="3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5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E-mail:drezaulhassan@gmail.com</a:t>
            </a:r>
            <a:endParaRPr lang="en-US" sz="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702" y="2856557"/>
            <a:ext cx="42886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5306" y="1975320"/>
            <a:ext cx="1229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1717840" y="1765891"/>
            <a:ext cx="2297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</p:spTree>
    <p:extLst>
      <p:ext uri="{BB962C8B-B14F-4D97-AF65-F5344CB8AC3E}">
        <p14:creationId xmlns:p14="http://schemas.microsoft.com/office/powerpoint/2010/main" val="115677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4.16667E-7 -2.22222E-6 L 0.14948 0.09514 " pathEditMode="relative" rAng="0" ptsTypes="AA">
                                      <p:cBhvr>
                                        <p:cTn id="19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47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409" y="1557750"/>
            <a:ext cx="2000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119" y="2270419"/>
            <a:ext cx="798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৫১ থেকে ১০০ পর্যন্ত বাস্তব উপকরণ গণনা করতে ও বলতে পারবে।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২.১.২ ৫১ থেকে ১০০ পর্যন্ত উপকরণ দশের গুচ্ছ করে গণনা করতে ও বলতে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9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3956" y="2806304"/>
          <a:ext cx="4283873" cy="130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1441440" imgH="437760" progId="Package">
                  <p:embed/>
                </p:oleObj>
              </mc:Choice>
              <mc:Fallback>
                <p:oleObj name="Packager Shell Object" showAsIcon="1" r:id="rId3" imgW="1441440" imgH="43776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3956" y="2806304"/>
                        <a:ext cx="4283873" cy="130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EB61A1-E87A-4D7E-849F-BF427F0F03E2}"/>
              </a:ext>
            </a:extLst>
          </p:cNvPr>
          <p:cNvSpPr txBox="1"/>
          <p:nvPr/>
        </p:nvSpPr>
        <p:spPr>
          <a:xfrm>
            <a:off x="2101850" y="1898650"/>
            <a:ext cx="494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4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774" y="1432213"/>
            <a:ext cx="3093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301" y="2209223"/>
            <a:ext cx="332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গুচ্ছে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73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26" y="2799442"/>
            <a:ext cx="1247508" cy="114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8" y="2795539"/>
            <a:ext cx="1267758" cy="1164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20" y="4251730"/>
            <a:ext cx="1267758" cy="116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25" y="4252708"/>
            <a:ext cx="1267758" cy="1164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8" y="4240986"/>
            <a:ext cx="1267758" cy="1164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7" y="4251289"/>
            <a:ext cx="1267758" cy="1164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39" y="2794808"/>
            <a:ext cx="1267758" cy="11648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9" y="1314389"/>
            <a:ext cx="1267758" cy="1164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20" y="2778100"/>
            <a:ext cx="1267758" cy="1164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20" y="1293258"/>
            <a:ext cx="1267758" cy="11648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1305959"/>
            <a:ext cx="1267758" cy="11648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65" y="1289616"/>
            <a:ext cx="1267758" cy="11648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04" y="1289616"/>
            <a:ext cx="1267758" cy="11648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50" y="2784505"/>
            <a:ext cx="1267758" cy="116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614" y="1999625"/>
            <a:ext cx="5940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মাছগুলো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………                 ………</a:t>
            </a:r>
          </a:p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………                 ……… </a:t>
            </a:r>
          </a:p>
        </p:txBody>
      </p:sp>
    </p:spTree>
    <p:extLst>
      <p:ext uri="{BB962C8B-B14F-4D97-AF65-F5344CB8AC3E}">
        <p14:creationId xmlns:p14="http://schemas.microsoft.com/office/powerpoint/2010/main" val="193272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981" y="1432213"/>
            <a:ext cx="3268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চকবোর্ডের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527" y="2361623"/>
            <a:ext cx="6279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অংক,এদের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17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3781"/>
          <a:stretch/>
        </p:blipFill>
        <p:spPr>
          <a:xfrm>
            <a:off x="2590800" y="914400"/>
            <a:ext cx="4013200" cy="47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41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131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177</cp:revision>
  <dcterms:created xsi:type="dcterms:W3CDTF">2006-08-16T00:00:00Z</dcterms:created>
  <dcterms:modified xsi:type="dcterms:W3CDTF">2022-02-01T17:59:06Z</dcterms:modified>
</cp:coreProperties>
</file>