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64" autoAdjust="0"/>
  </p:normalViewPr>
  <p:slideViewPr>
    <p:cSldViewPr snapToGrid="0">
      <p:cViewPr varScale="1">
        <p:scale>
          <a:sx n="50" d="100"/>
          <a:sy n="50" d="100"/>
        </p:scale>
        <p:origin x="42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A9700-42EB-4AD4-882E-607BCDE5B8FA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93B2-D60F-4F3A-8FCD-3355DFEA2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8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93B2-D60F-4F3A-8FCD-3355DFEA2B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2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1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8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2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6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7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6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48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2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D1137-7DF3-4E5C-B5C9-4AAA552121F1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A65C-42BE-43D6-A74E-653F4EE8E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3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g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776" y="123045"/>
            <a:ext cx="3636408" cy="14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982" y="1777278"/>
            <a:ext cx="7509164" cy="2990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2022765" y="5146634"/>
            <a:ext cx="7994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my-¯^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6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_©</a:t>
            </a:r>
            <a:r>
              <a:rPr lang="en-US" sz="6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xMY</a:t>
            </a:r>
            <a:endParaRPr lang="en-US" sz="6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94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0170" y="390609"/>
            <a:ext cx="3628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5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54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6618" y="1676400"/>
            <a:ext cx="7038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4000" dirty="0" smtClean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sz="40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</a:t>
            </a:r>
            <a:r>
              <a:rPr lang="en-US" sz="4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710" y="2684024"/>
            <a:ext cx="6719638" cy="1185141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TextBox 4"/>
          <p:cNvSpPr txBox="1"/>
          <p:nvPr/>
        </p:nvSpPr>
        <p:spPr>
          <a:xfrm>
            <a:off x="457017" y="3083858"/>
            <a:ext cx="127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DËit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17" y="4491315"/>
            <a:ext cx="11277963" cy="841359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lumMod val="60000"/>
                <a:lumOff val="40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2" y="76200"/>
            <a:ext cx="2857500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373" y="17208"/>
            <a:ext cx="2619375" cy="1743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4451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6056" y="138545"/>
            <a:ext cx="4890655" cy="120032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vwoi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72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5554092"/>
            <a:ext cx="9240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Ki|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051" y="1447549"/>
            <a:ext cx="8535258" cy="3847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0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9346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78422"/>
            <a:ext cx="7875638" cy="447352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chemeClr val="tx2">
                <a:lumMod val="75000"/>
                <a:alpha val="32000"/>
              </a:scheme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617" y="0"/>
            <a:ext cx="1949383" cy="1775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354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9104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52915" y="355803"/>
            <a:ext cx="6415549" cy="10156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174" y="4557252"/>
            <a:ext cx="4100051" cy="181588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gvnv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¤§` Rvnv½xi †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nv‡mb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wkÿK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vDwbqveuva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AvBwWqvj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zj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gicyi-11,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cjøex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XvKv-1216|</a:t>
            </a:r>
            <a:endParaRPr lang="en-US" sz="2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36426" y="4557252"/>
            <a:ext cx="4100051" cy="18158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ˆ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wkÿv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cÖ_g</a:t>
            </a: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wØZxq</a:t>
            </a:r>
            <a:endParaRPr lang="en-US" sz="28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wk‡ivbvg-Kvwjgv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endParaRPr lang="en-US" sz="2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80" y="1651820"/>
            <a:ext cx="3567795" cy="26758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105" y="1651820"/>
            <a:ext cx="2112715" cy="266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126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1" y="719096"/>
            <a:ext cx="5526622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GB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k‡l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_©xiv --------</a:t>
            </a:r>
            <a:endParaRPr lang="en-US" sz="4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8851" y="2437953"/>
            <a:ext cx="81116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------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----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Kwjgv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36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------ </a:t>
            </a:r>
          </a:p>
          <a:p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ej‡Z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------ </a:t>
            </a:r>
            <a:endParaRPr lang="en-US" sz="3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582" y="-69275"/>
            <a:ext cx="2870403" cy="1717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832795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939" y="219274"/>
            <a:ext cx="4636137" cy="1801255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466" y="2506640"/>
            <a:ext cx="8119527" cy="196212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7494" y="5322628"/>
            <a:ext cx="9221560" cy="94543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1827" y="0"/>
            <a:ext cx="2476879" cy="14824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06463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20" y="2294462"/>
            <a:ext cx="10519724" cy="1820338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018" y="180110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70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6503" y="3650231"/>
            <a:ext cx="7934632" cy="89229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866" y="1703768"/>
            <a:ext cx="5117690" cy="1435276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5803" y="376120"/>
            <a:ext cx="2195614" cy="81646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275" y="46418"/>
            <a:ext cx="275272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478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9768" y="625773"/>
            <a:ext cx="3333135" cy="115593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903" y="2427810"/>
            <a:ext cx="6061587" cy="1672242"/>
          </a:xfrm>
          <a:prstGeom prst="rect">
            <a:avLst/>
          </a:prstGeom>
          <a:ln>
            <a:solidFill>
              <a:srgbClr val="FF000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0161" y="4550212"/>
            <a:ext cx="4286439" cy="1039428"/>
          </a:xfrm>
          <a:prstGeom prst="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40"/>
            <a:ext cx="3196710" cy="179614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915645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346" y="360218"/>
            <a:ext cx="5001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44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91360" y="3646875"/>
            <a:ext cx="75670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000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cweÎ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evK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Bjvn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gvey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c„w_ex‡Z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Bjvn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Bev`‡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GKgvÎ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Zvqvjv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e¨ZxZ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†KD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Dcvm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cv‡‡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561" y="1647323"/>
            <a:ext cx="4203291" cy="153599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256" y="65895"/>
            <a:ext cx="2857500" cy="16002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475811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346" y="360218"/>
            <a:ext cx="50014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Zvwq¨ev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44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6108" y="3189675"/>
            <a:ext cx="7567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ØZxq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32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¤§` (m.)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ivm~j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A_©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vr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gynv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¤§` (m.)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Avjøvn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Zvqvjvi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cÖwiZ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bwe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ivm~j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K_vi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Bgv‡bi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Ask|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Kvwjgv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Zvwq¨evi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Riæix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wØZxq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Bgvb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AvbvI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ZgbB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Avek¨K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Avjøvni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GKZ¡ev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wek¦v‡mi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gnvbwe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(m.)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cÖwZI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wek¦vm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450" y="0"/>
            <a:ext cx="2876550" cy="1926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9166" y="1333635"/>
            <a:ext cx="3713233" cy="131905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412000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237</Words>
  <Application>Microsoft Office PowerPoint</Application>
  <PresentationFormat>Widescreen</PresentationFormat>
  <Paragraphs>25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110</cp:revision>
  <dcterms:created xsi:type="dcterms:W3CDTF">2022-02-19T13:54:26Z</dcterms:created>
  <dcterms:modified xsi:type="dcterms:W3CDTF">2022-02-20T16:39:08Z</dcterms:modified>
</cp:coreProperties>
</file>