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F34F23-B1E6-48B6-88AC-92C0A9907A2E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561568-E7DC-4959-AAC2-E8EF8307E8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0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454446"/>
            <a:ext cx="5257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জয়নাল আবেদীন </a:t>
            </a:r>
          </a:p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পূর্ব গুজারা মোহাম্মদীয়া সিনিয়র মাদ্রাসা। রাউজান, চট্টগ্রাম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352800"/>
            <a:ext cx="3962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NikoshBAN" pitchFamily="2" charset="0"/>
                <a:cs typeface="NikoshBAN" pitchFamily="2" charset="0"/>
              </a:rPr>
              <a:t>পাঠ শিরোনাম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শ্রেণীঃ সপ্তম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মোট ছাএ ছএী সংখ্যঃ ৫২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উপস্থিত সংখ্যাঃ ৪৫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অনুউপস্স্থিত সংখ্যাঃ ০৭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086100" y="47625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86200" y="44958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344194" y="44950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lsak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953000"/>
            <a:ext cx="2143125" cy="2143125"/>
          </a:xfrm>
          <a:prstGeom prst="rect">
            <a:avLst/>
          </a:prstGeom>
        </p:spPr>
      </p:pic>
      <p:pic>
        <p:nvPicPr>
          <p:cNvPr id="3" name="Picture 2" descr="bebu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2590800" cy="2590800"/>
          </a:xfrm>
          <a:prstGeom prst="rect">
            <a:avLst/>
          </a:prstGeom>
        </p:spPr>
      </p:pic>
      <p:pic>
        <p:nvPicPr>
          <p:cNvPr id="4" name="Picture 3" descr="pap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066800"/>
            <a:ext cx="2438400" cy="1428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30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মৌসুম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ফসল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72711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পেঁপে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262201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বেগুন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46261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লালশাক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0834 0.02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58333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59114 0.0104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1964" y="609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বাড়ি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828800"/>
            <a:ext cx="70866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7432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2362200" y="4038600"/>
            <a:ext cx="449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2133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রবি ফসল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20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খরিপ ফসল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1219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নিচের ছকে রবি ফসল ও খরিপ ফসলের নাম লিখঃ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9537" y="2326414"/>
            <a:ext cx="7696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পাঠঃ ১; ২; ৩; ৪</a:t>
            </a:r>
          </a:p>
          <a:p>
            <a:r>
              <a:rPr lang="en-US" sz="3200" u="sng" dirty="0">
                <a:latin typeface="NikoshBAN" pitchFamily="2" charset="0"/>
                <a:cs typeface="NikoshBAN" pitchFamily="2" charset="0"/>
              </a:rPr>
              <a:t>আলোচনার মূল বিষয়ঃ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কৃষিতে জলবায়ুর প্রভাব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ঋতু ভেদে বাংলাদেশের ফল ও ফসল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চাষে ব্যপক পরিবর্তন হয়ে থাকে।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যেমনঃ ১। রবি মৌসুম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২। খরিপ মৌসুম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9144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কৃষি ও জলবায়ু</a:t>
            </a: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382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শি</a:t>
            </a:r>
            <a:r>
              <a:rPr lang="en-GB" sz="8800" dirty="0">
                <a:latin typeface="NikoshBAN" pitchFamily="2" charset="0"/>
                <a:cs typeface="NikoshBAN" pitchFamily="2" charset="0"/>
              </a:rPr>
              <a:t>ট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খন ফলঃ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১।কৃষি মৌসুমের বৈশিষ্ট্য বর্ণনা করতে পারব।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২। রবি ও খরিপ মৌসুমের ফসলাদি শনাক্ত করতে পারব।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৩।মৌসুম নিরপেক্ষ ফসলাদি শনাক্ত করতে পরব।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৪। কৃষি উৎপাদনে আবহাওয়া ও জলবায়ুর প্রভাব ব্যাখ্যা করতে পারব।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741793"/>
            <a:ext cx="3581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>
                <a:latin typeface="NikoshBAN" pitchFamily="2" charset="0"/>
                <a:cs typeface="NikoshBAN" pitchFamily="2" charset="0"/>
              </a:rPr>
              <a:t>পাঠঃ১</a:t>
            </a:r>
          </a:p>
          <a:p>
            <a:endParaRPr lang="en-US" sz="8000" u="sng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u="sng" dirty="0">
                <a:latin typeface="NikoshBAN" pitchFamily="2" charset="0"/>
                <a:cs typeface="NikoshBAN" pitchFamily="2" charset="0"/>
              </a:rPr>
              <a:t>কৃষি মৌসুম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ক় রবি মৌসুম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খ় খরিপ মৌসুম</a:t>
            </a: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6530" y="1476267"/>
            <a:ext cx="6324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ক। রবি মৌসুমঃ </a:t>
            </a:r>
          </a:p>
          <a:p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১। রবি মৌসুমে তাপমাএা কম থাকে।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২। বৃষ্টিপাত কম থাকে।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৩। বায়ুর আর্দ্রতা কম থাকে।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৪। ঝড়ের আশঙ্কা কম থাকে।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রবি মৌসুমের ফসলাদি গুলো হল।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যেমনঃ মূলা, গোল আলু,  রসুন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ইত্যদি।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04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>
                <a:latin typeface="NikoshBAN" pitchFamily="2" charset="0"/>
                <a:cs typeface="NikoshBAN" pitchFamily="2" charset="0"/>
              </a:rPr>
              <a:t>পাঠঃ২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20574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খ। খরিপ  মৌসুমঃ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১। খরিপ মৌসুমে তাপমাএা কম থাকে।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২। বৃষ্টিপাত কম থাকে।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৩।বায়ুর আর্দ্রতা কম থাকে।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৪। শিলা বৃষটির আশঙকা কম থাকে।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খরিপ মৌসুমের ফসলাদি গুলো হল।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যেমনঃ মুখি, ঢ়েঁড়স, করলা ইত্যাদি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762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>
                <a:latin typeface="NikoshBAN" pitchFamily="2" charset="0"/>
                <a:cs typeface="NikoshBAN" pitchFamily="2" charset="0"/>
              </a:rPr>
              <a:t>পাঠঃ৩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49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u="sng" dirty="0">
                <a:latin typeface="NikoshBAN" pitchFamily="2" charset="0"/>
                <a:cs typeface="NikoshBAN" pitchFamily="2" charset="0"/>
              </a:rPr>
              <a:t>পাঠঃ৪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মৌসুম নিরপেক্ষ ফসলঃ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যে সকল ফসল সকল ঋতুতে চাষ হয়ে থাকে সেগুলোকে মৌসুম নিরপেক্ষ ফসল বলে।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যেমনঃ লাল শাক, বেগুন, পেঁপে, কলা।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n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2619375" cy="1743075"/>
          </a:xfrm>
          <a:prstGeom prst="rect">
            <a:avLst/>
          </a:prstGeom>
        </p:spPr>
      </p:pic>
      <p:pic>
        <p:nvPicPr>
          <p:cNvPr id="3" name="Picture 2" descr="cabbage-250x2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0"/>
            <a:ext cx="2381250" cy="1590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17157" y="148724"/>
            <a:ext cx="3173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ফসল</a:t>
            </a:r>
          </a:p>
        </p:txBody>
      </p:sp>
      <p:pic>
        <p:nvPicPr>
          <p:cNvPr id="5" name="Picture 4" descr="pppp 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0"/>
            <a:ext cx="26670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7709" y="100069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বাঁধাকপি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0745" y="275329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পেঁয়াজ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843" y="468951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আলু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54 -0.01598 L 0.59792 0.0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00" y="3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23 -0.00486 L 0.62187 0.056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0" y="3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6 -3.33333E-6 L 0.675 0.033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2438400" cy="1600200"/>
          </a:xfrm>
          <a:prstGeom prst="rect">
            <a:avLst/>
          </a:prstGeom>
        </p:spPr>
      </p:pic>
      <p:pic>
        <p:nvPicPr>
          <p:cNvPr id="3" name="Picture 2" descr="Chalkum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048000"/>
            <a:ext cx="2514600" cy="1295400"/>
          </a:xfrm>
          <a:prstGeom prst="rect">
            <a:avLst/>
          </a:prstGeom>
        </p:spPr>
      </p:pic>
      <p:pic>
        <p:nvPicPr>
          <p:cNvPr id="4" name="Picture 3" descr="koro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62000"/>
            <a:ext cx="240030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1607" y="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খরিপ</a:t>
            </a:r>
            <a:r>
              <a:rPr lang="en-US" sz="32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ফসল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3047" y="61418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করলা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7988" y="264129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চালকুমরা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4495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পাট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61042 0.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83 -0.05 L 0.6125 0.027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083 -0.29329 L -1.07083 -0.293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61667 0.0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288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Lab-13</dc:creator>
  <cp:lastModifiedBy>mdjainal1986@gmail.com</cp:lastModifiedBy>
  <cp:revision>34</cp:revision>
  <dcterms:created xsi:type="dcterms:W3CDTF">2021-08-17T03:06:45Z</dcterms:created>
  <dcterms:modified xsi:type="dcterms:W3CDTF">2022-02-21T14:21:46Z</dcterms:modified>
</cp:coreProperties>
</file>