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0" r:id="rId3"/>
    <p:sldId id="259" r:id="rId4"/>
    <p:sldId id="269" r:id="rId5"/>
    <p:sldId id="260" r:id="rId6"/>
    <p:sldId id="261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4C93-9A28-47AB-8C77-9903F5E1E70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91DF7-9A6B-4669-ACA2-52C125AE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5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7B7EA-B1D6-487A-A01F-6DA8D1DAD2AB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8327" y="633260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799F-B6F5-452E-9037-4DA0D2E4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gif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gi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audio" Target="../media/audio1.wav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20" Type="http://schemas.openxmlformats.org/officeDocument/2006/relationships/image" Target="../media/image6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23" Type="http://schemas.openxmlformats.org/officeDocument/2006/relationships/image" Target="../media/image9.png"/><Relationship Id="rId28" Type="http://schemas.openxmlformats.org/officeDocument/2006/relationships/image" Target="../media/image1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Relationship Id="rId27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" y="257153"/>
            <a:ext cx="795647" cy="8183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7705" y="6492875"/>
            <a:ext cx="475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DCD4D2"/>
              </a:clrFrom>
              <a:clrTo>
                <a:srgbClr val="DCD4D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ghtScreen/>
                    </a14:imgEffect>
                    <a14:imgEffect>
                      <a14:sharpenSoften amount="-8000"/>
                    </a14:imgEffect>
                    <a14:imgEffect>
                      <a14:colorTemperature colorTemp="2216"/>
                    </a14:imgEffect>
                    <a14:imgEffect>
                      <a14:saturation sat="0"/>
                    </a14:imgEffect>
                    <a14:imgEffect>
                      <a14:brightnessContrast bright="-1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308" y="-1144587"/>
            <a:ext cx="6858000" cy="9144000"/>
          </a:xfrm>
          <a:prstGeom prst="rect">
            <a:avLst/>
          </a:prstGeom>
          <a:blipFill dpi="0" rotWithShape="1">
            <a:blip r:embed="rId16">
              <a:alphaModFix amt="3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pic>
        <p:nvPicPr>
          <p:cNvPr id="8" name="Picture 7">
            <a:hlinkClick r:id="" action="ppaction://hlinkshowjump?jump=firstslide">
              <a:snd r:embed="rId17" name="type.wav"/>
            </a:hlinkClick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" y="23814"/>
            <a:ext cx="528278" cy="542924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93" y="6256365"/>
            <a:ext cx="418407" cy="431536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5200" y="6256365"/>
            <a:ext cx="400734" cy="43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3" y="6623546"/>
            <a:ext cx="3118247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6" y="6632592"/>
            <a:ext cx="3118247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5" y="59599"/>
            <a:ext cx="3118247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92" y="58042"/>
            <a:ext cx="3118247" cy="18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64" y="-50474"/>
            <a:ext cx="3118247" cy="180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12" y="189933"/>
            <a:ext cx="3118247" cy="180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85" y="180975"/>
            <a:ext cx="3118247" cy="180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3" y="6614500"/>
            <a:ext cx="3118247" cy="180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73" y="-56494"/>
            <a:ext cx="3325665" cy="193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b="2435"/>
          <a:stretch/>
        </p:blipFill>
        <p:spPr>
          <a:xfrm>
            <a:off x="738727" y="257153"/>
            <a:ext cx="795647" cy="8183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16915" r="29398" b="23001"/>
          <a:stretch/>
        </p:blipFill>
        <p:spPr>
          <a:xfrm>
            <a:off x="738727" y="257153"/>
            <a:ext cx="795647" cy="8183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13629" r="53486" b="40838"/>
          <a:stretch/>
        </p:blipFill>
        <p:spPr>
          <a:xfrm>
            <a:off x="738727" y="257959"/>
            <a:ext cx="795647" cy="816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" y="257153"/>
            <a:ext cx="795646" cy="818396"/>
          </a:xfrm>
          <a:prstGeom prst="rect">
            <a:avLst/>
          </a:prstGeom>
        </p:spPr>
      </p:pic>
      <p:sp>
        <p:nvSpPr>
          <p:cNvPr id="17" name="Donut 16"/>
          <p:cNvSpPr/>
          <p:nvPr userDrawn="1"/>
        </p:nvSpPr>
        <p:spPr>
          <a:xfrm rot="10800000">
            <a:off x="494579" y="1"/>
            <a:ext cx="1261378" cy="1280160"/>
          </a:xfrm>
          <a:prstGeom prst="donut">
            <a:avLst>
              <a:gd name="adj" fmla="val 1986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68580" tIns="34290" rIns="68580" bIns="34290" numCol="1" spcCol="0" rtlCol="0" fromWordArt="0" anchor="ctr" anchorCtr="0" forceAA="0" compatLnSpc="1">
            <a:prstTxWarp prst="textCircle">
              <a:avLst>
                <a:gd name="adj" fmla="val 20997"/>
              </a:avLst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দেওয়ান</a:t>
            </a:r>
            <a:r>
              <a:rPr lang="en-US" sz="7200" dirty="0" smtClean="0">
                <a:solidFill>
                  <a:schemeClr val="tx1"/>
                </a:solidFill>
              </a:rPr>
              <a:t>  </a:t>
            </a:r>
            <a:r>
              <a:rPr lang="en-US" sz="7200" dirty="0" err="1" smtClean="0">
                <a:solidFill>
                  <a:schemeClr val="tx1"/>
                </a:solidFill>
              </a:rPr>
              <a:t>রেজাউল</a:t>
            </a:r>
            <a:r>
              <a:rPr lang="en-US" sz="7200" baseline="0" dirty="0" smtClean="0">
                <a:solidFill>
                  <a:schemeClr val="tx1"/>
                </a:solidFill>
              </a:rPr>
              <a:t> </a:t>
            </a:r>
            <a:r>
              <a:rPr lang="en-US" sz="7200" baseline="0" dirty="0" err="1" smtClean="0">
                <a:solidFill>
                  <a:schemeClr val="tx1"/>
                </a:solidFill>
              </a:rPr>
              <a:t>হাসান</a:t>
            </a:r>
            <a:r>
              <a:rPr lang="en-US" sz="7200" baseline="0" dirty="0" smtClean="0">
                <a:solidFill>
                  <a:schemeClr val="tx1"/>
                </a:solidFill>
              </a:rPr>
              <a:t> </a:t>
            </a:r>
            <a:r>
              <a:rPr lang="en-US" sz="7200" baseline="0" dirty="0" err="1" smtClean="0">
                <a:solidFill>
                  <a:schemeClr val="tx1"/>
                </a:solidFill>
              </a:rPr>
              <a:t>দেল-টাঙ্গাইল</a:t>
            </a:r>
            <a:r>
              <a:rPr lang="en-US" sz="7200" dirty="0" smtClean="0">
                <a:solidFill>
                  <a:schemeClr val="tx1"/>
                </a:solidFill>
              </a:rPr>
              <a:t>*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 userDrawn="1"/>
        </p:nvSpPr>
        <p:spPr>
          <a:xfrm rot="10800000">
            <a:off x="494580" y="0"/>
            <a:ext cx="1261378" cy="1280162"/>
          </a:xfrm>
          <a:prstGeom prst="blockArc">
            <a:avLst>
              <a:gd name="adj1" fmla="val 10866211"/>
              <a:gd name="adj2" fmla="val 21241392"/>
              <a:gd name="adj3" fmla="val 1956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blipFill dpi="0"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9" y="6643021"/>
            <a:ext cx="2854641" cy="1656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6" y="301075"/>
            <a:ext cx="795647" cy="794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6" y="317611"/>
            <a:ext cx="795647" cy="7610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96" y="317611"/>
            <a:ext cx="795646" cy="761025"/>
          </a:xfrm>
          <a:prstGeom prst="rect">
            <a:avLst/>
          </a:prstGeom>
        </p:spPr>
      </p:pic>
      <p:sp>
        <p:nvSpPr>
          <p:cNvPr id="38" name="Donut 37"/>
          <p:cNvSpPr/>
          <p:nvPr userDrawn="1"/>
        </p:nvSpPr>
        <p:spPr>
          <a:xfrm rot="10800000">
            <a:off x="7863930" y="58043"/>
            <a:ext cx="1261378" cy="1280160"/>
          </a:xfrm>
          <a:prstGeom prst="donut">
            <a:avLst>
              <a:gd name="adj" fmla="val 19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68580" tIns="34290" rIns="68580" bIns="34290" numCol="1" spcCol="0" rtlCol="0" fromWordArt="0" anchor="ctr" anchorCtr="0" forceAA="0" compatLnSpc="1">
            <a:prstTxWarp prst="textCircle">
              <a:avLst>
                <a:gd name="adj" fmla="val 20997"/>
              </a:avLst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800" baseline="0" dirty="0" smtClean="0">
                <a:solidFill>
                  <a:schemeClr val="tx1"/>
                </a:solidFill>
              </a:rPr>
              <a:t>           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ভাষার</a:t>
            </a:r>
            <a:r>
              <a:rPr lang="en-US" sz="25800" baseline="0" dirty="0" smtClean="0">
                <a:solidFill>
                  <a:schemeClr val="tx1"/>
                </a:solidFill>
              </a:rPr>
              <a:t>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মাসে</a:t>
            </a:r>
            <a:r>
              <a:rPr lang="en-US" sz="25800" baseline="0" dirty="0" smtClean="0">
                <a:solidFill>
                  <a:schemeClr val="tx1"/>
                </a:solidFill>
              </a:rPr>
              <a:t>  ২১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এর</a:t>
            </a:r>
            <a:r>
              <a:rPr lang="en-US" sz="25800" baseline="0" dirty="0" smtClean="0">
                <a:solidFill>
                  <a:schemeClr val="tx1"/>
                </a:solidFill>
              </a:rPr>
              <a:t>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শহীদদের</a:t>
            </a:r>
            <a:r>
              <a:rPr lang="en-US" sz="25800" baseline="0" dirty="0" smtClean="0">
                <a:solidFill>
                  <a:schemeClr val="tx1"/>
                </a:solidFill>
              </a:rPr>
              <a:t>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প্রতি</a:t>
            </a:r>
            <a:r>
              <a:rPr lang="en-US" sz="25800" baseline="0" dirty="0" smtClean="0">
                <a:solidFill>
                  <a:schemeClr val="tx1"/>
                </a:solidFill>
              </a:rPr>
              <a:t> </a:t>
            </a:r>
            <a:r>
              <a:rPr lang="en-US" sz="25800" baseline="0" dirty="0" err="1" smtClean="0">
                <a:solidFill>
                  <a:schemeClr val="tx1"/>
                </a:solidFill>
              </a:rPr>
              <a:t>শ্রদ্ধা</a:t>
            </a:r>
            <a:r>
              <a:rPr lang="en-US" sz="25800" baseline="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 userDrawn="1"/>
        </p:nvSpPr>
        <p:spPr>
          <a:xfrm rot="10800000">
            <a:off x="7863930" y="58042"/>
            <a:ext cx="1261378" cy="1280162"/>
          </a:xfrm>
          <a:prstGeom prst="blockArc">
            <a:avLst>
              <a:gd name="adj1" fmla="val 10866211"/>
              <a:gd name="adj2" fmla="val 21241392"/>
              <a:gd name="adj3" fmla="val 195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blipFill dpi="0" rotWithShape="1"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552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59" y="1913320"/>
            <a:ext cx="4858604" cy="40836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8674" y="427853"/>
            <a:ext cx="6124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pic>
        <p:nvPicPr>
          <p:cNvPr id="2" name="Barnomala  বর্ণমালা  Syed Abdul Hadi  Sheikh Sadi Khan  Bangla 21st February  Bangla Video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1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4" y="1698336"/>
            <a:ext cx="5581935" cy="3664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822" y="5402198"/>
            <a:ext cx="272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পলাশির প্রান্তর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6445" y="417097"/>
            <a:ext cx="3681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কোন  জায়গার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1519867"/>
            <a:ext cx="5650173" cy="399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9486" y="5514549"/>
            <a:ext cx="270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হচ্ছে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818" y="611926"/>
            <a:ext cx="315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এখানে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4820" y="1074572"/>
            <a:ext cx="5063319" cy="398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9567" y="531952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নবাব ও ইংরেজদের মধ্যে যুদ্ধ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567" y="551352"/>
            <a:ext cx="32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মধ্যে যুদ্ধ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11591"/>
          <a:stretch/>
        </p:blipFill>
        <p:spPr>
          <a:xfrm>
            <a:off x="2953032" y="1405814"/>
            <a:ext cx="3708373" cy="376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563" y="5432505"/>
            <a:ext cx="391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বিশ্বাসঘা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মীর জাফর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916" y="557685"/>
            <a:ext cx="481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নবাবের বিরুদ্ধে ষড়যন্ত্র করে  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2836"/>
          <a:stretch/>
        </p:blipFill>
        <p:spPr>
          <a:xfrm flipH="1">
            <a:off x="2418985" y="1481426"/>
            <a:ext cx="4060290" cy="3843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472" y="5442898"/>
            <a:ext cx="295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ইংরেজদের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544" y="574609"/>
            <a:ext cx="330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পলাশির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 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হয়েছিল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5280" y="1227766"/>
            <a:ext cx="5964069" cy="377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031" y="5289528"/>
            <a:ext cx="436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বাংলার শেষ নবাবের প্রতিকৃতি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2848" y="414503"/>
            <a:ext cx="628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 একটি বিশেষ ব্যক্তির  প্রতিকৃতি বলতো তিনি 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2002252"/>
            <a:ext cx="626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  ও ১৫ পৃষ্ঠা বের করে  ছবি দেখ ও পড়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6170" y="1574742"/>
            <a:ext cx="354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837" y="2254466"/>
            <a:ext cx="2337179" cy="1235154"/>
          </a:xfrm>
          <a:prstGeom prst="notchedRightArrow">
            <a:avLst>
              <a:gd name="adj1" fmla="val 47024"/>
              <a:gd name="adj2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836" y="4099603"/>
            <a:ext cx="2337179" cy="1161633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8015" y="4388031"/>
            <a:ext cx="51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ইউরোপীয় বণিকের নাম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015" y="2587613"/>
            <a:ext cx="433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 দেশীয় বণিকের নাম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175" y="2106018"/>
            <a:ext cx="6888709" cy="2000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 বাংলার  শেষ স্বাধীন  নবাব  ছিলেন  ...................।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পলাশির যুদ্ধ  শুরু হয় ১৭৫৭ সালের  ...................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নবাবের খালা ঘষেটি বেগমের স্বামী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468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201"/>
              </p:ext>
            </p:extLst>
          </p:nvPr>
        </p:nvGraphicFramePr>
        <p:xfrm>
          <a:off x="1504666" y="1950462"/>
          <a:ext cx="7038833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833"/>
              </a:tblGrid>
              <a:tr h="395453">
                <a:tc>
                  <a:txBody>
                    <a:bodyPr/>
                    <a:lstStyle/>
                    <a:p>
                      <a:pPr algn="l"/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।   </a:t>
                      </a: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কতো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বছর ইংরেজদের শাসন প্রতিষ্ঠিত  ছিল ?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29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।তাদের আগমনের কারণ কি 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কারা ইংরেজ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দের পক্ষে যোগ দেয়?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333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কেন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ইংরেজরা এ দেশে এসেছিল? 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43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কতো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সালে ব্রিটিশরা ইস্টিইন্ডিয়া কোম্পানি প্রতিষ্ঠা করে ?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5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74" y="2037129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6117E-4A7A-4DE7-9ED2-280A1B8BEBEE}"/>
              </a:ext>
            </a:extLst>
          </p:cNvPr>
          <p:cNvSpPr/>
          <p:nvPr/>
        </p:nvSpPr>
        <p:spPr>
          <a:xfrm>
            <a:off x="3391320" y="1251642"/>
            <a:ext cx="2688881" cy="67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9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49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6687" y="2227295"/>
            <a:ext cx="1483376" cy="1483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54875" y="3522944"/>
            <a:ext cx="3984457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5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E-mail:drezaulhassan@gmail.com</a:t>
            </a:r>
            <a:endParaRPr lang="en-US" sz="15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342" y="2531313"/>
            <a:ext cx="4210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বিশ্বপরিচয়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পাঠ-ব্রিটিশ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১৭৫৭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পৃষ্ঠা-১৪ ও ১৫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7086" y="1746483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2227555" y="1859338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</p:spTree>
    <p:extLst>
      <p:ext uri="{BB962C8B-B14F-4D97-AF65-F5344CB8AC3E}">
        <p14:creationId xmlns:p14="http://schemas.microsoft.com/office/powerpoint/2010/main" val="334845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41458 0.01643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8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430" y="224932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শেষ নবাবের নাম 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বাক্যে তার  পরাজয়ের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" y="1778474"/>
            <a:ext cx="87209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১৫.১.১- ব্রিটিশ ঔপনিবেশিক শাসন ( শাসনকাল , আগমনের কারণ ,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endParaRPr lang="en-US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শাসনেরপ্রভাব,স্বাধীনতা আন্দোলন,১৯৪৭-এর স্বাধীনতা ) সম্পর্কে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endParaRPr lang="en-US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3075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683" y="939137"/>
            <a:ext cx="4544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9" y="1645409"/>
            <a:ext cx="5594717" cy="3761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8731" y="5513181"/>
            <a:ext cx="4941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4" y="1560109"/>
            <a:ext cx="66874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পলাশির যুদ্ধ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8" y="725675"/>
            <a:ext cx="6182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-574" r="17590" b="-1"/>
          <a:stretch/>
        </p:blipFill>
        <p:spPr>
          <a:xfrm flipH="1">
            <a:off x="2453740" y="1279673"/>
            <a:ext cx="4714191" cy="400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3739" y="5486172"/>
            <a:ext cx="471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সিরাজ-উদ-দৌলা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766" y="5063540"/>
            <a:ext cx="2180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মীর জাফর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990" y="5063540"/>
            <a:ext cx="1525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জগৎশেঠ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703" y="5063540"/>
            <a:ext cx="1832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ঘষেটি বেগম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r="71650" b="19974"/>
          <a:stretch/>
        </p:blipFill>
        <p:spPr>
          <a:xfrm>
            <a:off x="664168" y="1392072"/>
            <a:ext cx="2579427" cy="367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2723" r="38120" b="22265"/>
          <a:stretch/>
        </p:blipFill>
        <p:spPr>
          <a:xfrm>
            <a:off x="6211623" y="1392072"/>
            <a:ext cx="2482187" cy="367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3" t="11884" r="1713" b="22266"/>
          <a:stretch/>
        </p:blipFill>
        <p:spPr>
          <a:xfrm>
            <a:off x="3443193" y="1392072"/>
            <a:ext cx="2556090" cy="367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63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0" b="5553"/>
          <a:stretch/>
        </p:blipFill>
        <p:spPr>
          <a:xfrm flipH="1">
            <a:off x="2146111" y="1424965"/>
            <a:ext cx="4502057" cy="392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5558" y="5350774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ইউরোপীয়  বণিক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111" y="840190"/>
            <a:ext cx="531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 এদেশে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 জন্য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950" y="1682616"/>
            <a:ext cx="4575411" cy="341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2036" y="5367733"/>
            <a:ext cx="303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409" y="893043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 ভারতে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315</Words>
  <Application>Microsoft Office PowerPoint</Application>
  <PresentationFormat>On-screen Show (4:3)</PresentationFormat>
  <Paragraphs>63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152</cp:revision>
  <dcterms:created xsi:type="dcterms:W3CDTF">2020-01-13T14:07:53Z</dcterms:created>
  <dcterms:modified xsi:type="dcterms:W3CDTF">2022-02-22T05:57:44Z</dcterms:modified>
</cp:coreProperties>
</file>