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5" r:id="rId5"/>
    <p:sldId id="292" r:id="rId6"/>
    <p:sldId id="283" r:id="rId7"/>
    <p:sldId id="284" r:id="rId8"/>
    <p:sldId id="299" r:id="rId9"/>
    <p:sldId id="285" r:id="rId10"/>
    <p:sldId id="291" r:id="rId11"/>
    <p:sldId id="286" r:id="rId12"/>
    <p:sldId id="287" r:id="rId13"/>
    <p:sldId id="288" r:id="rId14"/>
    <p:sldId id="289" r:id="rId15"/>
    <p:sldId id="298" r:id="rId16"/>
    <p:sldId id="294" r:id="rId17"/>
    <p:sldId id="297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FDF1"/>
    <a:srgbClr val="FC36D6"/>
    <a:srgbClr val="D303AB"/>
    <a:srgbClr val="75FE50"/>
    <a:srgbClr val="01F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1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4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8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3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2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4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EA7A-0665-4765-8B18-AFB208A8412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699E-9B65-43CF-84B2-53F3114A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" name="Freeform 4"/>
            <p:cNvSpPr/>
            <p:nvPr/>
          </p:nvSpPr>
          <p:spPr>
            <a:xfrm>
              <a:off x="106680" y="91440"/>
              <a:ext cx="11978640" cy="6675120"/>
            </a:xfrm>
            <a:custGeom>
              <a:avLst/>
              <a:gdLst>
                <a:gd name="connsiteX0" fmla="*/ 0 w 11978640"/>
                <a:gd name="connsiteY0" fmla="*/ 0 h 6675120"/>
                <a:gd name="connsiteX1" fmla="*/ 11978640 w 11978640"/>
                <a:gd name="connsiteY1" fmla="*/ 0 h 6675120"/>
                <a:gd name="connsiteX2" fmla="*/ 11978640 w 11978640"/>
                <a:gd name="connsiteY2" fmla="*/ 6675120 h 6675120"/>
                <a:gd name="connsiteX3" fmla="*/ 0 w 11978640"/>
                <a:gd name="connsiteY3" fmla="*/ 6675120 h 6675120"/>
                <a:gd name="connsiteX4" fmla="*/ 0 w 11978640"/>
                <a:gd name="connsiteY4" fmla="*/ 0 h 6675120"/>
                <a:gd name="connsiteX5" fmla="*/ 148188 w 11978640"/>
                <a:gd name="connsiteY5" fmla="*/ 148188 h 6675120"/>
                <a:gd name="connsiteX6" fmla="*/ 148188 w 11978640"/>
                <a:gd name="connsiteY6" fmla="*/ 6526932 h 6675120"/>
                <a:gd name="connsiteX7" fmla="*/ 11830452 w 11978640"/>
                <a:gd name="connsiteY7" fmla="*/ 6526932 h 6675120"/>
                <a:gd name="connsiteX8" fmla="*/ 11830452 w 11978640"/>
                <a:gd name="connsiteY8" fmla="*/ 148188 h 6675120"/>
                <a:gd name="connsiteX9" fmla="*/ 148188 w 11978640"/>
                <a:gd name="connsiteY9" fmla="*/ 148188 h 667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78640" h="6675120">
                  <a:moveTo>
                    <a:pt x="0" y="0"/>
                  </a:moveTo>
                  <a:lnTo>
                    <a:pt x="11978640" y="0"/>
                  </a:lnTo>
                  <a:lnTo>
                    <a:pt x="11978640" y="6675120"/>
                  </a:lnTo>
                  <a:lnTo>
                    <a:pt x="0" y="6675120"/>
                  </a:lnTo>
                  <a:lnTo>
                    <a:pt x="0" y="0"/>
                  </a:lnTo>
                  <a:close/>
                  <a:moveTo>
                    <a:pt x="148188" y="148188"/>
                  </a:moveTo>
                  <a:lnTo>
                    <a:pt x="148188" y="6526932"/>
                  </a:lnTo>
                  <a:lnTo>
                    <a:pt x="11830452" y="6526932"/>
                  </a:lnTo>
                  <a:lnTo>
                    <a:pt x="11830452" y="148188"/>
                  </a:lnTo>
                  <a:lnTo>
                    <a:pt x="148188" y="14818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98460" y="298460"/>
              <a:ext cx="11595080" cy="6261080"/>
            </a:xfrm>
            <a:custGeom>
              <a:avLst/>
              <a:gdLst>
                <a:gd name="connsiteX0" fmla="*/ 0 w 11595080"/>
                <a:gd name="connsiteY0" fmla="*/ 0 h 6261080"/>
                <a:gd name="connsiteX1" fmla="*/ 11595080 w 11595080"/>
                <a:gd name="connsiteY1" fmla="*/ 0 h 6261080"/>
                <a:gd name="connsiteX2" fmla="*/ 11595080 w 11595080"/>
                <a:gd name="connsiteY2" fmla="*/ 6261080 h 6261080"/>
                <a:gd name="connsiteX3" fmla="*/ 0 w 11595080"/>
                <a:gd name="connsiteY3" fmla="*/ 6261080 h 6261080"/>
                <a:gd name="connsiteX4" fmla="*/ 0 w 11595080"/>
                <a:gd name="connsiteY4" fmla="*/ 0 h 626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5080" h="6261080">
                  <a:moveTo>
                    <a:pt x="0" y="0"/>
                  </a:moveTo>
                  <a:lnTo>
                    <a:pt x="11595080" y="0"/>
                  </a:lnTo>
                  <a:lnTo>
                    <a:pt x="11595080" y="6261080"/>
                  </a:lnTo>
                  <a:lnTo>
                    <a:pt x="0" y="62610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5" fmla="*/ 106680 w 12192000"/>
                <a:gd name="connsiteY5" fmla="*/ 91440 h 6858000"/>
                <a:gd name="connsiteX6" fmla="*/ 106680 w 12192000"/>
                <a:gd name="connsiteY6" fmla="*/ 6766560 h 6858000"/>
                <a:gd name="connsiteX7" fmla="*/ 12085320 w 12192000"/>
                <a:gd name="connsiteY7" fmla="*/ 6766560 h 6858000"/>
                <a:gd name="connsiteX8" fmla="*/ 12085320 w 12192000"/>
                <a:gd name="connsiteY8" fmla="*/ 91440 h 6858000"/>
                <a:gd name="connsiteX9" fmla="*/ 106680 w 12192000"/>
                <a:gd name="connsiteY9" fmla="*/ 9144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06680" y="91440"/>
                  </a:moveTo>
                  <a:lnTo>
                    <a:pt x="106680" y="6766560"/>
                  </a:lnTo>
                  <a:lnTo>
                    <a:pt x="12085320" y="6766560"/>
                  </a:lnTo>
                  <a:lnTo>
                    <a:pt x="12085320" y="91440"/>
                  </a:lnTo>
                  <a:lnTo>
                    <a:pt x="106680" y="9144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54868" y="239628"/>
              <a:ext cx="11682264" cy="6378744"/>
            </a:xfrm>
            <a:custGeom>
              <a:avLst/>
              <a:gdLst>
                <a:gd name="connsiteX0" fmla="*/ 0 w 11682264"/>
                <a:gd name="connsiteY0" fmla="*/ 0 h 6378744"/>
                <a:gd name="connsiteX1" fmla="*/ 11682264 w 11682264"/>
                <a:gd name="connsiteY1" fmla="*/ 0 h 6378744"/>
                <a:gd name="connsiteX2" fmla="*/ 11682264 w 11682264"/>
                <a:gd name="connsiteY2" fmla="*/ 6378744 h 6378744"/>
                <a:gd name="connsiteX3" fmla="*/ 0 w 11682264"/>
                <a:gd name="connsiteY3" fmla="*/ 6378744 h 6378744"/>
                <a:gd name="connsiteX4" fmla="*/ 0 w 11682264"/>
                <a:gd name="connsiteY4" fmla="*/ 0 h 6378744"/>
                <a:gd name="connsiteX5" fmla="*/ 43592 w 11682264"/>
                <a:gd name="connsiteY5" fmla="*/ 58832 h 6378744"/>
                <a:gd name="connsiteX6" fmla="*/ 43592 w 11682264"/>
                <a:gd name="connsiteY6" fmla="*/ 6319912 h 6378744"/>
                <a:gd name="connsiteX7" fmla="*/ 11638672 w 11682264"/>
                <a:gd name="connsiteY7" fmla="*/ 6319912 h 6378744"/>
                <a:gd name="connsiteX8" fmla="*/ 11638672 w 11682264"/>
                <a:gd name="connsiteY8" fmla="*/ 58832 h 6378744"/>
                <a:gd name="connsiteX9" fmla="*/ 43592 w 11682264"/>
                <a:gd name="connsiteY9" fmla="*/ 58832 h 637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82264" h="6378744">
                  <a:moveTo>
                    <a:pt x="0" y="0"/>
                  </a:moveTo>
                  <a:lnTo>
                    <a:pt x="11682264" y="0"/>
                  </a:lnTo>
                  <a:lnTo>
                    <a:pt x="11682264" y="6378744"/>
                  </a:lnTo>
                  <a:lnTo>
                    <a:pt x="0" y="6378744"/>
                  </a:lnTo>
                  <a:lnTo>
                    <a:pt x="0" y="0"/>
                  </a:lnTo>
                  <a:close/>
                  <a:moveTo>
                    <a:pt x="43592" y="58832"/>
                  </a:moveTo>
                  <a:lnTo>
                    <a:pt x="43592" y="6319912"/>
                  </a:lnTo>
                  <a:lnTo>
                    <a:pt x="11638672" y="6319912"/>
                  </a:lnTo>
                  <a:lnTo>
                    <a:pt x="11638672" y="58832"/>
                  </a:lnTo>
                  <a:lnTo>
                    <a:pt x="43592" y="588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8800" y="635000"/>
            <a:ext cx="10845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লেখচিত্রের সাহায্যে সরল সহসমীকরণের সমাধানের ধাপ সমূহঃ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 ভগ্নাংশ থাকলে তা মুক্ত করে নিতে হবে।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সমীকরণ থেকে একটি চলক (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y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আপাততঃ মান বের করতে হবে।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চলক 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y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সাপেক্ষে অপর চলকের কমপক্ষে ৩টি মান বের করে ছক-১ এ লিপিবদ্ধ করতে হবে।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সমীকরণের একই নিয়মে চলক দুইটির মান বের করে ছক-২ এ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 করতে হবে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ছক-১ এবং ছক-২ এর চলক দুইটি উপর-নিচের মান দ্বারা একটি বিন্দু ধরে যথাযত নিয়মে ছক কাগজে স্থাপন করতে হবে।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ছক-১ 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ছক-২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বিন্দুগুলো আলাদা আলাদা ভাবে যোগ করলে দুইটি সরলরেখা পাওয়া যাবে।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সরলরেখা দুইটি পরষ্পর ছেদ করলে ছেদ বিন্দুর ভূজ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কোটি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হবে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সমীকরণদ্বয়ে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সমাধান বিন্দু।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সরলরেখা দুইটি পরষ্পর ছেদ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করলে কোন সমাধান পাওয়া যাবে না।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27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6161" y="655093"/>
            <a:ext cx="10481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লেখের সাহায্যে সমাধান করঃ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+ 2y =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(¡)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– y =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¡¡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617" y="2281451"/>
            <a:ext cx="10481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মাধানঃ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(¡)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সমীকরণ থেকে পাই,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 =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n-B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এখন, 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bn-BD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সাপেক্ষে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bn-BD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কতগুলো মান বের করে তা নিচের ছকে লিপিবদ্ধ করি,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10573"/>
              </p:ext>
            </p:extLst>
          </p:nvPr>
        </p:nvGraphicFramePr>
        <p:xfrm>
          <a:off x="2031998" y="4131606"/>
          <a:ext cx="6277812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9453"/>
                <a:gridCol w="1569453"/>
                <a:gridCol w="1569453"/>
                <a:gridCol w="1569453"/>
              </a:tblGrid>
              <a:tr h="404681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C36D6"/>
                    </a:solidFill>
                  </a:tcPr>
                </a:tc>
              </a:tr>
              <a:tr h="404681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2388" y="518614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ছক-১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6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5731" y="970907"/>
            <a:ext cx="10440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আবার, 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¡¡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 সমীকরণ থেকে পাই, 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bn-B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bn-BD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এখন, 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bn-BD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সাপেক্ষে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bn-BD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কতগুলো মান বের করে তা নিচের ছকে লিপিবদ্ধ করি,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77416"/>
              </p:ext>
            </p:extLst>
          </p:nvPr>
        </p:nvGraphicFramePr>
        <p:xfrm>
          <a:off x="2659238" y="3544839"/>
          <a:ext cx="68735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381"/>
                <a:gridCol w="1718381"/>
                <a:gridCol w="1718381"/>
                <a:gridCol w="1718381"/>
              </a:tblGrid>
              <a:tr h="414096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01F11E"/>
                    </a:solidFill>
                  </a:tcPr>
                </a:tc>
              </a:tr>
              <a:tr h="414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n-BD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n-BD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01F11E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8800" y="447892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ছক-২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77422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49700" y="818581"/>
            <a:ext cx="7588154" cy="5220837"/>
            <a:chOff x="3248147" y="856397"/>
            <a:chExt cx="6754679" cy="5162266"/>
          </a:xfrm>
        </p:grpSpPr>
        <p:cxnSp>
          <p:nvCxnSpPr>
            <p:cNvPr id="71" name="Straight Connector 70"/>
            <p:cNvCxnSpPr/>
            <p:nvPr/>
          </p:nvCxnSpPr>
          <p:spPr>
            <a:xfrm rot="16200000">
              <a:off x="6597080" y="-2385629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357349" y="87345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468806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593911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19016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44121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69226" y="85639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94330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219434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44538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69642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94746" y="85639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719850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44954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970058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95162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20266" y="85639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45370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470474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595578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20682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845786" y="85639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970890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095994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221098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346202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471306" y="85639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596410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721514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846618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971722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096826" y="85639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221930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47034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472138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597242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722346" y="85639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847450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972554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97658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222762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347866" y="85639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472970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598074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723178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848282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973386" y="85639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098490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9223594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348698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473802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598906" y="856397"/>
              <a:ext cx="13648" cy="5145206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24010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9849114" y="856397"/>
              <a:ext cx="13648" cy="5145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>
              <a:off x="6585707" y="-2246877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>
              <a:off x="6587982" y="-2121773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>
              <a:off x="6590257" y="-1996669"/>
              <a:ext cx="0" cy="6675120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>
              <a:off x="6592530" y="-1857917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6594803" y="-1719165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>
              <a:off x="6597076" y="-1580413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>
              <a:off x="6599349" y="-1441661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>
              <a:off x="6601622" y="-1302909"/>
              <a:ext cx="0" cy="6675120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>
              <a:off x="6603895" y="-1164157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>
              <a:off x="6606168" y="-1025405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>
              <a:off x="6608441" y="-886653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>
              <a:off x="6610714" y="-747901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>
              <a:off x="6612987" y="-609149"/>
              <a:ext cx="0" cy="6675120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>
              <a:off x="6615260" y="-470397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>
              <a:off x="6617533" y="-331645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6200000">
              <a:off x="6619806" y="-192893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>
              <a:off x="6622079" y="-54141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>
              <a:off x="6624352" y="84611"/>
              <a:ext cx="0" cy="6675120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>
              <a:off x="6626625" y="223363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>
              <a:off x="6628898" y="362115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>
              <a:off x="6631171" y="500867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>
              <a:off x="6633444" y="639619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>
              <a:off x="6635717" y="778371"/>
              <a:ext cx="0" cy="6675120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>
              <a:off x="6637990" y="917123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>
              <a:off x="6640263" y="1055875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6200000">
              <a:off x="6642536" y="1194627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>
              <a:off x="6644809" y="1333379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>
              <a:off x="6647082" y="1472131"/>
              <a:ext cx="0" cy="6675120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>
              <a:off x="6649355" y="1610883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6200000">
              <a:off x="6651628" y="1749635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6200000">
              <a:off x="6653901" y="1888387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6200000">
              <a:off x="6656174" y="2027139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6200000">
              <a:off x="6658447" y="2165891"/>
              <a:ext cx="0" cy="6675120"/>
            </a:xfrm>
            <a:prstGeom prst="line">
              <a:avLst/>
            </a:prstGeom>
            <a:ln w="28575">
              <a:solidFill>
                <a:srgbClr val="FC36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>
              <a:off x="6660720" y="2304643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6200000">
              <a:off x="6662993" y="2443395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6200000">
              <a:off x="6665266" y="2582147"/>
              <a:ext cx="0" cy="6675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/>
          <p:cNvCxnSpPr/>
          <p:nvPr/>
        </p:nvCxnSpPr>
        <p:spPr>
          <a:xfrm rot="16200000">
            <a:off x="6667539" y="3034798"/>
            <a:ext cx="0" cy="6675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97085"/>
              </p:ext>
            </p:extLst>
          </p:nvPr>
        </p:nvGraphicFramePr>
        <p:xfrm>
          <a:off x="556124" y="962526"/>
          <a:ext cx="2808492" cy="1044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123"/>
                <a:gridCol w="702123"/>
                <a:gridCol w="702123"/>
                <a:gridCol w="702123"/>
              </a:tblGrid>
              <a:tr h="13423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C36D6"/>
                    </a:solidFill>
                  </a:tcPr>
                </a:tc>
              </a:tr>
              <a:tr h="52586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C3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C36D6"/>
                    </a:solidFill>
                  </a:tcPr>
                </a:tc>
              </a:tr>
            </a:tbl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1572126" y="1941095"/>
            <a:ext cx="104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ছক-১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57766"/>
              </p:ext>
            </p:extLst>
          </p:nvPr>
        </p:nvGraphicFramePr>
        <p:xfrm>
          <a:off x="561591" y="3408947"/>
          <a:ext cx="2999756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939"/>
                <a:gridCol w="749939"/>
                <a:gridCol w="749939"/>
                <a:gridCol w="749939"/>
              </a:tblGrid>
              <a:tr h="414096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01F11E"/>
                    </a:solidFill>
                  </a:tcPr>
                </a:tc>
              </a:tr>
              <a:tr h="414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n-BD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01F1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bn-BD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01F11E"/>
                    </a:solidFill>
                  </a:tcPr>
                </a:tc>
              </a:tr>
            </a:tbl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1620253" y="4343032"/>
            <a:ext cx="100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ছক-২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4459705" y="3429000"/>
            <a:ext cx="644892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7563854" y="984585"/>
            <a:ext cx="8020" cy="493495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8127" y="5566611"/>
            <a:ext cx="68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Y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986463" y="3167390"/>
            <a:ext cx="68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579895" y="713874"/>
            <a:ext cx="71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876547" y="3167390"/>
            <a:ext cx="68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130716" y="3429000"/>
            <a:ext cx="44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Flowchart: Connector 112"/>
          <p:cNvSpPr/>
          <p:nvPr/>
        </p:nvSpPr>
        <p:spPr>
          <a:xfrm>
            <a:off x="7948863" y="3906252"/>
            <a:ext cx="128337" cy="1283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8630652" y="3176336"/>
            <a:ext cx="128337" cy="1283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Connector 148"/>
          <p:cNvSpPr/>
          <p:nvPr/>
        </p:nvSpPr>
        <p:spPr>
          <a:xfrm>
            <a:off x="6525904" y="2785699"/>
            <a:ext cx="128337" cy="1283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lowchart: Connector 149"/>
          <p:cNvSpPr/>
          <p:nvPr/>
        </p:nvSpPr>
        <p:spPr>
          <a:xfrm>
            <a:off x="8213557" y="3625515"/>
            <a:ext cx="128337" cy="1283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lowchart: Connector 150"/>
          <p:cNvSpPr/>
          <p:nvPr/>
        </p:nvSpPr>
        <p:spPr>
          <a:xfrm>
            <a:off x="7098632" y="3056020"/>
            <a:ext cx="128337" cy="12833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>
          <a:xfrm flipH="1" flipV="1">
            <a:off x="5522794" y="2260725"/>
            <a:ext cx="3625517" cy="189296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7074568" y="2149642"/>
            <a:ext cx="2743200" cy="279132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6441053" y="3059668"/>
            <a:ext cx="784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(-3, 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7399600" y="3548418"/>
            <a:ext cx="856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-2)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876393" y="2817900"/>
            <a:ext cx="800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7, 4)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8762036" y="305966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(8, 1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7149804" y="390206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(3, -4) 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8102037" y="374164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4267582" y="3429000"/>
            <a:ext cx="6684675" cy="1026389"/>
            <a:chOff x="1421642" y="1419367"/>
            <a:chExt cx="7899778" cy="1065958"/>
          </a:xfrm>
        </p:grpSpPr>
        <p:grpSp>
          <p:nvGrpSpPr>
            <p:cNvPr id="160" name="Group 159"/>
            <p:cNvGrpSpPr/>
            <p:nvPr/>
          </p:nvGrpSpPr>
          <p:grpSpPr>
            <a:xfrm>
              <a:off x="1421642" y="1419367"/>
              <a:ext cx="7899778" cy="982639"/>
              <a:chOff x="1421642" y="1419367"/>
              <a:chExt cx="7899778" cy="982639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46663" y="1419367"/>
                <a:ext cx="7820168" cy="982639"/>
              </a:xfrm>
              <a:prstGeom prst="roundRect">
                <a:avLst>
                  <a:gd name="adj" fmla="val 6071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1564944" y="1436427"/>
                <a:ext cx="7560857" cy="394079"/>
                <a:chOff x="2838738" y="3429000"/>
                <a:chExt cx="7560857" cy="394079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>
                  <a:off x="283873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301" name="Straight Connector 30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346881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291" name="Straight Connector 29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0" name="Group 179"/>
                <p:cNvGrpSpPr/>
                <p:nvPr/>
              </p:nvGrpSpPr>
              <p:grpSpPr>
                <a:xfrm>
                  <a:off x="4098882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281" name="Straight Connector 28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4728954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271" name="Straight Connector 27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Straight Connector 27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Group 181"/>
                <p:cNvGrpSpPr/>
                <p:nvPr/>
              </p:nvGrpSpPr>
              <p:grpSpPr>
                <a:xfrm>
                  <a:off x="5359026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261" name="Straight Connector 26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Group 182"/>
                <p:cNvGrpSpPr/>
                <p:nvPr/>
              </p:nvGrpSpPr>
              <p:grpSpPr>
                <a:xfrm>
                  <a:off x="598909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251" name="Straight Connector 25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" name="Group 183"/>
                <p:cNvGrpSpPr/>
                <p:nvPr/>
              </p:nvGrpSpPr>
              <p:grpSpPr>
                <a:xfrm>
                  <a:off x="661917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241" name="Straight Connector 24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7249242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231" name="Straight Connector 23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/>
                <p:cNvGrpSpPr/>
                <p:nvPr/>
              </p:nvGrpSpPr>
              <p:grpSpPr>
                <a:xfrm>
                  <a:off x="7879314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221" name="Straight Connector 22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/>
                <p:cNvGrpSpPr/>
                <p:nvPr/>
              </p:nvGrpSpPr>
              <p:grpSpPr>
                <a:xfrm>
                  <a:off x="8509386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211" name="Straight Connector 21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/>
                <p:cNvGrpSpPr/>
                <p:nvPr/>
              </p:nvGrpSpPr>
              <p:grpSpPr>
                <a:xfrm>
                  <a:off x="913945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201" name="Straight Connector 20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9" name="Group 188"/>
                <p:cNvGrpSpPr/>
                <p:nvPr/>
              </p:nvGrpSpPr>
              <p:grpSpPr>
                <a:xfrm>
                  <a:off x="976953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191" name="Straight Connector 190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0" name="Straight Connector 189"/>
                <p:cNvCxnSpPr/>
                <p:nvPr/>
              </p:nvCxnSpPr>
              <p:spPr>
                <a:xfrm rot="5400000">
                  <a:off x="10216715" y="3611881"/>
                  <a:ext cx="3657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TextBox 163"/>
              <p:cNvSpPr txBox="1"/>
              <p:nvPr/>
            </p:nvSpPr>
            <p:spPr>
              <a:xfrm>
                <a:off x="2033517" y="1746914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1421642" y="172189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3280012" y="175146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668138" y="1726442"/>
                <a:ext cx="238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8772212" y="1715069"/>
                <a:ext cx="549208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3914632" y="1730991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8146592" y="1717344"/>
                <a:ext cx="574328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7483058" y="1733266"/>
                <a:ext cx="610064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7058168" y="1735541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6446293" y="1737815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5807122" y="172644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4581098" y="1769660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5194110" y="1758287"/>
                <a:ext cx="30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473958" y="2026158"/>
                <a:ext cx="7779224" cy="89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1501253" y="2101755"/>
              <a:ext cx="1014767" cy="38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CM</a:t>
              </a:r>
              <a:endParaRPr lang="en-US" dirty="0"/>
            </a:p>
          </p:txBody>
        </p:sp>
      </p:grpSp>
      <p:pic>
        <p:nvPicPr>
          <p:cNvPr id="311" name="Picture 3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99" y="2551004"/>
            <a:ext cx="1405557" cy="999224"/>
          </a:xfrm>
          <a:prstGeom prst="rect">
            <a:avLst/>
          </a:prstGeom>
        </p:spPr>
      </p:pic>
      <p:grpSp>
        <p:nvGrpSpPr>
          <p:cNvPr id="312" name="Group 311"/>
          <p:cNvGrpSpPr/>
          <p:nvPr/>
        </p:nvGrpSpPr>
        <p:grpSpPr>
          <a:xfrm rot="5400000">
            <a:off x="4227679" y="3041771"/>
            <a:ext cx="5601429" cy="1026389"/>
            <a:chOff x="1421642" y="1419367"/>
            <a:chExt cx="7899778" cy="1065958"/>
          </a:xfrm>
        </p:grpSpPr>
        <p:grpSp>
          <p:nvGrpSpPr>
            <p:cNvPr id="313" name="Group 312"/>
            <p:cNvGrpSpPr/>
            <p:nvPr/>
          </p:nvGrpSpPr>
          <p:grpSpPr>
            <a:xfrm>
              <a:off x="1421642" y="1419367"/>
              <a:ext cx="7899778" cy="982639"/>
              <a:chOff x="1421642" y="1419367"/>
              <a:chExt cx="7899778" cy="982639"/>
            </a:xfrm>
          </p:grpSpPr>
          <p:sp>
            <p:nvSpPr>
              <p:cNvPr id="315" name="Rounded Rectangle 314"/>
              <p:cNvSpPr/>
              <p:nvPr/>
            </p:nvSpPr>
            <p:spPr>
              <a:xfrm>
                <a:off x="1446663" y="1419367"/>
                <a:ext cx="7820168" cy="982639"/>
              </a:xfrm>
              <a:prstGeom prst="roundRect">
                <a:avLst>
                  <a:gd name="adj" fmla="val 6071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6" name="Group 315"/>
              <p:cNvGrpSpPr/>
              <p:nvPr/>
            </p:nvGrpSpPr>
            <p:grpSpPr>
              <a:xfrm>
                <a:off x="1564944" y="1436427"/>
                <a:ext cx="7560857" cy="394079"/>
                <a:chOff x="2838738" y="3429000"/>
                <a:chExt cx="7560857" cy="394079"/>
              </a:xfrm>
            </p:grpSpPr>
            <p:grpSp>
              <p:nvGrpSpPr>
                <p:cNvPr id="331" name="Group 330"/>
                <p:cNvGrpSpPr/>
                <p:nvPr/>
              </p:nvGrpSpPr>
              <p:grpSpPr>
                <a:xfrm>
                  <a:off x="283873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454" name="Straight Connector 45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5" name="Straight Connector 45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5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45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Straight Connector 45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Straight Connector 45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46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Straight Connector 46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Straight Connector 46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2" name="Group 331"/>
                <p:cNvGrpSpPr/>
                <p:nvPr/>
              </p:nvGrpSpPr>
              <p:grpSpPr>
                <a:xfrm>
                  <a:off x="346881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444" name="Straight Connector 44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" name="Straight Connector 44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Straight Connector 44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Straight Connector 45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Straight Connector 45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oup 332"/>
                <p:cNvGrpSpPr/>
                <p:nvPr/>
              </p:nvGrpSpPr>
              <p:grpSpPr>
                <a:xfrm>
                  <a:off x="4098882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434" name="Straight Connector 43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43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" name="Straight Connector 43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Straight Connector 43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4" name="Group 333"/>
                <p:cNvGrpSpPr/>
                <p:nvPr/>
              </p:nvGrpSpPr>
              <p:grpSpPr>
                <a:xfrm>
                  <a:off x="4728954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424" name="Straight Connector 42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Straight Connector 42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42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43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" name="Group 334"/>
                <p:cNvGrpSpPr/>
                <p:nvPr/>
              </p:nvGrpSpPr>
              <p:grpSpPr>
                <a:xfrm>
                  <a:off x="5359026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414" name="Straight Connector 41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Straight Connector 41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7" name="Straight Connector 41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Straight Connector 41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Straight Connector 41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6" name="Group 335"/>
                <p:cNvGrpSpPr/>
                <p:nvPr/>
              </p:nvGrpSpPr>
              <p:grpSpPr>
                <a:xfrm>
                  <a:off x="598909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404" name="Straight Connector 40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Straight Connector 40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6" name="Straight Connector 40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Straight Connector 40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Connector 40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Straight Connector 40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" name="Straight Connector 41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Straight Connector 41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3" name="Straight Connector 41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7" name="Group 336"/>
                <p:cNvGrpSpPr/>
                <p:nvPr/>
              </p:nvGrpSpPr>
              <p:grpSpPr>
                <a:xfrm>
                  <a:off x="661917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394" name="Straight Connector 39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Connector 39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Connector 39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Straight Connector 39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Straight Connector 39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8" name="Group 337"/>
                <p:cNvGrpSpPr/>
                <p:nvPr/>
              </p:nvGrpSpPr>
              <p:grpSpPr>
                <a:xfrm>
                  <a:off x="7249242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384" name="Straight Connector 38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38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Straight Connector 38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Straight Connector 38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9" name="Group 338"/>
                <p:cNvGrpSpPr/>
                <p:nvPr/>
              </p:nvGrpSpPr>
              <p:grpSpPr>
                <a:xfrm>
                  <a:off x="7879314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374" name="Straight Connector 37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37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37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traight Connector 38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Straight Connector 38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0" name="Group 339"/>
                <p:cNvGrpSpPr/>
                <p:nvPr/>
              </p:nvGrpSpPr>
              <p:grpSpPr>
                <a:xfrm>
                  <a:off x="8509386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364" name="Straight Connector 36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Straight Connector 36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6" name="Straight Connector 36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7" name="Straight Connector 36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Straight Connector 36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36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36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37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37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37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1" name="Group 340"/>
                <p:cNvGrpSpPr/>
                <p:nvPr/>
              </p:nvGrpSpPr>
              <p:grpSpPr>
                <a:xfrm>
                  <a:off x="913945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354" name="Straight Connector 35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Straight Connector 35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Straight Connector 35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Straight Connector 35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Straight Connector 35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Straight Connector 35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Straight Connector 35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Straight Connector 36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Straight Connector 36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Straight Connector 36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2" name="Group 341"/>
                <p:cNvGrpSpPr/>
                <p:nvPr/>
              </p:nvGrpSpPr>
              <p:grpSpPr>
                <a:xfrm>
                  <a:off x="976953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344" name="Straight Connector 343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Straight Connector 347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Straight Connector 349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Straight Connector 350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2" name="Straight Connector 351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3" name="Straight Connector 352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3" name="Straight Connector 342"/>
                <p:cNvCxnSpPr/>
                <p:nvPr/>
              </p:nvCxnSpPr>
              <p:spPr>
                <a:xfrm rot="5400000">
                  <a:off x="10216715" y="3611881"/>
                  <a:ext cx="3657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7" name="TextBox 316"/>
              <p:cNvSpPr txBox="1"/>
              <p:nvPr/>
            </p:nvSpPr>
            <p:spPr>
              <a:xfrm>
                <a:off x="2033517" y="1746914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1421642" y="172189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3280012" y="175146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2668138" y="1726442"/>
                <a:ext cx="238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8772212" y="1715069"/>
                <a:ext cx="549208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3914632" y="1730991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8146592" y="1717344"/>
                <a:ext cx="574328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7483058" y="1733266"/>
                <a:ext cx="610064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7058168" y="1735541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6446293" y="1737815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5807122" y="172644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</a:t>
                </a: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4581098" y="1769660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5194110" y="1758287"/>
                <a:ext cx="30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1473958" y="2026158"/>
                <a:ext cx="7779224" cy="89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4" name="TextBox 313"/>
            <p:cNvSpPr txBox="1"/>
            <p:nvPr/>
          </p:nvSpPr>
          <p:spPr>
            <a:xfrm>
              <a:off x="1501253" y="2101755"/>
              <a:ext cx="1014767" cy="38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CM</a:t>
              </a:r>
              <a:endParaRPr lang="en-US" dirty="0"/>
            </a:p>
          </p:txBody>
        </p:sp>
      </p:grpSp>
      <p:pic>
        <p:nvPicPr>
          <p:cNvPr id="464" name="Picture 46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2588">
            <a:off x="7248844" y="882624"/>
            <a:ext cx="1405557" cy="999224"/>
          </a:xfrm>
          <a:prstGeom prst="rect">
            <a:avLst/>
          </a:prstGeom>
        </p:spPr>
      </p:pic>
      <p:grpSp>
        <p:nvGrpSpPr>
          <p:cNvPr id="465" name="Group 464"/>
          <p:cNvGrpSpPr/>
          <p:nvPr/>
        </p:nvGrpSpPr>
        <p:grpSpPr>
          <a:xfrm rot="1677360">
            <a:off x="4149023" y="3118708"/>
            <a:ext cx="5601429" cy="1026389"/>
            <a:chOff x="1421642" y="1419367"/>
            <a:chExt cx="7899778" cy="1065958"/>
          </a:xfrm>
        </p:grpSpPr>
        <p:grpSp>
          <p:nvGrpSpPr>
            <p:cNvPr id="466" name="Group 465"/>
            <p:cNvGrpSpPr/>
            <p:nvPr/>
          </p:nvGrpSpPr>
          <p:grpSpPr>
            <a:xfrm>
              <a:off x="1421642" y="1419367"/>
              <a:ext cx="7899778" cy="982639"/>
              <a:chOff x="1421642" y="1419367"/>
              <a:chExt cx="7899778" cy="982639"/>
            </a:xfrm>
          </p:grpSpPr>
          <p:sp>
            <p:nvSpPr>
              <p:cNvPr id="468" name="Rounded Rectangle 467"/>
              <p:cNvSpPr/>
              <p:nvPr/>
            </p:nvSpPr>
            <p:spPr>
              <a:xfrm>
                <a:off x="1446663" y="1419367"/>
                <a:ext cx="7820168" cy="982639"/>
              </a:xfrm>
              <a:prstGeom prst="roundRect">
                <a:avLst>
                  <a:gd name="adj" fmla="val 6071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9" name="Group 468"/>
              <p:cNvGrpSpPr/>
              <p:nvPr/>
            </p:nvGrpSpPr>
            <p:grpSpPr>
              <a:xfrm>
                <a:off x="1564944" y="1436427"/>
                <a:ext cx="7560857" cy="394079"/>
                <a:chOff x="2838738" y="3429000"/>
                <a:chExt cx="7560857" cy="394079"/>
              </a:xfrm>
            </p:grpSpPr>
            <p:grpSp>
              <p:nvGrpSpPr>
                <p:cNvPr id="484" name="Group 483"/>
                <p:cNvGrpSpPr/>
                <p:nvPr/>
              </p:nvGrpSpPr>
              <p:grpSpPr>
                <a:xfrm>
                  <a:off x="283873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607" name="Straight Connector 60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Straight Connector 60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Straight Connector 60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Straight Connector 60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Straight Connector 61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Straight Connector 61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Straight Connector 61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61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5" name="Group 484"/>
                <p:cNvGrpSpPr/>
                <p:nvPr/>
              </p:nvGrpSpPr>
              <p:grpSpPr>
                <a:xfrm>
                  <a:off x="346881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597" name="Straight Connector 59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Straight Connector 60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4" name="Straight Connector 60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Straight Connector 60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6" name="Group 485"/>
                <p:cNvGrpSpPr/>
                <p:nvPr/>
              </p:nvGrpSpPr>
              <p:grpSpPr>
                <a:xfrm>
                  <a:off x="4098882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587" name="Straight Connector 58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0" name="Straight Connector 58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Connector 59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Straight Connector 59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7" name="Group 486"/>
                <p:cNvGrpSpPr/>
                <p:nvPr/>
              </p:nvGrpSpPr>
              <p:grpSpPr>
                <a:xfrm>
                  <a:off x="4728954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577" name="Straight Connector 57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9" name="Straight Connector 57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Straight Connector 57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Straight Connector 58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3" name="Straight Connector 58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8" name="Group 487"/>
                <p:cNvGrpSpPr/>
                <p:nvPr/>
              </p:nvGrpSpPr>
              <p:grpSpPr>
                <a:xfrm>
                  <a:off x="5359026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567" name="Straight Connector 56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56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9" name="Straight Connector 56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0" name="Straight Connector 56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1" name="Straight Connector 57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2" name="Straight Connector 57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3" name="Straight Connector 57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4" name="Straight Connector 57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5" name="Straight Connector 57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6" name="Straight Connector 57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9" name="Group 488"/>
                <p:cNvGrpSpPr/>
                <p:nvPr/>
              </p:nvGrpSpPr>
              <p:grpSpPr>
                <a:xfrm>
                  <a:off x="598909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557" name="Straight Connector 55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56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56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56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56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0" name="Group 489"/>
                <p:cNvGrpSpPr/>
                <p:nvPr/>
              </p:nvGrpSpPr>
              <p:grpSpPr>
                <a:xfrm>
                  <a:off x="661917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547" name="Straight Connector 54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9" name="Straight Connector 54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Straight Connector 54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1" name="Straight Connector 55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2" name="Straight Connector 55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3" name="Straight Connector 55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Straight Connector 55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6" name="Straight Connector 55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1" name="Group 490"/>
                <p:cNvGrpSpPr/>
                <p:nvPr/>
              </p:nvGrpSpPr>
              <p:grpSpPr>
                <a:xfrm>
                  <a:off x="7249242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Straight Connector 53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0" name="Straight Connector 53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1" name="Straight Connector 54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Straight Connector 54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4" name="Straight Connector 54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6" name="Straight Connector 54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2" name="Group 491"/>
                <p:cNvGrpSpPr/>
                <p:nvPr/>
              </p:nvGrpSpPr>
              <p:grpSpPr>
                <a:xfrm>
                  <a:off x="7879314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527" name="Straight Connector 52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8" name="Straight Connector 52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9" name="Straight Connector 52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0" name="Straight Connector 52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1" name="Straight Connector 53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2" name="Straight Connector 53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3" name="Straight Connector 53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4" name="Straight Connector 53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5" name="Straight Connector 53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6" name="Straight Connector 53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3" name="Group 492"/>
                <p:cNvGrpSpPr/>
                <p:nvPr/>
              </p:nvGrpSpPr>
              <p:grpSpPr>
                <a:xfrm>
                  <a:off x="8509386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517" name="Straight Connector 51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6" name="Straight Connector 52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4" name="Group 493"/>
                <p:cNvGrpSpPr/>
                <p:nvPr/>
              </p:nvGrpSpPr>
              <p:grpSpPr>
                <a:xfrm>
                  <a:off x="913945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507" name="Straight Connector 50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8" name="Straight Connector 50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9" name="Straight Connector 50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0" name="Straight Connector 50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1" name="Straight Connector 51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2" name="Straight Connector 51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5" name="Group 494"/>
                <p:cNvGrpSpPr/>
                <p:nvPr/>
              </p:nvGrpSpPr>
              <p:grpSpPr>
                <a:xfrm>
                  <a:off x="976953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497" name="Straight Connector 496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Straight Connector 500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5" name="Straight Connector 504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6" name="Straight Connector 505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6" name="Straight Connector 495"/>
                <p:cNvCxnSpPr/>
                <p:nvPr/>
              </p:nvCxnSpPr>
              <p:spPr>
                <a:xfrm rot="5400000">
                  <a:off x="10216715" y="3611881"/>
                  <a:ext cx="3657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0" name="TextBox 469"/>
              <p:cNvSpPr txBox="1"/>
              <p:nvPr/>
            </p:nvSpPr>
            <p:spPr>
              <a:xfrm>
                <a:off x="2033517" y="1746914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471" name="TextBox 470"/>
              <p:cNvSpPr txBox="1"/>
              <p:nvPr/>
            </p:nvSpPr>
            <p:spPr>
              <a:xfrm>
                <a:off x="1421642" y="172189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472" name="TextBox 471"/>
              <p:cNvSpPr txBox="1"/>
              <p:nvPr/>
            </p:nvSpPr>
            <p:spPr>
              <a:xfrm>
                <a:off x="3280012" y="175146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2668138" y="1726442"/>
                <a:ext cx="238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8772212" y="1715069"/>
                <a:ext cx="549208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475" name="TextBox 474"/>
              <p:cNvSpPr txBox="1"/>
              <p:nvPr/>
            </p:nvSpPr>
            <p:spPr>
              <a:xfrm>
                <a:off x="3914632" y="1730991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476" name="TextBox 475"/>
              <p:cNvSpPr txBox="1"/>
              <p:nvPr/>
            </p:nvSpPr>
            <p:spPr>
              <a:xfrm>
                <a:off x="8146592" y="1717344"/>
                <a:ext cx="574328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477" name="TextBox 476"/>
              <p:cNvSpPr txBox="1"/>
              <p:nvPr/>
            </p:nvSpPr>
            <p:spPr>
              <a:xfrm>
                <a:off x="7483058" y="1733266"/>
                <a:ext cx="610064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7058168" y="1735541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6446293" y="1737815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5807122" y="172644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</a:t>
                </a:r>
              </a:p>
            </p:txBody>
          </p:sp>
          <p:sp>
            <p:nvSpPr>
              <p:cNvPr id="481" name="TextBox 480"/>
              <p:cNvSpPr txBox="1"/>
              <p:nvPr/>
            </p:nvSpPr>
            <p:spPr>
              <a:xfrm>
                <a:off x="4581098" y="1769660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482" name="TextBox 481"/>
              <p:cNvSpPr txBox="1"/>
              <p:nvPr/>
            </p:nvSpPr>
            <p:spPr>
              <a:xfrm>
                <a:off x="5194110" y="1758287"/>
                <a:ext cx="30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1473958" y="2026158"/>
                <a:ext cx="7779224" cy="89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1501253" y="2101755"/>
              <a:ext cx="1014767" cy="38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CM</a:t>
              </a:r>
              <a:endParaRPr lang="en-US" dirty="0"/>
            </a:p>
          </p:txBody>
        </p:sp>
      </p:grpSp>
      <p:pic>
        <p:nvPicPr>
          <p:cNvPr id="617" name="Picture 6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275">
            <a:off x="5393221" y="1597578"/>
            <a:ext cx="1405557" cy="999224"/>
          </a:xfrm>
          <a:prstGeom prst="rect">
            <a:avLst/>
          </a:prstGeom>
        </p:spPr>
      </p:pic>
      <p:grpSp>
        <p:nvGrpSpPr>
          <p:cNvPr id="618" name="Group 617"/>
          <p:cNvGrpSpPr/>
          <p:nvPr/>
        </p:nvGrpSpPr>
        <p:grpSpPr>
          <a:xfrm rot="8082882">
            <a:off x="5101974" y="2782090"/>
            <a:ext cx="5601429" cy="1026389"/>
            <a:chOff x="1421642" y="1419368"/>
            <a:chExt cx="7899778" cy="1065957"/>
          </a:xfrm>
        </p:grpSpPr>
        <p:grpSp>
          <p:nvGrpSpPr>
            <p:cNvPr id="619" name="Group 618"/>
            <p:cNvGrpSpPr/>
            <p:nvPr/>
          </p:nvGrpSpPr>
          <p:grpSpPr>
            <a:xfrm>
              <a:off x="1421642" y="1419368"/>
              <a:ext cx="7899778" cy="982639"/>
              <a:chOff x="1421642" y="1419368"/>
              <a:chExt cx="7899778" cy="982639"/>
            </a:xfrm>
          </p:grpSpPr>
          <p:sp>
            <p:nvSpPr>
              <p:cNvPr id="621" name="Rounded Rectangle 620"/>
              <p:cNvSpPr/>
              <p:nvPr/>
            </p:nvSpPr>
            <p:spPr>
              <a:xfrm>
                <a:off x="1446662" y="1419368"/>
                <a:ext cx="7820169" cy="982639"/>
              </a:xfrm>
              <a:prstGeom prst="roundRect">
                <a:avLst>
                  <a:gd name="adj" fmla="val 6071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2" name="Group 621"/>
              <p:cNvGrpSpPr/>
              <p:nvPr/>
            </p:nvGrpSpPr>
            <p:grpSpPr>
              <a:xfrm>
                <a:off x="1564944" y="1436427"/>
                <a:ext cx="7560857" cy="394079"/>
                <a:chOff x="2838738" y="3429000"/>
                <a:chExt cx="7560857" cy="394079"/>
              </a:xfrm>
            </p:grpSpPr>
            <p:grpSp>
              <p:nvGrpSpPr>
                <p:cNvPr id="637" name="Group 636"/>
                <p:cNvGrpSpPr/>
                <p:nvPr/>
              </p:nvGrpSpPr>
              <p:grpSpPr>
                <a:xfrm>
                  <a:off x="283873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760" name="Straight Connector 75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Straight Connector 76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8" name="Group 637"/>
                <p:cNvGrpSpPr/>
                <p:nvPr/>
              </p:nvGrpSpPr>
              <p:grpSpPr>
                <a:xfrm>
                  <a:off x="346881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750" name="Straight Connector 74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" name="Straight Connector 75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" name="Straight Connector 75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" name="Straight Connector 75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Straight Connector 75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" name="Straight Connector 75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9" name="Group 638"/>
                <p:cNvGrpSpPr/>
                <p:nvPr/>
              </p:nvGrpSpPr>
              <p:grpSpPr>
                <a:xfrm>
                  <a:off x="4098882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740" name="Straight Connector 73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74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74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" name="Straight Connector 74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" name="Straight Connector 74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Straight Connector 74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" name="Straight Connector 74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4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8" name="Straight Connector 74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" name="Straight Connector 74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0" name="Group 639"/>
                <p:cNvGrpSpPr/>
                <p:nvPr/>
              </p:nvGrpSpPr>
              <p:grpSpPr>
                <a:xfrm>
                  <a:off x="4728954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730" name="Straight Connector 72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73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73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73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73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73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Straight Connector 73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73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73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73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1" name="Group 640"/>
                <p:cNvGrpSpPr/>
                <p:nvPr/>
              </p:nvGrpSpPr>
              <p:grpSpPr>
                <a:xfrm>
                  <a:off x="5359026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720" name="Straight Connector 71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Straight Connector 72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Straight Connector 72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Straight Connector 72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Straight Connector 72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" name="Straight Connector 72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Straight Connector 72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7" name="Straight Connector 72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Straight Connector 72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Straight Connector 72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2" name="Group 641"/>
                <p:cNvGrpSpPr/>
                <p:nvPr/>
              </p:nvGrpSpPr>
              <p:grpSpPr>
                <a:xfrm>
                  <a:off x="598909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710" name="Straight Connector 70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" name="Straight Connector 71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" name="Straight Connector 71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" name="Straight Connector 71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" name="Straight Connector 71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Straight Connector 71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3" name="Group 642"/>
                <p:cNvGrpSpPr/>
                <p:nvPr/>
              </p:nvGrpSpPr>
              <p:grpSpPr>
                <a:xfrm>
                  <a:off x="661917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700" name="Straight Connector 69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Straight Connector 70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" name="Straight Connector 70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4" name="Group 643"/>
                <p:cNvGrpSpPr/>
                <p:nvPr/>
              </p:nvGrpSpPr>
              <p:grpSpPr>
                <a:xfrm>
                  <a:off x="7249242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690" name="Straight Connector 68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Straight Connector 69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" name="Straight Connector 69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" name="Straight Connector 69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Straight Connector 69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Straight Connector 69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Straight Connector 69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Straight Connector 69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Straight Connector 69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Straight Connector 69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5" name="Group 644"/>
                <p:cNvGrpSpPr/>
                <p:nvPr/>
              </p:nvGrpSpPr>
              <p:grpSpPr>
                <a:xfrm>
                  <a:off x="7879314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680" name="Straight Connector 67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68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68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68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68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Straight Connector 68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Straight Connector 68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Straight Connector 68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6" name="Group 645"/>
                <p:cNvGrpSpPr/>
                <p:nvPr/>
              </p:nvGrpSpPr>
              <p:grpSpPr>
                <a:xfrm>
                  <a:off x="8509386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670" name="Straight Connector 66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" name="Straight Connector 67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2" name="Straight Connector 67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67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67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67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67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67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67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67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7" name="Group 646"/>
                <p:cNvGrpSpPr/>
                <p:nvPr/>
              </p:nvGrpSpPr>
              <p:grpSpPr>
                <a:xfrm>
                  <a:off x="9139458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660" name="Straight Connector 65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Straight Connector 66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2" name="Straight Connector 66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Straight Connector 66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4" name="Straight Connector 66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Straight Connector 66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Straight Connector 66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Straight Connector 66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" name="Straight Connector 66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" name="Straight Connector 66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8" name="Group 647"/>
                <p:cNvGrpSpPr/>
                <p:nvPr/>
              </p:nvGrpSpPr>
              <p:grpSpPr>
                <a:xfrm>
                  <a:off x="9769530" y="3429000"/>
                  <a:ext cx="559555" cy="394079"/>
                  <a:chOff x="668744" y="3046862"/>
                  <a:chExt cx="1003122" cy="788159"/>
                </a:xfrm>
              </p:grpSpPr>
              <p:cxnSp>
                <p:nvCxnSpPr>
                  <p:cNvPr id="650" name="Straight Connector 649"/>
                  <p:cNvCxnSpPr/>
                  <p:nvPr/>
                </p:nvCxnSpPr>
                <p:spPr>
                  <a:xfrm flipV="1">
                    <a:off x="668744" y="3046863"/>
                    <a:ext cx="0" cy="78815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 rot="16200000">
                    <a:off x="589134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 rot="16200000">
                    <a:off x="70059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 rot="16200000">
                    <a:off x="81204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 rot="16200000">
                    <a:off x="923506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V="1">
                    <a:off x="1226034" y="3046863"/>
                    <a:ext cx="0" cy="5424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6" name="Straight Connector 655"/>
                  <p:cNvCxnSpPr/>
                  <p:nvPr/>
                </p:nvCxnSpPr>
                <p:spPr>
                  <a:xfrm rot="16200000">
                    <a:off x="1146422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Straight Connector 656"/>
                  <p:cNvCxnSpPr/>
                  <p:nvPr/>
                </p:nvCxnSpPr>
                <p:spPr>
                  <a:xfrm rot="16200000">
                    <a:off x="1257880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Straight Connector 657"/>
                  <p:cNvCxnSpPr/>
                  <p:nvPr/>
                </p:nvCxnSpPr>
                <p:spPr>
                  <a:xfrm rot="16200000">
                    <a:off x="1369338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9" name="Straight Connector 658"/>
                  <p:cNvCxnSpPr/>
                  <p:nvPr/>
                </p:nvCxnSpPr>
                <p:spPr>
                  <a:xfrm rot="16200000">
                    <a:off x="1480797" y="3237931"/>
                    <a:ext cx="38213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49" name="Straight Connector 648"/>
                <p:cNvCxnSpPr/>
                <p:nvPr/>
              </p:nvCxnSpPr>
              <p:spPr>
                <a:xfrm rot="5400000">
                  <a:off x="10216715" y="3611881"/>
                  <a:ext cx="3657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3" name="TextBox 622"/>
              <p:cNvSpPr txBox="1"/>
              <p:nvPr/>
            </p:nvSpPr>
            <p:spPr>
              <a:xfrm>
                <a:off x="2033517" y="1746914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24" name="TextBox 623"/>
              <p:cNvSpPr txBox="1"/>
              <p:nvPr/>
            </p:nvSpPr>
            <p:spPr>
              <a:xfrm>
                <a:off x="1421642" y="172189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25" name="TextBox 624"/>
              <p:cNvSpPr txBox="1"/>
              <p:nvPr/>
            </p:nvSpPr>
            <p:spPr>
              <a:xfrm>
                <a:off x="3280012" y="175146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626" name="TextBox 625"/>
              <p:cNvSpPr txBox="1"/>
              <p:nvPr/>
            </p:nvSpPr>
            <p:spPr>
              <a:xfrm>
                <a:off x="2668138" y="1726442"/>
                <a:ext cx="238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27" name="TextBox 626"/>
              <p:cNvSpPr txBox="1"/>
              <p:nvPr/>
            </p:nvSpPr>
            <p:spPr>
              <a:xfrm>
                <a:off x="8772212" y="1715069"/>
                <a:ext cx="549208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628" name="TextBox 627"/>
              <p:cNvSpPr txBox="1"/>
              <p:nvPr/>
            </p:nvSpPr>
            <p:spPr>
              <a:xfrm>
                <a:off x="3914632" y="1730991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29" name="TextBox 628"/>
              <p:cNvSpPr txBox="1"/>
              <p:nvPr/>
            </p:nvSpPr>
            <p:spPr>
              <a:xfrm>
                <a:off x="8146592" y="1717344"/>
                <a:ext cx="574328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630" name="TextBox 629"/>
              <p:cNvSpPr txBox="1"/>
              <p:nvPr/>
            </p:nvSpPr>
            <p:spPr>
              <a:xfrm>
                <a:off x="7483058" y="1733266"/>
                <a:ext cx="610064" cy="38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631" name="TextBox 630"/>
              <p:cNvSpPr txBox="1"/>
              <p:nvPr/>
            </p:nvSpPr>
            <p:spPr>
              <a:xfrm>
                <a:off x="7058168" y="1735541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</a:p>
            </p:txBody>
          </p:sp>
          <p:sp>
            <p:nvSpPr>
              <p:cNvPr id="632" name="TextBox 631"/>
              <p:cNvSpPr txBox="1"/>
              <p:nvPr/>
            </p:nvSpPr>
            <p:spPr>
              <a:xfrm>
                <a:off x="6446293" y="1737815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633" name="TextBox 632"/>
              <p:cNvSpPr txBox="1"/>
              <p:nvPr/>
            </p:nvSpPr>
            <p:spPr>
              <a:xfrm>
                <a:off x="5807122" y="1726442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</a:t>
                </a:r>
              </a:p>
            </p:txBody>
          </p:sp>
          <p:sp>
            <p:nvSpPr>
              <p:cNvPr id="634" name="TextBox 633"/>
              <p:cNvSpPr txBox="1"/>
              <p:nvPr/>
            </p:nvSpPr>
            <p:spPr>
              <a:xfrm>
                <a:off x="4581098" y="1769660"/>
                <a:ext cx="2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635" name="TextBox 634"/>
              <p:cNvSpPr txBox="1"/>
              <p:nvPr/>
            </p:nvSpPr>
            <p:spPr>
              <a:xfrm>
                <a:off x="5194110" y="1758287"/>
                <a:ext cx="30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1473958" y="2026158"/>
                <a:ext cx="7779224" cy="89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0" name="TextBox 619"/>
            <p:cNvSpPr txBox="1"/>
            <p:nvPr/>
          </p:nvSpPr>
          <p:spPr>
            <a:xfrm>
              <a:off x="1501253" y="2101755"/>
              <a:ext cx="1014767" cy="38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CM</a:t>
              </a:r>
              <a:endParaRPr lang="en-US" dirty="0"/>
            </a:p>
          </p:txBody>
        </p:sp>
      </p:grpSp>
      <p:pic>
        <p:nvPicPr>
          <p:cNvPr id="770" name="Picture 76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4647">
            <a:off x="9141813" y="2207493"/>
            <a:ext cx="1405557" cy="9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51628 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3.54167E-6 0.675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77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27734 0.2773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67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22057 0.39838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9907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8" grpId="0"/>
      <p:bldP spid="109" grpId="0"/>
      <p:bldP spid="110" grpId="0"/>
      <p:bldP spid="113" grpId="0" animBg="1"/>
      <p:bldP spid="114" grpId="0" animBg="1"/>
      <p:bldP spid="149" grpId="0" animBg="1"/>
      <p:bldP spid="150" grpId="0" animBg="1"/>
      <p:bldP spid="151" grpId="0" animBg="1"/>
      <p:bldP spid="154" grpId="0"/>
      <p:bldP spid="155" grpId="0"/>
      <p:bldP spid="156" grpId="0"/>
      <p:bldP spid="157" grpId="0"/>
      <p:bldP spid="158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8253" y="882316"/>
            <a:ext cx="105637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বর্ণনাঃ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এখন, ছক কাগজের ক্ষুদ্রতম বর্গের প্রতি এক বাহুর দৈর্ঘ্যকে এক একক ধরে ছক-১ এর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(-3, 2), (5, -2), (-7, 4)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বিন্দুগুলো ছক কাগজে স্থাপন করে বিন্দুগুলো যোগ করি। ফলে একটি সরলরেখা উৎপন্ন হল।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আবার, একই ছক কাগজে একই নিয়মে ছক-২ এর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(8, 1),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(5, -2),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(3, -4)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বিন্দুগুলো ছক কাগজে স্থাপন করে বিন্দুগুলো যোগ করি।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সরলরেখা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 হল।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সরলরেখা পূর্বের সরলরেখাকে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বিন্দুর ভূজ ও কোটি হবে উক্ত সমীকরণদ্বয়ের সমাধান বিন্দু।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বিন্দুর ভূজ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কোটি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নির্ণেয় সমাধান,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  <a:sym typeface="Symbol" panose="05050102010706020507" pitchFamily="18" charset="2"/>
              </a:rPr>
              <a:t>x, y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=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(5, -2)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5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803779" y="4574375"/>
            <a:ext cx="8584441" cy="153982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C3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(4, 5), (0, -4), (-2, -6), (-4, 3)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বিন্দুগুলো ছক কাগজে স্থাপন কর।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9043" y="622852"/>
            <a:ext cx="214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15" y="1405145"/>
            <a:ext cx="5834170" cy="27847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4274" y="423080"/>
            <a:ext cx="304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9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424149" y="600502"/>
            <a:ext cx="3343702" cy="64144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31" y="1692322"/>
            <a:ext cx="107407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সমীকরণটিতে কয়টি চলক আছে?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১ 		(খ) ২ 		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৩ 		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৪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বিন্দুর স্থানাংক কোনটি? </a:t>
            </a:r>
          </a:p>
          <a:p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(0, 0)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0, 1)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(1, 0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(1, 1)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(5, -3)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বিন্দুটি ছক কাগজের কোন চতুর্ভাগে অবস্থিত? </a:t>
            </a:r>
          </a:p>
          <a:p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- y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 দুইটিতে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(x, y) =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কত? </a:t>
            </a:r>
          </a:p>
          <a:p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-3)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(3,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(4, 3)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(-5,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3548417" y="2265526"/>
            <a:ext cx="457200" cy="457200"/>
          </a:xfrm>
          <a:prstGeom prst="star32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6082352" y="5215717"/>
            <a:ext cx="457200" cy="457200"/>
          </a:xfrm>
          <a:prstGeom prst="star32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8725468" y="4208057"/>
            <a:ext cx="457200" cy="457200"/>
          </a:xfrm>
          <a:prstGeom prst="star32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1207826" y="3309582"/>
            <a:ext cx="457200" cy="457200"/>
          </a:xfrm>
          <a:prstGeom prst="star32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4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59791" y="649121"/>
            <a:ext cx="5072417" cy="2942766"/>
            <a:chOff x="3559791" y="771951"/>
            <a:chExt cx="5072417" cy="29427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791" y="771951"/>
              <a:ext cx="5072417" cy="265704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3598460" y="2606721"/>
              <a:ext cx="49950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1360226" y="3630306"/>
            <a:ext cx="9471547" cy="2088106"/>
          </a:xfrm>
          <a:prstGeom prst="round2DiagRect">
            <a:avLst>
              <a:gd name="adj1" fmla="val 41274"/>
              <a:gd name="adj2" fmla="val 0"/>
            </a:avLst>
          </a:prstGeom>
          <a:solidFill>
            <a:srgbClr val="FC36D6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লেখের সাহায্যে সমাধান করঃ</a:t>
            </a:r>
          </a:p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+ 2y =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(¡)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y =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¡¡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2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886" y="268014"/>
            <a:ext cx="11366131" cy="6214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741" y="436729"/>
            <a:ext cx="10317707" cy="324339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28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28700" b="1" dirty="0" smtClean="0">
                <a:solidFill>
                  <a:srgbClr val="01F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28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28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28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3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74984"/>
            <a:ext cx="11285622" cy="6073942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93700" y="377683"/>
            <a:ext cx="11404600" cy="6102634"/>
          </a:xfrm>
          <a:custGeom>
            <a:avLst/>
            <a:gdLst>
              <a:gd name="connsiteX0" fmla="*/ 10314406 w 11404600"/>
              <a:gd name="connsiteY0" fmla="*/ 4747769 h 6102634"/>
              <a:gd name="connsiteX1" fmla="*/ 10158102 w 11404600"/>
              <a:gd name="connsiteY1" fmla="*/ 5142875 h 6102634"/>
              <a:gd name="connsiteX2" fmla="*/ 9606843 w 11404600"/>
              <a:gd name="connsiteY2" fmla="*/ 4979716 h 6102634"/>
              <a:gd name="connsiteX3" fmla="*/ 9963189 w 11404600"/>
              <a:gd name="connsiteY3" fmla="*/ 5309246 h 6102634"/>
              <a:gd name="connsiteX4" fmla="*/ 9432085 w 11404600"/>
              <a:gd name="connsiteY4" fmla="*/ 5500894 h 6102634"/>
              <a:gd name="connsiteX5" fmla="*/ 10032753 w 11404600"/>
              <a:gd name="connsiteY5" fmla="*/ 5516706 h 6102634"/>
              <a:gd name="connsiteX6" fmla="*/ 9921741 w 11404600"/>
              <a:gd name="connsiteY6" fmla="*/ 5918849 h 6102634"/>
              <a:gd name="connsiteX7" fmla="*/ 10314406 w 11404600"/>
              <a:gd name="connsiteY7" fmla="*/ 5609035 h 6102634"/>
              <a:gd name="connsiteX8" fmla="*/ 10707071 w 11404600"/>
              <a:gd name="connsiteY8" fmla="*/ 5918849 h 6102634"/>
              <a:gd name="connsiteX9" fmla="*/ 10596059 w 11404600"/>
              <a:gd name="connsiteY9" fmla="*/ 5516706 h 6102634"/>
              <a:gd name="connsiteX10" fmla="*/ 11196727 w 11404600"/>
              <a:gd name="connsiteY10" fmla="*/ 5500894 h 6102634"/>
              <a:gd name="connsiteX11" fmla="*/ 10665623 w 11404600"/>
              <a:gd name="connsiteY11" fmla="*/ 5309246 h 6102634"/>
              <a:gd name="connsiteX12" fmla="*/ 11021969 w 11404600"/>
              <a:gd name="connsiteY12" fmla="*/ 4979716 h 6102634"/>
              <a:gd name="connsiteX13" fmla="*/ 10470710 w 11404600"/>
              <a:gd name="connsiteY13" fmla="*/ 5142875 h 6102634"/>
              <a:gd name="connsiteX14" fmla="*/ 953838 w 11404600"/>
              <a:gd name="connsiteY14" fmla="*/ 4675580 h 6102634"/>
              <a:gd name="connsiteX15" fmla="*/ 797534 w 11404600"/>
              <a:gd name="connsiteY15" fmla="*/ 5070686 h 6102634"/>
              <a:gd name="connsiteX16" fmla="*/ 246274 w 11404600"/>
              <a:gd name="connsiteY16" fmla="*/ 4907527 h 6102634"/>
              <a:gd name="connsiteX17" fmla="*/ 602621 w 11404600"/>
              <a:gd name="connsiteY17" fmla="*/ 5237057 h 6102634"/>
              <a:gd name="connsiteX18" fmla="*/ 71516 w 11404600"/>
              <a:gd name="connsiteY18" fmla="*/ 5428705 h 6102634"/>
              <a:gd name="connsiteX19" fmla="*/ 672184 w 11404600"/>
              <a:gd name="connsiteY19" fmla="*/ 5444517 h 6102634"/>
              <a:gd name="connsiteX20" fmla="*/ 561173 w 11404600"/>
              <a:gd name="connsiteY20" fmla="*/ 5846660 h 6102634"/>
              <a:gd name="connsiteX21" fmla="*/ 953838 w 11404600"/>
              <a:gd name="connsiteY21" fmla="*/ 5536846 h 6102634"/>
              <a:gd name="connsiteX22" fmla="*/ 1346502 w 11404600"/>
              <a:gd name="connsiteY22" fmla="*/ 5846660 h 6102634"/>
              <a:gd name="connsiteX23" fmla="*/ 1235490 w 11404600"/>
              <a:gd name="connsiteY23" fmla="*/ 5444517 h 6102634"/>
              <a:gd name="connsiteX24" fmla="*/ 1836159 w 11404600"/>
              <a:gd name="connsiteY24" fmla="*/ 5428705 h 6102634"/>
              <a:gd name="connsiteX25" fmla="*/ 1305054 w 11404600"/>
              <a:gd name="connsiteY25" fmla="*/ 5237057 h 6102634"/>
              <a:gd name="connsiteX26" fmla="*/ 1661400 w 11404600"/>
              <a:gd name="connsiteY26" fmla="*/ 4907527 h 6102634"/>
              <a:gd name="connsiteX27" fmla="*/ 1110141 w 11404600"/>
              <a:gd name="connsiteY27" fmla="*/ 5070686 h 6102634"/>
              <a:gd name="connsiteX28" fmla="*/ 2223982 w 11404600"/>
              <a:gd name="connsiteY28" fmla="*/ 3574513 h 6102634"/>
              <a:gd name="connsiteX29" fmla="*/ 2223982 w 11404600"/>
              <a:gd name="connsiteY29" fmla="*/ 3965192 h 6102634"/>
              <a:gd name="connsiteX30" fmla="*/ 2013444 w 11404600"/>
              <a:gd name="connsiteY30" fmla="*/ 3863316 h 6102634"/>
              <a:gd name="connsiteX31" fmla="*/ 1788151 w 11404600"/>
              <a:gd name="connsiteY31" fmla="*/ 3838079 h 6102634"/>
              <a:gd name="connsiteX32" fmla="*/ 9092674 w 11404600"/>
              <a:gd name="connsiteY32" fmla="*/ 3325370 h 6102634"/>
              <a:gd name="connsiteX33" fmla="*/ 9069960 w 11404600"/>
              <a:gd name="connsiteY33" fmla="*/ 3400154 h 6102634"/>
              <a:gd name="connsiteX34" fmla="*/ 9043352 w 11404600"/>
              <a:gd name="connsiteY34" fmla="*/ 3461204 h 6102634"/>
              <a:gd name="connsiteX35" fmla="*/ 8934804 w 11404600"/>
              <a:gd name="connsiteY35" fmla="*/ 3577810 h 6102634"/>
              <a:gd name="connsiteX36" fmla="*/ 8891905 w 11404600"/>
              <a:gd name="connsiteY36" fmla="*/ 3603151 h 6102634"/>
              <a:gd name="connsiteX37" fmla="*/ 8889104 w 11404600"/>
              <a:gd name="connsiteY37" fmla="*/ 3593193 h 6102634"/>
              <a:gd name="connsiteX38" fmla="*/ 8884185 w 11404600"/>
              <a:gd name="connsiteY38" fmla="*/ 3569363 h 6102634"/>
              <a:gd name="connsiteX39" fmla="*/ 8907890 w 11404600"/>
              <a:gd name="connsiteY39" fmla="*/ 3495128 h 6102634"/>
              <a:gd name="connsiteX40" fmla="*/ 8966536 w 11404600"/>
              <a:gd name="connsiteY40" fmla="*/ 3413923 h 6102634"/>
              <a:gd name="connsiteX41" fmla="*/ 9034984 w 11404600"/>
              <a:gd name="connsiteY41" fmla="*/ 3351808 h 6102634"/>
              <a:gd name="connsiteX42" fmla="*/ 9080651 w 11404600"/>
              <a:gd name="connsiteY42" fmla="*/ 3328734 h 6102634"/>
              <a:gd name="connsiteX43" fmla="*/ 9092674 w 11404600"/>
              <a:gd name="connsiteY43" fmla="*/ 3325370 h 6102634"/>
              <a:gd name="connsiteX44" fmla="*/ 2035850 w 11404600"/>
              <a:gd name="connsiteY44" fmla="*/ 1940312 h 6102634"/>
              <a:gd name="connsiteX45" fmla="*/ 2186376 w 11404600"/>
              <a:gd name="connsiteY45" fmla="*/ 1983645 h 6102634"/>
              <a:gd name="connsiteX46" fmla="*/ 2215238 w 11404600"/>
              <a:gd name="connsiteY46" fmla="*/ 2072713 h 6102634"/>
              <a:gd name="connsiteX47" fmla="*/ 2213052 w 11404600"/>
              <a:gd name="connsiteY47" fmla="*/ 2116114 h 6102634"/>
              <a:gd name="connsiteX48" fmla="*/ 2210866 w 11404600"/>
              <a:gd name="connsiteY48" fmla="*/ 2158692 h 6102634"/>
              <a:gd name="connsiteX49" fmla="*/ 2210866 w 11404600"/>
              <a:gd name="connsiteY49" fmla="*/ 2166657 h 6102634"/>
              <a:gd name="connsiteX50" fmla="*/ 2200194 w 11404600"/>
              <a:gd name="connsiteY50" fmla="*/ 2558285 h 6102634"/>
              <a:gd name="connsiteX51" fmla="*/ 2184019 w 11404600"/>
              <a:gd name="connsiteY51" fmla="*/ 2545937 h 6102634"/>
              <a:gd name="connsiteX52" fmla="*/ 2091593 w 11404600"/>
              <a:gd name="connsiteY52" fmla="*/ 2520459 h 6102634"/>
              <a:gd name="connsiteX53" fmla="*/ 1928498 w 11404600"/>
              <a:gd name="connsiteY53" fmla="*/ 2569594 h 6102634"/>
              <a:gd name="connsiteX54" fmla="*/ 1810557 w 11404600"/>
              <a:gd name="connsiteY54" fmla="*/ 2687539 h 6102634"/>
              <a:gd name="connsiteX55" fmla="*/ 1715432 w 11404600"/>
              <a:gd name="connsiteY55" fmla="*/ 2834292 h 6102634"/>
              <a:gd name="connsiteX56" fmla="*/ 1626353 w 11404600"/>
              <a:gd name="connsiteY56" fmla="*/ 2973045 h 6102634"/>
              <a:gd name="connsiteX57" fmla="*/ 1527847 w 11404600"/>
              <a:gd name="connsiteY57" fmla="*/ 3071625 h 6102634"/>
              <a:gd name="connsiteX58" fmla="*/ 1413937 w 11404600"/>
              <a:gd name="connsiteY58" fmla="*/ 3109394 h 6102634"/>
              <a:gd name="connsiteX59" fmla="*/ 1388320 w 11404600"/>
              <a:gd name="connsiteY59" fmla="*/ 3090990 h 6102634"/>
              <a:gd name="connsiteX60" fmla="*/ 1329196 w 11404600"/>
              <a:gd name="connsiteY60" fmla="*/ 3037941 h 6102634"/>
              <a:gd name="connsiteX61" fmla="*/ 1269286 w 11404600"/>
              <a:gd name="connsiteY61" fmla="*/ 2955945 h 6102634"/>
              <a:gd name="connsiteX62" fmla="*/ 1257103 w 11404600"/>
              <a:gd name="connsiteY62" fmla="*/ 2935462 h 6102634"/>
              <a:gd name="connsiteX63" fmla="*/ 1252492 w 11404600"/>
              <a:gd name="connsiteY63" fmla="*/ 2928334 h 6102634"/>
              <a:gd name="connsiteX64" fmla="*/ 1272394 w 11404600"/>
              <a:gd name="connsiteY64" fmla="*/ 2929197 h 6102634"/>
              <a:gd name="connsiteX65" fmla="*/ 1411273 w 11404600"/>
              <a:gd name="connsiteY65" fmla="*/ 2885624 h 6102634"/>
              <a:gd name="connsiteX66" fmla="*/ 1529965 w 11404600"/>
              <a:gd name="connsiteY66" fmla="*/ 2779113 h 6102634"/>
              <a:gd name="connsiteX67" fmla="*/ 1624919 w 11404600"/>
              <a:gd name="connsiteY67" fmla="*/ 2644035 h 6102634"/>
              <a:gd name="connsiteX68" fmla="*/ 1696339 w 11404600"/>
              <a:gd name="connsiteY68" fmla="*/ 2491891 h 6102634"/>
              <a:gd name="connsiteX69" fmla="*/ 1725714 w 11404600"/>
              <a:gd name="connsiteY69" fmla="*/ 2388401 h 6102634"/>
              <a:gd name="connsiteX70" fmla="*/ 1794128 w 11404600"/>
              <a:gd name="connsiteY70" fmla="*/ 2193886 h 6102634"/>
              <a:gd name="connsiteX71" fmla="*/ 1899261 w 11404600"/>
              <a:gd name="connsiteY71" fmla="*/ 2016436 h 6102634"/>
              <a:gd name="connsiteX72" fmla="*/ 2035850 w 11404600"/>
              <a:gd name="connsiteY72" fmla="*/ 1940312 h 6102634"/>
              <a:gd name="connsiteX73" fmla="*/ 9693000 w 11404600"/>
              <a:gd name="connsiteY73" fmla="*/ 1856807 h 6102634"/>
              <a:gd name="connsiteX74" fmla="*/ 9862039 w 11404600"/>
              <a:gd name="connsiteY74" fmla="*/ 1904981 h 6102634"/>
              <a:gd name="connsiteX75" fmla="*/ 9933460 w 11404600"/>
              <a:gd name="connsiteY75" fmla="*/ 2053691 h 6102634"/>
              <a:gd name="connsiteX76" fmla="*/ 9925399 w 11404600"/>
              <a:gd name="connsiteY76" fmla="*/ 3312803 h 6102634"/>
              <a:gd name="connsiteX77" fmla="*/ 9673190 w 11404600"/>
              <a:gd name="connsiteY77" fmla="*/ 3086767 h 6102634"/>
              <a:gd name="connsiteX78" fmla="*/ 9440861 w 11404600"/>
              <a:gd name="connsiteY78" fmla="*/ 2979466 h 6102634"/>
              <a:gd name="connsiteX79" fmla="*/ 9496091 w 11404600"/>
              <a:gd name="connsiteY79" fmla="*/ 2758959 h 6102634"/>
              <a:gd name="connsiteX80" fmla="*/ 9513750 w 11404600"/>
              <a:gd name="connsiteY80" fmla="*/ 2492371 h 6102634"/>
              <a:gd name="connsiteX81" fmla="*/ 9485332 w 11404600"/>
              <a:gd name="connsiteY81" fmla="*/ 2248515 h 6102634"/>
              <a:gd name="connsiteX82" fmla="*/ 9456914 w 11404600"/>
              <a:gd name="connsiteY82" fmla="*/ 2122501 h 6102634"/>
              <a:gd name="connsiteX83" fmla="*/ 9473206 w 11404600"/>
              <a:gd name="connsiteY83" fmla="*/ 2047064 h 6102634"/>
              <a:gd name="connsiteX84" fmla="*/ 9522528 w 11404600"/>
              <a:gd name="connsiteY84" fmla="*/ 1959026 h 6102634"/>
              <a:gd name="connsiteX85" fmla="*/ 9598798 w 11404600"/>
              <a:gd name="connsiteY85" fmla="*/ 1885615 h 6102634"/>
              <a:gd name="connsiteX86" fmla="*/ 9693000 w 11404600"/>
              <a:gd name="connsiteY86" fmla="*/ 1856807 h 6102634"/>
              <a:gd name="connsiteX87" fmla="*/ 6683716 w 11404600"/>
              <a:gd name="connsiteY87" fmla="*/ 283381 h 6102634"/>
              <a:gd name="connsiteX88" fmla="*/ 6293313 w 11404600"/>
              <a:gd name="connsiteY88" fmla="*/ 415918 h 6102634"/>
              <a:gd name="connsiteX89" fmla="*/ 6070683 w 11404600"/>
              <a:gd name="connsiteY89" fmla="*/ 737443 h 6102634"/>
              <a:gd name="connsiteX90" fmla="*/ 5967430 w 11404600"/>
              <a:gd name="connsiteY90" fmla="*/ 1146835 h 6102634"/>
              <a:gd name="connsiteX91" fmla="*/ 5937817 w 11404600"/>
              <a:gd name="connsiteY91" fmla="*/ 1523745 h 6102634"/>
              <a:gd name="connsiteX92" fmla="*/ 5916836 w 11404600"/>
              <a:gd name="connsiteY92" fmla="*/ 1526925 h 6102634"/>
              <a:gd name="connsiteX93" fmla="*/ 5915235 w 11404600"/>
              <a:gd name="connsiteY93" fmla="*/ 1527230 h 6102634"/>
              <a:gd name="connsiteX94" fmla="*/ 5900626 w 11404600"/>
              <a:gd name="connsiteY94" fmla="*/ 1524354 h 6102634"/>
              <a:gd name="connsiteX95" fmla="*/ 5813836 w 11404600"/>
              <a:gd name="connsiteY95" fmla="*/ 1518389 h 6102634"/>
              <a:gd name="connsiteX96" fmla="*/ 5521597 w 11404600"/>
              <a:gd name="connsiteY96" fmla="*/ 1593550 h 6102634"/>
              <a:gd name="connsiteX97" fmla="*/ 5364137 w 11404600"/>
              <a:gd name="connsiteY97" fmla="*/ 1812994 h 6102634"/>
              <a:gd name="connsiteX98" fmla="*/ 5292614 w 11404600"/>
              <a:gd name="connsiteY98" fmla="*/ 1667820 h 6102634"/>
              <a:gd name="connsiteX99" fmla="*/ 5116301 w 11404600"/>
              <a:gd name="connsiteY99" fmla="*/ 1545823 h 6102634"/>
              <a:gd name="connsiteX100" fmla="*/ 4893740 w 11404600"/>
              <a:gd name="connsiteY100" fmla="*/ 1473099 h 6102634"/>
              <a:gd name="connsiteX101" fmla="*/ 4655194 w 11404600"/>
              <a:gd name="connsiteY101" fmla="*/ 1448067 h 6102634"/>
              <a:gd name="connsiteX102" fmla="*/ 4355509 w 11404600"/>
              <a:gd name="connsiteY102" fmla="*/ 1526148 h 6102634"/>
              <a:gd name="connsiteX103" fmla="*/ 4218449 w 11404600"/>
              <a:gd name="connsiteY103" fmla="*/ 1617946 h 6102634"/>
              <a:gd name="connsiteX104" fmla="*/ 4163693 w 11404600"/>
              <a:gd name="connsiteY104" fmla="*/ 1667782 h 6102634"/>
              <a:gd name="connsiteX105" fmla="*/ 4146484 w 11404600"/>
              <a:gd name="connsiteY105" fmla="*/ 1651716 h 6102634"/>
              <a:gd name="connsiteX106" fmla="*/ 4057106 w 11404600"/>
              <a:gd name="connsiteY106" fmla="*/ 1580262 h 6102634"/>
              <a:gd name="connsiteX107" fmla="*/ 3830959 w 11404600"/>
              <a:gd name="connsiteY107" fmla="*/ 1518389 h 6102634"/>
              <a:gd name="connsiteX108" fmla="*/ 3540428 w 11404600"/>
              <a:gd name="connsiteY108" fmla="*/ 1590082 h 6102634"/>
              <a:gd name="connsiteX109" fmla="*/ 3411087 w 11404600"/>
              <a:gd name="connsiteY109" fmla="*/ 1768492 h 6102634"/>
              <a:gd name="connsiteX110" fmla="*/ 3410595 w 11404600"/>
              <a:gd name="connsiteY110" fmla="*/ 1774394 h 6102634"/>
              <a:gd name="connsiteX111" fmla="*/ 3406374 w 11404600"/>
              <a:gd name="connsiteY111" fmla="*/ 1751291 h 6102634"/>
              <a:gd name="connsiteX112" fmla="*/ 3373303 w 11404600"/>
              <a:gd name="connsiteY112" fmla="*/ 1693572 h 6102634"/>
              <a:gd name="connsiteX113" fmla="*/ 3257992 w 11404600"/>
              <a:gd name="connsiteY113" fmla="*/ 1592039 h 6102634"/>
              <a:gd name="connsiteX114" fmla="*/ 3114570 w 11404600"/>
              <a:gd name="connsiteY114" fmla="*/ 1532707 h 6102634"/>
              <a:gd name="connsiteX115" fmla="*/ 2968246 w 11404600"/>
              <a:gd name="connsiteY115" fmla="*/ 1513993 h 6102634"/>
              <a:gd name="connsiteX116" fmla="*/ 2725840 w 11404600"/>
              <a:gd name="connsiteY116" fmla="*/ 1577721 h 6102634"/>
              <a:gd name="connsiteX117" fmla="*/ 2521348 w 11404600"/>
              <a:gd name="connsiteY117" fmla="*/ 1749265 h 6102634"/>
              <a:gd name="connsiteX118" fmla="*/ 2529291 w 11404600"/>
              <a:gd name="connsiteY118" fmla="*/ 1764818 h 6102634"/>
              <a:gd name="connsiteX119" fmla="*/ 2509672 w 11404600"/>
              <a:gd name="connsiteY119" fmla="*/ 1793829 h 6102634"/>
              <a:gd name="connsiteX120" fmla="*/ 2490126 w 11404600"/>
              <a:gd name="connsiteY120" fmla="*/ 1843758 h 6102634"/>
              <a:gd name="connsiteX121" fmla="*/ 2365081 w 11404600"/>
              <a:gd name="connsiteY121" fmla="*/ 1665657 h 6102634"/>
              <a:gd name="connsiteX122" fmla="*/ 2097195 w 11404600"/>
              <a:gd name="connsiteY122" fmla="*/ 1588709 h 6102634"/>
              <a:gd name="connsiteX123" fmla="*/ 1764310 w 11404600"/>
              <a:gd name="connsiteY123" fmla="*/ 1652609 h 6102634"/>
              <a:gd name="connsiteX124" fmla="*/ 1570850 w 11404600"/>
              <a:gd name="connsiteY124" fmla="*/ 1866214 h 6102634"/>
              <a:gd name="connsiteX125" fmla="*/ 1322979 w 11404600"/>
              <a:gd name="connsiteY125" fmla="*/ 1626101 h 6102634"/>
              <a:gd name="connsiteX126" fmla="*/ 917718 w 11404600"/>
              <a:gd name="connsiteY126" fmla="*/ 1531573 h 6102634"/>
              <a:gd name="connsiteX127" fmla="*/ 564168 w 11404600"/>
              <a:gd name="connsiteY127" fmla="*/ 1610032 h 6102634"/>
              <a:gd name="connsiteX128" fmla="*/ 307827 w 11404600"/>
              <a:gd name="connsiteY128" fmla="*/ 1846849 h 6102634"/>
              <a:gd name="connsiteX129" fmla="*/ 393422 w 11404600"/>
              <a:gd name="connsiteY129" fmla="*/ 1973379 h 6102634"/>
              <a:gd name="connsiteX130" fmla="*/ 496574 w 11404600"/>
              <a:gd name="connsiteY130" fmla="*/ 2111582 h 6102634"/>
              <a:gd name="connsiteX131" fmla="*/ 694576 w 11404600"/>
              <a:gd name="connsiteY131" fmla="*/ 1936329 h 6102634"/>
              <a:gd name="connsiteX132" fmla="*/ 926257 w 11404600"/>
              <a:gd name="connsiteY132" fmla="*/ 1878781 h 6102634"/>
              <a:gd name="connsiteX133" fmla="*/ 1200666 w 11404600"/>
              <a:gd name="connsiteY133" fmla="*/ 1981379 h 6102634"/>
              <a:gd name="connsiteX134" fmla="*/ 1375819 w 11404600"/>
              <a:gd name="connsiteY134" fmla="*/ 2271658 h 6102634"/>
              <a:gd name="connsiteX135" fmla="*/ 1350475 w 11404600"/>
              <a:gd name="connsiteY135" fmla="*/ 2425107 h 6102634"/>
              <a:gd name="connsiteX136" fmla="*/ 1306038 w 11404600"/>
              <a:gd name="connsiteY136" fmla="*/ 2506106 h 6102634"/>
              <a:gd name="connsiteX137" fmla="*/ 1256204 w 11404600"/>
              <a:gd name="connsiteY137" fmla="*/ 2538588 h 6102634"/>
              <a:gd name="connsiteX138" fmla="*/ 1219657 w 11404600"/>
              <a:gd name="connsiteY138" fmla="*/ 2551224 h 6102634"/>
              <a:gd name="connsiteX139" fmla="*/ 1159987 w 11404600"/>
              <a:gd name="connsiteY139" fmla="*/ 2514312 h 6102634"/>
              <a:gd name="connsiteX140" fmla="*/ 1102878 w 11404600"/>
              <a:gd name="connsiteY140" fmla="*/ 2424797 h 6102634"/>
              <a:gd name="connsiteX141" fmla="*/ 1036137 w 11404600"/>
              <a:gd name="connsiteY141" fmla="*/ 2312278 h 6102634"/>
              <a:gd name="connsiteX142" fmla="*/ 922022 w 11404600"/>
              <a:gd name="connsiteY142" fmla="*/ 2252360 h 6102634"/>
              <a:gd name="connsiteX143" fmla="*/ 795678 w 11404600"/>
              <a:gd name="connsiteY143" fmla="*/ 2313411 h 6102634"/>
              <a:gd name="connsiteX144" fmla="*/ 766748 w 11404600"/>
              <a:gd name="connsiteY144" fmla="*/ 2455769 h 6102634"/>
              <a:gd name="connsiteX145" fmla="*/ 771052 w 11404600"/>
              <a:gd name="connsiteY145" fmla="*/ 2540889 h 6102634"/>
              <a:gd name="connsiteX146" fmla="*/ 775355 w 11404600"/>
              <a:gd name="connsiteY146" fmla="*/ 2589405 h 6102634"/>
              <a:gd name="connsiteX147" fmla="*/ 833216 w 11404600"/>
              <a:gd name="connsiteY147" fmla="*/ 2903342 h 6102634"/>
              <a:gd name="connsiteX148" fmla="*/ 976569 w 11404600"/>
              <a:gd name="connsiteY148" fmla="*/ 3184385 h 6102634"/>
              <a:gd name="connsiteX149" fmla="*/ 1164085 w 11404600"/>
              <a:gd name="connsiteY149" fmla="*/ 3392600 h 6102634"/>
              <a:gd name="connsiteX150" fmla="*/ 1355189 w 11404600"/>
              <a:gd name="connsiteY150" fmla="*/ 3474183 h 6102634"/>
              <a:gd name="connsiteX151" fmla="*/ 1631101 w 11404600"/>
              <a:gd name="connsiteY151" fmla="*/ 3431983 h 6102634"/>
              <a:gd name="connsiteX152" fmla="*/ 1805366 w 11404600"/>
              <a:gd name="connsiteY152" fmla="*/ 3324374 h 6102634"/>
              <a:gd name="connsiteX153" fmla="*/ 1909063 w 11404600"/>
              <a:gd name="connsiteY153" fmla="*/ 3177621 h 6102634"/>
              <a:gd name="connsiteX154" fmla="*/ 1974301 w 11404600"/>
              <a:gd name="connsiteY154" fmla="*/ 3048619 h 6102634"/>
              <a:gd name="connsiteX155" fmla="*/ 2028200 w 11404600"/>
              <a:gd name="connsiteY155" fmla="*/ 2971672 h 6102634"/>
              <a:gd name="connsiteX156" fmla="*/ 2101430 w 11404600"/>
              <a:gd name="connsiteY156" fmla="*/ 2942382 h 6102634"/>
              <a:gd name="connsiteX157" fmla="*/ 2118303 w 11404600"/>
              <a:gd name="connsiteY157" fmla="*/ 2964804 h 6102634"/>
              <a:gd name="connsiteX158" fmla="*/ 2131009 w 11404600"/>
              <a:gd name="connsiteY158" fmla="*/ 3040447 h 6102634"/>
              <a:gd name="connsiteX159" fmla="*/ 2137226 w 11404600"/>
              <a:gd name="connsiteY159" fmla="*/ 3155268 h 6102634"/>
              <a:gd name="connsiteX160" fmla="*/ 2147814 w 11404600"/>
              <a:gd name="connsiteY160" fmla="*/ 3229296 h 6102634"/>
              <a:gd name="connsiteX161" fmla="*/ 1889184 w 11404600"/>
              <a:gd name="connsiteY161" fmla="*/ 3366711 h 6102634"/>
              <a:gd name="connsiteX162" fmla="*/ 1619830 w 11404600"/>
              <a:gd name="connsiteY162" fmla="*/ 3518305 h 6102634"/>
              <a:gd name="connsiteX163" fmla="*/ 1344122 w 11404600"/>
              <a:gd name="connsiteY163" fmla="*/ 3660217 h 6102634"/>
              <a:gd name="connsiteX164" fmla="*/ 1144172 w 11404600"/>
              <a:gd name="connsiteY164" fmla="*/ 3746882 h 6102634"/>
              <a:gd name="connsiteX165" fmla="*/ 1146392 w 11404600"/>
              <a:gd name="connsiteY165" fmla="*/ 3810301 h 6102634"/>
              <a:gd name="connsiteX166" fmla="*/ 1155546 w 11404600"/>
              <a:gd name="connsiteY166" fmla="*/ 3837873 h 6102634"/>
              <a:gd name="connsiteX167" fmla="*/ 1172761 w 11404600"/>
              <a:gd name="connsiteY167" fmla="*/ 3893842 h 6102634"/>
              <a:gd name="connsiteX168" fmla="*/ 1200461 w 11404600"/>
              <a:gd name="connsiteY168" fmla="*/ 4042380 h 6102634"/>
              <a:gd name="connsiteX169" fmla="*/ 1419641 w 11404600"/>
              <a:gd name="connsiteY169" fmla="*/ 4088700 h 6102634"/>
              <a:gd name="connsiteX170" fmla="*/ 1578672 w 11404600"/>
              <a:gd name="connsiteY170" fmla="*/ 4130281 h 6102634"/>
              <a:gd name="connsiteX171" fmla="*/ 1709216 w 11404600"/>
              <a:gd name="connsiteY171" fmla="*/ 4173167 h 6102634"/>
              <a:gd name="connsiteX172" fmla="*/ 1888160 w 11404600"/>
              <a:gd name="connsiteY172" fmla="*/ 4243522 h 6102634"/>
              <a:gd name="connsiteX173" fmla="*/ 2030215 w 11404600"/>
              <a:gd name="connsiteY173" fmla="*/ 4318856 h 6102634"/>
              <a:gd name="connsiteX174" fmla="*/ 2162194 w 11404600"/>
              <a:gd name="connsiteY174" fmla="*/ 4404834 h 6102634"/>
              <a:gd name="connsiteX175" fmla="*/ 2295095 w 11404600"/>
              <a:gd name="connsiteY175" fmla="*/ 4480786 h 6102634"/>
              <a:gd name="connsiteX176" fmla="*/ 2435955 w 11404600"/>
              <a:gd name="connsiteY176" fmla="*/ 4511415 h 6102634"/>
              <a:gd name="connsiteX177" fmla="*/ 2613087 w 11404600"/>
              <a:gd name="connsiteY177" fmla="*/ 4320504 h 6102634"/>
              <a:gd name="connsiteX178" fmla="*/ 2613087 w 11404600"/>
              <a:gd name="connsiteY178" fmla="*/ 3236233 h 6102634"/>
              <a:gd name="connsiteX179" fmla="*/ 2619202 w 11404600"/>
              <a:gd name="connsiteY179" fmla="*/ 3190531 h 6102634"/>
              <a:gd name="connsiteX180" fmla="*/ 2621832 w 11404600"/>
              <a:gd name="connsiteY180" fmla="*/ 3139405 h 6102634"/>
              <a:gd name="connsiteX181" fmla="*/ 2619646 w 11404600"/>
              <a:gd name="connsiteY181" fmla="*/ 2962984 h 6102634"/>
              <a:gd name="connsiteX182" fmla="*/ 2617460 w 11404600"/>
              <a:gd name="connsiteY182" fmla="*/ 2716793 h 6102634"/>
              <a:gd name="connsiteX183" fmla="*/ 2621832 w 11404600"/>
              <a:gd name="connsiteY183" fmla="*/ 2562761 h 6102634"/>
              <a:gd name="connsiteX184" fmla="*/ 2626204 w 11404600"/>
              <a:gd name="connsiteY184" fmla="*/ 2445125 h 6102634"/>
              <a:gd name="connsiteX185" fmla="*/ 2627775 w 11404600"/>
              <a:gd name="connsiteY185" fmla="*/ 2328656 h 6102634"/>
              <a:gd name="connsiteX186" fmla="*/ 2652709 w 11404600"/>
              <a:gd name="connsiteY186" fmla="*/ 2178882 h 6102634"/>
              <a:gd name="connsiteX187" fmla="*/ 2726486 w 11404600"/>
              <a:gd name="connsiteY187" fmla="*/ 2054652 h 6102634"/>
              <a:gd name="connsiteX188" fmla="*/ 2733580 w 11404600"/>
              <a:gd name="connsiteY188" fmla="*/ 2048853 h 6102634"/>
              <a:gd name="connsiteX189" fmla="*/ 2738102 w 11404600"/>
              <a:gd name="connsiteY189" fmla="*/ 2054240 h 6102634"/>
              <a:gd name="connsiteX190" fmla="*/ 2759401 w 11404600"/>
              <a:gd name="connsiteY190" fmla="*/ 2029290 h 6102634"/>
              <a:gd name="connsiteX191" fmla="*/ 2788770 w 11404600"/>
              <a:gd name="connsiteY191" fmla="*/ 2015046 h 6102634"/>
              <a:gd name="connsiteX192" fmla="*/ 2874109 w 11404600"/>
              <a:gd name="connsiteY192" fmla="*/ 2001843 h 6102634"/>
              <a:gd name="connsiteX193" fmla="*/ 3018554 w 11404600"/>
              <a:gd name="connsiteY193" fmla="*/ 2028420 h 6102634"/>
              <a:gd name="connsiteX194" fmla="*/ 3152207 w 11404600"/>
              <a:gd name="connsiteY194" fmla="*/ 2109659 h 6102634"/>
              <a:gd name="connsiteX195" fmla="*/ 3180559 w 11404600"/>
              <a:gd name="connsiteY195" fmla="*/ 2064928 h 6102634"/>
              <a:gd name="connsiteX196" fmla="*/ 3183504 w 11404600"/>
              <a:gd name="connsiteY196" fmla="*/ 2077104 h 6102634"/>
              <a:gd name="connsiteX197" fmla="*/ 3195247 w 11404600"/>
              <a:gd name="connsiteY197" fmla="*/ 2141798 h 6102634"/>
              <a:gd name="connsiteX198" fmla="*/ 3222709 w 11404600"/>
              <a:gd name="connsiteY198" fmla="*/ 2429536 h 6102634"/>
              <a:gd name="connsiteX199" fmla="*/ 3228993 w 11404600"/>
              <a:gd name="connsiteY199" fmla="*/ 2686920 h 6102634"/>
              <a:gd name="connsiteX200" fmla="*/ 3224621 w 11404600"/>
              <a:gd name="connsiteY200" fmla="*/ 3100193 h 6102634"/>
              <a:gd name="connsiteX201" fmla="*/ 3220250 w 11404600"/>
              <a:gd name="connsiteY201" fmla="*/ 3501103 h 6102634"/>
              <a:gd name="connsiteX202" fmla="*/ 3234732 w 11404600"/>
              <a:gd name="connsiteY202" fmla="*/ 4216191 h 6102634"/>
              <a:gd name="connsiteX203" fmla="*/ 3320497 w 11404600"/>
              <a:gd name="connsiteY203" fmla="*/ 4227591 h 6102634"/>
              <a:gd name="connsiteX204" fmla="*/ 3371697 w 11404600"/>
              <a:gd name="connsiteY204" fmla="*/ 4230131 h 6102634"/>
              <a:gd name="connsiteX205" fmla="*/ 3431709 w 11404600"/>
              <a:gd name="connsiteY205" fmla="*/ 4227934 h 6102634"/>
              <a:gd name="connsiteX206" fmla="*/ 3470682 w 11404600"/>
              <a:gd name="connsiteY206" fmla="*/ 4225736 h 6102634"/>
              <a:gd name="connsiteX207" fmla="*/ 3495991 w 11404600"/>
              <a:gd name="connsiteY207" fmla="*/ 4227556 h 6102634"/>
              <a:gd name="connsiteX208" fmla="*/ 3582508 w 11404600"/>
              <a:gd name="connsiteY208" fmla="*/ 4238921 h 6102634"/>
              <a:gd name="connsiteX209" fmla="*/ 3593644 w 11404600"/>
              <a:gd name="connsiteY209" fmla="*/ 4066106 h 6102634"/>
              <a:gd name="connsiteX210" fmla="*/ 3596239 w 11404600"/>
              <a:gd name="connsiteY210" fmla="*/ 3940745 h 6102634"/>
              <a:gd name="connsiteX211" fmla="*/ 3596239 w 11404600"/>
              <a:gd name="connsiteY211" fmla="*/ 3669282 h 6102634"/>
              <a:gd name="connsiteX212" fmla="*/ 3587495 w 11404600"/>
              <a:gd name="connsiteY212" fmla="*/ 3086561 h 6102634"/>
              <a:gd name="connsiteX213" fmla="*/ 3578752 w 11404600"/>
              <a:gd name="connsiteY213" fmla="*/ 2544631 h 6102634"/>
              <a:gd name="connsiteX214" fmla="*/ 3582611 w 11404600"/>
              <a:gd name="connsiteY214" fmla="*/ 2354340 h 6102634"/>
              <a:gd name="connsiteX215" fmla="*/ 3611268 w 11404600"/>
              <a:gd name="connsiteY215" fmla="*/ 2133798 h 6102634"/>
              <a:gd name="connsiteX216" fmla="*/ 3679136 w 11404600"/>
              <a:gd name="connsiteY216" fmla="*/ 1949583 h 6102634"/>
              <a:gd name="connsiteX217" fmla="*/ 3792363 w 11404600"/>
              <a:gd name="connsiteY217" fmla="*/ 1877408 h 6102634"/>
              <a:gd name="connsiteX218" fmla="*/ 3916759 w 11404600"/>
              <a:gd name="connsiteY218" fmla="*/ 1916826 h 6102634"/>
              <a:gd name="connsiteX219" fmla="*/ 3945967 w 11404600"/>
              <a:gd name="connsiteY219" fmla="*/ 1939926 h 6102634"/>
              <a:gd name="connsiteX220" fmla="*/ 3960028 w 11404600"/>
              <a:gd name="connsiteY220" fmla="*/ 1955470 h 6102634"/>
              <a:gd name="connsiteX221" fmla="*/ 3957840 w 11404600"/>
              <a:gd name="connsiteY221" fmla="*/ 1959588 h 6102634"/>
              <a:gd name="connsiteX222" fmla="*/ 3920907 w 11404600"/>
              <a:gd name="connsiteY222" fmla="*/ 2043939 h 6102634"/>
              <a:gd name="connsiteX223" fmla="*/ 3852185 w 11404600"/>
              <a:gd name="connsiteY223" fmla="*/ 2419098 h 6102634"/>
              <a:gd name="connsiteX224" fmla="*/ 3867727 w 11404600"/>
              <a:gd name="connsiteY224" fmla="*/ 2599981 h 6102634"/>
              <a:gd name="connsiteX225" fmla="*/ 3925552 w 11404600"/>
              <a:gd name="connsiteY225" fmla="*/ 2782719 h 6102634"/>
              <a:gd name="connsiteX226" fmla="*/ 4046396 w 11404600"/>
              <a:gd name="connsiteY226" fmla="*/ 2933764 h 6102634"/>
              <a:gd name="connsiteX227" fmla="*/ 4251060 w 11404600"/>
              <a:gd name="connsiteY227" fmla="*/ 2997733 h 6102634"/>
              <a:gd name="connsiteX228" fmla="*/ 4390109 w 11404600"/>
              <a:gd name="connsiteY228" fmla="*/ 2931601 h 6102634"/>
              <a:gd name="connsiteX229" fmla="*/ 4463305 w 11404600"/>
              <a:gd name="connsiteY229" fmla="*/ 2813107 h 6102634"/>
              <a:gd name="connsiteX230" fmla="*/ 4511943 w 11404600"/>
              <a:gd name="connsiteY230" fmla="*/ 2716931 h 6102634"/>
              <a:gd name="connsiteX231" fmla="*/ 4554229 w 11404600"/>
              <a:gd name="connsiteY231" fmla="*/ 2678680 h 6102634"/>
              <a:gd name="connsiteX232" fmla="*/ 4635179 w 11404600"/>
              <a:gd name="connsiteY232" fmla="*/ 2689668 h 6102634"/>
              <a:gd name="connsiteX233" fmla="*/ 4665372 w 11404600"/>
              <a:gd name="connsiteY233" fmla="*/ 2729566 h 6102634"/>
              <a:gd name="connsiteX234" fmla="*/ 4621755 w 11404600"/>
              <a:gd name="connsiteY234" fmla="*/ 2997218 h 6102634"/>
              <a:gd name="connsiteX235" fmla="*/ 4505112 w 11404600"/>
              <a:gd name="connsiteY235" fmla="*/ 3236851 h 6102634"/>
              <a:gd name="connsiteX236" fmla="*/ 4331053 w 11404600"/>
              <a:gd name="connsiteY236" fmla="*/ 3429924 h 6102634"/>
              <a:gd name="connsiteX237" fmla="*/ 4094966 w 11404600"/>
              <a:gd name="connsiteY237" fmla="*/ 3573003 h 6102634"/>
              <a:gd name="connsiteX238" fmla="*/ 4212668 w 11404600"/>
              <a:gd name="connsiteY238" fmla="*/ 3794300 h 6102634"/>
              <a:gd name="connsiteX239" fmla="*/ 4315204 w 11404600"/>
              <a:gd name="connsiteY239" fmla="*/ 3937655 h 6102634"/>
              <a:gd name="connsiteX240" fmla="*/ 4850498 w 11404600"/>
              <a:gd name="connsiteY240" fmla="*/ 3417494 h 6102634"/>
              <a:gd name="connsiteX241" fmla="*/ 5041362 w 11404600"/>
              <a:gd name="connsiteY241" fmla="*/ 2725309 h 6102634"/>
              <a:gd name="connsiteX242" fmla="*/ 5015984 w 11404600"/>
              <a:gd name="connsiteY242" fmla="*/ 2564821 h 6102634"/>
              <a:gd name="connsiteX243" fmla="*/ 4941114 w 11404600"/>
              <a:gd name="connsiteY243" fmla="*/ 2411887 h 6102634"/>
              <a:gd name="connsiteX244" fmla="*/ 4822285 w 11404600"/>
              <a:gd name="connsiteY244" fmla="*/ 2294800 h 6102634"/>
              <a:gd name="connsiteX245" fmla="*/ 4665851 w 11404600"/>
              <a:gd name="connsiteY245" fmla="*/ 2247965 h 6102634"/>
              <a:gd name="connsiteX246" fmla="*/ 4639961 w 11404600"/>
              <a:gd name="connsiteY246" fmla="*/ 2247965 h 6102634"/>
              <a:gd name="connsiteX247" fmla="*/ 4582134 w 11404600"/>
              <a:gd name="connsiteY247" fmla="*/ 2255382 h 6102634"/>
              <a:gd name="connsiteX248" fmla="*/ 4464979 w 11404600"/>
              <a:gd name="connsiteY248" fmla="*/ 2289890 h 6102634"/>
              <a:gd name="connsiteX249" fmla="*/ 4324666 w 11404600"/>
              <a:gd name="connsiteY249" fmla="*/ 2371645 h 6102634"/>
              <a:gd name="connsiteX250" fmla="*/ 4272552 w 11404600"/>
              <a:gd name="connsiteY250" fmla="*/ 2430017 h 6102634"/>
              <a:gd name="connsiteX251" fmla="*/ 4272031 w 11404600"/>
              <a:gd name="connsiteY251" fmla="*/ 2431708 h 6102634"/>
              <a:gd name="connsiteX252" fmla="*/ 4271972 w 11404600"/>
              <a:gd name="connsiteY252" fmla="*/ 2426431 h 6102634"/>
              <a:gd name="connsiteX253" fmla="*/ 4271895 w 11404600"/>
              <a:gd name="connsiteY253" fmla="*/ 2402686 h 6102634"/>
              <a:gd name="connsiteX254" fmla="*/ 4394583 w 11404600"/>
              <a:gd name="connsiteY254" fmla="*/ 1995835 h 6102634"/>
              <a:gd name="connsiteX255" fmla="*/ 4746186 w 11404600"/>
              <a:gd name="connsiteY255" fmla="*/ 1856807 h 6102634"/>
              <a:gd name="connsiteX256" fmla="*/ 4988762 w 11404600"/>
              <a:gd name="connsiteY256" fmla="*/ 1924930 h 6102634"/>
              <a:gd name="connsiteX257" fmla="*/ 5139117 w 11404600"/>
              <a:gd name="connsiteY257" fmla="*/ 2102997 h 6102634"/>
              <a:gd name="connsiteX258" fmla="*/ 5165417 w 11404600"/>
              <a:gd name="connsiteY258" fmla="*/ 2244498 h 6102634"/>
              <a:gd name="connsiteX259" fmla="*/ 5189019 w 11404600"/>
              <a:gd name="connsiteY259" fmla="*/ 2408213 h 6102634"/>
              <a:gd name="connsiteX260" fmla="*/ 5205653 w 11404600"/>
              <a:gd name="connsiteY260" fmla="*/ 2565096 h 6102634"/>
              <a:gd name="connsiteX261" fmla="*/ 5211870 w 11404600"/>
              <a:gd name="connsiteY261" fmla="*/ 2686097 h 6102634"/>
              <a:gd name="connsiteX262" fmla="*/ 5198754 w 11404600"/>
              <a:gd name="connsiteY262" fmla="*/ 3063796 h 6102634"/>
              <a:gd name="connsiteX263" fmla="*/ 5194382 w 11404600"/>
              <a:gd name="connsiteY263" fmla="*/ 3411622 h 6102634"/>
              <a:gd name="connsiteX264" fmla="*/ 5224302 w 11404600"/>
              <a:gd name="connsiteY264" fmla="*/ 4067514 h 6102634"/>
              <a:gd name="connsiteX265" fmla="*/ 5404646 w 11404600"/>
              <a:gd name="connsiteY265" fmla="*/ 4069644 h 6102634"/>
              <a:gd name="connsiteX266" fmla="*/ 5561627 w 11404600"/>
              <a:gd name="connsiteY266" fmla="*/ 4076304 h 6102634"/>
              <a:gd name="connsiteX267" fmla="*/ 5566000 w 11404600"/>
              <a:gd name="connsiteY267" fmla="*/ 3497532 h 6102634"/>
              <a:gd name="connsiteX268" fmla="*/ 5570372 w 11404600"/>
              <a:gd name="connsiteY268" fmla="*/ 3026644 h 6102634"/>
              <a:gd name="connsiteX269" fmla="*/ 5566000 w 11404600"/>
              <a:gd name="connsiteY269" fmla="*/ 2783818 h 6102634"/>
              <a:gd name="connsiteX270" fmla="*/ 5561627 w 11404600"/>
              <a:gd name="connsiteY270" fmla="*/ 2508647 h 6102634"/>
              <a:gd name="connsiteX271" fmla="*/ 5567571 w 11404600"/>
              <a:gd name="connsiteY271" fmla="*/ 2348297 h 6102634"/>
              <a:gd name="connsiteX272" fmla="*/ 5596057 w 11404600"/>
              <a:gd name="connsiteY272" fmla="*/ 2145712 h 6102634"/>
              <a:gd name="connsiteX273" fmla="*/ 5608390 w 11404600"/>
              <a:gd name="connsiteY273" fmla="*/ 2096264 h 6102634"/>
              <a:gd name="connsiteX274" fmla="*/ 5620575 w 11404600"/>
              <a:gd name="connsiteY274" fmla="*/ 2058215 h 6102634"/>
              <a:gd name="connsiteX275" fmla="*/ 5622624 w 11404600"/>
              <a:gd name="connsiteY275" fmla="*/ 2061107 h 6102634"/>
              <a:gd name="connsiteX276" fmla="*/ 5737354 w 11404600"/>
              <a:gd name="connsiteY276" fmla="*/ 2009054 h 6102634"/>
              <a:gd name="connsiteX277" fmla="*/ 5842999 w 11404600"/>
              <a:gd name="connsiteY277" fmla="*/ 1970803 h 6102634"/>
              <a:gd name="connsiteX278" fmla="*/ 5894811 w 11404600"/>
              <a:gd name="connsiteY278" fmla="*/ 1955100 h 6102634"/>
              <a:gd name="connsiteX279" fmla="*/ 5915779 w 11404600"/>
              <a:gd name="connsiteY279" fmla="*/ 1969563 h 6102634"/>
              <a:gd name="connsiteX280" fmla="*/ 5948633 w 11404600"/>
              <a:gd name="connsiteY280" fmla="*/ 1996058 h 6102634"/>
              <a:gd name="connsiteX281" fmla="*/ 5972387 w 11404600"/>
              <a:gd name="connsiteY281" fmla="*/ 2018001 h 6102634"/>
              <a:gd name="connsiteX282" fmla="*/ 5971426 w 11404600"/>
              <a:gd name="connsiteY282" fmla="*/ 2060215 h 6102634"/>
              <a:gd name="connsiteX283" fmla="*/ 5995335 w 11404600"/>
              <a:gd name="connsiteY283" fmla="*/ 2485916 h 6102634"/>
              <a:gd name="connsiteX284" fmla="*/ 6073075 w 11404600"/>
              <a:gd name="connsiteY284" fmla="*/ 2937885 h 6102634"/>
              <a:gd name="connsiteX285" fmla="*/ 6213626 w 11404600"/>
              <a:gd name="connsiteY285" fmla="*/ 3359397 h 6102634"/>
              <a:gd name="connsiteX286" fmla="*/ 6420920 w 11404600"/>
              <a:gd name="connsiteY286" fmla="*/ 3685832 h 6102634"/>
              <a:gd name="connsiteX287" fmla="*/ 6597062 w 11404600"/>
              <a:gd name="connsiteY287" fmla="*/ 3862698 h 6102634"/>
              <a:gd name="connsiteX288" fmla="*/ 6791410 w 11404600"/>
              <a:gd name="connsiteY288" fmla="*/ 4017623 h 6102634"/>
              <a:gd name="connsiteX289" fmla="*/ 7022442 w 11404600"/>
              <a:gd name="connsiteY289" fmla="*/ 4129972 h 6102634"/>
              <a:gd name="connsiteX290" fmla="*/ 7307338 w 11404600"/>
              <a:gd name="connsiteY290" fmla="*/ 4172995 h 6102634"/>
              <a:gd name="connsiteX291" fmla="*/ 7758812 w 11404600"/>
              <a:gd name="connsiteY291" fmla="*/ 4052612 h 6102634"/>
              <a:gd name="connsiteX292" fmla="*/ 8063723 w 11404600"/>
              <a:gd name="connsiteY292" fmla="*/ 3752342 h 6102634"/>
              <a:gd name="connsiteX293" fmla="*/ 8251957 w 11404600"/>
              <a:gd name="connsiteY293" fmla="*/ 3356375 h 6102634"/>
              <a:gd name="connsiteX294" fmla="*/ 8352684 w 11404600"/>
              <a:gd name="connsiteY294" fmla="*/ 2950039 h 6102634"/>
              <a:gd name="connsiteX295" fmla="*/ 8393739 w 11404600"/>
              <a:gd name="connsiteY295" fmla="*/ 2601526 h 6102634"/>
              <a:gd name="connsiteX296" fmla="*/ 8402859 w 11404600"/>
              <a:gd name="connsiteY296" fmla="*/ 2396367 h 6102634"/>
              <a:gd name="connsiteX297" fmla="*/ 8381340 w 11404600"/>
              <a:gd name="connsiteY297" fmla="*/ 2073400 h 6102634"/>
              <a:gd name="connsiteX298" fmla="*/ 8400463 w 11404600"/>
              <a:gd name="connsiteY298" fmla="*/ 2045476 h 6102634"/>
              <a:gd name="connsiteX299" fmla="*/ 8414061 w 11404600"/>
              <a:gd name="connsiteY299" fmla="*/ 2062825 h 6102634"/>
              <a:gd name="connsiteX300" fmla="*/ 8494106 w 11404600"/>
              <a:gd name="connsiteY300" fmla="*/ 1986014 h 6102634"/>
              <a:gd name="connsiteX301" fmla="*/ 8544912 w 11404600"/>
              <a:gd name="connsiteY301" fmla="*/ 1951660 h 6102634"/>
              <a:gd name="connsiteX302" fmla="*/ 8565305 w 11404600"/>
              <a:gd name="connsiteY302" fmla="*/ 1971112 h 6102634"/>
              <a:gd name="connsiteX303" fmla="*/ 8616607 w 11404600"/>
              <a:gd name="connsiteY303" fmla="*/ 2063511 h 6102634"/>
              <a:gd name="connsiteX304" fmla="*/ 8768909 w 11404600"/>
              <a:gd name="connsiteY304" fmla="*/ 1966340 h 6102634"/>
              <a:gd name="connsiteX305" fmla="*/ 8845276 w 11404600"/>
              <a:gd name="connsiteY305" fmla="*/ 1900744 h 6102634"/>
              <a:gd name="connsiteX306" fmla="*/ 8961139 w 11404600"/>
              <a:gd name="connsiteY306" fmla="*/ 1971456 h 6102634"/>
              <a:gd name="connsiteX307" fmla="*/ 9061490 w 11404600"/>
              <a:gd name="connsiteY307" fmla="*/ 2098808 h 6102634"/>
              <a:gd name="connsiteX308" fmla="*/ 9118940 w 11404600"/>
              <a:gd name="connsiteY308" fmla="*/ 2287589 h 6102634"/>
              <a:gd name="connsiteX309" fmla="*/ 9137760 w 11404600"/>
              <a:gd name="connsiteY309" fmla="*/ 2552323 h 6102634"/>
              <a:gd name="connsiteX310" fmla="*/ 9121023 w 11404600"/>
              <a:gd name="connsiteY310" fmla="*/ 2784951 h 6102634"/>
              <a:gd name="connsiteX311" fmla="*/ 9080241 w 11404600"/>
              <a:gd name="connsiteY311" fmla="*/ 2946778 h 6102634"/>
              <a:gd name="connsiteX312" fmla="*/ 8869532 w 11404600"/>
              <a:gd name="connsiteY312" fmla="*/ 3003364 h 6102634"/>
              <a:gd name="connsiteX313" fmla="*/ 8693150 w 11404600"/>
              <a:gd name="connsiteY313" fmla="*/ 3150014 h 6102634"/>
              <a:gd name="connsiteX314" fmla="*/ 8583680 w 11404600"/>
              <a:gd name="connsiteY314" fmla="*/ 3349199 h 6102634"/>
              <a:gd name="connsiteX315" fmla="*/ 8547543 w 11404600"/>
              <a:gd name="connsiteY315" fmla="*/ 3567853 h 6102634"/>
              <a:gd name="connsiteX316" fmla="*/ 8559498 w 11404600"/>
              <a:gd name="connsiteY316" fmla="*/ 3662381 h 6102634"/>
              <a:gd name="connsiteX317" fmla="*/ 8606394 w 11404600"/>
              <a:gd name="connsiteY317" fmla="*/ 3767793 h 6102634"/>
              <a:gd name="connsiteX318" fmla="*/ 8706676 w 11404600"/>
              <a:gd name="connsiteY318" fmla="*/ 3858269 h 6102634"/>
              <a:gd name="connsiteX319" fmla="*/ 8876397 w 11404600"/>
              <a:gd name="connsiteY319" fmla="*/ 3896108 h 6102634"/>
              <a:gd name="connsiteX320" fmla="*/ 9094860 w 11404600"/>
              <a:gd name="connsiteY320" fmla="*/ 3827744 h 6102634"/>
              <a:gd name="connsiteX321" fmla="*/ 9244053 w 11404600"/>
              <a:gd name="connsiteY321" fmla="*/ 3678175 h 6102634"/>
              <a:gd name="connsiteX322" fmla="*/ 9335489 w 11404600"/>
              <a:gd name="connsiteY322" fmla="*/ 3502580 h 6102634"/>
              <a:gd name="connsiteX323" fmla="*/ 9373027 w 11404600"/>
              <a:gd name="connsiteY323" fmla="*/ 3383054 h 6102634"/>
              <a:gd name="connsiteX324" fmla="*/ 9467742 w 11404600"/>
              <a:gd name="connsiteY324" fmla="*/ 3414747 h 6102634"/>
              <a:gd name="connsiteX325" fmla="*/ 9607849 w 11404600"/>
              <a:gd name="connsiteY325" fmla="*/ 3495437 h 6102634"/>
              <a:gd name="connsiteX326" fmla="*/ 9734944 w 11404600"/>
              <a:gd name="connsiteY326" fmla="*/ 3604798 h 6102634"/>
              <a:gd name="connsiteX327" fmla="*/ 9821291 w 11404600"/>
              <a:gd name="connsiteY327" fmla="*/ 3711379 h 6102634"/>
              <a:gd name="connsiteX328" fmla="*/ 9902924 w 11404600"/>
              <a:gd name="connsiteY328" fmla="*/ 3952419 h 6102634"/>
              <a:gd name="connsiteX329" fmla="*/ 10002454 w 11404600"/>
              <a:gd name="connsiteY329" fmla="*/ 4132306 h 6102634"/>
              <a:gd name="connsiteX330" fmla="*/ 10144885 w 11404600"/>
              <a:gd name="connsiteY330" fmla="*/ 4216946 h 6102634"/>
              <a:gd name="connsiteX331" fmla="*/ 10295924 w 11404600"/>
              <a:gd name="connsiteY331" fmla="*/ 4132684 h 6102634"/>
              <a:gd name="connsiteX332" fmla="*/ 10377351 w 11404600"/>
              <a:gd name="connsiteY332" fmla="*/ 3858750 h 6102634"/>
              <a:gd name="connsiteX333" fmla="*/ 10357063 w 11404600"/>
              <a:gd name="connsiteY333" fmla="*/ 3663788 h 6102634"/>
              <a:gd name="connsiteX334" fmla="*/ 10311977 w 11404600"/>
              <a:gd name="connsiteY334" fmla="*/ 3505979 h 6102634"/>
              <a:gd name="connsiteX335" fmla="*/ 10284754 w 11404600"/>
              <a:gd name="connsiteY335" fmla="*/ 2998763 h 6102634"/>
              <a:gd name="connsiteX336" fmla="*/ 10274474 w 11404600"/>
              <a:gd name="connsiteY336" fmla="*/ 2434068 h 6102634"/>
              <a:gd name="connsiteX337" fmla="*/ 10332197 w 11404600"/>
              <a:gd name="connsiteY337" fmla="*/ 2034875 h 6102634"/>
              <a:gd name="connsiteX338" fmla="*/ 10488085 w 11404600"/>
              <a:gd name="connsiteY338" fmla="*/ 1922732 h 6102634"/>
              <a:gd name="connsiteX339" fmla="*/ 10616273 w 11404600"/>
              <a:gd name="connsiteY339" fmla="*/ 1955833 h 6102634"/>
              <a:gd name="connsiteX340" fmla="*/ 10748081 w 11404600"/>
              <a:gd name="connsiteY340" fmla="*/ 2062825 h 6102634"/>
              <a:gd name="connsiteX341" fmla="*/ 10895192 w 11404600"/>
              <a:gd name="connsiteY341" fmla="*/ 1862815 h 6102634"/>
              <a:gd name="connsiteX342" fmla="*/ 10956365 w 11404600"/>
              <a:gd name="connsiteY342" fmla="*/ 1751944 h 6102634"/>
              <a:gd name="connsiteX343" fmla="*/ 10901920 w 11404600"/>
              <a:gd name="connsiteY343" fmla="*/ 1669055 h 6102634"/>
              <a:gd name="connsiteX344" fmla="*/ 10818306 w 11404600"/>
              <a:gd name="connsiteY344" fmla="*/ 1599388 h 6102634"/>
              <a:gd name="connsiteX345" fmla="*/ 10699716 w 11404600"/>
              <a:gd name="connsiteY345" fmla="*/ 1542390 h 6102634"/>
              <a:gd name="connsiteX346" fmla="*/ 10552914 w 11404600"/>
              <a:gd name="connsiteY346" fmla="*/ 1518389 h 6102634"/>
              <a:gd name="connsiteX347" fmla="*/ 10410687 w 11404600"/>
              <a:gd name="connsiteY347" fmla="*/ 1542286 h 6102634"/>
              <a:gd name="connsiteX348" fmla="*/ 10273278 w 11404600"/>
              <a:gd name="connsiteY348" fmla="*/ 1596606 h 6102634"/>
              <a:gd name="connsiteX349" fmla="*/ 10150931 w 11404600"/>
              <a:gd name="connsiteY349" fmla="*/ 1691683 h 6102634"/>
              <a:gd name="connsiteX350" fmla="*/ 10116954 w 11404600"/>
              <a:gd name="connsiteY350" fmla="*/ 1749566 h 6102634"/>
              <a:gd name="connsiteX351" fmla="*/ 10116831 w 11404600"/>
              <a:gd name="connsiteY351" fmla="*/ 1750343 h 6102634"/>
              <a:gd name="connsiteX352" fmla="*/ 10113724 w 11404600"/>
              <a:gd name="connsiteY352" fmla="*/ 1734778 h 6102634"/>
              <a:gd name="connsiteX353" fmla="*/ 9989783 w 11404600"/>
              <a:gd name="connsiteY353" fmla="*/ 1584623 h 6102634"/>
              <a:gd name="connsiteX354" fmla="*/ 9701745 w 11404600"/>
              <a:gd name="connsiteY354" fmla="*/ 1513993 h 6102634"/>
              <a:gd name="connsiteX355" fmla="*/ 9391915 w 11404600"/>
              <a:gd name="connsiteY355" fmla="*/ 1604984 h 6102634"/>
              <a:gd name="connsiteX356" fmla="*/ 9269178 w 11404600"/>
              <a:gd name="connsiteY356" fmla="*/ 1779327 h 6102634"/>
              <a:gd name="connsiteX357" fmla="*/ 9268836 w 11404600"/>
              <a:gd name="connsiteY357" fmla="*/ 1782040 h 6102634"/>
              <a:gd name="connsiteX358" fmla="*/ 9266870 w 11404600"/>
              <a:gd name="connsiteY358" fmla="*/ 1773575 h 6102634"/>
              <a:gd name="connsiteX359" fmla="*/ 9214133 w 11404600"/>
              <a:gd name="connsiteY359" fmla="*/ 1697693 h 6102634"/>
              <a:gd name="connsiteX360" fmla="*/ 9033242 w 11404600"/>
              <a:gd name="connsiteY360" fmla="*/ 1582803 h 6102634"/>
              <a:gd name="connsiteX361" fmla="*/ 8827964 w 11404600"/>
              <a:gd name="connsiteY361" fmla="*/ 1527693 h 6102634"/>
              <a:gd name="connsiteX362" fmla="*/ 8653973 w 11404600"/>
              <a:gd name="connsiteY362" fmla="*/ 1513993 h 6102634"/>
              <a:gd name="connsiteX363" fmla="*/ 8634004 w 11404600"/>
              <a:gd name="connsiteY363" fmla="*/ 1515191 h 6102634"/>
              <a:gd name="connsiteX364" fmla="*/ 8504917 w 11404600"/>
              <a:gd name="connsiteY364" fmla="*/ 1500808 h 6102634"/>
              <a:gd name="connsiteX365" fmla="*/ 8276823 w 11404600"/>
              <a:gd name="connsiteY365" fmla="*/ 1563334 h 6102634"/>
              <a:gd name="connsiteX366" fmla="*/ 8165542 w 11404600"/>
              <a:gd name="connsiteY366" fmla="*/ 1703049 h 6102634"/>
              <a:gd name="connsiteX367" fmla="*/ 8008458 w 11404600"/>
              <a:gd name="connsiteY367" fmla="*/ 1530852 h 6102634"/>
              <a:gd name="connsiteX368" fmla="*/ 7713726 w 11404600"/>
              <a:gd name="connsiteY368" fmla="*/ 1443672 h 6102634"/>
              <a:gd name="connsiteX369" fmla="*/ 7426133 w 11404600"/>
              <a:gd name="connsiteY369" fmla="*/ 1512105 h 6102634"/>
              <a:gd name="connsiteX370" fmla="*/ 7285341 w 11404600"/>
              <a:gd name="connsiteY370" fmla="*/ 1651407 h 6102634"/>
              <a:gd name="connsiteX371" fmla="*/ 7178330 w 11404600"/>
              <a:gd name="connsiteY371" fmla="*/ 1519590 h 6102634"/>
              <a:gd name="connsiteX372" fmla="*/ 6962225 w 11404600"/>
              <a:gd name="connsiteY372" fmla="*/ 1465648 h 6102634"/>
              <a:gd name="connsiteX373" fmla="*/ 6720264 w 11404600"/>
              <a:gd name="connsiteY373" fmla="*/ 1517392 h 6102634"/>
              <a:gd name="connsiteX374" fmla="*/ 6512082 w 11404600"/>
              <a:gd name="connsiteY374" fmla="*/ 1674961 h 6102634"/>
              <a:gd name="connsiteX375" fmla="*/ 6367192 w 11404600"/>
              <a:gd name="connsiteY375" fmla="*/ 1940072 h 6102634"/>
              <a:gd name="connsiteX376" fmla="*/ 6313738 w 11404600"/>
              <a:gd name="connsiteY376" fmla="*/ 2317256 h 6102634"/>
              <a:gd name="connsiteX377" fmla="*/ 6344684 w 11404600"/>
              <a:gd name="connsiteY377" fmla="*/ 2482070 h 6102634"/>
              <a:gd name="connsiteX378" fmla="*/ 6477550 w 11404600"/>
              <a:gd name="connsiteY378" fmla="*/ 2555619 h 6102634"/>
              <a:gd name="connsiteX379" fmla="*/ 6601639 w 11404600"/>
              <a:gd name="connsiteY379" fmla="*/ 2498998 h 6102634"/>
              <a:gd name="connsiteX380" fmla="*/ 6692870 w 11404600"/>
              <a:gd name="connsiteY380" fmla="*/ 2366907 h 6102634"/>
              <a:gd name="connsiteX381" fmla="*/ 6760260 w 11404600"/>
              <a:gd name="connsiteY381" fmla="*/ 2154399 h 6102634"/>
              <a:gd name="connsiteX382" fmla="*/ 6789430 w 11404600"/>
              <a:gd name="connsiteY382" fmla="*/ 1960571 h 6102634"/>
              <a:gd name="connsiteX383" fmla="*/ 6838477 w 11404600"/>
              <a:gd name="connsiteY383" fmla="*/ 1837235 h 6102634"/>
              <a:gd name="connsiteX384" fmla="*/ 6970764 w 11404600"/>
              <a:gd name="connsiteY384" fmla="*/ 1795276 h 6102634"/>
              <a:gd name="connsiteX385" fmla="*/ 7059672 w 11404600"/>
              <a:gd name="connsiteY385" fmla="*/ 1828513 h 6102634"/>
              <a:gd name="connsiteX386" fmla="*/ 7094272 w 11404600"/>
              <a:gd name="connsiteY386" fmla="*/ 1906663 h 6102634"/>
              <a:gd name="connsiteX387" fmla="*/ 7064215 w 11404600"/>
              <a:gd name="connsiteY387" fmla="*/ 1995045 h 6102634"/>
              <a:gd name="connsiteX388" fmla="*/ 6985041 w 11404600"/>
              <a:gd name="connsiteY388" fmla="*/ 2128235 h 6102634"/>
              <a:gd name="connsiteX389" fmla="*/ 6914816 w 11404600"/>
              <a:gd name="connsiteY389" fmla="*/ 2273237 h 6102634"/>
              <a:gd name="connsiteX390" fmla="*/ 6853301 w 11404600"/>
              <a:gd name="connsiteY390" fmla="*/ 2466516 h 6102634"/>
              <a:gd name="connsiteX391" fmla="*/ 6802716 w 11404600"/>
              <a:gd name="connsiteY391" fmla="*/ 2733825 h 6102634"/>
              <a:gd name="connsiteX392" fmla="*/ 6800530 w 11404600"/>
              <a:gd name="connsiteY392" fmla="*/ 2754048 h 6102634"/>
              <a:gd name="connsiteX393" fmla="*/ 6798344 w 11404600"/>
              <a:gd name="connsiteY393" fmla="*/ 2781895 h 6102634"/>
              <a:gd name="connsiteX394" fmla="*/ 6825566 w 11404600"/>
              <a:gd name="connsiteY394" fmla="*/ 2955533 h 6102634"/>
              <a:gd name="connsiteX395" fmla="*/ 6902042 w 11404600"/>
              <a:gd name="connsiteY395" fmla="*/ 3112966 h 6102634"/>
              <a:gd name="connsiteX396" fmla="*/ 7015816 w 11404600"/>
              <a:gd name="connsiteY396" fmla="*/ 3231117 h 6102634"/>
              <a:gd name="connsiteX397" fmla="*/ 7155138 w 11404600"/>
              <a:gd name="connsiteY397" fmla="*/ 3278535 h 6102634"/>
              <a:gd name="connsiteX398" fmla="*/ 7310924 w 11404600"/>
              <a:gd name="connsiteY398" fmla="*/ 3226928 h 6102634"/>
              <a:gd name="connsiteX399" fmla="*/ 7439658 w 11404600"/>
              <a:gd name="connsiteY399" fmla="*/ 3091780 h 6102634"/>
              <a:gd name="connsiteX400" fmla="*/ 7527064 w 11404600"/>
              <a:gd name="connsiteY400" fmla="*/ 2902484 h 6102634"/>
              <a:gd name="connsiteX401" fmla="*/ 7559068 w 11404600"/>
              <a:gd name="connsiteY401" fmla="*/ 2682731 h 6102634"/>
              <a:gd name="connsiteX402" fmla="*/ 7524058 w 11404600"/>
              <a:gd name="connsiteY402" fmla="*/ 2286319 h 6102634"/>
              <a:gd name="connsiteX403" fmla="*/ 7443279 w 11404600"/>
              <a:gd name="connsiteY403" fmla="*/ 1968262 h 6102634"/>
              <a:gd name="connsiteX404" fmla="*/ 7470160 w 11404600"/>
              <a:gd name="connsiteY404" fmla="*/ 1914080 h 6102634"/>
              <a:gd name="connsiteX405" fmla="*/ 7528908 w 11404600"/>
              <a:gd name="connsiteY405" fmla="*/ 1855605 h 6102634"/>
              <a:gd name="connsiteX406" fmla="*/ 7599611 w 11404600"/>
              <a:gd name="connsiteY406" fmla="*/ 1814264 h 6102634"/>
              <a:gd name="connsiteX407" fmla="*/ 7645754 w 11404600"/>
              <a:gd name="connsiteY407" fmla="*/ 1800583 h 6102634"/>
              <a:gd name="connsiteX408" fmla="*/ 7650306 w 11404600"/>
              <a:gd name="connsiteY408" fmla="*/ 1800224 h 6102634"/>
              <a:gd name="connsiteX409" fmla="*/ 7649410 w 11404600"/>
              <a:gd name="connsiteY409" fmla="*/ 1801869 h 6102634"/>
              <a:gd name="connsiteX410" fmla="*/ 7674311 w 11404600"/>
              <a:gd name="connsiteY410" fmla="*/ 1804066 h 6102634"/>
              <a:gd name="connsiteX411" fmla="*/ 7842188 w 11404600"/>
              <a:gd name="connsiteY411" fmla="*/ 1869168 h 6102634"/>
              <a:gd name="connsiteX412" fmla="*/ 7946295 w 11404600"/>
              <a:gd name="connsiteY412" fmla="*/ 1981104 h 6102634"/>
              <a:gd name="connsiteX413" fmla="*/ 7999373 w 11404600"/>
              <a:gd name="connsiteY413" fmla="*/ 2133145 h 6102634"/>
              <a:gd name="connsiteX414" fmla="*/ 8013753 w 11404600"/>
              <a:gd name="connsiteY414" fmla="*/ 2306544 h 6102634"/>
              <a:gd name="connsiteX415" fmla="*/ 7979563 w 11404600"/>
              <a:gd name="connsiteY415" fmla="*/ 2765036 h 6102634"/>
              <a:gd name="connsiteX416" fmla="*/ 7859812 w 11404600"/>
              <a:gd name="connsiteY416" fmla="*/ 3246018 h 6102634"/>
              <a:gd name="connsiteX417" fmla="*/ 7633665 w 11404600"/>
              <a:gd name="connsiteY417" fmla="*/ 3614859 h 6102634"/>
              <a:gd name="connsiteX418" fmla="*/ 7280833 w 11404600"/>
              <a:gd name="connsiteY418" fmla="*/ 3759861 h 6102634"/>
              <a:gd name="connsiteX419" fmla="*/ 7069270 w 11404600"/>
              <a:gd name="connsiteY419" fmla="*/ 3727894 h 6102634"/>
              <a:gd name="connsiteX420" fmla="*/ 6898933 w 11404600"/>
              <a:gd name="connsiteY420" fmla="*/ 3643118 h 6102634"/>
              <a:gd name="connsiteX421" fmla="*/ 6747383 w 11404600"/>
              <a:gd name="connsiteY421" fmla="*/ 3515249 h 6102634"/>
              <a:gd name="connsiteX422" fmla="*/ 6612809 w 11404600"/>
              <a:gd name="connsiteY422" fmla="*/ 3376324 h 6102634"/>
              <a:gd name="connsiteX423" fmla="*/ 6425804 w 11404600"/>
              <a:gd name="connsiteY423" fmla="*/ 3085943 h 6102634"/>
              <a:gd name="connsiteX424" fmla="*/ 6312508 w 11404600"/>
              <a:gd name="connsiteY424" fmla="*/ 2722631 h 6102634"/>
              <a:gd name="connsiteX425" fmla="*/ 6259908 w 11404600"/>
              <a:gd name="connsiteY425" fmla="*/ 2319007 h 6102634"/>
              <a:gd name="connsiteX426" fmla="*/ 6247476 w 11404600"/>
              <a:gd name="connsiteY426" fmla="*/ 1894439 h 6102634"/>
              <a:gd name="connsiteX427" fmla="*/ 6254033 w 11404600"/>
              <a:gd name="connsiteY427" fmla="*/ 1492018 h 6102634"/>
              <a:gd name="connsiteX428" fmla="*/ 6260591 w 11404600"/>
              <a:gd name="connsiteY428" fmla="*/ 1183266 h 6102634"/>
              <a:gd name="connsiteX429" fmla="*/ 6293073 w 11404600"/>
              <a:gd name="connsiteY429" fmla="*/ 922413 h 6102634"/>
              <a:gd name="connsiteX430" fmla="*/ 6379830 w 11404600"/>
              <a:gd name="connsiteY430" fmla="*/ 704858 h 6102634"/>
              <a:gd name="connsiteX431" fmla="*/ 6506071 w 11404600"/>
              <a:gd name="connsiteY431" fmla="*/ 556457 h 6102634"/>
              <a:gd name="connsiteX432" fmla="*/ 6653864 w 11404600"/>
              <a:gd name="connsiteY432" fmla="*/ 503132 h 6102634"/>
              <a:gd name="connsiteX433" fmla="*/ 6794006 w 11404600"/>
              <a:gd name="connsiteY433" fmla="*/ 538155 h 6102634"/>
              <a:gd name="connsiteX434" fmla="*/ 6934524 w 11404600"/>
              <a:gd name="connsiteY434" fmla="*/ 634504 h 6102634"/>
              <a:gd name="connsiteX435" fmla="*/ 7053763 w 11404600"/>
              <a:gd name="connsiteY435" fmla="*/ 780810 h 6102634"/>
              <a:gd name="connsiteX436" fmla="*/ 7155685 w 11404600"/>
              <a:gd name="connsiteY436" fmla="*/ 994622 h 6102634"/>
              <a:gd name="connsiteX437" fmla="*/ 7284658 w 11404600"/>
              <a:gd name="connsiteY437" fmla="*/ 894498 h 6102634"/>
              <a:gd name="connsiteX438" fmla="*/ 7155207 w 11404600"/>
              <a:gd name="connsiteY438" fmla="*/ 574380 h 6102634"/>
              <a:gd name="connsiteX439" fmla="*/ 6979644 w 11404600"/>
              <a:gd name="connsiteY439" fmla="*/ 394081 h 6102634"/>
              <a:gd name="connsiteX440" fmla="*/ 6805585 w 11404600"/>
              <a:gd name="connsiteY440" fmla="*/ 306798 h 6102634"/>
              <a:gd name="connsiteX441" fmla="*/ 6683716 w 11404600"/>
              <a:gd name="connsiteY441" fmla="*/ 283381 h 6102634"/>
              <a:gd name="connsiteX442" fmla="*/ 889669 w 11404600"/>
              <a:gd name="connsiteY442" fmla="*/ 71496 h 6102634"/>
              <a:gd name="connsiteX443" fmla="*/ 733365 w 11404600"/>
              <a:gd name="connsiteY443" fmla="*/ 466602 h 6102634"/>
              <a:gd name="connsiteX444" fmla="*/ 182106 w 11404600"/>
              <a:gd name="connsiteY444" fmla="*/ 303443 h 6102634"/>
              <a:gd name="connsiteX445" fmla="*/ 538452 w 11404600"/>
              <a:gd name="connsiteY445" fmla="*/ 632973 h 6102634"/>
              <a:gd name="connsiteX446" fmla="*/ 7348 w 11404600"/>
              <a:gd name="connsiteY446" fmla="*/ 824621 h 6102634"/>
              <a:gd name="connsiteX447" fmla="*/ 608016 w 11404600"/>
              <a:gd name="connsiteY447" fmla="*/ 840433 h 6102634"/>
              <a:gd name="connsiteX448" fmla="*/ 497004 w 11404600"/>
              <a:gd name="connsiteY448" fmla="*/ 1242576 h 6102634"/>
              <a:gd name="connsiteX449" fmla="*/ 889669 w 11404600"/>
              <a:gd name="connsiteY449" fmla="*/ 932762 h 6102634"/>
              <a:gd name="connsiteX450" fmla="*/ 1282333 w 11404600"/>
              <a:gd name="connsiteY450" fmla="*/ 1242576 h 6102634"/>
              <a:gd name="connsiteX451" fmla="*/ 1171321 w 11404600"/>
              <a:gd name="connsiteY451" fmla="*/ 840433 h 6102634"/>
              <a:gd name="connsiteX452" fmla="*/ 1771990 w 11404600"/>
              <a:gd name="connsiteY452" fmla="*/ 824621 h 6102634"/>
              <a:gd name="connsiteX453" fmla="*/ 1240886 w 11404600"/>
              <a:gd name="connsiteY453" fmla="*/ 632973 h 6102634"/>
              <a:gd name="connsiteX454" fmla="*/ 1597231 w 11404600"/>
              <a:gd name="connsiteY454" fmla="*/ 303443 h 6102634"/>
              <a:gd name="connsiteX455" fmla="*/ 1045973 w 11404600"/>
              <a:gd name="connsiteY455" fmla="*/ 466602 h 6102634"/>
              <a:gd name="connsiteX456" fmla="*/ 10346489 w 11404600"/>
              <a:gd name="connsiteY456" fmla="*/ 47432 h 6102634"/>
              <a:gd name="connsiteX457" fmla="*/ 10190185 w 11404600"/>
              <a:gd name="connsiteY457" fmla="*/ 442538 h 6102634"/>
              <a:gd name="connsiteX458" fmla="*/ 9638926 w 11404600"/>
              <a:gd name="connsiteY458" fmla="*/ 279379 h 6102634"/>
              <a:gd name="connsiteX459" fmla="*/ 9995272 w 11404600"/>
              <a:gd name="connsiteY459" fmla="*/ 608909 h 6102634"/>
              <a:gd name="connsiteX460" fmla="*/ 9464168 w 11404600"/>
              <a:gd name="connsiteY460" fmla="*/ 800557 h 6102634"/>
              <a:gd name="connsiteX461" fmla="*/ 10064836 w 11404600"/>
              <a:gd name="connsiteY461" fmla="*/ 816369 h 6102634"/>
              <a:gd name="connsiteX462" fmla="*/ 9953824 w 11404600"/>
              <a:gd name="connsiteY462" fmla="*/ 1218512 h 6102634"/>
              <a:gd name="connsiteX463" fmla="*/ 10346489 w 11404600"/>
              <a:gd name="connsiteY463" fmla="*/ 908698 h 6102634"/>
              <a:gd name="connsiteX464" fmla="*/ 10739154 w 11404600"/>
              <a:gd name="connsiteY464" fmla="*/ 1218512 h 6102634"/>
              <a:gd name="connsiteX465" fmla="*/ 10628142 w 11404600"/>
              <a:gd name="connsiteY465" fmla="*/ 816369 h 6102634"/>
              <a:gd name="connsiteX466" fmla="*/ 11228810 w 11404600"/>
              <a:gd name="connsiteY466" fmla="*/ 800557 h 6102634"/>
              <a:gd name="connsiteX467" fmla="*/ 10697706 w 11404600"/>
              <a:gd name="connsiteY467" fmla="*/ 608909 h 6102634"/>
              <a:gd name="connsiteX468" fmla="*/ 11054052 w 11404600"/>
              <a:gd name="connsiteY468" fmla="*/ 279379 h 6102634"/>
              <a:gd name="connsiteX469" fmla="*/ 10502793 w 11404600"/>
              <a:gd name="connsiteY469" fmla="*/ 442538 h 6102634"/>
              <a:gd name="connsiteX470" fmla="*/ 0 w 11404600"/>
              <a:gd name="connsiteY470" fmla="*/ 0 h 6102634"/>
              <a:gd name="connsiteX471" fmla="*/ 11404600 w 11404600"/>
              <a:gd name="connsiteY471" fmla="*/ 0 h 6102634"/>
              <a:gd name="connsiteX472" fmla="*/ 11404600 w 11404600"/>
              <a:gd name="connsiteY472" fmla="*/ 6102634 h 6102634"/>
              <a:gd name="connsiteX473" fmla="*/ 0 w 11404600"/>
              <a:gd name="connsiteY473" fmla="*/ 6102634 h 610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11404600" h="6102634">
                <a:moveTo>
                  <a:pt x="10314406" y="4747769"/>
                </a:moveTo>
                <a:lnTo>
                  <a:pt x="10158102" y="5142875"/>
                </a:lnTo>
                <a:lnTo>
                  <a:pt x="9606843" y="4979716"/>
                </a:lnTo>
                <a:lnTo>
                  <a:pt x="9963189" y="5309246"/>
                </a:lnTo>
                <a:lnTo>
                  <a:pt x="9432085" y="5500894"/>
                </a:lnTo>
                <a:lnTo>
                  <a:pt x="10032753" y="5516706"/>
                </a:lnTo>
                <a:lnTo>
                  <a:pt x="9921741" y="5918849"/>
                </a:lnTo>
                <a:lnTo>
                  <a:pt x="10314406" y="5609035"/>
                </a:lnTo>
                <a:lnTo>
                  <a:pt x="10707071" y="5918849"/>
                </a:lnTo>
                <a:lnTo>
                  <a:pt x="10596059" y="5516706"/>
                </a:lnTo>
                <a:lnTo>
                  <a:pt x="11196727" y="5500894"/>
                </a:lnTo>
                <a:lnTo>
                  <a:pt x="10665623" y="5309246"/>
                </a:lnTo>
                <a:lnTo>
                  <a:pt x="11021969" y="4979716"/>
                </a:lnTo>
                <a:lnTo>
                  <a:pt x="10470710" y="5142875"/>
                </a:lnTo>
                <a:close/>
                <a:moveTo>
                  <a:pt x="953838" y="4675580"/>
                </a:moveTo>
                <a:lnTo>
                  <a:pt x="797534" y="5070686"/>
                </a:lnTo>
                <a:lnTo>
                  <a:pt x="246274" y="4907527"/>
                </a:lnTo>
                <a:lnTo>
                  <a:pt x="602621" y="5237057"/>
                </a:lnTo>
                <a:lnTo>
                  <a:pt x="71516" y="5428705"/>
                </a:lnTo>
                <a:lnTo>
                  <a:pt x="672184" y="5444517"/>
                </a:lnTo>
                <a:lnTo>
                  <a:pt x="561173" y="5846660"/>
                </a:lnTo>
                <a:lnTo>
                  <a:pt x="953838" y="5536846"/>
                </a:lnTo>
                <a:lnTo>
                  <a:pt x="1346502" y="5846660"/>
                </a:lnTo>
                <a:lnTo>
                  <a:pt x="1235490" y="5444517"/>
                </a:lnTo>
                <a:lnTo>
                  <a:pt x="1836159" y="5428705"/>
                </a:lnTo>
                <a:lnTo>
                  <a:pt x="1305054" y="5237057"/>
                </a:lnTo>
                <a:lnTo>
                  <a:pt x="1661400" y="4907527"/>
                </a:lnTo>
                <a:lnTo>
                  <a:pt x="1110141" y="5070686"/>
                </a:lnTo>
                <a:close/>
                <a:moveTo>
                  <a:pt x="2223982" y="3574513"/>
                </a:moveTo>
                <a:lnTo>
                  <a:pt x="2223982" y="3965192"/>
                </a:lnTo>
                <a:cubicBezTo>
                  <a:pt x="2181674" y="3912223"/>
                  <a:pt x="2111495" y="3878264"/>
                  <a:pt x="2013444" y="3863316"/>
                </a:cubicBezTo>
                <a:cubicBezTo>
                  <a:pt x="1915393" y="3848369"/>
                  <a:pt x="1840296" y="3839956"/>
                  <a:pt x="1788151" y="3838079"/>
                </a:cubicBezTo>
                <a:close/>
                <a:moveTo>
                  <a:pt x="9092674" y="3325370"/>
                </a:moveTo>
                <a:cubicBezTo>
                  <a:pt x="9081334" y="3348535"/>
                  <a:pt x="9073763" y="3373463"/>
                  <a:pt x="9069960" y="3400154"/>
                </a:cubicBezTo>
                <a:cubicBezTo>
                  <a:pt x="9066157" y="3426845"/>
                  <a:pt x="9057288" y="3447195"/>
                  <a:pt x="9043352" y="3461204"/>
                </a:cubicBezTo>
                <a:cubicBezTo>
                  <a:pt x="8988885" y="3522048"/>
                  <a:pt x="8952702" y="3560917"/>
                  <a:pt x="8934804" y="3577810"/>
                </a:cubicBezTo>
                <a:cubicBezTo>
                  <a:pt x="8916907" y="3594703"/>
                  <a:pt x="8902607" y="3603151"/>
                  <a:pt x="8891905" y="3603151"/>
                </a:cubicBezTo>
                <a:cubicBezTo>
                  <a:pt x="8893316" y="3603151"/>
                  <a:pt x="8892382" y="3599831"/>
                  <a:pt x="8889104" y="3593193"/>
                </a:cubicBezTo>
                <a:cubicBezTo>
                  <a:pt x="8885825" y="3586555"/>
                  <a:pt x="8884185" y="3578611"/>
                  <a:pt x="8884185" y="3569363"/>
                </a:cubicBezTo>
                <a:cubicBezTo>
                  <a:pt x="8884185" y="3547983"/>
                  <a:pt x="8892087" y="3523238"/>
                  <a:pt x="8907890" y="3495128"/>
                </a:cubicBezTo>
                <a:cubicBezTo>
                  <a:pt x="8923692" y="3467018"/>
                  <a:pt x="8943241" y="3439950"/>
                  <a:pt x="8966536" y="3413923"/>
                </a:cubicBezTo>
                <a:cubicBezTo>
                  <a:pt x="8989830" y="3387896"/>
                  <a:pt x="9012646" y="3367191"/>
                  <a:pt x="9034984" y="3351808"/>
                </a:cubicBezTo>
                <a:cubicBezTo>
                  <a:pt x="9057322" y="3336426"/>
                  <a:pt x="9072545" y="3328734"/>
                  <a:pt x="9080651" y="3328734"/>
                </a:cubicBezTo>
                <a:cubicBezTo>
                  <a:pt x="9086890" y="3328734"/>
                  <a:pt x="9090898" y="3327613"/>
                  <a:pt x="9092674" y="3325370"/>
                </a:cubicBezTo>
                <a:close/>
                <a:moveTo>
                  <a:pt x="2035850" y="1940312"/>
                </a:moveTo>
                <a:cubicBezTo>
                  <a:pt x="2116960" y="1940312"/>
                  <a:pt x="2167135" y="1954756"/>
                  <a:pt x="2186376" y="1983645"/>
                </a:cubicBezTo>
                <a:cubicBezTo>
                  <a:pt x="2205617" y="2012533"/>
                  <a:pt x="2215238" y="2042222"/>
                  <a:pt x="2215238" y="2072713"/>
                </a:cubicBezTo>
                <a:cubicBezTo>
                  <a:pt x="2215238" y="2087180"/>
                  <a:pt x="2214509" y="2101647"/>
                  <a:pt x="2213052" y="2116114"/>
                </a:cubicBezTo>
                <a:cubicBezTo>
                  <a:pt x="2211595" y="2130581"/>
                  <a:pt x="2210866" y="2144774"/>
                  <a:pt x="2210866" y="2158692"/>
                </a:cubicBezTo>
                <a:lnTo>
                  <a:pt x="2210866" y="2166657"/>
                </a:lnTo>
                <a:lnTo>
                  <a:pt x="2200194" y="2558285"/>
                </a:lnTo>
                <a:lnTo>
                  <a:pt x="2184019" y="2545937"/>
                </a:lnTo>
                <a:cubicBezTo>
                  <a:pt x="2152915" y="2528951"/>
                  <a:pt x="2122106" y="2520459"/>
                  <a:pt x="2091593" y="2520459"/>
                </a:cubicBezTo>
                <a:cubicBezTo>
                  <a:pt x="2026697" y="2520459"/>
                  <a:pt x="1972332" y="2536837"/>
                  <a:pt x="1928498" y="2569594"/>
                </a:cubicBezTo>
                <a:cubicBezTo>
                  <a:pt x="1884664" y="2602350"/>
                  <a:pt x="1845351" y="2641666"/>
                  <a:pt x="1810557" y="2687539"/>
                </a:cubicBezTo>
                <a:cubicBezTo>
                  <a:pt x="1775763" y="2733412"/>
                  <a:pt x="1744055" y="2782330"/>
                  <a:pt x="1715432" y="2834292"/>
                </a:cubicBezTo>
                <a:cubicBezTo>
                  <a:pt x="1686810" y="2886255"/>
                  <a:pt x="1657117" y="2932505"/>
                  <a:pt x="1626353" y="2973045"/>
                </a:cubicBezTo>
                <a:cubicBezTo>
                  <a:pt x="1595590" y="3013585"/>
                  <a:pt x="1562755" y="3046445"/>
                  <a:pt x="1527847" y="3071625"/>
                </a:cubicBezTo>
                <a:cubicBezTo>
                  <a:pt x="1492940" y="3096805"/>
                  <a:pt x="1454970" y="3109394"/>
                  <a:pt x="1413937" y="3109394"/>
                </a:cubicBezTo>
                <a:cubicBezTo>
                  <a:pt x="1414620" y="3109394"/>
                  <a:pt x="1406081" y="3103260"/>
                  <a:pt x="1388320" y="3090990"/>
                </a:cubicBezTo>
                <a:cubicBezTo>
                  <a:pt x="1370559" y="3078721"/>
                  <a:pt x="1350851" y="3061037"/>
                  <a:pt x="1329196" y="3037941"/>
                </a:cubicBezTo>
                <a:cubicBezTo>
                  <a:pt x="1307541" y="3014844"/>
                  <a:pt x="1287571" y="2987512"/>
                  <a:pt x="1269286" y="2955945"/>
                </a:cubicBezTo>
                <a:cubicBezTo>
                  <a:pt x="1264715" y="2948054"/>
                  <a:pt x="1260654" y="2941226"/>
                  <a:pt x="1257103" y="2935462"/>
                </a:cubicBezTo>
                <a:lnTo>
                  <a:pt x="1252492" y="2928334"/>
                </a:lnTo>
                <a:lnTo>
                  <a:pt x="1272394" y="2929197"/>
                </a:lnTo>
                <a:cubicBezTo>
                  <a:pt x="1321533" y="2929197"/>
                  <a:pt x="1367826" y="2914674"/>
                  <a:pt x="1411273" y="2885624"/>
                </a:cubicBezTo>
                <a:cubicBezTo>
                  <a:pt x="1454719" y="2856576"/>
                  <a:pt x="1494283" y="2821073"/>
                  <a:pt x="1529965" y="2779113"/>
                </a:cubicBezTo>
                <a:cubicBezTo>
                  <a:pt x="1565647" y="2737155"/>
                  <a:pt x="1597298" y="2692129"/>
                  <a:pt x="1624919" y="2644035"/>
                </a:cubicBezTo>
                <a:cubicBezTo>
                  <a:pt x="1652540" y="2595941"/>
                  <a:pt x="1676347" y="2545227"/>
                  <a:pt x="1696339" y="2491891"/>
                </a:cubicBezTo>
                <a:cubicBezTo>
                  <a:pt x="1698616" y="2485024"/>
                  <a:pt x="1708408" y="2450526"/>
                  <a:pt x="1725714" y="2388401"/>
                </a:cubicBezTo>
                <a:cubicBezTo>
                  <a:pt x="1743019" y="2326275"/>
                  <a:pt x="1765824" y="2261437"/>
                  <a:pt x="1794128" y="2193886"/>
                </a:cubicBezTo>
                <a:cubicBezTo>
                  <a:pt x="1822432" y="2126335"/>
                  <a:pt x="1857476" y="2067185"/>
                  <a:pt x="1899261" y="2016436"/>
                </a:cubicBezTo>
                <a:cubicBezTo>
                  <a:pt x="1941045" y="1965687"/>
                  <a:pt x="1986574" y="1940312"/>
                  <a:pt x="2035850" y="1940312"/>
                </a:cubicBezTo>
                <a:close/>
                <a:moveTo>
                  <a:pt x="9693000" y="1856807"/>
                </a:moveTo>
                <a:cubicBezTo>
                  <a:pt x="9758079" y="1856807"/>
                  <a:pt x="9814426" y="1872864"/>
                  <a:pt x="9862039" y="1904981"/>
                </a:cubicBezTo>
                <a:cubicBezTo>
                  <a:pt x="9909653" y="1937096"/>
                  <a:pt x="9933460" y="1986667"/>
                  <a:pt x="9933460" y="2053691"/>
                </a:cubicBezTo>
                <a:lnTo>
                  <a:pt x="9925399" y="3312803"/>
                </a:lnTo>
                <a:cubicBezTo>
                  <a:pt x="9852988" y="3227969"/>
                  <a:pt x="9768918" y="3152624"/>
                  <a:pt x="9673190" y="3086767"/>
                </a:cubicBezTo>
                <a:cubicBezTo>
                  <a:pt x="9577462" y="3020910"/>
                  <a:pt x="9500019" y="2985143"/>
                  <a:pt x="9440861" y="2979466"/>
                </a:cubicBezTo>
                <a:cubicBezTo>
                  <a:pt x="9465909" y="2927046"/>
                  <a:pt x="9484318" y="2853543"/>
                  <a:pt x="9496091" y="2758959"/>
                </a:cubicBezTo>
                <a:cubicBezTo>
                  <a:pt x="9507864" y="2664373"/>
                  <a:pt x="9513750" y="2575512"/>
                  <a:pt x="9513750" y="2492371"/>
                </a:cubicBezTo>
                <a:cubicBezTo>
                  <a:pt x="9513750" y="2398656"/>
                  <a:pt x="9504277" y="2317370"/>
                  <a:pt x="9485332" y="2248515"/>
                </a:cubicBezTo>
                <a:cubicBezTo>
                  <a:pt x="9466386" y="2179660"/>
                  <a:pt x="9456914" y="2137654"/>
                  <a:pt x="9456914" y="2122501"/>
                </a:cubicBezTo>
                <a:cubicBezTo>
                  <a:pt x="9456914" y="2101167"/>
                  <a:pt x="9462345" y="2076021"/>
                  <a:pt x="9473206" y="2047064"/>
                </a:cubicBezTo>
                <a:cubicBezTo>
                  <a:pt x="9484068" y="2018107"/>
                  <a:pt x="9500509" y="1988761"/>
                  <a:pt x="9522528" y="1959026"/>
                </a:cubicBezTo>
                <a:cubicBezTo>
                  <a:pt x="9544547" y="1929291"/>
                  <a:pt x="9569971" y="1904820"/>
                  <a:pt x="9598798" y="1885615"/>
                </a:cubicBezTo>
                <a:cubicBezTo>
                  <a:pt x="9627626" y="1866409"/>
                  <a:pt x="9659026" y="1856807"/>
                  <a:pt x="9693000" y="1856807"/>
                </a:cubicBezTo>
                <a:close/>
                <a:moveTo>
                  <a:pt x="6683716" y="283381"/>
                </a:moveTo>
                <a:cubicBezTo>
                  <a:pt x="6520360" y="283381"/>
                  <a:pt x="6390224" y="327560"/>
                  <a:pt x="6293313" y="415918"/>
                </a:cubicBezTo>
                <a:cubicBezTo>
                  <a:pt x="6196400" y="504277"/>
                  <a:pt x="6122191" y="611452"/>
                  <a:pt x="6070683" y="737443"/>
                </a:cubicBezTo>
                <a:cubicBezTo>
                  <a:pt x="6019176" y="863435"/>
                  <a:pt x="5984758" y="999899"/>
                  <a:pt x="5967430" y="1146835"/>
                </a:cubicBezTo>
                <a:cubicBezTo>
                  <a:pt x="5950101" y="1293771"/>
                  <a:pt x="5940230" y="1419408"/>
                  <a:pt x="5937817" y="1523745"/>
                </a:cubicBezTo>
                <a:cubicBezTo>
                  <a:pt x="5931657" y="1524512"/>
                  <a:pt x="5924663" y="1525571"/>
                  <a:pt x="5916836" y="1526925"/>
                </a:cubicBezTo>
                <a:lnTo>
                  <a:pt x="5915235" y="1527230"/>
                </a:lnTo>
                <a:lnTo>
                  <a:pt x="5900626" y="1524354"/>
                </a:lnTo>
                <a:cubicBezTo>
                  <a:pt x="5874144" y="1520377"/>
                  <a:pt x="5845214" y="1518389"/>
                  <a:pt x="5813836" y="1518389"/>
                </a:cubicBezTo>
                <a:cubicBezTo>
                  <a:pt x="5705630" y="1518389"/>
                  <a:pt x="5608216" y="1543442"/>
                  <a:pt x="5521597" y="1593550"/>
                </a:cubicBezTo>
                <a:cubicBezTo>
                  <a:pt x="5434977" y="1643658"/>
                  <a:pt x="5382490" y="1716806"/>
                  <a:pt x="5364137" y="1812994"/>
                </a:cubicBezTo>
                <a:cubicBezTo>
                  <a:pt x="5365958" y="1765747"/>
                  <a:pt x="5342117" y="1717355"/>
                  <a:pt x="5292614" y="1667820"/>
                </a:cubicBezTo>
                <a:cubicBezTo>
                  <a:pt x="5243111" y="1618284"/>
                  <a:pt x="5184340" y="1577618"/>
                  <a:pt x="5116301" y="1545823"/>
                </a:cubicBezTo>
                <a:cubicBezTo>
                  <a:pt x="5048262" y="1514028"/>
                  <a:pt x="4974075" y="1489786"/>
                  <a:pt x="4893740" y="1473099"/>
                </a:cubicBezTo>
                <a:cubicBezTo>
                  <a:pt x="4813405" y="1456411"/>
                  <a:pt x="4733889" y="1448067"/>
                  <a:pt x="4655194" y="1448067"/>
                </a:cubicBezTo>
                <a:cubicBezTo>
                  <a:pt x="4552817" y="1448067"/>
                  <a:pt x="4452922" y="1474094"/>
                  <a:pt x="4355509" y="1526148"/>
                </a:cubicBezTo>
                <a:cubicBezTo>
                  <a:pt x="4306802" y="1552175"/>
                  <a:pt x="4261116" y="1582775"/>
                  <a:pt x="4218449" y="1617946"/>
                </a:cubicBezTo>
                <a:lnTo>
                  <a:pt x="4163693" y="1667782"/>
                </a:lnTo>
                <a:lnTo>
                  <a:pt x="4146484" y="1651716"/>
                </a:lnTo>
                <a:cubicBezTo>
                  <a:pt x="4116125" y="1624705"/>
                  <a:pt x="4086333" y="1600887"/>
                  <a:pt x="4057106" y="1580262"/>
                </a:cubicBezTo>
                <a:cubicBezTo>
                  <a:pt x="3998654" y="1539013"/>
                  <a:pt x="3923272" y="1518389"/>
                  <a:pt x="3830959" y="1518389"/>
                </a:cubicBezTo>
                <a:cubicBezTo>
                  <a:pt x="3723027" y="1518389"/>
                  <a:pt x="3626183" y="1542286"/>
                  <a:pt x="3540428" y="1590082"/>
                </a:cubicBezTo>
                <a:cubicBezTo>
                  <a:pt x="3465393" y="1631904"/>
                  <a:pt x="3422280" y="1691375"/>
                  <a:pt x="3411087" y="1768492"/>
                </a:cubicBezTo>
                <a:lnTo>
                  <a:pt x="3410595" y="1774394"/>
                </a:lnTo>
                <a:lnTo>
                  <a:pt x="3406374" y="1751291"/>
                </a:lnTo>
                <a:cubicBezTo>
                  <a:pt x="3400550" y="1733116"/>
                  <a:pt x="3389527" y="1713876"/>
                  <a:pt x="3373303" y="1693572"/>
                </a:cubicBezTo>
                <a:cubicBezTo>
                  <a:pt x="3340855" y="1652964"/>
                  <a:pt x="3302418" y="1619119"/>
                  <a:pt x="3257992" y="1592039"/>
                </a:cubicBezTo>
                <a:cubicBezTo>
                  <a:pt x="3213566" y="1564960"/>
                  <a:pt x="3165760" y="1545182"/>
                  <a:pt x="3114570" y="1532707"/>
                </a:cubicBezTo>
                <a:cubicBezTo>
                  <a:pt x="3063382" y="1520230"/>
                  <a:pt x="3014607" y="1513993"/>
                  <a:pt x="2968246" y="1513993"/>
                </a:cubicBezTo>
                <a:cubicBezTo>
                  <a:pt x="2877118" y="1513993"/>
                  <a:pt x="2796316" y="1535236"/>
                  <a:pt x="2725840" y="1577721"/>
                </a:cubicBezTo>
                <a:cubicBezTo>
                  <a:pt x="2655365" y="1620207"/>
                  <a:pt x="2587201" y="1677388"/>
                  <a:pt x="2521348" y="1749265"/>
                </a:cubicBezTo>
                <a:lnTo>
                  <a:pt x="2529291" y="1764818"/>
                </a:lnTo>
                <a:lnTo>
                  <a:pt x="2509672" y="1793829"/>
                </a:lnTo>
                <a:cubicBezTo>
                  <a:pt x="2501172" y="1809902"/>
                  <a:pt x="2494657" y="1826545"/>
                  <a:pt x="2490126" y="1843758"/>
                </a:cubicBezTo>
                <a:cubicBezTo>
                  <a:pt x="2475143" y="1776322"/>
                  <a:pt x="2433461" y="1716955"/>
                  <a:pt x="2365081" y="1665657"/>
                </a:cubicBezTo>
                <a:cubicBezTo>
                  <a:pt x="2296700" y="1614358"/>
                  <a:pt x="2207405" y="1588709"/>
                  <a:pt x="2097195" y="1588709"/>
                </a:cubicBezTo>
                <a:cubicBezTo>
                  <a:pt x="1961117" y="1588709"/>
                  <a:pt x="1850155" y="1610008"/>
                  <a:pt x="1764310" y="1652609"/>
                </a:cubicBezTo>
                <a:cubicBezTo>
                  <a:pt x="1678464" y="1695209"/>
                  <a:pt x="1613978" y="1766410"/>
                  <a:pt x="1570850" y="1866214"/>
                </a:cubicBezTo>
                <a:cubicBezTo>
                  <a:pt x="1522394" y="1769158"/>
                  <a:pt x="1439770" y="1689120"/>
                  <a:pt x="1322979" y="1626101"/>
                </a:cubicBezTo>
                <a:cubicBezTo>
                  <a:pt x="1206189" y="1563082"/>
                  <a:pt x="1071101" y="1531573"/>
                  <a:pt x="917718" y="1531573"/>
                </a:cubicBezTo>
                <a:cubicBezTo>
                  <a:pt x="787378" y="1531573"/>
                  <a:pt x="669529" y="1557726"/>
                  <a:pt x="564168" y="1610032"/>
                </a:cubicBezTo>
                <a:cubicBezTo>
                  <a:pt x="458808" y="1662337"/>
                  <a:pt x="373361" y="1741277"/>
                  <a:pt x="307827" y="1846849"/>
                </a:cubicBezTo>
                <a:cubicBezTo>
                  <a:pt x="342211" y="1899315"/>
                  <a:pt x="370743" y="1941491"/>
                  <a:pt x="393422" y="1973379"/>
                </a:cubicBezTo>
                <a:cubicBezTo>
                  <a:pt x="416102" y="2005265"/>
                  <a:pt x="450486" y="2051333"/>
                  <a:pt x="496574" y="2111582"/>
                </a:cubicBezTo>
                <a:cubicBezTo>
                  <a:pt x="568074" y="2033112"/>
                  <a:pt x="634075" y="1974695"/>
                  <a:pt x="694576" y="1936329"/>
                </a:cubicBezTo>
                <a:cubicBezTo>
                  <a:pt x="755078" y="1897964"/>
                  <a:pt x="832305" y="1878781"/>
                  <a:pt x="926257" y="1878781"/>
                </a:cubicBezTo>
                <a:cubicBezTo>
                  <a:pt x="1034327" y="1878781"/>
                  <a:pt x="1125796" y="1912981"/>
                  <a:pt x="1200666" y="1981379"/>
                </a:cubicBezTo>
                <a:cubicBezTo>
                  <a:pt x="1275537" y="2049777"/>
                  <a:pt x="1333921" y="2146537"/>
                  <a:pt x="1375819" y="2271658"/>
                </a:cubicBezTo>
                <a:cubicBezTo>
                  <a:pt x="1373086" y="2336530"/>
                  <a:pt x="1364638" y="2387681"/>
                  <a:pt x="1350475" y="2425107"/>
                </a:cubicBezTo>
                <a:cubicBezTo>
                  <a:pt x="1336312" y="2462533"/>
                  <a:pt x="1321499" y="2489533"/>
                  <a:pt x="1306038" y="2506106"/>
                </a:cubicBezTo>
                <a:cubicBezTo>
                  <a:pt x="1290577" y="2522679"/>
                  <a:pt x="1273966" y="2533506"/>
                  <a:pt x="1256204" y="2538588"/>
                </a:cubicBezTo>
                <a:cubicBezTo>
                  <a:pt x="1238443" y="2543669"/>
                  <a:pt x="1226261" y="2547881"/>
                  <a:pt x="1219657" y="2551224"/>
                </a:cubicBezTo>
                <a:cubicBezTo>
                  <a:pt x="1198982" y="2551224"/>
                  <a:pt x="1179091" y="2538919"/>
                  <a:pt x="1159987" y="2514312"/>
                </a:cubicBezTo>
                <a:cubicBezTo>
                  <a:pt x="1140882" y="2489704"/>
                  <a:pt x="1121846" y="2459866"/>
                  <a:pt x="1102878" y="2424797"/>
                </a:cubicBezTo>
                <a:cubicBezTo>
                  <a:pt x="1083910" y="2389729"/>
                  <a:pt x="1061663" y="2352222"/>
                  <a:pt x="1036137" y="2312278"/>
                </a:cubicBezTo>
                <a:cubicBezTo>
                  <a:pt x="1010611" y="2272333"/>
                  <a:pt x="972572" y="2252360"/>
                  <a:pt x="922022" y="2252360"/>
                </a:cubicBezTo>
                <a:cubicBezTo>
                  <a:pt x="857079" y="2252360"/>
                  <a:pt x="814965" y="2272711"/>
                  <a:pt x="795678" y="2313411"/>
                </a:cubicBezTo>
                <a:cubicBezTo>
                  <a:pt x="776391" y="2354110"/>
                  <a:pt x="766748" y="2401563"/>
                  <a:pt x="766748" y="2455769"/>
                </a:cubicBezTo>
                <a:cubicBezTo>
                  <a:pt x="766748" y="2487999"/>
                  <a:pt x="768183" y="2516372"/>
                  <a:pt x="771052" y="2540889"/>
                </a:cubicBezTo>
                <a:cubicBezTo>
                  <a:pt x="773921" y="2565404"/>
                  <a:pt x="775355" y="2581577"/>
                  <a:pt x="775355" y="2589405"/>
                </a:cubicBezTo>
                <a:cubicBezTo>
                  <a:pt x="775355" y="2695757"/>
                  <a:pt x="794642" y="2800402"/>
                  <a:pt x="833216" y="2903342"/>
                </a:cubicBezTo>
                <a:cubicBezTo>
                  <a:pt x="871789" y="3006283"/>
                  <a:pt x="919574" y="3099963"/>
                  <a:pt x="976569" y="3184385"/>
                </a:cubicBezTo>
                <a:cubicBezTo>
                  <a:pt x="1033564" y="3268807"/>
                  <a:pt x="1096069" y="3338211"/>
                  <a:pt x="1164085" y="3392600"/>
                </a:cubicBezTo>
                <a:cubicBezTo>
                  <a:pt x="1232101" y="3446989"/>
                  <a:pt x="1295803" y="3474183"/>
                  <a:pt x="1355189" y="3474183"/>
                </a:cubicBezTo>
                <a:cubicBezTo>
                  <a:pt x="1466218" y="3474183"/>
                  <a:pt x="1558189" y="3460117"/>
                  <a:pt x="1631101" y="3431983"/>
                </a:cubicBezTo>
                <a:cubicBezTo>
                  <a:pt x="1704013" y="3403851"/>
                  <a:pt x="1762101" y="3367981"/>
                  <a:pt x="1805366" y="3324374"/>
                </a:cubicBezTo>
                <a:cubicBezTo>
                  <a:pt x="1848630" y="3280767"/>
                  <a:pt x="1883196" y="3231849"/>
                  <a:pt x="1909063" y="3177621"/>
                </a:cubicBezTo>
                <a:cubicBezTo>
                  <a:pt x="1934930" y="3123392"/>
                  <a:pt x="1956676" y="3080392"/>
                  <a:pt x="1974301" y="3048619"/>
                </a:cubicBezTo>
                <a:cubicBezTo>
                  <a:pt x="1991926" y="3016847"/>
                  <a:pt x="2009892" y="2991198"/>
                  <a:pt x="2028200" y="2971672"/>
                </a:cubicBezTo>
                <a:cubicBezTo>
                  <a:pt x="2046507" y="2952146"/>
                  <a:pt x="2070918" y="2942382"/>
                  <a:pt x="2101430" y="2942382"/>
                </a:cubicBezTo>
                <a:cubicBezTo>
                  <a:pt x="2106895" y="2942382"/>
                  <a:pt x="2112520" y="2949857"/>
                  <a:pt x="2118303" y="2964804"/>
                </a:cubicBezTo>
                <a:cubicBezTo>
                  <a:pt x="2124087" y="2979752"/>
                  <a:pt x="2128322" y="3004966"/>
                  <a:pt x="2131009" y="3040447"/>
                </a:cubicBezTo>
                <a:cubicBezTo>
                  <a:pt x="2133696" y="3075928"/>
                  <a:pt x="2135768" y="3114201"/>
                  <a:pt x="2137226" y="3155268"/>
                </a:cubicBezTo>
                <a:cubicBezTo>
                  <a:pt x="2138683" y="3196333"/>
                  <a:pt x="2142213" y="3221010"/>
                  <a:pt x="2147814" y="3229296"/>
                </a:cubicBezTo>
                <a:cubicBezTo>
                  <a:pt x="2073445" y="3270042"/>
                  <a:pt x="1987235" y="3315847"/>
                  <a:pt x="1889184" y="3366711"/>
                </a:cubicBezTo>
                <a:cubicBezTo>
                  <a:pt x="1791133" y="3417574"/>
                  <a:pt x="1701349" y="3468106"/>
                  <a:pt x="1619830" y="3518305"/>
                </a:cubicBezTo>
                <a:cubicBezTo>
                  <a:pt x="1538311" y="3568505"/>
                  <a:pt x="1446408" y="3615809"/>
                  <a:pt x="1344122" y="3660217"/>
                </a:cubicBezTo>
                <a:cubicBezTo>
                  <a:pt x="1241836" y="3704625"/>
                  <a:pt x="1175186" y="3733514"/>
                  <a:pt x="1144172" y="3746882"/>
                </a:cubicBezTo>
                <a:cubicBezTo>
                  <a:pt x="1144172" y="3783233"/>
                  <a:pt x="1144912" y="3804373"/>
                  <a:pt x="1146392" y="3810301"/>
                </a:cubicBezTo>
                <a:cubicBezTo>
                  <a:pt x="1147873" y="3816230"/>
                  <a:pt x="1150924" y="3825421"/>
                  <a:pt x="1155546" y="3837873"/>
                </a:cubicBezTo>
                <a:cubicBezTo>
                  <a:pt x="1160169" y="3850326"/>
                  <a:pt x="1165907" y="3868982"/>
                  <a:pt x="1172761" y="3893842"/>
                </a:cubicBezTo>
                <a:cubicBezTo>
                  <a:pt x="1179615" y="3918701"/>
                  <a:pt x="1188849" y="3968214"/>
                  <a:pt x="1200461" y="4042380"/>
                </a:cubicBezTo>
                <a:cubicBezTo>
                  <a:pt x="1289677" y="4059685"/>
                  <a:pt x="1362737" y="4075125"/>
                  <a:pt x="1419641" y="4088700"/>
                </a:cubicBezTo>
                <a:cubicBezTo>
                  <a:pt x="1476545" y="4102274"/>
                  <a:pt x="1529555" y="4116135"/>
                  <a:pt x="1578672" y="4130281"/>
                </a:cubicBezTo>
                <a:cubicBezTo>
                  <a:pt x="1627788" y="4144428"/>
                  <a:pt x="1671303" y="4158723"/>
                  <a:pt x="1709216" y="4173167"/>
                </a:cubicBezTo>
                <a:cubicBezTo>
                  <a:pt x="1747130" y="4187612"/>
                  <a:pt x="1806777" y="4211063"/>
                  <a:pt x="1888160" y="4243522"/>
                </a:cubicBezTo>
                <a:cubicBezTo>
                  <a:pt x="1939849" y="4266642"/>
                  <a:pt x="1987201" y="4291754"/>
                  <a:pt x="2030215" y="4318856"/>
                </a:cubicBezTo>
                <a:cubicBezTo>
                  <a:pt x="2073228" y="4345959"/>
                  <a:pt x="2117221" y="4374619"/>
                  <a:pt x="2162194" y="4404834"/>
                </a:cubicBezTo>
                <a:cubicBezTo>
                  <a:pt x="2207166" y="4435050"/>
                  <a:pt x="2251466" y="4460368"/>
                  <a:pt x="2295095" y="4480786"/>
                </a:cubicBezTo>
                <a:cubicBezTo>
                  <a:pt x="2338724" y="4501205"/>
                  <a:pt x="2385676" y="4511415"/>
                  <a:pt x="2435955" y="4511415"/>
                </a:cubicBezTo>
                <a:cubicBezTo>
                  <a:pt x="2539106" y="4511415"/>
                  <a:pt x="2598150" y="4447778"/>
                  <a:pt x="2613087" y="4320504"/>
                </a:cubicBezTo>
                <a:lnTo>
                  <a:pt x="2613087" y="3236233"/>
                </a:lnTo>
                <a:cubicBezTo>
                  <a:pt x="2615410" y="3224833"/>
                  <a:pt x="2617448" y="3209599"/>
                  <a:pt x="2619202" y="3190531"/>
                </a:cubicBezTo>
                <a:cubicBezTo>
                  <a:pt x="2620955" y="3171463"/>
                  <a:pt x="2621832" y="3154420"/>
                  <a:pt x="2621832" y="3139405"/>
                </a:cubicBezTo>
                <a:cubicBezTo>
                  <a:pt x="2621832" y="3096873"/>
                  <a:pt x="2621103" y="3038067"/>
                  <a:pt x="2619646" y="2962984"/>
                </a:cubicBezTo>
                <a:cubicBezTo>
                  <a:pt x="2618188" y="2887902"/>
                  <a:pt x="2617460" y="2805839"/>
                  <a:pt x="2617460" y="2716793"/>
                </a:cubicBezTo>
                <a:cubicBezTo>
                  <a:pt x="2617460" y="2660024"/>
                  <a:pt x="2618917" y="2608680"/>
                  <a:pt x="2621832" y="2562761"/>
                </a:cubicBezTo>
                <a:cubicBezTo>
                  <a:pt x="2624746" y="2516842"/>
                  <a:pt x="2626204" y="2477630"/>
                  <a:pt x="2626204" y="2445125"/>
                </a:cubicBezTo>
                <a:cubicBezTo>
                  <a:pt x="2625976" y="2419716"/>
                  <a:pt x="2626500" y="2380893"/>
                  <a:pt x="2627775" y="2328656"/>
                </a:cubicBezTo>
                <a:cubicBezTo>
                  <a:pt x="2629050" y="2276419"/>
                  <a:pt x="2637361" y="2226494"/>
                  <a:pt x="2652709" y="2178882"/>
                </a:cubicBezTo>
                <a:cubicBezTo>
                  <a:pt x="2668056" y="2131268"/>
                  <a:pt x="2692649" y="2089858"/>
                  <a:pt x="2726486" y="2054652"/>
                </a:cubicBezTo>
                <a:lnTo>
                  <a:pt x="2733580" y="2048853"/>
                </a:lnTo>
                <a:lnTo>
                  <a:pt x="2738102" y="2054240"/>
                </a:lnTo>
                <a:lnTo>
                  <a:pt x="2759401" y="2029290"/>
                </a:lnTo>
                <a:lnTo>
                  <a:pt x="2788770" y="2015046"/>
                </a:lnTo>
                <a:cubicBezTo>
                  <a:pt x="2813373" y="2006244"/>
                  <a:pt x="2841820" y="2001843"/>
                  <a:pt x="2874109" y="2001843"/>
                </a:cubicBezTo>
                <a:cubicBezTo>
                  <a:pt x="2925115" y="2001843"/>
                  <a:pt x="2973263" y="2010702"/>
                  <a:pt x="3018554" y="2028420"/>
                </a:cubicBezTo>
                <a:cubicBezTo>
                  <a:pt x="3063845" y="2046137"/>
                  <a:pt x="3108396" y="2073217"/>
                  <a:pt x="3152207" y="2109659"/>
                </a:cubicBezTo>
                <a:lnTo>
                  <a:pt x="3180559" y="2064928"/>
                </a:lnTo>
                <a:lnTo>
                  <a:pt x="3183504" y="2077104"/>
                </a:lnTo>
                <a:cubicBezTo>
                  <a:pt x="3187803" y="2097572"/>
                  <a:pt x="3191718" y="2119136"/>
                  <a:pt x="3195247" y="2141798"/>
                </a:cubicBezTo>
                <a:cubicBezTo>
                  <a:pt x="3209365" y="2232446"/>
                  <a:pt x="3218519" y="2328358"/>
                  <a:pt x="3222709" y="2429536"/>
                </a:cubicBezTo>
                <a:cubicBezTo>
                  <a:pt x="3226898" y="2530713"/>
                  <a:pt x="3228993" y="2616509"/>
                  <a:pt x="3228993" y="2686920"/>
                </a:cubicBezTo>
                <a:cubicBezTo>
                  <a:pt x="3228993" y="2833422"/>
                  <a:pt x="3227536" y="2971179"/>
                  <a:pt x="3224621" y="3100193"/>
                </a:cubicBezTo>
                <a:cubicBezTo>
                  <a:pt x="3221707" y="3229205"/>
                  <a:pt x="3220250" y="3362842"/>
                  <a:pt x="3220250" y="3501103"/>
                </a:cubicBezTo>
                <a:cubicBezTo>
                  <a:pt x="3220250" y="3717696"/>
                  <a:pt x="3225077" y="3956058"/>
                  <a:pt x="3234732" y="4216191"/>
                </a:cubicBezTo>
                <a:cubicBezTo>
                  <a:pt x="3275309" y="4222097"/>
                  <a:pt x="3303897" y="4225897"/>
                  <a:pt x="3320497" y="4227591"/>
                </a:cubicBezTo>
                <a:cubicBezTo>
                  <a:pt x="3337097" y="4229285"/>
                  <a:pt x="3354164" y="4230131"/>
                  <a:pt x="3371697" y="4230131"/>
                </a:cubicBezTo>
                <a:cubicBezTo>
                  <a:pt x="3397337" y="4230131"/>
                  <a:pt x="3417341" y="4229398"/>
                  <a:pt x="3431709" y="4227934"/>
                </a:cubicBezTo>
                <a:cubicBezTo>
                  <a:pt x="3446078" y="4226469"/>
                  <a:pt x="3459068" y="4225736"/>
                  <a:pt x="3470682" y="4225736"/>
                </a:cubicBezTo>
                <a:cubicBezTo>
                  <a:pt x="3478196" y="4225736"/>
                  <a:pt x="3486632" y="4226342"/>
                  <a:pt x="3495991" y="4227556"/>
                </a:cubicBezTo>
                <a:cubicBezTo>
                  <a:pt x="3505350" y="4228769"/>
                  <a:pt x="3534189" y="4232558"/>
                  <a:pt x="3582508" y="4238921"/>
                </a:cubicBezTo>
                <a:cubicBezTo>
                  <a:pt x="3588201" y="4172950"/>
                  <a:pt x="3591913" y="4115344"/>
                  <a:pt x="3593644" y="4066106"/>
                </a:cubicBezTo>
                <a:cubicBezTo>
                  <a:pt x="3595374" y="4016869"/>
                  <a:pt x="3596239" y="3975081"/>
                  <a:pt x="3596239" y="3940745"/>
                </a:cubicBezTo>
                <a:lnTo>
                  <a:pt x="3596239" y="3669282"/>
                </a:lnTo>
                <a:cubicBezTo>
                  <a:pt x="3596239" y="3477777"/>
                  <a:pt x="3593325" y="3283536"/>
                  <a:pt x="3587495" y="3086561"/>
                </a:cubicBezTo>
                <a:cubicBezTo>
                  <a:pt x="3581666" y="2889585"/>
                  <a:pt x="3578752" y="2708942"/>
                  <a:pt x="3578752" y="2544631"/>
                </a:cubicBezTo>
                <a:cubicBezTo>
                  <a:pt x="3578752" y="2490105"/>
                  <a:pt x="3580038" y="2426674"/>
                  <a:pt x="3582611" y="2354340"/>
                </a:cubicBezTo>
                <a:cubicBezTo>
                  <a:pt x="3585184" y="2282004"/>
                  <a:pt x="3594736" y="2208490"/>
                  <a:pt x="3611268" y="2133798"/>
                </a:cubicBezTo>
                <a:cubicBezTo>
                  <a:pt x="3627800" y="2059105"/>
                  <a:pt x="3650422" y="1997700"/>
                  <a:pt x="3679136" y="1949583"/>
                </a:cubicBezTo>
                <a:cubicBezTo>
                  <a:pt x="3707850" y="1901467"/>
                  <a:pt x="3745592" y="1877408"/>
                  <a:pt x="3792363" y="1877408"/>
                </a:cubicBezTo>
                <a:cubicBezTo>
                  <a:pt x="3834899" y="1877408"/>
                  <a:pt x="3876364" y="1890548"/>
                  <a:pt x="3916759" y="1916826"/>
                </a:cubicBezTo>
                <a:cubicBezTo>
                  <a:pt x="3926858" y="1923396"/>
                  <a:pt x="3936594" y="1931096"/>
                  <a:pt x="3945967" y="1939926"/>
                </a:cubicBezTo>
                <a:lnTo>
                  <a:pt x="3960028" y="1955470"/>
                </a:lnTo>
                <a:lnTo>
                  <a:pt x="3957840" y="1959588"/>
                </a:lnTo>
                <a:cubicBezTo>
                  <a:pt x="3944672" y="1986855"/>
                  <a:pt x="3932361" y="2014971"/>
                  <a:pt x="3920907" y="2043939"/>
                </a:cubicBezTo>
                <a:cubicBezTo>
                  <a:pt x="3875093" y="2159813"/>
                  <a:pt x="3852185" y="2284866"/>
                  <a:pt x="3852185" y="2419098"/>
                </a:cubicBezTo>
                <a:cubicBezTo>
                  <a:pt x="3852185" y="2475913"/>
                  <a:pt x="3857366" y="2536207"/>
                  <a:pt x="3867727" y="2599981"/>
                </a:cubicBezTo>
                <a:cubicBezTo>
                  <a:pt x="3878087" y="2663755"/>
                  <a:pt x="3897362" y="2724668"/>
                  <a:pt x="3925552" y="2782719"/>
                </a:cubicBezTo>
                <a:cubicBezTo>
                  <a:pt x="3953742" y="2840770"/>
                  <a:pt x="3994024" y="2891118"/>
                  <a:pt x="4046396" y="2933764"/>
                </a:cubicBezTo>
                <a:cubicBezTo>
                  <a:pt x="4098769" y="2976410"/>
                  <a:pt x="4166990" y="2997733"/>
                  <a:pt x="4251060" y="2997733"/>
                </a:cubicBezTo>
                <a:cubicBezTo>
                  <a:pt x="4313497" y="2994024"/>
                  <a:pt x="4359847" y="2971981"/>
                  <a:pt x="4390109" y="2931601"/>
                </a:cubicBezTo>
                <a:cubicBezTo>
                  <a:pt x="4420371" y="2891222"/>
                  <a:pt x="4444770" y="2851723"/>
                  <a:pt x="4463305" y="2813107"/>
                </a:cubicBezTo>
                <a:cubicBezTo>
                  <a:pt x="4481841" y="2774490"/>
                  <a:pt x="4498053" y="2742431"/>
                  <a:pt x="4511943" y="2716931"/>
                </a:cubicBezTo>
                <a:cubicBezTo>
                  <a:pt x="4525834" y="2691430"/>
                  <a:pt x="4539929" y="2678680"/>
                  <a:pt x="4554229" y="2678680"/>
                </a:cubicBezTo>
                <a:cubicBezTo>
                  <a:pt x="4588066" y="2678680"/>
                  <a:pt x="4615049" y="2682342"/>
                  <a:pt x="4635179" y="2689668"/>
                </a:cubicBezTo>
                <a:cubicBezTo>
                  <a:pt x="4655308" y="2696992"/>
                  <a:pt x="4665372" y="2710292"/>
                  <a:pt x="4665372" y="2729566"/>
                </a:cubicBezTo>
                <a:cubicBezTo>
                  <a:pt x="4665372" y="2820305"/>
                  <a:pt x="4650833" y="2909523"/>
                  <a:pt x="4621755" y="2997218"/>
                </a:cubicBezTo>
                <a:cubicBezTo>
                  <a:pt x="4592677" y="3084912"/>
                  <a:pt x="4553796" y="3164791"/>
                  <a:pt x="4505112" y="3236851"/>
                </a:cubicBezTo>
                <a:cubicBezTo>
                  <a:pt x="4456429" y="3308911"/>
                  <a:pt x="4398409" y="3373269"/>
                  <a:pt x="4331053" y="3429924"/>
                </a:cubicBezTo>
                <a:cubicBezTo>
                  <a:pt x="4263697" y="3486579"/>
                  <a:pt x="4185002" y="3534271"/>
                  <a:pt x="4094966" y="3573003"/>
                </a:cubicBezTo>
                <a:cubicBezTo>
                  <a:pt x="4134087" y="3655089"/>
                  <a:pt x="4173320" y="3728856"/>
                  <a:pt x="4212668" y="3794300"/>
                </a:cubicBezTo>
                <a:cubicBezTo>
                  <a:pt x="4252016" y="3859746"/>
                  <a:pt x="4286195" y="3907531"/>
                  <a:pt x="4315204" y="3937655"/>
                </a:cubicBezTo>
                <a:cubicBezTo>
                  <a:pt x="4544825" y="3799943"/>
                  <a:pt x="4723256" y="3626557"/>
                  <a:pt x="4850498" y="3417494"/>
                </a:cubicBezTo>
                <a:cubicBezTo>
                  <a:pt x="4977741" y="3208432"/>
                  <a:pt x="5041362" y="2977704"/>
                  <a:pt x="5041362" y="2725309"/>
                </a:cubicBezTo>
                <a:cubicBezTo>
                  <a:pt x="5041362" y="2673438"/>
                  <a:pt x="5032903" y="2619942"/>
                  <a:pt x="5015984" y="2564821"/>
                </a:cubicBezTo>
                <a:cubicBezTo>
                  <a:pt x="4999066" y="2509700"/>
                  <a:pt x="4974109" y="2458721"/>
                  <a:pt x="4941114" y="2411887"/>
                </a:cubicBezTo>
                <a:cubicBezTo>
                  <a:pt x="4908120" y="2365053"/>
                  <a:pt x="4868510" y="2326023"/>
                  <a:pt x="4822285" y="2294800"/>
                </a:cubicBezTo>
                <a:cubicBezTo>
                  <a:pt x="4776061" y="2263577"/>
                  <a:pt x="4723916" y="2247965"/>
                  <a:pt x="4665851" y="2247965"/>
                </a:cubicBezTo>
                <a:lnTo>
                  <a:pt x="4639961" y="2247965"/>
                </a:lnTo>
                <a:cubicBezTo>
                  <a:pt x="4635042" y="2248194"/>
                  <a:pt x="4615767" y="2250667"/>
                  <a:pt x="4582134" y="2255382"/>
                </a:cubicBezTo>
                <a:cubicBezTo>
                  <a:pt x="4548502" y="2260098"/>
                  <a:pt x="4509450" y="2271600"/>
                  <a:pt x="4464979" y="2289890"/>
                </a:cubicBezTo>
                <a:cubicBezTo>
                  <a:pt x="4420508" y="2308180"/>
                  <a:pt x="4373737" y="2335431"/>
                  <a:pt x="4324666" y="2371645"/>
                </a:cubicBezTo>
                <a:cubicBezTo>
                  <a:pt x="4300130" y="2389751"/>
                  <a:pt x="4282759" y="2409209"/>
                  <a:pt x="4272552" y="2430017"/>
                </a:cubicBezTo>
                <a:lnTo>
                  <a:pt x="4272031" y="2431708"/>
                </a:lnTo>
                <a:lnTo>
                  <a:pt x="4271972" y="2426431"/>
                </a:lnTo>
                <a:cubicBezTo>
                  <a:pt x="4271920" y="2419047"/>
                  <a:pt x="4271895" y="2411132"/>
                  <a:pt x="4271895" y="2402686"/>
                </a:cubicBezTo>
                <a:cubicBezTo>
                  <a:pt x="4271895" y="2224136"/>
                  <a:pt x="4312791" y="2088519"/>
                  <a:pt x="4394583" y="1995835"/>
                </a:cubicBezTo>
                <a:cubicBezTo>
                  <a:pt x="4476376" y="1903149"/>
                  <a:pt x="4593577" y="1856807"/>
                  <a:pt x="4746186" y="1856807"/>
                </a:cubicBezTo>
                <a:cubicBezTo>
                  <a:pt x="4829253" y="1856807"/>
                  <a:pt x="4910112" y="1879514"/>
                  <a:pt x="4988762" y="1924930"/>
                </a:cubicBezTo>
                <a:cubicBezTo>
                  <a:pt x="5067413" y="1970346"/>
                  <a:pt x="5117531" y="2029702"/>
                  <a:pt x="5139117" y="2102997"/>
                </a:cubicBezTo>
                <a:cubicBezTo>
                  <a:pt x="5147861" y="2142782"/>
                  <a:pt x="5156628" y="2189949"/>
                  <a:pt x="5165417" y="2244498"/>
                </a:cubicBezTo>
                <a:cubicBezTo>
                  <a:pt x="5174207" y="2299046"/>
                  <a:pt x="5182074" y="2353619"/>
                  <a:pt x="5189019" y="2408213"/>
                </a:cubicBezTo>
                <a:cubicBezTo>
                  <a:pt x="5195964" y="2462808"/>
                  <a:pt x="5201509" y="2515102"/>
                  <a:pt x="5205653" y="2565096"/>
                </a:cubicBezTo>
                <a:cubicBezTo>
                  <a:pt x="5209797" y="2615089"/>
                  <a:pt x="5211870" y="2655423"/>
                  <a:pt x="5211870" y="2686097"/>
                </a:cubicBezTo>
                <a:cubicBezTo>
                  <a:pt x="5206040" y="2818452"/>
                  <a:pt x="5201668" y="2944352"/>
                  <a:pt x="5198754" y="3063796"/>
                </a:cubicBezTo>
                <a:cubicBezTo>
                  <a:pt x="5195839" y="3183241"/>
                  <a:pt x="5194382" y="3299182"/>
                  <a:pt x="5194382" y="3411622"/>
                </a:cubicBezTo>
                <a:cubicBezTo>
                  <a:pt x="5194382" y="3632931"/>
                  <a:pt x="5204355" y="3851562"/>
                  <a:pt x="5224302" y="4067514"/>
                </a:cubicBezTo>
                <a:cubicBezTo>
                  <a:pt x="5310057" y="4067514"/>
                  <a:pt x="5370171" y="4068224"/>
                  <a:pt x="5404646" y="4069644"/>
                </a:cubicBezTo>
                <a:cubicBezTo>
                  <a:pt x="5439121" y="4071062"/>
                  <a:pt x="5491448" y="4073283"/>
                  <a:pt x="5561627" y="4076304"/>
                </a:cubicBezTo>
                <a:cubicBezTo>
                  <a:pt x="5561627" y="3856919"/>
                  <a:pt x="5563085" y="3663994"/>
                  <a:pt x="5566000" y="3497532"/>
                </a:cubicBezTo>
                <a:cubicBezTo>
                  <a:pt x="5568914" y="3331070"/>
                  <a:pt x="5570372" y="3174107"/>
                  <a:pt x="5570372" y="3026644"/>
                </a:cubicBezTo>
                <a:cubicBezTo>
                  <a:pt x="5570372" y="2949410"/>
                  <a:pt x="5568914" y="2868468"/>
                  <a:pt x="5566000" y="2783818"/>
                </a:cubicBezTo>
                <a:cubicBezTo>
                  <a:pt x="5563085" y="2699168"/>
                  <a:pt x="5561627" y="2607443"/>
                  <a:pt x="5561627" y="2508647"/>
                </a:cubicBezTo>
                <a:cubicBezTo>
                  <a:pt x="5561627" y="2467992"/>
                  <a:pt x="5563609" y="2414543"/>
                  <a:pt x="5567571" y="2348297"/>
                </a:cubicBezTo>
                <a:cubicBezTo>
                  <a:pt x="5571533" y="2282050"/>
                  <a:pt x="5581028" y="2214522"/>
                  <a:pt x="5596057" y="2145712"/>
                </a:cubicBezTo>
                <a:cubicBezTo>
                  <a:pt x="5599815" y="2128509"/>
                  <a:pt x="5603925" y="2112027"/>
                  <a:pt x="5608390" y="2096264"/>
                </a:cubicBezTo>
                <a:lnTo>
                  <a:pt x="5620575" y="2058215"/>
                </a:lnTo>
                <a:lnTo>
                  <a:pt x="5622624" y="2061107"/>
                </a:lnTo>
                <a:cubicBezTo>
                  <a:pt x="5664705" y="2040231"/>
                  <a:pt x="5702948" y="2022880"/>
                  <a:pt x="5737354" y="2009054"/>
                </a:cubicBezTo>
                <a:cubicBezTo>
                  <a:pt x="5771761" y="1995228"/>
                  <a:pt x="5806976" y="1982478"/>
                  <a:pt x="5842999" y="1970803"/>
                </a:cubicBezTo>
                <a:lnTo>
                  <a:pt x="5894811" y="1955100"/>
                </a:lnTo>
                <a:lnTo>
                  <a:pt x="5915779" y="1969563"/>
                </a:lnTo>
                <a:cubicBezTo>
                  <a:pt x="5926746" y="1977766"/>
                  <a:pt x="5937697" y="1986598"/>
                  <a:pt x="5948633" y="1996058"/>
                </a:cubicBezTo>
                <a:lnTo>
                  <a:pt x="5972387" y="2018001"/>
                </a:lnTo>
                <a:lnTo>
                  <a:pt x="5971426" y="2060215"/>
                </a:lnTo>
                <a:cubicBezTo>
                  <a:pt x="5971426" y="2189731"/>
                  <a:pt x="5979395" y="2331631"/>
                  <a:pt x="5995335" y="2485916"/>
                </a:cubicBezTo>
                <a:cubicBezTo>
                  <a:pt x="6011274" y="2640200"/>
                  <a:pt x="6037188" y="2790857"/>
                  <a:pt x="6073075" y="2937885"/>
                </a:cubicBezTo>
                <a:cubicBezTo>
                  <a:pt x="6108961" y="3084912"/>
                  <a:pt x="6155811" y="3225417"/>
                  <a:pt x="6213626" y="3359397"/>
                </a:cubicBezTo>
                <a:cubicBezTo>
                  <a:pt x="6271441" y="3493378"/>
                  <a:pt x="6340539" y="3602189"/>
                  <a:pt x="6420920" y="3685832"/>
                </a:cubicBezTo>
                <a:cubicBezTo>
                  <a:pt x="6478575" y="3746676"/>
                  <a:pt x="6537289" y="3805632"/>
                  <a:pt x="6597062" y="3862698"/>
                </a:cubicBezTo>
                <a:cubicBezTo>
                  <a:pt x="6656835" y="3919765"/>
                  <a:pt x="6721618" y="3971407"/>
                  <a:pt x="6791410" y="4017623"/>
                </a:cubicBezTo>
                <a:cubicBezTo>
                  <a:pt x="6861203" y="4063840"/>
                  <a:pt x="6938213" y="4101290"/>
                  <a:pt x="7022442" y="4129972"/>
                </a:cubicBezTo>
                <a:cubicBezTo>
                  <a:pt x="7106671" y="4158655"/>
                  <a:pt x="7201636" y="4172995"/>
                  <a:pt x="7307338" y="4172995"/>
                </a:cubicBezTo>
                <a:cubicBezTo>
                  <a:pt x="7484676" y="4172995"/>
                  <a:pt x="7635168" y="4132867"/>
                  <a:pt x="7758812" y="4052612"/>
                </a:cubicBezTo>
                <a:cubicBezTo>
                  <a:pt x="7882457" y="3972357"/>
                  <a:pt x="7984094" y="3872266"/>
                  <a:pt x="8063723" y="3752342"/>
                </a:cubicBezTo>
                <a:cubicBezTo>
                  <a:pt x="8143352" y="3632416"/>
                  <a:pt x="8206097" y="3500428"/>
                  <a:pt x="8251957" y="3356375"/>
                </a:cubicBezTo>
                <a:cubicBezTo>
                  <a:pt x="8297817" y="3212323"/>
                  <a:pt x="8331392" y="3076878"/>
                  <a:pt x="8352684" y="2950039"/>
                </a:cubicBezTo>
                <a:cubicBezTo>
                  <a:pt x="8373974" y="2823202"/>
                  <a:pt x="8387659" y="2707031"/>
                  <a:pt x="8393739" y="2601526"/>
                </a:cubicBezTo>
                <a:cubicBezTo>
                  <a:pt x="8399819" y="2496022"/>
                  <a:pt x="8402859" y="2427636"/>
                  <a:pt x="8402859" y="2396367"/>
                </a:cubicBezTo>
                <a:cubicBezTo>
                  <a:pt x="8402859" y="2246477"/>
                  <a:pt x="8395686" y="2138822"/>
                  <a:pt x="8381340" y="2073400"/>
                </a:cubicBezTo>
                <a:lnTo>
                  <a:pt x="8400463" y="2045476"/>
                </a:lnTo>
                <a:lnTo>
                  <a:pt x="8414061" y="2062825"/>
                </a:lnTo>
                <a:cubicBezTo>
                  <a:pt x="8438859" y="2034715"/>
                  <a:pt x="8465540" y="2009112"/>
                  <a:pt x="8494106" y="1986014"/>
                </a:cubicBezTo>
                <a:lnTo>
                  <a:pt x="8544912" y="1951660"/>
                </a:lnTo>
                <a:lnTo>
                  <a:pt x="8565305" y="1971112"/>
                </a:lnTo>
                <a:cubicBezTo>
                  <a:pt x="8581768" y="1991645"/>
                  <a:pt x="8598869" y="2022445"/>
                  <a:pt x="8616607" y="2063511"/>
                </a:cubicBezTo>
                <a:cubicBezTo>
                  <a:pt x="8682551" y="2030091"/>
                  <a:pt x="8733318" y="1997700"/>
                  <a:pt x="8768909" y="1966340"/>
                </a:cubicBezTo>
                <a:lnTo>
                  <a:pt x="8845276" y="1900744"/>
                </a:lnTo>
                <a:lnTo>
                  <a:pt x="8961139" y="1971456"/>
                </a:lnTo>
                <a:cubicBezTo>
                  <a:pt x="9002286" y="2005998"/>
                  <a:pt x="9035736" y="2048449"/>
                  <a:pt x="9061490" y="2098808"/>
                </a:cubicBezTo>
                <a:cubicBezTo>
                  <a:pt x="9087243" y="2149169"/>
                  <a:pt x="9106393" y="2212096"/>
                  <a:pt x="9118940" y="2287589"/>
                </a:cubicBezTo>
                <a:cubicBezTo>
                  <a:pt x="9131486" y="2363083"/>
                  <a:pt x="9137760" y="2451328"/>
                  <a:pt x="9137760" y="2552323"/>
                </a:cubicBezTo>
                <a:cubicBezTo>
                  <a:pt x="9137760" y="2631662"/>
                  <a:pt x="9132181" y="2709206"/>
                  <a:pt x="9121023" y="2784951"/>
                </a:cubicBezTo>
                <a:cubicBezTo>
                  <a:pt x="9109866" y="2860697"/>
                  <a:pt x="9096272" y="2914639"/>
                  <a:pt x="9080241" y="2946778"/>
                </a:cubicBezTo>
                <a:cubicBezTo>
                  <a:pt x="9008468" y="2946778"/>
                  <a:pt x="8938231" y="2965641"/>
                  <a:pt x="8869532" y="3003364"/>
                </a:cubicBezTo>
                <a:cubicBezTo>
                  <a:pt x="8800833" y="3041088"/>
                  <a:pt x="8742039" y="3089971"/>
                  <a:pt x="8693150" y="3150014"/>
                </a:cubicBezTo>
                <a:cubicBezTo>
                  <a:pt x="8644262" y="3210057"/>
                  <a:pt x="8607772" y="3276452"/>
                  <a:pt x="8583680" y="3349199"/>
                </a:cubicBezTo>
                <a:cubicBezTo>
                  <a:pt x="8559589" y="3421947"/>
                  <a:pt x="8547543" y="3494831"/>
                  <a:pt x="8547543" y="3567853"/>
                </a:cubicBezTo>
                <a:cubicBezTo>
                  <a:pt x="8547543" y="3595688"/>
                  <a:pt x="8551528" y="3627197"/>
                  <a:pt x="8559498" y="3662381"/>
                </a:cubicBezTo>
                <a:cubicBezTo>
                  <a:pt x="8567467" y="3697563"/>
                  <a:pt x="8583100" y="3732701"/>
                  <a:pt x="8606394" y="3767793"/>
                </a:cubicBezTo>
                <a:cubicBezTo>
                  <a:pt x="8629689" y="3802884"/>
                  <a:pt x="8663116" y="3833044"/>
                  <a:pt x="8706676" y="3858269"/>
                </a:cubicBezTo>
                <a:cubicBezTo>
                  <a:pt x="8750237" y="3883494"/>
                  <a:pt x="8806810" y="3896108"/>
                  <a:pt x="8876397" y="3896108"/>
                </a:cubicBezTo>
                <a:cubicBezTo>
                  <a:pt x="8962744" y="3892857"/>
                  <a:pt x="9035565" y="3870069"/>
                  <a:pt x="9094860" y="3827744"/>
                </a:cubicBezTo>
                <a:cubicBezTo>
                  <a:pt x="9154155" y="3785419"/>
                  <a:pt x="9203886" y="3735562"/>
                  <a:pt x="9244053" y="3678175"/>
                </a:cubicBezTo>
                <a:cubicBezTo>
                  <a:pt x="9284221" y="3620787"/>
                  <a:pt x="9314700" y="3562256"/>
                  <a:pt x="9335489" y="3502580"/>
                </a:cubicBezTo>
                <a:cubicBezTo>
                  <a:pt x="9356279" y="3442903"/>
                  <a:pt x="9368791" y="3403062"/>
                  <a:pt x="9373027" y="3383054"/>
                </a:cubicBezTo>
                <a:cubicBezTo>
                  <a:pt x="9388830" y="3383054"/>
                  <a:pt x="9420401" y="3393619"/>
                  <a:pt x="9467742" y="3414747"/>
                </a:cubicBezTo>
                <a:cubicBezTo>
                  <a:pt x="9515082" y="3435876"/>
                  <a:pt x="9561785" y="3462772"/>
                  <a:pt x="9607849" y="3495437"/>
                </a:cubicBezTo>
                <a:cubicBezTo>
                  <a:pt x="9653914" y="3528103"/>
                  <a:pt x="9696279" y="3564556"/>
                  <a:pt x="9734944" y="3604798"/>
                </a:cubicBezTo>
                <a:cubicBezTo>
                  <a:pt x="9773609" y="3645041"/>
                  <a:pt x="9802391" y="3680567"/>
                  <a:pt x="9821291" y="3711379"/>
                </a:cubicBezTo>
                <a:cubicBezTo>
                  <a:pt x="9843742" y="3798821"/>
                  <a:pt x="9870954" y="3879169"/>
                  <a:pt x="9902924" y="3952419"/>
                </a:cubicBezTo>
                <a:cubicBezTo>
                  <a:pt x="9929839" y="4015919"/>
                  <a:pt x="9963016" y="4075881"/>
                  <a:pt x="10002454" y="4132306"/>
                </a:cubicBezTo>
                <a:cubicBezTo>
                  <a:pt x="10041894" y="4188733"/>
                  <a:pt x="10089370" y="4216946"/>
                  <a:pt x="10144885" y="4216946"/>
                </a:cubicBezTo>
                <a:cubicBezTo>
                  <a:pt x="10191292" y="4216946"/>
                  <a:pt x="10241639" y="4188858"/>
                  <a:pt x="10295924" y="4132684"/>
                </a:cubicBezTo>
                <a:cubicBezTo>
                  <a:pt x="10350209" y="4076511"/>
                  <a:pt x="10377351" y="3985199"/>
                  <a:pt x="10377351" y="3858750"/>
                </a:cubicBezTo>
                <a:cubicBezTo>
                  <a:pt x="10377351" y="3795159"/>
                  <a:pt x="10370589" y="3730172"/>
                  <a:pt x="10357063" y="3663788"/>
                </a:cubicBezTo>
                <a:cubicBezTo>
                  <a:pt x="10343537" y="3597405"/>
                  <a:pt x="10328508" y="3544802"/>
                  <a:pt x="10311977" y="3505979"/>
                </a:cubicBezTo>
                <a:cubicBezTo>
                  <a:pt x="10300683" y="3335990"/>
                  <a:pt x="10291609" y="3166919"/>
                  <a:pt x="10284754" y="2998763"/>
                </a:cubicBezTo>
                <a:cubicBezTo>
                  <a:pt x="10277900" y="2830607"/>
                  <a:pt x="10274474" y="2642376"/>
                  <a:pt x="10274474" y="2434068"/>
                </a:cubicBezTo>
                <a:cubicBezTo>
                  <a:pt x="10274474" y="2242701"/>
                  <a:pt x="10293714" y="2109636"/>
                  <a:pt x="10332197" y="2034875"/>
                </a:cubicBezTo>
                <a:cubicBezTo>
                  <a:pt x="10370679" y="1960113"/>
                  <a:pt x="10422643" y="1922732"/>
                  <a:pt x="10488085" y="1922732"/>
                </a:cubicBezTo>
                <a:cubicBezTo>
                  <a:pt x="10528981" y="1922732"/>
                  <a:pt x="10571710" y="1933766"/>
                  <a:pt x="10616273" y="1955833"/>
                </a:cubicBezTo>
                <a:cubicBezTo>
                  <a:pt x="10660835" y="1977900"/>
                  <a:pt x="10704772" y="2013563"/>
                  <a:pt x="10748081" y="2062825"/>
                </a:cubicBezTo>
                <a:cubicBezTo>
                  <a:pt x="10815117" y="1976938"/>
                  <a:pt x="10864155" y="1910269"/>
                  <a:pt x="10895192" y="1862815"/>
                </a:cubicBezTo>
                <a:cubicBezTo>
                  <a:pt x="10926228" y="1815362"/>
                  <a:pt x="10946619" y="1778405"/>
                  <a:pt x="10956365" y="1751944"/>
                </a:cubicBezTo>
                <a:cubicBezTo>
                  <a:pt x="10941382" y="1721133"/>
                  <a:pt x="10923233" y="1693503"/>
                  <a:pt x="10901920" y="1669055"/>
                </a:cubicBezTo>
                <a:cubicBezTo>
                  <a:pt x="10880606" y="1644608"/>
                  <a:pt x="10852735" y="1621385"/>
                  <a:pt x="10818306" y="1599388"/>
                </a:cubicBezTo>
                <a:cubicBezTo>
                  <a:pt x="10783876" y="1577389"/>
                  <a:pt x="10744346" y="1558389"/>
                  <a:pt x="10699716" y="1542390"/>
                </a:cubicBezTo>
                <a:cubicBezTo>
                  <a:pt x="10655085" y="1526389"/>
                  <a:pt x="10606151" y="1518389"/>
                  <a:pt x="10552914" y="1518389"/>
                </a:cubicBezTo>
                <a:cubicBezTo>
                  <a:pt x="10504184" y="1521913"/>
                  <a:pt x="10456775" y="1529879"/>
                  <a:pt x="10410687" y="1542286"/>
                </a:cubicBezTo>
                <a:cubicBezTo>
                  <a:pt x="10364600" y="1554693"/>
                  <a:pt x="10318797" y="1572799"/>
                  <a:pt x="10273278" y="1596606"/>
                </a:cubicBezTo>
                <a:cubicBezTo>
                  <a:pt x="10227759" y="1620413"/>
                  <a:pt x="10186977" y="1652105"/>
                  <a:pt x="10150931" y="1691683"/>
                </a:cubicBezTo>
                <a:cubicBezTo>
                  <a:pt x="10132908" y="1711473"/>
                  <a:pt x="10121582" y="1730766"/>
                  <a:pt x="10116954" y="1749566"/>
                </a:cubicBezTo>
                <a:lnTo>
                  <a:pt x="10116831" y="1750343"/>
                </a:lnTo>
                <a:lnTo>
                  <a:pt x="10113724" y="1734778"/>
                </a:lnTo>
                <a:cubicBezTo>
                  <a:pt x="10096317" y="1669989"/>
                  <a:pt x="10055003" y="1619937"/>
                  <a:pt x="9989783" y="1584623"/>
                </a:cubicBezTo>
                <a:cubicBezTo>
                  <a:pt x="9902821" y="1537536"/>
                  <a:pt x="9806809" y="1513993"/>
                  <a:pt x="9701745" y="1513993"/>
                </a:cubicBezTo>
                <a:cubicBezTo>
                  <a:pt x="9586024" y="1513993"/>
                  <a:pt x="9482748" y="1544324"/>
                  <a:pt x="9391915" y="1604984"/>
                </a:cubicBezTo>
                <a:cubicBezTo>
                  <a:pt x="9323791" y="1650480"/>
                  <a:pt x="9282878" y="1708594"/>
                  <a:pt x="9269178" y="1779327"/>
                </a:cubicBezTo>
                <a:lnTo>
                  <a:pt x="9268836" y="1782040"/>
                </a:lnTo>
                <a:lnTo>
                  <a:pt x="9266870" y="1773575"/>
                </a:lnTo>
                <a:cubicBezTo>
                  <a:pt x="9258467" y="1747480"/>
                  <a:pt x="9240889" y="1722185"/>
                  <a:pt x="9214133" y="1697693"/>
                </a:cubicBezTo>
                <a:cubicBezTo>
                  <a:pt x="9160621" y="1648706"/>
                  <a:pt x="9100325" y="1610410"/>
                  <a:pt x="9033242" y="1582803"/>
                </a:cubicBezTo>
                <a:cubicBezTo>
                  <a:pt x="8966160" y="1555197"/>
                  <a:pt x="8897734" y="1536826"/>
                  <a:pt x="8827964" y="1527693"/>
                </a:cubicBezTo>
                <a:cubicBezTo>
                  <a:pt x="8758195" y="1518559"/>
                  <a:pt x="8700198" y="1513993"/>
                  <a:pt x="8653973" y="1513993"/>
                </a:cubicBezTo>
                <a:lnTo>
                  <a:pt x="8634004" y="1515191"/>
                </a:lnTo>
                <a:lnTo>
                  <a:pt x="8504917" y="1500808"/>
                </a:lnTo>
                <a:cubicBezTo>
                  <a:pt x="8412194" y="1500808"/>
                  <a:pt x="8336163" y="1521650"/>
                  <a:pt x="8276823" y="1563334"/>
                </a:cubicBezTo>
                <a:cubicBezTo>
                  <a:pt x="8217482" y="1605018"/>
                  <a:pt x="8180388" y="1651590"/>
                  <a:pt x="8165542" y="1703049"/>
                </a:cubicBezTo>
                <a:cubicBezTo>
                  <a:pt x="8151424" y="1646371"/>
                  <a:pt x="8099063" y="1588972"/>
                  <a:pt x="8008458" y="1530852"/>
                </a:cubicBezTo>
                <a:cubicBezTo>
                  <a:pt x="7917854" y="1472733"/>
                  <a:pt x="7819610" y="1443672"/>
                  <a:pt x="7713726" y="1443672"/>
                </a:cubicBezTo>
                <a:cubicBezTo>
                  <a:pt x="7611075" y="1443672"/>
                  <a:pt x="7515212" y="1466483"/>
                  <a:pt x="7426133" y="1512105"/>
                </a:cubicBezTo>
                <a:cubicBezTo>
                  <a:pt x="7337053" y="1557726"/>
                  <a:pt x="7290123" y="1604160"/>
                  <a:pt x="7285341" y="1651407"/>
                </a:cubicBezTo>
                <a:cubicBezTo>
                  <a:pt x="7278920" y="1599490"/>
                  <a:pt x="7243249" y="1555552"/>
                  <a:pt x="7178330" y="1519590"/>
                </a:cubicBezTo>
                <a:cubicBezTo>
                  <a:pt x="7113411" y="1483628"/>
                  <a:pt x="7041376" y="1465648"/>
                  <a:pt x="6962225" y="1465648"/>
                </a:cubicBezTo>
                <a:cubicBezTo>
                  <a:pt x="6878748" y="1465648"/>
                  <a:pt x="6798093" y="1482896"/>
                  <a:pt x="6720264" y="1517392"/>
                </a:cubicBezTo>
                <a:cubicBezTo>
                  <a:pt x="6642433" y="1551888"/>
                  <a:pt x="6573039" y="1604412"/>
                  <a:pt x="6512082" y="1674961"/>
                </a:cubicBezTo>
                <a:cubicBezTo>
                  <a:pt x="6451125" y="1745511"/>
                  <a:pt x="6402828" y="1833882"/>
                  <a:pt x="6367192" y="1940072"/>
                </a:cubicBezTo>
                <a:cubicBezTo>
                  <a:pt x="6331556" y="2046262"/>
                  <a:pt x="6313738" y="2171991"/>
                  <a:pt x="6313738" y="2317256"/>
                </a:cubicBezTo>
                <a:cubicBezTo>
                  <a:pt x="6313738" y="2378101"/>
                  <a:pt x="6324053" y="2433039"/>
                  <a:pt x="6344684" y="2482070"/>
                </a:cubicBezTo>
                <a:cubicBezTo>
                  <a:pt x="6365314" y="2531102"/>
                  <a:pt x="6409602" y="2555619"/>
                  <a:pt x="6477550" y="2555619"/>
                </a:cubicBezTo>
                <a:cubicBezTo>
                  <a:pt x="6527919" y="2555619"/>
                  <a:pt x="6569282" y="2536745"/>
                  <a:pt x="6601639" y="2498998"/>
                </a:cubicBezTo>
                <a:cubicBezTo>
                  <a:pt x="6633996" y="2461251"/>
                  <a:pt x="6664407" y="2417221"/>
                  <a:pt x="6692870" y="2366907"/>
                </a:cubicBezTo>
                <a:cubicBezTo>
                  <a:pt x="6728848" y="2300202"/>
                  <a:pt x="6751311" y="2229367"/>
                  <a:pt x="6760260" y="2154399"/>
                </a:cubicBezTo>
                <a:cubicBezTo>
                  <a:pt x="6769209" y="2079432"/>
                  <a:pt x="6778932" y="2014822"/>
                  <a:pt x="6789430" y="1960571"/>
                </a:cubicBezTo>
                <a:cubicBezTo>
                  <a:pt x="6799927" y="1906320"/>
                  <a:pt x="6816276" y="1865207"/>
                  <a:pt x="6838477" y="1837235"/>
                </a:cubicBezTo>
                <a:cubicBezTo>
                  <a:pt x="6860679" y="1809262"/>
                  <a:pt x="6904774" y="1795276"/>
                  <a:pt x="6970764" y="1795276"/>
                </a:cubicBezTo>
                <a:cubicBezTo>
                  <a:pt x="7006969" y="1795276"/>
                  <a:pt x="7036605" y="1806355"/>
                  <a:pt x="7059672" y="1828513"/>
                </a:cubicBezTo>
                <a:cubicBezTo>
                  <a:pt x="7082739" y="1850672"/>
                  <a:pt x="7094272" y="1876721"/>
                  <a:pt x="7094272" y="1906663"/>
                </a:cubicBezTo>
                <a:cubicBezTo>
                  <a:pt x="7094272" y="1936467"/>
                  <a:pt x="7084253" y="1965928"/>
                  <a:pt x="7064215" y="1995045"/>
                </a:cubicBezTo>
                <a:cubicBezTo>
                  <a:pt x="7036662" y="2040781"/>
                  <a:pt x="7010271" y="2085178"/>
                  <a:pt x="6985041" y="2128235"/>
                </a:cubicBezTo>
                <a:cubicBezTo>
                  <a:pt x="6959811" y="2171293"/>
                  <a:pt x="6936403" y="2219626"/>
                  <a:pt x="6914816" y="2273237"/>
                </a:cubicBezTo>
                <a:cubicBezTo>
                  <a:pt x="6893230" y="2326847"/>
                  <a:pt x="6872724" y="2391274"/>
                  <a:pt x="6853301" y="2466516"/>
                </a:cubicBezTo>
                <a:cubicBezTo>
                  <a:pt x="6833878" y="2541758"/>
                  <a:pt x="6817016" y="2630861"/>
                  <a:pt x="6802716" y="2733825"/>
                </a:cubicBezTo>
                <a:cubicBezTo>
                  <a:pt x="6802716" y="2740096"/>
                  <a:pt x="6801987" y="2746838"/>
                  <a:pt x="6800530" y="2754048"/>
                </a:cubicBezTo>
                <a:cubicBezTo>
                  <a:pt x="6799073" y="2761259"/>
                  <a:pt x="6798344" y="2770541"/>
                  <a:pt x="6798344" y="2781895"/>
                </a:cubicBezTo>
                <a:cubicBezTo>
                  <a:pt x="6798344" y="2839854"/>
                  <a:pt x="6807418" y="2897734"/>
                  <a:pt x="6825566" y="2955533"/>
                </a:cubicBezTo>
                <a:cubicBezTo>
                  <a:pt x="6843715" y="3013333"/>
                  <a:pt x="6869206" y="3065810"/>
                  <a:pt x="6902042" y="3112966"/>
                </a:cubicBezTo>
                <a:cubicBezTo>
                  <a:pt x="6934877" y="3160120"/>
                  <a:pt x="6972802" y="3199504"/>
                  <a:pt x="7015816" y="3231117"/>
                </a:cubicBezTo>
                <a:cubicBezTo>
                  <a:pt x="7058830" y="3262729"/>
                  <a:pt x="7105270" y="3278535"/>
                  <a:pt x="7155138" y="3278535"/>
                </a:cubicBezTo>
                <a:cubicBezTo>
                  <a:pt x="7210106" y="3278535"/>
                  <a:pt x="7262035" y="3261333"/>
                  <a:pt x="7310924" y="3226928"/>
                </a:cubicBezTo>
                <a:cubicBezTo>
                  <a:pt x="7359812" y="3192522"/>
                  <a:pt x="7402724" y="3147473"/>
                  <a:pt x="7439658" y="3091780"/>
                </a:cubicBezTo>
                <a:cubicBezTo>
                  <a:pt x="7476592" y="3036086"/>
                  <a:pt x="7505727" y="2972988"/>
                  <a:pt x="7527064" y="2902484"/>
                </a:cubicBezTo>
                <a:cubicBezTo>
                  <a:pt x="7548400" y="2831980"/>
                  <a:pt x="7559068" y="2758729"/>
                  <a:pt x="7559068" y="2682731"/>
                </a:cubicBezTo>
                <a:cubicBezTo>
                  <a:pt x="7559068" y="2535680"/>
                  <a:pt x="7547397" y="2403543"/>
                  <a:pt x="7524058" y="2286319"/>
                </a:cubicBezTo>
                <a:cubicBezTo>
                  <a:pt x="7500718" y="2169095"/>
                  <a:pt x="7473791" y="2063076"/>
                  <a:pt x="7443279" y="1968262"/>
                </a:cubicBezTo>
                <a:cubicBezTo>
                  <a:pt x="7444827" y="1953291"/>
                  <a:pt x="7453787" y="1935231"/>
                  <a:pt x="7470160" y="1914080"/>
                </a:cubicBezTo>
                <a:cubicBezTo>
                  <a:pt x="7486531" y="1892929"/>
                  <a:pt x="7506114" y="1873437"/>
                  <a:pt x="7528908" y="1855605"/>
                </a:cubicBezTo>
                <a:cubicBezTo>
                  <a:pt x="7551701" y="1837773"/>
                  <a:pt x="7575269" y="1823993"/>
                  <a:pt x="7599611" y="1814264"/>
                </a:cubicBezTo>
                <a:cubicBezTo>
                  <a:pt x="7617867" y="1806967"/>
                  <a:pt x="7633248" y="1802407"/>
                  <a:pt x="7645754" y="1800583"/>
                </a:cubicBezTo>
                <a:lnTo>
                  <a:pt x="7650306" y="1800224"/>
                </a:lnTo>
                <a:lnTo>
                  <a:pt x="7649410" y="1801869"/>
                </a:lnTo>
                <a:cubicBezTo>
                  <a:pt x="7650845" y="1803333"/>
                  <a:pt x="7659145" y="1804066"/>
                  <a:pt x="7674311" y="1804066"/>
                </a:cubicBezTo>
                <a:cubicBezTo>
                  <a:pt x="7742623" y="1816702"/>
                  <a:pt x="7798581" y="1838402"/>
                  <a:pt x="7842188" y="1869168"/>
                </a:cubicBezTo>
                <a:cubicBezTo>
                  <a:pt x="7885793" y="1899933"/>
                  <a:pt x="7920496" y="1937245"/>
                  <a:pt x="7946295" y="1981104"/>
                </a:cubicBezTo>
                <a:cubicBezTo>
                  <a:pt x="7972094" y="2024963"/>
                  <a:pt x="7989786" y="2075644"/>
                  <a:pt x="7999373" y="2133145"/>
                </a:cubicBezTo>
                <a:cubicBezTo>
                  <a:pt x="8008960" y="2190647"/>
                  <a:pt x="8013753" y="2248447"/>
                  <a:pt x="8013753" y="2306544"/>
                </a:cubicBezTo>
                <a:cubicBezTo>
                  <a:pt x="8013753" y="2440775"/>
                  <a:pt x="8002356" y="2593607"/>
                  <a:pt x="7979563" y="2765036"/>
                </a:cubicBezTo>
                <a:cubicBezTo>
                  <a:pt x="7956769" y="2936465"/>
                  <a:pt x="7916853" y="3096793"/>
                  <a:pt x="7859812" y="3246018"/>
                </a:cubicBezTo>
                <a:cubicBezTo>
                  <a:pt x="7802771" y="3395244"/>
                  <a:pt x="7727389" y="3518191"/>
                  <a:pt x="7633665" y="3614859"/>
                </a:cubicBezTo>
                <a:cubicBezTo>
                  <a:pt x="7539940" y="3711527"/>
                  <a:pt x="7422329" y="3759861"/>
                  <a:pt x="7280833" y="3759861"/>
                </a:cubicBezTo>
                <a:cubicBezTo>
                  <a:pt x="7202137" y="3759861"/>
                  <a:pt x="7131616" y="3749205"/>
                  <a:pt x="7069270" y="3727894"/>
                </a:cubicBezTo>
                <a:cubicBezTo>
                  <a:pt x="7006923" y="3706583"/>
                  <a:pt x="6950145" y="3678323"/>
                  <a:pt x="6898933" y="3643118"/>
                </a:cubicBezTo>
                <a:cubicBezTo>
                  <a:pt x="6847722" y="3607912"/>
                  <a:pt x="6797205" y="3565289"/>
                  <a:pt x="6747383" y="3515249"/>
                </a:cubicBezTo>
                <a:cubicBezTo>
                  <a:pt x="6697561" y="3465210"/>
                  <a:pt x="6652703" y="3418902"/>
                  <a:pt x="6612809" y="3376324"/>
                </a:cubicBezTo>
                <a:cubicBezTo>
                  <a:pt x="6536891" y="3294650"/>
                  <a:pt x="6474556" y="3197856"/>
                  <a:pt x="6425804" y="3085943"/>
                </a:cubicBezTo>
                <a:cubicBezTo>
                  <a:pt x="6377051" y="2974029"/>
                  <a:pt x="6339287" y="2852926"/>
                  <a:pt x="6312508" y="2722631"/>
                </a:cubicBezTo>
                <a:cubicBezTo>
                  <a:pt x="6285730" y="2592336"/>
                  <a:pt x="6268196" y="2457795"/>
                  <a:pt x="6259908" y="2319007"/>
                </a:cubicBezTo>
                <a:cubicBezTo>
                  <a:pt x="6251620" y="2180221"/>
                  <a:pt x="6247476" y="2038698"/>
                  <a:pt x="6247476" y="1894439"/>
                </a:cubicBezTo>
                <a:cubicBezTo>
                  <a:pt x="6247476" y="1745328"/>
                  <a:pt x="6249661" y="1611188"/>
                  <a:pt x="6254033" y="1492018"/>
                </a:cubicBezTo>
                <a:cubicBezTo>
                  <a:pt x="6258405" y="1372849"/>
                  <a:pt x="6260591" y="1269930"/>
                  <a:pt x="6260591" y="1183266"/>
                </a:cubicBezTo>
                <a:cubicBezTo>
                  <a:pt x="6260591" y="1091016"/>
                  <a:pt x="6271419" y="1004065"/>
                  <a:pt x="6293073" y="922413"/>
                </a:cubicBezTo>
                <a:cubicBezTo>
                  <a:pt x="6314728" y="840761"/>
                  <a:pt x="6343647" y="768243"/>
                  <a:pt x="6379830" y="704858"/>
                </a:cubicBezTo>
                <a:cubicBezTo>
                  <a:pt x="6416012" y="641473"/>
                  <a:pt x="6458093" y="592007"/>
                  <a:pt x="6506071" y="556457"/>
                </a:cubicBezTo>
                <a:cubicBezTo>
                  <a:pt x="6554048" y="520907"/>
                  <a:pt x="6603313" y="503132"/>
                  <a:pt x="6653864" y="503132"/>
                </a:cubicBezTo>
                <a:cubicBezTo>
                  <a:pt x="6698267" y="503132"/>
                  <a:pt x="6744981" y="514806"/>
                  <a:pt x="6794006" y="538155"/>
                </a:cubicBezTo>
                <a:cubicBezTo>
                  <a:pt x="6843032" y="561504"/>
                  <a:pt x="6889871" y="593620"/>
                  <a:pt x="6934524" y="634504"/>
                </a:cubicBezTo>
                <a:cubicBezTo>
                  <a:pt x="6979177" y="675386"/>
                  <a:pt x="7018924" y="724155"/>
                  <a:pt x="7053763" y="780810"/>
                </a:cubicBezTo>
                <a:cubicBezTo>
                  <a:pt x="7088602" y="837465"/>
                  <a:pt x="7122576" y="908735"/>
                  <a:pt x="7155685" y="994622"/>
                </a:cubicBezTo>
                <a:lnTo>
                  <a:pt x="7284658" y="894498"/>
                </a:lnTo>
                <a:cubicBezTo>
                  <a:pt x="7254373" y="758709"/>
                  <a:pt x="7211223" y="652003"/>
                  <a:pt x="7155207" y="574380"/>
                </a:cubicBezTo>
                <a:cubicBezTo>
                  <a:pt x="7099190" y="496758"/>
                  <a:pt x="7040670" y="436657"/>
                  <a:pt x="6979644" y="394081"/>
                </a:cubicBezTo>
                <a:cubicBezTo>
                  <a:pt x="6918619" y="351503"/>
                  <a:pt x="6860599" y="322408"/>
                  <a:pt x="6805585" y="306798"/>
                </a:cubicBezTo>
                <a:cubicBezTo>
                  <a:pt x="6750571" y="291186"/>
                  <a:pt x="6709949" y="283381"/>
                  <a:pt x="6683716" y="283381"/>
                </a:cubicBezTo>
                <a:close/>
                <a:moveTo>
                  <a:pt x="889669" y="71496"/>
                </a:moveTo>
                <a:lnTo>
                  <a:pt x="733365" y="466602"/>
                </a:lnTo>
                <a:lnTo>
                  <a:pt x="182106" y="303443"/>
                </a:lnTo>
                <a:lnTo>
                  <a:pt x="538452" y="632973"/>
                </a:lnTo>
                <a:lnTo>
                  <a:pt x="7348" y="824621"/>
                </a:lnTo>
                <a:lnTo>
                  <a:pt x="608016" y="840433"/>
                </a:lnTo>
                <a:lnTo>
                  <a:pt x="497004" y="1242576"/>
                </a:lnTo>
                <a:lnTo>
                  <a:pt x="889669" y="932762"/>
                </a:lnTo>
                <a:lnTo>
                  <a:pt x="1282333" y="1242576"/>
                </a:lnTo>
                <a:lnTo>
                  <a:pt x="1171321" y="840433"/>
                </a:lnTo>
                <a:lnTo>
                  <a:pt x="1771990" y="824621"/>
                </a:lnTo>
                <a:lnTo>
                  <a:pt x="1240886" y="632973"/>
                </a:lnTo>
                <a:lnTo>
                  <a:pt x="1597231" y="303443"/>
                </a:lnTo>
                <a:lnTo>
                  <a:pt x="1045973" y="466602"/>
                </a:lnTo>
                <a:close/>
                <a:moveTo>
                  <a:pt x="10346489" y="47432"/>
                </a:moveTo>
                <a:lnTo>
                  <a:pt x="10190185" y="442538"/>
                </a:lnTo>
                <a:lnTo>
                  <a:pt x="9638926" y="279379"/>
                </a:lnTo>
                <a:lnTo>
                  <a:pt x="9995272" y="608909"/>
                </a:lnTo>
                <a:lnTo>
                  <a:pt x="9464168" y="800557"/>
                </a:lnTo>
                <a:lnTo>
                  <a:pt x="10064836" y="816369"/>
                </a:lnTo>
                <a:lnTo>
                  <a:pt x="9953824" y="1218512"/>
                </a:lnTo>
                <a:lnTo>
                  <a:pt x="10346489" y="908698"/>
                </a:lnTo>
                <a:lnTo>
                  <a:pt x="10739154" y="1218512"/>
                </a:lnTo>
                <a:lnTo>
                  <a:pt x="10628142" y="816369"/>
                </a:lnTo>
                <a:lnTo>
                  <a:pt x="11228810" y="800557"/>
                </a:lnTo>
                <a:lnTo>
                  <a:pt x="10697706" y="608909"/>
                </a:lnTo>
                <a:lnTo>
                  <a:pt x="11054052" y="279379"/>
                </a:lnTo>
                <a:lnTo>
                  <a:pt x="10502793" y="442538"/>
                </a:lnTo>
                <a:close/>
                <a:moveTo>
                  <a:pt x="0" y="0"/>
                </a:moveTo>
                <a:lnTo>
                  <a:pt x="11404600" y="0"/>
                </a:lnTo>
                <a:lnTo>
                  <a:pt x="11404600" y="6102634"/>
                </a:lnTo>
                <a:lnTo>
                  <a:pt x="0" y="610263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6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43" y="517539"/>
            <a:ext cx="2609314" cy="2597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4746" y="499849"/>
            <a:ext cx="3002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9809" y="3428999"/>
            <a:ext cx="4640239" cy="26851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 আহমাদ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চারিয়াকান্দা উচ্চ বিদ্যালয়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ধোবাউড়া, ময়মনসিংহ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০১৮৩৪২২৯১৮৫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4268" y="3429000"/>
            <a:ext cx="4640239" cy="26169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IN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endParaRPr lang="bn-IN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২০/০২/২০২২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64" y="929130"/>
            <a:ext cx="1727475" cy="2189381"/>
          </a:xfrm>
          <a:prstGeom prst="rect">
            <a:avLst/>
          </a:prstGeom>
        </p:spPr>
      </p:pic>
      <p:sp>
        <p:nvSpPr>
          <p:cNvPr id="16" name="32-Point Star 15"/>
          <p:cNvSpPr/>
          <p:nvPr/>
        </p:nvSpPr>
        <p:spPr>
          <a:xfrm>
            <a:off x="5809397" y="1555846"/>
            <a:ext cx="573206" cy="4940490"/>
          </a:xfrm>
          <a:prstGeom prst="star32">
            <a:avLst/>
          </a:prstGeom>
          <a:solidFill>
            <a:srgbClr val="FC36D6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9341" y="-514196"/>
            <a:ext cx="4508309" cy="74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91" y="1007905"/>
            <a:ext cx="6393218" cy="454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133600" y="829176"/>
            <a:ext cx="7652084" cy="4753477"/>
            <a:chOff x="3949700" y="713874"/>
            <a:chExt cx="7616658" cy="5375957"/>
          </a:xfrm>
        </p:grpSpPr>
        <p:grpSp>
          <p:nvGrpSpPr>
            <p:cNvPr id="9" name="Group 8"/>
            <p:cNvGrpSpPr/>
            <p:nvPr/>
          </p:nvGrpSpPr>
          <p:grpSpPr>
            <a:xfrm>
              <a:off x="3949700" y="818581"/>
              <a:ext cx="7588154" cy="5220837"/>
              <a:chOff x="3248147" y="856397"/>
              <a:chExt cx="6754679" cy="516226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16200000">
                <a:off x="6597080" y="-2385629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357349" y="87345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468806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593911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719016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844121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969226" y="85639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094330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219434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344538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469642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594746" y="85639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719850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844954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970058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095162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220266" y="85639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345370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470474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595578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720682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845786" y="85639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970890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095994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221098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346202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471306" y="85639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596410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721514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846618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971722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096826" y="85639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7221930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347034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7472138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597242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722346" y="85639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847450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972554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097658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8222762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8347866" y="85639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8472970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8598074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8723178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8848282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973386" y="85639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9098490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9223594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9348698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9473802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9598906" y="856397"/>
                <a:ext cx="13648" cy="5145206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9724010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9849114" y="856397"/>
                <a:ext cx="13648" cy="5145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>
                <a:off x="6585707" y="-2246877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>
                <a:off x="6587982" y="-2121773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6200000">
                <a:off x="6590257" y="-1996669"/>
                <a:ext cx="0" cy="6675120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>
                <a:off x="6592530" y="-1857917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>
                <a:off x="6594803" y="-1719165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>
                <a:off x="6597076" y="-1580413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>
                <a:off x="6599349" y="-1441661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>
                <a:off x="6601622" y="-1302909"/>
                <a:ext cx="0" cy="6675120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>
                <a:off x="6603895" y="-1164157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>
                <a:off x="6606168" y="-1025405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>
                <a:off x="6608441" y="-886653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>
                <a:off x="6610714" y="-747901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>
                <a:off x="6612987" y="-609149"/>
                <a:ext cx="0" cy="6675120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6200000">
                <a:off x="6615260" y="-470397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>
                <a:off x="6617533" y="-331645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6200000">
                <a:off x="6619806" y="-192893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>
                <a:off x="6622079" y="-54141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6200000">
                <a:off x="6624352" y="84611"/>
                <a:ext cx="0" cy="6675120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>
                <a:off x="6626625" y="223363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>
                <a:off x="6628898" y="362115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>
                <a:off x="6631171" y="500867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>
                <a:off x="6633444" y="639619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>
                <a:off x="6635717" y="778371"/>
                <a:ext cx="0" cy="6675120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>
                <a:off x="6637990" y="917123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>
                <a:off x="6640263" y="1055875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6200000">
                <a:off x="6642536" y="1194627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>
                <a:off x="6644809" y="1333379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>
                <a:off x="6647082" y="1472131"/>
                <a:ext cx="0" cy="6675120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200000">
                <a:off x="6649355" y="1610883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>
                <a:off x="6651628" y="1749635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>
                <a:off x="6653901" y="1888387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>
                <a:off x="6656174" y="2027139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>
                <a:off x="6658447" y="2165891"/>
                <a:ext cx="0" cy="6675120"/>
              </a:xfrm>
              <a:prstGeom prst="line">
                <a:avLst/>
              </a:prstGeom>
              <a:ln w="28575">
                <a:solidFill>
                  <a:srgbClr val="FC36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>
                <a:off x="6660720" y="2304643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>
                <a:off x="6662993" y="2443395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>
                <a:off x="6665266" y="2582147"/>
                <a:ext cx="0" cy="6675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>
              <a:off x="4459705" y="3429000"/>
              <a:ext cx="644892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563853" y="984584"/>
              <a:ext cx="40105" cy="488883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668127" y="5566611"/>
              <a:ext cx="689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Y</a:t>
              </a:r>
              <a:endPara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86463" y="3167390"/>
              <a:ext cx="689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79895" y="713874"/>
              <a:ext cx="713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76547" y="3167390"/>
              <a:ext cx="689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</a:t>
              </a:r>
              <a:endPara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30716" y="3429000"/>
              <a:ext cx="441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</a:t>
              </a:r>
              <a:endPara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7948863" y="3906252"/>
              <a:ext cx="128337" cy="12833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8630652" y="3176336"/>
              <a:ext cx="128337" cy="12833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553199" y="2799347"/>
              <a:ext cx="128337" cy="12833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8213557" y="3625515"/>
              <a:ext cx="128337" cy="12833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7098632" y="3056020"/>
              <a:ext cx="128337" cy="12833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5582654" y="2290010"/>
              <a:ext cx="3625517" cy="18929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122695" y="2229853"/>
              <a:ext cx="2470484" cy="2743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610797" y="3059668"/>
              <a:ext cx="7846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(-3, 2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20925" y="3429000"/>
              <a:ext cx="8568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(5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-2)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88904" y="2795154"/>
              <a:ext cx="8006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(-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7, 4)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762036" y="3059668"/>
              <a:ext cx="7425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(8, 1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49804" y="3902061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(3, -4) 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02037" y="374164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4805" y="5614736"/>
            <a:ext cx="54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দ্বারা কি বোঝানো  হয়েছে?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473115" y="264695"/>
            <a:ext cx="5245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6" y="1104122"/>
            <a:ext cx="7306176" cy="4649755"/>
          </a:xfrm>
          <a:prstGeom prst="rect">
            <a:avLst/>
          </a:prstGeom>
          <a:solidFill>
            <a:srgbClr val="03FDF1"/>
          </a:solidFill>
        </p:spPr>
      </p:pic>
      <p:sp>
        <p:nvSpPr>
          <p:cNvPr id="126" name="TextBox 125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9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69632" y="721895"/>
            <a:ext cx="4852736" cy="94648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9191" y="3532009"/>
            <a:ext cx="2759242" cy="1207169"/>
          </a:xfrm>
          <a:prstGeom prst="rightArrow">
            <a:avLst>
              <a:gd name="adj1" fmla="val 50000"/>
              <a:gd name="adj2" fmla="val 31915"/>
            </a:avLst>
          </a:prstGeom>
          <a:gradFill>
            <a:gsLst>
              <a:gs pos="20000">
                <a:schemeClr val="accent1">
                  <a:lumMod val="45000"/>
                  <a:lumOff val="55000"/>
                </a:schemeClr>
              </a:gs>
              <a:gs pos="5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3438546" y="3189325"/>
            <a:ext cx="7478599" cy="2125758"/>
          </a:xfrm>
          <a:prstGeom prst="plaque">
            <a:avLst>
              <a:gd name="adj" fmla="val 11765"/>
            </a:avLst>
          </a:prstGeom>
          <a:gradFill>
            <a:gsLst>
              <a:gs pos="20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লেখচিত্রের সাহায্যে সরল সহসমীকরণের সমাধান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96937" y="532263"/>
            <a:ext cx="3198125" cy="1107996"/>
          </a:xfrm>
          <a:prstGeom prst="rect">
            <a:avLst/>
          </a:prstGeom>
          <a:solidFill>
            <a:srgbClr val="FC36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049" y="2361063"/>
            <a:ext cx="45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5137" y="3319817"/>
            <a:ext cx="9141726" cy="2388358"/>
          </a:xfrm>
          <a:prstGeom prst="roundRect">
            <a:avLst/>
          </a:prstGeom>
          <a:solidFill>
            <a:srgbClr val="01F11E"/>
          </a:solidFill>
          <a:ln w="57150">
            <a:solidFill>
              <a:srgbClr val="FC36D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 কী তা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সহসমীকরণের সমাধান লেখচিত্রে দেখাতে পারবে।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লেখচিত্রের সাহায্যে সরল সহসমীকরণের সমাধান করতে পারবে।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7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Up Ribbon 1"/>
          <p:cNvSpPr/>
          <p:nvPr/>
        </p:nvSpPr>
        <p:spPr>
          <a:xfrm>
            <a:off x="3338015" y="477672"/>
            <a:ext cx="5515970" cy="1037230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সহসমীকরণ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429" y="1842447"/>
            <a:ext cx="10727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চলকের মান দ্বারা একাধিক সমীকরণ সিদ্ধ হলে, সমীকরণসমূহকে একত্রে সহসমীকরণ বলা হয় এবং চলক একঘাত বিশিষ্ট হলে সহসমীকরণকে সরল সহসমীকরণ বলা হয়।</a:t>
            </a:r>
          </a:p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এখানে-</a:t>
            </a:r>
          </a:p>
          <a:p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সমীকরণ দুইটি একত্রে বিবেচনা করলে উভয় সমীকরণ হতে প্রাপ্ত সংখ্যাযুগলের মধ্যে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উভয় সমীকরণ যুগপৎ সিদ্ধ হয়। </a:t>
            </a:r>
          </a:p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আবার, 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7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সমীকরণ দুইটি একত্রে বিবেচনা করলে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উভয় সমীকরণ যুগপৎ সিদ্ধ হয়।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8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0891" y="640080"/>
                <a:ext cx="10972800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bn-IN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(2, 3)</a:t>
                </a:r>
                <a:r>
                  <a:rPr lang="en-US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বিন্দুটি নিচের কোন সমীকরণকে সিদ্ধ করে? </a:t>
                </a:r>
                <a:endParaRPr lang="bn-IN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r>
                  <a:rPr lang="bn-IN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(¡)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……………..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¡¡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(¡)</a:t>
                </a:r>
                <a:r>
                  <a:rPr lang="bn-BD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নং থেকে পাই, </a:t>
                </a:r>
              </a:p>
              <a:p>
                <a:r>
                  <a:rPr lang="bn-BD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বাম পক্ষ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bn-BD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6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	</a:t>
                </a:r>
                <a:r>
                  <a:rPr lang="bn-BD" sz="36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          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=</a:t>
                </a:r>
                <a:r>
                  <a:rPr lang="bn-BD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</a:t>
                </a:r>
                <a:r>
                  <a:rPr lang="en-US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3.3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=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+ 9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ডান পক্ষ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অতএব, 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(2, 3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bn-IN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 দ্বারা 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(¡¡)</a:t>
                </a:r>
                <a:r>
                  <a:rPr lang="bn-BD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সমীকরণটি সিদ্ধ হয়েছে। </a:t>
                </a:r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" y="640080"/>
                <a:ext cx="10972800" cy="5447645"/>
              </a:xfrm>
              <a:prstGeom prst="rect">
                <a:avLst/>
              </a:prstGeom>
              <a:blipFill rotWithShape="0">
                <a:blip r:embed="rId2"/>
                <a:stretch>
                  <a:fillRect l="-1778" t="-1678" b="-3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6096000" y="2508072"/>
            <a:ext cx="0" cy="27954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35932" y="2312125"/>
            <a:ext cx="46895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¡)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নং থেকে পাই,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পক্ষ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bn-BD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	</a:t>
            </a:r>
            <a:r>
              <a:rPr lang="bn-BD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bn-I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ডান পক্ষ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189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7296"/>
            <a:ext cx="12192000" cy="6858000"/>
            <a:chOff x="0" y="-27296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-27296"/>
              <a:ext cx="12192000" cy="6858000"/>
            </a:xfrm>
            <a:prstGeom prst="frame">
              <a:avLst>
                <a:gd name="adj1" fmla="val 2550"/>
              </a:avLst>
            </a:prstGeom>
            <a:solidFill>
              <a:srgbClr val="FC36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52400" y="64144"/>
              <a:ext cx="11887200" cy="6675120"/>
            </a:xfrm>
            <a:prstGeom prst="frame">
              <a:avLst>
                <a:gd name="adj1" fmla="val 3804"/>
              </a:avLst>
            </a:prstGeom>
            <a:solidFill>
              <a:srgbClr val="01F1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89560" y="201304"/>
              <a:ext cx="11612880" cy="6400800"/>
            </a:xfrm>
            <a:prstGeom prst="frame">
              <a:avLst>
                <a:gd name="adj1" fmla="val 1981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Up Ribbon 1"/>
          <p:cNvSpPr/>
          <p:nvPr/>
        </p:nvSpPr>
        <p:spPr>
          <a:xfrm>
            <a:off x="3855492" y="573207"/>
            <a:ext cx="4481016" cy="900752"/>
          </a:xfrm>
          <a:prstGeom prst="ribbon2">
            <a:avLst>
              <a:gd name="adj1" fmla="val 16667"/>
              <a:gd name="adj2" fmla="val 6764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7647" y="641445"/>
            <a:ext cx="200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30322" y="3606421"/>
            <a:ext cx="10331355" cy="2548719"/>
          </a:xfrm>
          <a:prstGeom prst="horizontalScroll">
            <a:avLst/>
          </a:prstGeom>
          <a:solidFill>
            <a:srgbClr val="01F1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7x – 3y =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9x – 5y =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সরল সমীকরণ।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(4, 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বিন্দুটি কোন সমীকরণকে সিদ্ধ করে?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48" y="1828799"/>
            <a:ext cx="2294103" cy="1818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C36D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192000" y="5981700"/>
            <a:ext cx="1023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 ময়মনসিংহ, মোবাইল-০১৮৩৪২২৯১৮৫।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4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8737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942</Words>
  <Application>Microsoft Office PowerPoint</Application>
  <PresentationFormat>Widescreen</PresentationFormat>
  <Paragraphs>216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NikoshBAN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74</cp:revision>
  <dcterms:created xsi:type="dcterms:W3CDTF">2022-02-19T14:59:32Z</dcterms:created>
  <dcterms:modified xsi:type="dcterms:W3CDTF">2022-02-23T15:36:24Z</dcterms:modified>
</cp:coreProperties>
</file>