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85" r:id="rId4"/>
    <p:sldId id="259" r:id="rId5"/>
    <p:sldId id="260" r:id="rId6"/>
    <p:sldId id="261" r:id="rId7"/>
    <p:sldId id="277" r:id="rId8"/>
    <p:sldId id="263" r:id="rId9"/>
    <p:sldId id="291" r:id="rId10"/>
    <p:sldId id="288" r:id="rId11"/>
    <p:sldId id="289" r:id="rId12"/>
    <p:sldId id="292" r:id="rId13"/>
    <p:sldId id="270" r:id="rId14"/>
    <p:sldId id="290" r:id="rId15"/>
    <p:sldId id="293" r:id="rId16"/>
    <p:sldId id="28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A8E62-1DA8-4825-9C46-EF8F38229D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0E67-3D12-4F4D-BC45-7554C42D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0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1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0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0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3C98E-8999-45E1-9683-CFEA81F3B1B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3BD0-DD22-415E-AD68-AE567AE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mailto:mamunclord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235527"/>
            <a:ext cx="8000005" cy="6373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2E70E-8D39-4C36-87C6-BFD1713F705F}"/>
              </a:ext>
            </a:extLst>
          </p:cNvPr>
          <p:cNvSpPr txBox="1"/>
          <p:nvPr/>
        </p:nvSpPr>
        <p:spPr>
          <a:xfrm>
            <a:off x="3602184" y="2272146"/>
            <a:ext cx="4904508" cy="2002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70095"/>
            <a:ext cx="1385454" cy="1013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1927" y="570095"/>
            <a:ext cx="87976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90147" y="201883"/>
            <a:ext cx="2937163" cy="7204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7419" y="1623001"/>
            <a:ext cx="2396835" cy="5818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7419" y="3538983"/>
            <a:ext cx="2396836" cy="5818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7419" y="5375876"/>
            <a:ext cx="2285999" cy="5818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খোবানি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85016" y="5375876"/>
            <a:ext cx="2743201" cy="5818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85017" y="3538984"/>
            <a:ext cx="2743200" cy="5818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5016" y="1623001"/>
            <a:ext cx="297872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1305297"/>
            <a:ext cx="2683019" cy="176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3015975"/>
            <a:ext cx="2683020" cy="173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4738258"/>
            <a:ext cx="2673927" cy="194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1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90147" y="201883"/>
            <a:ext cx="2937163" cy="7204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7419" y="1623001"/>
            <a:ext cx="2396835" cy="5818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দুহিতা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7419" y="3538983"/>
            <a:ext cx="2396836" cy="5818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7419" y="5375876"/>
            <a:ext cx="2285999" cy="5818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85016" y="5375876"/>
            <a:ext cx="2743201" cy="5818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85017" y="3538984"/>
            <a:ext cx="2743200" cy="5818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83" y="1305297"/>
            <a:ext cx="2664835" cy="189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6" y="3205662"/>
            <a:ext cx="2491581" cy="173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83" y="5077333"/>
            <a:ext cx="2673927" cy="152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285016" y="1623001"/>
            <a:ext cx="2743201" cy="715089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70957" y="417180"/>
            <a:ext cx="4265715" cy="2388800"/>
            <a:chOff x="1570957" y="417180"/>
            <a:chExt cx="4265715" cy="2388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957" y="417180"/>
              <a:ext cx="4265715" cy="238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951018" y="453548"/>
              <a:ext cx="1759527" cy="515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82B825-86C1-4C15-8389-CD395DB3488B}"/>
              </a:ext>
            </a:extLst>
          </p:cNvPr>
          <p:cNvGrpSpPr/>
          <p:nvPr/>
        </p:nvGrpSpPr>
        <p:grpSpPr>
          <a:xfrm>
            <a:off x="4992585" y="969323"/>
            <a:ext cx="3886200" cy="1295400"/>
            <a:chOff x="4992585" y="969323"/>
            <a:chExt cx="3886200" cy="1295400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5DA6B87F-1600-429E-B311-0D201F5D5B21}"/>
                </a:ext>
              </a:extLst>
            </p:cNvPr>
            <p:cNvSpPr/>
            <p:nvPr/>
          </p:nvSpPr>
          <p:spPr>
            <a:xfrm>
              <a:off x="4992585" y="969323"/>
              <a:ext cx="3886200" cy="1295400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DDB901-799F-4850-AF97-969955EEA985}"/>
                </a:ext>
              </a:extLst>
            </p:cNvPr>
            <p:cNvSpPr txBox="1"/>
            <p:nvPr/>
          </p:nvSpPr>
          <p:spPr>
            <a:xfrm>
              <a:off x="5319156" y="1132609"/>
              <a:ext cx="3233058" cy="95794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</a:t>
              </a:r>
              <a:r>
                <a:rPr lang="bn-IN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40E956-F3AD-4DA6-A5E1-127FA8959735}"/>
              </a:ext>
            </a:extLst>
          </p:cNvPr>
          <p:cNvSpPr txBox="1"/>
          <p:nvPr/>
        </p:nvSpPr>
        <p:spPr>
          <a:xfrm>
            <a:off x="1570957" y="3006745"/>
            <a:ext cx="7850135" cy="7936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মনে একটু ব্যথা বোধ হয়েছিল কেন?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E5181-5C67-4043-AB25-4B1B98F9537E}"/>
              </a:ext>
            </a:extLst>
          </p:cNvPr>
          <p:cNvSpPr txBox="1"/>
          <p:nvPr/>
        </p:nvSpPr>
        <p:spPr>
          <a:xfrm>
            <a:off x="1570957" y="5029201"/>
            <a:ext cx="7850135" cy="85898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রহমতকে কারাগারে যেতে দেখে মিনির বাবার মনে একটু ব্যথা  বোধ হয়েছিল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9B0FD10-1138-4108-AB88-46423BA81E9A}"/>
              </a:ext>
            </a:extLst>
          </p:cNvPr>
          <p:cNvGrpSpPr/>
          <p:nvPr/>
        </p:nvGrpSpPr>
        <p:grpSpPr>
          <a:xfrm>
            <a:off x="4117030" y="256946"/>
            <a:ext cx="3145971" cy="979713"/>
            <a:chOff x="4146967" y="392789"/>
            <a:chExt cx="3145971" cy="979713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110F3302-149C-456D-8F8E-3F8AF0F43D5F}"/>
                </a:ext>
              </a:extLst>
            </p:cNvPr>
            <p:cNvSpPr/>
            <p:nvPr/>
          </p:nvSpPr>
          <p:spPr>
            <a:xfrm>
              <a:off x="4146967" y="392789"/>
              <a:ext cx="3145971" cy="979713"/>
            </a:xfrm>
            <a:prstGeom prst="flowChartTerminator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723DA6-B09B-4B7B-A0EC-F06C5A59FC1E}"/>
                </a:ext>
              </a:extLst>
            </p:cNvPr>
            <p:cNvSpPr txBox="1"/>
            <p:nvPr/>
          </p:nvSpPr>
          <p:spPr>
            <a:xfrm>
              <a:off x="4501244" y="518033"/>
              <a:ext cx="2481941" cy="81642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8F1B62-F210-4AD3-872C-0FE5BDA02C2A}"/>
              </a:ext>
            </a:extLst>
          </p:cNvPr>
          <p:cNvSpPr txBox="1"/>
          <p:nvPr/>
        </p:nvSpPr>
        <p:spPr>
          <a:xfrm>
            <a:off x="2189018" y="1720198"/>
            <a:ext cx="7148947" cy="5378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১.রবীন্দ্র্রনাথ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ঠাকুর কত সালে মৃত্যুবরণ করেন?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8A40C-62F4-41EB-93F6-506E8A26CEE6}"/>
              </a:ext>
            </a:extLst>
          </p:cNvPr>
          <p:cNvSpPr txBox="1"/>
          <p:nvPr/>
        </p:nvSpPr>
        <p:spPr>
          <a:xfrm>
            <a:off x="2396838" y="2355272"/>
            <a:ext cx="268203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1951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65239-A845-48E5-AA13-6C851B9E7466}"/>
              </a:ext>
            </a:extLst>
          </p:cNvPr>
          <p:cNvSpPr txBox="1"/>
          <p:nvPr/>
        </p:nvSpPr>
        <p:spPr>
          <a:xfrm>
            <a:off x="5230584" y="2298077"/>
            <a:ext cx="217369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1941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9367B-30AB-4113-9234-50B1E147E10D}"/>
              </a:ext>
            </a:extLst>
          </p:cNvPr>
          <p:cNvSpPr txBox="1"/>
          <p:nvPr/>
        </p:nvSpPr>
        <p:spPr>
          <a:xfrm>
            <a:off x="2396838" y="2831671"/>
            <a:ext cx="2682035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1961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15558-8F42-4C42-8E61-6E7602C2B9CC}"/>
              </a:ext>
            </a:extLst>
          </p:cNvPr>
          <p:cNvSpPr txBox="1"/>
          <p:nvPr/>
        </p:nvSpPr>
        <p:spPr>
          <a:xfrm>
            <a:off x="5230583" y="2753606"/>
            <a:ext cx="217369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1945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5864C-9B03-42C7-88C7-2AE45431AEA5}"/>
              </a:ext>
            </a:extLst>
          </p:cNvPr>
          <p:cNvSpPr txBox="1"/>
          <p:nvPr/>
        </p:nvSpPr>
        <p:spPr>
          <a:xfrm>
            <a:off x="2189018" y="3384792"/>
            <a:ext cx="7287491" cy="4252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লড়কি শব্দের অর্থ কী?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5896E-6C55-49F1-AD13-342C2F83CE3D}"/>
              </a:ext>
            </a:extLst>
          </p:cNvPr>
          <p:cNvSpPr txBox="1"/>
          <p:nvPr/>
        </p:nvSpPr>
        <p:spPr>
          <a:xfrm>
            <a:off x="3135086" y="3923308"/>
            <a:ext cx="167244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7B413-7F1C-4E79-81B0-324AE3B68EF1}"/>
              </a:ext>
            </a:extLst>
          </p:cNvPr>
          <p:cNvSpPr txBox="1"/>
          <p:nvPr/>
        </p:nvSpPr>
        <p:spPr>
          <a:xfrm>
            <a:off x="5410201" y="3911262"/>
            <a:ext cx="171103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 মেয়ে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E5117-7B3F-4C6C-867F-079BE115266F}"/>
              </a:ext>
            </a:extLst>
          </p:cNvPr>
          <p:cNvSpPr txBox="1"/>
          <p:nvPr/>
        </p:nvSpPr>
        <p:spPr>
          <a:xfrm>
            <a:off x="3155496" y="4475598"/>
            <a:ext cx="16520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গ.ছেলে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B337D-E4EF-41CF-9FC9-5203758D7CF6}"/>
              </a:ext>
            </a:extLst>
          </p:cNvPr>
          <p:cNvSpPr txBox="1"/>
          <p:nvPr/>
        </p:nvSpPr>
        <p:spPr>
          <a:xfrm>
            <a:off x="5410199" y="4454117"/>
            <a:ext cx="171103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F3EED-3EA8-4910-B168-EDCB97CE5D57}"/>
              </a:ext>
            </a:extLst>
          </p:cNvPr>
          <p:cNvSpPr txBox="1"/>
          <p:nvPr/>
        </p:nvSpPr>
        <p:spPr>
          <a:xfrm>
            <a:off x="2189018" y="4978356"/>
            <a:ext cx="7287491" cy="66498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prstTxWarp prst="textPlain">
              <a:avLst>
                <a:gd name="adj" fmla="val 50488"/>
              </a:avLst>
            </a:prstTxWarp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৩.কাবুলিওয়ালা গল্পে রহমতের বাড়ি কোথায় ছিল?</a:t>
            </a:r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16742-312D-4219-B1B8-F9731DB37A99}"/>
              </a:ext>
            </a:extLst>
          </p:cNvPr>
          <p:cNvSpPr txBox="1"/>
          <p:nvPr/>
        </p:nvSpPr>
        <p:spPr>
          <a:xfrm>
            <a:off x="2854037" y="5717265"/>
            <a:ext cx="19534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ক.বাংলাদেশ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3F145-3092-4C2F-9CCB-0D040BB7E792}"/>
              </a:ext>
            </a:extLst>
          </p:cNvPr>
          <p:cNvSpPr txBox="1"/>
          <p:nvPr/>
        </p:nvSpPr>
        <p:spPr>
          <a:xfrm>
            <a:off x="5712278" y="5775122"/>
            <a:ext cx="194928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খ.ভারত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965581-377C-4B26-8DBA-AF8C4EA86901}"/>
              </a:ext>
            </a:extLst>
          </p:cNvPr>
          <p:cNvSpPr txBox="1"/>
          <p:nvPr/>
        </p:nvSpPr>
        <p:spPr>
          <a:xfrm>
            <a:off x="2854037" y="6250188"/>
            <a:ext cx="195349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bn-IN" sz="28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4722FC-2B27-4C47-A81A-BB8813D7A182}"/>
              </a:ext>
            </a:extLst>
          </p:cNvPr>
          <p:cNvSpPr txBox="1"/>
          <p:nvPr/>
        </p:nvSpPr>
        <p:spPr>
          <a:xfrm>
            <a:off x="5712278" y="6250188"/>
            <a:ext cx="194928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ঘ.সৌদি আরব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alf Frame 2"/>
          <p:cNvSpPr/>
          <p:nvPr/>
        </p:nvSpPr>
        <p:spPr>
          <a:xfrm rot="19014985" flipV="1">
            <a:off x="5202625" y="1817289"/>
            <a:ext cx="1413162" cy="54143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9014985" flipV="1">
            <a:off x="5126182" y="3437147"/>
            <a:ext cx="1413162" cy="54143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/>
        </p:nvSpPr>
        <p:spPr>
          <a:xfrm rot="19014985" flipV="1">
            <a:off x="2577440" y="5766013"/>
            <a:ext cx="1413162" cy="54143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922329" y="483624"/>
            <a:ext cx="2632363" cy="888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3" grpId="0" animBg="1"/>
      <p:bldP spid="25" grpId="0" animBg="1"/>
      <p:bldP spid="2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7636" y="4498910"/>
            <a:ext cx="2593980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874" y="918838"/>
            <a:ext cx="10265889" cy="14033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2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2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0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ছেলেটিকে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কয়েকদিনের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চেষ্টায়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মেতে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চিন্তিত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উঠেন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497" y="1500078"/>
            <a:ext cx="10016504" cy="1039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53834" y="5299844"/>
            <a:ext cx="2209800" cy="6096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28920" y="5287985"/>
            <a:ext cx="2209800" cy="609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3834" y="6074686"/>
            <a:ext cx="2209800" cy="533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35680" y="6074686"/>
            <a:ext cx="2209800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827316" y="143996"/>
            <a:ext cx="3214255" cy="6096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 প্রশ্ন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Half Frame 24"/>
          <p:cNvSpPr/>
          <p:nvPr/>
        </p:nvSpPr>
        <p:spPr>
          <a:xfrm rot="19014985" flipV="1">
            <a:off x="1248229" y="4946504"/>
            <a:ext cx="1413162" cy="54143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0875" y="2487471"/>
            <a:ext cx="10265889" cy="18158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.উদ্দীপকে “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বাৎসল্য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মর্মিতা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1498" y="1500077"/>
            <a:ext cx="10016504" cy="1039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063346" y="143996"/>
            <a:ext cx="2604655" cy="686956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51499" y="1500076"/>
            <a:ext cx="10016504" cy="1039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5" grpId="0" animBg="1"/>
      <p:bldP spid="33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67F824-07DF-4524-86E0-F2781D919E58}"/>
              </a:ext>
            </a:extLst>
          </p:cNvPr>
          <p:cNvGrpSpPr/>
          <p:nvPr/>
        </p:nvGrpSpPr>
        <p:grpSpPr>
          <a:xfrm>
            <a:off x="5508170" y="1148442"/>
            <a:ext cx="3145972" cy="1088571"/>
            <a:chOff x="5508170" y="1148442"/>
            <a:chExt cx="3145972" cy="1088571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B6ED1DFD-ED6B-4381-9655-52FCE50E9A00}"/>
                </a:ext>
              </a:extLst>
            </p:cNvPr>
            <p:cNvSpPr/>
            <p:nvPr/>
          </p:nvSpPr>
          <p:spPr>
            <a:xfrm>
              <a:off x="5508170" y="1148442"/>
              <a:ext cx="3145972" cy="1088571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553362-A168-4532-96D5-64F90D402BC1}"/>
                </a:ext>
              </a:extLst>
            </p:cNvPr>
            <p:cNvSpPr txBox="1"/>
            <p:nvPr/>
          </p:nvSpPr>
          <p:spPr>
            <a:xfrm>
              <a:off x="5780313" y="1148442"/>
              <a:ext cx="2601686" cy="100148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EF9B3C-05D9-4A8B-BF86-4DDD88D86D86}"/>
              </a:ext>
            </a:extLst>
          </p:cNvPr>
          <p:cNvSpPr txBox="1"/>
          <p:nvPr/>
        </p:nvSpPr>
        <p:spPr>
          <a:xfrm>
            <a:off x="1911928" y="4142509"/>
            <a:ext cx="8098971" cy="90846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কাবুলিওয়ালা গল্পে কোন দিকটি প্রকাশ পেয়েছে তা বিশ্লেষণ কর।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202277"/>
            <a:ext cx="4519983" cy="3372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198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2889" y="1598450"/>
            <a:ext cx="4937760" cy="702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529" y="4671684"/>
            <a:ext cx="9163980" cy="980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রহমতকে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" y="189109"/>
            <a:ext cx="5631070" cy="3872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415636"/>
            <a:ext cx="11194473" cy="596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11236" y="1468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7055" y="1468582"/>
            <a:ext cx="6761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51" y="1762125"/>
            <a:ext cx="1786688" cy="4479345"/>
          </a:xfrm>
          <a:prstGeom prst="rect">
            <a:avLst/>
          </a:prstGeom>
        </p:spPr>
      </p:pic>
      <p:sp>
        <p:nvSpPr>
          <p:cNvPr id="5" name="Flowchart: Delay 4"/>
          <p:cNvSpPr/>
          <p:nvPr/>
        </p:nvSpPr>
        <p:spPr>
          <a:xfrm rot="16200000">
            <a:off x="384468" y="1319640"/>
            <a:ext cx="5105402" cy="4710549"/>
          </a:xfrm>
          <a:prstGeom prst="flowChartDela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6200000">
            <a:off x="6542813" y="1215735"/>
            <a:ext cx="5119254" cy="4932216"/>
          </a:xfrm>
          <a:prstGeom prst="flowChartDela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78036" y="277092"/>
            <a:ext cx="2798619" cy="62345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8" y="1272020"/>
            <a:ext cx="2480196" cy="2184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10148" y="3546763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697" y="4049440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073" y="4502318"/>
            <a:ext cx="3726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লর্ডহার্ডিঞ্জ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লালমোহন,ভোলা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073" y="5283817"/>
            <a:ext cx="3817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01712461136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 –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mamunclord@gmail.com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40" y="1389615"/>
            <a:ext cx="2081399" cy="258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523021" y="4241724"/>
            <a:ext cx="349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৭ম</a:t>
            </a:r>
          </a:p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8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3619" y="304932"/>
            <a:ext cx="4294909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401825"/>
            <a:ext cx="7471549" cy="3870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98" y="1150194"/>
            <a:ext cx="7471549" cy="4613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2" y="1127868"/>
            <a:ext cx="7471550" cy="4613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2" y="1115735"/>
            <a:ext cx="7585175" cy="4747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1672" y="5928258"/>
            <a:ext cx="758517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197427"/>
            <a:ext cx="11457709" cy="64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1673" y="762001"/>
            <a:ext cx="3671454" cy="10113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091" y="3036698"/>
            <a:ext cx="100029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‘কাবুলিওয়ালা’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ব্যাখ্যা করতে পারবে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গল্পে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9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3E5C12D-58DA-470B-B5AE-EEE998FAEC18}"/>
              </a:ext>
            </a:extLst>
          </p:cNvPr>
          <p:cNvSpPr/>
          <p:nvPr/>
        </p:nvSpPr>
        <p:spPr>
          <a:xfrm rot="16200000">
            <a:off x="5873243" y="2583087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3" rIns="227050" bIns="524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58A7853-CB75-4E88-BCB0-A1D10BE11C37}"/>
              </a:ext>
            </a:extLst>
          </p:cNvPr>
          <p:cNvSpPr/>
          <p:nvPr/>
        </p:nvSpPr>
        <p:spPr>
          <a:xfrm>
            <a:off x="4870225" y="889053"/>
            <a:ext cx="2419983" cy="1563202"/>
          </a:xfrm>
          <a:custGeom>
            <a:avLst/>
            <a:gdLst>
              <a:gd name="connsiteX0" fmla="*/ 0 w 1880848"/>
              <a:gd name="connsiteY0" fmla="*/ 746203 h 1492405"/>
              <a:gd name="connsiteX1" fmla="*/ 940424 w 1880848"/>
              <a:gd name="connsiteY1" fmla="*/ 0 h 1492405"/>
              <a:gd name="connsiteX2" fmla="*/ 1880848 w 1880848"/>
              <a:gd name="connsiteY2" fmla="*/ 746203 h 1492405"/>
              <a:gd name="connsiteX3" fmla="*/ 940424 w 1880848"/>
              <a:gd name="connsiteY3" fmla="*/ 1492406 h 1492405"/>
              <a:gd name="connsiteX4" fmla="*/ 0 w 1880848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848" h="1492405">
                <a:moveTo>
                  <a:pt x="0" y="746203"/>
                </a:moveTo>
                <a:cubicBezTo>
                  <a:pt x="0" y="334086"/>
                  <a:pt x="421042" y="0"/>
                  <a:pt x="940424" y="0"/>
                </a:cubicBezTo>
                <a:cubicBezTo>
                  <a:pt x="1459806" y="0"/>
                  <a:pt x="1880848" y="334086"/>
                  <a:pt x="1880848" y="746203"/>
                </a:cubicBezTo>
                <a:cubicBezTo>
                  <a:pt x="1880848" y="1158320"/>
                  <a:pt x="1459806" y="1492406"/>
                  <a:pt x="940424" y="1492406"/>
                </a:cubicBezTo>
                <a:cubicBezTo>
                  <a:pt x="421042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684" tIns="233798" rIns="290684" bIns="233798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জন্ম-১৮৬১ কলকাতায় জোড়াসাঁকোয়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F2917E9-23AB-4472-85AD-731C8B9CD266}"/>
              </a:ext>
            </a:extLst>
          </p:cNvPr>
          <p:cNvSpPr/>
          <p:nvPr/>
        </p:nvSpPr>
        <p:spPr>
          <a:xfrm>
            <a:off x="7016831" y="1699185"/>
            <a:ext cx="2445824" cy="1492405"/>
          </a:xfrm>
          <a:custGeom>
            <a:avLst/>
            <a:gdLst>
              <a:gd name="connsiteX0" fmla="*/ 0 w 2055877"/>
              <a:gd name="connsiteY0" fmla="*/ 746203 h 1492405"/>
              <a:gd name="connsiteX1" fmla="*/ 1027939 w 2055877"/>
              <a:gd name="connsiteY1" fmla="*/ 0 h 1492405"/>
              <a:gd name="connsiteX2" fmla="*/ 2055878 w 2055877"/>
              <a:gd name="connsiteY2" fmla="*/ 746203 h 1492405"/>
              <a:gd name="connsiteX3" fmla="*/ 1027939 w 2055877"/>
              <a:gd name="connsiteY3" fmla="*/ 1492406 h 1492405"/>
              <a:gd name="connsiteX4" fmla="*/ 0 w 2055877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877" h="1492405">
                <a:moveTo>
                  <a:pt x="0" y="746203"/>
                </a:moveTo>
                <a:cubicBezTo>
                  <a:pt x="0" y="334086"/>
                  <a:pt x="460224" y="0"/>
                  <a:pt x="1027939" y="0"/>
                </a:cubicBezTo>
                <a:cubicBezTo>
                  <a:pt x="1595654" y="0"/>
                  <a:pt x="2055878" y="334086"/>
                  <a:pt x="2055878" y="746203"/>
                </a:cubicBezTo>
                <a:cubicBezTo>
                  <a:pt x="2055878" y="1158320"/>
                  <a:pt x="1595654" y="1492406"/>
                  <a:pt x="1027939" y="1492406"/>
                </a:cubicBezTo>
                <a:cubicBezTo>
                  <a:pt x="460224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316" tIns="233798" rIns="316316" bIns="233798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নোবেল পুরষ্কার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2F0A1D0-CE27-4C3E-8805-706FD0D83AE3}"/>
              </a:ext>
            </a:extLst>
          </p:cNvPr>
          <p:cNvSpPr/>
          <p:nvPr/>
        </p:nvSpPr>
        <p:spPr>
          <a:xfrm>
            <a:off x="7218977" y="3429003"/>
            <a:ext cx="2673168" cy="1811179"/>
          </a:xfrm>
          <a:custGeom>
            <a:avLst/>
            <a:gdLst>
              <a:gd name="connsiteX0" fmla="*/ 0 w 1853731"/>
              <a:gd name="connsiteY0" fmla="*/ 829091 h 1658181"/>
              <a:gd name="connsiteX1" fmla="*/ 926866 w 1853731"/>
              <a:gd name="connsiteY1" fmla="*/ 0 h 1658181"/>
              <a:gd name="connsiteX2" fmla="*/ 1853732 w 1853731"/>
              <a:gd name="connsiteY2" fmla="*/ 829091 h 1658181"/>
              <a:gd name="connsiteX3" fmla="*/ 926866 w 1853731"/>
              <a:gd name="connsiteY3" fmla="*/ 1658182 h 1658181"/>
              <a:gd name="connsiteX4" fmla="*/ 0 w 1853731"/>
              <a:gd name="connsiteY4" fmla="*/ 829091 h 16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731" h="1658181">
                <a:moveTo>
                  <a:pt x="0" y="829091"/>
                </a:moveTo>
                <a:cubicBezTo>
                  <a:pt x="0" y="371197"/>
                  <a:pt x="414972" y="0"/>
                  <a:pt x="926866" y="0"/>
                </a:cubicBezTo>
                <a:cubicBezTo>
                  <a:pt x="1438760" y="0"/>
                  <a:pt x="1853732" y="371197"/>
                  <a:pt x="1853732" y="829091"/>
                </a:cubicBezTo>
                <a:cubicBezTo>
                  <a:pt x="1853732" y="1286985"/>
                  <a:pt x="1438760" y="1658182"/>
                  <a:pt x="926866" y="1658182"/>
                </a:cubicBezTo>
                <a:cubicBezTo>
                  <a:pt x="414972" y="1658182"/>
                  <a:pt x="0" y="1286985"/>
                  <a:pt x="0" y="8290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713" tIns="258075" rIns="286713" bIns="258075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 সমূহ-ছোটগল্প,উপ্ন্যাস</a:t>
            </a:r>
            <a:r>
              <a:rPr lang="bn-IN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নাটক,প্রবন্ধ,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02814C2-2A3A-4F2E-B571-0BAAC7000338}"/>
              </a:ext>
            </a:extLst>
          </p:cNvPr>
          <p:cNvSpPr/>
          <p:nvPr/>
        </p:nvSpPr>
        <p:spPr>
          <a:xfrm>
            <a:off x="5039562" y="4992920"/>
            <a:ext cx="2538873" cy="1698118"/>
          </a:xfrm>
          <a:custGeom>
            <a:avLst/>
            <a:gdLst>
              <a:gd name="connsiteX0" fmla="*/ 0 w 2081740"/>
              <a:gd name="connsiteY0" fmla="*/ 849059 h 1698118"/>
              <a:gd name="connsiteX1" fmla="*/ 1040870 w 2081740"/>
              <a:gd name="connsiteY1" fmla="*/ 0 h 1698118"/>
              <a:gd name="connsiteX2" fmla="*/ 2081740 w 2081740"/>
              <a:gd name="connsiteY2" fmla="*/ 849059 h 1698118"/>
              <a:gd name="connsiteX3" fmla="*/ 1040870 w 2081740"/>
              <a:gd name="connsiteY3" fmla="*/ 1698118 h 1698118"/>
              <a:gd name="connsiteX4" fmla="*/ 0 w 2081740"/>
              <a:gd name="connsiteY4" fmla="*/ 849059 h 169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740" h="1698118">
                <a:moveTo>
                  <a:pt x="0" y="849059"/>
                </a:moveTo>
                <a:cubicBezTo>
                  <a:pt x="0" y="380137"/>
                  <a:pt x="466013" y="0"/>
                  <a:pt x="1040870" y="0"/>
                </a:cubicBezTo>
                <a:cubicBezTo>
                  <a:pt x="1615727" y="0"/>
                  <a:pt x="2081740" y="380137"/>
                  <a:pt x="2081740" y="849059"/>
                </a:cubicBezTo>
                <a:cubicBezTo>
                  <a:pt x="2081740" y="1317981"/>
                  <a:pt x="1615727" y="1698118"/>
                  <a:pt x="1040870" y="1698118"/>
                </a:cubicBezTo>
                <a:cubicBezTo>
                  <a:pt x="466013" y="1698118"/>
                  <a:pt x="0" y="1317981"/>
                  <a:pt x="0" y="84905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104" tIns="263924" rIns="320104" bIns="263924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শিক্ষাবিদ,সাহিত্যিক,সুরকার,নাট্যকার,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অভিনেতা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5255CF-E6A2-46F7-976D-6A7D7761B379}"/>
              </a:ext>
            </a:extLst>
          </p:cNvPr>
          <p:cNvSpPr/>
          <p:nvPr/>
        </p:nvSpPr>
        <p:spPr>
          <a:xfrm>
            <a:off x="2479964" y="3457627"/>
            <a:ext cx="2559599" cy="1840806"/>
          </a:xfrm>
          <a:custGeom>
            <a:avLst/>
            <a:gdLst>
              <a:gd name="connsiteX0" fmla="*/ 0 w 2067383"/>
              <a:gd name="connsiteY0" fmla="*/ 920403 h 1840806"/>
              <a:gd name="connsiteX1" fmla="*/ 1033692 w 2067383"/>
              <a:gd name="connsiteY1" fmla="*/ 0 h 1840806"/>
              <a:gd name="connsiteX2" fmla="*/ 2067384 w 2067383"/>
              <a:gd name="connsiteY2" fmla="*/ 920403 h 1840806"/>
              <a:gd name="connsiteX3" fmla="*/ 1033692 w 2067383"/>
              <a:gd name="connsiteY3" fmla="*/ 1840806 h 1840806"/>
              <a:gd name="connsiteX4" fmla="*/ 0 w 2067383"/>
              <a:gd name="connsiteY4" fmla="*/ 920403 h 184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383" h="1840806">
                <a:moveTo>
                  <a:pt x="0" y="920403"/>
                </a:moveTo>
                <a:cubicBezTo>
                  <a:pt x="0" y="412078"/>
                  <a:pt x="462800" y="0"/>
                  <a:pt x="1033692" y="0"/>
                </a:cubicBezTo>
                <a:cubicBezTo>
                  <a:pt x="1604584" y="0"/>
                  <a:pt x="2067384" y="412078"/>
                  <a:pt x="2067384" y="920403"/>
                </a:cubicBezTo>
                <a:cubicBezTo>
                  <a:pt x="2067384" y="1428728"/>
                  <a:pt x="1604584" y="1840806"/>
                  <a:pt x="1033692" y="1840806"/>
                </a:cubicBezTo>
                <a:cubicBezTo>
                  <a:pt x="462800" y="1840806"/>
                  <a:pt x="0" y="1428728"/>
                  <a:pt x="0" y="9204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001" tIns="284820" rIns="318001" bIns="28482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দেশপ্রেমমূলক গান-বাংলাদেশের জাতীয় সংগীত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FA6BB92-35A2-464B-BF74-E2661ED8E270}"/>
              </a:ext>
            </a:extLst>
          </p:cNvPr>
          <p:cNvSpPr/>
          <p:nvPr/>
        </p:nvSpPr>
        <p:spPr>
          <a:xfrm>
            <a:off x="2801441" y="1658577"/>
            <a:ext cx="2140016" cy="1533013"/>
          </a:xfrm>
          <a:custGeom>
            <a:avLst/>
            <a:gdLst>
              <a:gd name="connsiteX0" fmla="*/ 0 w 1716728"/>
              <a:gd name="connsiteY0" fmla="*/ 766507 h 1533013"/>
              <a:gd name="connsiteX1" fmla="*/ 858364 w 1716728"/>
              <a:gd name="connsiteY1" fmla="*/ 0 h 1533013"/>
              <a:gd name="connsiteX2" fmla="*/ 1716728 w 1716728"/>
              <a:gd name="connsiteY2" fmla="*/ 766507 h 1533013"/>
              <a:gd name="connsiteX3" fmla="*/ 858364 w 1716728"/>
              <a:gd name="connsiteY3" fmla="*/ 1533014 h 1533013"/>
              <a:gd name="connsiteX4" fmla="*/ 0 w 1716728"/>
              <a:gd name="connsiteY4" fmla="*/ 766507 h 153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28" h="1533013">
                <a:moveTo>
                  <a:pt x="0" y="766507"/>
                </a:moveTo>
                <a:cubicBezTo>
                  <a:pt x="0" y="343177"/>
                  <a:pt x="384303" y="0"/>
                  <a:pt x="858364" y="0"/>
                </a:cubicBezTo>
                <a:cubicBezTo>
                  <a:pt x="1332425" y="0"/>
                  <a:pt x="1716728" y="343177"/>
                  <a:pt x="1716728" y="766507"/>
                </a:cubicBezTo>
                <a:cubicBezTo>
                  <a:pt x="1716728" y="1189837"/>
                  <a:pt x="1332425" y="1533014"/>
                  <a:pt x="858364" y="1533014"/>
                </a:cubicBezTo>
                <a:cubicBezTo>
                  <a:pt x="384303" y="1533014"/>
                  <a:pt x="0" y="1189837"/>
                  <a:pt x="0" y="7665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49" tIns="239745" rIns="266649" bIns="239745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মৃত্যু-১৯৪১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54300-1D91-45F3-B23E-D00CED48B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63" y="2449005"/>
            <a:ext cx="2081308" cy="2004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4279561" y="219251"/>
            <a:ext cx="3502583" cy="6733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8452" y="4378030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6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93963"/>
            <a:ext cx="8603673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BFA0127-EE7F-4DD7-B42D-1EEA9B33755C}"/>
              </a:ext>
            </a:extLst>
          </p:cNvPr>
          <p:cNvSpPr txBox="1"/>
          <p:nvPr/>
        </p:nvSpPr>
        <p:spPr>
          <a:xfrm>
            <a:off x="365757" y="1205346"/>
            <a:ext cx="11454063" cy="5120188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উঠলেও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সুখ-দুঃখ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অনুভুতি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অনেকাংশেই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আফগানিস্থানের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রুক্ষ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নাতিশীতোষ্ণ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স্নেহপ্রবণ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দিয়েছেন।মিনি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অতিদ্রুত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আগডুম-বাগডুম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খেলিতে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হঠাৎ </a:t>
            </a:r>
            <a:r>
              <a:rPr lang="bn-IN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 খেলা বন্ধ করে জানালা দিয়ে চিৎকার করে </a:t>
            </a:r>
            <a:r>
              <a:rPr lang="bn-IN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ডাকিতে</a:t>
            </a:r>
            <a:r>
              <a:rPr lang="en-US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লাগিল</a:t>
            </a:r>
            <a:r>
              <a:rPr lang="bn-IN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,”কাবুলিওয়ালা,ও কাবুলিওয়ালা</a:t>
            </a:r>
            <a:r>
              <a:rPr lang="bn-IN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as-IN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মিনির বাবা মিনির ভয় ভাঙানোর জন্য কাবুলিওয়ালার কাছে নিয়ে আসল। কিছুদিন পর কাবুলিওয়ালা মিনির পদতলে বসে তার মতামত ব্যক্ত করে। তারপর কাবুলিওয়ালা মিনির ছোট আঁচলে বাদাম ও কিসমিস দিয়ে পরিপূর্ণ করে দেয়। এভাবে কাবুলিওয়ালা মিনির ক্ষুদ্র হৃদয় জয় করে নেয়।এভাবে প্রতিদিন তাদের মধ্যে হাসি ঠাট্টা চলত। মিনি কাবুলিওয়ালাকে দেখামাত্র জিজ্ঞেস করত, "কাবুলিওয়ালা! ও কাবুলিওয়ালা! তোমার ঝুলির ভেতর কী?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হাঁতি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পিতৃত্বের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চিরন্তন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রুপকে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3636" y="237897"/>
            <a:ext cx="4516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 গল্পের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bn-I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214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7028" y="3222861"/>
            <a:ext cx="7938392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‘কাবুলিওয়ালা’ গল্পের শঙ্কিত স্বভাবের মানুষটি কে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82B825-86C1-4C15-8389-CD395DB3488B}"/>
              </a:ext>
            </a:extLst>
          </p:cNvPr>
          <p:cNvGrpSpPr/>
          <p:nvPr/>
        </p:nvGrpSpPr>
        <p:grpSpPr>
          <a:xfrm>
            <a:off x="4714009" y="1051773"/>
            <a:ext cx="3886200" cy="1295400"/>
            <a:chOff x="4894118" y="943080"/>
            <a:chExt cx="3886200" cy="1295400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5DA6B87F-1600-429E-B311-0D201F5D5B21}"/>
                </a:ext>
              </a:extLst>
            </p:cNvPr>
            <p:cNvSpPr/>
            <p:nvPr/>
          </p:nvSpPr>
          <p:spPr>
            <a:xfrm>
              <a:off x="4894118" y="943080"/>
              <a:ext cx="3886200" cy="1295400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DDB901-799F-4850-AF97-969955EEA985}"/>
                </a:ext>
              </a:extLst>
            </p:cNvPr>
            <p:cNvSpPr txBox="1"/>
            <p:nvPr/>
          </p:nvSpPr>
          <p:spPr>
            <a:xfrm>
              <a:off x="5321126" y="1093955"/>
              <a:ext cx="3233058" cy="95794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807028" y="4934635"/>
            <a:ext cx="8292935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মিনির মা অত্যন্ত শঙ্কিত স্বভাবের মানুষ। সে মিনির বাবাকে কাবুলিওয়ালার প্রতি বিশেষ দৃষ্টি রাখার অনুরোধ করে।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8" y="323287"/>
            <a:ext cx="3333989" cy="2736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4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545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Admin</cp:lastModifiedBy>
  <cp:revision>58</cp:revision>
  <dcterms:created xsi:type="dcterms:W3CDTF">2021-09-22T16:17:48Z</dcterms:created>
  <dcterms:modified xsi:type="dcterms:W3CDTF">2022-02-24T00:36:54Z</dcterms:modified>
</cp:coreProperties>
</file>