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5"/>
  </p:notesMasterIdLst>
  <p:sldIdLst>
    <p:sldId id="264" r:id="rId2"/>
    <p:sldId id="260" r:id="rId3"/>
    <p:sldId id="265" r:id="rId4"/>
    <p:sldId id="271" r:id="rId5"/>
    <p:sldId id="266" r:id="rId6"/>
    <p:sldId id="268" r:id="rId7"/>
    <p:sldId id="267" r:id="rId8"/>
    <p:sldId id="270" r:id="rId9"/>
    <p:sldId id="274" r:id="rId10"/>
    <p:sldId id="273" r:id="rId11"/>
    <p:sldId id="276" r:id="rId12"/>
    <p:sldId id="275" r:id="rId13"/>
    <p:sldId id="279" r:id="rId14"/>
    <p:sldId id="280" r:id="rId15"/>
    <p:sldId id="278" r:id="rId16"/>
    <p:sldId id="282" r:id="rId17"/>
    <p:sldId id="269" r:id="rId18"/>
    <p:sldId id="277" r:id="rId19"/>
    <p:sldId id="286" r:id="rId20"/>
    <p:sldId id="287" r:id="rId21"/>
    <p:sldId id="285" r:id="rId22"/>
    <p:sldId id="284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E3B35E-4532-4182-B0B0-521E1C0D3F4E}">
          <p14:sldIdLst>
            <p14:sldId id="264"/>
            <p14:sldId id="260"/>
            <p14:sldId id="265"/>
            <p14:sldId id="271"/>
            <p14:sldId id="266"/>
            <p14:sldId id="268"/>
            <p14:sldId id="267"/>
            <p14:sldId id="270"/>
            <p14:sldId id="274"/>
            <p14:sldId id="273"/>
            <p14:sldId id="276"/>
            <p14:sldId id="275"/>
            <p14:sldId id="279"/>
            <p14:sldId id="280"/>
            <p14:sldId id="278"/>
            <p14:sldId id="282"/>
            <p14:sldId id="269"/>
            <p14:sldId id="277"/>
            <p14:sldId id="286"/>
            <p14:sldId id="287"/>
            <p14:sldId id="285"/>
            <p14:sldId id="284"/>
            <p14:sldId id="288"/>
          </p14:sldIdLst>
        </p14:section>
        <p14:section name="Untitled Section" id="{B7DF2F2F-783E-4AAB-B7A2-1F4E83EE869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2026-3853-4636-B747-CC7515CBA0C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0B00A-0DF3-490B-A81C-BB56C23C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1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80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18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63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3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73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01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59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2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4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4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9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2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8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7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7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D74B46-E1D1-47D0-8677-4F0F3425C75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D03D3E-8110-499A-B1C8-E7776E58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4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7.gif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556001" y="490928"/>
            <a:ext cx="11317574" cy="587614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ctagon 13">
            <a:extLst>
              <a:ext uri="{FF2B5EF4-FFF2-40B4-BE49-F238E27FC236}">
                <a16:creationId xmlns:a16="http://schemas.microsoft.com/office/drawing/2014/main" id="{B0A9C1DE-CAEF-4D1E-83D0-75B9580CE810}"/>
              </a:ext>
            </a:extLst>
          </p:cNvPr>
          <p:cNvSpPr/>
          <p:nvPr/>
        </p:nvSpPr>
        <p:spPr>
          <a:xfrm>
            <a:off x="9792058" y="1994118"/>
            <a:ext cx="1821358" cy="1843469"/>
          </a:xfrm>
          <a:prstGeom prst="oc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254AB8-00AA-4C45-98F4-0595EE63A874}"/>
              </a:ext>
            </a:extLst>
          </p:cNvPr>
          <p:cNvSpPr txBox="1"/>
          <p:nvPr/>
        </p:nvSpPr>
        <p:spPr>
          <a:xfrm>
            <a:off x="4977976" y="3898248"/>
            <a:ext cx="921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D1325E-F691-40ED-A1D7-3BE485036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92" y="18257"/>
            <a:ext cx="12313524" cy="6805869"/>
          </a:xfrm>
          <a:prstGeom prst="rect">
            <a:avLst/>
          </a:prstGeom>
        </p:spPr>
      </p:pic>
      <p:sp>
        <p:nvSpPr>
          <p:cNvPr id="21" name="Octagon 20">
            <a:extLst>
              <a:ext uri="{FF2B5EF4-FFF2-40B4-BE49-F238E27FC236}">
                <a16:creationId xmlns:a16="http://schemas.microsoft.com/office/drawing/2014/main" id="{BE56181B-918F-426E-89AC-FA1303B37A2F}"/>
              </a:ext>
            </a:extLst>
          </p:cNvPr>
          <p:cNvSpPr/>
          <p:nvPr/>
        </p:nvSpPr>
        <p:spPr>
          <a:xfrm>
            <a:off x="7923337" y="1994117"/>
            <a:ext cx="1821358" cy="1843469"/>
          </a:xfrm>
          <a:prstGeom prst="oc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ctagon 21">
            <a:extLst>
              <a:ext uri="{FF2B5EF4-FFF2-40B4-BE49-F238E27FC236}">
                <a16:creationId xmlns:a16="http://schemas.microsoft.com/office/drawing/2014/main" id="{D96D4BD7-821A-4950-B43F-F110A728BE35}"/>
              </a:ext>
            </a:extLst>
          </p:cNvPr>
          <p:cNvSpPr/>
          <p:nvPr/>
        </p:nvSpPr>
        <p:spPr>
          <a:xfrm>
            <a:off x="6054616" y="1977956"/>
            <a:ext cx="1821358" cy="1843469"/>
          </a:xfrm>
          <a:prstGeom prst="oc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ctagon 22">
            <a:extLst>
              <a:ext uri="{FF2B5EF4-FFF2-40B4-BE49-F238E27FC236}">
                <a16:creationId xmlns:a16="http://schemas.microsoft.com/office/drawing/2014/main" id="{DC19E076-DD4F-4129-BCDD-17C8DB38A3EC}"/>
              </a:ext>
            </a:extLst>
          </p:cNvPr>
          <p:cNvSpPr/>
          <p:nvPr/>
        </p:nvSpPr>
        <p:spPr>
          <a:xfrm>
            <a:off x="4182126" y="2022806"/>
            <a:ext cx="1821358" cy="1843469"/>
          </a:xfrm>
          <a:prstGeom prst="oc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A1A926-4825-483B-8379-03C807AB4879}"/>
              </a:ext>
            </a:extLst>
          </p:cNvPr>
          <p:cNvGrpSpPr/>
          <p:nvPr/>
        </p:nvGrpSpPr>
        <p:grpSpPr>
          <a:xfrm>
            <a:off x="4296729" y="1880879"/>
            <a:ext cx="6898779" cy="2295000"/>
            <a:chOff x="4296729" y="1880879"/>
            <a:chExt cx="6898779" cy="22950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C7603E-345F-4B59-B659-A714E20A210C}"/>
                </a:ext>
              </a:extLst>
            </p:cNvPr>
            <p:cNvSpPr txBox="1"/>
            <p:nvPr/>
          </p:nvSpPr>
          <p:spPr>
            <a:xfrm>
              <a:off x="10171180" y="1959887"/>
              <a:ext cx="102432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7838B6-DEAE-4EDA-B636-6A2AA45035DB}"/>
                </a:ext>
              </a:extLst>
            </p:cNvPr>
            <p:cNvSpPr txBox="1"/>
            <p:nvPr/>
          </p:nvSpPr>
          <p:spPr>
            <a:xfrm>
              <a:off x="4296729" y="1880879"/>
              <a:ext cx="143946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13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FB6BAF-0AAD-4008-8B9D-DE9887398321}"/>
                </a:ext>
              </a:extLst>
            </p:cNvPr>
            <p:cNvSpPr txBox="1"/>
            <p:nvPr/>
          </p:nvSpPr>
          <p:spPr>
            <a:xfrm>
              <a:off x="6389690" y="1891088"/>
              <a:ext cx="97658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F7BFDE-6ADA-4AE0-836C-FFDAE9C90C3B}"/>
                </a:ext>
              </a:extLst>
            </p:cNvPr>
            <p:cNvSpPr txBox="1"/>
            <p:nvPr/>
          </p:nvSpPr>
          <p:spPr>
            <a:xfrm>
              <a:off x="8188636" y="1959888"/>
              <a:ext cx="170951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3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534AB9-969B-46F0-8BF3-A8776B972816}"/>
              </a:ext>
            </a:extLst>
          </p:cNvPr>
          <p:cNvSpPr/>
          <p:nvPr/>
        </p:nvSpPr>
        <p:spPr>
          <a:xfrm>
            <a:off x="3362795" y="631055"/>
            <a:ext cx="5771213" cy="7371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CB420-4CF4-4386-9CE1-BE3C6FF99E6E}"/>
              </a:ext>
            </a:extLst>
          </p:cNvPr>
          <p:cNvSpPr txBox="1"/>
          <p:nvPr/>
        </p:nvSpPr>
        <p:spPr>
          <a:xfrm>
            <a:off x="3242873" y="608297"/>
            <a:ext cx="613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অনুশীলন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BC375E-7445-4BAC-BD9B-D2806CA18412}"/>
              </a:ext>
            </a:extLst>
          </p:cNvPr>
          <p:cNvSpPr txBox="1"/>
          <p:nvPr/>
        </p:nvSpPr>
        <p:spPr>
          <a:xfrm>
            <a:off x="2236032" y="4897204"/>
            <a:ext cx="814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ডাকে,ডাকে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100+ Cattle Pictures | Download Free Images on Unsplash">
            <a:extLst>
              <a:ext uri="{FF2B5EF4-FFF2-40B4-BE49-F238E27FC236}">
                <a16:creationId xmlns:a16="http://schemas.microsoft.com/office/drawing/2014/main" id="{BE97F5F9-7789-4780-99D5-6D3497C28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8"/>
          <a:stretch/>
        </p:blipFill>
        <p:spPr bwMode="auto">
          <a:xfrm>
            <a:off x="1073273" y="1554385"/>
            <a:ext cx="2725711" cy="32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 500+ Duck Pictures | Download Free Images &amp;amp; Stock Photos on Unsplash">
            <a:extLst>
              <a:ext uri="{FF2B5EF4-FFF2-40B4-BE49-F238E27FC236}">
                <a16:creationId xmlns:a16="http://schemas.microsoft.com/office/drawing/2014/main" id="{24B4F554-A5F7-4ED9-93B8-B7E03660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3063" y="1521502"/>
            <a:ext cx="3761625" cy="28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ck Pigeon Identification, All About Birds, Cornell Lab of Ornithology">
            <a:extLst>
              <a:ext uri="{FF2B5EF4-FFF2-40B4-BE49-F238E27FC236}">
                <a16:creationId xmlns:a16="http://schemas.microsoft.com/office/drawing/2014/main" id="{4252D782-A891-4736-B333-5FE55DFFB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r="1577"/>
          <a:stretch/>
        </p:blipFill>
        <p:spPr bwMode="auto">
          <a:xfrm>
            <a:off x="8382432" y="1521501"/>
            <a:ext cx="3123522" cy="28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1CC081-B037-4DFA-BF61-C0CD868FD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24" y="572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A6AD5-F485-4074-BE71-89CC09EB8D8D}"/>
              </a:ext>
            </a:extLst>
          </p:cNvPr>
          <p:cNvSpPr txBox="1"/>
          <p:nvPr/>
        </p:nvSpPr>
        <p:spPr>
          <a:xfrm>
            <a:off x="2164343" y="5076936"/>
            <a:ext cx="8144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F39A4-A996-4A16-87E8-D8D080190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72" y="1699912"/>
            <a:ext cx="5866977" cy="3371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483D47-AE5A-4B22-AC19-9A684A824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" y="-87208"/>
            <a:ext cx="12313524" cy="6970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E120C5-9555-419A-948B-A5D0D8A1983B}"/>
              </a:ext>
            </a:extLst>
          </p:cNvPr>
          <p:cNvSpPr txBox="1"/>
          <p:nvPr/>
        </p:nvSpPr>
        <p:spPr>
          <a:xfrm>
            <a:off x="3242873" y="608297"/>
            <a:ext cx="6130977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অনুশীলন</a:t>
            </a:r>
          </a:p>
        </p:txBody>
      </p:sp>
    </p:spTree>
    <p:extLst>
      <p:ext uri="{BB962C8B-B14F-4D97-AF65-F5344CB8AC3E}">
        <p14:creationId xmlns:p14="http://schemas.microsoft.com/office/powerpoint/2010/main" val="153565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6FA98-31B0-41D1-9549-6F4730DA20FB}"/>
              </a:ext>
            </a:extLst>
          </p:cNvPr>
          <p:cNvSpPr txBox="1"/>
          <p:nvPr/>
        </p:nvSpPr>
        <p:spPr>
          <a:xfrm>
            <a:off x="2056334" y="5250070"/>
            <a:ext cx="8144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সকালবেলা সূর্যোদয়ের সময় মুরগি ডাকে কেন? - Quora">
            <a:extLst>
              <a:ext uri="{FF2B5EF4-FFF2-40B4-BE49-F238E27FC236}">
                <a16:creationId xmlns:a16="http://schemas.microsoft.com/office/drawing/2014/main" id="{A1918160-5D99-4F01-9561-DF240E34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04" y="1484269"/>
            <a:ext cx="5494015" cy="365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ABAAE3-22C5-4E4A-80CC-59846A2EB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09" y="-14990"/>
            <a:ext cx="12313524" cy="6970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06F345-9823-4708-881B-F67B73D013FB}"/>
              </a:ext>
            </a:extLst>
          </p:cNvPr>
          <p:cNvSpPr txBox="1"/>
          <p:nvPr/>
        </p:nvSpPr>
        <p:spPr>
          <a:xfrm>
            <a:off x="3576223" y="581425"/>
            <a:ext cx="5494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অনুশীলন</a:t>
            </a:r>
          </a:p>
        </p:txBody>
      </p:sp>
    </p:spTree>
    <p:extLst>
      <p:ext uri="{BB962C8B-B14F-4D97-AF65-F5344CB8AC3E}">
        <p14:creationId xmlns:p14="http://schemas.microsoft.com/office/powerpoint/2010/main" val="209462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958B2E-167B-4123-9D4A-6D0BBA6EBA67}"/>
              </a:ext>
            </a:extLst>
          </p:cNvPr>
          <p:cNvSpPr txBox="1"/>
          <p:nvPr/>
        </p:nvSpPr>
        <p:spPr>
          <a:xfrm>
            <a:off x="2056334" y="5419078"/>
            <a:ext cx="8144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নিশিরাতে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002A1-46E5-4ECF-AC28-C5F89E6A5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17" y="1432703"/>
            <a:ext cx="7040769" cy="4030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F63461-6235-435C-8BC3-0671ACD3F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7" y="-92892"/>
            <a:ext cx="12313524" cy="6970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E3D108-D00D-42B8-922A-37C5732F079F}"/>
              </a:ext>
            </a:extLst>
          </p:cNvPr>
          <p:cNvSpPr txBox="1"/>
          <p:nvPr/>
        </p:nvSpPr>
        <p:spPr>
          <a:xfrm>
            <a:off x="3242873" y="608297"/>
            <a:ext cx="613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অনুশীলন</a:t>
            </a:r>
          </a:p>
        </p:txBody>
      </p:sp>
    </p:spTree>
    <p:extLst>
      <p:ext uri="{BB962C8B-B14F-4D97-AF65-F5344CB8AC3E}">
        <p14:creationId xmlns:p14="http://schemas.microsoft.com/office/powerpoint/2010/main" val="224402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03261-72A5-4DE8-8F73-BD4B51BC670A}"/>
              </a:ext>
            </a:extLst>
          </p:cNvPr>
          <p:cNvSpPr txBox="1"/>
          <p:nvPr/>
        </p:nvSpPr>
        <p:spPr>
          <a:xfrm>
            <a:off x="1875695" y="5427315"/>
            <a:ext cx="8144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কিচির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মিচির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81CAF-31CC-4039-93B7-3DD670837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23" y="1769656"/>
            <a:ext cx="4796829" cy="3197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2A8727-196E-4D07-BC49-519114D53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68" y="1738348"/>
            <a:ext cx="4819518" cy="3178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7FEDBD-DD28-4BC6-9379-A5F95646D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76" y="-112423"/>
            <a:ext cx="12313524" cy="6970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373EE9-660C-42E9-A579-B69D5050DD3F}"/>
              </a:ext>
            </a:extLst>
          </p:cNvPr>
          <p:cNvSpPr txBox="1"/>
          <p:nvPr/>
        </p:nvSpPr>
        <p:spPr>
          <a:xfrm>
            <a:off x="3242873" y="608297"/>
            <a:ext cx="613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অনুশীলন</a:t>
            </a:r>
          </a:p>
        </p:txBody>
      </p:sp>
    </p:spTree>
    <p:extLst>
      <p:ext uri="{BB962C8B-B14F-4D97-AF65-F5344CB8AC3E}">
        <p14:creationId xmlns:p14="http://schemas.microsoft.com/office/powerpoint/2010/main" val="403513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EAF13-FE72-40F6-932B-EBBCFD81FD24}"/>
              </a:ext>
            </a:extLst>
          </p:cNvPr>
          <p:cNvSpPr txBox="1"/>
          <p:nvPr/>
        </p:nvSpPr>
        <p:spPr>
          <a:xfrm>
            <a:off x="2214346" y="4797762"/>
            <a:ext cx="8144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টুনটুনিটির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1182F-4AFA-42BB-9217-B02A8A0E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76" y="1943123"/>
            <a:ext cx="4603077" cy="2634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F28C0-661A-4B25-91E5-6E1386C44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74" y="1943122"/>
            <a:ext cx="4679856" cy="2634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64781F-520F-4717-8B44-D4CCE80E7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3" y="-128710"/>
            <a:ext cx="12313524" cy="6970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4BA57E-33AA-49A6-A839-5FE7050683A3}"/>
              </a:ext>
            </a:extLst>
          </p:cNvPr>
          <p:cNvSpPr txBox="1"/>
          <p:nvPr/>
        </p:nvSpPr>
        <p:spPr>
          <a:xfrm>
            <a:off x="3242873" y="608297"/>
            <a:ext cx="613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অনুশীলন</a:t>
            </a:r>
          </a:p>
        </p:txBody>
      </p:sp>
    </p:spTree>
    <p:extLst>
      <p:ext uri="{BB962C8B-B14F-4D97-AF65-F5344CB8AC3E}">
        <p14:creationId xmlns:p14="http://schemas.microsoft.com/office/powerpoint/2010/main" val="138080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3FBC1-B288-4532-8D0F-51CAEB453F4C}"/>
              </a:ext>
            </a:extLst>
          </p:cNvPr>
          <p:cNvSpPr txBox="1"/>
          <p:nvPr/>
        </p:nvSpPr>
        <p:spPr>
          <a:xfrm>
            <a:off x="1854386" y="4895993"/>
            <a:ext cx="9112310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পাঠ্যবই এর ৪১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D57B7-B648-4422-AC31-96C56B9F2136}"/>
              </a:ext>
            </a:extLst>
          </p:cNvPr>
          <p:cNvSpPr txBox="1"/>
          <p:nvPr/>
        </p:nvSpPr>
        <p:spPr>
          <a:xfrm>
            <a:off x="2609779" y="276354"/>
            <a:ext cx="6970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9FCFB-4DAE-4392-8303-22D925FC4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03" y="2007610"/>
            <a:ext cx="4349412" cy="26186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0E95BA-1CB1-426D-A162-1166B7F92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40" y="-117059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9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E12DC79F-D916-4AD4-AD3A-0293A7D6D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54" y="739739"/>
            <a:ext cx="4285088" cy="5497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76ADC-7A11-4D82-AFCD-FD0D6B1F3AA4}"/>
              </a:ext>
            </a:extLst>
          </p:cNvPr>
          <p:cNvSpPr txBox="1"/>
          <p:nvPr/>
        </p:nvSpPr>
        <p:spPr>
          <a:xfrm>
            <a:off x="1326328" y="1167995"/>
            <a:ext cx="496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এর সাথে সংযোগ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7BFE67-A4A2-4FAD-9539-6985FA91301C}"/>
              </a:ext>
            </a:extLst>
          </p:cNvPr>
          <p:cNvGrpSpPr/>
          <p:nvPr/>
        </p:nvGrpSpPr>
        <p:grpSpPr>
          <a:xfrm>
            <a:off x="777910" y="3892339"/>
            <a:ext cx="4954837" cy="515372"/>
            <a:chOff x="4708918" y="2285093"/>
            <a:chExt cx="5948887" cy="60051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E7721F-C8F2-4ED9-91BE-CC15E66D68EF}"/>
                </a:ext>
              </a:extLst>
            </p:cNvPr>
            <p:cNvCxnSpPr/>
            <p:nvPr/>
          </p:nvCxnSpPr>
          <p:spPr>
            <a:xfrm>
              <a:off x="4851614" y="2608288"/>
              <a:ext cx="56512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60944B-128C-4EAE-8946-2400C697B85C}"/>
                </a:ext>
              </a:extLst>
            </p:cNvPr>
            <p:cNvCxnSpPr>
              <a:cxnSpLocks/>
            </p:cNvCxnSpPr>
            <p:nvPr/>
          </p:nvCxnSpPr>
          <p:spPr>
            <a:xfrm>
              <a:off x="5644742" y="2760688"/>
              <a:ext cx="40650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27492A7-BB5E-4B96-99C1-7629D58FE617}"/>
                </a:ext>
              </a:extLst>
            </p:cNvPr>
            <p:cNvCxnSpPr>
              <a:cxnSpLocks/>
            </p:cNvCxnSpPr>
            <p:nvPr/>
          </p:nvCxnSpPr>
          <p:spPr>
            <a:xfrm>
              <a:off x="5644742" y="2448393"/>
              <a:ext cx="40650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B70382D-09D5-4E1E-B70B-8CE54947B011}"/>
                </a:ext>
              </a:extLst>
            </p:cNvPr>
            <p:cNvSpPr/>
            <p:nvPr/>
          </p:nvSpPr>
          <p:spPr>
            <a:xfrm>
              <a:off x="10461543" y="2477706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994CD4-C62C-4123-A14B-57DC14CFA5F5}"/>
                </a:ext>
              </a:extLst>
            </p:cNvPr>
            <p:cNvSpPr/>
            <p:nvPr/>
          </p:nvSpPr>
          <p:spPr>
            <a:xfrm>
              <a:off x="10461543" y="2477707"/>
              <a:ext cx="171075" cy="756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29F0FF-3BE7-4D3A-90C9-F2C490768B30}"/>
                </a:ext>
              </a:extLst>
            </p:cNvPr>
            <p:cNvSpPr/>
            <p:nvPr/>
          </p:nvSpPr>
          <p:spPr>
            <a:xfrm>
              <a:off x="9611646" y="2690733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4F02E8-884F-4D73-B815-DA64CA0D4CB2}"/>
                </a:ext>
              </a:extLst>
            </p:cNvPr>
            <p:cNvSpPr/>
            <p:nvPr/>
          </p:nvSpPr>
          <p:spPr>
            <a:xfrm>
              <a:off x="9606303" y="2322368"/>
              <a:ext cx="196262" cy="2034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1DEAC5-797D-4396-9CA9-4715413B0216}"/>
                </a:ext>
              </a:extLst>
            </p:cNvPr>
            <p:cNvSpPr/>
            <p:nvPr/>
          </p:nvSpPr>
          <p:spPr>
            <a:xfrm rot="5400000" flipV="1">
              <a:off x="4705311" y="2490864"/>
              <a:ext cx="203476" cy="196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2CC9FF6-E69C-48DE-8C87-4F646F704265}"/>
                </a:ext>
              </a:extLst>
            </p:cNvPr>
            <p:cNvSpPr/>
            <p:nvPr/>
          </p:nvSpPr>
          <p:spPr>
            <a:xfrm>
              <a:off x="5584580" y="2690732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C392E3A-1E7E-4D40-B051-04F3DA1C169B}"/>
                </a:ext>
              </a:extLst>
            </p:cNvPr>
            <p:cNvSpPr/>
            <p:nvPr/>
          </p:nvSpPr>
          <p:spPr>
            <a:xfrm>
              <a:off x="5584580" y="2285093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9F333B0-3D58-46B3-B4E5-3B343C834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51" y="3503"/>
            <a:ext cx="12313524" cy="6970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E4418C-21D0-44C8-913B-9435FC5BD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0" y="1773042"/>
            <a:ext cx="3652292" cy="19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02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C980E-0361-4E9F-8367-21286307AF80}"/>
              </a:ext>
            </a:extLst>
          </p:cNvPr>
          <p:cNvSpPr txBox="1"/>
          <p:nvPr/>
        </p:nvSpPr>
        <p:spPr>
          <a:xfrm>
            <a:off x="1933730" y="1043090"/>
            <a:ext cx="8004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4DE025-897A-4DDE-B5C3-F9F4234F3B27}"/>
              </a:ext>
            </a:extLst>
          </p:cNvPr>
          <p:cNvSpPr/>
          <p:nvPr/>
        </p:nvSpPr>
        <p:spPr>
          <a:xfrm>
            <a:off x="4864308" y="3779891"/>
            <a:ext cx="2458387" cy="206402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B9E89B-01C3-40FD-BC19-F622A021FB8B}"/>
              </a:ext>
            </a:extLst>
          </p:cNvPr>
          <p:cNvSpPr/>
          <p:nvPr/>
        </p:nvSpPr>
        <p:spPr>
          <a:xfrm>
            <a:off x="1565338" y="3750888"/>
            <a:ext cx="2458387" cy="206402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9EC9B0-BED9-4245-B885-AA676934B7CD}"/>
              </a:ext>
            </a:extLst>
          </p:cNvPr>
          <p:cNvSpPr/>
          <p:nvPr/>
        </p:nvSpPr>
        <p:spPr>
          <a:xfrm>
            <a:off x="8168275" y="3920671"/>
            <a:ext cx="2458387" cy="2064022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168472-5C9E-4713-BBBD-69FC0FF1B982}"/>
              </a:ext>
            </a:extLst>
          </p:cNvPr>
          <p:cNvSpPr txBox="1"/>
          <p:nvPr/>
        </p:nvSpPr>
        <p:spPr>
          <a:xfrm>
            <a:off x="1473623" y="2598003"/>
            <a:ext cx="2907687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9D8B07-A4C8-4921-9F84-7B86C887B8E4}"/>
              </a:ext>
            </a:extLst>
          </p:cNvPr>
          <p:cNvSpPr txBox="1"/>
          <p:nvPr/>
        </p:nvSpPr>
        <p:spPr>
          <a:xfrm>
            <a:off x="4686111" y="2616741"/>
            <a:ext cx="2907687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4505C-6B51-4CDD-8A3B-84487A854F9F}"/>
              </a:ext>
            </a:extLst>
          </p:cNvPr>
          <p:cNvSpPr txBox="1"/>
          <p:nvPr/>
        </p:nvSpPr>
        <p:spPr>
          <a:xfrm>
            <a:off x="8050325" y="2598002"/>
            <a:ext cx="2907687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কিচির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মিচির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D293BE-6370-4155-935F-09B46A3CC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28" y="-29980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D3EB9-DF2F-498B-B902-1DBBE1D31710}"/>
              </a:ext>
            </a:extLst>
          </p:cNvPr>
          <p:cNvSpPr txBox="1"/>
          <p:nvPr/>
        </p:nvSpPr>
        <p:spPr>
          <a:xfrm>
            <a:off x="987855" y="825860"/>
            <a:ext cx="1011934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A9A48F-87E7-4A28-9FBA-424E57F6144A}"/>
              </a:ext>
            </a:extLst>
          </p:cNvPr>
          <p:cNvSpPr/>
          <p:nvPr/>
        </p:nvSpPr>
        <p:spPr>
          <a:xfrm>
            <a:off x="628439" y="1565998"/>
            <a:ext cx="10930126" cy="456594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6ED6A0-409E-411F-BA3C-CA0781E4F8F5}"/>
              </a:ext>
            </a:extLst>
          </p:cNvPr>
          <p:cNvCxnSpPr/>
          <p:nvPr/>
        </p:nvCxnSpPr>
        <p:spPr>
          <a:xfrm>
            <a:off x="3000327" y="1588251"/>
            <a:ext cx="0" cy="4555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B82112-9FEB-4166-B17E-9409D0B01480}"/>
              </a:ext>
            </a:extLst>
          </p:cNvPr>
          <p:cNvCxnSpPr>
            <a:cxnSpLocks/>
          </p:cNvCxnSpPr>
          <p:nvPr/>
        </p:nvCxnSpPr>
        <p:spPr>
          <a:xfrm>
            <a:off x="629587" y="2368446"/>
            <a:ext cx="10891648" cy="14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8B5A2F-61EB-4C17-B491-44CFC52F6DEF}"/>
              </a:ext>
            </a:extLst>
          </p:cNvPr>
          <p:cNvCxnSpPr>
            <a:cxnSpLocks/>
          </p:cNvCxnSpPr>
          <p:nvPr/>
        </p:nvCxnSpPr>
        <p:spPr>
          <a:xfrm>
            <a:off x="582408" y="3573560"/>
            <a:ext cx="10973804" cy="19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A8B661-66D7-4741-A9AF-06F872F03297}"/>
              </a:ext>
            </a:extLst>
          </p:cNvPr>
          <p:cNvCxnSpPr>
            <a:cxnSpLocks/>
          </p:cNvCxnSpPr>
          <p:nvPr/>
        </p:nvCxnSpPr>
        <p:spPr>
          <a:xfrm>
            <a:off x="651687" y="4433090"/>
            <a:ext cx="10891648" cy="14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922179-1AEB-422A-BE51-3E249F82C1DC}"/>
              </a:ext>
            </a:extLst>
          </p:cNvPr>
          <p:cNvCxnSpPr/>
          <p:nvPr/>
        </p:nvCxnSpPr>
        <p:spPr>
          <a:xfrm>
            <a:off x="5886886" y="1619255"/>
            <a:ext cx="0" cy="4555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0D3501C-A138-4B54-9887-F4A8D22CFE25}"/>
              </a:ext>
            </a:extLst>
          </p:cNvPr>
          <p:cNvSpPr txBox="1"/>
          <p:nvPr/>
        </p:nvSpPr>
        <p:spPr>
          <a:xfrm>
            <a:off x="853821" y="1574003"/>
            <a:ext cx="2098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D51D37-E4DB-422E-9E06-87586EE16CAB}"/>
              </a:ext>
            </a:extLst>
          </p:cNvPr>
          <p:cNvSpPr txBox="1"/>
          <p:nvPr/>
        </p:nvSpPr>
        <p:spPr>
          <a:xfrm>
            <a:off x="3490412" y="1578056"/>
            <a:ext cx="2098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11DAC4-6EEC-4756-8DA5-E2F5685DDB86}"/>
              </a:ext>
            </a:extLst>
          </p:cNvPr>
          <p:cNvSpPr txBox="1"/>
          <p:nvPr/>
        </p:nvSpPr>
        <p:spPr>
          <a:xfrm>
            <a:off x="7540400" y="1599005"/>
            <a:ext cx="2098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EB9E04-7DFA-4BE0-A1AC-7442C8EE3894}"/>
              </a:ext>
            </a:extLst>
          </p:cNvPr>
          <p:cNvSpPr txBox="1"/>
          <p:nvPr/>
        </p:nvSpPr>
        <p:spPr>
          <a:xfrm>
            <a:off x="742013" y="2566347"/>
            <a:ext cx="209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6E6EEF-4C0D-4592-B2C9-1F707AB1437F}"/>
              </a:ext>
            </a:extLst>
          </p:cNvPr>
          <p:cNvSpPr txBox="1"/>
          <p:nvPr/>
        </p:nvSpPr>
        <p:spPr>
          <a:xfrm>
            <a:off x="721312" y="3635732"/>
            <a:ext cx="194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1BDB2-19D8-4C00-A880-3DE55A2CFDE8}"/>
              </a:ext>
            </a:extLst>
          </p:cNvPr>
          <p:cNvSpPr txBox="1"/>
          <p:nvPr/>
        </p:nvSpPr>
        <p:spPr>
          <a:xfrm>
            <a:off x="8285" y="4724045"/>
            <a:ext cx="364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কিচির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মিচির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EEF3F0-C941-47AE-80B2-523E1E0F35BC}"/>
              </a:ext>
            </a:extLst>
          </p:cNvPr>
          <p:cNvSpPr txBox="1"/>
          <p:nvPr/>
        </p:nvSpPr>
        <p:spPr>
          <a:xfrm>
            <a:off x="2650761" y="2266332"/>
            <a:ext cx="3599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কোলাহলে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A63C60-0742-4A2E-911F-FB0BE473C5FA}"/>
              </a:ext>
            </a:extLst>
          </p:cNvPr>
          <p:cNvSpPr txBox="1"/>
          <p:nvPr/>
        </p:nvSpPr>
        <p:spPr>
          <a:xfrm>
            <a:off x="3400978" y="3645623"/>
            <a:ext cx="209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B88B7B-AEB8-459B-B2EC-BCC7D3EB7CCA}"/>
              </a:ext>
            </a:extLst>
          </p:cNvPr>
          <p:cNvSpPr txBox="1"/>
          <p:nvPr/>
        </p:nvSpPr>
        <p:spPr>
          <a:xfrm>
            <a:off x="3352837" y="4738786"/>
            <a:ext cx="242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F0C4BA-8106-481A-8EF5-AEC50C474F1D}"/>
              </a:ext>
            </a:extLst>
          </p:cNvPr>
          <p:cNvSpPr txBox="1"/>
          <p:nvPr/>
        </p:nvSpPr>
        <p:spPr>
          <a:xfrm>
            <a:off x="5287294" y="3689980"/>
            <a:ext cx="676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নিশিরাতে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16AFAA-498F-4BAA-B1AF-D294A5DBBE0C}"/>
              </a:ext>
            </a:extLst>
          </p:cNvPr>
          <p:cNvSpPr txBox="1"/>
          <p:nvPr/>
        </p:nvSpPr>
        <p:spPr>
          <a:xfrm>
            <a:off x="5589034" y="4647005"/>
            <a:ext cx="5932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কিচির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মিচির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4767A4-E9C7-413E-B420-EA8730EACE9B}"/>
              </a:ext>
            </a:extLst>
          </p:cNvPr>
          <p:cNvSpPr txBox="1"/>
          <p:nvPr/>
        </p:nvSpPr>
        <p:spPr>
          <a:xfrm>
            <a:off x="5306699" y="2292373"/>
            <a:ext cx="6769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শব্দদূষণের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C35810-0118-4F06-9120-F2E6D7305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79" y="-35072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1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C3137B-1CDB-4EDA-AB24-C709B401D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08" y="1930659"/>
            <a:ext cx="3282441" cy="36471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CF4031-A49E-465C-9B94-26A0B8A00C60}"/>
              </a:ext>
            </a:extLst>
          </p:cNvPr>
          <p:cNvSpPr txBox="1"/>
          <p:nvPr/>
        </p:nvSpPr>
        <p:spPr>
          <a:xfrm>
            <a:off x="5281536" y="3072983"/>
            <a:ext cx="48268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রওশন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বি,এম,সরকারি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কাপ্তাই,রাংগামাটি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09AD6-3A0E-4E69-A968-A05E1C1734A5}"/>
              </a:ext>
            </a:extLst>
          </p:cNvPr>
          <p:cNvSpPr txBox="1"/>
          <p:nvPr/>
        </p:nvSpPr>
        <p:spPr>
          <a:xfrm>
            <a:off x="4247416" y="1176318"/>
            <a:ext cx="625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শিক্ষক</a:t>
            </a:r>
            <a:r>
              <a:rPr lang="en-US" sz="4800" dirty="0">
                <a:solidFill>
                  <a:srgbClr val="002060"/>
                </a:solidFill>
              </a:rPr>
              <a:t> পরিচিতি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D3F213-CE54-4277-8FCE-D3F17D2AD499}"/>
              </a:ext>
            </a:extLst>
          </p:cNvPr>
          <p:cNvGrpSpPr/>
          <p:nvPr/>
        </p:nvGrpSpPr>
        <p:grpSpPr>
          <a:xfrm>
            <a:off x="4708918" y="2285093"/>
            <a:ext cx="5948887" cy="600513"/>
            <a:chOff x="4708918" y="2285093"/>
            <a:chExt cx="5948887" cy="60051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260FAAB-408E-44A3-8D17-EE0D875A9DDA}"/>
                </a:ext>
              </a:extLst>
            </p:cNvPr>
            <p:cNvCxnSpPr/>
            <p:nvPr/>
          </p:nvCxnSpPr>
          <p:spPr>
            <a:xfrm>
              <a:off x="4851614" y="2608288"/>
              <a:ext cx="56512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D53CCF2-5476-4BD4-8BB2-24D5BD751CB9}"/>
                </a:ext>
              </a:extLst>
            </p:cNvPr>
            <p:cNvCxnSpPr>
              <a:cxnSpLocks/>
            </p:cNvCxnSpPr>
            <p:nvPr/>
          </p:nvCxnSpPr>
          <p:spPr>
            <a:xfrm>
              <a:off x="5644742" y="2760688"/>
              <a:ext cx="40650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3A2661-8C92-4B57-88C6-3E5E06D0A1AE}"/>
                </a:ext>
              </a:extLst>
            </p:cNvPr>
            <p:cNvCxnSpPr>
              <a:cxnSpLocks/>
            </p:cNvCxnSpPr>
            <p:nvPr/>
          </p:nvCxnSpPr>
          <p:spPr>
            <a:xfrm>
              <a:off x="5644742" y="2448393"/>
              <a:ext cx="40650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4F00C0-D627-4E01-A68F-475381EAE24E}"/>
                </a:ext>
              </a:extLst>
            </p:cNvPr>
            <p:cNvSpPr/>
            <p:nvPr/>
          </p:nvSpPr>
          <p:spPr>
            <a:xfrm>
              <a:off x="10461543" y="2477706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BBED697-0D6D-43D5-9294-5A5E68579F54}"/>
                </a:ext>
              </a:extLst>
            </p:cNvPr>
            <p:cNvSpPr/>
            <p:nvPr/>
          </p:nvSpPr>
          <p:spPr>
            <a:xfrm>
              <a:off x="10461543" y="2477707"/>
              <a:ext cx="171075" cy="756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F2D8746-A399-4815-AE2B-D1FF334621DF}"/>
                </a:ext>
              </a:extLst>
            </p:cNvPr>
            <p:cNvSpPr/>
            <p:nvPr/>
          </p:nvSpPr>
          <p:spPr>
            <a:xfrm>
              <a:off x="9611646" y="2690733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1CECF9-E9F8-4628-9655-51BD42CE7873}"/>
                </a:ext>
              </a:extLst>
            </p:cNvPr>
            <p:cNvSpPr/>
            <p:nvPr/>
          </p:nvSpPr>
          <p:spPr>
            <a:xfrm>
              <a:off x="9606303" y="2322368"/>
              <a:ext cx="196262" cy="2034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280956-D1A4-404E-AACE-3D213FF443DA}"/>
                </a:ext>
              </a:extLst>
            </p:cNvPr>
            <p:cNvSpPr/>
            <p:nvPr/>
          </p:nvSpPr>
          <p:spPr>
            <a:xfrm rot="5400000" flipV="1">
              <a:off x="4705311" y="2490864"/>
              <a:ext cx="203476" cy="196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F7D373-9FB4-4D63-B477-48613F7ACE54}"/>
                </a:ext>
              </a:extLst>
            </p:cNvPr>
            <p:cNvSpPr/>
            <p:nvPr/>
          </p:nvSpPr>
          <p:spPr>
            <a:xfrm>
              <a:off x="5584580" y="2690732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CCDCDC7-A046-4B42-A770-4B652F84334D}"/>
                </a:ext>
              </a:extLst>
            </p:cNvPr>
            <p:cNvSpPr/>
            <p:nvPr/>
          </p:nvSpPr>
          <p:spPr>
            <a:xfrm>
              <a:off x="5584580" y="2285093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1C30C64-1F0D-4613-800C-C84A48384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" y="25897"/>
            <a:ext cx="12192000" cy="68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0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977012-C8E5-41AC-A505-1E25364017ED}"/>
              </a:ext>
            </a:extLst>
          </p:cNvPr>
          <p:cNvSpPr/>
          <p:nvPr/>
        </p:nvSpPr>
        <p:spPr>
          <a:xfrm>
            <a:off x="3860171" y="640829"/>
            <a:ext cx="3849772" cy="7195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72A588-BF1C-49F4-A5F3-621D434DB8FC}"/>
              </a:ext>
            </a:extLst>
          </p:cNvPr>
          <p:cNvSpPr txBox="1"/>
          <p:nvPr/>
        </p:nvSpPr>
        <p:spPr>
          <a:xfrm>
            <a:off x="3860171" y="592111"/>
            <a:ext cx="3849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C3AB1A-418D-4260-A90E-8DBF4A1DA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97" y="1522790"/>
            <a:ext cx="6045719" cy="3302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389D6-7580-4BD1-966A-E236B0770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3524" cy="6970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6818A1-444B-4699-AF45-F1124443F0BA}"/>
              </a:ext>
            </a:extLst>
          </p:cNvPr>
          <p:cNvSpPr txBox="1"/>
          <p:nvPr/>
        </p:nvSpPr>
        <p:spPr>
          <a:xfrm>
            <a:off x="2343462" y="5045076"/>
            <a:ext cx="8389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32236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0ECA334-C637-451A-BE6B-5B263E4324CD}"/>
              </a:ext>
            </a:extLst>
          </p:cNvPr>
          <p:cNvSpPr/>
          <p:nvPr/>
        </p:nvSpPr>
        <p:spPr>
          <a:xfrm>
            <a:off x="4281183" y="744796"/>
            <a:ext cx="3627619" cy="8152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05B5C4-8917-448E-BE5D-59140F130CBF}"/>
              </a:ext>
            </a:extLst>
          </p:cNvPr>
          <p:cNvSpPr txBox="1"/>
          <p:nvPr/>
        </p:nvSpPr>
        <p:spPr>
          <a:xfrm>
            <a:off x="3320322" y="704029"/>
            <a:ext cx="554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98BF3-EF98-4CAA-9C12-14CC95CDE86D}"/>
              </a:ext>
            </a:extLst>
          </p:cNvPr>
          <p:cNvSpPr txBox="1"/>
          <p:nvPr/>
        </p:nvSpPr>
        <p:spPr>
          <a:xfrm>
            <a:off x="2660769" y="1737261"/>
            <a:ext cx="686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চরণগুলো</a:t>
            </a:r>
            <a:r>
              <a:rPr lang="en-US" sz="3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3600" u="sng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2BA71-C61F-4168-9850-EC4B7A0B9BE5}"/>
              </a:ext>
            </a:extLst>
          </p:cNvPr>
          <p:cNvSpPr txBox="1"/>
          <p:nvPr/>
        </p:nvSpPr>
        <p:spPr>
          <a:xfrm>
            <a:off x="1715677" y="2488831"/>
            <a:ext cx="814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১।গরু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ডাকে,ডাকে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2D928E-3491-47DF-8310-B35B605E004D}"/>
              </a:ext>
            </a:extLst>
          </p:cNvPr>
          <p:cNvSpPr txBox="1"/>
          <p:nvPr/>
        </p:nvSpPr>
        <p:spPr>
          <a:xfrm>
            <a:off x="1715677" y="3683497"/>
            <a:ext cx="814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২।মোরগের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A42B5B-54B2-4ED0-94AF-721DF5C963BB}"/>
              </a:ext>
            </a:extLst>
          </p:cNvPr>
          <p:cNvSpPr txBox="1"/>
          <p:nvPr/>
        </p:nvSpPr>
        <p:spPr>
          <a:xfrm>
            <a:off x="1685697" y="4706219"/>
            <a:ext cx="814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৩।দোয়েল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কিচির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মিচির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21A90B-1780-4AED-B005-200ECFCEDA91}"/>
              </a:ext>
            </a:extLst>
          </p:cNvPr>
          <p:cNvCxnSpPr/>
          <p:nvPr/>
        </p:nvCxnSpPr>
        <p:spPr>
          <a:xfrm>
            <a:off x="3454084" y="3573274"/>
            <a:ext cx="4907682" cy="3501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7179DC-553A-485F-989A-C091AE603289}"/>
              </a:ext>
            </a:extLst>
          </p:cNvPr>
          <p:cNvCxnSpPr/>
          <p:nvPr/>
        </p:nvCxnSpPr>
        <p:spPr>
          <a:xfrm>
            <a:off x="3454084" y="4641550"/>
            <a:ext cx="4907682" cy="3501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D051B7-D5CD-45AB-B8A5-B14D23CE3D9D}"/>
              </a:ext>
            </a:extLst>
          </p:cNvPr>
          <p:cNvCxnSpPr/>
          <p:nvPr/>
        </p:nvCxnSpPr>
        <p:spPr>
          <a:xfrm>
            <a:off x="3454084" y="5823310"/>
            <a:ext cx="4907682" cy="3501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AC4B6-30E0-4532-AAD4-CB11A6DF29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610" y="1377739"/>
            <a:ext cx="1873089" cy="42521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2AC4B6-30E0-4532-AAD4-CB11A6DF29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1724" y="1358249"/>
            <a:ext cx="1873089" cy="42521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894877-B570-4C44-BCA1-535F4BBEB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24" y="-22482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43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FF9CCC-7487-45EA-9DA1-570704C99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24" y="-107580"/>
            <a:ext cx="12313524" cy="69704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1A17BD-FFEB-419B-8575-E4ED057A947C}"/>
              </a:ext>
            </a:extLst>
          </p:cNvPr>
          <p:cNvSpPr txBox="1"/>
          <p:nvPr/>
        </p:nvSpPr>
        <p:spPr>
          <a:xfrm>
            <a:off x="3287326" y="4274920"/>
            <a:ext cx="8508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১।নিশিরাতে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২।মোরগ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৩।শব্দদুষন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A399E8-1DF4-4207-A664-413684067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12" y="2058495"/>
            <a:ext cx="3386380" cy="20445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708095-324B-40CB-B91E-71F82CA53ADC}"/>
              </a:ext>
            </a:extLst>
          </p:cNvPr>
          <p:cNvSpPr txBox="1"/>
          <p:nvPr/>
        </p:nvSpPr>
        <p:spPr>
          <a:xfrm>
            <a:off x="4084069" y="858166"/>
            <a:ext cx="4018866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9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CFEA5-FE24-44B8-B466-BE216BCACF5D}"/>
              </a:ext>
            </a:extLst>
          </p:cNvPr>
          <p:cNvSpPr txBox="1"/>
          <p:nvPr/>
        </p:nvSpPr>
        <p:spPr>
          <a:xfrm>
            <a:off x="1933730" y="4523762"/>
            <a:ext cx="80946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3" descr="C:\Users\Safar\Desktop\ICT 1st Batch 2020\th3DCG9DGU.jpg">
            <a:extLst>
              <a:ext uri="{FF2B5EF4-FFF2-40B4-BE49-F238E27FC236}">
                <a16:creationId xmlns:a16="http://schemas.microsoft.com/office/drawing/2014/main" id="{63585F36-21FE-4C22-86DC-39700CA7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36" y="1043090"/>
            <a:ext cx="4565076" cy="3590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2AC4B6-30E0-4532-AAD4-CB11A6DF29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2480" y="555274"/>
            <a:ext cx="1873089" cy="4252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2AC4B6-30E0-4532-AAD4-CB11A6DF29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04417" y="657333"/>
            <a:ext cx="1873089" cy="4252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FF9CCC-7487-45EA-9DA1-570704C99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51" y="3503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F4031-A49E-465C-9B94-26A0B8A00C60}"/>
              </a:ext>
            </a:extLst>
          </p:cNvPr>
          <p:cNvSpPr txBox="1"/>
          <p:nvPr/>
        </p:nvSpPr>
        <p:spPr>
          <a:xfrm>
            <a:off x="5281536" y="3072983"/>
            <a:ext cx="48268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অধ্যায়ঃ৯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পৃষ্ঠাঃ৪১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09AD6-3A0E-4E69-A968-A05E1C1734A5}"/>
              </a:ext>
            </a:extLst>
          </p:cNvPr>
          <p:cNvSpPr txBox="1"/>
          <p:nvPr/>
        </p:nvSpPr>
        <p:spPr>
          <a:xfrm>
            <a:off x="4377128" y="1355867"/>
            <a:ext cx="625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পাঠ পরিচিতি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60FAAB-408E-44A3-8D17-EE0D875A9DDA}"/>
              </a:ext>
            </a:extLst>
          </p:cNvPr>
          <p:cNvCxnSpPr/>
          <p:nvPr/>
        </p:nvCxnSpPr>
        <p:spPr>
          <a:xfrm>
            <a:off x="4851614" y="2608288"/>
            <a:ext cx="5651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53CCF2-5476-4BD4-8BB2-24D5BD751CB9}"/>
              </a:ext>
            </a:extLst>
          </p:cNvPr>
          <p:cNvCxnSpPr>
            <a:cxnSpLocks/>
          </p:cNvCxnSpPr>
          <p:nvPr/>
        </p:nvCxnSpPr>
        <p:spPr>
          <a:xfrm>
            <a:off x="5644742" y="2760688"/>
            <a:ext cx="4065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3A2661-8C92-4B57-88C6-3E5E06D0A1AE}"/>
              </a:ext>
            </a:extLst>
          </p:cNvPr>
          <p:cNvCxnSpPr>
            <a:cxnSpLocks/>
          </p:cNvCxnSpPr>
          <p:nvPr/>
        </p:nvCxnSpPr>
        <p:spPr>
          <a:xfrm>
            <a:off x="5644742" y="2448393"/>
            <a:ext cx="4065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64F00C0-D627-4E01-A68F-475381EAE24E}"/>
              </a:ext>
            </a:extLst>
          </p:cNvPr>
          <p:cNvSpPr/>
          <p:nvPr/>
        </p:nvSpPr>
        <p:spPr>
          <a:xfrm>
            <a:off x="10461543" y="2477706"/>
            <a:ext cx="196262" cy="194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BED697-0D6D-43D5-9294-5A5E68579F54}"/>
              </a:ext>
            </a:extLst>
          </p:cNvPr>
          <p:cNvSpPr/>
          <p:nvPr/>
        </p:nvSpPr>
        <p:spPr>
          <a:xfrm>
            <a:off x="10461543" y="2477707"/>
            <a:ext cx="171075" cy="75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2D8746-A399-4815-AE2B-D1FF334621DF}"/>
              </a:ext>
            </a:extLst>
          </p:cNvPr>
          <p:cNvSpPr/>
          <p:nvPr/>
        </p:nvSpPr>
        <p:spPr>
          <a:xfrm>
            <a:off x="9611646" y="2690733"/>
            <a:ext cx="196262" cy="194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81CECF9-E9F8-4628-9655-51BD42CE7873}"/>
              </a:ext>
            </a:extLst>
          </p:cNvPr>
          <p:cNvSpPr/>
          <p:nvPr/>
        </p:nvSpPr>
        <p:spPr>
          <a:xfrm>
            <a:off x="9606303" y="2322368"/>
            <a:ext cx="196262" cy="203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F280956-D1A4-404E-AACE-3D213FF443DA}"/>
              </a:ext>
            </a:extLst>
          </p:cNvPr>
          <p:cNvSpPr/>
          <p:nvPr/>
        </p:nvSpPr>
        <p:spPr>
          <a:xfrm rot="5400000" flipV="1">
            <a:off x="4705311" y="2490864"/>
            <a:ext cx="203476" cy="19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F7D373-9FB4-4D63-B477-48613F7ACE54}"/>
              </a:ext>
            </a:extLst>
          </p:cNvPr>
          <p:cNvSpPr/>
          <p:nvPr/>
        </p:nvSpPr>
        <p:spPr>
          <a:xfrm>
            <a:off x="5584580" y="2690732"/>
            <a:ext cx="196262" cy="194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CDCDC7-A046-4B42-A770-4B652F84334D}"/>
              </a:ext>
            </a:extLst>
          </p:cNvPr>
          <p:cNvSpPr/>
          <p:nvPr/>
        </p:nvSpPr>
        <p:spPr>
          <a:xfrm>
            <a:off x="5584580" y="2285093"/>
            <a:ext cx="196262" cy="194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015845-60BC-4E8E-B038-76806452A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61" y="1771365"/>
            <a:ext cx="2527056" cy="2952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C62B9D-E193-46A0-A9C2-BAB7E9E80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36" y="-9990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80098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2F2DC-75C9-4895-A26F-AE6E324F91F2}"/>
              </a:ext>
            </a:extLst>
          </p:cNvPr>
          <p:cNvSpPr txBox="1"/>
          <p:nvPr/>
        </p:nvSpPr>
        <p:spPr>
          <a:xfrm>
            <a:off x="3413241" y="556180"/>
            <a:ext cx="4946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3A6B-E6CE-44F9-9BF2-154F6AFC1AE8}"/>
              </a:ext>
            </a:extLst>
          </p:cNvPr>
          <p:cNvSpPr txBox="1"/>
          <p:nvPr/>
        </p:nvSpPr>
        <p:spPr>
          <a:xfrm>
            <a:off x="4209978" y="1460119"/>
            <a:ext cx="674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F03454-95B7-4323-B299-BEF2E7A99BAA}"/>
              </a:ext>
            </a:extLst>
          </p:cNvPr>
          <p:cNvGrpSpPr/>
          <p:nvPr/>
        </p:nvGrpSpPr>
        <p:grpSpPr>
          <a:xfrm>
            <a:off x="1017046" y="1931776"/>
            <a:ext cx="10375479" cy="889341"/>
            <a:chOff x="1888761" y="1943800"/>
            <a:chExt cx="9137245" cy="100368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5F439F3-4929-49E3-9FA5-66F034AF1B8A}"/>
                </a:ext>
              </a:extLst>
            </p:cNvPr>
            <p:cNvSpPr/>
            <p:nvPr/>
          </p:nvSpPr>
          <p:spPr>
            <a:xfrm>
              <a:off x="1888761" y="2058728"/>
              <a:ext cx="9137245" cy="8244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AE1DD25-EC2B-40F5-A1C6-15D77E531AE7}"/>
                </a:ext>
              </a:extLst>
            </p:cNvPr>
            <p:cNvSpPr/>
            <p:nvPr/>
          </p:nvSpPr>
          <p:spPr>
            <a:xfrm>
              <a:off x="1991843" y="2033416"/>
              <a:ext cx="731167" cy="82445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78CEEA-0DD1-4040-9CBD-EBE2F3AD939F}"/>
                </a:ext>
              </a:extLst>
            </p:cNvPr>
            <p:cNvSpPr/>
            <p:nvPr/>
          </p:nvSpPr>
          <p:spPr>
            <a:xfrm>
              <a:off x="1909444" y="1943800"/>
              <a:ext cx="888765" cy="100368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291A4EB-7D4E-4755-8282-B27249BD6B14}"/>
              </a:ext>
            </a:extLst>
          </p:cNvPr>
          <p:cNvSpPr/>
          <p:nvPr/>
        </p:nvSpPr>
        <p:spPr>
          <a:xfrm>
            <a:off x="1017046" y="3143589"/>
            <a:ext cx="10375479" cy="73053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3DAA6E-7353-4671-927B-B1FACBC89787}"/>
              </a:ext>
            </a:extLst>
          </p:cNvPr>
          <p:cNvSpPr/>
          <p:nvPr/>
        </p:nvSpPr>
        <p:spPr>
          <a:xfrm>
            <a:off x="1136803" y="3121160"/>
            <a:ext cx="957357" cy="7305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707893-C7D2-4AFF-8C52-47F0F339834D}"/>
              </a:ext>
            </a:extLst>
          </p:cNvPr>
          <p:cNvSpPr/>
          <p:nvPr/>
        </p:nvSpPr>
        <p:spPr>
          <a:xfrm>
            <a:off x="1041075" y="3041754"/>
            <a:ext cx="995677" cy="889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51A3A52-93F3-44A8-86EF-3207B494E685}"/>
              </a:ext>
            </a:extLst>
          </p:cNvPr>
          <p:cNvSpPr/>
          <p:nvPr/>
        </p:nvSpPr>
        <p:spPr>
          <a:xfrm>
            <a:off x="1017046" y="4194904"/>
            <a:ext cx="10375479" cy="730530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1EAEC8B-D22B-4971-A109-DCC7FCC831AB}"/>
              </a:ext>
            </a:extLst>
          </p:cNvPr>
          <p:cNvSpPr/>
          <p:nvPr/>
        </p:nvSpPr>
        <p:spPr>
          <a:xfrm>
            <a:off x="1120128" y="4172475"/>
            <a:ext cx="957357" cy="73053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7B4A093-6D9D-4795-9E96-39DF361CA80F}"/>
              </a:ext>
            </a:extLst>
          </p:cNvPr>
          <p:cNvSpPr/>
          <p:nvPr/>
        </p:nvSpPr>
        <p:spPr>
          <a:xfrm>
            <a:off x="1037729" y="4093069"/>
            <a:ext cx="995677" cy="889341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B13696-F4EE-4899-843C-DB4E2687AFC9}"/>
              </a:ext>
            </a:extLst>
          </p:cNvPr>
          <p:cNvSpPr/>
          <p:nvPr/>
        </p:nvSpPr>
        <p:spPr>
          <a:xfrm>
            <a:off x="1029098" y="5216786"/>
            <a:ext cx="10363427" cy="73053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396741-01D2-47A9-BB05-938F8EF27A2E}"/>
              </a:ext>
            </a:extLst>
          </p:cNvPr>
          <p:cNvSpPr/>
          <p:nvPr/>
        </p:nvSpPr>
        <p:spPr>
          <a:xfrm>
            <a:off x="1098070" y="5208027"/>
            <a:ext cx="824055" cy="730530"/>
          </a:xfrm>
          <a:prstGeom prst="ellipse">
            <a:avLst/>
          </a:prstGeom>
          <a:solidFill>
            <a:srgbClr val="CC99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90518A6-6B15-4C63-A4A2-1DE3324F0384}"/>
              </a:ext>
            </a:extLst>
          </p:cNvPr>
          <p:cNvSpPr/>
          <p:nvPr/>
        </p:nvSpPr>
        <p:spPr>
          <a:xfrm>
            <a:off x="1015671" y="5128621"/>
            <a:ext cx="981730" cy="889341"/>
          </a:xfrm>
          <a:prstGeom prst="ellipse">
            <a:avLst/>
          </a:prstGeom>
          <a:solidFill>
            <a:srgbClr val="CC99FF">
              <a:alpha val="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8D8201B-4193-4335-B28D-57CF48914733}"/>
              </a:ext>
            </a:extLst>
          </p:cNvPr>
          <p:cNvSpPr/>
          <p:nvPr/>
        </p:nvSpPr>
        <p:spPr>
          <a:xfrm>
            <a:off x="1120602" y="3121160"/>
            <a:ext cx="824055" cy="73053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F9761BD-AAA1-4EBA-94C7-C23CD632137F}"/>
              </a:ext>
            </a:extLst>
          </p:cNvPr>
          <p:cNvSpPr/>
          <p:nvPr/>
        </p:nvSpPr>
        <p:spPr>
          <a:xfrm>
            <a:off x="1093357" y="5216786"/>
            <a:ext cx="824055" cy="73053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0216A72-20DD-40EF-A54B-7A3E99B29859}"/>
              </a:ext>
            </a:extLst>
          </p:cNvPr>
          <p:cNvSpPr/>
          <p:nvPr/>
        </p:nvSpPr>
        <p:spPr>
          <a:xfrm>
            <a:off x="1111945" y="4159957"/>
            <a:ext cx="824055" cy="73053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45ABA3-14BB-4594-8E3B-A3C435A09D8E}"/>
              </a:ext>
            </a:extLst>
          </p:cNvPr>
          <p:cNvSpPr txBox="1"/>
          <p:nvPr/>
        </p:nvSpPr>
        <p:spPr>
          <a:xfrm>
            <a:off x="1064706" y="2103659"/>
            <a:ext cx="97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শোনা</a:t>
            </a:r>
            <a:endParaRPr lang="en-US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659507-1B82-4859-B5CF-DB19230FAD21}"/>
              </a:ext>
            </a:extLst>
          </p:cNvPr>
          <p:cNvSpPr txBox="1"/>
          <p:nvPr/>
        </p:nvSpPr>
        <p:spPr>
          <a:xfrm>
            <a:off x="1022311" y="3297281"/>
            <a:ext cx="10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বলা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A43967-572E-424E-AAB5-BA5933B80A82}"/>
              </a:ext>
            </a:extLst>
          </p:cNvPr>
          <p:cNvSpPr txBox="1"/>
          <p:nvPr/>
        </p:nvSpPr>
        <p:spPr>
          <a:xfrm>
            <a:off x="1025053" y="4313608"/>
            <a:ext cx="93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পড়া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FD956E-0049-4424-8C7F-64E8FB15FBF2}"/>
              </a:ext>
            </a:extLst>
          </p:cNvPr>
          <p:cNvSpPr txBox="1"/>
          <p:nvPr/>
        </p:nvSpPr>
        <p:spPr>
          <a:xfrm>
            <a:off x="1007850" y="5376276"/>
            <a:ext cx="93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লেখা</a:t>
            </a:r>
            <a:endParaRPr 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63B841-5F83-4A43-8446-B019449317FB}"/>
              </a:ext>
            </a:extLst>
          </p:cNvPr>
          <p:cNvSpPr txBox="1"/>
          <p:nvPr/>
        </p:nvSpPr>
        <p:spPr>
          <a:xfrm>
            <a:off x="1611344" y="2187541"/>
            <a:ext cx="7797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১.২.১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বাক্য,কথা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527B1D-A8ED-4E93-8343-09E40F6E62FC}"/>
              </a:ext>
            </a:extLst>
          </p:cNvPr>
          <p:cNvSpPr txBox="1"/>
          <p:nvPr/>
        </p:nvSpPr>
        <p:spPr>
          <a:xfrm>
            <a:off x="1508983" y="3194413"/>
            <a:ext cx="9286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২.১.১  প্রমিত উচ্চারণে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500C9A-8E2B-42DB-9683-40B3F332F736}"/>
              </a:ext>
            </a:extLst>
          </p:cNvPr>
          <p:cNvSpPr txBox="1"/>
          <p:nvPr/>
        </p:nvSpPr>
        <p:spPr>
          <a:xfrm>
            <a:off x="1452573" y="4356665"/>
            <a:ext cx="1048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১.৫.২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অর্থযতি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সাবলিলভাবে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1D0884-67A9-4E79-AA90-207BF001EF97}"/>
              </a:ext>
            </a:extLst>
          </p:cNvPr>
          <p:cNvSpPr txBox="1"/>
          <p:nvPr/>
        </p:nvSpPr>
        <p:spPr>
          <a:xfrm>
            <a:off x="2045441" y="5376276"/>
            <a:ext cx="7797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১.৫.১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C9AC417-366C-48B9-AAD9-90C8FF27F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31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4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1704C7-7011-4802-A03B-660BAF71E773}"/>
              </a:ext>
            </a:extLst>
          </p:cNvPr>
          <p:cNvSpPr txBox="1"/>
          <p:nvPr/>
        </p:nvSpPr>
        <p:spPr>
          <a:xfrm>
            <a:off x="1849192" y="1043090"/>
            <a:ext cx="8893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D6D339-1B57-4E12-A11A-2A845E589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54" y="2058753"/>
            <a:ext cx="3526371" cy="23982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67048AB-F701-409D-8D42-751162BFB575}"/>
              </a:ext>
            </a:extLst>
          </p:cNvPr>
          <p:cNvSpPr txBox="1"/>
          <p:nvPr/>
        </p:nvSpPr>
        <p:spPr>
          <a:xfrm>
            <a:off x="2921241" y="4293035"/>
            <a:ext cx="6100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https://www.youtube.com/watch?v=fci5wcIrgnQ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0CDA6C5-E7DD-41D4-A6E5-6E6EF0D4D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31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0770F-7C19-4257-9CE1-DBF67817594D}"/>
              </a:ext>
            </a:extLst>
          </p:cNvPr>
          <p:cNvSpPr txBox="1"/>
          <p:nvPr/>
        </p:nvSpPr>
        <p:spPr>
          <a:xfrm>
            <a:off x="1667616" y="622615"/>
            <a:ext cx="885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নিচের</a:t>
            </a:r>
            <a:r>
              <a:rPr lang="en-US" sz="3200" dirty="0"/>
              <a:t> </a:t>
            </a:r>
            <a:r>
              <a:rPr lang="en-US" sz="3200" dirty="0" err="1"/>
              <a:t>ছবিগুলোতে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দেখতে</a:t>
            </a:r>
            <a:r>
              <a:rPr lang="en-US" sz="3200" dirty="0"/>
              <a:t> </a:t>
            </a:r>
            <a:r>
              <a:rPr lang="en-US" sz="3200" dirty="0" err="1"/>
              <a:t>পাচ্ছো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852A5C-FA73-46F8-B3A3-9F70EECD1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74" y="1237263"/>
            <a:ext cx="3211152" cy="2012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B60667-55CE-4A15-BC4F-23C8DBD94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41" y="1207390"/>
            <a:ext cx="3326725" cy="20128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AA03EF-7A97-4321-96F5-12FB0EBD2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67" y="1207390"/>
            <a:ext cx="2679420" cy="19783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B2E02E-D51A-4E12-ABF3-AED64FC76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8" y="4008752"/>
            <a:ext cx="2750819" cy="19711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A37B59-CC03-48EC-8D42-28E57FF63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72" y="4062156"/>
            <a:ext cx="2750819" cy="19669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309328-1B30-40BC-B454-66906E3CB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84" y="4126654"/>
            <a:ext cx="2466975" cy="18478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BA7A9C-6938-4C52-BE9E-7A678C99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63" y="4126654"/>
            <a:ext cx="2042765" cy="18478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F09C3B-6741-45E1-A96C-30E8D408B93B}"/>
              </a:ext>
            </a:extLst>
          </p:cNvPr>
          <p:cNvSpPr txBox="1"/>
          <p:nvPr/>
        </p:nvSpPr>
        <p:spPr>
          <a:xfrm>
            <a:off x="1667616" y="3363108"/>
            <a:ext cx="885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নানারকম</a:t>
            </a:r>
            <a:r>
              <a:rPr lang="en-US" sz="3200" dirty="0"/>
              <a:t> </a:t>
            </a:r>
            <a:r>
              <a:rPr lang="en-US" sz="3200" dirty="0" err="1"/>
              <a:t>শব্দ</a:t>
            </a:r>
            <a:endParaRPr lang="en-US" sz="3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855D459-CC51-4F2E-B343-55A7775914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24" y="-56212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3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69876" y="555274"/>
            <a:ext cx="11317574" cy="587614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6272E-9700-46CF-8DD6-D6F830470ECE}"/>
              </a:ext>
            </a:extLst>
          </p:cNvPr>
          <p:cNvSpPr txBox="1"/>
          <p:nvPr/>
        </p:nvSpPr>
        <p:spPr>
          <a:xfrm>
            <a:off x="2426015" y="1044127"/>
            <a:ext cx="692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9F69B-FEE1-4C91-8DED-50F23C6890D3}"/>
              </a:ext>
            </a:extLst>
          </p:cNvPr>
          <p:cNvSpPr txBox="1"/>
          <p:nvPr/>
        </p:nvSpPr>
        <p:spPr>
          <a:xfrm>
            <a:off x="3657600" y="4690488"/>
            <a:ext cx="523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টুনটুনিটির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40944E-1207-4573-ACB1-8B74437CA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31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2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EFFC1-CA94-41C6-8E6E-AF48EFF0A8C7}"/>
              </a:ext>
            </a:extLst>
          </p:cNvPr>
          <p:cNvSpPr txBox="1"/>
          <p:nvPr/>
        </p:nvSpPr>
        <p:spPr>
          <a:xfrm>
            <a:off x="6038538" y="922731"/>
            <a:ext cx="385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কবি</a:t>
            </a:r>
            <a:r>
              <a:rPr lang="en-US" sz="3600" dirty="0"/>
              <a:t> পরিচিতি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0127AC-46BA-4EBC-B54E-9CE267570E4F}"/>
              </a:ext>
            </a:extLst>
          </p:cNvPr>
          <p:cNvGrpSpPr/>
          <p:nvPr/>
        </p:nvGrpSpPr>
        <p:grpSpPr>
          <a:xfrm>
            <a:off x="4559016" y="1486163"/>
            <a:ext cx="5948887" cy="637989"/>
            <a:chOff x="4708918" y="2285093"/>
            <a:chExt cx="5948887" cy="60051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CADE52B-1E87-401B-8418-70AFFB9B3992}"/>
                </a:ext>
              </a:extLst>
            </p:cNvPr>
            <p:cNvCxnSpPr/>
            <p:nvPr/>
          </p:nvCxnSpPr>
          <p:spPr>
            <a:xfrm>
              <a:off x="4851614" y="2608288"/>
              <a:ext cx="56512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0C24B40-B5C6-42CE-9D36-78CFE5E2A995}"/>
                </a:ext>
              </a:extLst>
            </p:cNvPr>
            <p:cNvCxnSpPr>
              <a:cxnSpLocks/>
            </p:cNvCxnSpPr>
            <p:nvPr/>
          </p:nvCxnSpPr>
          <p:spPr>
            <a:xfrm>
              <a:off x="5644742" y="2760688"/>
              <a:ext cx="40650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4FFADA-8AA3-4949-BEFD-AF53025719E2}"/>
                </a:ext>
              </a:extLst>
            </p:cNvPr>
            <p:cNvCxnSpPr>
              <a:cxnSpLocks/>
            </p:cNvCxnSpPr>
            <p:nvPr/>
          </p:nvCxnSpPr>
          <p:spPr>
            <a:xfrm>
              <a:off x="5644742" y="2448393"/>
              <a:ext cx="40650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A899ED3-1EEA-4F06-95F6-B2D8AB78A934}"/>
                </a:ext>
              </a:extLst>
            </p:cNvPr>
            <p:cNvSpPr/>
            <p:nvPr/>
          </p:nvSpPr>
          <p:spPr>
            <a:xfrm>
              <a:off x="10461543" y="2477706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8F1E7FE-43E4-4582-A508-2AF4F3D9D48E}"/>
                </a:ext>
              </a:extLst>
            </p:cNvPr>
            <p:cNvSpPr/>
            <p:nvPr/>
          </p:nvSpPr>
          <p:spPr>
            <a:xfrm>
              <a:off x="10461543" y="2477707"/>
              <a:ext cx="171075" cy="756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29BF40-C459-4982-8FA4-9918A05B6824}"/>
                </a:ext>
              </a:extLst>
            </p:cNvPr>
            <p:cNvSpPr/>
            <p:nvPr/>
          </p:nvSpPr>
          <p:spPr>
            <a:xfrm>
              <a:off x="9611646" y="2690733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E3F6ABC-2857-485D-BE58-3672CE1D60D6}"/>
                </a:ext>
              </a:extLst>
            </p:cNvPr>
            <p:cNvSpPr/>
            <p:nvPr/>
          </p:nvSpPr>
          <p:spPr>
            <a:xfrm>
              <a:off x="9606303" y="2322368"/>
              <a:ext cx="196262" cy="2034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3657F6-F20C-4111-A012-93A7BFB9D27A}"/>
                </a:ext>
              </a:extLst>
            </p:cNvPr>
            <p:cNvSpPr/>
            <p:nvPr/>
          </p:nvSpPr>
          <p:spPr>
            <a:xfrm rot="5400000" flipV="1">
              <a:off x="4705311" y="2490864"/>
              <a:ext cx="203476" cy="1962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50725D-4CE3-4231-8E91-045D8A4219E0}"/>
                </a:ext>
              </a:extLst>
            </p:cNvPr>
            <p:cNvSpPr/>
            <p:nvPr/>
          </p:nvSpPr>
          <p:spPr>
            <a:xfrm>
              <a:off x="5584580" y="2690732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65C160-1351-45FF-AEEF-DD5346E7D2AA}"/>
                </a:ext>
              </a:extLst>
            </p:cNvPr>
            <p:cNvSpPr/>
            <p:nvPr/>
          </p:nvSpPr>
          <p:spPr>
            <a:xfrm>
              <a:off x="5584580" y="2285093"/>
              <a:ext cx="196262" cy="194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সুকুমার বড়ুয়া - Newsnviewsbd.Com">
            <a:extLst>
              <a:ext uri="{FF2B5EF4-FFF2-40B4-BE49-F238E27FC236}">
                <a16:creationId xmlns:a16="http://schemas.microsoft.com/office/drawing/2014/main" id="{F00A47C3-DC1D-4E38-A2A6-C577FCF4F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-3381" r="17248" b="2413"/>
          <a:stretch/>
        </p:blipFill>
        <p:spPr bwMode="auto">
          <a:xfrm>
            <a:off x="848301" y="1043090"/>
            <a:ext cx="3909076" cy="40461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25E52E-F449-4752-9B91-513238945AAF}"/>
              </a:ext>
            </a:extLst>
          </p:cNvPr>
          <p:cNvSpPr txBox="1"/>
          <p:nvPr/>
        </p:nvSpPr>
        <p:spPr>
          <a:xfrm>
            <a:off x="5086866" y="2778248"/>
            <a:ext cx="6506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ছড়াকার।তিনি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১৯৩৮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বিনাজুরী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ঘোড়া,ভিজে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বেড়াল,চন্দনা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রঞ্জনার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ছড়া,এলোপাতাড়ি,নানা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দিন,চিচিংফাঁক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প্রভৃতি।তিনি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শিশুসাহিত্যে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85F521-F97F-4A05-A13C-6E65178DD5E0}"/>
              </a:ext>
            </a:extLst>
          </p:cNvPr>
          <p:cNvSpPr txBox="1"/>
          <p:nvPr/>
        </p:nvSpPr>
        <p:spPr>
          <a:xfrm>
            <a:off x="1256062" y="5368952"/>
            <a:ext cx="313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সুকুমার</a:t>
            </a:r>
            <a:r>
              <a:rPr lang="en-US" sz="3200" dirty="0"/>
              <a:t> </a:t>
            </a:r>
            <a:r>
              <a:rPr lang="en-US" sz="3200" dirty="0" err="1"/>
              <a:t>বড়ুয়া</a:t>
            </a:r>
            <a:endParaRPr lang="en-US" sz="3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269907-C42E-4AE2-A6C1-AF5FF9E5C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24" y="-56212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67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5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F08525C-494A-4FB0-ABD9-E0028D790A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CF748-E572-4F80-8338-D2B65AD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09494" y="87878"/>
            <a:ext cx="975632" cy="9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98EC9-C60B-420C-ACD5-EA78AF4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981781">
            <a:off x="11147264" y="121168"/>
            <a:ext cx="892839" cy="8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4A0B8-D171-49B5-86CA-94837712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>
            <a:off x="91543" y="5816182"/>
            <a:ext cx="981730" cy="94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97771-A3B9-41B2-887A-2C3301E4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6200000">
            <a:off x="11163940" y="5836296"/>
            <a:ext cx="960959" cy="920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DA90C3-72C0-49A8-9D13-66A579263D0A}"/>
              </a:ext>
            </a:extLst>
          </p:cNvPr>
          <p:cNvSpPr/>
          <p:nvPr/>
        </p:nvSpPr>
        <p:spPr>
          <a:xfrm>
            <a:off x="434715" y="509666"/>
            <a:ext cx="11317574" cy="587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7A9986-F04D-4CEB-897D-91858DA86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 r="10454"/>
          <a:stretch/>
        </p:blipFill>
        <p:spPr>
          <a:xfrm>
            <a:off x="2037137" y="2906670"/>
            <a:ext cx="5944017" cy="34483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A46C7D2-7A5E-4DAA-8206-DE0ACA91A3E7}"/>
              </a:ext>
            </a:extLst>
          </p:cNvPr>
          <p:cNvSpPr/>
          <p:nvPr/>
        </p:nvSpPr>
        <p:spPr>
          <a:xfrm>
            <a:off x="7176785" y="2432672"/>
            <a:ext cx="995013" cy="74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E019D0-9778-4A40-8488-9A2AD227DBF8}"/>
              </a:ext>
            </a:extLst>
          </p:cNvPr>
          <p:cNvGrpSpPr/>
          <p:nvPr/>
        </p:nvGrpSpPr>
        <p:grpSpPr>
          <a:xfrm>
            <a:off x="7017726" y="2648912"/>
            <a:ext cx="1558622" cy="761350"/>
            <a:chOff x="9144001" y="1"/>
            <a:chExt cx="1612900" cy="828675"/>
          </a:xfrm>
        </p:grpSpPr>
        <p:sp>
          <p:nvSpPr>
            <p:cNvPr id="18" name="5-Point Star 12">
              <a:extLst>
                <a:ext uri="{FF2B5EF4-FFF2-40B4-BE49-F238E27FC236}">
                  <a16:creationId xmlns:a16="http://schemas.microsoft.com/office/drawing/2014/main" id="{BE2E390F-334A-4EC7-AB95-41FC53E88B1D}"/>
                </a:ext>
              </a:extLst>
            </p:cNvPr>
            <p:cNvSpPr/>
            <p:nvPr/>
          </p:nvSpPr>
          <p:spPr>
            <a:xfrm>
              <a:off x="9144001" y="295276"/>
              <a:ext cx="711200" cy="533400"/>
            </a:xfrm>
            <a:prstGeom prst="star5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5-Point Star 13">
              <a:extLst>
                <a:ext uri="{FF2B5EF4-FFF2-40B4-BE49-F238E27FC236}">
                  <a16:creationId xmlns:a16="http://schemas.microsoft.com/office/drawing/2014/main" id="{FB524C6C-F730-4954-825A-01AB7F652596}"/>
                </a:ext>
              </a:extLst>
            </p:cNvPr>
            <p:cNvSpPr/>
            <p:nvPr/>
          </p:nvSpPr>
          <p:spPr>
            <a:xfrm>
              <a:off x="10045701" y="295276"/>
              <a:ext cx="711200" cy="4953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5-Point Star 14">
              <a:extLst>
                <a:ext uri="{FF2B5EF4-FFF2-40B4-BE49-F238E27FC236}">
                  <a16:creationId xmlns:a16="http://schemas.microsoft.com/office/drawing/2014/main" id="{72C9CAA8-87E6-4265-86A8-610CBECB2793}"/>
                </a:ext>
              </a:extLst>
            </p:cNvPr>
            <p:cNvSpPr/>
            <p:nvPr/>
          </p:nvSpPr>
          <p:spPr>
            <a:xfrm>
              <a:off x="9347201" y="1"/>
              <a:ext cx="1219200" cy="762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CA4974-D6A2-43FE-B5CC-705B22CA770B}"/>
              </a:ext>
            </a:extLst>
          </p:cNvPr>
          <p:cNvCxnSpPr>
            <a:cxnSpLocks/>
          </p:cNvCxnSpPr>
          <p:nvPr/>
        </p:nvCxnSpPr>
        <p:spPr>
          <a:xfrm flipV="1">
            <a:off x="4786971" y="2804834"/>
            <a:ext cx="4002374" cy="3325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22ECAE-5CDD-450F-A08A-C5C73191785F}"/>
              </a:ext>
            </a:extLst>
          </p:cNvPr>
          <p:cNvCxnSpPr>
            <a:cxnSpLocks/>
          </p:cNvCxnSpPr>
          <p:nvPr/>
        </p:nvCxnSpPr>
        <p:spPr>
          <a:xfrm flipV="1">
            <a:off x="4787856" y="2657117"/>
            <a:ext cx="4002374" cy="332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B36745-7578-47B9-81AA-C47DDD1A8160}"/>
              </a:ext>
            </a:extLst>
          </p:cNvPr>
          <p:cNvSpPr txBox="1"/>
          <p:nvPr/>
        </p:nvSpPr>
        <p:spPr>
          <a:xfrm>
            <a:off x="624285" y="1222801"/>
            <a:ext cx="59440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গরু ডাকে,হাস ডাকে,ডাকে কবুতর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গাছে ডাকে শত পাখি সারা দিনভর।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মোরগের ডাক শুনি প্রতিদিন ভোরে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নিশিরাতে কুকুরের দল ডাকে জোরে।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দোয়েল চড়ুই মিলে কিচির মিচির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গান শুনি ঘুঘু আর টুনটুনিটির।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শহরের পাতি কাক ডাকে আর ডাকে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ঘুম দেয়া মুশকিল হর্ণের হাঁকে।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73A69-E1D5-4B37-84E2-86C8DFAD9D05}"/>
              </a:ext>
            </a:extLst>
          </p:cNvPr>
          <p:cNvSpPr txBox="1"/>
          <p:nvPr/>
        </p:nvSpPr>
        <p:spPr>
          <a:xfrm>
            <a:off x="7596332" y="3447738"/>
            <a:ext cx="627338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সিডি চলে,টিভিচলে, বাজে টেলিফোন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দরজায় বেল বাজে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কান পেতে শোন। 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গলিপথে ফেরিওয়ালা হাঁকে আর হাটে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ছোটদের হইচই ইসকুল মাঠে।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পল্লীর সেই সুরে ভরে যায় মন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শহুরে জীবনজ্বালা -শব্দদুষণ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A9009-ED7D-49F9-A003-7967FACAA8B5}"/>
              </a:ext>
            </a:extLst>
          </p:cNvPr>
          <p:cNvSpPr txBox="1"/>
          <p:nvPr/>
        </p:nvSpPr>
        <p:spPr>
          <a:xfrm>
            <a:off x="3492550" y="1278610"/>
            <a:ext cx="61009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শব্দ দুষণ </a:t>
            </a:r>
          </a:p>
          <a:p>
            <a:pPr algn="ctr"/>
            <a:r>
              <a:rPr lang="bn-IN" sz="44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সুকুমার রায়</a:t>
            </a:r>
            <a:endParaRPr lang="en-US" sz="44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89004B-3B12-4E06-9FF2-9E4F01748DDF}"/>
              </a:ext>
            </a:extLst>
          </p:cNvPr>
          <p:cNvSpPr txBox="1"/>
          <p:nvPr/>
        </p:nvSpPr>
        <p:spPr>
          <a:xfrm>
            <a:off x="3362637" y="547724"/>
            <a:ext cx="5246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F730AF1-BD6F-4F0C-8946-AD3A04665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90" y="18866"/>
            <a:ext cx="12313524" cy="6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4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1186</TotalTime>
  <Words>465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BenSenHandwriting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tanisharif65@outlook.com</dc:creator>
  <cp:lastModifiedBy>tanisharif65@outlook.com</cp:lastModifiedBy>
  <cp:revision>10</cp:revision>
  <dcterms:created xsi:type="dcterms:W3CDTF">2021-10-24T09:54:52Z</dcterms:created>
  <dcterms:modified xsi:type="dcterms:W3CDTF">2022-02-23T17:58:47Z</dcterms:modified>
</cp:coreProperties>
</file>