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7" r:id="rId2"/>
    <p:sldId id="286" r:id="rId3"/>
    <p:sldId id="285" r:id="rId4"/>
    <p:sldId id="316" r:id="rId5"/>
    <p:sldId id="269" r:id="rId6"/>
    <p:sldId id="327" r:id="rId7"/>
    <p:sldId id="329" r:id="rId8"/>
    <p:sldId id="330" r:id="rId9"/>
    <p:sldId id="328" r:id="rId10"/>
    <p:sldId id="331" r:id="rId11"/>
    <p:sldId id="300" r:id="rId12"/>
    <p:sldId id="304" r:id="rId13"/>
    <p:sldId id="278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1E821-32F8-4875-B5C8-AB4C5457CA1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20B8C-D74D-481B-B9A0-31AC7696F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7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এই</a:t>
            </a:r>
            <a:r>
              <a:rPr lang="en-US" baseline="0" dirty="0"/>
              <a:t> </a:t>
            </a:r>
            <a:r>
              <a:rPr lang="en-US" baseline="0" dirty="0" err="1"/>
              <a:t>পাঠ</a:t>
            </a:r>
            <a:r>
              <a:rPr lang="en-US" baseline="0" dirty="0"/>
              <a:t> </a:t>
            </a:r>
            <a:r>
              <a:rPr lang="en-US" baseline="0" dirty="0" err="1"/>
              <a:t>শেষে</a:t>
            </a:r>
            <a:r>
              <a:rPr lang="en-US" baseline="0" dirty="0"/>
              <a:t> </a:t>
            </a:r>
            <a:r>
              <a:rPr lang="en-US" baseline="0" dirty="0" err="1"/>
              <a:t>শিক্ষার্থীরা</a:t>
            </a:r>
            <a:r>
              <a:rPr lang="en-US" baseline="0" dirty="0"/>
              <a:t> </a:t>
            </a:r>
            <a:r>
              <a:rPr lang="en-US" baseline="0" dirty="0" err="1"/>
              <a:t>কী</a:t>
            </a:r>
            <a:r>
              <a:rPr lang="en-US" baseline="0" dirty="0"/>
              <a:t> </a:t>
            </a:r>
            <a:r>
              <a:rPr lang="en-US" baseline="0" dirty="0" err="1"/>
              <a:t>কী</a:t>
            </a:r>
            <a:r>
              <a:rPr lang="en-US" baseline="0" dirty="0"/>
              <a:t> </a:t>
            </a:r>
            <a:r>
              <a:rPr lang="en-US" baseline="0" dirty="0" err="1"/>
              <a:t>শিখবে</a:t>
            </a:r>
            <a:r>
              <a:rPr lang="en-US" baseline="0" dirty="0"/>
              <a:t> </a:t>
            </a:r>
            <a:r>
              <a:rPr lang="en-US" baseline="0" dirty="0" err="1"/>
              <a:t>তা</a:t>
            </a:r>
            <a:r>
              <a:rPr lang="en-US" baseline="0" dirty="0"/>
              <a:t> </a:t>
            </a:r>
            <a:r>
              <a:rPr lang="en-US" baseline="0" dirty="0" err="1"/>
              <a:t>বলা</a:t>
            </a:r>
            <a:r>
              <a:rPr lang="en-US" baseline="0" dirty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5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এই</a:t>
            </a:r>
            <a:r>
              <a:rPr lang="en-US" baseline="0" dirty="0"/>
              <a:t> </a:t>
            </a:r>
            <a:r>
              <a:rPr lang="en-US" baseline="0" dirty="0" err="1"/>
              <a:t>পর্যায়ে</a:t>
            </a:r>
            <a:r>
              <a:rPr lang="en-US" baseline="0" dirty="0"/>
              <a:t> </a:t>
            </a:r>
            <a:r>
              <a:rPr lang="en-US" baseline="0" dirty="0" err="1"/>
              <a:t>শিক্ষক</a:t>
            </a:r>
            <a:r>
              <a:rPr lang="en-US" baseline="0" dirty="0"/>
              <a:t> </a:t>
            </a:r>
            <a:r>
              <a:rPr lang="en-US" baseline="0" dirty="0" err="1"/>
              <a:t>শিক্ষার্থীদের</a:t>
            </a:r>
            <a:r>
              <a:rPr lang="en-US" baseline="0" dirty="0"/>
              <a:t> </a:t>
            </a:r>
            <a:r>
              <a:rPr lang="en-US" baseline="0" dirty="0" err="1"/>
              <a:t>শ্রেণিকক্ষের</a:t>
            </a:r>
            <a:r>
              <a:rPr lang="en-US" baseline="0" dirty="0"/>
              <a:t> </a:t>
            </a:r>
            <a:r>
              <a:rPr lang="en-US" baseline="0" dirty="0" err="1"/>
              <a:t>বাইয়রে</a:t>
            </a:r>
            <a:r>
              <a:rPr lang="en-US" baseline="0" dirty="0"/>
              <a:t> </a:t>
            </a:r>
            <a:r>
              <a:rPr lang="en-US" baseline="0" dirty="0" err="1"/>
              <a:t>নিয়ে</a:t>
            </a:r>
            <a:r>
              <a:rPr lang="en-US" baseline="0" dirty="0"/>
              <a:t> </a:t>
            </a:r>
            <a:r>
              <a:rPr lang="en-US" baseline="0" dirty="0" err="1"/>
              <a:t>পর্যবেক্ষণ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ছকটিতে</a:t>
            </a:r>
            <a:r>
              <a:rPr lang="en-US" baseline="0" dirty="0"/>
              <a:t> </a:t>
            </a:r>
            <a:r>
              <a:rPr lang="en-US" baseline="0" dirty="0" err="1"/>
              <a:t>লিখতে</a:t>
            </a:r>
            <a:r>
              <a:rPr lang="en-US" baseline="0" dirty="0"/>
              <a:t> </a:t>
            </a:r>
            <a:r>
              <a:rPr lang="en-US" baseline="0" dirty="0" err="1"/>
              <a:t>বলবেন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শিক্ষার্থীদের</a:t>
            </a:r>
            <a:r>
              <a:rPr lang="en-US" baseline="0" dirty="0" err="1"/>
              <a:t>কে</a:t>
            </a:r>
            <a:r>
              <a:rPr lang="en-US" baseline="0" dirty="0"/>
              <a:t> </a:t>
            </a:r>
            <a:r>
              <a:rPr lang="en-US" baseline="0" dirty="0" err="1"/>
              <a:t>দলে</a:t>
            </a:r>
            <a:r>
              <a:rPr lang="en-US" baseline="0" dirty="0"/>
              <a:t> </a:t>
            </a:r>
            <a:r>
              <a:rPr lang="en-US" baseline="0" dirty="0" err="1"/>
              <a:t>ভাগ</a:t>
            </a:r>
            <a:r>
              <a:rPr lang="en-US" baseline="0" dirty="0"/>
              <a:t> </a:t>
            </a:r>
            <a:r>
              <a:rPr lang="en-US" baseline="0" dirty="0" err="1"/>
              <a:t>হয়ে</a:t>
            </a:r>
            <a:r>
              <a:rPr lang="en-US" baseline="0" dirty="0"/>
              <a:t> </a:t>
            </a:r>
            <a:r>
              <a:rPr lang="en-US" baseline="0" dirty="0" err="1"/>
              <a:t>প্রত্যেকের</a:t>
            </a:r>
            <a:r>
              <a:rPr lang="en-US" baseline="0" dirty="0"/>
              <a:t> </a:t>
            </a:r>
            <a:r>
              <a:rPr lang="en-US" baseline="0" dirty="0" err="1"/>
              <a:t>পূরণ</a:t>
            </a:r>
            <a:r>
              <a:rPr lang="en-US" baseline="0" dirty="0"/>
              <a:t> </a:t>
            </a:r>
            <a:r>
              <a:rPr lang="en-US" baseline="0" dirty="0" err="1"/>
              <a:t>করা</a:t>
            </a:r>
            <a:r>
              <a:rPr lang="en-US" baseline="0" dirty="0"/>
              <a:t> </a:t>
            </a:r>
            <a:r>
              <a:rPr lang="en-US" baseline="0" dirty="0" err="1"/>
              <a:t>ছকটি</a:t>
            </a:r>
            <a:r>
              <a:rPr lang="en-US" baseline="0" dirty="0"/>
              <a:t> </a:t>
            </a:r>
            <a:r>
              <a:rPr lang="en-US" baseline="0" dirty="0" err="1"/>
              <a:t>নিয়ে</a:t>
            </a:r>
            <a:r>
              <a:rPr lang="en-US" baseline="0" dirty="0"/>
              <a:t> </a:t>
            </a:r>
            <a:r>
              <a:rPr lang="en-US" baseline="0" dirty="0" err="1"/>
              <a:t>আলোচনা</a:t>
            </a:r>
            <a:r>
              <a:rPr lang="en-US" baseline="0" dirty="0"/>
              <a:t> </a:t>
            </a:r>
            <a:r>
              <a:rPr lang="en-US" baseline="0" dirty="0" err="1"/>
              <a:t>করতে</a:t>
            </a:r>
            <a:r>
              <a:rPr lang="en-US" baseline="0" dirty="0"/>
              <a:t> </a:t>
            </a:r>
            <a:r>
              <a:rPr lang="en-US" baseline="0" dirty="0" err="1"/>
              <a:t>বলা</a:t>
            </a:r>
            <a:r>
              <a:rPr lang="en-US" baseline="0" dirty="0"/>
              <a:t> </a:t>
            </a:r>
            <a:r>
              <a:rPr lang="en-US" baseline="0" dirty="0" err="1"/>
              <a:t>এবং</a:t>
            </a:r>
            <a:r>
              <a:rPr lang="en-US" baseline="0" dirty="0"/>
              <a:t> </a:t>
            </a:r>
            <a:r>
              <a:rPr lang="en-US" baseline="0" dirty="0" err="1"/>
              <a:t>তাদের</a:t>
            </a:r>
            <a:r>
              <a:rPr lang="en-US" baseline="0" dirty="0"/>
              <a:t> </a:t>
            </a:r>
            <a:r>
              <a:rPr lang="en-US" baseline="0" dirty="0" err="1"/>
              <a:t>শায্য</a:t>
            </a:r>
            <a:r>
              <a:rPr lang="en-US" baseline="0" dirty="0"/>
              <a:t> </a:t>
            </a:r>
            <a:r>
              <a:rPr lang="en-US" baseline="0" dirty="0" err="1"/>
              <a:t>করা</a:t>
            </a:r>
            <a:r>
              <a:rPr lang="en-US" baseline="0" dirty="0"/>
              <a:t>, </a:t>
            </a:r>
            <a:r>
              <a:rPr lang="en-US" baseline="0" dirty="0" err="1"/>
              <a:t>সবশেষে</a:t>
            </a:r>
            <a:r>
              <a:rPr lang="en-US" baseline="0" dirty="0"/>
              <a:t> </a:t>
            </a:r>
            <a:r>
              <a:rPr lang="en-US" baseline="0" dirty="0" err="1"/>
              <a:t>তাদের</a:t>
            </a:r>
            <a:r>
              <a:rPr lang="en-US" baseline="0" dirty="0"/>
              <a:t> </a:t>
            </a:r>
            <a:r>
              <a:rPr lang="en-US" baseline="0" dirty="0" err="1"/>
              <a:t>মতামতের</a:t>
            </a:r>
            <a:r>
              <a:rPr lang="en-US" baseline="0" dirty="0"/>
              <a:t> </a:t>
            </a:r>
            <a:r>
              <a:rPr lang="en-US" baseline="0" dirty="0" err="1"/>
              <a:t>ভিত্তিতে</a:t>
            </a:r>
            <a:r>
              <a:rPr lang="en-US" baseline="0" dirty="0"/>
              <a:t> </a:t>
            </a:r>
            <a:r>
              <a:rPr lang="en-US" baseline="0" dirty="0" err="1"/>
              <a:t>বোর্ডে</a:t>
            </a:r>
            <a:r>
              <a:rPr lang="en-US" baseline="0" dirty="0"/>
              <a:t> </a:t>
            </a:r>
            <a:r>
              <a:rPr lang="en-US" baseline="0" dirty="0" err="1"/>
              <a:t>আঁকা</a:t>
            </a:r>
            <a:r>
              <a:rPr lang="en-US" baseline="0" dirty="0"/>
              <a:t> </a:t>
            </a:r>
            <a:r>
              <a:rPr lang="en-US" baseline="0" dirty="0" err="1"/>
              <a:t>ছকটি</a:t>
            </a:r>
            <a:r>
              <a:rPr lang="en-US" baseline="0" dirty="0"/>
              <a:t> </a:t>
            </a:r>
            <a:r>
              <a:rPr lang="en-US" baseline="0" dirty="0" err="1"/>
              <a:t>শিক্ষক</a:t>
            </a:r>
            <a:r>
              <a:rPr lang="en-US" baseline="0" dirty="0"/>
              <a:t>  </a:t>
            </a:r>
            <a:r>
              <a:rPr lang="en-US" baseline="0" dirty="0" err="1"/>
              <a:t>পূরণ</a:t>
            </a:r>
            <a:r>
              <a:rPr lang="en-US" baseline="0" dirty="0"/>
              <a:t> </a:t>
            </a:r>
            <a:r>
              <a:rPr lang="en-US" baseline="0" dirty="0" err="1"/>
              <a:t>করবেন</a:t>
            </a:r>
            <a:r>
              <a:rPr lang="en-US" baseline="0" dirty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3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সর্বশষে</a:t>
            </a:r>
            <a:r>
              <a:rPr lang="en-US" baseline="0" dirty="0"/>
              <a:t> </a:t>
            </a:r>
            <a:r>
              <a:rPr lang="en-US" baseline="0" dirty="0" err="1"/>
              <a:t>উপ্ররযুক্ত</a:t>
            </a:r>
            <a:r>
              <a:rPr lang="en-US" baseline="0" dirty="0"/>
              <a:t> </a:t>
            </a:r>
            <a:r>
              <a:rPr lang="en-US" baseline="0" dirty="0" err="1"/>
              <a:t>প্রশ্নগুলোর</a:t>
            </a:r>
            <a:r>
              <a:rPr lang="en-US" baseline="0" dirty="0"/>
              <a:t> </a:t>
            </a:r>
            <a:r>
              <a:rPr lang="en-US" baseline="0" dirty="0" err="1"/>
              <a:t>মাধ্যমে</a:t>
            </a:r>
            <a:r>
              <a:rPr lang="en-US" baseline="0" dirty="0"/>
              <a:t> </a:t>
            </a:r>
            <a:r>
              <a:rPr lang="en-US" baseline="0" dirty="0" err="1"/>
              <a:t>বাড়িড়</a:t>
            </a:r>
            <a:r>
              <a:rPr lang="en-US" baseline="0" dirty="0"/>
              <a:t> </a:t>
            </a:r>
            <a:r>
              <a:rPr lang="en-US" baseline="0" dirty="0" err="1"/>
              <a:t>কাজ</a:t>
            </a:r>
            <a:r>
              <a:rPr lang="en-US" baseline="0" dirty="0"/>
              <a:t> </a:t>
            </a:r>
            <a:r>
              <a:rPr lang="en-US" baseline="0" dirty="0" err="1"/>
              <a:t>দিয়ে</a:t>
            </a:r>
            <a:r>
              <a:rPr lang="en-US" baseline="0" dirty="0"/>
              <a:t> </a:t>
            </a:r>
            <a:r>
              <a:rPr lang="en-US" baseline="0" dirty="0" err="1"/>
              <a:t>শ্রেণি</a:t>
            </a:r>
            <a:r>
              <a:rPr lang="en-US" baseline="0" dirty="0"/>
              <a:t> </a:t>
            </a:r>
            <a:r>
              <a:rPr lang="en-US" baseline="0" dirty="0" err="1"/>
              <a:t>কারর্যক্রম</a:t>
            </a:r>
            <a:r>
              <a:rPr lang="en-US" baseline="0" dirty="0"/>
              <a:t> </a:t>
            </a:r>
            <a:r>
              <a:rPr lang="en-US" baseline="0" dirty="0" err="1"/>
              <a:t>শেষ</a:t>
            </a:r>
            <a:r>
              <a:rPr lang="en-US" baseline="0" dirty="0"/>
              <a:t> </a:t>
            </a:r>
            <a:r>
              <a:rPr lang="en-US" baseline="0" dirty="0" err="1"/>
              <a:t>করবেন</a:t>
            </a:r>
            <a:r>
              <a:rPr lang="en-US" baseline="0" dirty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8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33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6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9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5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12/20/2020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9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6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46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2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5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8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9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9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FF693F3-3739-48B4-99AC-EE47EB92FEB5}"/>
              </a:ext>
            </a:extLst>
          </p:cNvPr>
          <p:cNvGrpSpPr/>
          <p:nvPr/>
        </p:nvGrpSpPr>
        <p:grpSpPr>
          <a:xfrm>
            <a:off x="-477083" y="0"/>
            <a:ext cx="6725478" cy="6857999"/>
            <a:chOff x="5506279" y="0"/>
            <a:chExt cx="6725478" cy="68579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1B56C41-A82B-4B22-A1A5-BD677593B135}"/>
                </a:ext>
              </a:extLst>
            </p:cNvPr>
            <p:cNvSpPr/>
            <p:nvPr/>
          </p:nvSpPr>
          <p:spPr>
            <a:xfrm>
              <a:off x="5506279" y="0"/>
              <a:ext cx="6725478" cy="6857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1C73C16-A27C-4A3A-BDDD-697FC9576E32}"/>
                </a:ext>
              </a:extLst>
            </p:cNvPr>
            <p:cNvSpPr txBox="1"/>
            <p:nvPr/>
          </p:nvSpPr>
          <p:spPr>
            <a:xfrm>
              <a:off x="6718848" y="649529"/>
              <a:ext cx="5128591" cy="550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মাল্টিমিডিয়া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r>
                <a:rPr lang="en-US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pic>
        <p:nvPicPr>
          <p:cNvPr id="2050" name="Picture 2" descr="Aquilegia flower 4K Wallpaper, Gradient background, iOS 11, Stock, HD,  Flowers, #774">
            <a:extLst>
              <a:ext uri="{FF2B5EF4-FFF2-40B4-BE49-F238E27FC236}">
                <a16:creationId xmlns:a16="http://schemas.microsoft.com/office/drawing/2014/main" id="{4C9F99D8-7039-4427-A7F2-6357482023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417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46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4 0 L 0.50625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8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41D10A-F4A0-46A2-B7C0-910F92A010A6}"/>
              </a:ext>
            </a:extLst>
          </p:cNvPr>
          <p:cNvSpPr txBox="1"/>
          <p:nvPr/>
        </p:nvSpPr>
        <p:spPr>
          <a:xfrm>
            <a:off x="2023674" y="134920"/>
            <a:ext cx="81996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		২।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	      ৩।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গাছপালা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	৫।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0E3EB42-D5A5-4116-9B2D-ED0B8FD073BC}"/>
              </a:ext>
            </a:extLst>
          </p:cNvPr>
          <p:cNvGrpSpPr/>
          <p:nvPr/>
        </p:nvGrpSpPr>
        <p:grpSpPr>
          <a:xfrm>
            <a:off x="629587" y="0"/>
            <a:ext cx="10932826" cy="3028013"/>
            <a:chOff x="674557" y="-989350"/>
            <a:chExt cx="10822898" cy="3597647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028B69DE-FA67-40C9-A550-4AACFA61092C}"/>
                </a:ext>
              </a:extLst>
            </p:cNvPr>
            <p:cNvSpPr/>
            <p:nvPr/>
          </p:nvSpPr>
          <p:spPr>
            <a:xfrm>
              <a:off x="4557010" y="914403"/>
              <a:ext cx="3057993" cy="1693894"/>
            </a:xfrm>
            <a:prstGeom prst="downArrow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06D782-2B6A-49F5-B443-CC3469ADAB7B}"/>
                </a:ext>
              </a:extLst>
            </p:cNvPr>
            <p:cNvSpPr/>
            <p:nvPr/>
          </p:nvSpPr>
          <p:spPr>
            <a:xfrm>
              <a:off x="674557" y="-989350"/>
              <a:ext cx="10822898" cy="2758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F8E4AEF-6117-43F8-ABC6-FD15A8F7E3C9}"/>
              </a:ext>
            </a:extLst>
          </p:cNvPr>
          <p:cNvSpPr txBox="1"/>
          <p:nvPr/>
        </p:nvSpPr>
        <p:spPr>
          <a:xfrm>
            <a:off x="749509" y="599605"/>
            <a:ext cx="1068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61862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-0.00221 0.5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2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617888" y="6207247"/>
            <a:ext cx="434351" cy="365125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A619E267-9622-4492-BFEC-AE726B360892}" type="slidenum"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pPr/>
              <a:t>11</a:t>
            </a:fld>
            <a:endParaRPr lang="en-US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827" y="417312"/>
            <a:ext cx="11064240" cy="1569660"/>
          </a:xfrm>
          <a:prstGeom prst="rect">
            <a:avLst/>
          </a:prstGeom>
          <a:effectLst>
            <a:glow rad="165100">
              <a:srgbClr val="FFFF00">
                <a:alpha val="93000"/>
              </a:srgb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800"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defRPr>
            </a:lvl1pPr>
          </a:lstStyle>
          <a:p>
            <a:pPr algn="l"/>
            <a:r>
              <a:rPr lang="en-US" dirty="0" err="1"/>
              <a:t>তোমরা</a:t>
            </a:r>
            <a:r>
              <a:rPr lang="en-US" dirty="0"/>
              <a:t> </a:t>
            </a:r>
            <a:r>
              <a:rPr lang="en-US" dirty="0" err="1"/>
              <a:t>শ্রেণিকক্ষের</a:t>
            </a:r>
            <a:r>
              <a:rPr lang="en-US" dirty="0"/>
              <a:t> </a:t>
            </a:r>
            <a:r>
              <a:rPr lang="en-US" dirty="0" err="1"/>
              <a:t>বাইরে</a:t>
            </a:r>
            <a:r>
              <a:rPr lang="en-US" dirty="0"/>
              <a:t> </a:t>
            </a:r>
            <a:r>
              <a:rPr lang="en-US" dirty="0" err="1"/>
              <a:t>গিয়ে</a:t>
            </a:r>
            <a:r>
              <a:rPr lang="en-US" dirty="0"/>
              <a:t> </a:t>
            </a:r>
            <a:r>
              <a:rPr lang="en-US" dirty="0" err="1"/>
              <a:t>জীব</a:t>
            </a:r>
            <a:r>
              <a:rPr lang="en-US" dirty="0"/>
              <a:t> ও </a:t>
            </a:r>
            <a:r>
              <a:rPr lang="en-US" dirty="0" err="1"/>
              <a:t>জড়বস্তু</a:t>
            </a:r>
            <a:r>
              <a:rPr lang="en-US" dirty="0"/>
              <a:t> </a:t>
            </a:r>
            <a:r>
              <a:rPr lang="en-US" dirty="0" err="1"/>
              <a:t>সনাক্ত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নিম্নের</a:t>
            </a:r>
            <a:r>
              <a:rPr lang="en-US" dirty="0"/>
              <a:t> </a:t>
            </a:r>
            <a:r>
              <a:rPr lang="en-US" dirty="0" err="1"/>
              <a:t>ছকে</a:t>
            </a:r>
            <a:r>
              <a:rPr lang="en-US" dirty="0"/>
              <a:t> </a:t>
            </a:r>
            <a:r>
              <a:rPr lang="en-US" dirty="0" err="1"/>
              <a:t>লেখ</a:t>
            </a:r>
            <a:r>
              <a:rPr lang="en-US" dirty="0"/>
              <a:t>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28A15F8-29D5-49DF-B9CB-85992D694C5C}"/>
              </a:ext>
            </a:extLst>
          </p:cNvPr>
          <p:cNvGrpSpPr/>
          <p:nvPr/>
        </p:nvGrpSpPr>
        <p:grpSpPr>
          <a:xfrm>
            <a:off x="524933" y="2216907"/>
            <a:ext cx="11142134" cy="4640239"/>
            <a:chOff x="753499" y="1282891"/>
            <a:chExt cx="10328483" cy="505225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CA959EC-D4F0-431E-853C-EF4EAA1A5C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1283"/>
            <a:stretch/>
          </p:blipFill>
          <p:spPr>
            <a:xfrm>
              <a:off x="753499" y="3523712"/>
              <a:ext cx="10328483" cy="281143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1F9CD56-85CE-438B-87F4-7D1CC9ADC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1283" b="11165"/>
            <a:stretch/>
          </p:blipFill>
          <p:spPr>
            <a:xfrm>
              <a:off x="753499" y="2431892"/>
              <a:ext cx="10328483" cy="249753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B5BBEDA-C07A-4985-9B96-FE06F3881B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1283" b="11165"/>
            <a:stretch/>
          </p:blipFill>
          <p:spPr>
            <a:xfrm>
              <a:off x="753499" y="1282891"/>
              <a:ext cx="10328483" cy="24975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3814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73166" y="6218103"/>
            <a:ext cx="535423" cy="365125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A619E267-9622-4492-BFEC-AE726B360892}" type="slidenum"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pPr/>
              <a:t>12</a:t>
            </a:fld>
            <a:endParaRPr lang="en-US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576998"/>
            <a:ext cx="11099800" cy="1681417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55435" y="2423505"/>
            <a:ext cx="10299700" cy="3351515"/>
            <a:chOff x="1279077" y="1498601"/>
            <a:chExt cx="9611620" cy="258535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9077" y="1975545"/>
              <a:ext cx="9611620" cy="210841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9077" y="1498601"/>
              <a:ext cx="9611620" cy="2108412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144002" y="3787395"/>
            <a:ext cx="3138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নড়া-চড়া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9488" y="4482830"/>
            <a:ext cx="1805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6113" y="5086711"/>
            <a:ext cx="4448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2854" y="3806876"/>
            <a:ext cx="3267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defRPr>
            </a:lvl1pPr>
          </a:lstStyle>
          <a:p>
            <a:r>
              <a:rPr lang="en-US" b="1" dirty="0" err="1">
                <a:effectLst/>
              </a:rPr>
              <a:t>নড়া-চড়া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করতে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পারে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না</a:t>
            </a:r>
            <a:r>
              <a:rPr lang="en-US" b="1" dirty="0">
                <a:effectLst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0173" y="4482829"/>
            <a:ext cx="1891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defRPr>
            </a:lvl1pPr>
          </a:lstStyle>
          <a:p>
            <a:r>
              <a:rPr lang="en-US" dirty="0" err="1">
                <a:effectLst/>
              </a:rPr>
              <a:t>খাবার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খায়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না</a:t>
            </a:r>
            <a:endParaRPr lang="en-US" dirty="0"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887" y="5086711"/>
            <a:ext cx="5406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defRPr>
            </a:lvl1pPr>
          </a:lstStyle>
          <a:p>
            <a:r>
              <a:rPr lang="en-US" sz="2800" b="1" dirty="0" err="1">
                <a:effectLst/>
              </a:rPr>
              <a:t>নিজের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মত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অন্য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বস্তু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তৈরি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করতে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পারে</a:t>
            </a:r>
            <a:r>
              <a:rPr lang="en-US" sz="2800" b="1" dirty="0">
                <a:effectLst/>
              </a:rPr>
              <a:t>  </a:t>
            </a:r>
            <a:r>
              <a:rPr lang="en-US" sz="2800" b="1" dirty="0" err="1">
                <a:effectLst/>
              </a:rPr>
              <a:t>না</a:t>
            </a:r>
            <a:endParaRPr lang="en-US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5648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70208" y="6163737"/>
            <a:ext cx="454908" cy="365125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A619E267-9622-4492-BFEC-AE726B360892}" type="slidenum"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pPr/>
              <a:t>13</a:t>
            </a:fld>
            <a:endParaRPr lang="en-US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47CA56-9D5C-4E6A-ABFD-E8F05C934DB5}"/>
              </a:ext>
            </a:extLst>
          </p:cNvPr>
          <p:cNvSpPr txBox="1"/>
          <p:nvPr/>
        </p:nvSpPr>
        <p:spPr>
          <a:xfrm>
            <a:off x="662607" y="1828797"/>
            <a:ext cx="1126434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BD" sz="4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চারপাশের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নাম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8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E2DC8-D7E4-4EFF-BCB7-85BDBE0297DB}"/>
              </a:ext>
            </a:extLst>
          </p:cNvPr>
          <p:cNvSpPr txBox="1"/>
          <p:nvPr/>
        </p:nvSpPr>
        <p:spPr>
          <a:xfrm>
            <a:off x="1775789" y="397565"/>
            <a:ext cx="8613913" cy="1862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8087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gital Illustration on Behance">
            <a:extLst>
              <a:ext uri="{FF2B5EF4-FFF2-40B4-BE49-F238E27FC236}">
                <a16:creationId xmlns:a16="http://schemas.microsoft.com/office/drawing/2014/main" id="{1778EC38-633B-4CD4-B75D-8A28BC617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418" y="-218460"/>
            <a:ext cx="12409418" cy="707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310D31F-5C93-41DD-95ED-7401DC310E4F}"/>
              </a:ext>
            </a:extLst>
          </p:cNvPr>
          <p:cNvGrpSpPr/>
          <p:nvPr/>
        </p:nvGrpSpPr>
        <p:grpSpPr>
          <a:xfrm>
            <a:off x="-217418" y="3471764"/>
            <a:ext cx="4876800" cy="3400425"/>
            <a:chOff x="-217418" y="3471764"/>
            <a:chExt cx="4876800" cy="3400425"/>
          </a:xfrm>
        </p:grpSpPr>
        <p:grpSp>
          <p:nvGrpSpPr>
            <p:cNvPr id="4" name="Graphic 2">
              <a:extLst>
                <a:ext uri="{FF2B5EF4-FFF2-40B4-BE49-F238E27FC236}">
                  <a16:creationId xmlns:a16="http://schemas.microsoft.com/office/drawing/2014/main" id="{EB0887D5-EE4D-4B9F-9E6E-8E63BAD5E176}"/>
                </a:ext>
              </a:extLst>
            </p:cNvPr>
            <p:cNvGrpSpPr/>
            <p:nvPr/>
          </p:nvGrpSpPr>
          <p:grpSpPr>
            <a:xfrm>
              <a:off x="-217418" y="3471764"/>
              <a:ext cx="4876800" cy="3400425"/>
              <a:chOff x="3657600" y="1727806"/>
              <a:chExt cx="4876800" cy="3400425"/>
            </a:xfrm>
          </p:grpSpPr>
          <p:grpSp>
            <p:nvGrpSpPr>
              <p:cNvPr id="5" name="Graphic 2">
                <a:extLst>
                  <a:ext uri="{FF2B5EF4-FFF2-40B4-BE49-F238E27FC236}">
                    <a16:creationId xmlns:a16="http://schemas.microsoft.com/office/drawing/2014/main" id="{EB0887D5-EE4D-4B9F-9E6E-8E63BAD5E176}"/>
                  </a:ext>
                </a:extLst>
              </p:cNvPr>
              <p:cNvGrpSpPr/>
              <p:nvPr/>
            </p:nvGrpSpPr>
            <p:grpSpPr>
              <a:xfrm>
                <a:off x="4162920" y="2116931"/>
                <a:ext cx="3343275" cy="2514600"/>
                <a:chOff x="4162920" y="2116931"/>
                <a:chExt cx="3343275" cy="2514600"/>
              </a:xfrm>
              <a:solidFill>
                <a:srgbClr val="FFFFFF"/>
              </a:solidFill>
            </p:grpSpPr>
            <p:sp>
              <p:nvSpPr>
                <p:cNvPr id="6" name="Freeform: Shape 5">
                  <a:extLst>
                    <a:ext uri="{FF2B5EF4-FFF2-40B4-BE49-F238E27FC236}">
                      <a16:creationId xmlns:a16="http://schemas.microsoft.com/office/drawing/2014/main" id="{DFF85A36-9007-4BEC-B3EE-BEA61529ACFC}"/>
                    </a:ext>
                  </a:extLst>
                </p:cNvPr>
                <p:cNvSpPr/>
                <p:nvPr/>
              </p:nvSpPr>
              <p:spPr>
                <a:xfrm>
                  <a:off x="4681528" y="4066613"/>
                  <a:ext cx="561975" cy="561975"/>
                </a:xfrm>
                <a:custGeom>
                  <a:avLst/>
                  <a:gdLst>
                    <a:gd name="connsiteX0" fmla="*/ 285340 w 561975"/>
                    <a:gd name="connsiteY0" fmla="*/ 0 h 561975"/>
                    <a:gd name="connsiteX1" fmla="*/ 570681 w 561975"/>
                    <a:gd name="connsiteY1" fmla="*/ 285340 h 561975"/>
                    <a:gd name="connsiteX2" fmla="*/ 285340 w 561975"/>
                    <a:gd name="connsiteY2" fmla="*/ 570681 h 561975"/>
                    <a:gd name="connsiteX3" fmla="*/ 0 w 561975"/>
                    <a:gd name="connsiteY3" fmla="*/ 285340 h 561975"/>
                    <a:gd name="connsiteX4" fmla="*/ 285340 w 561975"/>
                    <a:gd name="connsiteY4" fmla="*/ 0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1975" h="561975">
                      <a:moveTo>
                        <a:pt x="285340" y="0"/>
                      </a:moveTo>
                      <a:cubicBezTo>
                        <a:pt x="442751" y="0"/>
                        <a:pt x="570681" y="128045"/>
                        <a:pt x="570681" y="285340"/>
                      </a:cubicBezTo>
                      <a:cubicBezTo>
                        <a:pt x="570681" y="442646"/>
                        <a:pt x="442741" y="570681"/>
                        <a:pt x="285340" y="570681"/>
                      </a:cubicBezTo>
                      <a:cubicBezTo>
                        <a:pt x="128035" y="570681"/>
                        <a:pt x="0" y="442636"/>
                        <a:pt x="0" y="285340"/>
                      </a:cubicBezTo>
                      <a:cubicBezTo>
                        <a:pt x="-10" y="128035"/>
                        <a:pt x="128035" y="0"/>
                        <a:pt x="285340" y="0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" name="Freeform: Shape 6">
                  <a:extLst>
                    <a:ext uri="{FF2B5EF4-FFF2-40B4-BE49-F238E27FC236}">
                      <a16:creationId xmlns:a16="http://schemas.microsoft.com/office/drawing/2014/main" id="{546778DF-F446-43F4-8CB5-22A8A3D60A7E}"/>
                    </a:ext>
                  </a:extLst>
                </p:cNvPr>
                <p:cNvSpPr/>
                <p:nvPr/>
              </p:nvSpPr>
              <p:spPr>
                <a:xfrm>
                  <a:off x="6939791" y="4066613"/>
                  <a:ext cx="561975" cy="561975"/>
                </a:xfrm>
                <a:custGeom>
                  <a:avLst/>
                  <a:gdLst>
                    <a:gd name="connsiteX0" fmla="*/ 285340 w 561975"/>
                    <a:gd name="connsiteY0" fmla="*/ 0 h 561975"/>
                    <a:gd name="connsiteX1" fmla="*/ 570681 w 561975"/>
                    <a:gd name="connsiteY1" fmla="*/ 285340 h 561975"/>
                    <a:gd name="connsiteX2" fmla="*/ 285340 w 561975"/>
                    <a:gd name="connsiteY2" fmla="*/ 570681 h 561975"/>
                    <a:gd name="connsiteX3" fmla="*/ 0 w 561975"/>
                    <a:gd name="connsiteY3" fmla="*/ 285340 h 561975"/>
                    <a:gd name="connsiteX4" fmla="*/ 285340 w 561975"/>
                    <a:gd name="connsiteY4" fmla="*/ 0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1975" h="561975">
                      <a:moveTo>
                        <a:pt x="285340" y="0"/>
                      </a:moveTo>
                      <a:cubicBezTo>
                        <a:pt x="442646" y="0"/>
                        <a:pt x="570681" y="128045"/>
                        <a:pt x="570681" y="285340"/>
                      </a:cubicBezTo>
                      <a:cubicBezTo>
                        <a:pt x="570681" y="442646"/>
                        <a:pt x="442636" y="570681"/>
                        <a:pt x="285340" y="570681"/>
                      </a:cubicBezTo>
                      <a:cubicBezTo>
                        <a:pt x="127930" y="570681"/>
                        <a:pt x="0" y="442636"/>
                        <a:pt x="0" y="285340"/>
                      </a:cubicBezTo>
                      <a:cubicBezTo>
                        <a:pt x="0" y="128035"/>
                        <a:pt x="127940" y="0"/>
                        <a:pt x="285340" y="0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" name="Freeform: Shape 7">
                  <a:extLst>
                    <a:ext uri="{FF2B5EF4-FFF2-40B4-BE49-F238E27FC236}">
                      <a16:creationId xmlns:a16="http://schemas.microsoft.com/office/drawing/2014/main" id="{1708421A-AFE7-477F-84F0-577E86807908}"/>
                    </a:ext>
                  </a:extLst>
                </p:cNvPr>
                <p:cNvSpPr/>
                <p:nvPr/>
              </p:nvSpPr>
              <p:spPr>
                <a:xfrm>
                  <a:off x="4162920" y="2116931"/>
                  <a:ext cx="1476375" cy="790575"/>
                </a:xfrm>
                <a:custGeom>
                  <a:avLst/>
                  <a:gdLst>
                    <a:gd name="connsiteX0" fmla="*/ 1479433 w 1476375"/>
                    <a:gd name="connsiteY0" fmla="*/ 0 h 790575"/>
                    <a:gd name="connsiteX1" fmla="*/ 1479433 w 1476375"/>
                    <a:gd name="connsiteY1" fmla="*/ 791185 h 790575"/>
                    <a:gd name="connsiteX2" fmla="*/ 0 w 1476375"/>
                    <a:gd name="connsiteY2" fmla="*/ 791185 h 790575"/>
                    <a:gd name="connsiteX3" fmla="*/ 623507 w 1476375"/>
                    <a:gd name="connsiteY3" fmla="*/ 128768 h 790575"/>
                    <a:gd name="connsiteX4" fmla="*/ 921410 w 1476375"/>
                    <a:gd name="connsiteY4" fmla="*/ 0 h 790575"/>
                    <a:gd name="connsiteX5" fmla="*/ 1479433 w 1476375"/>
                    <a:gd name="connsiteY5" fmla="*/ 0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76375" h="790575">
                      <a:moveTo>
                        <a:pt x="1479433" y="0"/>
                      </a:moveTo>
                      <a:lnTo>
                        <a:pt x="1479433" y="791185"/>
                      </a:lnTo>
                      <a:lnTo>
                        <a:pt x="0" y="791185"/>
                      </a:lnTo>
                      <a:lnTo>
                        <a:pt x="623507" y="128768"/>
                      </a:lnTo>
                      <a:cubicBezTo>
                        <a:pt x="682343" y="66199"/>
                        <a:pt x="835495" y="0"/>
                        <a:pt x="921410" y="0"/>
                      </a:cubicBezTo>
                      <a:lnTo>
                        <a:pt x="1479433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1446EEF-5C36-418F-9C96-8DFD40BA0573}"/>
                  </a:ext>
                </a:extLst>
              </p:cNvPr>
              <p:cNvSpPr/>
              <p:nvPr/>
            </p:nvSpPr>
            <p:spPr>
              <a:xfrm>
                <a:off x="5642353" y="2116931"/>
                <a:ext cx="1524000" cy="790575"/>
              </a:xfrm>
              <a:custGeom>
                <a:avLst/>
                <a:gdLst>
                  <a:gd name="connsiteX0" fmla="*/ 1212456 w 1524000"/>
                  <a:gd name="connsiteY0" fmla="*/ 102927 h 790575"/>
                  <a:gd name="connsiteX1" fmla="*/ 1532458 w 1524000"/>
                  <a:gd name="connsiteY1" fmla="*/ 791175 h 790575"/>
                  <a:gd name="connsiteX2" fmla="*/ 0 w 1524000"/>
                  <a:gd name="connsiteY2" fmla="*/ 791175 h 790575"/>
                  <a:gd name="connsiteX3" fmla="*/ 0 w 1524000"/>
                  <a:gd name="connsiteY3" fmla="*/ 0 h 790575"/>
                  <a:gd name="connsiteX4" fmla="*/ 1050274 w 1524000"/>
                  <a:gd name="connsiteY4" fmla="*/ 0 h 790575"/>
                  <a:gd name="connsiteX5" fmla="*/ 1212456 w 1524000"/>
                  <a:gd name="connsiteY5" fmla="*/ 102927 h 790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4000" h="790575">
                    <a:moveTo>
                      <a:pt x="1212456" y="102927"/>
                    </a:moveTo>
                    <a:lnTo>
                      <a:pt x="1532458" y="791175"/>
                    </a:lnTo>
                    <a:lnTo>
                      <a:pt x="0" y="791175"/>
                    </a:lnTo>
                    <a:lnTo>
                      <a:pt x="0" y="0"/>
                    </a:lnTo>
                    <a:lnTo>
                      <a:pt x="1050274" y="0"/>
                    </a:lnTo>
                    <a:cubicBezTo>
                      <a:pt x="1101328" y="0"/>
                      <a:pt x="1190768" y="56750"/>
                      <a:pt x="1212456" y="102927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E01D8963-0913-4ABD-BA49-4555C8DE64AB}"/>
                  </a:ext>
                </a:extLst>
              </p:cNvPr>
              <p:cNvSpPr/>
              <p:nvPr/>
            </p:nvSpPr>
            <p:spPr>
              <a:xfrm>
                <a:off x="3735419" y="1805635"/>
                <a:ext cx="4714875" cy="2543175"/>
              </a:xfrm>
              <a:custGeom>
                <a:avLst/>
                <a:gdLst>
                  <a:gd name="connsiteX0" fmla="*/ 4276125 w 4714875"/>
                  <a:gd name="connsiteY0" fmla="*/ 1413758 h 2543175"/>
                  <a:gd name="connsiteX1" fmla="*/ 4298852 w 4714875"/>
                  <a:gd name="connsiteY1" fmla="*/ 1273054 h 2543175"/>
                  <a:gd name="connsiteX2" fmla="*/ 3934959 w 4714875"/>
                  <a:gd name="connsiteY2" fmla="*/ 1151649 h 2543175"/>
                  <a:gd name="connsiteX3" fmla="*/ 3720998 w 4714875"/>
                  <a:gd name="connsiteY3" fmla="*/ 961663 h 2543175"/>
                  <a:gd name="connsiteX4" fmla="*/ 3400997 w 4714875"/>
                  <a:gd name="connsiteY4" fmla="*/ 281607 h 2543175"/>
                  <a:gd name="connsiteX5" fmla="*/ 2957208 w 4714875"/>
                  <a:gd name="connsiteY5" fmla="*/ 0 h 2543175"/>
                  <a:gd name="connsiteX6" fmla="*/ 1348902 w 4714875"/>
                  <a:gd name="connsiteY6" fmla="*/ 0 h 2543175"/>
                  <a:gd name="connsiteX7" fmla="*/ 824284 w 4714875"/>
                  <a:gd name="connsiteY7" fmla="*/ 226724 h 2543175"/>
                  <a:gd name="connsiteX8" fmla="*/ 106670 w 4714875"/>
                  <a:gd name="connsiteY8" fmla="*/ 989162 h 2543175"/>
                  <a:gd name="connsiteX9" fmla="*/ 0 w 4714875"/>
                  <a:gd name="connsiteY9" fmla="*/ 1258110 h 2543175"/>
                  <a:gd name="connsiteX10" fmla="*/ 0 w 4714875"/>
                  <a:gd name="connsiteY10" fmla="*/ 2235022 h 2543175"/>
                  <a:gd name="connsiteX11" fmla="*/ 311287 w 4714875"/>
                  <a:gd name="connsiteY11" fmla="*/ 2546309 h 2543175"/>
                  <a:gd name="connsiteX12" fmla="*/ 531057 w 4714875"/>
                  <a:gd name="connsiteY12" fmla="*/ 2546309 h 2543175"/>
                  <a:gd name="connsiteX13" fmla="*/ 1231449 w 4714875"/>
                  <a:gd name="connsiteY13" fmla="*/ 1845916 h 2543175"/>
                  <a:gd name="connsiteX14" fmla="*/ 1931842 w 4714875"/>
                  <a:gd name="connsiteY14" fmla="*/ 2546309 h 2543175"/>
                  <a:gd name="connsiteX15" fmla="*/ 2789330 w 4714875"/>
                  <a:gd name="connsiteY15" fmla="*/ 2546309 h 2543175"/>
                  <a:gd name="connsiteX16" fmla="*/ 3489722 w 4714875"/>
                  <a:gd name="connsiteY16" fmla="*/ 1845916 h 2543175"/>
                  <a:gd name="connsiteX17" fmla="*/ 4190114 w 4714875"/>
                  <a:gd name="connsiteY17" fmla="*/ 2546309 h 2543175"/>
                  <a:gd name="connsiteX18" fmla="*/ 4450033 w 4714875"/>
                  <a:gd name="connsiteY18" fmla="*/ 2546309 h 2543175"/>
                  <a:gd name="connsiteX19" fmla="*/ 4721162 w 4714875"/>
                  <a:gd name="connsiteY19" fmla="*/ 2235022 h 2543175"/>
                  <a:gd name="connsiteX20" fmla="*/ 4721162 w 4714875"/>
                  <a:gd name="connsiteY20" fmla="*/ 1858785 h 2543175"/>
                  <a:gd name="connsiteX21" fmla="*/ 4276125 w 4714875"/>
                  <a:gd name="connsiteY21" fmla="*/ 1413758 h 2543175"/>
                  <a:gd name="connsiteX22" fmla="*/ 427501 w 4714875"/>
                  <a:gd name="connsiteY22" fmla="*/ 1102481 h 2543175"/>
                  <a:gd name="connsiteX23" fmla="*/ 1051008 w 4714875"/>
                  <a:gd name="connsiteY23" fmla="*/ 440065 h 2543175"/>
                  <a:gd name="connsiteX24" fmla="*/ 1348911 w 4714875"/>
                  <a:gd name="connsiteY24" fmla="*/ 311296 h 2543175"/>
                  <a:gd name="connsiteX25" fmla="*/ 2957217 w 4714875"/>
                  <a:gd name="connsiteY25" fmla="*/ 311296 h 2543175"/>
                  <a:gd name="connsiteX26" fmla="*/ 3119399 w 4714875"/>
                  <a:gd name="connsiteY26" fmla="*/ 414223 h 2543175"/>
                  <a:gd name="connsiteX27" fmla="*/ 3439401 w 4714875"/>
                  <a:gd name="connsiteY27" fmla="*/ 1102471 h 2543175"/>
                  <a:gd name="connsiteX28" fmla="*/ 427501 w 4714875"/>
                  <a:gd name="connsiteY28" fmla="*/ 1102471 h 2543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714875" h="2543175">
                    <a:moveTo>
                      <a:pt x="4276125" y="1413758"/>
                    </a:moveTo>
                    <a:cubicBezTo>
                      <a:pt x="4276125" y="1364571"/>
                      <a:pt x="4284117" y="1317365"/>
                      <a:pt x="4298852" y="1273054"/>
                    </a:cubicBezTo>
                    <a:cubicBezTo>
                      <a:pt x="4298852" y="1272950"/>
                      <a:pt x="3934959" y="1151649"/>
                      <a:pt x="3934959" y="1151649"/>
                    </a:cubicBezTo>
                    <a:cubicBezTo>
                      <a:pt x="3853710" y="1124674"/>
                      <a:pt x="3757527" y="1039063"/>
                      <a:pt x="3720998" y="961663"/>
                    </a:cubicBezTo>
                    <a:lnTo>
                      <a:pt x="3400997" y="281607"/>
                    </a:lnTo>
                    <a:cubicBezTo>
                      <a:pt x="3328159" y="126692"/>
                      <a:pt x="3128410" y="0"/>
                      <a:pt x="2957208" y="0"/>
                    </a:cubicBezTo>
                    <a:lnTo>
                      <a:pt x="1348902" y="0"/>
                    </a:lnTo>
                    <a:cubicBezTo>
                      <a:pt x="1177700" y="0"/>
                      <a:pt x="941642" y="101994"/>
                      <a:pt x="824284" y="226724"/>
                    </a:cubicBezTo>
                    <a:lnTo>
                      <a:pt x="106670" y="989162"/>
                    </a:lnTo>
                    <a:cubicBezTo>
                      <a:pt x="48044" y="1051522"/>
                      <a:pt x="0" y="1172509"/>
                      <a:pt x="0" y="1258110"/>
                    </a:cubicBezTo>
                    <a:lnTo>
                      <a:pt x="0" y="2235022"/>
                    </a:lnTo>
                    <a:cubicBezTo>
                      <a:pt x="0" y="2406225"/>
                      <a:pt x="140075" y="2546309"/>
                      <a:pt x="311287" y="2546309"/>
                    </a:cubicBezTo>
                    <a:lnTo>
                      <a:pt x="531057" y="2546309"/>
                    </a:lnTo>
                    <a:cubicBezTo>
                      <a:pt x="531057" y="2159489"/>
                      <a:pt x="844629" y="1845916"/>
                      <a:pt x="1231449" y="1845916"/>
                    </a:cubicBezTo>
                    <a:cubicBezTo>
                      <a:pt x="1618269" y="1845916"/>
                      <a:pt x="1931842" y="2159489"/>
                      <a:pt x="1931842" y="2546309"/>
                    </a:cubicBezTo>
                    <a:lnTo>
                      <a:pt x="2789330" y="2546309"/>
                    </a:lnTo>
                    <a:cubicBezTo>
                      <a:pt x="2789330" y="2159489"/>
                      <a:pt x="3102902" y="1845916"/>
                      <a:pt x="3489722" y="1845916"/>
                    </a:cubicBezTo>
                    <a:cubicBezTo>
                      <a:pt x="3876542" y="1845916"/>
                      <a:pt x="4190114" y="2159489"/>
                      <a:pt x="4190114" y="2546309"/>
                    </a:cubicBezTo>
                    <a:cubicBezTo>
                      <a:pt x="4190114" y="2546309"/>
                      <a:pt x="4300928" y="2546309"/>
                      <a:pt x="4450033" y="2546309"/>
                    </a:cubicBezTo>
                    <a:cubicBezTo>
                      <a:pt x="4599137" y="2546309"/>
                      <a:pt x="4721162" y="2406234"/>
                      <a:pt x="4721162" y="2235022"/>
                    </a:cubicBezTo>
                    <a:lnTo>
                      <a:pt x="4721162" y="1858785"/>
                    </a:lnTo>
                    <a:cubicBezTo>
                      <a:pt x="4475350" y="1858794"/>
                      <a:pt x="4276125" y="1659569"/>
                      <a:pt x="4276125" y="1413758"/>
                    </a:cubicBezTo>
                    <a:close/>
                    <a:moveTo>
                      <a:pt x="427501" y="1102481"/>
                    </a:moveTo>
                    <a:lnTo>
                      <a:pt x="1051008" y="440065"/>
                    </a:lnTo>
                    <a:cubicBezTo>
                      <a:pt x="1109844" y="377495"/>
                      <a:pt x="1262996" y="311296"/>
                      <a:pt x="1348911" y="311296"/>
                    </a:cubicBezTo>
                    <a:lnTo>
                      <a:pt x="2957217" y="311296"/>
                    </a:lnTo>
                    <a:cubicBezTo>
                      <a:pt x="3008271" y="311296"/>
                      <a:pt x="3097711" y="368056"/>
                      <a:pt x="3119399" y="414223"/>
                    </a:cubicBezTo>
                    <a:lnTo>
                      <a:pt x="3439401" y="1102471"/>
                    </a:lnTo>
                    <a:lnTo>
                      <a:pt x="427501" y="1102471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1" name="Graphic 2">
                <a:extLst>
                  <a:ext uri="{FF2B5EF4-FFF2-40B4-BE49-F238E27FC236}">
                    <a16:creationId xmlns:a16="http://schemas.microsoft.com/office/drawing/2014/main" id="{EB0887D5-EE4D-4B9F-9E6E-8E63BAD5E176}"/>
                  </a:ext>
                </a:extLst>
              </p:cNvPr>
              <p:cNvGrpSpPr/>
              <p:nvPr/>
            </p:nvGrpSpPr>
            <p:grpSpPr>
              <a:xfrm>
                <a:off x="4266476" y="3651561"/>
                <a:ext cx="3657600" cy="1400175"/>
                <a:chOff x="4266476" y="3651561"/>
                <a:chExt cx="3657600" cy="1400175"/>
              </a:xfrm>
              <a:solidFill>
                <a:srgbClr val="AECE71"/>
              </a:solidFill>
            </p:grpSpPr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D5C6C64C-DD02-429B-99F6-18B9DADBC559}"/>
                    </a:ext>
                  </a:extLst>
                </p:cNvPr>
                <p:cNvSpPr/>
                <p:nvPr/>
              </p:nvSpPr>
              <p:spPr>
                <a:xfrm>
                  <a:off x="4266476" y="3651561"/>
                  <a:ext cx="1400175" cy="1400175"/>
                </a:xfrm>
                <a:custGeom>
                  <a:avLst/>
                  <a:gdLst>
                    <a:gd name="connsiteX0" fmla="*/ 700392 w 1400175"/>
                    <a:gd name="connsiteY0" fmla="*/ 0 h 1400175"/>
                    <a:gd name="connsiteX1" fmla="*/ 1400785 w 1400175"/>
                    <a:gd name="connsiteY1" fmla="*/ 700392 h 1400175"/>
                    <a:gd name="connsiteX2" fmla="*/ 700392 w 1400175"/>
                    <a:gd name="connsiteY2" fmla="*/ 1400785 h 1400175"/>
                    <a:gd name="connsiteX3" fmla="*/ 0 w 1400175"/>
                    <a:gd name="connsiteY3" fmla="*/ 700392 h 1400175"/>
                    <a:gd name="connsiteX4" fmla="*/ 700392 w 1400175"/>
                    <a:gd name="connsiteY4" fmla="*/ 0 h 1400175"/>
                    <a:gd name="connsiteX5" fmla="*/ 985733 w 1400175"/>
                    <a:gd name="connsiteY5" fmla="*/ 700392 h 1400175"/>
                    <a:gd name="connsiteX6" fmla="*/ 700392 w 1400175"/>
                    <a:gd name="connsiteY6" fmla="*/ 415052 h 1400175"/>
                    <a:gd name="connsiteX7" fmla="*/ 415052 w 1400175"/>
                    <a:gd name="connsiteY7" fmla="*/ 700392 h 1400175"/>
                    <a:gd name="connsiteX8" fmla="*/ 700392 w 1400175"/>
                    <a:gd name="connsiteY8" fmla="*/ 985733 h 1400175"/>
                    <a:gd name="connsiteX9" fmla="*/ 985733 w 1400175"/>
                    <a:gd name="connsiteY9" fmla="*/ 700392 h 1400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00175" h="1400175">
                      <a:moveTo>
                        <a:pt x="700392" y="0"/>
                      </a:moveTo>
                      <a:cubicBezTo>
                        <a:pt x="1087212" y="0"/>
                        <a:pt x="1400785" y="313572"/>
                        <a:pt x="1400785" y="700392"/>
                      </a:cubicBezTo>
                      <a:cubicBezTo>
                        <a:pt x="1400785" y="1087212"/>
                        <a:pt x="1087212" y="1400785"/>
                        <a:pt x="700392" y="1400785"/>
                      </a:cubicBezTo>
                      <a:cubicBezTo>
                        <a:pt x="313573" y="1400785"/>
                        <a:pt x="0" y="1087212"/>
                        <a:pt x="0" y="700392"/>
                      </a:cubicBezTo>
                      <a:cubicBezTo>
                        <a:pt x="0" y="313572"/>
                        <a:pt x="313563" y="0"/>
                        <a:pt x="700392" y="0"/>
                      </a:cubicBezTo>
                      <a:close/>
                      <a:moveTo>
                        <a:pt x="985733" y="700392"/>
                      </a:moveTo>
                      <a:cubicBezTo>
                        <a:pt x="985733" y="543087"/>
                        <a:pt x="857793" y="415052"/>
                        <a:pt x="700392" y="415052"/>
                      </a:cubicBezTo>
                      <a:cubicBezTo>
                        <a:pt x="543087" y="415052"/>
                        <a:pt x="415052" y="543097"/>
                        <a:pt x="415052" y="700392"/>
                      </a:cubicBezTo>
                      <a:cubicBezTo>
                        <a:pt x="415052" y="857698"/>
                        <a:pt x="543096" y="985733"/>
                        <a:pt x="700392" y="985733"/>
                      </a:cubicBezTo>
                      <a:cubicBezTo>
                        <a:pt x="857793" y="985742"/>
                        <a:pt x="985733" y="857698"/>
                        <a:pt x="985733" y="700392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133EB1D5-EE96-4399-8647-5B07A4BFFEEE}"/>
                    </a:ext>
                  </a:extLst>
                </p:cNvPr>
                <p:cNvSpPr/>
                <p:nvPr/>
              </p:nvSpPr>
              <p:spPr>
                <a:xfrm>
                  <a:off x="6524739" y="3651561"/>
                  <a:ext cx="1400175" cy="1400175"/>
                </a:xfrm>
                <a:custGeom>
                  <a:avLst/>
                  <a:gdLst>
                    <a:gd name="connsiteX0" fmla="*/ 700392 w 1400175"/>
                    <a:gd name="connsiteY0" fmla="*/ 0 h 1400175"/>
                    <a:gd name="connsiteX1" fmla="*/ 1400785 w 1400175"/>
                    <a:gd name="connsiteY1" fmla="*/ 700392 h 1400175"/>
                    <a:gd name="connsiteX2" fmla="*/ 700392 w 1400175"/>
                    <a:gd name="connsiteY2" fmla="*/ 1400785 h 1400175"/>
                    <a:gd name="connsiteX3" fmla="*/ 0 w 1400175"/>
                    <a:gd name="connsiteY3" fmla="*/ 700392 h 1400175"/>
                    <a:gd name="connsiteX4" fmla="*/ 700392 w 1400175"/>
                    <a:gd name="connsiteY4" fmla="*/ 0 h 1400175"/>
                    <a:gd name="connsiteX5" fmla="*/ 985742 w 1400175"/>
                    <a:gd name="connsiteY5" fmla="*/ 700392 h 1400175"/>
                    <a:gd name="connsiteX6" fmla="*/ 700402 w 1400175"/>
                    <a:gd name="connsiteY6" fmla="*/ 415052 h 1400175"/>
                    <a:gd name="connsiteX7" fmla="*/ 415062 w 1400175"/>
                    <a:gd name="connsiteY7" fmla="*/ 700392 h 1400175"/>
                    <a:gd name="connsiteX8" fmla="*/ 700402 w 1400175"/>
                    <a:gd name="connsiteY8" fmla="*/ 985733 h 1400175"/>
                    <a:gd name="connsiteX9" fmla="*/ 985742 w 1400175"/>
                    <a:gd name="connsiteY9" fmla="*/ 700392 h 1400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00175" h="1400175">
                      <a:moveTo>
                        <a:pt x="700392" y="0"/>
                      </a:moveTo>
                      <a:cubicBezTo>
                        <a:pt x="1087212" y="0"/>
                        <a:pt x="1400785" y="313572"/>
                        <a:pt x="1400785" y="700392"/>
                      </a:cubicBezTo>
                      <a:cubicBezTo>
                        <a:pt x="1400785" y="1087212"/>
                        <a:pt x="1087212" y="1400785"/>
                        <a:pt x="700392" y="1400785"/>
                      </a:cubicBezTo>
                      <a:cubicBezTo>
                        <a:pt x="313573" y="1400785"/>
                        <a:pt x="0" y="1087212"/>
                        <a:pt x="0" y="700392"/>
                      </a:cubicBezTo>
                      <a:cubicBezTo>
                        <a:pt x="0" y="313572"/>
                        <a:pt x="313573" y="0"/>
                        <a:pt x="700392" y="0"/>
                      </a:cubicBezTo>
                      <a:close/>
                      <a:moveTo>
                        <a:pt x="985742" y="700392"/>
                      </a:moveTo>
                      <a:cubicBezTo>
                        <a:pt x="985742" y="543087"/>
                        <a:pt x="857698" y="415052"/>
                        <a:pt x="700402" y="415052"/>
                      </a:cubicBezTo>
                      <a:cubicBezTo>
                        <a:pt x="542992" y="415052"/>
                        <a:pt x="415062" y="543097"/>
                        <a:pt x="415062" y="700392"/>
                      </a:cubicBezTo>
                      <a:cubicBezTo>
                        <a:pt x="415062" y="857698"/>
                        <a:pt x="543001" y="985733"/>
                        <a:pt x="700402" y="985733"/>
                      </a:cubicBezTo>
                      <a:cubicBezTo>
                        <a:pt x="857698" y="985742"/>
                        <a:pt x="985742" y="857698"/>
                        <a:pt x="985742" y="700392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64AE57C-B07F-4D16-90CD-0EE7D4B2587D}"/>
                  </a:ext>
                </a:extLst>
              </p:cNvPr>
              <p:cNvSpPr/>
              <p:nvPr/>
            </p:nvSpPr>
            <p:spPr>
              <a:xfrm>
                <a:off x="8011544" y="3078699"/>
                <a:ext cx="438150" cy="581025"/>
              </a:xfrm>
              <a:custGeom>
                <a:avLst/>
                <a:gdLst>
                  <a:gd name="connsiteX0" fmla="*/ 22831 w 438150"/>
                  <a:gd name="connsiteY0" fmla="*/ 0 h 581025"/>
                  <a:gd name="connsiteX1" fmla="*/ 445037 w 438150"/>
                  <a:gd name="connsiteY1" fmla="*/ 585730 h 581025"/>
                  <a:gd name="connsiteX2" fmla="*/ 0 w 438150"/>
                  <a:gd name="connsiteY2" fmla="*/ 140694 h 581025"/>
                  <a:gd name="connsiteX3" fmla="*/ 22831 w 438150"/>
                  <a:gd name="connsiteY3" fmla="*/ 0 h 581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8150" h="581025">
                    <a:moveTo>
                      <a:pt x="22831" y="0"/>
                    </a:moveTo>
                    <a:cubicBezTo>
                      <a:pt x="255051" y="77410"/>
                      <a:pt x="445037" y="340957"/>
                      <a:pt x="445037" y="585730"/>
                    </a:cubicBezTo>
                    <a:cubicBezTo>
                      <a:pt x="199225" y="585730"/>
                      <a:pt x="0" y="386505"/>
                      <a:pt x="0" y="140694"/>
                    </a:cubicBezTo>
                    <a:cubicBezTo>
                      <a:pt x="0" y="91516"/>
                      <a:pt x="7992" y="44301"/>
                      <a:pt x="22831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5" name="Graphic 2">
                <a:extLst>
                  <a:ext uri="{FF2B5EF4-FFF2-40B4-BE49-F238E27FC236}">
                    <a16:creationId xmlns:a16="http://schemas.microsoft.com/office/drawing/2014/main" id="{EB0887D5-EE4D-4B9F-9E6E-8E63BAD5E176}"/>
                  </a:ext>
                </a:extLst>
              </p:cNvPr>
              <p:cNvGrpSpPr/>
              <p:nvPr/>
            </p:nvGrpSpPr>
            <p:grpSpPr>
              <a:xfrm>
                <a:off x="3657600" y="1727806"/>
                <a:ext cx="4876800" cy="3400425"/>
                <a:chOff x="3657600" y="1727806"/>
                <a:chExt cx="4876800" cy="3400425"/>
              </a:xfrm>
              <a:solidFill>
                <a:srgbClr val="700019"/>
              </a:solidFill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3207A232-7179-44FB-9B0D-B9DC2D3E9803}"/>
                    </a:ext>
                  </a:extLst>
                </p:cNvPr>
                <p:cNvSpPr/>
                <p:nvPr/>
              </p:nvSpPr>
              <p:spPr>
                <a:xfrm>
                  <a:off x="4603737" y="3988794"/>
                  <a:ext cx="723900" cy="723900"/>
                </a:xfrm>
                <a:custGeom>
                  <a:avLst/>
                  <a:gdLst>
                    <a:gd name="connsiteX0" fmla="*/ 363169 w 723900"/>
                    <a:gd name="connsiteY0" fmla="*/ 726339 h 723900"/>
                    <a:gd name="connsiteX1" fmla="*/ 726338 w 723900"/>
                    <a:gd name="connsiteY1" fmla="*/ 363169 h 723900"/>
                    <a:gd name="connsiteX2" fmla="*/ 363169 w 723900"/>
                    <a:gd name="connsiteY2" fmla="*/ 0 h 723900"/>
                    <a:gd name="connsiteX3" fmla="*/ 0 w 723900"/>
                    <a:gd name="connsiteY3" fmla="*/ 363169 h 723900"/>
                    <a:gd name="connsiteX4" fmla="*/ 363169 w 723900"/>
                    <a:gd name="connsiteY4" fmla="*/ 726339 h 723900"/>
                    <a:gd name="connsiteX5" fmla="*/ 363169 w 723900"/>
                    <a:gd name="connsiteY5" fmla="*/ 155648 h 723900"/>
                    <a:gd name="connsiteX6" fmla="*/ 570690 w 723900"/>
                    <a:gd name="connsiteY6" fmla="*/ 363169 h 723900"/>
                    <a:gd name="connsiteX7" fmla="*/ 363169 w 723900"/>
                    <a:gd name="connsiteY7" fmla="*/ 570690 h 723900"/>
                    <a:gd name="connsiteX8" fmla="*/ 155648 w 723900"/>
                    <a:gd name="connsiteY8" fmla="*/ 363169 h 723900"/>
                    <a:gd name="connsiteX9" fmla="*/ 363169 w 723900"/>
                    <a:gd name="connsiteY9" fmla="*/ 155648 h 723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23900" h="723900">
                      <a:moveTo>
                        <a:pt x="363169" y="726339"/>
                      </a:moveTo>
                      <a:cubicBezTo>
                        <a:pt x="563423" y="726339"/>
                        <a:pt x="726338" y="563423"/>
                        <a:pt x="726338" y="363169"/>
                      </a:cubicBezTo>
                      <a:cubicBezTo>
                        <a:pt x="726338" y="162916"/>
                        <a:pt x="563423" y="0"/>
                        <a:pt x="363169" y="0"/>
                      </a:cubicBezTo>
                      <a:cubicBezTo>
                        <a:pt x="162916" y="0"/>
                        <a:pt x="0" y="162916"/>
                        <a:pt x="0" y="363169"/>
                      </a:cubicBezTo>
                      <a:cubicBezTo>
                        <a:pt x="0" y="563423"/>
                        <a:pt x="162916" y="726339"/>
                        <a:pt x="363169" y="726339"/>
                      </a:cubicBezTo>
                      <a:close/>
                      <a:moveTo>
                        <a:pt x="363169" y="155648"/>
                      </a:moveTo>
                      <a:cubicBezTo>
                        <a:pt x="477593" y="155648"/>
                        <a:pt x="570690" y="248745"/>
                        <a:pt x="570690" y="363169"/>
                      </a:cubicBezTo>
                      <a:cubicBezTo>
                        <a:pt x="570690" y="477593"/>
                        <a:pt x="477593" y="570690"/>
                        <a:pt x="363169" y="570690"/>
                      </a:cubicBezTo>
                      <a:cubicBezTo>
                        <a:pt x="248745" y="570690"/>
                        <a:pt x="155648" y="477593"/>
                        <a:pt x="155648" y="363169"/>
                      </a:cubicBezTo>
                      <a:cubicBezTo>
                        <a:pt x="155648" y="248745"/>
                        <a:pt x="248726" y="155648"/>
                        <a:pt x="363169" y="155648"/>
                      </a:cubicBezTo>
                      <a:close/>
                    </a:path>
                  </a:pathLst>
                </a:custGeom>
                <a:solidFill>
                  <a:srgbClr val="70001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13328235-49BF-4033-9A8A-2595787DD27E}"/>
                    </a:ext>
                  </a:extLst>
                </p:cNvPr>
                <p:cNvSpPr/>
                <p:nvPr/>
              </p:nvSpPr>
              <p:spPr>
                <a:xfrm>
                  <a:off x="6861924" y="3988803"/>
                  <a:ext cx="723900" cy="723900"/>
                </a:xfrm>
                <a:custGeom>
                  <a:avLst/>
                  <a:gdLst>
                    <a:gd name="connsiteX0" fmla="*/ 363169 w 723900"/>
                    <a:gd name="connsiteY0" fmla="*/ 0 h 723900"/>
                    <a:gd name="connsiteX1" fmla="*/ 0 w 723900"/>
                    <a:gd name="connsiteY1" fmla="*/ 363169 h 723900"/>
                    <a:gd name="connsiteX2" fmla="*/ 363169 w 723900"/>
                    <a:gd name="connsiteY2" fmla="*/ 726339 h 723900"/>
                    <a:gd name="connsiteX3" fmla="*/ 726339 w 723900"/>
                    <a:gd name="connsiteY3" fmla="*/ 363169 h 723900"/>
                    <a:gd name="connsiteX4" fmla="*/ 363169 w 723900"/>
                    <a:gd name="connsiteY4" fmla="*/ 0 h 723900"/>
                    <a:gd name="connsiteX5" fmla="*/ 363169 w 723900"/>
                    <a:gd name="connsiteY5" fmla="*/ 570681 h 723900"/>
                    <a:gd name="connsiteX6" fmla="*/ 155648 w 723900"/>
                    <a:gd name="connsiteY6" fmla="*/ 363160 h 723900"/>
                    <a:gd name="connsiteX7" fmla="*/ 363169 w 723900"/>
                    <a:gd name="connsiteY7" fmla="*/ 155638 h 723900"/>
                    <a:gd name="connsiteX8" fmla="*/ 570690 w 723900"/>
                    <a:gd name="connsiteY8" fmla="*/ 363160 h 723900"/>
                    <a:gd name="connsiteX9" fmla="*/ 363169 w 723900"/>
                    <a:gd name="connsiteY9" fmla="*/ 570681 h 723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23900" h="723900">
                      <a:moveTo>
                        <a:pt x="363169" y="0"/>
                      </a:moveTo>
                      <a:cubicBezTo>
                        <a:pt x="162916" y="0"/>
                        <a:pt x="0" y="162916"/>
                        <a:pt x="0" y="363169"/>
                      </a:cubicBezTo>
                      <a:cubicBezTo>
                        <a:pt x="0" y="563423"/>
                        <a:pt x="162916" y="726339"/>
                        <a:pt x="363169" y="726339"/>
                      </a:cubicBezTo>
                      <a:cubicBezTo>
                        <a:pt x="563423" y="726339"/>
                        <a:pt x="726339" y="563423"/>
                        <a:pt x="726339" y="363169"/>
                      </a:cubicBezTo>
                      <a:cubicBezTo>
                        <a:pt x="726339" y="162916"/>
                        <a:pt x="563423" y="0"/>
                        <a:pt x="363169" y="0"/>
                      </a:cubicBezTo>
                      <a:close/>
                      <a:moveTo>
                        <a:pt x="363169" y="570681"/>
                      </a:moveTo>
                      <a:cubicBezTo>
                        <a:pt x="248746" y="570681"/>
                        <a:pt x="155648" y="477583"/>
                        <a:pt x="155648" y="363160"/>
                      </a:cubicBezTo>
                      <a:cubicBezTo>
                        <a:pt x="155648" y="248736"/>
                        <a:pt x="248746" y="155638"/>
                        <a:pt x="363169" y="155638"/>
                      </a:cubicBezTo>
                      <a:cubicBezTo>
                        <a:pt x="477593" y="155638"/>
                        <a:pt x="570690" y="248736"/>
                        <a:pt x="570690" y="363160"/>
                      </a:cubicBezTo>
                      <a:cubicBezTo>
                        <a:pt x="570690" y="477583"/>
                        <a:pt x="477612" y="570681"/>
                        <a:pt x="363169" y="570681"/>
                      </a:cubicBezTo>
                      <a:close/>
                    </a:path>
                  </a:pathLst>
                </a:custGeom>
                <a:solidFill>
                  <a:srgbClr val="70001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AD0CD7DA-2B97-4FC6-A772-917A510E62C9}"/>
                    </a:ext>
                  </a:extLst>
                </p:cNvPr>
                <p:cNvSpPr/>
                <p:nvPr/>
              </p:nvSpPr>
              <p:spPr>
                <a:xfrm>
                  <a:off x="4085062" y="2039102"/>
                  <a:ext cx="3162300" cy="942975"/>
                </a:xfrm>
                <a:custGeom>
                  <a:avLst/>
                  <a:gdLst>
                    <a:gd name="connsiteX0" fmla="*/ 999259 w 3162300"/>
                    <a:gd name="connsiteY0" fmla="*/ 155638 h 942975"/>
                    <a:gd name="connsiteX1" fmla="*/ 1245995 w 3162300"/>
                    <a:gd name="connsiteY1" fmla="*/ 155638 h 942975"/>
                    <a:gd name="connsiteX2" fmla="*/ 1323814 w 3162300"/>
                    <a:gd name="connsiteY2" fmla="*/ 77819 h 942975"/>
                    <a:gd name="connsiteX3" fmla="*/ 1245995 w 3162300"/>
                    <a:gd name="connsiteY3" fmla="*/ 0 h 942975"/>
                    <a:gd name="connsiteX4" fmla="*/ 999259 w 3162300"/>
                    <a:gd name="connsiteY4" fmla="*/ 0 h 942975"/>
                    <a:gd name="connsiteX5" fmla="*/ 644634 w 3162300"/>
                    <a:gd name="connsiteY5" fmla="*/ 153229 h 942975"/>
                    <a:gd name="connsiteX6" fmla="*/ 21147 w 3162300"/>
                    <a:gd name="connsiteY6" fmla="*/ 815692 h 942975"/>
                    <a:gd name="connsiteX7" fmla="*/ 6383 w 3162300"/>
                    <a:gd name="connsiteY7" fmla="*/ 899893 h 942975"/>
                    <a:gd name="connsiteX8" fmla="*/ 77820 w 3162300"/>
                    <a:gd name="connsiteY8" fmla="*/ 946842 h 942975"/>
                    <a:gd name="connsiteX9" fmla="*/ 3089721 w 3162300"/>
                    <a:gd name="connsiteY9" fmla="*/ 946842 h 942975"/>
                    <a:gd name="connsiteX10" fmla="*/ 3155329 w 3162300"/>
                    <a:gd name="connsiteY10" fmla="*/ 910866 h 942975"/>
                    <a:gd name="connsiteX11" fmla="*/ 3160291 w 3162300"/>
                    <a:gd name="connsiteY11" fmla="*/ 836209 h 942975"/>
                    <a:gd name="connsiteX12" fmla="*/ 2840147 w 3162300"/>
                    <a:gd name="connsiteY12" fmla="*/ 147599 h 942975"/>
                    <a:gd name="connsiteX13" fmla="*/ 2607565 w 3162300"/>
                    <a:gd name="connsiteY13" fmla="*/ 0 h 942975"/>
                    <a:gd name="connsiteX14" fmla="*/ 1557281 w 3162300"/>
                    <a:gd name="connsiteY14" fmla="*/ 0 h 942975"/>
                    <a:gd name="connsiteX15" fmla="*/ 1479462 w 3162300"/>
                    <a:gd name="connsiteY15" fmla="*/ 77819 h 942975"/>
                    <a:gd name="connsiteX16" fmla="*/ 1479453 w 3162300"/>
                    <a:gd name="connsiteY16" fmla="*/ 791204 h 942975"/>
                    <a:gd name="connsiteX17" fmla="*/ 257948 w 3162300"/>
                    <a:gd name="connsiteY17" fmla="*/ 791204 h 942975"/>
                    <a:gd name="connsiteX18" fmla="*/ 757972 w 3162300"/>
                    <a:gd name="connsiteY18" fmla="*/ 259899 h 942975"/>
                    <a:gd name="connsiteX19" fmla="*/ 999259 w 3162300"/>
                    <a:gd name="connsiteY19" fmla="*/ 155638 h 942975"/>
                    <a:gd name="connsiteX20" fmla="*/ 1635101 w 3162300"/>
                    <a:gd name="connsiteY20" fmla="*/ 155638 h 942975"/>
                    <a:gd name="connsiteX21" fmla="*/ 2607346 w 3162300"/>
                    <a:gd name="connsiteY21" fmla="*/ 155638 h 942975"/>
                    <a:gd name="connsiteX22" fmla="*/ 2699167 w 3162300"/>
                    <a:gd name="connsiteY22" fmla="*/ 213550 h 942975"/>
                    <a:gd name="connsiteX23" fmla="*/ 2967734 w 3162300"/>
                    <a:gd name="connsiteY23" fmla="*/ 791204 h 942975"/>
                    <a:gd name="connsiteX24" fmla="*/ 1635091 w 3162300"/>
                    <a:gd name="connsiteY24" fmla="*/ 791204 h 942975"/>
                    <a:gd name="connsiteX25" fmla="*/ 1635101 w 3162300"/>
                    <a:gd name="connsiteY25" fmla="*/ 155638 h 942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3162300" h="942975">
                      <a:moveTo>
                        <a:pt x="999259" y="155638"/>
                      </a:moveTo>
                      <a:lnTo>
                        <a:pt x="1245995" y="155638"/>
                      </a:lnTo>
                      <a:cubicBezTo>
                        <a:pt x="1288981" y="155638"/>
                        <a:pt x="1323814" y="120796"/>
                        <a:pt x="1323814" y="77819"/>
                      </a:cubicBezTo>
                      <a:cubicBezTo>
                        <a:pt x="1323814" y="34842"/>
                        <a:pt x="1288981" y="0"/>
                        <a:pt x="1245995" y="0"/>
                      </a:cubicBezTo>
                      <a:lnTo>
                        <a:pt x="999259" y="0"/>
                      </a:lnTo>
                      <a:cubicBezTo>
                        <a:pt x="891112" y="0"/>
                        <a:pt x="718777" y="74457"/>
                        <a:pt x="644634" y="153229"/>
                      </a:cubicBezTo>
                      <a:lnTo>
                        <a:pt x="21147" y="815692"/>
                      </a:lnTo>
                      <a:cubicBezTo>
                        <a:pt x="-132" y="838305"/>
                        <a:pt x="-5924" y="871395"/>
                        <a:pt x="6383" y="899893"/>
                      </a:cubicBezTo>
                      <a:cubicBezTo>
                        <a:pt x="18699" y="928392"/>
                        <a:pt x="46778" y="946842"/>
                        <a:pt x="77820" y="946842"/>
                      </a:cubicBezTo>
                      <a:lnTo>
                        <a:pt x="3089721" y="946842"/>
                      </a:lnTo>
                      <a:cubicBezTo>
                        <a:pt x="3116305" y="946842"/>
                        <a:pt x="3141032" y="933279"/>
                        <a:pt x="3155329" y="910866"/>
                      </a:cubicBezTo>
                      <a:cubicBezTo>
                        <a:pt x="3169616" y="888463"/>
                        <a:pt x="3171493" y="860307"/>
                        <a:pt x="3160291" y="836209"/>
                      </a:cubicBezTo>
                      <a:lnTo>
                        <a:pt x="2840147" y="147599"/>
                      </a:lnTo>
                      <a:cubicBezTo>
                        <a:pt x="2805752" y="74486"/>
                        <a:pt x="2688366" y="0"/>
                        <a:pt x="2607565" y="0"/>
                      </a:cubicBezTo>
                      <a:lnTo>
                        <a:pt x="1557281" y="0"/>
                      </a:lnTo>
                      <a:cubicBezTo>
                        <a:pt x="1514295" y="0"/>
                        <a:pt x="1479462" y="34842"/>
                        <a:pt x="1479462" y="77819"/>
                      </a:cubicBezTo>
                      <a:lnTo>
                        <a:pt x="1479453" y="791204"/>
                      </a:lnTo>
                      <a:lnTo>
                        <a:pt x="257948" y="791204"/>
                      </a:lnTo>
                      <a:lnTo>
                        <a:pt x="757972" y="259899"/>
                      </a:lnTo>
                      <a:cubicBezTo>
                        <a:pt x="801996" y="213122"/>
                        <a:pt x="935051" y="155638"/>
                        <a:pt x="999259" y="155638"/>
                      </a:cubicBezTo>
                      <a:close/>
                      <a:moveTo>
                        <a:pt x="1635101" y="155638"/>
                      </a:moveTo>
                      <a:lnTo>
                        <a:pt x="2607346" y="155638"/>
                      </a:lnTo>
                      <a:cubicBezTo>
                        <a:pt x="2630206" y="156705"/>
                        <a:pt x="2688718" y="193834"/>
                        <a:pt x="2699167" y="213550"/>
                      </a:cubicBezTo>
                      <a:lnTo>
                        <a:pt x="2967734" y="791204"/>
                      </a:lnTo>
                      <a:lnTo>
                        <a:pt x="1635091" y="791204"/>
                      </a:lnTo>
                      <a:lnTo>
                        <a:pt x="1635101" y="155638"/>
                      </a:lnTo>
                      <a:close/>
                    </a:path>
                  </a:pathLst>
                </a:custGeom>
                <a:solidFill>
                  <a:srgbClr val="70001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E4CAE3F7-30C9-47E3-9D68-7138C4A8C226}"/>
                    </a:ext>
                  </a:extLst>
                </p:cNvPr>
                <p:cNvSpPr/>
                <p:nvPr/>
              </p:nvSpPr>
              <p:spPr>
                <a:xfrm>
                  <a:off x="3657600" y="1727806"/>
                  <a:ext cx="4876800" cy="3400425"/>
                </a:xfrm>
                <a:custGeom>
                  <a:avLst/>
                  <a:gdLst>
                    <a:gd name="connsiteX0" fmla="*/ 4876800 w 4876800"/>
                    <a:gd name="connsiteY0" fmla="*/ 1936642 h 3400425"/>
                    <a:gd name="connsiteX1" fmla="*/ 4401379 w 4876800"/>
                    <a:gd name="connsiteY1" fmla="*/ 1277026 h 3400425"/>
                    <a:gd name="connsiteX2" fmla="*/ 4037400 w 4876800"/>
                    <a:gd name="connsiteY2" fmla="*/ 1155697 h 3400425"/>
                    <a:gd name="connsiteX3" fmla="*/ 3869274 w 4876800"/>
                    <a:gd name="connsiteY3" fmla="*/ 1006345 h 3400425"/>
                    <a:gd name="connsiteX4" fmla="*/ 3549272 w 4876800"/>
                    <a:gd name="connsiteY4" fmla="*/ 326346 h 3400425"/>
                    <a:gd name="connsiteX5" fmla="*/ 3035027 w 4876800"/>
                    <a:gd name="connsiteY5" fmla="*/ 0 h 3400425"/>
                    <a:gd name="connsiteX6" fmla="*/ 1426721 w 4876800"/>
                    <a:gd name="connsiteY6" fmla="*/ 0 h 3400425"/>
                    <a:gd name="connsiteX7" fmla="*/ 845430 w 4876800"/>
                    <a:gd name="connsiteY7" fmla="*/ 251165 h 3400425"/>
                    <a:gd name="connsiteX8" fmla="*/ 127835 w 4876800"/>
                    <a:gd name="connsiteY8" fmla="*/ 1013622 h 3400425"/>
                    <a:gd name="connsiteX9" fmla="*/ 0 w 4876800"/>
                    <a:gd name="connsiteY9" fmla="*/ 1335957 h 3400425"/>
                    <a:gd name="connsiteX10" fmla="*/ 0 w 4876800"/>
                    <a:gd name="connsiteY10" fmla="*/ 2312870 h 3400425"/>
                    <a:gd name="connsiteX11" fmla="*/ 389106 w 4876800"/>
                    <a:gd name="connsiteY11" fmla="*/ 2701976 h 3400425"/>
                    <a:gd name="connsiteX12" fmla="*/ 534991 w 4876800"/>
                    <a:gd name="connsiteY12" fmla="*/ 2701976 h 3400425"/>
                    <a:gd name="connsiteX13" fmla="*/ 1309307 w 4876800"/>
                    <a:gd name="connsiteY13" fmla="*/ 3402368 h 3400425"/>
                    <a:gd name="connsiteX14" fmla="*/ 2083622 w 4876800"/>
                    <a:gd name="connsiteY14" fmla="*/ 2701976 h 3400425"/>
                    <a:gd name="connsiteX15" fmla="*/ 2555834 w 4876800"/>
                    <a:gd name="connsiteY15" fmla="*/ 2701976 h 3400425"/>
                    <a:gd name="connsiteX16" fmla="*/ 2633653 w 4876800"/>
                    <a:gd name="connsiteY16" fmla="*/ 2624157 h 3400425"/>
                    <a:gd name="connsiteX17" fmla="*/ 2555834 w 4876800"/>
                    <a:gd name="connsiteY17" fmla="*/ 2546337 h 3400425"/>
                    <a:gd name="connsiteX18" fmla="*/ 2083622 w 4876800"/>
                    <a:gd name="connsiteY18" fmla="*/ 2546337 h 3400425"/>
                    <a:gd name="connsiteX19" fmla="*/ 1309307 w 4876800"/>
                    <a:gd name="connsiteY19" fmla="*/ 1845945 h 3400425"/>
                    <a:gd name="connsiteX20" fmla="*/ 534991 w 4876800"/>
                    <a:gd name="connsiteY20" fmla="*/ 2546337 h 3400425"/>
                    <a:gd name="connsiteX21" fmla="*/ 389106 w 4876800"/>
                    <a:gd name="connsiteY21" fmla="*/ 2546337 h 3400425"/>
                    <a:gd name="connsiteX22" fmla="*/ 155639 w 4876800"/>
                    <a:gd name="connsiteY22" fmla="*/ 2312870 h 3400425"/>
                    <a:gd name="connsiteX23" fmla="*/ 155639 w 4876800"/>
                    <a:gd name="connsiteY23" fmla="*/ 1335957 h 3400425"/>
                    <a:gd name="connsiteX24" fmla="*/ 241163 w 4876800"/>
                    <a:gd name="connsiteY24" fmla="*/ 1120311 h 3400425"/>
                    <a:gd name="connsiteX25" fmla="*/ 958767 w 4876800"/>
                    <a:gd name="connsiteY25" fmla="*/ 357835 h 3400425"/>
                    <a:gd name="connsiteX26" fmla="*/ 1426721 w 4876800"/>
                    <a:gd name="connsiteY26" fmla="*/ 155648 h 3400425"/>
                    <a:gd name="connsiteX27" fmla="*/ 3035027 w 4876800"/>
                    <a:gd name="connsiteY27" fmla="*/ 155648 h 3400425"/>
                    <a:gd name="connsiteX28" fmla="*/ 3408436 w 4876800"/>
                    <a:gd name="connsiteY28" fmla="*/ 392620 h 3400425"/>
                    <a:gd name="connsiteX29" fmla="*/ 3728438 w 4876800"/>
                    <a:gd name="connsiteY29" fmla="*/ 1072620 h 3400425"/>
                    <a:gd name="connsiteX30" fmla="*/ 3988165 w 4876800"/>
                    <a:gd name="connsiteY30" fmla="*/ 1303363 h 3400425"/>
                    <a:gd name="connsiteX31" fmla="*/ 4283869 w 4876800"/>
                    <a:gd name="connsiteY31" fmla="*/ 1401928 h 3400425"/>
                    <a:gd name="connsiteX32" fmla="*/ 4276106 w 4876800"/>
                    <a:gd name="connsiteY32" fmla="*/ 1491596 h 3400425"/>
                    <a:gd name="connsiteX33" fmla="*/ 4721162 w 4876800"/>
                    <a:gd name="connsiteY33" fmla="*/ 2008651 h 3400425"/>
                    <a:gd name="connsiteX34" fmla="*/ 4721162 w 4876800"/>
                    <a:gd name="connsiteY34" fmla="*/ 2312880 h 3400425"/>
                    <a:gd name="connsiteX35" fmla="*/ 4527842 w 4876800"/>
                    <a:gd name="connsiteY35" fmla="*/ 2546347 h 3400425"/>
                    <a:gd name="connsiteX36" fmla="*/ 4341810 w 4876800"/>
                    <a:gd name="connsiteY36" fmla="*/ 2546347 h 3400425"/>
                    <a:gd name="connsiteX37" fmla="*/ 3567494 w 4876800"/>
                    <a:gd name="connsiteY37" fmla="*/ 1845955 h 3400425"/>
                    <a:gd name="connsiteX38" fmla="*/ 2789282 w 4876800"/>
                    <a:gd name="connsiteY38" fmla="*/ 2624166 h 3400425"/>
                    <a:gd name="connsiteX39" fmla="*/ 3567494 w 4876800"/>
                    <a:gd name="connsiteY39" fmla="*/ 3402378 h 3400425"/>
                    <a:gd name="connsiteX40" fmla="*/ 4341810 w 4876800"/>
                    <a:gd name="connsiteY40" fmla="*/ 2701985 h 3400425"/>
                    <a:gd name="connsiteX41" fmla="*/ 4527842 w 4876800"/>
                    <a:gd name="connsiteY41" fmla="*/ 2701985 h 3400425"/>
                    <a:gd name="connsiteX42" fmla="*/ 4876800 w 4876800"/>
                    <a:gd name="connsiteY42" fmla="*/ 2312880 h 3400425"/>
                    <a:gd name="connsiteX43" fmla="*/ 4876800 w 4876800"/>
                    <a:gd name="connsiteY43" fmla="*/ 1936642 h 3400425"/>
                    <a:gd name="connsiteX44" fmla="*/ 4876800 w 4876800"/>
                    <a:gd name="connsiteY44" fmla="*/ 1936642 h 3400425"/>
                    <a:gd name="connsiteX45" fmla="*/ 1309307 w 4876800"/>
                    <a:gd name="connsiteY45" fmla="*/ 2001593 h 3400425"/>
                    <a:gd name="connsiteX46" fmla="*/ 1931880 w 4876800"/>
                    <a:gd name="connsiteY46" fmla="*/ 2624166 h 3400425"/>
                    <a:gd name="connsiteX47" fmla="*/ 1309307 w 4876800"/>
                    <a:gd name="connsiteY47" fmla="*/ 3246739 h 3400425"/>
                    <a:gd name="connsiteX48" fmla="*/ 686733 w 4876800"/>
                    <a:gd name="connsiteY48" fmla="*/ 2624166 h 3400425"/>
                    <a:gd name="connsiteX49" fmla="*/ 1309307 w 4876800"/>
                    <a:gd name="connsiteY49" fmla="*/ 2001593 h 3400425"/>
                    <a:gd name="connsiteX50" fmla="*/ 3567494 w 4876800"/>
                    <a:gd name="connsiteY50" fmla="*/ 3246730 h 3400425"/>
                    <a:gd name="connsiteX51" fmla="*/ 2944921 w 4876800"/>
                    <a:gd name="connsiteY51" fmla="*/ 2624157 h 3400425"/>
                    <a:gd name="connsiteX52" fmla="*/ 3567494 w 4876800"/>
                    <a:gd name="connsiteY52" fmla="*/ 2001583 h 3400425"/>
                    <a:gd name="connsiteX53" fmla="*/ 4190067 w 4876800"/>
                    <a:gd name="connsiteY53" fmla="*/ 2624157 h 3400425"/>
                    <a:gd name="connsiteX54" fmla="*/ 3567494 w 4876800"/>
                    <a:gd name="connsiteY54" fmla="*/ 3246730 h 3400425"/>
                    <a:gd name="connsiteX55" fmla="*/ 4431745 w 4876800"/>
                    <a:gd name="connsiteY55" fmla="*/ 1491596 h 3400425"/>
                    <a:gd name="connsiteX56" fmla="*/ 4432954 w 4876800"/>
                    <a:gd name="connsiteY56" fmla="*/ 1461573 h 3400425"/>
                    <a:gd name="connsiteX57" fmla="*/ 4711703 w 4876800"/>
                    <a:gd name="connsiteY57" fmla="*/ 1848250 h 3400425"/>
                    <a:gd name="connsiteX58" fmla="*/ 4431745 w 4876800"/>
                    <a:gd name="connsiteY58" fmla="*/ 1491596 h 3400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</a:cxnLst>
                  <a:rect l="l" t="t" r="r" b="b"/>
                  <a:pathLst>
                    <a:path w="4876800" h="3400425">
                      <a:moveTo>
                        <a:pt x="4876800" y="1936642"/>
                      </a:moveTo>
                      <a:cubicBezTo>
                        <a:pt x="4876800" y="1660312"/>
                        <a:pt x="4663516" y="1364409"/>
                        <a:pt x="4401379" y="1277026"/>
                      </a:cubicBezTo>
                      <a:cubicBezTo>
                        <a:pt x="4401198" y="1276960"/>
                        <a:pt x="4037400" y="1155697"/>
                        <a:pt x="4037400" y="1155697"/>
                      </a:cubicBezTo>
                      <a:cubicBezTo>
                        <a:pt x="3976659" y="1135456"/>
                        <a:pt x="3896535" y="1064266"/>
                        <a:pt x="3869274" y="1006345"/>
                      </a:cubicBezTo>
                      <a:lnTo>
                        <a:pt x="3549272" y="326346"/>
                      </a:lnTo>
                      <a:cubicBezTo>
                        <a:pt x="3463157" y="143351"/>
                        <a:pt x="3237281" y="0"/>
                        <a:pt x="3035027" y="0"/>
                      </a:cubicBezTo>
                      <a:lnTo>
                        <a:pt x="1426721" y="0"/>
                      </a:lnTo>
                      <a:cubicBezTo>
                        <a:pt x="1233316" y="0"/>
                        <a:pt x="977979" y="110318"/>
                        <a:pt x="845430" y="251165"/>
                      </a:cubicBezTo>
                      <a:lnTo>
                        <a:pt x="127835" y="1013622"/>
                      </a:lnTo>
                      <a:cubicBezTo>
                        <a:pt x="56150" y="1089793"/>
                        <a:pt x="0" y="1231363"/>
                        <a:pt x="0" y="1335957"/>
                      </a:cubicBezTo>
                      <a:lnTo>
                        <a:pt x="0" y="2312870"/>
                      </a:lnTo>
                      <a:cubicBezTo>
                        <a:pt x="0" y="2527430"/>
                        <a:pt x="174546" y="2701976"/>
                        <a:pt x="389106" y="2701976"/>
                      </a:cubicBezTo>
                      <a:lnTo>
                        <a:pt x="534991" y="2701976"/>
                      </a:lnTo>
                      <a:cubicBezTo>
                        <a:pt x="574157" y="3094673"/>
                        <a:pt x="906456" y="3402368"/>
                        <a:pt x="1309307" y="3402368"/>
                      </a:cubicBezTo>
                      <a:cubicBezTo>
                        <a:pt x="1712157" y="3402368"/>
                        <a:pt x="2044446" y="3094673"/>
                        <a:pt x="2083622" y="2701976"/>
                      </a:cubicBezTo>
                      <a:lnTo>
                        <a:pt x="2555834" y="2701976"/>
                      </a:lnTo>
                      <a:cubicBezTo>
                        <a:pt x="2598820" y="2701976"/>
                        <a:pt x="2633653" y="2667134"/>
                        <a:pt x="2633653" y="2624157"/>
                      </a:cubicBezTo>
                      <a:cubicBezTo>
                        <a:pt x="2633653" y="2581180"/>
                        <a:pt x="2598820" y="2546337"/>
                        <a:pt x="2555834" y="2546337"/>
                      </a:cubicBezTo>
                      <a:lnTo>
                        <a:pt x="2083622" y="2546337"/>
                      </a:lnTo>
                      <a:cubicBezTo>
                        <a:pt x="2044456" y="2153641"/>
                        <a:pt x="1712157" y="1845945"/>
                        <a:pt x="1309307" y="1845945"/>
                      </a:cubicBezTo>
                      <a:cubicBezTo>
                        <a:pt x="906456" y="1845945"/>
                        <a:pt x="574167" y="2153641"/>
                        <a:pt x="534991" y="2546337"/>
                      </a:cubicBezTo>
                      <a:lnTo>
                        <a:pt x="389106" y="2546337"/>
                      </a:lnTo>
                      <a:cubicBezTo>
                        <a:pt x="260375" y="2546337"/>
                        <a:pt x="155639" y="2441610"/>
                        <a:pt x="155639" y="2312870"/>
                      </a:cubicBezTo>
                      <a:lnTo>
                        <a:pt x="155639" y="1335957"/>
                      </a:lnTo>
                      <a:cubicBezTo>
                        <a:pt x="155639" y="1270654"/>
                        <a:pt x="196406" y="1167860"/>
                        <a:pt x="241163" y="1120311"/>
                      </a:cubicBezTo>
                      <a:lnTo>
                        <a:pt x="958767" y="357835"/>
                      </a:lnTo>
                      <a:cubicBezTo>
                        <a:pt x="1061914" y="248231"/>
                        <a:pt x="1276217" y="155648"/>
                        <a:pt x="1426721" y="155648"/>
                      </a:cubicBezTo>
                      <a:lnTo>
                        <a:pt x="3035027" y="155648"/>
                      </a:lnTo>
                      <a:cubicBezTo>
                        <a:pt x="3176997" y="155648"/>
                        <a:pt x="3347990" y="264166"/>
                        <a:pt x="3408436" y="392620"/>
                      </a:cubicBezTo>
                      <a:lnTo>
                        <a:pt x="3728438" y="1072620"/>
                      </a:lnTo>
                      <a:cubicBezTo>
                        <a:pt x="3774310" y="1170108"/>
                        <a:pt x="3885972" y="1269302"/>
                        <a:pt x="3988165" y="1303363"/>
                      </a:cubicBezTo>
                      <a:lnTo>
                        <a:pt x="4283869" y="1401928"/>
                      </a:lnTo>
                      <a:cubicBezTo>
                        <a:pt x="4278763" y="1431407"/>
                        <a:pt x="4276106" y="1461373"/>
                        <a:pt x="4276106" y="1491596"/>
                      </a:cubicBezTo>
                      <a:cubicBezTo>
                        <a:pt x="4276106" y="1753467"/>
                        <a:pt x="4469626" y="1970951"/>
                        <a:pt x="4721162" y="2008651"/>
                      </a:cubicBezTo>
                      <a:lnTo>
                        <a:pt x="4721162" y="2312880"/>
                      </a:lnTo>
                      <a:cubicBezTo>
                        <a:pt x="4721162" y="2441619"/>
                        <a:pt x="4634446" y="2546347"/>
                        <a:pt x="4527842" y="2546347"/>
                      </a:cubicBezTo>
                      <a:lnTo>
                        <a:pt x="4341810" y="2546347"/>
                      </a:lnTo>
                      <a:cubicBezTo>
                        <a:pt x="4302643" y="2153650"/>
                        <a:pt x="3970344" y="1845955"/>
                        <a:pt x="3567494" y="1845955"/>
                      </a:cubicBezTo>
                      <a:cubicBezTo>
                        <a:pt x="3138383" y="1845955"/>
                        <a:pt x="2789282" y="2195065"/>
                        <a:pt x="2789282" y="2624166"/>
                      </a:cubicBezTo>
                      <a:cubicBezTo>
                        <a:pt x="2789282" y="3053268"/>
                        <a:pt x="3138392" y="3402378"/>
                        <a:pt x="3567494" y="3402378"/>
                      </a:cubicBezTo>
                      <a:cubicBezTo>
                        <a:pt x="3970335" y="3402378"/>
                        <a:pt x="4302633" y="3094682"/>
                        <a:pt x="4341810" y="2701985"/>
                      </a:cubicBezTo>
                      <a:lnTo>
                        <a:pt x="4527842" y="2701985"/>
                      </a:lnTo>
                      <a:cubicBezTo>
                        <a:pt x="4720257" y="2701985"/>
                        <a:pt x="4876800" y="2527440"/>
                        <a:pt x="4876800" y="2312880"/>
                      </a:cubicBezTo>
                      <a:lnTo>
                        <a:pt x="4876800" y="1936642"/>
                      </a:lnTo>
                      <a:lnTo>
                        <a:pt x="4876800" y="1936642"/>
                      </a:lnTo>
                      <a:close/>
                      <a:moveTo>
                        <a:pt x="1309307" y="2001593"/>
                      </a:moveTo>
                      <a:cubicBezTo>
                        <a:pt x="1652588" y="2001593"/>
                        <a:pt x="1931880" y="2280876"/>
                        <a:pt x="1931880" y="2624166"/>
                      </a:cubicBezTo>
                      <a:cubicBezTo>
                        <a:pt x="1931880" y="2967457"/>
                        <a:pt x="1652597" y="3246739"/>
                        <a:pt x="1309307" y="3246739"/>
                      </a:cubicBezTo>
                      <a:cubicBezTo>
                        <a:pt x="966016" y="3246739"/>
                        <a:pt x="686733" y="2967457"/>
                        <a:pt x="686733" y="2624166"/>
                      </a:cubicBezTo>
                      <a:cubicBezTo>
                        <a:pt x="686733" y="2280876"/>
                        <a:pt x="966026" y="2001593"/>
                        <a:pt x="1309307" y="2001593"/>
                      </a:cubicBezTo>
                      <a:close/>
                      <a:moveTo>
                        <a:pt x="3567494" y="3246730"/>
                      </a:moveTo>
                      <a:cubicBezTo>
                        <a:pt x="3224213" y="3246730"/>
                        <a:pt x="2944921" y="2967447"/>
                        <a:pt x="2944921" y="2624157"/>
                      </a:cubicBezTo>
                      <a:cubicBezTo>
                        <a:pt x="2944921" y="2280866"/>
                        <a:pt x="3224203" y="2001583"/>
                        <a:pt x="3567494" y="2001583"/>
                      </a:cubicBezTo>
                      <a:cubicBezTo>
                        <a:pt x="3910784" y="2001583"/>
                        <a:pt x="4190067" y="2280866"/>
                        <a:pt x="4190067" y="2624157"/>
                      </a:cubicBezTo>
                      <a:cubicBezTo>
                        <a:pt x="4190067" y="2967447"/>
                        <a:pt x="3910774" y="3246730"/>
                        <a:pt x="3567494" y="3246730"/>
                      </a:cubicBezTo>
                      <a:close/>
                      <a:moveTo>
                        <a:pt x="4431745" y="1491596"/>
                      </a:moveTo>
                      <a:cubicBezTo>
                        <a:pt x="4431745" y="1481538"/>
                        <a:pt x="4432164" y="1471527"/>
                        <a:pt x="4432954" y="1461573"/>
                      </a:cubicBezTo>
                      <a:cubicBezTo>
                        <a:pt x="4569505" y="1540716"/>
                        <a:pt x="4679776" y="1693688"/>
                        <a:pt x="4711703" y="1848250"/>
                      </a:cubicBezTo>
                      <a:cubicBezTo>
                        <a:pt x="4551226" y="1808988"/>
                        <a:pt x="4431745" y="1664018"/>
                        <a:pt x="4431745" y="1491596"/>
                      </a:cubicBezTo>
                      <a:close/>
                    </a:path>
                  </a:pathLst>
                </a:custGeom>
                <a:solidFill>
                  <a:srgbClr val="70001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880F62-234F-4932-98E1-44F2482B1D04}"/>
                </a:ext>
              </a:extLst>
            </p:cNvPr>
            <p:cNvSpPr txBox="1"/>
            <p:nvPr/>
          </p:nvSpPr>
          <p:spPr>
            <a:xfrm>
              <a:off x="1133062" y="4591876"/>
              <a:ext cx="20852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E5371C8-1318-4A9D-8C46-C00F6922948E}"/>
              </a:ext>
            </a:extLst>
          </p:cNvPr>
          <p:cNvGrpSpPr/>
          <p:nvPr/>
        </p:nvGrpSpPr>
        <p:grpSpPr>
          <a:xfrm>
            <a:off x="3948760" y="157029"/>
            <a:ext cx="3836890" cy="707886"/>
            <a:chOff x="2477769" y="4459447"/>
            <a:chExt cx="7810198" cy="2784439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106014C-5E0D-429F-8A21-ECA9D51FF925}"/>
                </a:ext>
              </a:extLst>
            </p:cNvPr>
            <p:cNvSpPr/>
            <p:nvPr/>
          </p:nvSpPr>
          <p:spPr>
            <a:xfrm>
              <a:off x="2477769" y="4624451"/>
              <a:ext cx="7810198" cy="2125199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87DC7FB-10A2-4883-94BA-95EF71215A52}"/>
                </a:ext>
              </a:extLst>
            </p:cNvPr>
            <p:cNvSpPr txBox="1"/>
            <p:nvPr/>
          </p:nvSpPr>
          <p:spPr>
            <a:xfrm>
              <a:off x="2975309" y="4459447"/>
              <a:ext cx="6963821" cy="2784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আবার</a:t>
              </a:r>
              <a:r>
                <a:rPr lang="en-US" sz="40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দেখা</a:t>
              </a:r>
              <a:r>
                <a:rPr lang="en-US" sz="40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40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57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1.07005 0.0143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03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AC33B2-5C16-4568-AF74-8CE75F30B888}"/>
              </a:ext>
            </a:extLst>
          </p:cNvPr>
          <p:cNvGrpSpPr/>
          <p:nvPr/>
        </p:nvGrpSpPr>
        <p:grpSpPr>
          <a:xfrm>
            <a:off x="496936" y="1117501"/>
            <a:ext cx="5992880" cy="4622997"/>
            <a:chOff x="6305072" y="2743201"/>
            <a:chExt cx="3812963" cy="248998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228542-2BD8-4D12-8342-27FA459BB3D8}"/>
                </a:ext>
              </a:extLst>
            </p:cNvPr>
            <p:cNvSpPr txBox="1"/>
            <p:nvPr/>
          </p:nvSpPr>
          <p:spPr>
            <a:xfrm>
              <a:off x="6568287" y="2743201"/>
              <a:ext cx="3549748" cy="248998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D153C4-C780-4DC3-9AC3-50345782E12F}"/>
                </a:ext>
              </a:extLst>
            </p:cNvPr>
            <p:cNvSpPr txBox="1"/>
            <p:nvPr/>
          </p:nvSpPr>
          <p:spPr>
            <a:xfrm>
              <a:off x="6305072" y="3449641"/>
              <a:ext cx="3286909" cy="1210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নামঃ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মোঃ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জিয়াউর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রহমান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</a:p>
            <a:p>
              <a:pPr algn="r"/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সহকারী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শিক্ষক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ea typeface="Lato Heavy" panose="020F0502020204030203" pitchFamily="34" charset="0"/>
                <a:cs typeface="NikoshBAN" panose="02000000000000000000" pitchFamily="2" charset="0"/>
              </a:endParaRPr>
            </a:p>
            <a:p>
              <a:pPr algn="r"/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থোল্লা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সরকারি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প্রাথমিক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বিদ্যালয়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ea typeface="Lato Heavy" panose="020F0502020204030203" pitchFamily="34" charset="0"/>
                <a:cs typeface="NikoshBAN" panose="02000000000000000000" pitchFamily="2" charset="0"/>
              </a:endParaRPr>
            </a:p>
            <a:p>
              <a:pPr algn="r"/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মুরাদনগর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,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কুমিল্লা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ea typeface="Lato Heavy" panose="020F0502020204030203" pitchFamily="34" charset="0"/>
                <a:cs typeface="NikoshBAN" panose="02000000000000000000" pitchFamily="2" charset="0"/>
              </a:endParaRPr>
            </a:p>
            <a:p>
              <a:pPr algn="r"/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ziaur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Lato Heavy" panose="020F0502020204030203" pitchFamily="34" charset="0"/>
                  <a:cs typeface="Times New Roman" panose="02020603050405020304" pitchFamily="18" charset="0"/>
                </a:rPr>
                <a:t>131894@gmail.com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ea typeface="Lato Heavy" panose="020F0502020204030203" pitchFamily="34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B0A736-1727-47F4-9C52-E21CE892D48E}"/>
              </a:ext>
            </a:extLst>
          </p:cNvPr>
          <p:cNvGrpSpPr/>
          <p:nvPr/>
        </p:nvGrpSpPr>
        <p:grpSpPr>
          <a:xfrm>
            <a:off x="910630" y="1117501"/>
            <a:ext cx="5579179" cy="4622996"/>
            <a:chOff x="2424330" y="2475915"/>
            <a:chExt cx="3549748" cy="248998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75373B-A8CE-40C6-9951-1142B5E90D58}"/>
                </a:ext>
              </a:extLst>
            </p:cNvPr>
            <p:cNvSpPr txBox="1"/>
            <p:nvPr/>
          </p:nvSpPr>
          <p:spPr>
            <a:xfrm>
              <a:off x="2424330" y="2475915"/>
              <a:ext cx="3549748" cy="2489982"/>
            </a:xfrm>
            <a:custGeom>
              <a:avLst/>
              <a:gdLst>
                <a:gd name="connsiteX0" fmla="*/ 0 w 3549748"/>
                <a:gd name="connsiteY0" fmla="*/ 0 h 2489982"/>
                <a:gd name="connsiteX1" fmla="*/ 3549748 w 3549748"/>
                <a:gd name="connsiteY1" fmla="*/ 0 h 2489982"/>
                <a:gd name="connsiteX2" fmla="*/ 3549748 w 3549748"/>
                <a:gd name="connsiteY2" fmla="*/ 782592 h 2489982"/>
                <a:gd name="connsiteX3" fmla="*/ 3470434 w 3549748"/>
                <a:gd name="connsiteY3" fmla="*/ 790587 h 2489982"/>
                <a:gd name="connsiteX4" fmla="*/ 3100084 w 3549748"/>
                <a:gd name="connsiteY4" fmla="*/ 1244991 h 2489982"/>
                <a:gd name="connsiteX5" fmla="*/ 3470434 w 3549748"/>
                <a:gd name="connsiteY5" fmla="*/ 1699395 h 2489982"/>
                <a:gd name="connsiteX6" fmla="*/ 3549748 w 3549748"/>
                <a:gd name="connsiteY6" fmla="*/ 1707391 h 2489982"/>
                <a:gd name="connsiteX7" fmla="*/ 3549748 w 3549748"/>
                <a:gd name="connsiteY7" fmla="*/ 2489982 h 2489982"/>
                <a:gd name="connsiteX8" fmla="*/ 0 w 3549748"/>
                <a:gd name="connsiteY8" fmla="*/ 2489982 h 248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9748" h="2489982">
                  <a:moveTo>
                    <a:pt x="0" y="0"/>
                  </a:moveTo>
                  <a:lnTo>
                    <a:pt x="3549748" y="0"/>
                  </a:lnTo>
                  <a:lnTo>
                    <a:pt x="3549748" y="782592"/>
                  </a:lnTo>
                  <a:lnTo>
                    <a:pt x="3470434" y="790587"/>
                  </a:lnTo>
                  <a:cubicBezTo>
                    <a:pt x="3259075" y="833838"/>
                    <a:pt x="3100084" y="1020847"/>
                    <a:pt x="3100084" y="1244991"/>
                  </a:cubicBezTo>
                  <a:cubicBezTo>
                    <a:pt x="3100084" y="1469136"/>
                    <a:pt x="3259075" y="1656145"/>
                    <a:pt x="3470434" y="1699395"/>
                  </a:cubicBezTo>
                  <a:lnTo>
                    <a:pt x="3549748" y="1707391"/>
                  </a:lnTo>
                  <a:lnTo>
                    <a:pt x="3549748" y="2489982"/>
                  </a:lnTo>
                  <a:lnTo>
                    <a:pt x="0" y="2489982"/>
                  </a:lnTo>
                  <a:close/>
                </a:path>
              </a:pathLst>
            </a:custGeom>
            <a:solidFill>
              <a:srgbClr val="FFC00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137E1A7-0C0C-426A-B407-490E9F72742A}"/>
                </a:ext>
              </a:extLst>
            </p:cNvPr>
            <p:cNvSpPr txBox="1"/>
            <p:nvPr/>
          </p:nvSpPr>
          <p:spPr>
            <a:xfrm>
              <a:off x="2656868" y="3392632"/>
              <a:ext cx="2700997" cy="42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baseline="-250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শিক্ষক</a:t>
              </a:r>
              <a:r>
                <a:rPr lang="en-US" sz="8800" baseline="-250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8800" baseline="-250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পরিচিতি</a:t>
              </a:r>
              <a:r>
                <a:rPr lang="en-US" sz="8800" baseline="-250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5666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ccel="50000" fill="hold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15065 0 L 0.40065 0 " pathEditMode="relative" rAng="0" ptsTypes="AA" p14:bounceEnd="38000">
                                          <p:cBhvr>
                                            <p:cTn id="6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500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15065 0 L 0.40065 0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500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AC33B2-5C16-4568-AF74-8CE75F30B888}"/>
              </a:ext>
            </a:extLst>
          </p:cNvPr>
          <p:cNvGrpSpPr/>
          <p:nvPr/>
        </p:nvGrpSpPr>
        <p:grpSpPr>
          <a:xfrm>
            <a:off x="625686" y="1117502"/>
            <a:ext cx="5864073" cy="4623000"/>
            <a:chOff x="6387014" y="2743201"/>
            <a:chExt cx="3731021" cy="248998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228542-2BD8-4D12-8342-27FA459BB3D8}"/>
                </a:ext>
              </a:extLst>
            </p:cNvPr>
            <p:cNvSpPr txBox="1"/>
            <p:nvPr/>
          </p:nvSpPr>
          <p:spPr>
            <a:xfrm>
              <a:off x="6568287" y="2743201"/>
              <a:ext cx="3549748" cy="248998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D153C4-C780-4DC3-9AC3-50345782E12F}"/>
                </a:ext>
              </a:extLst>
            </p:cNvPr>
            <p:cNvSpPr txBox="1"/>
            <p:nvPr/>
          </p:nvSpPr>
          <p:spPr>
            <a:xfrm>
              <a:off x="6387014" y="3158250"/>
              <a:ext cx="3286909" cy="1773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440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44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তৃতীয়</a:t>
              </a:r>
              <a:endParaRPr lang="en-US" sz="440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r"/>
              <a:r>
                <a:rPr lang="en-US" sz="44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440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44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প্রাথমিক</a:t>
              </a:r>
              <a:r>
                <a:rPr lang="en-US" sz="440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বিজ্ঞান</a:t>
              </a:r>
              <a:endParaRPr lang="en-US" sz="400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r"/>
              <a:r>
                <a:rPr lang="en-US" sz="40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400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40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দ্বিতীয়</a:t>
              </a:r>
              <a:r>
                <a:rPr lang="en-US" sz="400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r"/>
              <a:r>
                <a:rPr lang="en-US" sz="40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400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40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জীব</a:t>
              </a:r>
              <a:r>
                <a:rPr lang="en-US" sz="400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40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জড়</a:t>
              </a:r>
              <a:endParaRPr lang="en-US" sz="400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r"/>
              <a:r>
                <a:rPr lang="en-US" sz="40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400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: ৪০ </a:t>
              </a:r>
              <a:r>
                <a:rPr lang="en-US" sz="4000" dirty="0" err="1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400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B0A736-1727-47F4-9C52-E21CE892D48E}"/>
              </a:ext>
            </a:extLst>
          </p:cNvPr>
          <p:cNvGrpSpPr/>
          <p:nvPr/>
        </p:nvGrpSpPr>
        <p:grpSpPr>
          <a:xfrm>
            <a:off x="910630" y="1117501"/>
            <a:ext cx="5579179" cy="4622996"/>
            <a:chOff x="2424330" y="2475915"/>
            <a:chExt cx="3549748" cy="248998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75373B-A8CE-40C6-9951-1142B5E90D58}"/>
                </a:ext>
              </a:extLst>
            </p:cNvPr>
            <p:cNvSpPr txBox="1"/>
            <p:nvPr/>
          </p:nvSpPr>
          <p:spPr>
            <a:xfrm>
              <a:off x="2424330" y="2475915"/>
              <a:ext cx="3549748" cy="2489982"/>
            </a:xfrm>
            <a:custGeom>
              <a:avLst/>
              <a:gdLst>
                <a:gd name="connsiteX0" fmla="*/ 0 w 3549748"/>
                <a:gd name="connsiteY0" fmla="*/ 0 h 2489982"/>
                <a:gd name="connsiteX1" fmla="*/ 3549748 w 3549748"/>
                <a:gd name="connsiteY1" fmla="*/ 0 h 2489982"/>
                <a:gd name="connsiteX2" fmla="*/ 3549748 w 3549748"/>
                <a:gd name="connsiteY2" fmla="*/ 782592 h 2489982"/>
                <a:gd name="connsiteX3" fmla="*/ 3470434 w 3549748"/>
                <a:gd name="connsiteY3" fmla="*/ 790587 h 2489982"/>
                <a:gd name="connsiteX4" fmla="*/ 3100084 w 3549748"/>
                <a:gd name="connsiteY4" fmla="*/ 1244991 h 2489982"/>
                <a:gd name="connsiteX5" fmla="*/ 3470434 w 3549748"/>
                <a:gd name="connsiteY5" fmla="*/ 1699395 h 2489982"/>
                <a:gd name="connsiteX6" fmla="*/ 3549748 w 3549748"/>
                <a:gd name="connsiteY6" fmla="*/ 1707391 h 2489982"/>
                <a:gd name="connsiteX7" fmla="*/ 3549748 w 3549748"/>
                <a:gd name="connsiteY7" fmla="*/ 2489982 h 2489982"/>
                <a:gd name="connsiteX8" fmla="*/ 0 w 3549748"/>
                <a:gd name="connsiteY8" fmla="*/ 2489982 h 248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9748" h="2489982">
                  <a:moveTo>
                    <a:pt x="0" y="0"/>
                  </a:moveTo>
                  <a:lnTo>
                    <a:pt x="3549748" y="0"/>
                  </a:lnTo>
                  <a:lnTo>
                    <a:pt x="3549748" y="782592"/>
                  </a:lnTo>
                  <a:lnTo>
                    <a:pt x="3470434" y="790587"/>
                  </a:lnTo>
                  <a:cubicBezTo>
                    <a:pt x="3259075" y="833838"/>
                    <a:pt x="3100084" y="1020847"/>
                    <a:pt x="3100084" y="1244991"/>
                  </a:cubicBezTo>
                  <a:cubicBezTo>
                    <a:pt x="3100084" y="1469136"/>
                    <a:pt x="3259075" y="1656145"/>
                    <a:pt x="3470434" y="1699395"/>
                  </a:cubicBezTo>
                  <a:lnTo>
                    <a:pt x="3549748" y="1707391"/>
                  </a:lnTo>
                  <a:lnTo>
                    <a:pt x="3549748" y="2489982"/>
                  </a:lnTo>
                  <a:lnTo>
                    <a:pt x="0" y="2489982"/>
                  </a:lnTo>
                  <a:close/>
                </a:path>
              </a:pathLst>
            </a:custGeom>
            <a:solidFill>
              <a:srgbClr val="FFC00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137E1A7-0C0C-426A-B407-490E9F72742A}"/>
                </a:ext>
              </a:extLst>
            </p:cNvPr>
            <p:cNvSpPr txBox="1"/>
            <p:nvPr/>
          </p:nvSpPr>
          <p:spPr>
            <a:xfrm>
              <a:off x="2656868" y="3392632"/>
              <a:ext cx="2700997" cy="535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baseline="-250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পাঠ</a:t>
              </a:r>
              <a:r>
                <a:rPr lang="en-US" sz="8800" baseline="-250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  <a:r>
                <a:rPr lang="en-US" sz="8800" baseline="-25000" dirty="0" err="1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পরিচিতি</a:t>
              </a:r>
              <a:r>
                <a:rPr lang="en-US" sz="8800" baseline="-25000" dirty="0">
                  <a:solidFill>
                    <a:schemeClr val="bg1"/>
                  </a:solidFill>
                  <a:latin typeface="NikoshBAN" panose="02000000000000000000" pitchFamily="2" charset="0"/>
                  <a:ea typeface="Lato Heavy" panose="020F0502020204030203" pitchFamily="34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2714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ccel="50000" fill="hold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12057 0.00139 L 0.37057 0.00139 " pathEditMode="relative" rAng="0" ptsTypes="AA" p14:bounceEnd="38000">
                                          <p:cBhvr>
                                            <p:cTn id="6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500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12057 0.00139 L 0.37057 0.00139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500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D62EA9-C974-4D88-AC2D-EDDC7A253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755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14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655552" y="6254496"/>
            <a:ext cx="402336" cy="3657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A619E267-9622-4492-BFEC-AE726B360892}" type="slidenum"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pPr/>
              <a:t>5</a:t>
            </a:fld>
            <a:endParaRPr lang="en-US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A5DEEA-B28C-41E7-9A18-7F24CD5A864B}"/>
              </a:ext>
            </a:extLst>
          </p:cNvPr>
          <p:cNvSpPr/>
          <p:nvPr/>
        </p:nvSpPr>
        <p:spPr>
          <a:xfrm>
            <a:off x="2743200" y="551329"/>
            <a:ext cx="6642847" cy="11967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1D0C32-B721-4FB3-8358-9CA6E9403DFE}"/>
              </a:ext>
            </a:extLst>
          </p:cNvPr>
          <p:cNvSpPr txBox="1"/>
          <p:nvPr/>
        </p:nvSpPr>
        <p:spPr>
          <a:xfrm>
            <a:off x="4810541" y="556595"/>
            <a:ext cx="39889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EAF413-37DB-4CF5-A97F-917B9CB6853C}"/>
              </a:ext>
            </a:extLst>
          </p:cNvPr>
          <p:cNvSpPr/>
          <p:nvPr/>
        </p:nvSpPr>
        <p:spPr>
          <a:xfrm>
            <a:off x="910711" y="2730747"/>
            <a:ext cx="10383343" cy="3126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66142A-23D6-4B13-A365-7F48116651E8}"/>
              </a:ext>
            </a:extLst>
          </p:cNvPr>
          <p:cNvSpPr txBox="1"/>
          <p:nvPr/>
        </p:nvSpPr>
        <p:spPr>
          <a:xfrm>
            <a:off x="1356083" y="2151037"/>
            <a:ext cx="961630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000" b="1" dirty="0">
              <a:ln/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b="1" dirty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n/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51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ঘরবন্দি রোনালদো বিরক্ত হয়ে কিনলেন নব্বই কোটি টাকার গাড়ি - বিবিধ -  দৈনিকশিক্ষা">
            <a:extLst>
              <a:ext uri="{FF2B5EF4-FFF2-40B4-BE49-F238E27FC236}">
                <a16:creationId xmlns:a16="http://schemas.microsoft.com/office/drawing/2014/main" id="{A8C5B01D-81CE-4715-ABA5-063AF508C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87" y="-178848"/>
            <a:ext cx="8841969" cy="691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বাড়ি তৈরির জন্য ভূমিকম্পের প্রস্তুতি">
            <a:extLst>
              <a:ext uri="{FF2B5EF4-FFF2-40B4-BE49-F238E27FC236}">
                <a16:creationId xmlns:a16="http://schemas.microsoft.com/office/drawing/2014/main" id="{9FEDBDBB-772B-4717-BADF-1D6A07CD0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435" y="-178848"/>
            <a:ext cx="8869688" cy="691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নৌকা নিয়ে নির্বাচন করবেন আ. লীগের যেসব শরিক নেতা">
            <a:extLst>
              <a:ext uri="{FF2B5EF4-FFF2-40B4-BE49-F238E27FC236}">
                <a16:creationId xmlns:a16="http://schemas.microsoft.com/office/drawing/2014/main" id="{4F82A66C-A462-4E28-80BE-7C9AD5542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673" y="-178848"/>
            <a:ext cx="8995297" cy="694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ঐ দূর পাহাড়ের ধারে.... ০৪ - মরুভূমির জলদস্যু এর বাংলা ব্লগ । bangla blog |  সামহোয়্যার ইন ব্লগ - বাঁধ ভাঙ্গার আওয়াজ">
            <a:extLst>
              <a:ext uri="{FF2B5EF4-FFF2-40B4-BE49-F238E27FC236}">
                <a16:creationId xmlns:a16="http://schemas.microsoft.com/office/drawing/2014/main" id="{436A553B-4936-4F67-A096-0CEFD3DFF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121" y="-178848"/>
            <a:ext cx="8978405" cy="691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357DA59-73A1-4569-B6F8-7348C36237CE}"/>
              </a:ext>
            </a:extLst>
          </p:cNvPr>
          <p:cNvGrpSpPr/>
          <p:nvPr/>
        </p:nvGrpSpPr>
        <p:grpSpPr>
          <a:xfrm>
            <a:off x="1530530" y="-178848"/>
            <a:ext cx="8967576" cy="6962932"/>
            <a:chOff x="1441284" y="-52466"/>
            <a:chExt cx="8967576" cy="69629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CB20AEC-5534-4662-9B46-417C9B4896CA}"/>
                </a:ext>
              </a:extLst>
            </p:cNvPr>
            <p:cNvSpPr/>
            <p:nvPr/>
          </p:nvSpPr>
          <p:spPr>
            <a:xfrm>
              <a:off x="1441284" y="-52466"/>
              <a:ext cx="8967576" cy="6962932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0FE6E70-FE53-4355-8358-84A35F5B1EE5}"/>
                </a:ext>
              </a:extLst>
            </p:cNvPr>
            <p:cNvSpPr txBox="1"/>
            <p:nvPr/>
          </p:nvSpPr>
          <p:spPr>
            <a:xfrm>
              <a:off x="2113613" y="1918746"/>
              <a:ext cx="7585023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চল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মনোযোগ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দেখি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</a:p>
            <a:p>
              <a:pPr algn="ctr"/>
              <a:endParaRPr lang="en-US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20660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41D10A-F4A0-46A2-B7C0-910F92A010A6}"/>
              </a:ext>
            </a:extLst>
          </p:cNvPr>
          <p:cNvSpPr txBox="1"/>
          <p:nvPr/>
        </p:nvSpPr>
        <p:spPr>
          <a:xfrm>
            <a:off x="1411357" y="274072"/>
            <a:ext cx="1015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উপাদানগুলোকে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দুইভাগে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</a:p>
          <a:p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0E3EB42-D5A5-4116-9B2D-ED0B8FD073BC}"/>
              </a:ext>
            </a:extLst>
          </p:cNvPr>
          <p:cNvGrpSpPr/>
          <p:nvPr/>
        </p:nvGrpSpPr>
        <p:grpSpPr>
          <a:xfrm>
            <a:off x="629587" y="0"/>
            <a:ext cx="10932826" cy="3028013"/>
            <a:chOff x="674557" y="-989350"/>
            <a:chExt cx="10822898" cy="3597647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028B69DE-FA67-40C9-A550-4AACFA61092C}"/>
                </a:ext>
              </a:extLst>
            </p:cNvPr>
            <p:cNvSpPr/>
            <p:nvPr/>
          </p:nvSpPr>
          <p:spPr>
            <a:xfrm>
              <a:off x="4557010" y="914403"/>
              <a:ext cx="3057993" cy="1693894"/>
            </a:xfrm>
            <a:prstGeom prst="downArrow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06D782-2B6A-49F5-B443-CC3469ADAB7B}"/>
                </a:ext>
              </a:extLst>
            </p:cNvPr>
            <p:cNvSpPr/>
            <p:nvPr/>
          </p:nvSpPr>
          <p:spPr>
            <a:xfrm>
              <a:off x="674557" y="-989350"/>
              <a:ext cx="10822898" cy="2758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F8E4AEF-6117-43F8-ABC6-FD15A8F7E3C9}"/>
              </a:ext>
            </a:extLst>
          </p:cNvPr>
          <p:cNvSpPr txBox="1"/>
          <p:nvPr/>
        </p:nvSpPr>
        <p:spPr>
          <a:xfrm>
            <a:off x="914399" y="734515"/>
            <a:ext cx="10508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উপাদানগুলোকে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35125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07407E-6 L -0.00221 0.5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2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41D10A-F4A0-46A2-B7C0-910F92A010A6}"/>
              </a:ext>
            </a:extLst>
          </p:cNvPr>
          <p:cNvSpPr txBox="1"/>
          <p:nvPr/>
        </p:nvSpPr>
        <p:spPr>
          <a:xfrm>
            <a:off x="2023674" y="134920"/>
            <a:ext cx="81996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		২।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			৩।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চেয়ার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	৫।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টেবিল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0E3EB42-D5A5-4116-9B2D-ED0B8FD073BC}"/>
              </a:ext>
            </a:extLst>
          </p:cNvPr>
          <p:cNvGrpSpPr/>
          <p:nvPr/>
        </p:nvGrpSpPr>
        <p:grpSpPr>
          <a:xfrm>
            <a:off x="629587" y="0"/>
            <a:ext cx="10932826" cy="3028013"/>
            <a:chOff x="674557" y="-989350"/>
            <a:chExt cx="10822898" cy="3597647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028B69DE-FA67-40C9-A550-4AACFA61092C}"/>
                </a:ext>
              </a:extLst>
            </p:cNvPr>
            <p:cNvSpPr/>
            <p:nvPr/>
          </p:nvSpPr>
          <p:spPr>
            <a:xfrm>
              <a:off x="4557010" y="914403"/>
              <a:ext cx="3057993" cy="1693894"/>
            </a:xfrm>
            <a:prstGeom prst="downArrow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06D782-2B6A-49F5-B443-CC3469ADAB7B}"/>
                </a:ext>
              </a:extLst>
            </p:cNvPr>
            <p:cNvSpPr/>
            <p:nvPr/>
          </p:nvSpPr>
          <p:spPr>
            <a:xfrm>
              <a:off x="674557" y="-989350"/>
              <a:ext cx="10822898" cy="2758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F8E4AEF-6117-43F8-ABC6-FD15A8F7E3C9}"/>
              </a:ext>
            </a:extLst>
          </p:cNvPr>
          <p:cNvSpPr txBox="1"/>
          <p:nvPr/>
        </p:nvSpPr>
        <p:spPr>
          <a:xfrm>
            <a:off x="749509" y="599605"/>
            <a:ext cx="1068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721989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-0.00221 0.5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2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উত্তরের যাত্রা – ৩য় পর্ব : পৃথিবীর বৃহত্তম বরিল তথা তৈগা বনাঞ্চলের জীব  বৈচিত্রের সচিত্র বিবরণ - ডঃ এম এ আলী এর বাংলা ব্লগ । bangla blog ...">
            <a:extLst>
              <a:ext uri="{FF2B5EF4-FFF2-40B4-BE49-F238E27FC236}">
                <a16:creationId xmlns:a16="http://schemas.microsoft.com/office/drawing/2014/main" id="{CB673197-5CAA-42C4-AD70-B028567CC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337" y="-130517"/>
            <a:ext cx="9525658" cy="675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পোষা প্রাণীর কাছে শিখতে পারেন ৭ কৌশল">
            <a:extLst>
              <a:ext uri="{FF2B5EF4-FFF2-40B4-BE49-F238E27FC236}">
                <a16:creationId xmlns:a16="http://schemas.microsoft.com/office/drawing/2014/main" id="{24584253-5314-42C4-831C-C9F7736F4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070" y="-130517"/>
            <a:ext cx="9466193" cy="698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E4888B2-B6AC-42E4-907B-9F882D5D8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815" y="-130517"/>
            <a:ext cx="9436702" cy="698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ময়না পাখির ছবি ও চাতক পাখির ছবি পিকচার পিক বাংলাদেশের পাখি">
            <a:extLst>
              <a:ext uri="{FF2B5EF4-FFF2-40B4-BE49-F238E27FC236}">
                <a16:creationId xmlns:a16="http://schemas.microsoft.com/office/drawing/2014/main" id="{79CB2F28-DB8B-47C5-8EF3-5C235CD92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93" y="-130517"/>
            <a:ext cx="9561946" cy="694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48570BB-E74B-493E-9A90-4BAB4A9D257D}"/>
              </a:ext>
            </a:extLst>
          </p:cNvPr>
          <p:cNvGrpSpPr/>
          <p:nvPr/>
        </p:nvGrpSpPr>
        <p:grpSpPr>
          <a:xfrm>
            <a:off x="1496337" y="-130517"/>
            <a:ext cx="9525658" cy="6988517"/>
            <a:chOff x="1105148" y="-63720"/>
            <a:chExt cx="9525658" cy="698851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8863A8B-724C-4D49-952F-BCE3B60D7B6C}"/>
                </a:ext>
              </a:extLst>
            </p:cNvPr>
            <p:cNvSpPr/>
            <p:nvPr/>
          </p:nvSpPr>
          <p:spPr>
            <a:xfrm>
              <a:off x="1105148" y="-63720"/>
              <a:ext cx="9525658" cy="6988517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657657B-1576-4388-BFCE-EFEFFD712167}"/>
                </a:ext>
              </a:extLst>
            </p:cNvPr>
            <p:cNvSpPr txBox="1"/>
            <p:nvPr/>
          </p:nvSpPr>
          <p:spPr>
            <a:xfrm>
              <a:off x="1650150" y="1963714"/>
              <a:ext cx="8573141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চল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মনোযোগ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দেখি</a:t>
              </a:r>
              <a:r>
                <a:rPr lang="en-US" sz="9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712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356</Words>
  <Application>Microsoft Office PowerPoint</Application>
  <PresentationFormat>Widescreen</PresentationFormat>
  <Paragraphs>87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Meiryo</vt:lpstr>
      <vt:lpstr>Calibri</vt:lpstr>
      <vt:lpstr>Corbel</vt:lpstr>
      <vt:lpstr>NikoshBAN</vt:lpstr>
      <vt:lpstr>Times New Roman</vt:lpstr>
      <vt:lpstr>Wingdings</vt:lpstr>
      <vt:lpstr>SketchLinesVTI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8801781699989</dc:creator>
  <cp:lastModifiedBy>8801781699989</cp:lastModifiedBy>
  <cp:revision>69</cp:revision>
  <dcterms:created xsi:type="dcterms:W3CDTF">2020-12-14T11:39:29Z</dcterms:created>
  <dcterms:modified xsi:type="dcterms:W3CDTF">2020-12-20T11:29:25Z</dcterms:modified>
</cp:coreProperties>
</file>