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8" r:id="rId6"/>
    <p:sldId id="264" r:id="rId7"/>
    <p:sldId id="276" r:id="rId8"/>
    <p:sldId id="269" r:id="rId9"/>
    <p:sldId id="277" r:id="rId10"/>
    <p:sldId id="261" r:id="rId11"/>
    <p:sldId id="279" r:id="rId12"/>
    <p:sldId id="280" r:id="rId13"/>
    <p:sldId id="27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FA631E-D338-46B8-A897-2E38532A1D67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FE0C8B-5482-4AD7-9C5A-62C16E7495B6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শহিদ</a:t>
          </a:r>
          <a:r>
            <a: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বুদ্ধিজীবী</a:t>
          </a:r>
          <a:r>
            <a: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B8BABF0-497A-4852-89AC-002C29946810}" type="parTrans" cxnId="{855961EE-7512-4A48-A416-626B6E77045B}">
      <dgm:prSet/>
      <dgm:spPr/>
      <dgm:t>
        <a:bodyPr/>
        <a:lstStyle/>
        <a:p>
          <a:endParaRPr lang="en-US"/>
        </a:p>
      </dgm:t>
    </dgm:pt>
    <dgm:pt modelId="{1CE7993D-41E0-4487-B5E2-F1F0324AE49C}" type="sibTrans" cxnId="{855961EE-7512-4A48-A416-626B6E77045B}">
      <dgm:prSet/>
      <dgm:spPr/>
      <dgm:t>
        <a:bodyPr/>
        <a:lstStyle/>
        <a:p>
          <a:endParaRPr lang="en-US"/>
        </a:p>
      </dgm:t>
    </dgm:pt>
    <dgm:pt modelId="{449DA267-34E6-4F04-A09F-E8413B630FF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DF4565A-8F55-48B8-B16A-18C9ECA3E9A2}" type="parTrans" cxnId="{04CEA5ED-D5DC-42CA-8A59-9794E51076E5}">
      <dgm:prSet/>
      <dgm:spPr/>
      <dgm:t>
        <a:bodyPr/>
        <a:lstStyle/>
        <a:p>
          <a:endParaRPr lang="en-US"/>
        </a:p>
      </dgm:t>
    </dgm:pt>
    <dgm:pt modelId="{F077C0BA-89A0-437C-8217-A233CAA88E78}" type="sibTrans" cxnId="{04CEA5ED-D5DC-42CA-8A59-9794E51076E5}">
      <dgm:prSet/>
      <dgm:spPr/>
      <dgm:t>
        <a:bodyPr/>
        <a:lstStyle/>
        <a:p>
          <a:endParaRPr lang="en-US"/>
        </a:p>
      </dgm:t>
    </dgm:pt>
    <dgm:pt modelId="{A3236D25-83B7-4EEB-83A9-8662ED501CDA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0FD41F-E3E1-4A8A-98B8-1BED4217A8D8}" type="parTrans" cxnId="{5F879975-C6DD-4598-9ADD-01B4C7BD0B67}">
      <dgm:prSet/>
      <dgm:spPr/>
      <dgm:t>
        <a:bodyPr/>
        <a:lstStyle/>
        <a:p>
          <a:endParaRPr lang="en-US"/>
        </a:p>
      </dgm:t>
    </dgm:pt>
    <dgm:pt modelId="{F97A6820-83D2-4B1B-B975-594FC60CA6DB}" type="sibTrans" cxnId="{5F879975-C6DD-4598-9ADD-01B4C7BD0B67}">
      <dgm:prSet/>
      <dgm:spPr/>
      <dgm:t>
        <a:bodyPr/>
        <a:lstStyle/>
        <a:p>
          <a:endParaRPr lang="en-US"/>
        </a:p>
      </dgm:t>
    </dgm:pt>
    <dgm:pt modelId="{DB56C048-B126-4DB2-8C8C-9A53CE22EAA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BB7559F-C5FA-47BA-8406-73895AC2B6E8}" type="parTrans" cxnId="{8F38B21F-45EA-4D95-90C7-D83A4A5D2224}">
      <dgm:prSet/>
      <dgm:spPr/>
      <dgm:t>
        <a:bodyPr/>
        <a:lstStyle/>
        <a:p>
          <a:endParaRPr lang="en-US"/>
        </a:p>
      </dgm:t>
    </dgm:pt>
    <dgm:pt modelId="{A40D19B9-4D57-45AB-B68C-BDD4FC53D6D6}" type="sibTrans" cxnId="{8F38B21F-45EA-4D95-90C7-D83A4A5D2224}">
      <dgm:prSet/>
      <dgm:spPr/>
      <dgm:t>
        <a:bodyPr/>
        <a:lstStyle/>
        <a:p>
          <a:endParaRPr lang="en-US"/>
        </a:p>
      </dgm:t>
    </dgm:pt>
    <dgm:pt modelId="{3E4BB8CC-8037-49E8-82D7-585C2F85FBD2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94FD0A-7A3E-4F7A-8387-EF0716B45885}" type="parTrans" cxnId="{79E21A08-F4B5-4FE4-A0C6-9FE46BB6735A}">
      <dgm:prSet/>
      <dgm:spPr/>
      <dgm:t>
        <a:bodyPr/>
        <a:lstStyle/>
        <a:p>
          <a:endParaRPr lang="en-US"/>
        </a:p>
      </dgm:t>
    </dgm:pt>
    <dgm:pt modelId="{A8CB4A9C-B4B4-4E92-A975-350862299EEB}" type="sibTrans" cxnId="{79E21A08-F4B5-4FE4-A0C6-9FE46BB6735A}">
      <dgm:prSet/>
      <dgm:spPr/>
      <dgm:t>
        <a:bodyPr/>
        <a:lstStyle/>
        <a:p>
          <a:endParaRPr lang="en-US"/>
        </a:p>
      </dgm:t>
    </dgm:pt>
    <dgm:pt modelId="{D7675DBA-1007-4EFF-A22D-9902133D56BF}" type="pres">
      <dgm:prSet presAssocID="{82FA631E-D338-46B8-A897-2E38532A1D6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A88FD8D-886D-4805-A38C-1374633804A4}" type="pres">
      <dgm:prSet presAssocID="{30FE0C8B-5482-4AD7-9C5A-62C16E7495B6}" presName="centerShape" presStyleLbl="node0" presStyleIdx="0" presStyleCnt="1"/>
      <dgm:spPr/>
    </dgm:pt>
    <dgm:pt modelId="{784326D9-2549-463D-BA43-928EA2053C7B}" type="pres">
      <dgm:prSet presAssocID="{5DF4565A-8F55-48B8-B16A-18C9ECA3E9A2}" presName="parTrans" presStyleLbl="sibTrans2D1" presStyleIdx="0" presStyleCnt="4"/>
      <dgm:spPr/>
    </dgm:pt>
    <dgm:pt modelId="{BD664555-58B6-4CDB-B49A-F669DD8CD9C6}" type="pres">
      <dgm:prSet presAssocID="{5DF4565A-8F55-48B8-B16A-18C9ECA3E9A2}" presName="connectorText" presStyleLbl="sibTrans2D1" presStyleIdx="0" presStyleCnt="4"/>
      <dgm:spPr/>
    </dgm:pt>
    <dgm:pt modelId="{91687A33-CA21-47B3-997F-FC2C49909FFF}" type="pres">
      <dgm:prSet presAssocID="{449DA267-34E6-4F04-A09F-E8413B630FF3}" presName="node" presStyleLbl="node1" presStyleIdx="0" presStyleCnt="4" custRadScaleRad="97176">
        <dgm:presLayoutVars>
          <dgm:bulletEnabled val="1"/>
        </dgm:presLayoutVars>
      </dgm:prSet>
      <dgm:spPr/>
    </dgm:pt>
    <dgm:pt modelId="{9F98B870-1263-488D-AD07-678422BE6DE9}" type="pres">
      <dgm:prSet presAssocID="{BC0FD41F-E3E1-4A8A-98B8-1BED4217A8D8}" presName="parTrans" presStyleLbl="sibTrans2D1" presStyleIdx="1" presStyleCnt="4"/>
      <dgm:spPr/>
    </dgm:pt>
    <dgm:pt modelId="{3E7766BA-63B1-45F8-A9CA-93324754CC23}" type="pres">
      <dgm:prSet presAssocID="{BC0FD41F-E3E1-4A8A-98B8-1BED4217A8D8}" presName="connectorText" presStyleLbl="sibTrans2D1" presStyleIdx="1" presStyleCnt="4"/>
      <dgm:spPr/>
    </dgm:pt>
    <dgm:pt modelId="{91239639-AD0D-4168-959B-38C6543DB7AD}" type="pres">
      <dgm:prSet presAssocID="{A3236D25-83B7-4EEB-83A9-8662ED501CDA}" presName="node" presStyleLbl="node1" presStyleIdx="1" presStyleCnt="4">
        <dgm:presLayoutVars>
          <dgm:bulletEnabled val="1"/>
        </dgm:presLayoutVars>
      </dgm:prSet>
      <dgm:spPr/>
    </dgm:pt>
    <dgm:pt modelId="{04FE7B6A-FE6E-474E-AC32-6D71EBFD097D}" type="pres">
      <dgm:prSet presAssocID="{9BB7559F-C5FA-47BA-8406-73895AC2B6E8}" presName="parTrans" presStyleLbl="sibTrans2D1" presStyleIdx="2" presStyleCnt="4"/>
      <dgm:spPr/>
    </dgm:pt>
    <dgm:pt modelId="{3D61005C-2DA6-4EBF-9A1E-9B691CB68B6A}" type="pres">
      <dgm:prSet presAssocID="{9BB7559F-C5FA-47BA-8406-73895AC2B6E8}" presName="connectorText" presStyleLbl="sibTrans2D1" presStyleIdx="2" presStyleCnt="4"/>
      <dgm:spPr/>
    </dgm:pt>
    <dgm:pt modelId="{0107781F-243B-4C89-B977-20F7766AFE7F}" type="pres">
      <dgm:prSet presAssocID="{DB56C048-B126-4DB2-8C8C-9A53CE22EAA4}" presName="node" presStyleLbl="node1" presStyleIdx="2" presStyleCnt="4" custRadScaleRad="95058">
        <dgm:presLayoutVars>
          <dgm:bulletEnabled val="1"/>
        </dgm:presLayoutVars>
      </dgm:prSet>
      <dgm:spPr/>
    </dgm:pt>
    <dgm:pt modelId="{C73C0503-1040-429B-8401-3B482559DE05}" type="pres">
      <dgm:prSet presAssocID="{7B94FD0A-7A3E-4F7A-8387-EF0716B45885}" presName="parTrans" presStyleLbl="sibTrans2D1" presStyleIdx="3" presStyleCnt="4"/>
      <dgm:spPr/>
    </dgm:pt>
    <dgm:pt modelId="{CC8C1584-D0B4-4D07-8FBB-5D5BFD96D8C1}" type="pres">
      <dgm:prSet presAssocID="{7B94FD0A-7A3E-4F7A-8387-EF0716B45885}" presName="connectorText" presStyleLbl="sibTrans2D1" presStyleIdx="3" presStyleCnt="4"/>
      <dgm:spPr/>
    </dgm:pt>
    <dgm:pt modelId="{F81A4F22-D52B-45D4-A2E3-AF966EAFD722}" type="pres">
      <dgm:prSet presAssocID="{3E4BB8CC-8037-49E8-82D7-585C2F85FBD2}" presName="node" presStyleLbl="node1" presStyleIdx="3" presStyleCnt="4">
        <dgm:presLayoutVars>
          <dgm:bulletEnabled val="1"/>
        </dgm:presLayoutVars>
      </dgm:prSet>
      <dgm:spPr/>
    </dgm:pt>
  </dgm:ptLst>
  <dgm:cxnLst>
    <dgm:cxn modelId="{79E21A08-F4B5-4FE4-A0C6-9FE46BB6735A}" srcId="{30FE0C8B-5482-4AD7-9C5A-62C16E7495B6}" destId="{3E4BB8CC-8037-49E8-82D7-585C2F85FBD2}" srcOrd="3" destOrd="0" parTransId="{7B94FD0A-7A3E-4F7A-8387-EF0716B45885}" sibTransId="{A8CB4A9C-B4B4-4E92-A975-350862299EEB}"/>
    <dgm:cxn modelId="{051A710D-FAE3-4674-AFE7-0A3E2757EA2D}" type="presOf" srcId="{3E4BB8CC-8037-49E8-82D7-585C2F85FBD2}" destId="{F81A4F22-D52B-45D4-A2E3-AF966EAFD722}" srcOrd="0" destOrd="0" presId="urn:microsoft.com/office/officeart/2005/8/layout/radial5"/>
    <dgm:cxn modelId="{8F93A211-C980-4D08-99A4-BE69142E0F85}" type="presOf" srcId="{9BB7559F-C5FA-47BA-8406-73895AC2B6E8}" destId="{3D61005C-2DA6-4EBF-9A1E-9B691CB68B6A}" srcOrd="1" destOrd="0" presId="urn:microsoft.com/office/officeart/2005/8/layout/radial5"/>
    <dgm:cxn modelId="{81C4DC11-B15B-4D2C-AAE4-ADA57DB1B9E1}" type="presOf" srcId="{9BB7559F-C5FA-47BA-8406-73895AC2B6E8}" destId="{04FE7B6A-FE6E-474E-AC32-6D71EBFD097D}" srcOrd="0" destOrd="0" presId="urn:microsoft.com/office/officeart/2005/8/layout/radial5"/>
    <dgm:cxn modelId="{8F38B21F-45EA-4D95-90C7-D83A4A5D2224}" srcId="{30FE0C8B-5482-4AD7-9C5A-62C16E7495B6}" destId="{DB56C048-B126-4DB2-8C8C-9A53CE22EAA4}" srcOrd="2" destOrd="0" parTransId="{9BB7559F-C5FA-47BA-8406-73895AC2B6E8}" sibTransId="{A40D19B9-4D57-45AB-B68C-BDD4FC53D6D6}"/>
    <dgm:cxn modelId="{B515293D-631C-485D-956A-4B49B74B0F72}" type="presOf" srcId="{BC0FD41F-E3E1-4A8A-98B8-1BED4217A8D8}" destId="{3E7766BA-63B1-45F8-A9CA-93324754CC23}" srcOrd="1" destOrd="0" presId="urn:microsoft.com/office/officeart/2005/8/layout/radial5"/>
    <dgm:cxn modelId="{DEACE642-2A7D-468B-A3BC-4DC70A34BC62}" type="presOf" srcId="{5DF4565A-8F55-48B8-B16A-18C9ECA3E9A2}" destId="{784326D9-2549-463D-BA43-928EA2053C7B}" srcOrd="0" destOrd="0" presId="urn:microsoft.com/office/officeart/2005/8/layout/radial5"/>
    <dgm:cxn modelId="{85457D6B-2C15-4F05-B3FC-940FA1C87DF7}" type="presOf" srcId="{BC0FD41F-E3E1-4A8A-98B8-1BED4217A8D8}" destId="{9F98B870-1263-488D-AD07-678422BE6DE9}" srcOrd="0" destOrd="0" presId="urn:microsoft.com/office/officeart/2005/8/layout/radial5"/>
    <dgm:cxn modelId="{5F879975-C6DD-4598-9ADD-01B4C7BD0B67}" srcId="{30FE0C8B-5482-4AD7-9C5A-62C16E7495B6}" destId="{A3236D25-83B7-4EEB-83A9-8662ED501CDA}" srcOrd="1" destOrd="0" parTransId="{BC0FD41F-E3E1-4A8A-98B8-1BED4217A8D8}" sibTransId="{F97A6820-83D2-4B1B-B975-594FC60CA6DB}"/>
    <dgm:cxn modelId="{2AD0CD9C-D928-4C25-9E92-47C440F6FA33}" type="presOf" srcId="{7B94FD0A-7A3E-4F7A-8387-EF0716B45885}" destId="{CC8C1584-D0B4-4D07-8FBB-5D5BFD96D8C1}" srcOrd="1" destOrd="0" presId="urn:microsoft.com/office/officeart/2005/8/layout/radial5"/>
    <dgm:cxn modelId="{C94AF3A5-5200-471B-A982-2FEBA3470B18}" type="presOf" srcId="{82FA631E-D338-46B8-A897-2E38532A1D67}" destId="{D7675DBA-1007-4EFF-A22D-9902133D56BF}" srcOrd="0" destOrd="0" presId="urn:microsoft.com/office/officeart/2005/8/layout/radial5"/>
    <dgm:cxn modelId="{F9817BCB-1354-40AF-99AC-846A73DDD883}" type="presOf" srcId="{5DF4565A-8F55-48B8-B16A-18C9ECA3E9A2}" destId="{BD664555-58B6-4CDB-B49A-F669DD8CD9C6}" srcOrd="1" destOrd="0" presId="urn:microsoft.com/office/officeart/2005/8/layout/radial5"/>
    <dgm:cxn modelId="{15A6C0D6-EB5C-4CAB-A5C1-377B1C9C167E}" type="presOf" srcId="{30FE0C8B-5482-4AD7-9C5A-62C16E7495B6}" destId="{CA88FD8D-886D-4805-A38C-1374633804A4}" srcOrd="0" destOrd="0" presId="urn:microsoft.com/office/officeart/2005/8/layout/radial5"/>
    <dgm:cxn modelId="{F7E616DC-65CA-4772-8260-31257DBA2D16}" type="presOf" srcId="{7B94FD0A-7A3E-4F7A-8387-EF0716B45885}" destId="{C73C0503-1040-429B-8401-3B482559DE05}" srcOrd="0" destOrd="0" presId="urn:microsoft.com/office/officeart/2005/8/layout/radial5"/>
    <dgm:cxn modelId="{18EAB4E9-78A8-479A-9E79-B8554C98F6FB}" type="presOf" srcId="{DB56C048-B126-4DB2-8C8C-9A53CE22EAA4}" destId="{0107781F-243B-4C89-B977-20F7766AFE7F}" srcOrd="0" destOrd="0" presId="urn:microsoft.com/office/officeart/2005/8/layout/radial5"/>
    <dgm:cxn modelId="{04CEA5ED-D5DC-42CA-8A59-9794E51076E5}" srcId="{30FE0C8B-5482-4AD7-9C5A-62C16E7495B6}" destId="{449DA267-34E6-4F04-A09F-E8413B630FF3}" srcOrd="0" destOrd="0" parTransId="{5DF4565A-8F55-48B8-B16A-18C9ECA3E9A2}" sibTransId="{F077C0BA-89A0-437C-8217-A233CAA88E78}"/>
    <dgm:cxn modelId="{855961EE-7512-4A48-A416-626B6E77045B}" srcId="{82FA631E-D338-46B8-A897-2E38532A1D67}" destId="{30FE0C8B-5482-4AD7-9C5A-62C16E7495B6}" srcOrd="0" destOrd="0" parTransId="{BB8BABF0-497A-4852-89AC-002C29946810}" sibTransId="{1CE7993D-41E0-4487-B5E2-F1F0324AE49C}"/>
    <dgm:cxn modelId="{5B5960FD-BF1A-4BA8-A7D8-41434611261C}" type="presOf" srcId="{449DA267-34E6-4F04-A09F-E8413B630FF3}" destId="{91687A33-CA21-47B3-997F-FC2C49909FFF}" srcOrd="0" destOrd="0" presId="urn:microsoft.com/office/officeart/2005/8/layout/radial5"/>
    <dgm:cxn modelId="{A81A74FE-29EB-48BE-8147-87221222A286}" type="presOf" srcId="{A3236D25-83B7-4EEB-83A9-8662ED501CDA}" destId="{91239639-AD0D-4168-959B-38C6543DB7AD}" srcOrd="0" destOrd="0" presId="urn:microsoft.com/office/officeart/2005/8/layout/radial5"/>
    <dgm:cxn modelId="{25963763-D7B3-473E-AF37-049D6959627B}" type="presParOf" srcId="{D7675DBA-1007-4EFF-A22D-9902133D56BF}" destId="{CA88FD8D-886D-4805-A38C-1374633804A4}" srcOrd="0" destOrd="0" presId="urn:microsoft.com/office/officeart/2005/8/layout/radial5"/>
    <dgm:cxn modelId="{995ACB43-CFD3-46D0-ACBD-99347F89843E}" type="presParOf" srcId="{D7675DBA-1007-4EFF-A22D-9902133D56BF}" destId="{784326D9-2549-463D-BA43-928EA2053C7B}" srcOrd="1" destOrd="0" presId="urn:microsoft.com/office/officeart/2005/8/layout/radial5"/>
    <dgm:cxn modelId="{C4897BA9-C346-47A0-9926-A929A410EA14}" type="presParOf" srcId="{784326D9-2549-463D-BA43-928EA2053C7B}" destId="{BD664555-58B6-4CDB-B49A-F669DD8CD9C6}" srcOrd="0" destOrd="0" presId="urn:microsoft.com/office/officeart/2005/8/layout/radial5"/>
    <dgm:cxn modelId="{FD0F8B8A-CC44-43F8-B94A-FBC0727AECD9}" type="presParOf" srcId="{D7675DBA-1007-4EFF-A22D-9902133D56BF}" destId="{91687A33-CA21-47B3-997F-FC2C49909FFF}" srcOrd="2" destOrd="0" presId="urn:microsoft.com/office/officeart/2005/8/layout/radial5"/>
    <dgm:cxn modelId="{274F6FCB-A524-4F76-B9AD-5EB292156483}" type="presParOf" srcId="{D7675DBA-1007-4EFF-A22D-9902133D56BF}" destId="{9F98B870-1263-488D-AD07-678422BE6DE9}" srcOrd="3" destOrd="0" presId="urn:microsoft.com/office/officeart/2005/8/layout/radial5"/>
    <dgm:cxn modelId="{EC2CF932-6CE0-4D8C-80E1-EB2AD4B78C52}" type="presParOf" srcId="{9F98B870-1263-488D-AD07-678422BE6DE9}" destId="{3E7766BA-63B1-45F8-A9CA-93324754CC23}" srcOrd="0" destOrd="0" presId="urn:microsoft.com/office/officeart/2005/8/layout/radial5"/>
    <dgm:cxn modelId="{D5150793-B4CA-4034-A15F-C37FE12154C9}" type="presParOf" srcId="{D7675DBA-1007-4EFF-A22D-9902133D56BF}" destId="{91239639-AD0D-4168-959B-38C6543DB7AD}" srcOrd="4" destOrd="0" presId="urn:microsoft.com/office/officeart/2005/8/layout/radial5"/>
    <dgm:cxn modelId="{44BE35A1-C2F4-4299-8334-F25678E8A13F}" type="presParOf" srcId="{D7675DBA-1007-4EFF-A22D-9902133D56BF}" destId="{04FE7B6A-FE6E-474E-AC32-6D71EBFD097D}" srcOrd="5" destOrd="0" presId="urn:microsoft.com/office/officeart/2005/8/layout/radial5"/>
    <dgm:cxn modelId="{8ACF3287-26F7-45CC-967E-CD3E84F6CF19}" type="presParOf" srcId="{04FE7B6A-FE6E-474E-AC32-6D71EBFD097D}" destId="{3D61005C-2DA6-4EBF-9A1E-9B691CB68B6A}" srcOrd="0" destOrd="0" presId="urn:microsoft.com/office/officeart/2005/8/layout/radial5"/>
    <dgm:cxn modelId="{18141F6F-A487-4939-BA48-80C26C3C4BAD}" type="presParOf" srcId="{D7675DBA-1007-4EFF-A22D-9902133D56BF}" destId="{0107781F-243B-4C89-B977-20F7766AFE7F}" srcOrd="6" destOrd="0" presId="urn:microsoft.com/office/officeart/2005/8/layout/radial5"/>
    <dgm:cxn modelId="{D3AF4A05-E5F2-4D2F-946B-0BCE053CBFBE}" type="presParOf" srcId="{D7675DBA-1007-4EFF-A22D-9902133D56BF}" destId="{C73C0503-1040-429B-8401-3B482559DE05}" srcOrd="7" destOrd="0" presId="urn:microsoft.com/office/officeart/2005/8/layout/radial5"/>
    <dgm:cxn modelId="{3A415FD1-3D28-4EE2-8D2F-30B2C8DFE102}" type="presParOf" srcId="{C73C0503-1040-429B-8401-3B482559DE05}" destId="{CC8C1584-D0B4-4D07-8FBB-5D5BFD96D8C1}" srcOrd="0" destOrd="0" presId="urn:microsoft.com/office/officeart/2005/8/layout/radial5"/>
    <dgm:cxn modelId="{7BCA5ABC-CDE5-4303-A437-6FEB60724584}" type="presParOf" srcId="{D7675DBA-1007-4EFF-A22D-9902133D56BF}" destId="{F81A4F22-D52B-45D4-A2E3-AF966EAFD72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8FD8D-886D-4805-A38C-1374633804A4}">
      <dsp:nvSpPr>
        <dsp:cNvPr id="0" name=""/>
        <dsp:cNvSpPr/>
      </dsp:nvSpPr>
      <dsp:spPr>
        <a:xfrm>
          <a:off x="3351609" y="1996942"/>
          <a:ext cx="1424781" cy="1424781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শহিদ</a:t>
          </a:r>
          <a:r>
            <a:rPr lang="en-US" sz="28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বুদ্ধিজীবী</a:t>
          </a:r>
          <a:r>
            <a:rPr lang="en-US" sz="28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560263" y="2205596"/>
        <a:ext cx="1007473" cy="1007473"/>
      </dsp:txXfrm>
    </dsp:sp>
    <dsp:sp modelId="{784326D9-2549-463D-BA43-928EA2053C7B}">
      <dsp:nvSpPr>
        <dsp:cNvPr id="0" name=""/>
        <dsp:cNvSpPr/>
      </dsp:nvSpPr>
      <dsp:spPr>
        <a:xfrm rot="16200000">
          <a:off x="3928091" y="1505992"/>
          <a:ext cx="271816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68864" y="1643650"/>
        <a:ext cx="190271" cy="290655"/>
      </dsp:txXfrm>
    </dsp:sp>
    <dsp:sp modelId="{91687A33-CA21-47B3-997F-FC2C49909FFF}">
      <dsp:nvSpPr>
        <dsp:cNvPr id="0" name=""/>
        <dsp:cNvSpPr/>
      </dsp:nvSpPr>
      <dsp:spPr>
        <a:xfrm>
          <a:off x="3351609" y="59300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3560263" y="267954"/>
        <a:ext cx="1007473" cy="1007473"/>
      </dsp:txXfrm>
    </dsp:sp>
    <dsp:sp modelId="{9F98B870-1263-488D-AD07-678422BE6DE9}">
      <dsp:nvSpPr>
        <dsp:cNvPr id="0" name=""/>
        <dsp:cNvSpPr/>
      </dsp:nvSpPr>
      <dsp:spPr>
        <a:xfrm>
          <a:off x="4901608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901608" y="2564005"/>
        <a:ext cx="211162" cy="290655"/>
      </dsp:txXfrm>
    </dsp:sp>
    <dsp:sp modelId="{91239639-AD0D-4168-959B-38C6543DB7AD}">
      <dsp:nvSpPr>
        <dsp:cNvPr id="0" name=""/>
        <dsp:cNvSpPr/>
      </dsp:nvSpPr>
      <dsp:spPr>
        <a:xfrm>
          <a:off x="5345561" y="1996942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5554215" y="2205596"/>
        <a:ext cx="1007473" cy="1007473"/>
      </dsp:txXfrm>
    </dsp:sp>
    <dsp:sp modelId="{04FE7B6A-FE6E-474E-AC32-6D71EBFD097D}">
      <dsp:nvSpPr>
        <dsp:cNvPr id="0" name=""/>
        <dsp:cNvSpPr/>
      </dsp:nvSpPr>
      <dsp:spPr>
        <a:xfrm rot="5400000">
          <a:off x="3939283" y="3407766"/>
          <a:ext cx="249433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76698" y="3467236"/>
        <a:ext cx="174603" cy="290655"/>
      </dsp:txXfrm>
    </dsp:sp>
    <dsp:sp modelId="{0107781F-243B-4C89-B977-20F7766AFE7F}">
      <dsp:nvSpPr>
        <dsp:cNvPr id="0" name=""/>
        <dsp:cNvSpPr/>
      </dsp:nvSpPr>
      <dsp:spPr>
        <a:xfrm>
          <a:off x="3351609" y="3892353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3560263" y="4101007"/>
        <a:ext cx="1007473" cy="1007473"/>
      </dsp:txXfrm>
    </dsp:sp>
    <dsp:sp modelId="{C73C0503-1040-429B-8401-3B482559DE05}">
      <dsp:nvSpPr>
        <dsp:cNvPr id="0" name=""/>
        <dsp:cNvSpPr/>
      </dsp:nvSpPr>
      <dsp:spPr>
        <a:xfrm rot="10800000">
          <a:off x="2924731" y="2467120"/>
          <a:ext cx="301660" cy="484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015229" y="2564005"/>
        <a:ext cx="211162" cy="290655"/>
      </dsp:txXfrm>
    </dsp:sp>
    <dsp:sp modelId="{F81A4F22-D52B-45D4-A2E3-AF966EAFD722}">
      <dsp:nvSpPr>
        <dsp:cNvPr id="0" name=""/>
        <dsp:cNvSpPr/>
      </dsp:nvSpPr>
      <dsp:spPr>
        <a:xfrm>
          <a:off x="1357657" y="1996942"/>
          <a:ext cx="1424781" cy="142478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1566311" y="2205596"/>
        <a:ext cx="1007473" cy="1007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6EA84-325A-4F22-9F89-F32D2DEF13C9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A5C2-489A-4C7F-8295-E192BE8D1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3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3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3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0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7A95-D546-4FDF-BEED-292AE16BC97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00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0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33E0-1846-4FFC-A616-7C4C4C616AC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0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3B7F-DB55-46C7-881E-76ED04362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A2922-E243-416D-B269-2B14CB299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CDEC-6420-411D-82F7-0AF596F2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5F417-0783-47F2-BCF1-8B881649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47CD-FD67-4D71-B811-1682196D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CE94-A5F3-480A-B8F7-5E011F161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77BFD-6E57-425F-AC58-077AE01F7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8FA3-7053-4AA7-98D6-E76D123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2E9C7-9D28-42DA-BF24-102A8234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2F742-1748-4D49-A15F-5CDF957D3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94F80-CCC1-433E-A951-937498901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03E52-2513-4457-86FB-8402C2FA5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B9715-DC29-46D1-B6C1-05A66D6B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26F55-CA80-408E-B8CD-7E2BA18B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AB771-A300-437C-B5EE-10A0B935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5590-B03A-464C-B876-60B1FAD25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1BA70-CC8A-4D79-958A-5A844C8A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6452E-EC5F-44F7-8584-F50DC2FF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4FB8-DE85-4FAD-B962-5310D237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68236-80EF-4279-9267-A6FB0F87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CCCF-8887-4931-8ADA-1ABD52595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40770-15BB-45E8-A4CF-4F68A720F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AD3C1-4E19-459A-BB8C-2E0BD7FD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F3AEC-CC6A-488A-A7FA-5EC4BA37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8F265-C758-46D6-A942-D7041734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0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A0CD-9A2D-4CC1-8E81-9C149E8C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1030-F335-4BD6-932E-6EBD2BA74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6C167-FBD7-4A8D-A088-8091C8013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BA3B5-B640-498E-89E8-36FBE292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B4F8E-A4F0-47D8-865B-BAF29700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1CD98-852B-44DF-AE88-5A7C99A3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9EAA-2564-4BD5-80BD-F39541F06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B057E-BBED-4A42-AA24-2555B9ACD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09DD0E-9D7F-435F-88B7-F3A46CE31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47711-3EF3-4DA4-98FB-0E71FE1B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7630A-EFA5-4597-8AAC-0F57C2572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158284-EF97-4296-8269-41483969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33802D-02AC-4641-837E-B83CDB8D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520B6-3918-429B-8872-A7D0A03C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8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241E-AF34-4C74-8D27-5504BC7A2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9E702-035C-4537-9FB2-C464CE87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C9904-7C8A-41DD-9633-41E316512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119E7-CFCF-464A-982C-E7C3B2041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37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AAF8A-9D23-4B92-BDEA-D6F567A0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B843-A4E3-4162-9DCC-86E6A67F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C74D4-A811-4FB0-B40C-C1FDF37F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347C-6DB4-46B4-AA29-08CA9504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3A73-CBF2-4A69-82B1-C19FC82BA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4B19-815E-4272-B9C9-A303F7E06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30B86-746E-43E2-8C35-170CECD3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B735E-AD7C-4572-9E5C-93A19B2D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446B2-EC72-4419-975F-876CE92D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FEFFE-65D4-457C-AE6A-5CBA0913C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024EC-FF05-48C5-84EB-CDA18856A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3D4C1E-83B3-4E6F-96A1-C0692FC8C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4F2D6-7A89-48F2-A46E-81271F0C6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008D9-802F-4320-A13C-2ECE18D1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CCD7B-CD53-41E4-982C-18AD5FD6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6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1E3532-B2F4-47EB-986C-2F60E3F70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8CD3-CD1E-4AA0-A456-3B9B2494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26DCC-11ED-491D-AC52-3122E4D5D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C559-D9A1-4E40-B8D8-AB0436C30EA4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24651-F6B1-4FE0-A126-17644C9F7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4EC1-A616-4616-947D-0886B5D07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D38F-4DEC-4086-952B-29728F5E5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2D4E71D-5934-4288-A276-33579180AA23}"/>
              </a:ext>
            </a:extLst>
          </p:cNvPr>
          <p:cNvSpPr txBox="1"/>
          <p:nvPr/>
        </p:nvSpPr>
        <p:spPr>
          <a:xfrm>
            <a:off x="2987040" y="685800"/>
            <a:ext cx="61264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স্বাগত 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DB8E14-C194-48AC-A395-F3CBFA0F5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32" y="2228671"/>
            <a:ext cx="7223760" cy="430184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71A75-8923-4FFB-A808-D43BEE1D3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9872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3F72D-0B8F-4FC7-8178-8EC6EDBD7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280416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D7F2DE-CB23-4190-9B55-A53F0AEE8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90144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F217C-107F-496B-AE7D-9D0DCE716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9600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AF02A-443B-4951-B1DB-63CBF69FA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9328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34944-4F7D-4F7F-B9A6-19B1B27BA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8290560" y="5029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8E00F5-0CD8-4573-8910-C83EFB7D5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5547360" y="123444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C280C-B94B-4590-BF36-3670CD3C5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74192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EEE905-9400-4732-AFA1-1D1564E34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335280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EF38A-CD90-4438-96D4-9BACB7008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450080" y="123444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210D2D-E45A-4F5B-8F1D-050AEA646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644640" y="132588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235B55-D3C7-4CEA-BDF5-535C40807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719328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DA9031-FBDB-478A-BDC7-14ACC6A9E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99872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DE54FB-1799-480D-9657-1C5CA8719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4084320" y="187452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5DE375-0A61-4DDC-A39B-9AD03CCA1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28889" r="55006" b="48889"/>
          <a:stretch>
            <a:fillRect/>
          </a:stretch>
        </p:blipFill>
        <p:spPr>
          <a:xfrm>
            <a:off x="6096000" y="1965960"/>
            <a:ext cx="1097280" cy="914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7B6D568-E6CC-418D-8524-D9C550C466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7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5326" y="272910"/>
            <a:ext cx="1022536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যুদ্ধবিধবস্ত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হার্ডিঞ্জ ব্রিজ  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7116" y="6804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3F8F71-A1E0-479D-A738-7C8237716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334" y="1003649"/>
            <a:ext cx="9961346" cy="5603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10BAC3B-D241-4945-A90B-EF3DEFD99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81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8FCFDC-3B02-41BC-AF4F-393AA8FE1D35}"/>
              </a:ext>
            </a:extLst>
          </p:cNvPr>
          <p:cNvSpPr txBox="1"/>
          <p:nvPr/>
        </p:nvSpPr>
        <p:spPr>
          <a:xfrm>
            <a:off x="742070" y="1810302"/>
            <a:ext cx="10707859" cy="2862322"/>
          </a:xfrm>
          <a:prstGeom prst="rect">
            <a:avLst/>
          </a:prstGeom>
          <a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মেধাশূন্য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১০ই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চিকিৎসক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কবি-সাহিত্যিকদের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A2978AB-2908-44F1-9C2E-E6EE75A1CB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72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EB604C-1F69-4754-A277-7867736D6D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E6AC1-D02F-4D3C-A4AE-F0455717FF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918" y="1208696"/>
            <a:ext cx="9217443" cy="4579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6D32B-702A-4FC8-9343-AD76D1F8523F}"/>
              </a:ext>
            </a:extLst>
          </p:cNvPr>
          <p:cNvSpPr txBox="1"/>
          <p:nvPr/>
        </p:nvSpPr>
        <p:spPr>
          <a:xfrm>
            <a:off x="1983545" y="308706"/>
            <a:ext cx="861081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41131-F1A8-4769-A9C3-574BA9EEE5E7}"/>
              </a:ext>
            </a:extLst>
          </p:cNvPr>
          <p:cNvSpPr txBox="1"/>
          <p:nvPr/>
        </p:nvSpPr>
        <p:spPr>
          <a:xfrm>
            <a:off x="1983545" y="5830004"/>
            <a:ext cx="861081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 ও 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D7730A-661F-4959-B2E1-729F5D6B6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34" y="2119825"/>
            <a:ext cx="1974166" cy="2592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EF049-0415-4909-9E0E-F51437649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22083"/>
            <a:ext cx="1795975" cy="241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F56B2D8-878A-467B-8094-7CA10E17A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2665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87726DF7-D2B8-4108-8B46-2353856C00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86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8FD8D-886D-4805-A38C-137463380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A88FD8D-886D-4805-A38C-137463380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A88FD8D-886D-4805-A38C-137463380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326D9-2549-463D-BA43-928EA2053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784326D9-2549-463D-BA43-928EA2053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784326D9-2549-463D-BA43-928EA2053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687A33-CA21-47B3-997F-FC2C49909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91687A33-CA21-47B3-997F-FC2C49909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91687A33-CA21-47B3-997F-FC2C49909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98B870-1263-488D-AD07-678422BE6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F98B870-1263-488D-AD07-678422BE6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F98B870-1263-488D-AD07-678422BE6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239639-AD0D-4168-959B-38C6543DB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1239639-AD0D-4168-959B-38C6543DB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91239639-AD0D-4168-959B-38C6543DB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FE7B6A-FE6E-474E-AC32-6D71EBF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04FE7B6A-FE6E-474E-AC32-6D71EBF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4FE7B6A-FE6E-474E-AC32-6D71EBFD09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7781F-243B-4C89-B977-20F7766A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0107781F-243B-4C89-B977-20F7766A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0107781F-243B-4C89-B977-20F7766AF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3C0503-1040-429B-8401-3B482559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73C0503-1040-429B-8401-3B482559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C73C0503-1040-429B-8401-3B482559DE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1A4F22-D52B-45D4-A2E3-AF966EAF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F81A4F22-D52B-45D4-A2E3-AF966EAF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81A4F22-D52B-45D4-A2E3-AF966EAFD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D7435-8237-4AEE-83DD-040C573BFF2A}"/>
              </a:ext>
            </a:extLst>
          </p:cNvPr>
          <p:cNvSpPr txBox="1"/>
          <p:nvPr/>
        </p:nvSpPr>
        <p:spPr>
          <a:xfrm>
            <a:off x="4812580" y="703385"/>
            <a:ext cx="303213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5F9341B-2300-4FB7-9F05-2EF49ECAC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795367"/>
              </p:ext>
            </p:extLst>
          </p:nvPr>
        </p:nvGraphicFramePr>
        <p:xfrm>
          <a:off x="1679275" y="2192057"/>
          <a:ext cx="9298746" cy="2887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9373">
                  <a:extLst>
                    <a:ext uri="{9D8B030D-6E8A-4147-A177-3AD203B41FA5}">
                      <a16:colId xmlns:a16="http://schemas.microsoft.com/office/drawing/2014/main" val="87917505"/>
                    </a:ext>
                  </a:extLst>
                </a:gridCol>
                <a:gridCol w="4649373">
                  <a:extLst>
                    <a:ext uri="{9D8B030D-6E8A-4147-A177-3AD203B41FA5}">
                      <a16:colId xmlns:a16="http://schemas.microsoft.com/office/drawing/2014/main" val="582625484"/>
                    </a:ext>
                  </a:extLst>
                </a:gridCol>
              </a:tblGrid>
              <a:tr h="144358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১নং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২নং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42211"/>
                  </a:ext>
                </a:extLst>
              </a:tr>
              <a:tr h="144358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অপারেশন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সার্চ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লাইট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বাংলাদেশকে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মেধাশূন্য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পাকিস্তানি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বাহিনী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05337"/>
                  </a:ext>
                </a:extLst>
              </a:tr>
            </a:tbl>
          </a:graphicData>
        </a:graphic>
      </p:graphicFrame>
      <p:sp>
        <p:nvSpPr>
          <p:cNvPr id="4" name="Frame 3">
            <a:extLst>
              <a:ext uri="{FF2B5EF4-FFF2-40B4-BE49-F238E27FC236}">
                <a16:creationId xmlns:a16="http://schemas.microsoft.com/office/drawing/2014/main" id="{B46E9066-A321-4B8C-939B-427BEE2FB3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0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449" y="1997259"/>
            <a:ext cx="9174568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 -------  মার্চ গণহত্যা চালাই । 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 ------  লক্ষ বাঙালি শহিদ হন। 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 ভয়ে এক কোটি মানুষ --------- আশ্রয় নেন। </a:t>
            </a:r>
            <a:endParaRPr lang="bn-BD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 পথ চিনিয়ে নিতে সাহায্য করে ---------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১৪ই ডিসেম্বর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---------- 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 পালন করা হয়।  </a:t>
            </a:r>
            <a:r>
              <a:rPr lang="bn-BD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6511" y="2423004"/>
            <a:ext cx="121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ত্রিশ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524" y="2928240"/>
            <a:ext cx="165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1978" y="1026324"/>
            <a:ext cx="384898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2566" y="4144289"/>
            <a:ext cx="255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 বুদ্ধিজীবী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4A5CD-9236-43DD-A09F-51B923F58A70}"/>
              </a:ext>
            </a:extLst>
          </p:cNvPr>
          <p:cNvSpPr txBox="1"/>
          <p:nvPr/>
        </p:nvSpPr>
        <p:spPr>
          <a:xfrm>
            <a:off x="4907278" y="277413"/>
            <a:ext cx="2180492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1E67F-3EC2-4AB9-A489-C647C6007FC4}"/>
              </a:ext>
            </a:extLst>
          </p:cNvPr>
          <p:cNvSpPr txBox="1"/>
          <p:nvPr/>
        </p:nvSpPr>
        <p:spPr>
          <a:xfrm>
            <a:off x="4243897" y="1832945"/>
            <a:ext cx="1212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২৫শে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C2095-38B1-4E28-8BBE-413336AED3E7}"/>
              </a:ext>
            </a:extLst>
          </p:cNvPr>
          <p:cNvSpPr txBox="1"/>
          <p:nvPr/>
        </p:nvSpPr>
        <p:spPr>
          <a:xfrm>
            <a:off x="8137902" y="3543124"/>
            <a:ext cx="2444834" cy="64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রাজাকাররা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040982EC-C5ED-42B6-BF1B-65BB9DD02A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3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98" y="2404718"/>
            <a:ext cx="9046302" cy="19050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bn-BD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dirty="0">
              <a:solidFill>
                <a:srgbClr val="7030A0"/>
              </a:solidFill>
            </a:endParaRPr>
          </a:p>
          <a:p>
            <a:endParaRPr lang="bn-BD" dirty="0">
              <a:solidFill>
                <a:srgbClr val="7030A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493C4B-4193-4F2B-96F4-B2DA1EA61B3A}"/>
              </a:ext>
            </a:extLst>
          </p:cNvPr>
          <p:cNvSpPr txBox="1"/>
          <p:nvPr/>
        </p:nvSpPr>
        <p:spPr>
          <a:xfrm>
            <a:off x="3347542" y="218086"/>
            <a:ext cx="647227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8D34D8-0DC6-45FA-8E6A-B997AED8915D}"/>
              </a:ext>
            </a:extLst>
          </p:cNvPr>
          <p:cNvSpPr txBox="1"/>
          <p:nvPr/>
        </p:nvSpPr>
        <p:spPr>
          <a:xfrm>
            <a:off x="658837" y="5337635"/>
            <a:ext cx="10874326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বিপক্ষে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 descr="17025619bb30be486eba090e4d74a53b-20.jpg">
            <a:extLst>
              <a:ext uri="{FF2B5EF4-FFF2-40B4-BE49-F238E27FC236}">
                <a16:creationId xmlns:a16="http://schemas.microsoft.com/office/drawing/2014/main" id="{3AD78662-F5D2-47F5-80C0-2EAC12C22A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543" y="1054685"/>
            <a:ext cx="6472271" cy="4087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2077338-443E-4318-B797-FA93D05C14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74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AFC7E5-FCF1-4AA8-B505-07EA340856F4}"/>
              </a:ext>
            </a:extLst>
          </p:cNvPr>
          <p:cNvSpPr txBox="1"/>
          <p:nvPr/>
        </p:nvSpPr>
        <p:spPr>
          <a:xfrm>
            <a:off x="2600178" y="370823"/>
            <a:ext cx="6535850" cy="890426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bn-BD" sz="8640" dirty="0">
                <a:ln>
                  <a:solidFill>
                    <a:srgbClr val="00B0F0"/>
                  </a:solidFill>
                </a:ln>
                <a:latin typeface="NikoshBAN" pitchFamily="2" charset="0"/>
                <a:cs typeface="NikoshBAN" pitchFamily="2" charset="0"/>
              </a:rPr>
              <a:t>সবাই ভাল থেকো</a:t>
            </a:r>
            <a:endParaRPr lang="en-US" sz="8640" dirty="0">
              <a:ln>
                <a:solidFill>
                  <a:srgbClr val="00B0F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:\animated\Red-Rose-And-Bird-Animated-roses-9846510-219-320.gif">
            <a:extLst>
              <a:ext uri="{FF2B5EF4-FFF2-40B4-BE49-F238E27FC236}">
                <a16:creationId xmlns:a16="http://schemas.microsoft.com/office/drawing/2014/main" id="{22751F29-8D3D-43A2-834D-8EB2DE3FD4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1747207" cy="4477219"/>
          </a:xfrm>
          <a:prstGeom prst="rect">
            <a:avLst/>
          </a:prstGeom>
          <a:noFill/>
        </p:spPr>
      </p:pic>
      <p:pic>
        <p:nvPicPr>
          <p:cNvPr id="5" name="Picture 2" descr="F:\animated\Animation-Picture-21.gif">
            <a:extLst>
              <a:ext uri="{FF2B5EF4-FFF2-40B4-BE49-F238E27FC236}">
                <a16:creationId xmlns:a16="http://schemas.microsoft.com/office/drawing/2014/main" id="{4A848D24-1AF0-4A31-A93D-B24FB2C8B8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040" y="2880360"/>
            <a:ext cx="4206240" cy="355912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038451-3824-4D37-A4A5-97656943D05A}"/>
              </a:ext>
            </a:extLst>
          </p:cNvPr>
          <p:cNvSpPr txBox="1"/>
          <p:nvPr/>
        </p:nvSpPr>
        <p:spPr>
          <a:xfrm>
            <a:off x="8747761" y="3783122"/>
            <a:ext cx="1100094" cy="101747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sz="216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8C1A58-6CF1-427C-931A-DEEBCE54E98A}"/>
              </a:ext>
            </a:extLst>
          </p:cNvPr>
          <p:cNvSpPr txBox="1"/>
          <p:nvPr/>
        </p:nvSpPr>
        <p:spPr>
          <a:xfrm>
            <a:off x="9662161" y="4983480"/>
            <a:ext cx="1100094" cy="107400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sz="216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6CD2A-6B3A-4D11-A6E3-4B981DC20693}"/>
              </a:ext>
            </a:extLst>
          </p:cNvPr>
          <p:cNvSpPr txBox="1"/>
          <p:nvPr/>
        </p:nvSpPr>
        <p:spPr>
          <a:xfrm>
            <a:off x="7559041" y="2742369"/>
            <a:ext cx="1164805" cy="960952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sz="2160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FA164F-C43D-4FED-A459-0EF2508EB43D}"/>
              </a:ext>
            </a:extLst>
          </p:cNvPr>
          <p:cNvSpPr txBox="1"/>
          <p:nvPr/>
        </p:nvSpPr>
        <p:spPr>
          <a:xfrm>
            <a:off x="6278881" y="1532035"/>
            <a:ext cx="1358939" cy="1074005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16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sz="216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C905147-E512-496E-916E-6C85B9418A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39" y="331808"/>
            <a:ext cx="2028173" cy="2540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400800" y="3276600"/>
            <a:ext cx="35787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b="1" dirty="0">
              <a:ln>
                <a:solidFill>
                  <a:srgbClr val="1F497D"/>
                </a:solidFill>
              </a:ln>
              <a:solidFill>
                <a:srgbClr val="4F81B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11153" y="556974"/>
            <a:ext cx="3074235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BD329-D3D3-4AC4-A337-675A5BF22894}"/>
              </a:ext>
            </a:extLst>
          </p:cNvPr>
          <p:cNvSpPr txBox="1"/>
          <p:nvPr/>
        </p:nvSpPr>
        <p:spPr>
          <a:xfrm>
            <a:off x="618978" y="3276600"/>
            <a:ext cx="5477022" cy="2862322"/>
          </a:xfrm>
          <a:prstGeom prst="rect">
            <a:avLst/>
          </a:prstGeom>
          <a:noFill/>
          <a:ln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85217-7475-4F26-8F9A-416CD307D235}"/>
              </a:ext>
            </a:extLst>
          </p:cNvPr>
          <p:cNvSpPr txBox="1"/>
          <p:nvPr/>
        </p:nvSpPr>
        <p:spPr>
          <a:xfrm>
            <a:off x="7085145" y="3743861"/>
            <a:ext cx="4142046" cy="1754326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বাওবি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৩০মিনিট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707C24-CAAD-4733-B4CB-89633504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33" y="274356"/>
            <a:ext cx="2078181" cy="2597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8706F3A-E3A9-4862-8AE7-8807F0C29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2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4122" y="359393"/>
            <a:ext cx="486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 ভিডিওটি দেখি-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EDCD99BE-A77D-489F-9153-D0116A35DC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16F453C7-C7CB-4393-A714-EB86EC8E0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08635"/>
              </p:ext>
            </p:extLst>
          </p:nvPr>
        </p:nvGraphicFramePr>
        <p:xfrm>
          <a:off x="4784376" y="1589652"/>
          <a:ext cx="2980990" cy="251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4376" y="1589652"/>
                        <a:ext cx="2980990" cy="251521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0C8964-3E0B-42E6-973C-A7BE9ACBA5C4}"/>
              </a:ext>
            </a:extLst>
          </p:cNvPr>
          <p:cNvSpPr txBox="1"/>
          <p:nvPr/>
        </p:nvSpPr>
        <p:spPr>
          <a:xfrm>
            <a:off x="2405575" y="4998722"/>
            <a:ext cx="713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20BD7E-407A-4A0B-BBA0-B0B6A82A0880}"/>
              </a:ext>
            </a:extLst>
          </p:cNvPr>
          <p:cNvSpPr txBox="1"/>
          <p:nvPr/>
        </p:nvSpPr>
        <p:spPr>
          <a:xfrm>
            <a:off x="3151163" y="5078437"/>
            <a:ext cx="638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200E1A-083F-4BD7-AFA4-82C41C10B8F9}"/>
              </a:ext>
            </a:extLst>
          </p:cNvPr>
          <p:cNvSpPr txBox="1"/>
          <p:nvPr/>
        </p:nvSpPr>
        <p:spPr>
          <a:xfrm>
            <a:off x="1582615" y="5078436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54808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62D05C-29FB-4B57-B8AB-70C3896A5923}"/>
              </a:ext>
            </a:extLst>
          </p:cNvPr>
          <p:cNvSpPr txBox="1"/>
          <p:nvPr/>
        </p:nvSpPr>
        <p:spPr>
          <a:xfrm>
            <a:off x="2433423" y="431298"/>
            <a:ext cx="7540571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A87FA-D0F7-4A89-8D30-3584850D0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423" y="1228557"/>
            <a:ext cx="7540571" cy="395461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F03641B-17E7-413B-8416-B6CCF46EA3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31017" y="2821141"/>
            <a:ext cx="6345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বাহিনীর হত্যাযজ্ঞ  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95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0872 0.4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8DCF42-1DF7-4D49-96EB-48A5429F8AD6}"/>
              </a:ext>
            </a:extLst>
          </p:cNvPr>
          <p:cNvSpPr txBox="1"/>
          <p:nvPr/>
        </p:nvSpPr>
        <p:spPr>
          <a:xfrm>
            <a:off x="4586067" y="290021"/>
            <a:ext cx="3749040" cy="1489865"/>
          </a:xfrm>
          <a:prstGeom prst="cloudCallout">
            <a:avLst>
              <a:gd name="adj1" fmla="val -34730"/>
              <a:gd name="adj2" fmla="val 94371"/>
            </a:avLst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760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76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4BA27-E57E-4781-A4D1-7803853A8CDC}"/>
              </a:ext>
            </a:extLst>
          </p:cNvPr>
          <p:cNvSpPr txBox="1"/>
          <p:nvPr/>
        </p:nvSpPr>
        <p:spPr>
          <a:xfrm>
            <a:off x="1359878" y="2588455"/>
            <a:ext cx="9791113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নির্যাতন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১৪.১.৪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AE70953F-FCA6-4CE7-9331-2659745A7F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4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8784" y="220961"/>
            <a:ext cx="912347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২৫শে মার্চ রাতে নিরীহ বাঙালিদের হত্যা করা হয়।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37422D-053A-4185-BE23-52E5336BE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199" y="976957"/>
            <a:ext cx="4654062" cy="2446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B68FB-F04F-45D7-B2DE-06562FC64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84" y="971307"/>
            <a:ext cx="3923268" cy="2452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60051D-2DD4-428D-88A7-9FC29C392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785" y="3658440"/>
            <a:ext cx="3923268" cy="294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85726-EC5F-48B4-91E8-504F3B33D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199" y="3658441"/>
            <a:ext cx="4654061" cy="294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568C902E-B717-478E-905F-F5CFF89074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52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F3A357-AD05-4EA9-AAE0-8122670B8806}"/>
              </a:ext>
            </a:extLst>
          </p:cNvPr>
          <p:cNvSpPr txBox="1"/>
          <p:nvPr/>
        </p:nvSpPr>
        <p:spPr>
          <a:xfrm>
            <a:off x="919088" y="1443841"/>
            <a:ext cx="10353823" cy="39703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২৫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অতর্কিত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অপারেশন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সার্চলাইট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নৃশংস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হত্যাকান্ড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নির্বিচারে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ধর-পাকড়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কোটিরও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D8D3B61-2D8C-4ACD-8A88-5376F1BC94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6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979327-F230-44EE-825A-DAE2FC834035}"/>
              </a:ext>
            </a:extLst>
          </p:cNvPr>
          <p:cNvSpPr txBox="1"/>
          <p:nvPr/>
        </p:nvSpPr>
        <p:spPr>
          <a:xfrm>
            <a:off x="4557932" y="590843"/>
            <a:ext cx="29823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AACAB5-657C-485F-8952-A72602271B2E}"/>
              </a:ext>
            </a:extLst>
          </p:cNvPr>
          <p:cNvSpPr txBox="1"/>
          <p:nvPr/>
        </p:nvSpPr>
        <p:spPr>
          <a:xfrm>
            <a:off x="2665826" y="5303520"/>
            <a:ext cx="676656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4E79F1-745C-48C9-9D1E-FFADC3E7B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8"/>
          <a:stretch/>
        </p:blipFill>
        <p:spPr>
          <a:xfrm>
            <a:off x="4557930" y="1637278"/>
            <a:ext cx="2982351" cy="3266137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C8DB9F48-1DE6-4B59-AAE7-E9ABF6914A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39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19DF8-9B93-4C78-B59D-A6F544072E8C}"/>
              </a:ext>
            </a:extLst>
          </p:cNvPr>
          <p:cNvSpPr txBox="1"/>
          <p:nvPr/>
        </p:nvSpPr>
        <p:spPr>
          <a:xfrm>
            <a:off x="1617785" y="1529862"/>
            <a:ext cx="9509760" cy="2862322"/>
          </a:xfrm>
          <a:prstGeom prst="rect">
            <a:avLst/>
          </a:prstGeom>
          <a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নিয়াছিল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শান্তিকমিটি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আলবদর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আল-শামস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রাজাকাররা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চিনিইয়ে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ধ্বংশযজ্ঞ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33ED230-F241-4D34-A5DC-068B5F6E42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gradFill>
            <a:gsLst>
              <a:gs pos="0">
                <a:srgbClr val="002060"/>
              </a:gs>
              <a:gs pos="48000">
                <a:schemeClr val="accent6">
                  <a:lumMod val="50000"/>
                </a:schemeClr>
              </a:gs>
              <a:gs pos="72000">
                <a:schemeClr val="accent2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68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415</Words>
  <Application>Microsoft Office PowerPoint</Application>
  <PresentationFormat>Widescreen</PresentationFormat>
  <Paragraphs>66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21</cp:revision>
  <dcterms:created xsi:type="dcterms:W3CDTF">2022-02-14T06:11:33Z</dcterms:created>
  <dcterms:modified xsi:type="dcterms:W3CDTF">2022-02-25T16:02:41Z</dcterms:modified>
</cp:coreProperties>
</file>