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75" r:id="rId3"/>
    <p:sldId id="260" r:id="rId4"/>
    <p:sldId id="279" r:id="rId5"/>
    <p:sldId id="276" r:id="rId6"/>
    <p:sldId id="268" r:id="rId7"/>
    <p:sldId id="269" r:id="rId8"/>
    <p:sldId id="262" r:id="rId9"/>
    <p:sldId id="283" r:id="rId10"/>
    <p:sldId id="274" r:id="rId11"/>
    <p:sldId id="271" r:id="rId12"/>
    <p:sldId id="263" r:id="rId13"/>
    <p:sldId id="264" r:id="rId14"/>
    <p:sldId id="265" r:id="rId15"/>
    <p:sldId id="266" r:id="rId16"/>
    <p:sldId id="267" r:id="rId17"/>
    <p:sldId id="282" r:id="rId18"/>
    <p:sldId id="270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056" y="-19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C691D-27F1-4AA0-8343-E9F1C7DD2308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49862-96DF-44A0-A780-F9B7093B5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9862-96DF-44A0-A780-F9B7093B55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E6E387C-A2A7-4BB6-842F-B2507D998735}"/>
              </a:ext>
            </a:extLst>
          </p:cNvPr>
          <p:cNvSpPr/>
          <p:nvPr/>
        </p:nvSpPr>
        <p:spPr>
          <a:xfrm>
            <a:off x="2228830" y="2289010"/>
            <a:ext cx="707480" cy="2295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B05FA8-906F-4C93-9EB2-6EBC880A386E}"/>
              </a:ext>
            </a:extLst>
          </p:cNvPr>
          <p:cNvSpPr/>
          <p:nvPr/>
        </p:nvSpPr>
        <p:spPr>
          <a:xfrm>
            <a:off x="3953757" y="2289010"/>
            <a:ext cx="707480" cy="2295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60D5FD-BD8D-429C-94BA-CB31C311C778}"/>
              </a:ext>
            </a:extLst>
          </p:cNvPr>
          <p:cNvSpPr/>
          <p:nvPr/>
        </p:nvSpPr>
        <p:spPr>
          <a:xfrm>
            <a:off x="5645068" y="2289010"/>
            <a:ext cx="707480" cy="2295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141802C0-CC72-4E82-91A0-38F45A3F3302}"/>
              </a:ext>
            </a:extLst>
          </p:cNvPr>
          <p:cNvSpPr/>
          <p:nvPr/>
        </p:nvSpPr>
        <p:spPr>
          <a:xfrm rot="16697063">
            <a:off x="768675" y="1781279"/>
            <a:ext cx="707456" cy="724284"/>
          </a:xfrm>
          <a:prstGeom prst="blockArc">
            <a:avLst>
              <a:gd name="adj1" fmla="val 10800000"/>
              <a:gd name="adj2" fmla="val 0"/>
              <a:gd name="adj3" fmla="val 12392"/>
            </a:avLst>
          </a:prstGeom>
          <a:solidFill>
            <a:srgbClr val="B4C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30D7B-1763-46AF-BFE3-E37EB3674328}"/>
              </a:ext>
            </a:extLst>
          </p:cNvPr>
          <p:cNvSpPr/>
          <p:nvPr/>
        </p:nvSpPr>
        <p:spPr>
          <a:xfrm>
            <a:off x="685800" y="2087335"/>
            <a:ext cx="7706796" cy="20167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1257300" dist="1689100" dir="14040000" sx="1000" sy="1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CF0F5-CC11-4C0D-BC66-0CD33F0EDEC9}"/>
              </a:ext>
            </a:extLst>
          </p:cNvPr>
          <p:cNvSpPr/>
          <p:nvPr/>
        </p:nvSpPr>
        <p:spPr>
          <a:xfrm rot="600000">
            <a:off x="714758" y="2761981"/>
            <a:ext cx="7192311" cy="20717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97000" sy="9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220B1C-5801-40A5-AD36-8CC1A1409D24}"/>
              </a:ext>
            </a:extLst>
          </p:cNvPr>
          <p:cNvSpPr/>
          <p:nvPr/>
        </p:nvSpPr>
        <p:spPr>
          <a:xfrm>
            <a:off x="8259011" y="2087370"/>
            <a:ext cx="216628" cy="2016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8144EC-C160-4A86-A01E-BE86D60E44CB}"/>
              </a:ext>
            </a:extLst>
          </p:cNvPr>
          <p:cNvSpPr/>
          <p:nvPr/>
        </p:nvSpPr>
        <p:spPr>
          <a:xfrm>
            <a:off x="615311" y="2099368"/>
            <a:ext cx="163610" cy="1896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5CA125-EB68-4FD5-AF56-3AD4067B2B7F}"/>
              </a:ext>
            </a:extLst>
          </p:cNvPr>
          <p:cNvSpPr/>
          <p:nvPr/>
        </p:nvSpPr>
        <p:spPr>
          <a:xfrm>
            <a:off x="7355564" y="2273012"/>
            <a:ext cx="712543" cy="2295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20E7DC-7235-46E6-85D9-096EF18E617A}"/>
              </a:ext>
            </a:extLst>
          </p:cNvPr>
          <p:cNvGrpSpPr/>
          <p:nvPr/>
        </p:nvGrpSpPr>
        <p:grpSpPr>
          <a:xfrm>
            <a:off x="1465786" y="2066830"/>
            <a:ext cx="1614299" cy="3017520"/>
            <a:chOff x="1954381" y="1612773"/>
            <a:chExt cx="2152398" cy="402336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DB6267C-C454-473F-8B79-9048215D5C5F}"/>
                </a:ext>
              </a:extLst>
            </p:cNvPr>
            <p:cNvSpPr/>
            <p:nvPr/>
          </p:nvSpPr>
          <p:spPr>
            <a:xfrm>
              <a:off x="1956308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5EF862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3B28D0-BBBF-49E7-A2A5-303B37FC1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7" t="18037" r="24872" b="35124"/>
            <a:stretch/>
          </p:blipFill>
          <p:spPr>
            <a:xfrm>
              <a:off x="1954381" y="2731733"/>
              <a:ext cx="1837025" cy="159753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A0B14-96F2-4FD6-9A4B-C6A4C022CBCA}"/>
              </a:ext>
            </a:extLst>
          </p:cNvPr>
          <p:cNvGrpSpPr/>
          <p:nvPr/>
        </p:nvGrpSpPr>
        <p:grpSpPr>
          <a:xfrm>
            <a:off x="3164635" y="2066830"/>
            <a:ext cx="1612853" cy="3017520"/>
            <a:chOff x="4219512" y="1612773"/>
            <a:chExt cx="2150471" cy="402336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2B6F34-A9E1-435C-99DA-60981984E869}"/>
                </a:ext>
              </a:extLst>
            </p:cNvPr>
            <p:cNvSpPr/>
            <p:nvPr/>
          </p:nvSpPr>
          <p:spPr>
            <a:xfrm>
              <a:off x="4219512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F98BE4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5BA8B0-D8B3-4D7A-B7A1-E6CF5346D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19087" r="50273" b="33648"/>
            <a:stretch/>
          </p:blipFill>
          <p:spPr>
            <a:xfrm>
              <a:off x="4337353" y="2636378"/>
              <a:ext cx="1676382" cy="189530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5A44A2-C834-48E9-9657-C7AE12A267E4}"/>
              </a:ext>
            </a:extLst>
          </p:cNvPr>
          <p:cNvGrpSpPr/>
          <p:nvPr/>
        </p:nvGrpSpPr>
        <p:grpSpPr>
          <a:xfrm>
            <a:off x="4862038" y="2066830"/>
            <a:ext cx="1612853" cy="3017520"/>
            <a:chOff x="6482716" y="1612773"/>
            <a:chExt cx="2150471" cy="402336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A599EFB-22D2-448F-ABB0-B8E2E6AFCA37}"/>
                </a:ext>
              </a:extLst>
            </p:cNvPr>
            <p:cNvSpPr/>
            <p:nvPr/>
          </p:nvSpPr>
          <p:spPr>
            <a:xfrm>
              <a:off x="6482716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00B0F0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8E2245-44E3-4D86-BC18-BAB3B0ADA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0" t="19088" r="46769" b="34713"/>
            <a:stretch/>
          </p:blipFill>
          <p:spPr>
            <a:xfrm>
              <a:off x="6482716" y="2715247"/>
              <a:ext cx="1978673" cy="192601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51A0CD-F931-4A1F-B839-AD2845ED9516}"/>
              </a:ext>
            </a:extLst>
          </p:cNvPr>
          <p:cNvGrpSpPr/>
          <p:nvPr/>
        </p:nvGrpSpPr>
        <p:grpSpPr>
          <a:xfrm>
            <a:off x="6528065" y="2066830"/>
            <a:ext cx="1612853" cy="3017520"/>
            <a:chOff x="8732067" y="1654587"/>
            <a:chExt cx="2150471" cy="402336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93682E-7D91-4700-A18D-471513EE7174}"/>
                </a:ext>
              </a:extLst>
            </p:cNvPr>
            <p:cNvSpPr/>
            <p:nvPr/>
          </p:nvSpPr>
          <p:spPr>
            <a:xfrm>
              <a:off x="8732067" y="1654587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chemeClr val="accent6">
                    <a:lumMod val="60000"/>
                    <a:lumOff val="40000"/>
                  </a:schemeClr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F48EE41-79A7-44C4-94F7-4813B8971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4" t="20301" r="49019" b="32783"/>
            <a:stretch/>
          </p:blipFill>
          <p:spPr>
            <a:xfrm>
              <a:off x="8821800" y="2746357"/>
              <a:ext cx="1784829" cy="1801031"/>
            </a:xfrm>
            <a:prstGeom prst="rect">
              <a:avLst/>
            </a:prstGeom>
          </p:spPr>
        </p:pic>
      </p:grpSp>
      <p:sp>
        <p:nvSpPr>
          <p:cNvPr id="37" name="Block Arc 36">
            <a:extLst>
              <a:ext uri="{FF2B5EF4-FFF2-40B4-BE49-F238E27FC236}">
                <a16:creationId xmlns:a16="http://schemas.microsoft.com/office/drawing/2014/main" id="{D6CC148B-1892-44D5-A3C9-09A69DE00A10}"/>
              </a:ext>
            </a:extLst>
          </p:cNvPr>
          <p:cNvSpPr/>
          <p:nvPr/>
        </p:nvSpPr>
        <p:spPr>
          <a:xfrm rot="6528061">
            <a:off x="763709" y="1783759"/>
            <a:ext cx="707456" cy="724284"/>
          </a:xfrm>
          <a:prstGeom prst="blockArc">
            <a:avLst>
              <a:gd name="adj1" fmla="val 10800000"/>
              <a:gd name="adj2" fmla="val 0"/>
              <a:gd name="adj3" fmla="val 12392"/>
            </a:avLst>
          </a:prstGeom>
          <a:solidFill>
            <a:srgbClr val="B4C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70" grpId="0" animBg="1"/>
      <p:bldP spid="30" grpId="0" animBg="1"/>
      <p:bldP spid="2" grpId="0" animBg="1"/>
      <p:bldP spid="5" grpId="0" animBg="1"/>
      <p:bldP spid="7" grpId="0" animBg="1"/>
      <p:bldP spid="8" grpId="0" animBg="1"/>
      <p:bldP spid="73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638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9600" y="1371601"/>
            <a:ext cx="2286000" cy="1161633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3124200" cy="1039356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2895600"/>
            <a:ext cx="2209800" cy="1161633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852" y="324433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একান্ত সান্তভাবে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1200" y="3048000"/>
            <a:ext cx="2438400" cy="11616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একান্ত সান্তভাবে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572000"/>
            <a:ext cx="2209800" cy="1161633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791200" y="4572000"/>
            <a:ext cx="2514600" cy="1161633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চিন্তা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7999"/>
            <a:ext cx="2514599" cy="990601"/>
          </a:xfrm>
          <a:prstGeom prst="rect">
            <a:avLst/>
          </a:prstGeom>
        </p:spPr>
      </p:pic>
      <p:pic>
        <p:nvPicPr>
          <p:cNvPr id="13" name="Picture 12" descr="p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648200"/>
            <a:ext cx="2514600" cy="1143000"/>
          </a:xfrm>
          <a:prstGeom prst="rect">
            <a:avLst/>
          </a:prstGeom>
        </p:spPr>
      </p:pic>
      <p:pic>
        <p:nvPicPr>
          <p:cNvPr id="14" name="Picture 13" descr="parrth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22098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029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মিনতি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বিরলে,বারি,শব্দগুলোর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অর্থসহ দুটি করে বাক্য তৈরি কর।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3733800" cy="2590800"/>
          </a:xfrm>
          <a:prstGeom prst="rect">
            <a:avLst/>
          </a:prstGeom>
        </p:spPr>
      </p:pic>
      <p:pic>
        <p:nvPicPr>
          <p:cNvPr id="3" name="Picture 2" descr="চিন্ত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35052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191000"/>
            <a:ext cx="7696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সতত, হে নদ, তুমি পড় মোর মনে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657600"/>
            <a:ext cx="76962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শোনে মায়া- মন্ত্রধ্বনি) তব কলকলে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জুড়াই এ কান আমি ভ্রান্তির ছলনে।</a:t>
            </a:r>
            <a:endParaRPr lang="en-US" sz="3600" dirty="0"/>
          </a:p>
        </p:txBody>
      </p:sp>
      <p:pic>
        <p:nvPicPr>
          <p:cNvPr id="3" name="Picture 2" descr="স্বপ্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3886200" cy="2209800"/>
          </a:xfrm>
          <a:prstGeom prst="rect">
            <a:avLst/>
          </a:prstGeom>
        </p:spPr>
      </p:pic>
      <p:pic>
        <p:nvPicPr>
          <p:cNvPr id="5" name="Picture 4" descr="kopotakkho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34194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581400"/>
            <a:ext cx="86868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বহু দেশ দেখিয়াছি বহু নদ-দলে,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" name="Picture 2" descr="বিভিন্ন দেশ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2876550" cy="2590800"/>
          </a:xfrm>
          <a:prstGeom prst="rect">
            <a:avLst/>
          </a:prstGeom>
        </p:spPr>
      </p:pic>
      <p:pic>
        <p:nvPicPr>
          <p:cNvPr id="4" name="Picture 3" descr="বিভিন্ন দে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4800"/>
            <a:ext cx="2619375" cy="2590800"/>
          </a:xfrm>
          <a:prstGeom prst="rect">
            <a:avLst/>
          </a:prstGeom>
        </p:spPr>
      </p:pic>
      <p:pic>
        <p:nvPicPr>
          <p:cNvPr id="5" name="Picture 4" descr="kpotakkho 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"/>
            <a:ext cx="260985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86200"/>
            <a:ext cx="838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আর কি হে হবে দেখা?- যত দিন যাবে,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প্রজারূপে রাজরূপ সাগরেরে দিতে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বারি-রুপ কর তুমি; এ মিনতি, গাবে</a:t>
            </a:r>
            <a:endParaRPr lang="en-US" sz="3600" dirty="0"/>
          </a:p>
        </p:txBody>
      </p:sp>
      <p:pic>
        <p:nvPicPr>
          <p:cNvPr id="3" name="Picture 2" descr="চিন্তা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838200"/>
            <a:ext cx="2438400" cy="2514600"/>
          </a:xfrm>
          <a:prstGeom prst="rect">
            <a:avLst/>
          </a:prstGeom>
        </p:spPr>
      </p:pic>
      <p:pic>
        <p:nvPicPr>
          <p:cNvPr id="4" name="Picture 3" descr="সাগ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38200"/>
            <a:ext cx="3048000" cy="2590800"/>
          </a:xfrm>
          <a:prstGeom prst="rect">
            <a:avLst/>
          </a:prstGeom>
        </p:spPr>
      </p:pic>
      <p:pic>
        <p:nvPicPr>
          <p:cNvPr id="5" name="Picture 4" descr="kpotakkh no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838200"/>
            <a:ext cx="2743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267200"/>
            <a:ext cx="7848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লইছে যে নাম তব বঙ্গের সংগীতে</a:t>
            </a:r>
            <a:endParaRPr lang="en-US" sz="3600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3505200" cy="2514600"/>
          </a:xfrm>
          <a:prstGeom prst="rect">
            <a:avLst/>
          </a:prstGeom>
        </p:spPr>
      </p:pic>
      <p:pic>
        <p:nvPicPr>
          <p:cNvPr id="4" name="Picture 3" descr="sok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3200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029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কপোতাক্ষ নদের জলরাশিকে ‘স্নেহের তৃষ্ণা’ বলার কারণ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594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বাংলা সাহিত্যে সনেট প্রবর্তন করেন কে?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কপোতাক্ষ নদকে কবি কী বলে সম্বোধন করেছেন?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বহু দেশে কবি কী দেখেছেন?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কপোতাক্ষ নদ কোথায় অবস্থিত?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কপোতাক্ষ নদ কোন ধরনের কবিতা?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25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নিচের উদ্দীপক পড় এবং প্রশ্নগুলোর উত্তর দাওঃ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বাংলার নদী কি শোভাশালিনী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কি মধুর তার কুল কুল ধ্বনি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দু’ধারে তাহার বিটপীর শ্রেণি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হেরিলে জুড়ায় হিয়া।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 মাইকেল মধুসূদন দত্ত কত সালে পরলোকগমন করেন?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খ) ‘স্নেহের তৃষ্ণা’ বলতে কী বোঝ?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-ব্যাখ্যা কর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ঘ) কপোতাক্ষ নদ কবিতার পরিনতির দিকটি উদ্দীপকে অনুপস্থিত’-বিশ্লেষণ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14700"/>
            <a:ext cx="2972396" cy="2324100"/>
          </a:xfrm>
          <a:prstGeom prst="rect">
            <a:avLst/>
          </a:prstGeom>
        </p:spPr>
      </p:pic>
      <p:pic>
        <p:nvPicPr>
          <p:cNvPr id="7" name="Picture 6" descr="mitali sar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02409"/>
            <a:ext cx="1333501" cy="135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Delay 9"/>
          <p:cNvSpPr/>
          <p:nvPr/>
        </p:nvSpPr>
        <p:spPr>
          <a:xfrm rot="16200000">
            <a:off x="1752600" y="-381001"/>
            <a:ext cx="5638800" cy="7467601"/>
          </a:xfrm>
          <a:prstGeom prst="flowChartDelay">
            <a:avLst/>
          </a:prstGeom>
          <a:noFill/>
          <a:ln w="38100" cap="sq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72002" y="2125982"/>
            <a:ext cx="593" cy="3512817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84295" y="2286002"/>
            <a:ext cx="3197" cy="3088103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08723" y="2310063"/>
            <a:ext cx="52136" cy="3064042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96" y="2002409"/>
            <a:ext cx="1218604" cy="135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r="18335"/>
          <a:stretch/>
        </p:blipFill>
        <p:spPr>
          <a:xfrm>
            <a:off x="4877098" y="3487954"/>
            <a:ext cx="2895600" cy="21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 descr="ba12.png"/>
          <p:cNvPicPr>
            <a:picLocks noChangeAspect="1"/>
          </p:cNvPicPr>
          <p:nvPr/>
        </p:nvPicPr>
        <p:blipFill>
          <a:blip r:embed="rId2"/>
          <a:srcRect t="14357"/>
          <a:stretch>
            <a:fillRect/>
          </a:stretch>
        </p:blipFill>
        <p:spPr>
          <a:xfrm>
            <a:off x="1" y="857251"/>
            <a:ext cx="9143999" cy="5143499"/>
          </a:xfrm>
          <a:prstGeom prst="rect">
            <a:avLst/>
          </a:prstGeom>
        </p:spPr>
      </p:pic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3"/>
          <a:srcRect l="15442" t="31471" r="17649" b="15736"/>
          <a:stretch>
            <a:fillRect/>
          </a:stretch>
        </p:blipFill>
        <p:spPr>
          <a:xfrm>
            <a:off x="1963780" y="1786699"/>
            <a:ext cx="4828610" cy="1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potakkho 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2380"/>
            <a:ext cx="4114800" cy="2158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2531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করঃ-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73016"/>
            <a:ext cx="3581400" cy="2157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23236"/>
            <a:ext cx="4114800" cy="211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23236"/>
            <a:ext cx="3581400" cy="211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828800"/>
            <a:ext cx="516255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50" u="sng" dirty="0" smtClean="0">
                <a:latin typeface="NikoshBAN" pitchFamily="2" charset="0"/>
                <a:cs typeface="NikoshBAN" pitchFamily="2" charset="0"/>
              </a:rPr>
              <a:t>কপোতাক্ষ নদ</a:t>
            </a:r>
          </a:p>
          <a:p>
            <a:pPr algn="ctr"/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        মাইকেল মধূসুদন দত্ত 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 pathsheS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9" y="1646465"/>
            <a:ext cx="4191000" cy="457200"/>
          </a:xfrm>
          <a:prstGeom prst="rect">
            <a:avLst/>
          </a:prstGeom>
          <a:ln w="28575">
            <a:solidFill>
              <a:srgbClr val="00B0F0"/>
            </a:solidFill>
            <a:prstDash val="lgDash"/>
          </a:ln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3665766"/>
            <a:ext cx="7696200" cy="342899"/>
          </a:xfrm>
          <a:prstGeom prst="rect">
            <a:avLst/>
          </a:prstGeom>
        </p:spPr>
      </p:pic>
      <p:pic>
        <p:nvPicPr>
          <p:cNvPr id="12" name="Picture 11" descr="Pic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5" y="4256315"/>
            <a:ext cx="7848600" cy="342900"/>
          </a:xfrm>
          <a:prstGeom prst="rect">
            <a:avLst/>
          </a:prstGeom>
        </p:spPr>
      </p:pic>
      <p:pic>
        <p:nvPicPr>
          <p:cNvPr id="9" name="Picture 8" descr="Picture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85" y="3137807"/>
            <a:ext cx="6400800" cy="34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476" y="2676142"/>
            <a:ext cx="785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মাইকেল মধুসূদন দত্তের কয়েকটি কাব্যগ্রন্থের নাম বলতে পারবে, 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B32A9D57-966B-46F9-B0E1-1E30C0FCB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14514"/>
          <a:stretch/>
        </p:blipFill>
        <p:spPr>
          <a:xfrm>
            <a:off x="533400" y="2352020"/>
            <a:ext cx="236219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350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8" y="5009556"/>
            <a:ext cx="274320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মাইকেল মধুসূধন দত্ত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8" y="1451520"/>
            <a:ext cx="655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১৮৪২ খ্রিষ্টাব্দে ২৫ জানুয়ারি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25701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983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১৮৭৩ খ্রিষ্টাব্দে ২৯শে জুন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791088"/>
            <a:ext cx="1363979" cy="1999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2780239"/>
            <a:ext cx="1466851" cy="2010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2" y="2758386"/>
            <a:ext cx="1295400" cy="20320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32" y="2727960"/>
            <a:ext cx="1276349" cy="206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25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3430588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মাইকেল মধুসূধন দত্তের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381000"/>
            <a:ext cx="4572000" cy="5016758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মধুসূধন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সতত, হে নদ, তুমি পড় মোর মনে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শোনে মায়া- মন্ত্রধ্বনি) তব কলকলে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জুড়াই এ কান আমি ভ্রান্তির ছলনে।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বহু দেশ দেখিয়াছি বহু নদ-দলে,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আর কি হে হবে দেখা?- যত দিন যাবে,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প্রজারূপে রাজরূপ সাগরেরে দিতে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বারি-রুপ কর তুমি; এ মিনতি, গাবে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লইছে যে নাম তব বঙ্গের সংগীতে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o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0"/>
            <a:ext cx="3505200" cy="1828800"/>
          </a:xfrm>
          <a:prstGeom prst="rect">
            <a:avLst/>
          </a:prstGeom>
        </p:spPr>
      </p:pic>
      <p:pic>
        <p:nvPicPr>
          <p:cNvPr id="4" name="Picture 3" descr="maikm modhushudh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3505200" cy="1866900"/>
          </a:xfrm>
          <a:prstGeom prst="rect">
            <a:avLst/>
          </a:prstGeom>
        </p:spPr>
      </p:pic>
      <p:pic>
        <p:nvPicPr>
          <p:cNvPr id="5" name="Picture 4" descr="n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38400"/>
            <a:ext cx="3505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00150"/>
            <a:ext cx="39624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00150"/>
            <a:ext cx="40386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16" y="4786992"/>
            <a:ext cx="3041653" cy="576943"/>
          </a:xfrm>
          <a:prstGeom prst="rect">
            <a:avLst/>
          </a:prstGeom>
        </p:spPr>
      </p:pic>
      <p:pic>
        <p:nvPicPr>
          <p:cNvPr id="18" name="Picture 17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515" y="4675415"/>
            <a:ext cx="2682018" cy="7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241</Words>
  <Application>Microsoft Office PowerPoint</Application>
  <PresentationFormat>On-screen Show (4:3)</PresentationFormat>
  <Paragraphs>50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82</cp:revision>
  <dcterms:created xsi:type="dcterms:W3CDTF">2006-08-16T00:00:00Z</dcterms:created>
  <dcterms:modified xsi:type="dcterms:W3CDTF">2022-02-25T13:32:23Z</dcterms:modified>
</cp:coreProperties>
</file>