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63" r:id="rId8"/>
    <p:sldId id="266" r:id="rId9"/>
    <p:sldId id="269" r:id="rId10"/>
    <p:sldId id="268" r:id="rId11"/>
    <p:sldId id="274" r:id="rId12"/>
    <p:sldId id="264" r:id="rId13"/>
    <p:sldId id="265" r:id="rId14"/>
    <p:sldId id="272" r:id="rId15"/>
    <p:sldId id="270" r:id="rId16"/>
    <p:sldId id="271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EEB7"/>
    <a:srgbClr val="C6E1B5"/>
    <a:srgbClr val="99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DB27D-64C5-4132-BB45-F65FE0E9EE80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D00647-CD3A-4E15-BB78-6EDFF5F3B8F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3A8FA0-3E30-4477-BD86-29252C587C1F}" type="parTrans" cxnId="{75453345-C1B3-4C91-B2F2-6BDFF2B4835F}">
      <dgm:prSet/>
      <dgm:spPr/>
      <dgm:t>
        <a:bodyPr/>
        <a:lstStyle/>
        <a:p>
          <a:endParaRPr lang="en-US"/>
        </a:p>
      </dgm:t>
    </dgm:pt>
    <dgm:pt modelId="{92F40881-BFB4-4B2F-923F-1D6440D13F7D}" type="sibTrans" cxnId="{75453345-C1B3-4C91-B2F2-6BDFF2B4835F}">
      <dgm:prSet/>
      <dgm:spPr/>
      <dgm:t>
        <a:bodyPr/>
        <a:lstStyle/>
        <a:p>
          <a:endParaRPr lang="en-US"/>
        </a:p>
      </dgm:t>
    </dgm:pt>
    <dgm:pt modelId="{E033F806-B630-41BF-9CDC-7E8413D0B83D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সেক্টর ১ চট্টগ্রাম,পার্বত্যচট্টগ্রাম,ফেনী নদী পর্যন্ত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D23CD7-5DB4-4B84-B598-7BB87CEDAF83}" type="parTrans" cxnId="{389D2A3F-EC41-481C-8CCB-898136A6EC82}">
      <dgm:prSet/>
      <dgm:spPr/>
      <dgm:t>
        <a:bodyPr/>
        <a:lstStyle/>
        <a:p>
          <a:endParaRPr lang="en-US"/>
        </a:p>
      </dgm:t>
    </dgm:pt>
    <dgm:pt modelId="{0EE8F4DF-C0CC-433F-AAEF-F4FB58540FD6}" type="sibTrans" cxnId="{389D2A3F-EC41-481C-8CCB-898136A6EC82}">
      <dgm:prSet/>
      <dgm:spPr/>
      <dgm:t>
        <a:bodyPr/>
        <a:lstStyle/>
        <a:p>
          <a:endParaRPr lang="en-US"/>
        </a:p>
      </dgm:t>
    </dgm:pt>
    <dgm:pt modelId="{9396EB0F-9E35-4FFD-B2A2-FCFB6885B1CA}">
      <dgm:prSet phldrT="[Text]" custT="1"/>
      <dgm:spPr/>
      <dgm:t>
        <a:bodyPr/>
        <a:lstStyle/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সেক্টর ২ নোয়াখালী,কুমিল্লা,আখাউড়া,ভৈরব,ঢাকা,ফরিদপুর জেলার অংশ বিশেষ 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6E02A-1349-4950-A9B9-E3E2F3D93D80}" type="parTrans" cxnId="{A0A24494-E941-4341-943C-3E717DBA80A0}">
      <dgm:prSet/>
      <dgm:spPr/>
      <dgm:t>
        <a:bodyPr/>
        <a:lstStyle/>
        <a:p>
          <a:endParaRPr lang="en-US"/>
        </a:p>
      </dgm:t>
    </dgm:pt>
    <dgm:pt modelId="{720D3526-F77A-48FC-973C-4317BD11D58E}" type="sibTrans" cxnId="{A0A24494-E941-4341-943C-3E717DBA80A0}">
      <dgm:prSet/>
      <dgm:spPr/>
      <dgm:t>
        <a:bodyPr/>
        <a:lstStyle/>
        <a:p>
          <a:endParaRPr lang="en-US"/>
        </a:p>
      </dgm:t>
    </dgm:pt>
    <dgm:pt modelId="{CF69A9F4-817A-49F3-9438-18C5E4DB9D79}">
      <dgm:prSet phldrT="[Text]" custT="1"/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১০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অভ্যন্তরীন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নৌপথ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উপকূলীয়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চট্টগ্রাম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চালনা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D037C62-E765-4BA3-9525-C3E6523AB5C0}" type="parTrans" cxnId="{A7EFAA13-C0DF-440C-AFCC-CE574ABD2715}">
      <dgm:prSet/>
      <dgm:spPr/>
      <dgm:t>
        <a:bodyPr/>
        <a:lstStyle/>
        <a:p>
          <a:endParaRPr lang="en-US"/>
        </a:p>
      </dgm:t>
    </dgm:pt>
    <dgm:pt modelId="{E4747750-B2EC-47A8-8C9D-3107E455EDEE}" type="sibTrans" cxnId="{A7EFAA13-C0DF-440C-AFCC-CE574ABD2715}">
      <dgm:prSet/>
      <dgm:spPr/>
      <dgm:t>
        <a:bodyPr/>
        <a:lstStyle/>
        <a:p>
          <a:endParaRPr lang="en-US"/>
        </a:p>
      </dgm:t>
    </dgm:pt>
    <dgm:pt modelId="{B8A1EC0E-29B1-4D65-8628-82D7BAEF04F5}">
      <dgm:prSet phldrT="[Text]" custT="1"/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১১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কিশোরগঞ্জ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ব্যতীত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সমগ্র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ময়মনসিংহ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0F2CE3-CF69-494F-910D-8050A500AE61}" type="parTrans" cxnId="{01F53EBD-BD4D-457E-94AD-FE07E18AB92A}">
      <dgm:prSet/>
      <dgm:spPr/>
      <dgm:t>
        <a:bodyPr/>
        <a:lstStyle/>
        <a:p>
          <a:endParaRPr lang="en-US"/>
        </a:p>
      </dgm:t>
    </dgm:pt>
    <dgm:pt modelId="{B9023774-75F0-4BA4-A59A-FD4F38A65F6D}" type="sibTrans" cxnId="{01F53EBD-BD4D-457E-94AD-FE07E18AB92A}">
      <dgm:prSet/>
      <dgm:spPr/>
      <dgm:t>
        <a:bodyPr/>
        <a:lstStyle/>
        <a:p>
          <a:endParaRPr lang="en-US"/>
        </a:p>
      </dgm:t>
    </dgm:pt>
    <dgm:pt modelId="{21CB8338-7C86-4438-ABE4-5BC732D5C110}">
      <dgm:prSet custT="1"/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৮</a:t>
          </a:r>
        </a:p>
        <a:p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সমগ্র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কুষ্টিয়া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যশোর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অংশবিশেষ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দৌলতপুর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সড়ক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খুলনা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এলাকা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B154848-3AF0-4EC7-9ABA-93118003B166}" type="parTrans" cxnId="{222D2D84-E94E-4C2A-8C27-FB247F2226B7}">
      <dgm:prSet/>
      <dgm:spPr/>
      <dgm:t>
        <a:bodyPr/>
        <a:lstStyle/>
        <a:p>
          <a:endParaRPr lang="en-US"/>
        </a:p>
      </dgm:t>
    </dgm:pt>
    <dgm:pt modelId="{A9CCE797-C49E-466E-8ABD-B974D122A97C}" type="sibTrans" cxnId="{222D2D84-E94E-4C2A-8C27-FB247F2226B7}">
      <dgm:prSet/>
      <dgm:spPr/>
      <dgm:t>
        <a:bodyPr/>
        <a:lstStyle/>
        <a:p>
          <a:endParaRPr lang="en-US"/>
        </a:p>
      </dgm:t>
    </dgm:pt>
    <dgm:pt modelId="{DF02DDB7-B0A6-4519-98D7-9E82F7D4BCB6}">
      <dgm:prSet custT="1"/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৯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দৌলতপুর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সড়ক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সহ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খুলনা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সমগ্র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দক্ষণাঞ্চল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বরিশাল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পটুয়াখালী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21EE11-86F6-48A3-87CB-4DBD5150FBEC}" type="parTrans" cxnId="{0398C708-A80C-49DA-91ED-C5BB0202A2CA}">
      <dgm:prSet/>
      <dgm:spPr/>
      <dgm:t>
        <a:bodyPr/>
        <a:lstStyle/>
        <a:p>
          <a:endParaRPr lang="en-US"/>
        </a:p>
      </dgm:t>
    </dgm:pt>
    <dgm:pt modelId="{15C14420-A271-440A-ABC6-4C469F36B6CD}" type="sibTrans" cxnId="{0398C708-A80C-49DA-91ED-C5BB0202A2CA}">
      <dgm:prSet/>
      <dgm:spPr/>
      <dgm:t>
        <a:bodyPr/>
        <a:lstStyle/>
        <a:p>
          <a:endParaRPr lang="en-US"/>
        </a:p>
      </dgm:t>
    </dgm:pt>
    <dgm:pt modelId="{B7EB3F63-601B-4006-8EE2-43520EAE91EA}">
      <dgm:prSet custT="1"/>
      <dgm:spPr/>
      <dgm:t>
        <a:bodyPr/>
        <a:lstStyle/>
        <a:p>
          <a:r>
            <a:rPr lang="bn-IN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সেক্টর ৫</a:t>
          </a:r>
        </a:p>
        <a:p>
          <a:r>
            <a:rPr lang="bn-IN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সিলেট জেলার পশ্চিম এলাকা এবংসিলেট ডাঊকি সড়ক থেকে সুনামগঞ্জ ও ময়মনসিং সিমান্ত এলাকা  </a:t>
          </a:r>
          <a:endParaRPr lang="en-US" sz="1400" dirty="0"/>
        </a:p>
      </dgm:t>
    </dgm:pt>
    <dgm:pt modelId="{39BFBA72-5FEF-4716-A170-B8898FB2CD1D}" type="parTrans" cxnId="{3CBA25F9-C17E-4243-B948-1BEC1E39CE62}">
      <dgm:prSet/>
      <dgm:spPr/>
      <dgm:t>
        <a:bodyPr/>
        <a:lstStyle/>
        <a:p>
          <a:endParaRPr lang="en-US"/>
        </a:p>
      </dgm:t>
    </dgm:pt>
    <dgm:pt modelId="{EE7E4965-F61D-4578-9674-1FF44B266F50}" type="sibTrans" cxnId="{3CBA25F9-C17E-4243-B948-1BEC1E39CE62}">
      <dgm:prSet/>
      <dgm:spPr/>
      <dgm:t>
        <a:bodyPr/>
        <a:lstStyle/>
        <a:p>
          <a:endParaRPr lang="en-US"/>
        </a:p>
      </dgm:t>
    </dgm:pt>
    <dgm:pt modelId="{3E2C087E-C4E8-49D4-BF5F-526135207BB7}">
      <dgm:prSet custT="1"/>
      <dgm:spPr/>
      <dgm:t>
        <a:bodyPr/>
        <a:lstStyle/>
        <a:p>
          <a:r>
            <a:rPr lang="bn-IN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সেক্টর ৪ </a:t>
          </a:r>
        </a:p>
        <a:p>
          <a:r>
            <a:rPr lang="bn-IN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সিলেট জেলার পূর্বাঞ্চল,খোয়াই,সায়েস্তাগঞ্জ রেললাইন থেকে পূর্ব উত্তর  ডাউকি সড়ক </a:t>
          </a:r>
          <a:endParaRPr lang="en-US" sz="1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CB17F7-4AB4-4B36-ABA4-B31A6671B564}" type="parTrans" cxnId="{66C40DF1-44F8-4B25-B889-135E6F9A9814}">
      <dgm:prSet/>
      <dgm:spPr/>
      <dgm:t>
        <a:bodyPr/>
        <a:lstStyle/>
        <a:p>
          <a:endParaRPr lang="en-US"/>
        </a:p>
      </dgm:t>
    </dgm:pt>
    <dgm:pt modelId="{8402FC41-9A2D-4898-9945-EEDBDD0B1A31}" type="sibTrans" cxnId="{66C40DF1-44F8-4B25-B889-135E6F9A9814}">
      <dgm:prSet/>
      <dgm:spPr/>
      <dgm:t>
        <a:bodyPr/>
        <a:lstStyle/>
        <a:p>
          <a:endParaRPr lang="en-US"/>
        </a:p>
      </dgm:t>
    </dgm:pt>
    <dgm:pt modelId="{2AFE4242-FFFA-42C2-937F-CC0BA5498C06}">
      <dgm:prSet custT="1"/>
      <dgm:spPr/>
      <dgm:t>
        <a:bodyPr/>
        <a:lstStyle/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সেক্টর ৩</a:t>
          </a:r>
        </a:p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আখাউড়া,ভৈরব রেললাইন থেকে কুমিল্লা জেলা,হবিগঞ্জ,কিশোরগঞ্জ,ঢাকা জেলার অংশবিশেষ </a:t>
          </a:r>
          <a:endParaRPr lang="en-US" sz="1600" dirty="0"/>
        </a:p>
      </dgm:t>
    </dgm:pt>
    <dgm:pt modelId="{84E28EDE-3EC0-4957-8E87-6C7E9C5041CC}" type="parTrans" cxnId="{4CA15865-D8E5-426B-A1FB-3FAEC23803E2}">
      <dgm:prSet/>
      <dgm:spPr/>
      <dgm:t>
        <a:bodyPr/>
        <a:lstStyle/>
        <a:p>
          <a:endParaRPr lang="en-US"/>
        </a:p>
      </dgm:t>
    </dgm:pt>
    <dgm:pt modelId="{19466708-977F-431D-BA12-12DD9EDF7F9D}" type="sibTrans" cxnId="{4CA15865-D8E5-426B-A1FB-3FAEC23803E2}">
      <dgm:prSet/>
      <dgm:spPr/>
      <dgm:t>
        <a:bodyPr/>
        <a:lstStyle/>
        <a:p>
          <a:endParaRPr lang="en-US"/>
        </a:p>
      </dgm:t>
    </dgm:pt>
    <dgm:pt modelId="{3A238268-0019-4C13-B087-9F9CF96BEB0F}">
      <dgm:prSet custT="1"/>
      <dgm:spPr/>
      <dgm:t>
        <a:bodyPr/>
        <a:lstStyle/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সেক্টর ৬</a:t>
          </a:r>
        </a:p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ব্র</a:t>
          </a:r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হ্ম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পুত্র</a:t>
          </a:r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 নদের তীরবর্তী এলাকা ব্যাতীত সমগ্র রংপুর জেলা ও ঠাকুরগাঁও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C885-1D98-4BFA-8149-CAF73E1C45B1}" type="parTrans" cxnId="{EC272C9E-7234-4F5C-BBEC-D467C57E7241}">
      <dgm:prSet/>
      <dgm:spPr/>
      <dgm:t>
        <a:bodyPr/>
        <a:lstStyle/>
        <a:p>
          <a:endParaRPr lang="en-US"/>
        </a:p>
      </dgm:t>
    </dgm:pt>
    <dgm:pt modelId="{D9C06FDC-C537-44D9-B164-708A0EC2623F}" type="sibTrans" cxnId="{EC272C9E-7234-4F5C-BBEC-D467C57E7241}">
      <dgm:prSet/>
      <dgm:spPr/>
      <dgm:t>
        <a:bodyPr/>
        <a:lstStyle/>
        <a:p>
          <a:endParaRPr lang="en-US"/>
        </a:p>
      </dgm:t>
    </dgm:pt>
    <dgm:pt modelId="{14B085D6-23B6-4060-97B6-18D5BF09CE62}">
      <dgm:prSet custT="1"/>
      <dgm:spPr/>
      <dgm:t>
        <a:bodyPr/>
        <a:lstStyle/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সেক্টর 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</a:p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সমগ্র রাজশাহী,ঠাকুরগাঁও ছাড়া দিনাজপুরের অবশিষ্ঠ অংশ এবং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ব্র</a:t>
          </a:r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হ্ম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পুত্র</a:t>
          </a:r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 নদের তীরবর্তী এলাকা ব্যাতীত সমগ্র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পাবনা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বগুড়া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135D40-2ADB-4BB6-A5CC-DC55B0B919AC}" type="sibTrans" cxnId="{B8ECBAA0-C278-4EAC-8667-70960549640F}">
      <dgm:prSet/>
      <dgm:spPr/>
      <dgm:t>
        <a:bodyPr/>
        <a:lstStyle/>
        <a:p>
          <a:endParaRPr lang="en-US"/>
        </a:p>
      </dgm:t>
    </dgm:pt>
    <dgm:pt modelId="{D0992D3F-8A15-477E-8766-5750B9CC0044}" type="parTrans" cxnId="{B8ECBAA0-C278-4EAC-8667-70960549640F}">
      <dgm:prSet/>
      <dgm:spPr/>
      <dgm:t>
        <a:bodyPr/>
        <a:lstStyle/>
        <a:p>
          <a:endParaRPr lang="en-US"/>
        </a:p>
      </dgm:t>
    </dgm:pt>
    <dgm:pt modelId="{1CB4375E-392F-4865-BED7-13F15D5EDA33}" type="pres">
      <dgm:prSet presAssocID="{A88DB27D-64C5-4132-BB45-F65FE0E9EE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97B5A2-4C3D-4512-8487-43D6BC034109}" type="pres">
      <dgm:prSet presAssocID="{2AD00647-CD3A-4E15-BB78-6EDFF5F3B8FF}" presName="centerShape" presStyleLbl="node0" presStyleIdx="0" presStyleCnt="1" custScaleX="141771" custScaleY="139172" custLinFactNeighborX="-3049" custLinFactNeighborY="-538"/>
      <dgm:spPr/>
    </dgm:pt>
    <dgm:pt modelId="{83E0A5C1-7884-4576-BD46-D7D2A067BD8B}" type="pres">
      <dgm:prSet presAssocID="{51D23CD7-5DB4-4B84-B598-7BB87CEDAF83}" presName="parTrans" presStyleLbl="sibTrans2D1" presStyleIdx="0" presStyleCnt="11"/>
      <dgm:spPr/>
    </dgm:pt>
    <dgm:pt modelId="{A965A112-4538-4849-87ED-547CA855D5A9}" type="pres">
      <dgm:prSet presAssocID="{51D23CD7-5DB4-4B84-B598-7BB87CEDAF83}" presName="connectorText" presStyleLbl="sibTrans2D1" presStyleIdx="0" presStyleCnt="11"/>
      <dgm:spPr/>
    </dgm:pt>
    <dgm:pt modelId="{5EA4F25B-3E27-4844-B862-9C72F6F02291}" type="pres">
      <dgm:prSet presAssocID="{E033F806-B630-41BF-9CDC-7E8413D0B83D}" presName="node" presStyleLbl="node1" presStyleIdx="0" presStyleCnt="11" custRadScaleRad="93149" custRadScaleInc="-42366">
        <dgm:presLayoutVars>
          <dgm:bulletEnabled val="1"/>
        </dgm:presLayoutVars>
      </dgm:prSet>
      <dgm:spPr/>
    </dgm:pt>
    <dgm:pt modelId="{0486EAF6-B2EE-47E3-AA6E-6A19B3E6D096}" type="pres">
      <dgm:prSet presAssocID="{28E6E02A-1349-4950-A9B9-E3E2F3D93D80}" presName="parTrans" presStyleLbl="sibTrans2D1" presStyleIdx="1" presStyleCnt="11"/>
      <dgm:spPr/>
    </dgm:pt>
    <dgm:pt modelId="{B33BE238-C16A-41A9-BC67-EEFAE84714FE}" type="pres">
      <dgm:prSet presAssocID="{28E6E02A-1349-4950-A9B9-E3E2F3D93D80}" presName="connectorText" presStyleLbl="sibTrans2D1" presStyleIdx="1" presStyleCnt="11"/>
      <dgm:spPr/>
    </dgm:pt>
    <dgm:pt modelId="{9E76F3F0-E831-4B97-90AC-FD9CE83E05C9}" type="pres">
      <dgm:prSet presAssocID="{9396EB0F-9E35-4FFD-B2A2-FCFB6885B1CA}" presName="node" presStyleLbl="node1" presStyleIdx="1" presStyleCnt="11" custScaleX="124953" custScaleY="111068" custRadScaleRad="97807" custRadScaleInc="-46003">
        <dgm:presLayoutVars>
          <dgm:bulletEnabled val="1"/>
        </dgm:presLayoutVars>
      </dgm:prSet>
      <dgm:spPr/>
    </dgm:pt>
    <dgm:pt modelId="{D460A311-23B7-4463-81D1-DCF202483624}" type="pres">
      <dgm:prSet presAssocID="{84E28EDE-3EC0-4957-8E87-6C7E9C5041CC}" presName="parTrans" presStyleLbl="sibTrans2D1" presStyleIdx="2" presStyleCnt="11"/>
      <dgm:spPr/>
    </dgm:pt>
    <dgm:pt modelId="{B8ED8967-8F2C-4D37-8BF2-D6B4834027C2}" type="pres">
      <dgm:prSet presAssocID="{84E28EDE-3EC0-4957-8E87-6C7E9C5041CC}" presName="connectorText" presStyleLbl="sibTrans2D1" presStyleIdx="2" presStyleCnt="11"/>
      <dgm:spPr/>
    </dgm:pt>
    <dgm:pt modelId="{E6642BC7-2EAD-4486-9CBD-F2B630EE8691}" type="pres">
      <dgm:prSet presAssocID="{2AFE4242-FFFA-42C2-937F-CC0BA5498C06}" presName="node" presStyleLbl="node1" presStyleIdx="2" presStyleCnt="11" custScaleX="151131" custScaleY="131636" custRadScaleRad="100768" custRadScaleInc="-28581">
        <dgm:presLayoutVars>
          <dgm:bulletEnabled val="1"/>
        </dgm:presLayoutVars>
      </dgm:prSet>
      <dgm:spPr/>
    </dgm:pt>
    <dgm:pt modelId="{D6A61C1D-A80F-4ACA-8B59-CB6B41CFB8CC}" type="pres">
      <dgm:prSet presAssocID="{7CCB17F7-4AB4-4B36-ABA4-B31A6671B564}" presName="parTrans" presStyleLbl="sibTrans2D1" presStyleIdx="3" presStyleCnt="11"/>
      <dgm:spPr/>
    </dgm:pt>
    <dgm:pt modelId="{6206AE2A-4824-4A17-BF0E-47B59D5620D5}" type="pres">
      <dgm:prSet presAssocID="{7CCB17F7-4AB4-4B36-ABA4-B31A6671B564}" presName="connectorText" presStyleLbl="sibTrans2D1" presStyleIdx="3" presStyleCnt="11"/>
      <dgm:spPr/>
    </dgm:pt>
    <dgm:pt modelId="{2D2EB467-1E4B-4C8C-86F5-BC919076E058}" type="pres">
      <dgm:prSet presAssocID="{3E2C087E-C4E8-49D4-BF5F-526135207BB7}" presName="node" presStyleLbl="node1" presStyleIdx="3" presStyleCnt="11" custScaleX="138309" custScaleY="141766" custRadScaleRad="111520" custRadScaleInc="-22121">
        <dgm:presLayoutVars>
          <dgm:bulletEnabled val="1"/>
        </dgm:presLayoutVars>
      </dgm:prSet>
      <dgm:spPr/>
    </dgm:pt>
    <dgm:pt modelId="{39F24345-9E5C-4103-8D0E-C4B663A8366C}" type="pres">
      <dgm:prSet presAssocID="{39BFBA72-5FEF-4716-A170-B8898FB2CD1D}" presName="parTrans" presStyleLbl="sibTrans2D1" presStyleIdx="4" presStyleCnt="11"/>
      <dgm:spPr/>
    </dgm:pt>
    <dgm:pt modelId="{128625AF-CF77-4388-A860-D737A76BF221}" type="pres">
      <dgm:prSet presAssocID="{39BFBA72-5FEF-4716-A170-B8898FB2CD1D}" presName="connectorText" presStyleLbl="sibTrans2D1" presStyleIdx="4" presStyleCnt="11"/>
      <dgm:spPr/>
    </dgm:pt>
    <dgm:pt modelId="{BEF33BDE-1577-4C87-BFE1-7600C9318FC0}" type="pres">
      <dgm:prSet presAssocID="{B7EB3F63-601B-4006-8EE2-43520EAE91EA}" presName="node" presStyleLbl="node1" presStyleIdx="4" presStyleCnt="11" custScaleX="164011" custScaleY="160825" custRadScaleRad="113719" custRadScaleInc="-4939">
        <dgm:presLayoutVars>
          <dgm:bulletEnabled val="1"/>
        </dgm:presLayoutVars>
      </dgm:prSet>
      <dgm:spPr/>
    </dgm:pt>
    <dgm:pt modelId="{0F5C6174-DC01-4BE9-8C6D-12E0973EDB8E}" type="pres">
      <dgm:prSet presAssocID="{2A8CC885-1D98-4BFA-8149-CAF73E1C45B1}" presName="parTrans" presStyleLbl="sibTrans2D1" presStyleIdx="5" presStyleCnt="11"/>
      <dgm:spPr/>
    </dgm:pt>
    <dgm:pt modelId="{61AF3108-B47F-49C7-A35B-8FCACBC00234}" type="pres">
      <dgm:prSet presAssocID="{2A8CC885-1D98-4BFA-8149-CAF73E1C45B1}" presName="connectorText" presStyleLbl="sibTrans2D1" presStyleIdx="5" presStyleCnt="11"/>
      <dgm:spPr/>
    </dgm:pt>
    <dgm:pt modelId="{D5B3D06C-12C2-4A7D-B6C1-EB0027DDC6DE}" type="pres">
      <dgm:prSet presAssocID="{3A238268-0019-4C13-B087-9F9CF96BEB0F}" presName="node" presStyleLbl="node1" presStyleIdx="5" presStyleCnt="11" custScaleX="163952" custScaleY="146360" custRadScaleRad="86063" custRadScaleInc="36101">
        <dgm:presLayoutVars>
          <dgm:bulletEnabled val="1"/>
        </dgm:presLayoutVars>
      </dgm:prSet>
      <dgm:spPr/>
    </dgm:pt>
    <dgm:pt modelId="{C12573CE-7549-424D-924B-14186C96605B}" type="pres">
      <dgm:prSet presAssocID="{D0992D3F-8A15-477E-8766-5750B9CC0044}" presName="parTrans" presStyleLbl="sibTrans2D1" presStyleIdx="6" presStyleCnt="11"/>
      <dgm:spPr/>
    </dgm:pt>
    <dgm:pt modelId="{00E98147-A6D2-4521-9BE4-08F1D7C38A35}" type="pres">
      <dgm:prSet presAssocID="{D0992D3F-8A15-477E-8766-5750B9CC0044}" presName="connectorText" presStyleLbl="sibTrans2D1" presStyleIdx="6" presStyleCnt="11"/>
      <dgm:spPr/>
    </dgm:pt>
    <dgm:pt modelId="{2C08DB6E-A85E-497E-8BB4-283C7A6E5C5F}" type="pres">
      <dgm:prSet presAssocID="{14B085D6-23B6-4060-97B6-18D5BF09CE62}" presName="node" presStyleLbl="node1" presStyleIdx="6" presStyleCnt="11" custScaleX="180657" custScaleY="179055" custRadScaleRad="106234" custRadScaleInc="110533">
        <dgm:presLayoutVars>
          <dgm:bulletEnabled val="1"/>
        </dgm:presLayoutVars>
      </dgm:prSet>
      <dgm:spPr/>
    </dgm:pt>
    <dgm:pt modelId="{F027AFA6-AA1D-413C-A59D-C37900C67874}" type="pres">
      <dgm:prSet presAssocID="{CB154848-3AF0-4EC7-9ABA-93118003B166}" presName="parTrans" presStyleLbl="sibTrans2D1" presStyleIdx="7" presStyleCnt="11"/>
      <dgm:spPr/>
    </dgm:pt>
    <dgm:pt modelId="{B281FEBC-2191-4316-BF40-AE7A5FB23E9D}" type="pres">
      <dgm:prSet presAssocID="{CB154848-3AF0-4EC7-9ABA-93118003B166}" presName="connectorText" presStyleLbl="sibTrans2D1" presStyleIdx="7" presStyleCnt="11"/>
      <dgm:spPr/>
    </dgm:pt>
    <dgm:pt modelId="{AF4EA5DA-0408-416F-9D04-8F5BC60A3E52}" type="pres">
      <dgm:prSet presAssocID="{21CB8338-7C86-4438-ABE4-5BC732D5C110}" presName="node" presStyleLbl="node1" presStyleIdx="7" presStyleCnt="11" custScaleX="151110" custScaleY="158376" custRadScaleRad="139346" custRadScaleInc="109663">
        <dgm:presLayoutVars>
          <dgm:bulletEnabled val="1"/>
        </dgm:presLayoutVars>
      </dgm:prSet>
      <dgm:spPr/>
    </dgm:pt>
    <dgm:pt modelId="{9E9AD2B6-834C-4A9C-9623-35A6028371F4}" type="pres">
      <dgm:prSet presAssocID="{6E21EE11-86F6-48A3-87CB-4DBD5150FBEC}" presName="parTrans" presStyleLbl="sibTrans2D1" presStyleIdx="8" presStyleCnt="11"/>
      <dgm:spPr/>
    </dgm:pt>
    <dgm:pt modelId="{D4543C00-26CF-4087-AEDB-4805700171C0}" type="pres">
      <dgm:prSet presAssocID="{6E21EE11-86F6-48A3-87CB-4DBD5150FBEC}" presName="connectorText" presStyleLbl="sibTrans2D1" presStyleIdx="8" presStyleCnt="11"/>
      <dgm:spPr/>
    </dgm:pt>
    <dgm:pt modelId="{B51A9002-10C6-4D37-9762-AAAC9F0985E4}" type="pres">
      <dgm:prSet presAssocID="{DF02DDB7-B0A6-4519-98D7-9E82F7D4BCB6}" presName="node" presStyleLbl="node1" presStyleIdx="8" presStyleCnt="11" custScaleX="121626" custScaleY="123432" custRadScaleRad="138595" custRadScaleInc="80234">
        <dgm:presLayoutVars>
          <dgm:bulletEnabled val="1"/>
        </dgm:presLayoutVars>
      </dgm:prSet>
      <dgm:spPr/>
    </dgm:pt>
    <dgm:pt modelId="{24E7F98E-411D-4D14-A5F3-B6CA2D05B36A}" type="pres">
      <dgm:prSet presAssocID="{6D037C62-E765-4BA3-9525-C3E6523AB5C0}" presName="parTrans" presStyleLbl="sibTrans2D1" presStyleIdx="9" presStyleCnt="11"/>
      <dgm:spPr/>
    </dgm:pt>
    <dgm:pt modelId="{64FDC481-D23E-4726-9C49-FDC1EBC514B2}" type="pres">
      <dgm:prSet presAssocID="{6D037C62-E765-4BA3-9525-C3E6523AB5C0}" presName="connectorText" presStyleLbl="sibTrans2D1" presStyleIdx="9" presStyleCnt="11"/>
      <dgm:spPr/>
    </dgm:pt>
    <dgm:pt modelId="{6A9E4733-8087-4451-9301-8A6BFA1737B4}" type="pres">
      <dgm:prSet presAssocID="{CF69A9F4-817A-49F3-9438-18C5E4DB9D79}" presName="node" presStyleLbl="node1" presStyleIdx="9" presStyleCnt="11" custScaleX="118604" custScaleY="120933" custRadScaleRad="150010" custRadScaleInc="18719">
        <dgm:presLayoutVars>
          <dgm:bulletEnabled val="1"/>
        </dgm:presLayoutVars>
      </dgm:prSet>
      <dgm:spPr/>
    </dgm:pt>
    <dgm:pt modelId="{D91DA9DC-F7EF-4EF2-9739-B2E853D3D6FD}" type="pres">
      <dgm:prSet presAssocID="{F30F2CE3-CF69-494F-910D-8050A500AE61}" presName="parTrans" presStyleLbl="sibTrans2D1" presStyleIdx="10" presStyleCnt="11"/>
      <dgm:spPr/>
    </dgm:pt>
    <dgm:pt modelId="{F34D84E0-7900-4156-AC1B-ADD9BE2F3995}" type="pres">
      <dgm:prSet presAssocID="{F30F2CE3-CF69-494F-910D-8050A500AE61}" presName="connectorText" presStyleLbl="sibTrans2D1" presStyleIdx="10" presStyleCnt="11"/>
      <dgm:spPr/>
    </dgm:pt>
    <dgm:pt modelId="{9107D0D8-AA51-42E6-8859-42E877E6F6FD}" type="pres">
      <dgm:prSet presAssocID="{B8A1EC0E-29B1-4D65-8628-82D7BAEF04F5}" presName="node" presStyleLbl="node1" presStyleIdx="10" presStyleCnt="11" custScaleX="118604" custScaleY="120933" custRadScaleRad="150010" custRadScaleInc="18719">
        <dgm:presLayoutVars>
          <dgm:bulletEnabled val="1"/>
        </dgm:presLayoutVars>
      </dgm:prSet>
      <dgm:spPr/>
    </dgm:pt>
  </dgm:ptLst>
  <dgm:cxnLst>
    <dgm:cxn modelId="{9E576108-9588-4A10-9576-8124CCEB3EA6}" type="presOf" srcId="{CB154848-3AF0-4EC7-9ABA-93118003B166}" destId="{B281FEBC-2191-4316-BF40-AE7A5FB23E9D}" srcOrd="1" destOrd="0" presId="urn:microsoft.com/office/officeart/2005/8/layout/radial5"/>
    <dgm:cxn modelId="{0398C708-A80C-49DA-91ED-C5BB0202A2CA}" srcId="{2AD00647-CD3A-4E15-BB78-6EDFF5F3B8FF}" destId="{DF02DDB7-B0A6-4519-98D7-9E82F7D4BCB6}" srcOrd="8" destOrd="0" parTransId="{6E21EE11-86F6-48A3-87CB-4DBD5150FBEC}" sibTransId="{15C14420-A271-440A-ABC6-4C469F36B6CD}"/>
    <dgm:cxn modelId="{A7EFAA13-C0DF-440C-AFCC-CE574ABD2715}" srcId="{2AD00647-CD3A-4E15-BB78-6EDFF5F3B8FF}" destId="{CF69A9F4-817A-49F3-9438-18C5E4DB9D79}" srcOrd="9" destOrd="0" parTransId="{6D037C62-E765-4BA3-9525-C3E6523AB5C0}" sibTransId="{E4747750-B2EC-47A8-8C9D-3107E455EDEE}"/>
    <dgm:cxn modelId="{0B371419-872E-4D98-8197-325C5E3C1CBB}" type="presOf" srcId="{28E6E02A-1349-4950-A9B9-E3E2F3D93D80}" destId="{0486EAF6-B2EE-47E3-AA6E-6A19B3E6D096}" srcOrd="0" destOrd="0" presId="urn:microsoft.com/office/officeart/2005/8/layout/radial5"/>
    <dgm:cxn modelId="{8B484B20-19CC-4BA9-B858-8900B4F5418E}" type="presOf" srcId="{2A8CC885-1D98-4BFA-8149-CAF73E1C45B1}" destId="{61AF3108-B47F-49C7-A35B-8FCACBC00234}" srcOrd="1" destOrd="0" presId="urn:microsoft.com/office/officeart/2005/8/layout/radial5"/>
    <dgm:cxn modelId="{F28E5A20-296F-4F32-A1B9-EF45D954F6A3}" type="presOf" srcId="{CF69A9F4-817A-49F3-9438-18C5E4DB9D79}" destId="{6A9E4733-8087-4451-9301-8A6BFA1737B4}" srcOrd="0" destOrd="0" presId="urn:microsoft.com/office/officeart/2005/8/layout/radial5"/>
    <dgm:cxn modelId="{9F7E2225-4B4E-403C-B330-E2C849C1D068}" type="presOf" srcId="{39BFBA72-5FEF-4716-A170-B8898FB2CD1D}" destId="{39F24345-9E5C-4103-8D0E-C4B663A8366C}" srcOrd="0" destOrd="0" presId="urn:microsoft.com/office/officeart/2005/8/layout/radial5"/>
    <dgm:cxn modelId="{D8902925-B2FB-4CB8-A09F-1108F0FAFDB4}" type="presOf" srcId="{9396EB0F-9E35-4FFD-B2A2-FCFB6885B1CA}" destId="{9E76F3F0-E831-4B97-90AC-FD9CE83E05C9}" srcOrd="0" destOrd="0" presId="urn:microsoft.com/office/officeart/2005/8/layout/radial5"/>
    <dgm:cxn modelId="{76D3F825-7B89-4A6C-8A03-EEDE25BEC321}" type="presOf" srcId="{D0992D3F-8A15-477E-8766-5750B9CC0044}" destId="{00E98147-A6D2-4521-9BE4-08F1D7C38A35}" srcOrd="1" destOrd="0" presId="urn:microsoft.com/office/officeart/2005/8/layout/radial5"/>
    <dgm:cxn modelId="{A400C03E-9D93-467D-92F7-549164C8737D}" type="presOf" srcId="{A88DB27D-64C5-4132-BB45-F65FE0E9EE80}" destId="{1CB4375E-392F-4865-BED7-13F15D5EDA33}" srcOrd="0" destOrd="0" presId="urn:microsoft.com/office/officeart/2005/8/layout/radial5"/>
    <dgm:cxn modelId="{389D2A3F-EC41-481C-8CCB-898136A6EC82}" srcId="{2AD00647-CD3A-4E15-BB78-6EDFF5F3B8FF}" destId="{E033F806-B630-41BF-9CDC-7E8413D0B83D}" srcOrd="0" destOrd="0" parTransId="{51D23CD7-5DB4-4B84-B598-7BB87CEDAF83}" sibTransId="{0EE8F4DF-C0CC-433F-AAEF-F4FB58540FD6}"/>
    <dgm:cxn modelId="{E0418640-E4D8-4429-940E-421F1DF7EE2C}" type="presOf" srcId="{6D037C62-E765-4BA3-9525-C3E6523AB5C0}" destId="{64FDC481-D23E-4726-9C49-FDC1EBC514B2}" srcOrd="1" destOrd="0" presId="urn:microsoft.com/office/officeart/2005/8/layout/radial5"/>
    <dgm:cxn modelId="{A53AFD40-9BBB-407A-A533-2F7DB37CE7F7}" type="presOf" srcId="{2AFE4242-FFFA-42C2-937F-CC0BA5498C06}" destId="{E6642BC7-2EAD-4486-9CBD-F2B630EE8691}" srcOrd="0" destOrd="0" presId="urn:microsoft.com/office/officeart/2005/8/layout/radial5"/>
    <dgm:cxn modelId="{8E80655B-CA56-49B4-8076-D52E577485DB}" type="presOf" srcId="{B7EB3F63-601B-4006-8EE2-43520EAE91EA}" destId="{BEF33BDE-1577-4C87-BFE1-7600C9318FC0}" srcOrd="0" destOrd="0" presId="urn:microsoft.com/office/officeart/2005/8/layout/radial5"/>
    <dgm:cxn modelId="{2D5BE160-EFAE-4F7F-BD89-DA1A83DC2D18}" type="presOf" srcId="{B8A1EC0E-29B1-4D65-8628-82D7BAEF04F5}" destId="{9107D0D8-AA51-42E6-8859-42E877E6F6FD}" srcOrd="0" destOrd="0" presId="urn:microsoft.com/office/officeart/2005/8/layout/radial5"/>
    <dgm:cxn modelId="{96C43143-5B89-4670-8B46-6F07A6DC7FE1}" type="presOf" srcId="{2AD00647-CD3A-4E15-BB78-6EDFF5F3B8FF}" destId="{4F97B5A2-4C3D-4512-8487-43D6BC034109}" srcOrd="0" destOrd="0" presId="urn:microsoft.com/office/officeart/2005/8/layout/radial5"/>
    <dgm:cxn modelId="{EAACD444-4427-4D1F-909F-56804EF4C955}" type="presOf" srcId="{3E2C087E-C4E8-49D4-BF5F-526135207BB7}" destId="{2D2EB467-1E4B-4C8C-86F5-BC919076E058}" srcOrd="0" destOrd="0" presId="urn:microsoft.com/office/officeart/2005/8/layout/radial5"/>
    <dgm:cxn modelId="{75453345-C1B3-4C91-B2F2-6BDFF2B4835F}" srcId="{A88DB27D-64C5-4132-BB45-F65FE0E9EE80}" destId="{2AD00647-CD3A-4E15-BB78-6EDFF5F3B8FF}" srcOrd="0" destOrd="0" parTransId="{4E3A8FA0-3E30-4477-BD86-29252C587C1F}" sibTransId="{92F40881-BFB4-4B2F-923F-1D6440D13F7D}"/>
    <dgm:cxn modelId="{4CA15865-D8E5-426B-A1FB-3FAEC23803E2}" srcId="{2AD00647-CD3A-4E15-BB78-6EDFF5F3B8FF}" destId="{2AFE4242-FFFA-42C2-937F-CC0BA5498C06}" srcOrd="2" destOrd="0" parTransId="{84E28EDE-3EC0-4957-8E87-6C7E9C5041CC}" sibTransId="{19466708-977F-431D-BA12-12DD9EDF7F9D}"/>
    <dgm:cxn modelId="{D5A00A46-F8A4-4B40-81AD-3C092B96E25C}" type="presOf" srcId="{7CCB17F7-4AB4-4B36-ABA4-B31A6671B564}" destId="{D6A61C1D-A80F-4ACA-8B59-CB6B41CFB8CC}" srcOrd="0" destOrd="0" presId="urn:microsoft.com/office/officeart/2005/8/layout/radial5"/>
    <dgm:cxn modelId="{4188F968-4ACB-4089-AE5E-B0B95EC4D466}" type="presOf" srcId="{14B085D6-23B6-4060-97B6-18D5BF09CE62}" destId="{2C08DB6E-A85E-497E-8BB4-283C7A6E5C5F}" srcOrd="0" destOrd="0" presId="urn:microsoft.com/office/officeart/2005/8/layout/radial5"/>
    <dgm:cxn modelId="{7A1D6D73-57E6-4C8A-A968-836EFB65E3E1}" type="presOf" srcId="{F30F2CE3-CF69-494F-910D-8050A500AE61}" destId="{F34D84E0-7900-4156-AC1B-ADD9BE2F3995}" srcOrd="1" destOrd="0" presId="urn:microsoft.com/office/officeart/2005/8/layout/radial5"/>
    <dgm:cxn modelId="{A7E2ED76-CC62-45ED-817B-81FEDA863B64}" type="presOf" srcId="{3A238268-0019-4C13-B087-9F9CF96BEB0F}" destId="{D5B3D06C-12C2-4A7D-B6C1-EB0027DDC6DE}" srcOrd="0" destOrd="0" presId="urn:microsoft.com/office/officeart/2005/8/layout/radial5"/>
    <dgm:cxn modelId="{5AF2F983-B562-436F-A384-B8E2736A6E33}" type="presOf" srcId="{39BFBA72-5FEF-4716-A170-B8898FB2CD1D}" destId="{128625AF-CF77-4388-A860-D737A76BF221}" srcOrd="1" destOrd="0" presId="urn:microsoft.com/office/officeart/2005/8/layout/radial5"/>
    <dgm:cxn modelId="{222D2D84-E94E-4C2A-8C27-FB247F2226B7}" srcId="{2AD00647-CD3A-4E15-BB78-6EDFF5F3B8FF}" destId="{21CB8338-7C86-4438-ABE4-5BC732D5C110}" srcOrd="7" destOrd="0" parTransId="{CB154848-3AF0-4EC7-9ABA-93118003B166}" sibTransId="{A9CCE797-C49E-466E-8ABD-B974D122A97C}"/>
    <dgm:cxn modelId="{F3E88F87-78EF-4FFE-9B71-6DDE850AAC43}" type="presOf" srcId="{84E28EDE-3EC0-4957-8E87-6C7E9C5041CC}" destId="{D460A311-23B7-4463-81D1-DCF202483624}" srcOrd="0" destOrd="0" presId="urn:microsoft.com/office/officeart/2005/8/layout/radial5"/>
    <dgm:cxn modelId="{61339890-2789-4A74-82D2-F5AA228C1C59}" type="presOf" srcId="{51D23CD7-5DB4-4B84-B598-7BB87CEDAF83}" destId="{A965A112-4538-4849-87ED-547CA855D5A9}" srcOrd="1" destOrd="0" presId="urn:microsoft.com/office/officeart/2005/8/layout/radial5"/>
    <dgm:cxn modelId="{558C3C91-93CA-4379-89CF-D956DE32D0D9}" type="presOf" srcId="{DF02DDB7-B0A6-4519-98D7-9E82F7D4BCB6}" destId="{B51A9002-10C6-4D37-9762-AAAC9F0985E4}" srcOrd="0" destOrd="0" presId="urn:microsoft.com/office/officeart/2005/8/layout/radial5"/>
    <dgm:cxn modelId="{3140D693-2C03-4A9F-B449-069BE400F521}" type="presOf" srcId="{2A8CC885-1D98-4BFA-8149-CAF73E1C45B1}" destId="{0F5C6174-DC01-4BE9-8C6D-12E0973EDB8E}" srcOrd="0" destOrd="0" presId="urn:microsoft.com/office/officeart/2005/8/layout/radial5"/>
    <dgm:cxn modelId="{A0A24494-E941-4341-943C-3E717DBA80A0}" srcId="{2AD00647-CD3A-4E15-BB78-6EDFF5F3B8FF}" destId="{9396EB0F-9E35-4FFD-B2A2-FCFB6885B1CA}" srcOrd="1" destOrd="0" parTransId="{28E6E02A-1349-4950-A9B9-E3E2F3D93D80}" sibTransId="{720D3526-F77A-48FC-973C-4317BD11D58E}"/>
    <dgm:cxn modelId="{33B73298-E5C0-4B47-9A61-A0621CA37135}" type="presOf" srcId="{51D23CD7-5DB4-4B84-B598-7BB87CEDAF83}" destId="{83E0A5C1-7884-4576-BD46-D7D2A067BD8B}" srcOrd="0" destOrd="0" presId="urn:microsoft.com/office/officeart/2005/8/layout/radial5"/>
    <dgm:cxn modelId="{EC272C9E-7234-4F5C-BBEC-D467C57E7241}" srcId="{2AD00647-CD3A-4E15-BB78-6EDFF5F3B8FF}" destId="{3A238268-0019-4C13-B087-9F9CF96BEB0F}" srcOrd="5" destOrd="0" parTransId="{2A8CC885-1D98-4BFA-8149-CAF73E1C45B1}" sibTransId="{D9C06FDC-C537-44D9-B164-708A0EC2623F}"/>
    <dgm:cxn modelId="{B8ECBAA0-C278-4EAC-8667-70960549640F}" srcId="{2AD00647-CD3A-4E15-BB78-6EDFF5F3B8FF}" destId="{14B085D6-23B6-4060-97B6-18D5BF09CE62}" srcOrd="6" destOrd="0" parTransId="{D0992D3F-8A15-477E-8766-5750B9CC0044}" sibTransId="{BA135D40-2ADB-4BB6-A5CC-DC55B0B919AC}"/>
    <dgm:cxn modelId="{E2033EA6-4BFC-46D8-AAAC-B43B6860E321}" type="presOf" srcId="{CB154848-3AF0-4EC7-9ABA-93118003B166}" destId="{F027AFA6-AA1D-413C-A59D-C37900C67874}" srcOrd="0" destOrd="0" presId="urn:microsoft.com/office/officeart/2005/8/layout/radial5"/>
    <dgm:cxn modelId="{9C4629AF-3353-400B-835A-B7BE53F71550}" type="presOf" srcId="{84E28EDE-3EC0-4957-8E87-6C7E9C5041CC}" destId="{B8ED8967-8F2C-4D37-8BF2-D6B4834027C2}" srcOrd="1" destOrd="0" presId="urn:microsoft.com/office/officeart/2005/8/layout/radial5"/>
    <dgm:cxn modelId="{3ED5A4BB-900C-4B41-9DD2-0A283264404B}" type="presOf" srcId="{E033F806-B630-41BF-9CDC-7E8413D0B83D}" destId="{5EA4F25B-3E27-4844-B862-9C72F6F02291}" srcOrd="0" destOrd="0" presId="urn:microsoft.com/office/officeart/2005/8/layout/radial5"/>
    <dgm:cxn modelId="{D74FBABB-F714-41DA-AB9E-DD8160F1C1DE}" type="presOf" srcId="{6E21EE11-86F6-48A3-87CB-4DBD5150FBEC}" destId="{9E9AD2B6-834C-4A9C-9623-35A6028371F4}" srcOrd="0" destOrd="0" presId="urn:microsoft.com/office/officeart/2005/8/layout/radial5"/>
    <dgm:cxn modelId="{01F53EBD-BD4D-457E-94AD-FE07E18AB92A}" srcId="{2AD00647-CD3A-4E15-BB78-6EDFF5F3B8FF}" destId="{B8A1EC0E-29B1-4D65-8628-82D7BAEF04F5}" srcOrd="10" destOrd="0" parTransId="{F30F2CE3-CF69-494F-910D-8050A500AE61}" sibTransId="{B9023774-75F0-4BA4-A59A-FD4F38A65F6D}"/>
    <dgm:cxn modelId="{8E1D6ED1-1EB3-430B-B903-2883D05312D3}" type="presOf" srcId="{F30F2CE3-CF69-494F-910D-8050A500AE61}" destId="{D91DA9DC-F7EF-4EF2-9739-B2E853D3D6FD}" srcOrd="0" destOrd="0" presId="urn:microsoft.com/office/officeart/2005/8/layout/radial5"/>
    <dgm:cxn modelId="{E8D4BFEB-5E6F-47C3-8318-50B6B6B2EF8E}" type="presOf" srcId="{7CCB17F7-4AB4-4B36-ABA4-B31A6671B564}" destId="{6206AE2A-4824-4A17-BF0E-47B59D5620D5}" srcOrd="1" destOrd="0" presId="urn:microsoft.com/office/officeart/2005/8/layout/radial5"/>
    <dgm:cxn modelId="{0E99ADED-13AC-4C9B-A904-513BF985746E}" type="presOf" srcId="{28E6E02A-1349-4950-A9B9-E3E2F3D93D80}" destId="{B33BE238-C16A-41A9-BC67-EEFAE84714FE}" srcOrd="1" destOrd="0" presId="urn:microsoft.com/office/officeart/2005/8/layout/radial5"/>
    <dgm:cxn modelId="{144FA1EE-E7DC-42BE-8A88-A2D5AE8481FC}" type="presOf" srcId="{D0992D3F-8A15-477E-8766-5750B9CC0044}" destId="{C12573CE-7549-424D-924B-14186C96605B}" srcOrd="0" destOrd="0" presId="urn:microsoft.com/office/officeart/2005/8/layout/radial5"/>
    <dgm:cxn modelId="{66C40DF1-44F8-4B25-B889-135E6F9A9814}" srcId="{2AD00647-CD3A-4E15-BB78-6EDFF5F3B8FF}" destId="{3E2C087E-C4E8-49D4-BF5F-526135207BB7}" srcOrd="3" destOrd="0" parTransId="{7CCB17F7-4AB4-4B36-ABA4-B31A6671B564}" sibTransId="{8402FC41-9A2D-4898-9945-EEDBDD0B1A31}"/>
    <dgm:cxn modelId="{1ABD24F2-4D9B-4F58-8956-7CB5EE76F89E}" type="presOf" srcId="{21CB8338-7C86-4438-ABE4-5BC732D5C110}" destId="{AF4EA5DA-0408-416F-9D04-8F5BC60A3E52}" srcOrd="0" destOrd="0" presId="urn:microsoft.com/office/officeart/2005/8/layout/radial5"/>
    <dgm:cxn modelId="{4BDC5EF8-DA9F-4D34-8CA1-AB46CADF3D35}" type="presOf" srcId="{6E21EE11-86F6-48A3-87CB-4DBD5150FBEC}" destId="{D4543C00-26CF-4087-AEDB-4805700171C0}" srcOrd="1" destOrd="0" presId="urn:microsoft.com/office/officeart/2005/8/layout/radial5"/>
    <dgm:cxn modelId="{3CBA25F9-C17E-4243-B948-1BEC1E39CE62}" srcId="{2AD00647-CD3A-4E15-BB78-6EDFF5F3B8FF}" destId="{B7EB3F63-601B-4006-8EE2-43520EAE91EA}" srcOrd="4" destOrd="0" parTransId="{39BFBA72-5FEF-4716-A170-B8898FB2CD1D}" sibTransId="{EE7E4965-F61D-4578-9674-1FF44B266F50}"/>
    <dgm:cxn modelId="{86F90DFE-8E00-4B4A-9949-FBB953C34066}" type="presOf" srcId="{6D037C62-E765-4BA3-9525-C3E6523AB5C0}" destId="{24E7F98E-411D-4D14-A5F3-B6CA2D05B36A}" srcOrd="0" destOrd="0" presId="urn:microsoft.com/office/officeart/2005/8/layout/radial5"/>
    <dgm:cxn modelId="{060DAA6F-B601-48C9-9BD7-7FF3D5B0DE69}" type="presParOf" srcId="{1CB4375E-392F-4865-BED7-13F15D5EDA33}" destId="{4F97B5A2-4C3D-4512-8487-43D6BC034109}" srcOrd="0" destOrd="0" presId="urn:microsoft.com/office/officeart/2005/8/layout/radial5"/>
    <dgm:cxn modelId="{A8D076C8-B245-46D8-9731-0CADEA56BD40}" type="presParOf" srcId="{1CB4375E-392F-4865-BED7-13F15D5EDA33}" destId="{83E0A5C1-7884-4576-BD46-D7D2A067BD8B}" srcOrd="1" destOrd="0" presId="urn:microsoft.com/office/officeart/2005/8/layout/radial5"/>
    <dgm:cxn modelId="{047735D4-B9DC-402C-BF1B-374AE96CBC18}" type="presParOf" srcId="{83E0A5C1-7884-4576-BD46-D7D2A067BD8B}" destId="{A965A112-4538-4849-87ED-547CA855D5A9}" srcOrd="0" destOrd="0" presId="urn:microsoft.com/office/officeart/2005/8/layout/radial5"/>
    <dgm:cxn modelId="{145AC4DB-9439-4001-BDD0-4A3BF274644A}" type="presParOf" srcId="{1CB4375E-392F-4865-BED7-13F15D5EDA33}" destId="{5EA4F25B-3E27-4844-B862-9C72F6F02291}" srcOrd="2" destOrd="0" presId="urn:microsoft.com/office/officeart/2005/8/layout/radial5"/>
    <dgm:cxn modelId="{2CECE410-A9D0-4692-9601-F4196A6A08D4}" type="presParOf" srcId="{1CB4375E-392F-4865-BED7-13F15D5EDA33}" destId="{0486EAF6-B2EE-47E3-AA6E-6A19B3E6D096}" srcOrd="3" destOrd="0" presId="urn:microsoft.com/office/officeart/2005/8/layout/radial5"/>
    <dgm:cxn modelId="{1DB40ABC-7D17-49BB-B7C7-8F471BB215AB}" type="presParOf" srcId="{0486EAF6-B2EE-47E3-AA6E-6A19B3E6D096}" destId="{B33BE238-C16A-41A9-BC67-EEFAE84714FE}" srcOrd="0" destOrd="0" presId="urn:microsoft.com/office/officeart/2005/8/layout/radial5"/>
    <dgm:cxn modelId="{E7611521-3FF2-4C68-93A4-8E424556E35A}" type="presParOf" srcId="{1CB4375E-392F-4865-BED7-13F15D5EDA33}" destId="{9E76F3F0-E831-4B97-90AC-FD9CE83E05C9}" srcOrd="4" destOrd="0" presId="urn:microsoft.com/office/officeart/2005/8/layout/radial5"/>
    <dgm:cxn modelId="{F0FE37FA-F032-4B1D-996C-DCF5458D9304}" type="presParOf" srcId="{1CB4375E-392F-4865-BED7-13F15D5EDA33}" destId="{D460A311-23B7-4463-81D1-DCF202483624}" srcOrd="5" destOrd="0" presId="urn:microsoft.com/office/officeart/2005/8/layout/radial5"/>
    <dgm:cxn modelId="{C512EDDF-B334-4BAD-812D-F176174F32F3}" type="presParOf" srcId="{D460A311-23B7-4463-81D1-DCF202483624}" destId="{B8ED8967-8F2C-4D37-8BF2-D6B4834027C2}" srcOrd="0" destOrd="0" presId="urn:microsoft.com/office/officeart/2005/8/layout/radial5"/>
    <dgm:cxn modelId="{E9DCDCA5-8840-4B92-9160-772099AD47F9}" type="presParOf" srcId="{1CB4375E-392F-4865-BED7-13F15D5EDA33}" destId="{E6642BC7-2EAD-4486-9CBD-F2B630EE8691}" srcOrd="6" destOrd="0" presId="urn:microsoft.com/office/officeart/2005/8/layout/radial5"/>
    <dgm:cxn modelId="{C297B838-0E50-49A1-9484-E826DADDE596}" type="presParOf" srcId="{1CB4375E-392F-4865-BED7-13F15D5EDA33}" destId="{D6A61C1D-A80F-4ACA-8B59-CB6B41CFB8CC}" srcOrd="7" destOrd="0" presId="urn:microsoft.com/office/officeart/2005/8/layout/radial5"/>
    <dgm:cxn modelId="{E88AFD4B-E85A-4B0D-AD2C-29EB9DB002FF}" type="presParOf" srcId="{D6A61C1D-A80F-4ACA-8B59-CB6B41CFB8CC}" destId="{6206AE2A-4824-4A17-BF0E-47B59D5620D5}" srcOrd="0" destOrd="0" presId="urn:microsoft.com/office/officeart/2005/8/layout/radial5"/>
    <dgm:cxn modelId="{93A6C7C5-C285-452F-96FE-87978355C6A6}" type="presParOf" srcId="{1CB4375E-392F-4865-BED7-13F15D5EDA33}" destId="{2D2EB467-1E4B-4C8C-86F5-BC919076E058}" srcOrd="8" destOrd="0" presId="urn:microsoft.com/office/officeart/2005/8/layout/radial5"/>
    <dgm:cxn modelId="{19A4D2D8-8F36-4D0D-8A44-856289398B43}" type="presParOf" srcId="{1CB4375E-392F-4865-BED7-13F15D5EDA33}" destId="{39F24345-9E5C-4103-8D0E-C4B663A8366C}" srcOrd="9" destOrd="0" presId="urn:microsoft.com/office/officeart/2005/8/layout/radial5"/>
    <dgm:cxn modelId="{DFC2532F-B984-4F47-956F-A390A28A6065}" type="presParOf" srcId="{39F24345-9E5C-4103-8D0E-C4B663A8366C}" destId="{128625AF-CF77-4388-A860-D737A76BF221}" srcOrd="0" destOrd="0" presId="urn:microsoft.com/office/officeart/2005/8/layout/radial5"/>
    <dgm:cxn modelId="{72BB1E18-ACE2-4FCE-97F1-381842F8630E}" type="presParOf" srcId="{1CB4375E-392F-4865-BED7-13F15D5EDA33}" destId="{BEF33BDE-1577-4C87-BFE1-7600C9318FC0}" srcOrd="10" destOrd="0" presId="urn:microsoft.com/office/officeart/2005/8/layout/radial5"/>
    <dgm:cxn modelId="{3004CAEB-70C3-4796-A4AE-90C9F6583C31}" type="presParOf" srcId="{1CB4375E-392F-4865-BED7-13F15D5EDA33}" destId="{0F5C6174-DC01-4BE9-8C6D-12E0973EDB8E}" srcOrd="11" destOrd="0" presId="urn:microsoft.com/office/officeart/2005/8/layout/radial5"/>
    <dgm:cxn modelId="{34F65DDF-34E5-4579-A20A-33ACFC9B1E74}" type="presParOf" srcId="{0F5C6174-DC01-4BE9-8C6D-12E0973EDB8E}" destId="{61AF3108-B47F-49C7-A35B-8FCACBC00234}" srcOrd="0" destOrd="0" presId="urn:microsoft.com/office/officeart/2005/8/layout/radial5"/>
    <dgm:cxn modelId="{D3A01201-153D-442E-B142-5D85FAC62405}" type="presParOf" srcId="{1CB4375E-392F-4865-BED7-13F15D5EDA33}" destId="{D5B3D06C-12C2-4A7D-B6C1-EB0027DDC6DE}" srcOrd="12" destOrd="0" presId="urn:microsoft.com/office/officeart/2005/8/layout/radial5"/>
    <dgm:cxn modelId="{08085B8D-19F5-4F85-A950-522E1F926983}" type="presParOf" srcId="{1CB4375E-392F-4865-BED7-13F15D5EDA33}" destId="{C12573CE-7549-424D-924B-14186C96605B}" srcOrd="13" destOrd="0" presId="urn:microsoft.com/office/officeart/2005/8/layout/radial5"/>
    <dgm:cxn modelId="{C64C079F-5655-4E83-B893-7F39A944F285}" type="presParOf" srcId="{C12573CE-7549-424D-924B-14186C96605B}" destId="{00E98147-A6D2-4521-9BE4-08F1D7C38A35}" srcOrd="0" destOrd="0" presId="urn:microsoft.com/office/officeart/2005/8/layout/radial5"/>
    <dgm:cxn modelId="{45DFB7D0-2C0F-445B-B0B5-D11A33DC3BA9}" type="presParOf" srcId="{1CB4375E-392F-4865-BED7-13F15D5EDA33}" destId="{2C08DB6E-A85E-497E-8BB4-283C7A6E5C5F}" srcOrd="14" destOrd="0" presId="urn:microsoft.com/office/officeart/2005/8/layout/radial5"/>
    <dgm:cxn modelId="{8A5EA532-AF08-4518-BF79-BCF9B3E9E157}" type="presParOf" srcId="{1CB4375E-392F-4865-BED7-13F15D5EDA33}" destId="{F027AFA6-AA1D-413C-A59D-C37900C67874}" srcOrd="15" destOrd="0" presId="urn:microsoft.com/office/officeart/2005/8/layout/radial5"/>
    <dgm:cxn modelId="{39EBE091-1E72-4BD4-AF45-8519CE58A5AF}" type="presParOf" srcId="{F027AFA6-AA1D-413C-A59D-C37900C67874}" destId="{B281FEBC-2191-4316-BF40-AE7A5FB23E9D}" srcOrd="0" destOrd="0" presId="urn:microsoft.com/office/officeart/2005/8/layout/radial5"/>
    <dgm:cxn modelId="{C7C6B85F-8CA5-48E0-B6D6-FB931FCAEE62}" type="presParOf" srcId="{1CB4375E-392F-4865-BED7-13F15D5EDA33}" destId="{AF4EA5DA-0408-416F-9D04-8F5BC60A3E52}" srcOrd="16" destOrd="0" presId="urn:microsoft.com/office/officeart/2005/8/layout/radial5"/>
    <dgm:cxn modelId="{CF901C8F-E581-407F-A5E2-F854B44CA221}" type="presParOf" srcId="{1CB4375E-392F-4865-BED7-13F15D5EDA33}" destId="{9E9AD2B6-834C-4A9C-9623-35A6028371F4}" srcOrd="17" destOrd="0" presId="urn:microsoft.com/office/officeart/2005/8/layout/radial5"/>
    <dgm:cxn modelId="{EFAA30A8-9B6C-40D6-BCF5-C18E91FD0A76}" type="presParOf" srcId="{9E9AD2B6-834C-4A9C-9623-35A6028371F4}" destId="{D4543C00-26CF-4087-AEDB-4805700171C0}" srcOrd="0" destOrd="0" presId="urn:microsoft.com/office/officeart/2005/8/layout/radial5"/>
    <dgm:cxn modelId="{5814E183-22AB-43FF-BF59-A151B268B2C2}" type="presParOf" srcId="{1CB4375E-392F-4865-BED7-13F15D5EDA33}" destId="{B51A9002-10C6-4D37-9762-AAAC9F0985E4}" srcOrd="18" destOrd="0" presId="urn:microsoft.com/office/officeart/2005/8/layout/radial5"/>
    <dgm:cxn modelId="{700D0FBD-56A6-4D7F-BBEF-0BA608DD7554}" type="presParOf" srcId="{1CB4375E-392F-4865-BED7-13F15D5EDA33}" destId="{24E7F98E-411D-4D14-A5F3-B6CA2D05B36A}" srcOrd="19" destOrd="0" presId="urn:microsoft.com/office/officeart/2005/8/layout/radial5"/>
    <dgm:cxn modelId="{978C18CA-72D4-4F3E-AE03-2465E1E7E4F3}" type="presParOf" srcId="{24E7F98E-411D-4D14-A5F3-B6CA2D05B36A}" destId="{64FDC481-D23E-4726-9C49-FDC1EBC514B2}" srcOrd="0" destOrd="0" presId="urn:microsoft.com/office/officeart/2005/8/layout/radial5"/>
    <dgm:cxn modelId="{CC65F006-56B8-4BE6-8D29-6D79B7B2322E}" type="presParOf" srcId="{1CB4375E-392F-4865-BED7-13F15D5EDA33}" destId="{6A9E4733-8087-4451-9301-8A6BFA1737B4}" srcOrd="20" destOrd="0" presId="urn:microsoft.com/office/officeart/2005/8/layout/radial5"/>
    <dgm:cxn modelId="{272D2FC2-47D4-4AE4-BD65-40C1360D8B38}" type="presParOf" srcId="{1CB4375E-392F-4865-BED7-13F15D5EDA33}" destId="{D91DA9DC-F7EF-4EF2-9739-B2E853D3D6FD}" srcOrd="21" destOrd="0" presId="urn:microsoft.com/office/officeart/2005/8/layout/radial5"/>
    <dgm:cxn modelId="{B9579BCB-8CBE-4C05-B8CE-BF45F9DE6014}" type="presParOf" srcId="{D91DA9DC-F7EF-4EF2-9739-B2E853D3D6FD}" destId="{F34D84E0-7900-4156-AC1B-ADD9BE2F3995}" srcOrd="0" destOrd="0" presId="urn:microsoft.com/office/officeart/2005/8/layout/radial5"/>
    <dgm:cxn modelId="{C0D8A10C-A574-4866-822B-D880D1B4C690}" type="presParOf" srcId="{1CB4375E-392F-4865-BED7-13F15D5EDA33}" destId="{9107D0D8-AA51-42E6-8859-42E877E6F6FD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7B5A2-4C3D-4512-8487-43D6BC034109}">
      <dsp:nvSpPr>
        <dsp:cNvPr id="0" name=""/>
        <dsp:cNvSpPr/>
      </dsp:nvSpPr>
      <dsp:spPr>
        <a:xfrm>
          <a:off x="5067800" y="2421245"/>
          <a:ext cx="1688445" cy="165749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5067" y="2663979"/>
        <a:ext cx="1193911" cy="1172024"/>
      </dsp:txXfrm>
    </dsp:sp>
    <dsp:sp modelId="{83E0A5C1-7884-4576-BD46-D7D2A067BD8B}">
      <dsp:nvSpPr>
        <dsp:cNvPr id="0" name=""/>
        <dsp:cNvSpPr/>
      </dsp:nvSpPr>
      <dsp:spPr>
        <a:xfrm rot="16006663">
          <a:off x="5516082" y="1538848"/>
          <a:ext cx="633535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612672" y="1752086"/>
        <a:ext cx="450636" cy="365798"/>
      </dsp:txXfrm>
    </dsp:sp>
    <dsp:sp modelId="{5EA4F25B-3E27-4844-B862-9C72F6F02291}">
      <dsp:nvSpPr>
        <dsp:cNvPr id="0" name=""/>
        <dsp:cNvSpPr/>
      </dsp:nvSpPr>
      <dsp:spPr>
        <a:xfrm>
          <a:off x="5135373" y="-25150"/>
          <a:ext cx="1255192" cy="12551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সেক্টর ১ চট্টগ্রাম,পার্বত্যচট্টগ্রাম,ফেনী নদী পর্যন্ত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9192" y="158669"/>
        <a:ext cx="887554" cy="887554"/>
      </dsp:txXfrm>
    </dsp:sp>
    <dsp:sp modelId="{0486EAF6-B2EE-47E3-AA6E-6A19B3E6D096}">
      <dsp:nvSpPr>
        <dsp:cNvPr id="0" name=""/>
        <dsp:cNvSpPr/>
      </dsp:nvSpPr>
      <dsp:spPr>
        <a:xfrm rot="17918333">
          <a:off x="6267325" y="1644841"/>
          <a:ext cx="709600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"/>
                <a:satOff val="-1023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"/>
                <a:satOff val="-1023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"/>
                <a:satOff val="-1023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14944" y="1847035"/>
        <a:ext cx="526701" cy="365798"/>
      </dsp:txXfrm>
    </dsp:sp>
    <dsp:sp modelId="{9E76F3F0-E831-4B97-90AC-FD9CE83E05C9}">
      <dsp:nvSpPr>
        <dsp:cNvPr id="0" name=""/>
        <dsp:cNvSpPr/>
      </dsp:nvSpPr>
      <dsp:spPr>
        <a:xfrm>
          <a:off x="6510851" y="20370"/>
          <a:ext cx="1568400" cy="1394117"/>
        </a:xfrm>
        <a:prstGeom prst="ellipse">
          <a:avLst/>
        </a:prstGeom>
        <a:gradFill rotWithShape="0">
          <a:gsLst>
            <a:gs pos="0">
              <a:schemeClr val="accent5">
                <a:hueOff val="-735334"/>
                <a:satOff val="-1023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"/>
                <a:satOff val="-1023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"/>
                <a:satOff val="-1023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সেক্টর ২ নোয়াখালী,কুমিল্লা,আখাউড়া,ভৈরব,ঢাকা,ফরিদপুর জেলার অংশ বিশেষ 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40538" y="224534"/>
        <a:ext cx="1109026" cy="985789"/>
      </dsp:txXfrm>
    </dsp:sp>
    <dsp:sp modelId="{D460A311-23B7-4463-81D1-DCF202483624}">
      <dsp:nvSpPr>
        <dsp:cNvPr id="0" name=""/>
        <dsp:cNvSpPr/>
      </dsp:nvSpPr>
      <dsp:spPr>
        <a:xfrm rot="19974130">
          <a:off x="6877547" y="2274764"/>
          <a:ext cx="689329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87585" y="2438353"/>
        <a:ext cx="506430" cy="365798"/>
      </dsp:txXfrm>
    </dsp:sp>
    <dsp:sp modelId="{E6642BC7-2EAD-4486-9CBD-F2B630EE8691}">
      <dsp:nvSpPr>
        <dsp:cNvPr id="0" name=""/>
        <dsp:cNvSpPr/>
      </dsp:nvSpPr>
      <dsp:spPr>
        <a:xfrm>
          <a:off x="7687830" y="1029885"/>
          <a:ext cx="1896985" cy="1652285"/>
        </a:xfrm>
        <a:prstGeom prst="ellipse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সেক্টর 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আখাউড়া,ভৈরব রেললাইন থেকে কুমিল্লা জেলা,হবিগঞ্জ,কিশোরগঞ্জ,ঢাকা জেলার অংশবিশেষ </a:t>
          </a:r>
          <a:endParaRPr lang="en-US" sz="1600" kern="1200" dirty="0"/>
        </a:p>
      </dsp:txBody>
      <dsp:txXfrm>
        <a:off x="7965637" y="1271857"/>
        <a:ext cx="1341371" cy="1168341"/>
      </dsp:txXfrm>
    </dsp:sp>
    <dsp:sp modelId="{D6A61C1D-A80F-4ACA-8B59-CB6B41CFB8CC}">
      <dsp:nvSpPr>
        <dsp:cNvPr id="0" name=""/>
        <dsp:cNvSpPr/>
      </dsp:nvSpPr>
      <dsp:spPr>
        <a:xfrm rot="290885">
          <a:off x="7123502" y="3086056"/>
          <a:ext cx="899396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06003"/>
                <a:satOff val="-3068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06003"/>
                <a:satOff val="-3068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06003"/>
                <a:satOff val="-3068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123829" y="3200260"/>
        <a:ext cx="716497" cy="365798"/>
      </dsp:txXfrm>
    </dsp:sp>
    <dsp:sp modelId="{2D2EB467-1E4B-4C8C-86F5-BC919076E058}">
      <dsp:nvSpPr>
        <dsp:cNvPr id="0" name=""/>
        <dsp:cNvSpPr/>
      </dsp:nvSpPr>
      <dsp:spPr>
        <a:xfrm>
          <a:off x="8441058" y="2648403"/>
          <a:ext cx="1736044" cy="1779436"/>
        </a:xfrm>
        <a:prstGeom prst="ellipse">
          <a:avLst/>
        </a:prstGeom>
        <a:gradFill rotWithShape="0">
          <a:gsLst>
            <a:gs pos="0">
              <a:schemeClr val="accent5">
                <a:hueOff val="-2206003"/>
                <a:satOff val="-3068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06003"/>
                <a:satOff val="-3068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06003"/>
                <a:satOff val="-3068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সেক্টর ৪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সিলেট জেলার পূর্বাঞ্চল,খোয়াই,সায়েস্তাগঞ্জ রেললাইন থেকে পূর্ব উত্তর  ডাউকি সড়ক </a:t>
          </a:r>
          <a:endParaRPr lang="en-US" sz="1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95296" y="2908995"/>
        <a:ext cx="1227568" cy="1258252"/>
      </dsp:txXfrm>
    </dsp:sp>
    <dsp:sp modelId="{39F24345-9E5C-4103-8D0E-C4B663A8366C}">
      <dsp:nvSpPr>
        <dsp:cNvPr id="0" name=""/>
        <dsp:cNvSpPr/>
      </dsp:nvSpPr>
      <dsp:spPr>
        <a:xfrm rot="2316435">
          <a:off x="6748343" y="3949663"/>
          <a:ext cx="843347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768330" y="4014533"/>
        <a:ext cx="660448" cy="365798"/>
      </dsp:txXfrm>
    </dsp:sp>
    <dsp:sp modelId="{BEF33BDE-1577-4C87-BFE1-7600C9318FC0}">
      <dsp:nvSpPr>
        <dsp:cNvPr id="0" name=""/>
        <dsp:cNvSpPr/>
      </dsp:nvSpPr>
      <dsp:spPr>
        <a:xfrm>
          <a:off x="7579230" y="4393833"/>
          <a:ext cx="2058654" cy="2018663"/>
        </a:xfrm>
        <a:prstGeom prst="ellipse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সেক্টর ৫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সিলেট জেলার পশ্চিম এলাকা এবংসিলেট ডাঊকি সড়ক থেকে সুনামগঞ্জ ও ময়মনসিং সিমান্ত এলাকা  </a:t>
          </a:r>
          <a:endParaRPr lang="en-US" sz="1400" kern="1200" dirty="0"/>
        </a:p>
      </dsp:txBody>
      <dsp:txXfrm>
        <a:off x="7880713" y="4689459"/>
        <a:ext cx="1455688" cy="1427411"/>
      </dsp:txXfrm>
    </dsp:sp>
    <dsp:sp modelId="{0F5C6174-DC01-4BE9-8C6D-12E0973EDB8E}">
      <dsp:nvSpPr>
        <dsp:cNvPr id="0" name=""/>
        <dsp:cNvSpPr/>
      </dsp:nvSpPr>
      <dsp:spPr>
        <a:xfrm rot="4546902">
          <a:off x="5998003" y="4129050"/>
          <a:ext cx="427984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46433" y="4188752"/>
        <a:ext cx="299589" cy="365798"/>
      </dsp:txXfrm>
    </dsp:sp>
    <dsp:sp modelId="{D5B3D06C-12C2-4A7D-B6C1-EB0027DDC6DE}">
      <dsp:nvSpPr>
        <dsp:cNvPr id="0" name=""/>
        <dsp:cNvSpPr/>
      </dsp:nvSpPr>
      <dsp:spPr>
        <a:xfrm>
          <a:off x="5512191" y="4814382"/>
          <a:ext cx="2057913" cy="1837099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সেক্টর ৬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</a:t>
          </a: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হ্ম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পুত্র</a:t>
          </a: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নদের তীরবর্তী এলাকা ব্যাতীত সমগ্র রংপুর জেলা ও ঠাকুরগাঁও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13565" y="5083419"/>
        <a:ext cx="1455165" cy="1299025"/>
      </dsp:txXfrm>
    </dsp:sp>
    <dsp:sp modelId="{C12573CE-7549-424D-924B-14186C96605B}">
      <dsp:nvSpPr>
        <dsp:cNvPr id="0" name=""/>
        <dsp:cNvSpPr/>
      </dsp:nvSpPr>
      <dsp:spPr>
        <a:xfrm rot="7280307">
          <a:off x="4936570" y="4090809"/>
          <a:ext cx="555668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63270" y="4141552"/>
        <a:ext cx="388968" cy="365798"/>
      </dsp:txXfrm>
    </dsp:sp>
    <dsp:sp modelId="{2C08DB6E-A85E-497E-8BB4-283C7A6E5C5F}">
      <dsp:nvSpPr>
        <dsp:cNvPr id="0" name=""/>
        <dsp:cNvSpPr/>
      </dsp:nvSpPr>
      <dsp:spPr>
        <a:xfrm>
          <a:off x="3213937" y="4695169"/>
          <a:ext cx="2267593" cy="2247485"/>
        </a:xfrm>
        <a:prstGeom prst="ellipse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সেক্টর 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সমগ্র রাজশাহী,ঠাকুরগাঁও ছাড়া দিনাজপুরের অবশিষ্ঠ অংশ এবং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</a:t>
          </a: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হ্ম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পুত্র</a:t>
          </a: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নদের তীরবর্তী এলাকা ব্যাতীত সমগ্র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পাবনা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বগুড়া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6018" y="5024306"/>
        <a:ext cx="1603431" cy="1589211"/>
      </dsp:txXfrm>
    </dsp:sp>
    <dsp:sp modelId="{F027AFA6-AA1D-413C-A59D-C37900C67874}">
      <dsp:nvSpPr>
        <dsp:cNvPr id="0" name=""/>
        <dsp:cNvSpPr/>
      </dsp:nvSpPr>
      <dsp:spPr>
        <a:xfrm rot="9335807">
          <a:off x="3668569" y="3711682"/>
          <a:ext cx="1107830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147341"/>
                <a:satOff val="-716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47341"/>
                <a:satOff val="-716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47341"/>
                <a:satOff val="-716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843298" y="3795832"/>
        <a:ext cx="924931" cy="365798"/>
      </dsp:txXfrm>
    </dsp:sp>
    <dsp:sp modelId="{AF4EA5DA-0408-416F-9D04-8F5BC60A3E52}">
      <dsp:nvSpPr>
        <dsp:cNvPr id="0" name=""/>
        <dsp:cNvSpPr/>
      </dsp:nvSpPr>
      <dsp:spPr>
        <a:xfrm>
          <a:off x="1423499" y="3862159"/>
          <a:ext cx="1896721" cy="1987923"/>
        </a:xfrm>
        <a:prstGeom prst="ellipse">
          <a:avLst/>
        </a:prstGeom>
        <a:gradFill rotWithShape="0">
          <a:gsLst>
            <a:gs pos="0">
              <a:schemeClr val="accent5">
                <a:hueOff val="-5147341"/>
                <a:satOff val="-716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47341"/>
                <a:satOff val="-716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47341"/>
                <a:satOff val="-716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৮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সমগ্র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কুষ্টিয়া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যশোর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অংশবিশেষ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দৌলতপুর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সড়ক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খুলনা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এলাকা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701267" y="4153284"/>
        <a:ext cx="1341185" cy="1405673"/>
      </dsp:txXfrm>
    </dsp:sp>
    <dsp:sp modelId="{9E9AD2B6-834C-4A9C-9623-35A6028371F4}">
      <dsp:nvSpPr>
        <dsp:cNvPr id="0" name=""/>
        <dsp:cNvSpPr/>
      </dsp:nvSpPr>
      <dsp:spPr>
        <a:xfrm rot="11082667">
          <a:off x="3402799" y="2787048"/>
          <a:ext cx="1181272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585389" y="2916492"/>
        <a:ext cx="998373" cy="365798"/>
      </dsp:txXfrm>
    </dsp:sp>
    <dsp:sp modelId="{B51A9002-10C6-4D37-9762-AAAC9F0985E4}">
      <dsp:nvSpPr>
        <dsp:cNvPr id="0" name=""/>
        <dsp:cNvSpPr/>
      </dsp:nvSpPr>
      <dsp:spPr>
        <a:xfrm>
          <a:off x="1325337" y="2160253"/>
          <a:ext cx="1526640" cy="1549309"/>
        </a:xfrm>
        <a:prstGeom prst="ellipse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৯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দৌলতপুর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সড়ক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খুলনা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সমগ্র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দক্ষণাঞ্চল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বরিশাল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পটুয়াখালী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8908" y="2387144"/>
        <a:ext cx="1079498" cy="1095527"/>
      </dsp:txXfrm>
    </dsp:sp>
    <dsp:sp modelId="{24E7F98E-411D-4D14-A5F3-B6CA2D05B36A}">
      <dsp:nvSpPr>
        <dsp:cNvPr id="0" name=""/>
        <dsp:cNvSpPr/>
      </dsp:nvSpPr>
      <dsp:spPr>
        <a:xfrm rot="12501181">
          <a:off x="3382620" y="1950118"/>
          <a:ext cx="1371001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18010"/>
                <a:satOff val="-9205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18010"/>
                <a:satOff val="-9205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18010"/>
                <a:satOff val="-9205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554549" y="2115481"/>
        <a:ext cx="1188102" cy="365798"/>
      </dsp:txXfrm>
    </dsp:sp>
    <dsp:sp modelId="{6A9E4733-8087-4451-9301-8A6BFA1737B4}">
      <dsp:nvSpPr>
        <dsp:cNvPr id="0" name=""/>
        <dsp:cNvSpPr/>
      </dsp:nvSpPr>
      <dsp:spPr>
        <a:xfrm>
          <a:off x="1493483" y="508288"/>
          <a:ext cx="1488708" cy="1517942"/>
        </a:xfrm>
        <a:prstGeom prst="ellipse">
          <a:avLst/>
        </a:prstGeom>
        <a:gradFill rotWithShape="0">
          <a:gsLst>
            <a:gs pos="0">
              <a:schemeClr val="accent5">
                <a:hueOff val="-6618010"/>
                <a:satOff val="-9205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18010"/>
                <a:satOff val="-9205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18010"/>
                <a:satOff val="-9205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১০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অভ্যন্তরীন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নৌপথ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উপকূলীয়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চট্টগ্রাম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চালনা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711499" y="730585"/>
        <a:ext cx="1052676" cy="1073348"/>
      </dsp:txXfrm>
    </dsp:sp>
    <dsp:sp modelId="{D91DA9DC-F7EF-4EF2-9739-B2E853D3D6FD}">
      <dsp:nvSpPr>
        <dsp:cNvPr id="0" name=""/>
        <dsp:cNvSpPr/>
      </dsp:nvSpPr>
      <dsp:spPr>
        <a:xfrm rot="13896236">
          <a:off x="4493033" y="1686455"/>
          <a:ext cx="842989" cy="609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641281" y="1880060"/>
        <a:ext cx="660090" cy="365798"/>
      </dsp:txXfrm>
    </dsp:sp>
    <dsp:sp modelId="{9107D0D8-AA51-42E6-8859-42E877E6F6FD}">
      <dsp:nvSpPr>
        <dsp:cNvPr id="0" name=""/>
        <dsp:cNvSpPr/>
      </dsp:nvSpPr>
      <dsp:spPr>
        <a:xfrm>
          <a:off x="3193589" y="0"/>
          <a:ext cx="1488708" cy="1517942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সেক্টর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১১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কিশোরগঞ্জ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ব্যতীত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সমগ্র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ময়মনসিংহ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1605" y="222297"/>
        <a:ext cx="1052676" cy="107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3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48E7-EBFD-4052-BA52-AD45CEDD0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7545" y="4556816"/>
            <a:ext cx="59436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02" y="2495334"/>
            <a:ext cx="5497285" cy="41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372" y="324210"/>
            <a:ext cx="7954686" cy="532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 বাহিনীকে তিনটি ব্রিগেড ফোর্সে ভাগ করা হয়েছিলঃ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5177" y="1144915"/>
            <a:ext cx="2938548" cy="1423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5177" y="2992019"/>
            <a:ext cx="2938548" cy="1423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5175" y="4976281"/>
            <a:ext cx="2938548" cy="1423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05897" y="1007755"/>
            <a:ext cx="2938548" cy="1423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05897" y="2992018"/>
            <a:ext cx="2938548" cy="1423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05897" y="4976279"/>
            <a:ext cx="2938548" cy="1423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820" y="1606882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খালেদ মোশারফ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819" y="3455898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কে,এম,শফিউল্লাহ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19" y="5457373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জিয়াউর রহমান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6160" y="1939833"/>
            <a:ext cx="175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“কে” ফোর্স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9959" y="5919038"/>
            <a:ext cx="175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“জেড” ফোর্স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6160" y="3965630"/>
            <a:ext cx="175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“এস” ফোর্স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7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7 L 0.47409 -0.01875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463 L 0.47617 0.00162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46979 -0.0048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50079" y="227610"/>
            <a:ext cx="3214750" cy="68678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2541" y="1206828"/>
            <a:ext cx="10743802" cy="6328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মুক্তিবাহিনীঃ-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দেশের মুক্তির জন্য ১৯৭১ সালে সাধারণ মানুষ ও সামরিক বাহিনীর সমন্বয়ে গঠিত দল যারা মুক্তি যুদ্ধে অংশগ্রহন করে ছিল   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2540" y="4134589"/>
            <a:ext cx="5518659" cy="5353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অংশগ্রহনকারী </a:t>
            </a:r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 সশস্ত্র 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540" y="2132115"/>
            <a:ext cx="11146573" cy="6437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মুক্তিবাহিনীতে অংশগ্রহনকারীরা হচ্ছেঃ- কৃষক,জেলে,মাঝি,শিক্ষক,ছাত্র,সাধারন নারী-পুরুষ ও আনসার,পুলিশ,ই.পি.আর, সেনাবাহিনী,নৌবাহিনী, বিমানবাহিনী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2541" y="4951019"/>
            <a:ext cx="7630488" cy="5353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 সশস্ত্র বাহিনীঃ- 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সেনাবাহিনী,নৌবাহিনী,বিমানবাহিনী,আনসার,পুলিশ, ই.পি.আর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4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74512" y="0"/>
            <a:ext cx="5644444" cy="6858000"/>
            <a:chOff x="6566117" y="4394"/>
            <a:chExt cx="5644444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117" y="4394"/>
              <a:ext cx="5644444" cy="6858000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7579360" y="759845"/>
              <a:ext cx="570088" cy="541867"/>
            </a:xfrm>
            <a:prstGeom prst="ellipse">
              <a:avLst/>
            </a:prstGeom>
            <a:solidFill>
              <a:srgbClr val="C6E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755550" y="2145108"/>
              <a:ext cx="349955" cy="3725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437833" y="5046833"/>
              <a:ext cx="441739" cy="44982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313224" y="4577513"/>
              <a:ext cx="441739" cy="449829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070889" y="3632223"/>
              <a:ext cx="441739" cy="449829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218105" y="1942550"/>
              <a:ext cx="441739" cy="449829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438974" y="2517641"/>
              <a:ext cx="589929" cy="578591"/>
            </a:xfrm>
            <a:prstGeom prst="ellipse">
              <a:avLst/>
            </a:prstGeom>
            <a:solidFill>
              <a:srgbClr val="FFE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349741" y="4798483"/>
              <a:ext cx="589929" cy="578591"/>
            </a:xfrm>
            <a:prstGeom prst="ellipse">
              <a:avLst/>
            </a:prstGeom>
            <a:solidFill>
              <a:srgbClr val="FFE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438974" y="3558548"/>
              <a:ext cx="570088" cy="541867"/>
            </a:xfrm>
            <a:prstGeom prst="ellipse">
              <a:avLst/>
            </a:prstGeom>
            <a:solidFill>
              <a:srgbClr val="C6E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022925" y="2167465"/>
              <a:ext cx="349955" cy="3725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879572" y="1740310"/>
              <a:ext cx="565176" cy="314397"/>
            </a:xfrm>
            <a:prstGeom prst="ellipse">
              <a:avLst/>
            </a:prstGeom>
            <a:solidFill>
              <a:srgbClr val="C6E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08039" y="2869565"/>
            <a:ext cx="1275790" cy="4741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৭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63449" y="4145108"/>
            <a:ext cx="1254489" cy="4741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৯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45777" y="4841726"/>
            <a:ext cx="1303108" cy="435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৫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63533" y="4838486"/>
            <a:ext cx="1301241" cy="474133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১০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5777" y="4196948"/>
            <a:ext cx="1303108" cy="4621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৪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62548" y="3451211"/>
            <a:ext cx="1303108" cy="5047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৩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645777" y="2117021"/>
            <a:ext cx="1303110" cy="474133"/>
          </a:xfrm>
          <a:prstGeom prst="roundRect">
            <a:avLst/>
          </a:prstGeom>
          <a:solidFill>
            <a:srgbClr val="FF99CC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১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29563" y="5649807"/>
            <a:ext cx="1290171" cy="474133"/>
          </a:xfrm>
          <a:prstGeom prst="roundRect">
            <a:avLst/>
          </a:prstGeom>
          <a:solidFill>
            <a:srgbClr val="FF99CC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১১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62547" y="2814838"/>
            <a:ext cx="1303109" cy="5159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3855" y="2140714"/>
            <a:ext cx="1240992" cy="4741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৬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975307" y="4025538"/>
            <a:ext cx="1104546" cy="1480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7" name="Oval 36"/>
          <p:cNvSpPr/>
          <p:nvPr/>
        </p:nvSpPr>
        <p:spPr>
          <a:xfrm>
            <a:off x="9176094" y="3036275"/>
            <a:ext cx="1104546" cy="1480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1030846" y="1557456"/>
            <a:ext cx="474251" cy="6542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9190060" y="2054621"/>
            <a:ext cx="1104546" cy="1480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10646484" y="1714174"/>
            <a:ext cx="1104546" cy="1480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8596199" y="1516588"/>
            <a:ext cx="1544332" cy="11343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</a:p>
        </p:txBody>
      </p:sp>
      <p:sp>
        <p:nvSpPr>
          <p:cNvPr id="42" name="Oval 41"/>
          <p:cNvSpPr/>
          <p:nvPr/>
        </p:nvSpPr>
        <p:spPr>
          <a:xfrm>
            <a:off x="7514029" y="1758513"/>
            <a:ext cx="863337" cy="11343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3" name="Oval 42"/>
          <p:cNvSpPr/>
          <p:nvPr/>
        </p:nvSpPr>
        <p:spPr>
          <a:xfrm>
            <a:off x="7784316" y="3205810"/>
            <a:ext cx="863337" cy="11343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44" name="Oval 43"/>
          <p:cNvSpPr/>
          <p:nvPr/>
        </p:nvSpPr>
        <p:spPr>
          <a:xfrm>
            <a:off x="7391804" y="465567"/>
            <a:ext cx="863337" cy="11343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9871288" y="4939318"/>
            <a:ext cx="1245905" cy="11343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8533397" y="4286229"/>
            <a:ext cx="863337" cy="11343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80719" y="3489600"/>
            <a:ext cx="1303110" cy="474133"/>
          </a:xfrm>
          <a:prstGeom prst="roundRect">
            <a:avLst/>
          </a:prstGeom>
          <a:solidFill>
            <a:srgbClr val="FF99CC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 ৮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919" y="49562"/>
            <a:ext cx="6236290" cy="46166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যুদ্ধ পরিচালনার জন্য সারাদেশকে ১১টি সেক্টরে ভাগ করা হয়েছিল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2895" y="730281"/>
            <a:ext cx="46419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ম্যাপে ১১ টি সেক্টরগুলো দেখি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7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10" grpId="0" build="allAtOnce" animBg="1"/>
      <p:bldP spid="13" grpId="0" build="allAtOnce" animBg="1"/>
      <p:bldP spid="14" grpId="0" build="allAtOnce" animBg="1"/>
      <p:bldP spid="15" grpId="0" build="allAtOnce" animBg="1"/>
      <p:bldP spid="29" grpId="0" build="allAtOnce" animBg="1"/>
      <p:bldP spid="30" grpId="0" build="allAtOnce" animBg="1"/>
      <p:bldP spid="32" grpId="0" build="allAtOnce" animBg="1"/>
      <p:bldP spid="33" grpId="0" build="allAtOnce" animBg="1"/>
      <p:bldP spid="27" grpId="0"/>
      <p:bldP spid="27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 build="allAtOnce" animBg="1"/>
      <p:bldP spid="49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2798347"/>
              </p:ext>
            </p:extLst>
          </p:nvPr>
        </p:nvGraphicFramePr>
        <p:xfrm>
          <a:off x="-166257" y="-1"/>
          <a:ext cx="12282057" cy="694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207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97B5A2-4C3D-4512-8487-43D6BC03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F97B5A2-4C3D-4512-8487-43D6BC034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E0A5C1-7884-4576-BD46-D7D2A067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3E0A5C1-7884-4576-BD46-D7D2A067B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A4F25B-3E27-4844-B862-9C72F6F02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5EA4F25B-3E27-4844-B862-9C72F6F02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86EAF6-B2EE-47E3-AA6E-6A19B3E6D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486EAF6-B2EE-47E3-AA6E-6A19B3E6D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76F3F0-E831-4B97-90AC-FD9CE83E0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E76F3F0-E831-4B97-90AC-FD9CE83E0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60A311-23B7-4463-81D1-DCF20248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D460A311-23B7-4463-81D1-DCF202483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642BC7-2EAD-4486-9CBD-F2B630EE8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6642BC7-2EAD-4486-9CBD-F2B630EE8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A61C1D-A80F-4ACA-8B59-CB6B41CFB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6A61C1D-A80F-4ACA-8B59-CB6B41CFB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2EB467-1E4B-4C8C-86F5-BC919076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2D2EB467-1E4B-4C8C-86F5-BC919076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F24345-9E5C-4103-8D0E-C4B663A83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39F24345-9E5C-4103-8D0E-C4B663A83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33BDE-1577-4C87-BFE1-7600C9318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BEF33BDE-1577-4C87-BFE1-7600C9318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5C6174-DC01-4BE9-8C6D-12E0973ED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0F5C6174-DC01-4BE9-8C6D-12E0973ED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3D06C-12C2-4A7D-B6C1-EB0027DDC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D5B3D06C-12C2-4A7D-B6C1-EB0027DDC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2573CE-7549-424D-924B-14186C966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C12573CE-7549-424D-924B-14186C966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08DB6E-A85E-497E-8BB4-283C7A6E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2C08DB6E-A85E-497E-8BB4-283C7A6E5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27AFA6-AA1D-413C-A59D-C37900C6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F027AFA6-AA1D-413C-A59D-C37900C67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4EA5DA-0408-416F-9D04-8F5BC60A3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AF4EA5DA-0408-416F-9D04-8F5BC60A3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9AD2B6-834C-4A9C-9623-35A60283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9E9AD2B6-834C-4A9C-9623-35A602837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1A9002-10C6-4D37-9762-AAAC9F098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B51A9002-10C6-4D37-9762-AAAC9F098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E7F98E-411D-4D14-A5F3-B6CA2D05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24E7F98E-411D-4D14-A5F3-B6CA2D05B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9E4733-8087-4451-9301-8A6BFA173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graphicEl>
                                              <a:dgm id="{6A9E4733-8087-4451-9301-8A6BFA173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1DA9DC-F7EF-4EF2-9739-B2E853D3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graphicEl>
                                              <a:dgm id="{D91DA9DC-F7EF-4EF2-9739-B2E853D3D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07D0D8-AA51-42E6-8859-42E877E6F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graphicEl>
                                              <a:dgm id="{9107D0D8-AA51-42E6-8859-42E877E6F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136" y="208053"/>
            <a:ext cx="551137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পাঠ্যপুস্তকের সাথে সমন্বয়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351" r="7215" b="3221"/>
          <a:stretch/>
        </p:blipFill>
        <p:spPr>
          <a:xfrm>
            <a:off x="3831368" y="2083607"/>
            <a:ext cx="3262489" cy="4457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1368" y="1268941"/>
            <a:ext cx="32624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সবাই ৪ নম্বর পৃষ্ঠা খোল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1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6134" y="219344"/>
            <a:ext cx="2819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089319" y="1528823"/>
            <a:ext cx="763056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জন মিলে মুক্তিবাহিনী নিয়ে আলোচনা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9319" y="2386947"/>
            <a:ext cx="763056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টি ব্রিগেড ফোর্স সম্পর্কে লিখ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6"/>
          <a:stretch/>
        </p:blipFill>
        <p:spPr>
          <a:xfrm>
            <a:off x="3542620" y="3363686"/>
            <a:ext cx="3881437" cy="22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793" y="222906"/>
            <a:ext cx="188180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989" y="1901694"/>
            <a:ext cx="896814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দলঃ ১১টি সেক্টর এর সম্পর্কে বিস্তারিত লিখ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990" y="1062300"/>
            <a:ext cx="896814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দলঃ ৩ ব্রিগেড ফোর্সের নেতৃত্বে কারা ছিলেন লিখ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4989" y="2741088"/>
            <a:ext cx="896814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৩য় দলঃ মুক্তিবাহিনী ও মুক্তিফৌজ সম্পর্কে বিস্তারিত লিখ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44" y="3463619"/>
            <a:ext cx="4887963" cy="27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641" y="195235"/>
            <a:ext cx="2438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8934" y="1348201"/>
            <a:ext cx="883315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 কেন ১১ টি সেক্টরে ভাগ করা হয়ে ছিল ?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934" y="2364201"/>
            <a:ext cx="883315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 তোমার এলাকাটি কোন সেক্টরের অধিনে ছিল?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934" y="3301178"/>
            <a:ext cx="883315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৩.মুক্তিবাহিনী ও মুক্তিফৌজ বলতে কি বুঝ ?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41" y="3864082"/>
            <a:ext cx="2798714" cy="27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4227" y="166490"/>
            <a:ext cx="358493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2400" y="1237877"/>
            <a:ext cx="1145770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 ১০ কে কীভাবে ব্যাবহার করা হত? বাড়ি থেকে লিখে নিয়ে আসবে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7" y="1945763"/>
            <a:ext cx="5676937" cy="47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264" y="5183109"/>
            <a:ext cx="3513364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64" y="461962"/>
            <a:ext cx="3513364" cy="44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71046" y="359688"/>
            <a:ext cx="2112137" cy="6525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03487" y="1160056"/>
            <a:ext cx="4021429" cy="514277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2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মোঃজসীম উদ্দিন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কালাছড়া পশ্চিম সরকারি প্রাঃ বিঃ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বিজয়নগর,ব্রাহ্মণবাড়িয়া</a:t>
            </a:r>
            <a:endParaRPr lang="as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০১৭৫০১২২২২২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9961" y="1959934"/>
            <a:ext cx="2052083" cy="212651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0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60982" y="791683"/>
            <a:ext cx="3934178" cy="51383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br>
              <a:rPr lang="en-US" sz="36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মুক্তিযুদ্ধে সামরিক বাহিনী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24" y="1365944"/>
            <a:ext cx="2556515" cy="33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1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7153" y="232003"/>
            <a:ext cx="2683839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577" y="4189930"/>
            <a:ext cx="1043445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১৪.৩.১ মুক্তিযুদ্ধে চেতনায় দেশপ্রেম ও জাতীয়তা বোধে উদ্ধুদ্ধ হয়ে দেশ গড়ার কাজে অংশ নেবে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77" y="1924704"/>
            <a:ext cx="1043445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১৪.১.৩ পাকিস্তানি সেনাবাহিনীর বিরুদ্ধে মুক্তিযোদ্ধাদের প্রতিরোধ সংগ্রাম ও গেরিলা আক্রমনের কথা বর্ননা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577" y="3217295"/>
            <a:ext cx="95091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১৪.২.১ মুক্তিযুদ্ধে সাধারন মানুষের অংশ গ্রহন ও ত্যাগের কথা বর্ননা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7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3867" y="388089"/>
            <a:ext cx="4641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0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6" y="312408"/>
            <a:ext cx="10650069" cy="584775"/>
          </a:xfrm>
          <a:prstGeom prst="rect">
            <a:avLst/>
          </a:prstGeom>
          <a:solidFill>
            <a:srgbClr val="FFCCFF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বঙ্গবন্ধু শেখ মুজিবুর রহমানের স্বাধীনতার ঘোষণার মধ্য দিয়ে মহান মুক্তিযুদ্ধ শুরু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8411" y="1201783"/>
            <a:ext cx="3265714" cy="45328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8411" y="5862095"/>
            <a:ext cx="3265714" cy="707886"/>
          </a:xfrm>
          <a:prstGeom prst="rect">
            <a:avLst/>
          </a:prstGeom>
          <a:solidFill>
            <a:srgbClr val="00B0F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শেখ মুজিবুর রহমান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8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675" y="363398"/>
            <a:ext cx="9260972" cy="532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 ১১ই জুলাই </a:t>
            </a:r>
            <a:r>
              <a:rPr lang="bn-IN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 একটি দল গঠন করা হয়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5794" y="325781"/>
            <a:ext cx="193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endParaRPr lang="en-US" sz="3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90503" y="1828800"/>
            <a:ext cx="6217920" cy="33963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90503" y="1828800"/>
            <a:ext cx="6217920" cy="33963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90503" y="1828799"/>
            <a:ext cx="6217920" cy="339634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6" y="340186"/>
            <a:ext cx="89648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মুক্তিবাহিনীর প্রধান ছিলেন জেনারেল মুহাম্মদ আতাউর গণি উসমানী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4150" y="1068484"/>
            <a:ext cx="3161212" cy="37229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3220" y="4934921"/>
            <a:ext cx="4031672" cy="461665"/>
          </a:xfrm>
          <a:prstGeom prst="rect">
            <a:avLst/>
          </a:prstGeom>
          <a:solidFill>
            <a:srgbClr val="00B0F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জেনারেল মুহাম্মদ আতাউর গণি উসমানী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6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491" y="258895"/>
            <a:ext cx="9279233" cy="532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 হাজার নিয়মিত যোদ্ধাদের নিয়ে গঠিত হয় </a:t>
            </a:r>
            <a:r>
              <a:rPr lang="bn-IN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মুক্তিফৌজ</a:t>
            </a:r>
            <a:endParaRPr lang="en-US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5354" y="1068533"/>
            <a:ext cx="184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মুক্তিফৌজ</a:t>
            </a:r>
            <a:endParaRPr lang="en-US" sz="4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8719" y="2053360"/>
            <a:ext cx="5849265" cy="360534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68718" y="2053359"/>
            <a:ext cx="5849265" cy="36053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8718" y="2053359"/>
            <a:ext cx="5849265" cy="36053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5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556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Pti1</dc:creator>
  <cp:lastModifiedBy>jasim uddin</cp:lastModifiedBy>
  <cp:revision>172</cp:revision>
  <dcterms:created xsi:type="dcterms:W3CDTF">2017-03-12T08:55:59Z</dcterms:created>
  <dcterms:modified xsi:type="dcterms:W3CDTF">2020-02-20T03:36:30Z</dcterms:modified>
</cp:coreProperties>
</file>