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1" r:id="rId3"/>
  </p:sldMasterIdLst>
  <p:notesMasterIdLst>
    <p:notesMasterId r:id="rId26"/>
  </p:notesMasterIdLst>
  <p:sldIdLst>
    <p:sldId id="322" r:id="rId4"/>
    <p:sldId id="443" r:id="rId5"/>
    <p:sldId id="463" r:id="rId6"/>
    <p:sldId id="275" r:id="rId7"/>
    <p:sldId id="279" r:id="rId8"/>
    <p:sldId id="264" r:id="rId9"/>
    <p:sldId id="276" r:id="rId10"/>
    <p:sldId id="265" r:id="rId11"/>
    <p:sldId id="277" r:id="rId12"/>
    <p:sldId id="283" r:id="rId13"/>
    <p:sldId id="261" r:id="rId14"/>
    <p:sldId id="278" r:id="rId15"/>
    <p:sldId id="260" r:id="rId16"/>
    <p:sldId id="272" r:id="rId17"/>
    <p:sldId id="282" r:id="rId18"/>
    <p:sldId id="266" r:id="rId19"/>
    <p:sldId id="318" r:id="rId20"/>
    <p:sldId id="319" r:id="rId21"/>
    <p:sldId id="320" r:id="rId22"/>
    <p:sldId id="321" r:id="rId23"/>
    <p:sldId id="267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FFFF"/>
    <a:srgbClr val="0093C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2C07-4AEA-415D-9312-AE0E37F42A56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46516-E21E-45A7-8C89-AD3EFB890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6516-E21E-45A7-8C89-AD3EFB890A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8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6744B-8EDA-494B-AFC5-FAF34FD8D3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A7A89C-D74B-47E5-AF8F-AEB48D12D99D}"/>
              </a:ext>
            </a:extLst>
          </p:cNvPr>
          <p:cNvSpPr/>
          <p:nvPr userDrawn="1"/>
        </p:nvSpPr>
        <p:spPr>
          <a:xfrm>
            <a:off x="0" y="0"/>
            <a:ext cx="12192000" cy="5441430"/>
          </a:xfrm>
          <a:custGeom>
            <a:avLst/>
            <a:gdLst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12192000 w 12192000"/>
              <a:gd name="connsiteY2" fmla="*/ 5441430 h 5441430"/>
              <a:gd name="connsiteX3" fmla="*/ 0 w 12192000"/>
              <a:gd name="connsiteY3" fmla="*/ 5441430 h 5441430"/>
              <a:gd name="connsiteX4" fmla="*/ 0 w 12192000"/>
              <a:gd name="connsiteY4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12192000 w 12192000"/>
              <a:gd name="connsiteY2" fmla="*/ 5441430 h 5441430"/>
              <a:gd name="connsiteX3" fmla="*/ 0 w 12192000"/>
              <a:gd name="connsiteY3" fmla="*/ 5441430 h 5441430"/>
              <a:gd name="connsiteX4" fmla="*/ 0 w 12192000"/>
              <a:gd name="connsiteY4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41430">
                <a:moveTo>
                  <a:pt x="0" y="0"/>
                </a:moveTo>
                <a:lnTo>
                  <a:pt x="12192000" y="0"/>
                </a:lnTo>
                <a:cubicBezTo>
                  <a:pt x="1712209" y="2623278"/>
                  <a:pt x="7286886" y="5366479"/>
                  <a:pt x="0" y="54414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A566C49-F8E5-4BB1-91E2-8871DC2E9A38}"/>
              </a:ext>
            </a:extLst>
          </p:cNvPr>
          <p:cNvSpPr/>
          <p:nvPr userDrawn="1"/>
        </p:nvSpPr>
        <p:spPr>
          <a:xfrm>
            <a:off x="0" y="73077"/>
            <a:ext cx="12192000" cy="4049218"/>
          </a:xfrm>
          <a:custGeom>
            <a:avLst/>
            <a:gdLst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12192000 w 12192000"/>
              <a:gd name="connsiteY2" fmla="*/ 5441430 h 5441430"/>
              <a:gd name="connsiteX3" fmla="*/ 0 w 12192000"/>
              <a:gd name="connsiteY3" fmla="*/ 5441430 h 5441430"/>
              <a:gd name="connsiteX4" fmla="*/ 0 w 12192000"/>
              <a:gd name="connsiteY4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12192000 w 12192000"/>
              <a:gd name="connsiteY2" fmla="*/ 5441430 h 5441430"/>
              <a:gd name="connsiteX3" fmla="*/ 0 w 12192000"/>
              <a:gd name="connsiteY3" fmla="*/ 5441430 h 5441430"/>
              <a:gd name="connsiteX4" fmla="*/ 0 w 12192000"/>
              <a:gd name="connsiteY4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41430">
                <a:moveTo>
                  <a:pt x="0" y="0"/>
                </a:moveTo>
                <a:lnTo>
                  <a:pt x="12192000" y="0"/>
                </a:lnTo>
                <a:cubicBezTo>
                  <a:pt x="1712209" y="2623278"/>
                  <a:pt x="6012722" y="4631961"/>
                  <a:pt x="0" y="54414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B8CEBD-0FB6-4667-8E33-C6D2A330584C}"/>
              </a:ext>
            </a:extLst>
          </p:cNvPr>
          <p:cNvSpPr/>
          <p:nvPr userDrawn="1"/>
        </p:nvSpPr>
        <p:spPr>
          <a:xfrm>
            <a:off x="0" y="0"/>
            <a:ext cx="12192000" cy="2353456"/>
          </a:xfrm>
          <a:custGeom>
            <a:avLst/>
            <a:gdLst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12192000 w 12192000"/>
              <a:gd name="connsiteY2" fmla="*/ 5441430 h 5441430"/>
              <a:gd name="connsiteX3" fmla="*/ 0 w 12192000"/>
              <a:gd name="connsiteY3" fmla="*/ 5441430 h 5441430"/>
              <a:gd name="connsiteX4" fmla="*/ 0 w 12192000"/>
              <a:gd name="connsiteY4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12192000 w 12192000"/>
              <a:gd name="connsiteY2" fmla="*/ 5441430 h 5441430"/>
              <a:gd name="connsiteX3" fmla="*/ 0 w 12192000"/>
              <a:gd name="connsiteY3" fmla="*/ 5441430 h 5441430"/>
              <a:gd name="connsiteX4" fmla="*/ 0 w 12192000"/>
              <a:gd name="connsiteY4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  <a:gd name="connsiteX0" fmla="*/ 0 w 12192000"/>
              <a:gd name="connsiteY0" fmla="*/ 0 h 5441430"/>
              <a:gd name="connsiteX1" fmla="*/ 12192000 w 12192000"/>
              <a:gd name="connsiteY1" fmla="*/ 0 h 5441430"/>
              <a:gd name="connsiteX2" fmla="*/ 0 w 12192000"/>
              <a:gd name="connsiteY2" fmla="*/ 5441430 h 5441430"/>
              <a:gd name="connsiteX3" fmla="*/ 0 w 12192000"/>
              <a:gd name="connsiteY3" fmla="*/ 0 h 5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41430">
                <a:moveTo>
                  <a:pt x="0" y="0"/>
                </a:moveTo>
                <a:lnTo>
                  <a:pt x="12192000" y="0"/>
                </a:lnTo>
                <a:cubicBezTo>
                  <a:pt x="1712209" y="2623278"/>
                  <a:pt x="6012722" y="4631961"/>
                  <a:pt x="0" y="544143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FA7E95-6F02-41BF-8CBE-014141D280CF}" type="datetime1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DDF9-C819-4E2A-8913-8D75D28E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B36EE-1EFC-4B7B-A53B-439C24A5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A52F2-F873-4C84-8862-47CE101C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45BF-5B89-4D04-9012-ED10EB20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9596A-06FA-4174-91D5-4CC59FE5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739F-6A24-4EAE-B3ED-095334D8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BF81-1CD6-4C8F-A61D-4CD2B8D7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0A36-E626-4160-BC05-00D9E51A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EBC6-5823-46D3-8B61-DE2629C1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B1DE-ED46-42C1-A6E1-748BC2DA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1B3-58AF-49AB-B2CE-D5D357C5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C6DE2-D7A9-47D5-AB4D-F25A66D4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8E70-332D-47BF-A0E6-DD9B0848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3F940-13B6-4F14-92E5-E6B73A33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92D5-8CC2-416B-859B-9A760A5E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479E-AF10-40C0-B024-2494894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A2BD-7645-4700-A8C1-2F909C5E7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75FCB-747F-4384-BBDA-944EEF5CB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13306-B1E7-459E-BF7E-4569B153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1E88D-D0AC-42C5-A749-F0113B45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5AD50-1263-491D-A93E-CA45CCC6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403C-5081-43CD-AF63-BDEBE655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A0A2-4724-4E2D-B496-17A63C58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32F2-E400-428D-8AFA-EFABC5BC4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A53F6-9FEC-47C6-A46D-B4BC4ABA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DD415-6D5D-4663-90AF-5397ED72C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9E7AD-DD12-4F73-9E83-27E2E7A7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07158-CA96-4186-AA2A-EE0CB474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474DC-AD34-4D81-8DBC-31D739D3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1137-DC37-485A-8399-7BF5AB2D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7EBD5-FD5C-4A24-BD73-05A20AD2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9C9D2-B652-439D-97AE-263C2A01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9BABB-A0AA-44F7-847A-48CB09E6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54F07-C8C5-47A4-AE3F-276482E8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492B5-D27E-45DF-8150-C08557DE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422D7-362E-4FDD-8D57-ECAFCDF7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3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4AFA-4185-4597-B43A-96BC0673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6E29-3218-4C53-9C73-57E863E0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6D51-B77A-4193-8B77-0325A36E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7F9A3-A0C7-4EE4-A126-0B98D06F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46F3D-C9F0-4D90-A4E6-15705C10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7E4FA-7A99-444C-83ED-179A8AEC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81EC-91CB-4D61-ADDD-ED33D62F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9EC19-B624-4401-8598-00063E80C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3E7B-501A-434A-B701-EEADB2C8F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337B-A264-4C9A-8A54-7B12E519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924EF-1189-4D54-B33F-033320B7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6B233-0878-4043-89B0-1B4F59D9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9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0F69-8E9F-4EEA-9458-2B8B24B9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0871A-A62A-4DAD-A298-10C3F118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4351F-6FD1-49A3-B3B7-E0CFE31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8292-711C-4D0C-A643-C96754D0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1EF9-13EF-456A-B4A4-D96BEDF3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53C63-F011-4219-8F66-B6358C750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4E81A-67E9-44DE-BE48-930AE8D69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DABED-EBB6-4C83-BB1E-072C4926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6E6FB-BA24-4081-9DF9-0F1C2EC8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5618-BF73-49C0-B38A-0CEEA44A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29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DDF9-C819-4E2A-8913-8D75D28E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B36EE-1EFC-4B7B-A53B-439C24A5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A52F2-F873-4C84-8862-47CE101C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45BF-5B89-4D04-9012-ED10EB20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9596A-06FA-4174-91D5-4CC59FE5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4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739F-6A24-4EAE-B3ED-095334D8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BF81-1CD6-4C8F-A61D-4CD2B8D7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0A36-E626-4160-BC05-00D9E51A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EBC6-5823-46D3-8B61-DE2629C1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B1DE-ED46-42C1-A6E1-748BC2DA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3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A1B3-58AF-49AB-B2CE-D5D357C5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C6DE2-D7A9-47D5-AB4D-F25A66D4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8E70-332D-47BF-A0E6-DD9B0848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3F940-13B6-4F14-92E5-E6B73A33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92D5-8CC2-416B-859B-9A760A5E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479E-AF10-40C0-B024-2494894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A2BD-7645-4700-A8C1-2F909C5E7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75FCB-747F-4384-BBDA-944EEF5CB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13306-B1E7-459E-BF7E-4569B153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1E88D-D0AC-42C5-A749-F0113B45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5AD50-1263-491D-A93E-CA45CCC6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95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403C-5081-43CD-AF63-BDEBE655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A0A2-4724-4E2D-B496-17A63C58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E32F2-E400-428D-8AFA-EFABC5BC4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A53F6-9FEC-47C6-A46D-B4BC4ABA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DD415-6D5D-4663-90AF-5397ED72C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9E7AD-DD12-4F73-9E83-27E2E7A7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07158-CA96-4186-AA2A-EE0CB474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474DC-AD34-4D81-8DBC-31D739D3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6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1137-DC37-485A-8399-7BF5AB2D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7EBD5-FD5C-4A24-BD73-05A20AD2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9C9D2-B652-439D-97AE-263C2A01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9BABB-A0AA-44F7-847A-48CB09E6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54F07-C8C5-47A4-AE3F-276482E8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492B5-D27E-45DF-8150-C08557DE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422D7-362E-4FDD-8D57-ECAFCDF7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1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4AFA-4185-4597-B43A-96BC0673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6E29-3218-4C53-9C73-57E863E0F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E6D51-B77A-4193-8B77-0325A36E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7F9A3-A0C7-4EE4-A126-0B98D06F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46F3D-C9F0-4D90-A4E6-15705C10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7E4FA-7A99-444C-83ED-179A8AEC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6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81EC-91CB-4D61-ADDD-ED33D62F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9EC19-B624-4401-8598-00063E80C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3E7B-501A-434A-B701-EEADB2C8F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337B-A264-4C9A-8A54-7B12E519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924EF-1189-4D54-B33F-033320B7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6B233-0878-4043-89B0-1B4F59D9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0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0F69-8E9F-4EEA-9458-2B8B24B9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0871A-A62A-4DAD-A298-10C3F118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4351F-6FD1-49A3-B3B7-E0CFE31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78292-711C-4D0C-A643-C96754D0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1EF9-13EF-456A-B4A4-D96BEDF3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53C63-F011-4219-8F66-B6358C750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4E81A-67E9-44DE-BE48-930AE8D69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DABED-EBB6-4C83-BB1E-072C4926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6E6FB-BA24-4081-9DF9-0F1C2EC8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5618-BF73-49C0-B38A-0CEEA44A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6">
                <a:lumMod val="20000"/>
                <a:lumOff val="80000"/>
              </a:schemeClr>
            </a:gs>
            <a:gs pos="98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8000">
              <a:schemeClr val="accent6">
                <a:lumMod val="20000"/>
                <a:lumOff val="80000"/>
              </a:schemeClr>
            </a:gs>
            <a:gs pos="98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FF855-5459-4B48-97D7-B848706E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CE2D5-166D-4200-9175-6624A388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E94E-87DC-469F-ABB1-DA27A9394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EDD9A-3895-4113-B8FB-DA26FE9B1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9613-6289-4D9C-BAF6-C966FAF44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2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8000">
              <a:schemeClr val="accent6">
                <a:lumMod val="20000"/>
                <a:lumOff val="80000"/>
              </a:schemeClr>
            </a:gs>
            <a:gs pos="98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FF855-5459-4B48-97D7-B848706E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CE2D5-166D-4200-9175-6624A388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E94E-87DC-469F-ABB1-DA27A9394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5B17-4353-4C00-9121-A7A33E9B4997}" type="datetimeFigureOut">
              <a:rPr lang="en-US" smtClean="0"/>
              <a:t>26-Feb-22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EDD9A-3895-4113-B8FB-DA26FE9B1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9613-6289-4D9C-BAF6-C966FAF44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6B60-262C-48FC-B2C3-DA25E799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hyperlink" Target="https://www.facebook.com/shofiuddintscm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www.teachers.gov.bd/user-profile" TargetMode="External"/><Relationship Id="rId2" Type="http://schemas.openxmlformats.org/officeDocument/2006/relationships/image" Target="../media/image4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youtube.com/channel/UCrBcGBV0XSrKQOur0Kv5Mz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hyperlink" Target="http://tscmeherpur.gov.bd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123.49.3.254/MembersArea/MembershipNoSearch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876300" y="1371600"/>
            <a:ext cx="10439400" cy="4386262"/>
          </a:xfrm>
          <a:prstGeom prst="snip2Same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n-BD" sz="32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n>
                <a:solidFill>
                  <a:sysClr val="windowText" lastClr="00000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191000" y="228600"/>
            <a:ext cx="3810000" cy="1414463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75000"/>
            </a:avLst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1CEBC-4B55-498B-AC4E-E72206BA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BD5-A5AC-40FF-8C74-4F5503DD8B3A}" type="datetime1">
              <a:rPr lang="en-US" smtClean="0"/>
              <a:t>26-Feb-22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E02F2-4990-4A66-9949-5363D42C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4419600"/>
            <a:ext cx="118872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E3B60-E27D-4F9C-B20C-E6A13991C3F4}"/>
              </a:ext>
            </a:extLst>
          </p:cNvPr>
          <p:cNvSpPr txBox="1"/>
          <p:nvPr/>
        </p:nvSpPr>
        <p:spPr>
          <a:xfrm>
            <a:off x="4626769" y="762000"/>
            <a:ext cx="293846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48E9F-B474-4133-B59C-0B4622E22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68" l="0" r="99177">
                        <a14:foregroundMark x1="6996" y1="84541" x2="90123" y2="79710"/>
                        <a14:foregroundMark x1="8230" y1="89372" x2="32510" y2="98068"/>
                        <a14:foregroundMark x1="34568" y1="89855" x2="97942" y2="92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1976734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539446"/>
            <a:ext cx="7239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46286" y="570052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(Mild Steel Pipe)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579913"/>
            <a:ext cx="7239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746286" y="5659101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স্টেইনলেস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(Stainless Steel Pipe)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0"/>
          <a:stretch/>
        </p:blipFill>
        <p:spPr>
          <a:xfrm>
            <a:off x="2746287" y="559234"/>
            <a:ext cx="7238999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6286" y="5669523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Galvanised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Iron Pipe)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518169"/>
            <a:ext cx="72390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746286" y="5642333"/>
            <a:ext cx="72390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(Cast Iron Pipe)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494378"/>
            <a:ext cx="7239001" cy="4889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746286" y="5693227"/>
            <a:ext cx="7239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(Wrought Iron Pipe)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474485"/>
            <a:ext cx="7239001" cy="487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746286" y="5655257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Coppor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5" y="458048"/>
            <a:ext cx="7239002" cy="4876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746286" y="5641748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(Brass Pipe)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5" y="369404"/>
            <a:ext cx="7239002" cy="49403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46286" y="5627673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এ্যালুমিনিয়াম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Aluminium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85" y="369834"/>
            <a:ext cx="7289802" cy="494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746286" y="5612230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(Lead Pipe)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2438401" y="359899"/>
            <a:ext cx="7684496" cy="6102626"/>
          </a:xfrm>
          <a:prstGeom prst="roundRect">
            <a:avLst>
              <a:gd name="adj" fmla="val 445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21" grpId="0" animBg="1"/>
      <p:bldP spid="21" grpId="1" animBg="1"/>
      <p:bldP spid="18" grpId="0" animBg="1"/>
      <p:bldP spid="18" grpId="1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পিভিসি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(PVC Pipe)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0778" y="11591925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পিতল</a:t>
            </a:r>
            <a:r>
              <a:rPr lang="en-US" sz="3600" dirty="0"/>
              <a:t> </a:t>
            </a:r>
            <a:r>
              <a:rPr lang="en-US" sz="3600" dirty="0" err="1"/>
              <a:t>পাইপ</a:t>
            </a:r>
            <a:r>
              <a:rPr lang="en-US" sz="3600" dirty="0"/>
              <a:t>( Brass Pipe)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373537"/>
            <a:ext cx="7239000" cy="502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6" y="417013"/>
            <a:ext cx="7238999" cy="502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(Plastic Pipe)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391907"/>
            <a:ext cx="7239000" cy="497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(Rubber Pipe)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457344"/>
            <a:ext cx="7239001" cy="502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(Polythene Pipe)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কংক্রিট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(Cement Concrete Pipe)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399887"/>
            <a:ext cx="7239001" cy="502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আরসিসি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(Reinforced Cement Concrete Pipe)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14" y="453050"/>
            <a:ext cx="7336023" cy="502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এ্যাসবেসটস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(Asbestos Pipe)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26" y="507637"/>
            <a:ext cx="7243199" cy="495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ক্যানভাস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(Canvas Pipe)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69" y="417053"/>
            <a:ext cx="7358313" cy="50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: Rounded Corners 22"/>
          <p:cNvSpPr/>
          <p:nvPr/>
        </p:nvSpPr>
        <p:spPr>
          <a:xfrm>
            <a:off x="2286000" y="257158"/>
            <a:ext cx="8472307" cy="6143498"/>
          </a:xfrm>
          <a:prstGeom prst="roundRect">
            <a:avLst>
              <a:gd name="adj" fmla="val 13964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অধাতব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Non-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Pipe)</a:t>
            </a:r>
          </a:p>
        </p:txBody>
      </p:sp>
    </p:spTree>
    <p:extLst>
      <p:ext uri="{BB962C8B-B14F-4D97-AF65-F5344CB8AC3E}">
        <p14:creationId xmlns:p14="http://schemas.microsoft.com/office/powerpoint/2010/main" val="15036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5357" y="168445"/>
            <a:ext cx="122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75" y="2336841"/>
            <a:ext cx="1868808" cy="2155236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93" y="2311210"/>
            <a:ext cx="1841172" cy="2206498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57" y="2317102"/>
            <a:ext cx="1874244" cy="2194715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06" y="2345065"/>
            <a:ext cx="1934947" cy="2138789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75" y="2317101"/>
            <a:ext cx="1868809" cy="2194716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76" y="2317103"/>
            <a:ext cx="1832206" cy="2194712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58" y="2337110"/>
            <a:ext cx="1874243" cy="2154698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75" y="2325058"/>
            <a:ext cx="1868809" cy="2178802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38" y="2317102"/>
            <a:ext cx="1823482" cy="2194714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92" y="2317103"/>
            <a:ext cx="1841174" cy="2194713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4" y="2317104"/>
            <a:ext cx="1777171" cy="2194710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76" y="2384981"/>
            <a:ext cx="1912606" cy="2058957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76" y="2328166"/>
            <a:ext cx="1912606" cy="2172586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724401" y="1981200"/>
            <a:ext cx="3090956" cy="2866518"/>
          </a:xfrm>
          <a:prstGeom prst="ellipse">
            <a:avLst/>
          </a:prstGeom>
          <a:solidFill>
            <a:srgbClr val="00B0F0"/>
          </a:solidFill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(Pipe Fittings)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32C16-2208-4BA9-AE01-0DDC773DE106}"/>
              </a:ext>
            </a:extLst>
          </p:cNvPr>
          <p:cNvSpPr txBox="1"/>
          <p:nvPr/>
        </p:nvSpPr>
        <p:spPr>
          <a:xfrm>
            <a:off x="2141246" y="1828800"/>
            <a:ext cx="2202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09831 -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29206 -0.3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208 L 0.39831 -0.1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695 L 0.40039 0.15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2181 0.32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00091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1289 0.323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2539 0.312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1979 -0.031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8294 -0.342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14544 -0.3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2437" y="187464"/>
            <a:ext cx="3667125" cy="954345"/>
          </a:xfrm>
          <a:prstGeom prst="roundRect">
            <a:avLst>
              <a:gd name="adj" fmla="val 446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পাইপ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211CA-AF31-4924-8ACB-C36E2900C43C}"/>
              </a:ext>
            </a:extLst>
          </p:cNvPr>
          <p:cNvSpPr/>
          <p:nvPr/>
        </p:nvSpPr>
        <p:spPr>
          <a:xfrm>
            <a:off x="852487" y="5608707"/>
            <a:ext cx="45719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হ্যক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B50C2-7E59-497C-91BE-34209711866D}"/>
              </a:ext>
            </a:extLst>
          </p:cNvPr>
          <p:cNvSpPr/>
          <p:nvPr/>
        </p:nvSpPr>
        <p:spPr>
          <a:xfrm>
            <a:off x="6482535" y="5477111"/>
            <a:ext cx="521815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03667-4405-4B56-82A9-5D2405EA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4" b="975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14094"/>
            <a:ext cx="5236143" cy="4360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7A18C3-C41B-437A-B1DE-8BA06482E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" b="97151" l="708" r="98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6" y="1406336"/>
            <a:ext cx="5163312" cy="42793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9410" y="187464"/>
            <a:ext cx="49331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থ্রেড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B50C2-7E59-497C-91BE-34209711866D}"/>
              </a:ext>
            </a:extLst>
          </p:cNvPr>
          <p:cNvSpPr/>
          <p:nvPr/>
        </p:nvSpPr>
        <p:spPr>
          <a:xfrm>
            <a:off x="3486920" y="5962650"/>
            <a:ext cx="521815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ডাইস্টক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How to Thread Black Iron Pipe[9]">
            <a:hlinkClick r:id="" action="ppaction://media"/>
            <a:extLst>
              <a:ext uri="{FF2B5EF4-FFF2-40B4-BE49-F238E27FC236}">
                <a16:creationId xmlns:a16="http://schemas.microsoft.com/office/drawing/2014/main" id="{2C397343-68E9-4370-9561-20541B56D4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0900" y="1193006"/>
            <a:ext cx="7950200" cy="4471988"/>
          </a:xfrm>
          <a:prstGeom prst="roundRect">
            <a:avLst>
              <a:gd name="adj" fmla="val 2451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46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675" y="644113"/>
            <a:ext cx="291465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419600"/>
            <a:ext cx="9601200" cy="102335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পাইপ ফিটিংসের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71FEF-33C2-46FB-880D-BE5644542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44" r="98953">
                        <a14:foregroundMark x1="43488" y1="62141" x2="52907" y2="73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771074"/>
            <a:ext cx="3638550" cy="264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R2">
            <a:extLst>
              <a:ext uri="{FF2B5EF4-FFF2-40B4-BE49-F238E27FC236}">
                <a16:creationId xmlns:a16="http://schemas.microsoft.com/office/drawing/2014/main" id="{C6C2539F-8B6A-435D-906F-9126272D631A}"/>
              </a:ext>
            </a:extLst>
          </p:cNvPr>
          <p:cNvSpPr/>
          <p:nvPr/>
        </p:nvSpPr>
        <p:spPr>
          <a:xfrm>
            <a:off x="6548434" y="2221203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R4">
            <a:extLst>
              <a:ext uri="{FF2B5EF4-FFF2-40B4-BE49-F238E27FC236}">
                <a16:creationId xmlns:a16="http://schemas.microsoft.com/office/drawing/2014/main" id="{6DF5002F-BF3C-4C18-8D29-FCF2228D4411}"/>
              </a:ext>
            </a:extLst>
          </p:cNvPr>
          <p:cNvSpPr/>
          <p:nvPr/>
        </p:nvSpPr>
        <p:spPr>
          <a:xfrm>
            <a:off x="6629399" y="4203358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R3">
            <a:extLst>
              <a:ext uri="{FF2B5EF4-FFF2-40B4-BE49-F238E27FC236}">
                <a16:creationId xmlns:a16="http://schemas.microsoft.com/office/drawing/2014/main" id="{1C0BBC19-330E-4EE5-81C9-BC6AD1798833}"/>
              </a:ext>
            </a:extLst>
          </p:cNvPr>
          <p:cNvSpPr/>
          <p:nvPr/>
        </p:nvSpPr>
        <p:spPr>
          <a:xfrm>
            <a:off x="1562100" y="41910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R1">
            <a:extLst>
              <a:ext uri="{FF2B5EF4-FFF2-40B4-BE49-F238E27FC236}">
                <a16:creationId xmlns:a16="http://schemas.microsoft.com/office/drawing/2014/main" id="{6E8DD57E-4350-4BF7-A7CC-00CC405348EC}"/>
              </a:ext>
            </a:extLst>
          </p:cNvPr>
          <p:cNvSpPr/>
          <p:nvPr/>
        </p:nvSpPr>
        <p:spPr>
          <a:xfrm>
            <a:off x="1562100" y="22860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4">
            <a:extLst>
              <a:ext uri="{FF2B5EF4-FFF2-40B4-BE49-F238E27FC236}">
                <a16:creationId xmlns:a16="http://schemas.microsoft.com/office/drawing/2014/main" id="{EEDD9917-85C1-4A42-ADBA-86EF6EB0F50E}"/>
              </a:ext>
            </a:extLst>
          </p:cNvPr>
          <p:cNvSpPr txBox="1"/>
          <p:nvPr/>
        </p:nvSpPr>
        <p:spPr>
          <a:xfrm>
            <a:off x="7619999" y="436656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3">
            <a:extLst>
              <a:ext uri="{FF2B5EF4-FFF2-40B4-BE49-F238E27FC236}">
                <a16:creationId xmlns:a16="http://schemas.microsoft.com/office/drawing/2014/main" id="{8165F1BB-0E23-4E45-A8FA-51080840C566}"/>
              </a:ext>
            </a:extLst>
          </p:cNvPr>
          <p:cNvSpPr txBox="1"/>
          <p:nvPr/>
        </p:nvSpPr>
        <p:spPr>
          <a:xfrm>
            <a:off x="2696077" y="439951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1">
            <a:extLst>
              <a:ext uri="{FF2B5EF4-FFF2-40B4-BE49-F238E27FC236}">
                <a16:creationId xmlns:a16="http://schemas.microsoft.com/office/drawing/2014/main" id="{EA66913F-57CF-422D-B928-8FCD187DC607}"/>
              </a:ext>
            </a:extLst>
          </p:cNvPr>
          <p:cNvSpPr txBox="1"/>
          <p:nvPr/>
        </p:nvSpPr>
        <p:spPr>
          <a:xfrm>
            <a:off x="2531267" y="24889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Question1">
            <a:extLst>
              <a:ext uri="{FF2B5EF4-FFF2-40B4-BE49-F238E27FC236}">
                <a16:creationId xmlns:a16="http://schemas.microsoft.com/office/drawing/2014/main" id="{F8DEF8E2-29F3-45D7-9432-8D631E2F5FFF}"/>
              </a:ext>
            </a:extLst>
          </p:cNvPr>
          <p:cNvSpPr txBox="1"/>
          <p:nvPr/>
        </p:nvSpPr>
        <p:spPr>
          <a:xfrm>
            <a:off x="3238500" y="67463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1">
            <a:extLst>
              <a:ext uri="{FF2B5EF4-FFF2-40B4-BE49-F238E27FC236}">
                <a16:creationId xmlns:a16="http://schemas.microsoft.com/office/drawing/2014/main" id="{8FE3B341-C89C-4000-9888-C927C65AC30D}"/>
              </a:ext>
            </a:extLst>
          </p:cNvPr>
          <p:cNvSpPr txBox="1"/>
          <p:nvPr/>
        </p:nvSpPr>
        <p:spPr>
          <a:xfrm>
            <a:off x="2067426" y="2525152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FA27F0C-E1E8-4E00-AF4C-DF4E0C7EAA85}"/>
              </a:ext>
            </a:extLst>
          </p:cNvPr>
          <p:cNvSpPr txBox="1"/>
          <p:nvPr/>
        </p:nvSpPr>
        <p:spPr>
          <a:xfrm>
            <a:off x="1924049" y="4398649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এক্সটারনাল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ডায়ামিটার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FB609A3-458B-4E77-BA16-637402D055B1}"/>
              </a:ext>
            </a:extLst>
          </p:cNvPr>
          <p:cNvSpPr txBox="1"/>
          <p:nvPr/>
        </p:nvSpPr>
        <p:spPr>
          <a:xfrm>
            <a:off x="7011025" y="4406270"/>
            <a:ext cx="3957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ডায়ামিটার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7E20926-45F8-470C-AC78-9ABD046959D7}"/>
              </a:ext>
            </a:extLst>
          </p:cNvPr>
          <p:cNvSpPr txBox="1"/>
          <p:nvPr/>
        </p:nvSpPr>
        <p:spPr>
          <a:xfrm>
            <a:off x="7011025" y="2455950"/>
            <a:ext cx="3543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এক্সটারনাল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2">
            <a:extLst>
              <a:ext uri="{FF2B5EF4-FFF2-40B4-BE49-F238E27FC236}">
                <a16:creationId xmlns:a16="http://schemas.microsoft.com/office/drawing/2014/main" id="{F41F54FB-978B-48C3-8CA3-2EF8F26E0FE8}"/>
              </a:ext>
            </a:extLst>
          </p:cNvPr>
          <p:cNvSpPr txBox="1"/>
          <p:nvPr/>
        </p:nvSpPr>
        <p:spPr>
          <a:xfrm>
            <a:off x="6764002" y="2385965"/>
            <a:ext cx="422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4" grpId="0" animBg="1"/>
      <p:bldP spid="10" grpId="0"/>
      <p:bldP spid="12" grpId="0"/>
      <p:bldP spid="9" grpId="0"/>
      <p:bldP spid="8" grpId="0"/>
      <p:bldP spid="14" grpId="0"/>
      <p:bldP spid="14" grpId="1"/>
      <p:bldP spid="18" grpId="0"/>
      <p:bldP spid="18" grpId="1"/>
      <p:bldP spid="20" grpId="0"/>
      <p:bldP spid="20" grpId="1"/>
      <p:bldP spid="16" grpId="0"/>
      <p:bldP spid="16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R2">
            <a:extLst>
              <a:ext uri="{FF2B5EF4-FFF2-40B4-BE49-F238E27FC236}">
                <a16:creationId xmlns:a16="http://schemas.microsoft.com/office/drawing/2014/main" id="{C6C2539F-8B6A-435D-906F-9126272D631A}"/>
              </a:ext>
            </a:extLst>
          </p:cNvPr>
          <p:cNvSpPr/>
          <p:nvPr/>
        </p:nvSpPr>
        <p:spPr>
          <a:xfrm>
            <a:off x="6548434" y="2221203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R4">
            <a:extLst>
              <a:ext uri="{FF2B5EF4-FFF2-40B4-BE49-F238E27FC236}">
                <a16:creationId xmlns:a16="http://schemas.microsoft.com/office/drawing/2014/main" id="{6DF5002F-BF3C-4C18-8D29-FCF2228D4411}"/>
              </a:ext>
            </a:extLst>
          </p:cNvPr>
          <p:cNvSpPr/>
          <p:nvPr/>
        </p:nvSpPr>
        <p:spPr>
          <a:xfrm>
            <a:off x="6629399" y="4203358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R3">
            <a:extLst>
              <a:ext uri="{FF2B5EF4-FFF2-40B4-BE49-F238E27FC236}">
                <a16:creationId xmlns:a16="http://schemas.microsoft.com/office/drawing/2014/main" id="{1C0BBC19-330E-4EE5-81C9-BC6AD1798833}"/>
              </a:ext>
            </a:extLst>
          </p:cNvPr>
          <p:cNvSpPr/>
          <p:nvPr/>
        </p:nvSpPr>
        <p:spPr>
          <a:xfrm>
            <a:off x="1562100" y="41910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R1">
            <a:extLst>
              <a:ext uri="{FF2B5EF4-FFF2-40B4-BE49-F238E27FC236}">
                <a16:creationId xmlns:a16="http://schemas.microsoft.com/office/drawing/2014/main" id="{6E8DD57E-4350-4BF7-A7CC-00CC405348EC}"/>
              </a:ext>
            </a:extLst>
          </p:cNvPr>
          <p:cNvSpPr/>
          <p:nvPr/>
        </p:nvSpPr>
        <p:spPr>
          <a:xfrm>
            <a:off x="1562100" y="22860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4">
            <a:extLst>
              <a:ext uri="{FF2B5EF4-FFF2-40B4-BE49-F238E27FC236}">
                <a16:creationId xmlns:a16="http://schemas.microsoft.com/office/drawing/2014/main" id="{EEDD9917-85C1-4A42-ADBA-86EF6EB0F50E}"/>
              </a:ext>
            </a:extLst>
          </p:cNvPr>
          <p:cNvSpPr txBox="1"/>
          <p:nvPr/>
        </p:nvSpPr>
        <p:spPr>
          <a:xfrm>
            <a:off x="7619997" y="440627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3">
            <a:extLst>
              <a:ext uri="{FF2B5EF4-FFF2-40B4-BE49-F238E27FC236}">
                <a16:creationId xmlns:a16="http://schemas.microsoft.com/office/drawing/2014/main" id="{8165F1BB-0E23-4E45-A8FA-51080840C566}"/>
              </a:ext>
            </a:extLst>
          </p:cNvPr>
          <p:cNvSpPr txBox="1"/>
          <p:nvPr/>
        </p:nvSpPr>
        <p:spPr>
          <a:xfrm>
            <a:off x="2653964" y="44223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1">
            <a:extLst>
              <a:ext uri="{FF2B5EF4-FFF2-40B4-BE49-F238E27FC236}">
                <a16:creationId xmlns:a16="http://schemas.microsoft.com/office/drawing/2014/main" id="{EA66913F-57CF-422D-B928-8FCD187DC607}"/>
              </a:ext>
            </a:extLst>
          </p:cNvPr>
          <p:cNvSpPr txBox="1"/>
          <p:nvPr/>
        </p:nvSpPr>
        <p:spPr>
          <a:xfrm>
            <a:off x="2674018" y="244131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Question1">
            <a:extLst>
              <a:ext uri="{FF2B5EF4-FFF2-40B4-BE49-F238E27FC236}">
                <a16:creationId xmlns:a16="http://schemas.microsoft.com/office/drawing/2014/main" id="{F8DEF8E2-29F3-45D7-9432-8D631E2F5FFF}"/>
              </a:ext>
            </a:extLst>
          </p:cNvPr>
          <p:cNvSpPr txBox="1"/>
          <p:nvPr/>
        </p:nvSpPr>
        <p:spPr>
          <a:xfrm>
            <a:off x="2800350" y="537362"/>
            <a:ext cx="659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1">
            <a:extLst>
              <a:ext uri="{FF2B5EF4-FFF2-40B4-BE49-F238E27FC236}">
                <a16:creationId xmlns:a16="http://schemas.microsoft.com/office/drawing/2014/main" id="{8FE3B341-C89C-4000-9888-C927C65AC30D}"/>
              </a:ext>
            </a:extLst>
          </p:cNvPr>
          <p:cNvSpPr txBox="1"/>
          <p:nvPr/>
        </p:nvSpPr>
        <p:spPr>
          <a:xfrm>
            <a:off x="1924049" y="2496863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FA27F0C-E1E8-4E00-AF4C-DF4E0C7EAA85}"/>
              </a:ext>
            </a:extLst>
          </p:cNvPr>
          <p:cNvSpPr txBox="1"/>
          <p:nvPr/>
        </p:nvSpPr>
        <p:spPr>
          <a:xfrm>
            <a:off x="1894970" y="4422312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FB609A3-458B-4E77-BA16-637402D055B1}"/>
              </a:ext>
            </a:extLst>
          </p:cNvPr>
          <p:cNvSpPr txBox="1"/>
          <p:nvPr/>
        </p:nvSpPr>
        <p:spPr>
          <a:xfrm>
            <a:off x="6816894" y="4393912"/>
            <a:ext cx="3957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7E20926-45F8-470C-AC78-9ABD046959D7}"/>
              </a:ext>
            </a:extLst>
          </p:cNvPr>
          <p:cNvSpPr txBox="1"/>
          <p:nvPr/>
        </p:nvSpPr>
        <p:spPr>
          <a:xfrm>
            <a:off x="7024683" y="2444726"/>
            <a:ext cx="3543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2">
            <a:extLst>
              <a:ext uri="{FF2B5EF4-FFF2-40B4-BE49-F238E27FC236}">
                <a16:creationId xmlns:a16="http://schemas.microsoft.com/office/drawing/2014/main" id="{F41F54FB-978B-48C3-8CA3-2EF8F26E0FE8}"/>
              </a:ext>
            </a:extLst>
          </p:cNvPr>
          <p:cNvSpPr txBox="1"/>
          <p:nvPr/>
        </p:nvSpPr>
        <p:spPr>
          <a:xfrm>
            <a:off x="6683037" y="2391837"/>
            <a:ext cx="422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4" grpId="0" animBg="1"/>
      <p:bldP spid="10" grpId="0"/>
      <p:bldP spid="12" grpId="0"/>
      <p:bldP spid="9" grpId="0"/>
      <p:bldP spid="8" grpId="0"/>
      <p:bldP spid="14" grpId="0"/>
      <p:bldP spid="14" grpId="1"/>
      <p:bldP spid="18" grpId="0"/>
      <p:bldP spid="18" grpId="1"/>
      <p:bldP spid="20" grpId="0"/>
      <p:bldP spid="20" grpId="1"/>
      <p:bldP spid="16" grpId="0"/>
      <p:bldP spid="16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R2">
            <a:extLst>
              <a:ext uri="{FF2B5EF4-FFF2-40B4-BE49-F238E27FC236}">
                <a16:creationId xmlns:a16="http://schemas.microsoft.com/office/drawing/2014/main" id="{C6C2539F-8B6A-435D-906F-9126272D631A}"/>
              </a:ext>
            </a:extLst>
          </p:cNvPr>
          <p:cNvSpPr/>
          <p:nvPr/>
        </p:nvSpPr>
        <p:spPr>
          <a:xfrm>
            <a:off x="6548434" y="2221203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R4">
            <a:extLst>
              <a:ext uri="{FF2B5EF4-FFF2-40B4-BE49-F238E27FC236}">
                <a16:creationId xmlns:a16="http://schemas.microsoft.com/office/drawing/2014/main" id="{6DF5002F-BF3C-4C18-8D29-FCF2228D4411}"/>
              </a:ext>
            </a:extLst>
          </p:cNvPr>
          <p:cNvSpPr/>
          <p:nvPr/>
        </p:nvSpPr>
        <p:spPr>
          <a:xfrm>
            <a:off x="1562100" y="46101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R3">
            <a:extLst>
              <a:ext uri="{FF2B5EF4-FFF2-40B4-BE49-F238E27FC236}">
                <a16:creationId xmlns:a16="http://schemas.microsoft.com/office/drawing/2014/main" id="{1C0BBC19-330E-4EE5-81C9-BC6AD1798833}"/>
              </a:ext>
            </a:extLst>
          </p:cNvPr>
          <p:cNvSpPr/>
          <p:nvPr/>
        </p:nvSpPr>
        <p:spPr>
          <a:xfrm>
            <a:off x="6548434" y="46101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R1">
            <a:extLst>
              <a:ext uri="{FF2B5EF4-FFF2-40B4-BE49-F238E27FC236}">
                <a16:creationId xmlns:a16="http://schemas.microsoft.com/office/drawing/2014/main" id="{6E8DD57E-4350-4BF7-A7CC-00CC405348EC}"/>
              </a:ext>
            </a:extLst>
          </p:cNvPr>
          <p:cNvSpPr/>
          <p:nvPr/>
        </p:nvSpPr>
        <p:spPr>
          <a:xfrm>
            <a:off x="1562100" y="22860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4">
            <a:extLst>
              <a:ext uri="{FF2B5EF4-FFF2-40B4-BE49-F238E27FC236}">
                <a16:creationId xmlns:a16="http://schemas.microsoft.com/office/drawing/2014/main" id="{EEDD9917-85C1-4A42-ADBA-86EF6EB0F50E}"/>
              </a:ext>
            </a:extLst>
          </p:cNvPr>
          <p:cNvSpPr txBox="1"/>
          <p:nvPr/>
        </p:nvSpPr>
        <p:spPr>
          <a:xfrm>
            <a:off x="2686052" y="478132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3">
            <a:extLst>
              <a:ext uri="{FF2B5EF4-FFF2-40B4-BE49-F238E27FC236}">
                <a16:creationId xmlns:a16="http://schemas.microsoft.com/office/drawing/2014/main" id="{8165F1BB-0E23-4E45-A8FA-51080840C566}"/>
              </a:ext>
            </a:extLst>
          </p:cNvPr>
          <p:cNvSpPr txBox="1"/>
          <p:nvPr/>
        </p:nvSpPr>
        <p:spPr>
          <a:xfrm>
            <a:off x="7640298" y="48414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1">
            <a:extLst>
              <a:ext uri="{FF2B5EF4-FFF2-40B4-BE49-F238E27FC236}">
                <a16:creationId xmlns:a16="http://schemas.microsoft.com/office/drawing/2014/main" id="{EA66913F-57CF-422D-B928-8FCD187DC607}"/>
              </a:ext>
            </a:extLst>
          </p:cNvPr>
          <p:cNvSpPr txBox="1"/>
          <p:nvPr/>
        </p:nvSpPr>
        <p:spPr>
          <a:xfrm>
            <a:off x="2674018" y="244131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Question1">
            <a:extLst>
              <a:ext uri="{FF2B5EF4-FFF2-40B4-BE49-F238E27FC236}">
                <a16:creationId xmlns:a16="http://schemas.microsoft.com/office/drawing/2014/main" id="{F8DEF8E2-29F3-45D7-9432-8D631E2F5FFF}"/>
              </a:ext>
            </a:extLst>
          </p:cNvPr>
          <p:cNvSpPr txBox="1"/>
          <p:nvPr/>
        </p:nvSpPr>
        <p:spPr>
          <a:xfrm>
            <a:off x="2800350" y="537362"/>
            <a:ext cx="659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৩/৪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TPI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TextBox1">
            <a:extLst>
              <a:ext uri="{FF2B5EF4-FFF2-40B4-BE49-F238E27FC236}">
                <a16:creationId xmlns:a16="http://schemas.microsoft.com/office/drawing/2014/main" id="{8FE3B341-C89C-4000-9888-C927C65AC30D}"/>
              </a:ext>
            </a:extLst>
          </p:cNvPr>
          <p:cNvSpPr txBox="1"/>
          <p:nvPr/>
        </p:nvSpPr>
        <p:spPr>
          <a:xfrm>
            <a:off x="2045367" y="2428126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FA27F0C-E1E8-4E00-AF4C-DF4E0C7EAA85}"/>
              </a:ext>
            </a:extLst>
          </p:cNvPr>
          <p:cNvSpPr txBox="1"/>
          <p:nvPr/>
        </p:nvSpPr>
        <p:spPr>
          <a:xfrm>
            <a:off x="7044986" y="4802448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FB609A3-458B-4E77-BA16-637402D055B1}"/>
              </a:ext>
            </a:extLst>
          </p:cNvPr>
          <p:cNvSpPr txBox="1"/>
          <p:nvPr/>
        </p:nvSpPr>
        <p:spPr>
          <a:xfrm>
            <a:off x="1691185" y="4802448"/>
            <a:ext cx="4311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7E20926-45F8-470C-AC78-9ABD046959D7}"/>
              </a:ext>
            </a:extLst>
          </p:cNvPr>
          <p:cNvSpPr txBox="1"/>
          <p:nvPr/>
        </p:nvSpPr>
        <p:spPr>
          <a:xfrm>
            <a:off x="6879054" y="2424115"/>
            <a:ext cx="3965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11" name="A2">
            <a:extLst>
              <a:ext uri="{FF2B5EF4-FFF2-40B4-BE49-F238E27FC236}">
                <a16:creationId xmlns:a16="http://schemas.microsoft.com/office/drawing/2014/main" id="{F41F54FB-978B-48C3-8CA3-2EF8F26E0FE8}"/>
              </a:ext>
            </a:extLst>
          </p:cNvPr>
          <p:cNvSpPr txBox="1"/>
          <p:nvPr/>
        </p:nvSpPr>
        <p:spPr>
          <a:xfrm>
            <a:off x="6683037" y="2412712"/>
            <a:ext cx="422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4" grpId="0" animBg="1"/>
      <p:bldP spid="10" grpId="0"/>
      <p:bldP spid="12" grpId="0"/>
      <p:bldP spid="9" grpId="0"/>
      <p:bldP spid="8" grpId="0"/>
      <p:bldP spid="14" grpId="0"/>
      <p:bldP spid="14" grpId="1"/>
      <p:bldP spid="18" grpId="0"/>
      <p:bldP spid="18" grpId="1"/>
      <p:bldP spid="20" grpId="0"/>
      <p:bldP spid="20" grpId="1"/>
      <p:bldP spid="16" grpId="0"/>
      <p:bldP spid="16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1097239" y="2847532"/>
            <a:ext cx="6059520" cy="1374570"/>
          </a:xfrm>
          <a:prstGeom prst="triangle">
            <a:avLst>
              <a:gd name="adj" fmla="val 49372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1097833" y="590954"/>
            <a:ext cx="2378897" cy="6003029"/>
            <a:chOff x="1097833" y="590954"/>
            <a:chExt cx="2378897" cy="6003029"/>
          </a:xfrm>
          <a:blipFill>
            <a:blip r:embed="rId2"/>
            <a:tile tx="0" ty="0" sx="100000" sy="100000" flip="none" algn="tl"/>
          </a:blip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134849" y="603442"/>
              <a:ext cx="2341881" cy="2882738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431060" y="89801"/>
            <a:ext cx="8415818" cy="6474776"/>
            <a:chOff x="1470800" y="125108"/>
            <a:chExt cx="10163278" cy="51135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2" b="100000" l="1932" r="987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99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R2">
            <a:extLst>
              <a:ext uri="{FF2B5EF4-FFF2-40B4-BE49-F238E27FC236}">
                <a16:creationId xmlns:a16="http://schemas.microsoft.com/office/drawing/2014/main" id="{C6C2539F-8B6A-435D-906F-9126272D631A}"/>
              </a:ext>
            </a:extLst>
          </p:cNvPr>
          <p:cNvSpPr/>
          <p:nvPr/>
        </p:nvSpPr>
        <p:spPr>
          <a:xfrm>
            <a:off x="6548434" y="2221203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R4">
            <a:extLst>
              <a:ext uri="{FF2B5EF4-FFF2-40B4-BE49-F238E27FC236}">
                <a16:creationId xmlns:a16="http://schemas.microsoft.com/office/drawing/2014/main" id="{6DF5002F-BF3C-4C18-8D29-FCF2228D4411}"/>
              </a:ext>
            </a:extLst>
          </p:cNvPr>
          <p:cNvSpPr/>
          <p:nvPr/>
        </p:nvSpPr>
        <p:spPr>
          <a:xfrm>
            <a:off x="1562100" y="46101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R3">
            <a:extLst>
              <a:ext uri="{FF2B5EF4-FFF2-40B4-BE49-F238E27FC236}">
                <a16:creationId xmlns:a16="http://schemas.microsoft.com/office/drawing/2014/main" id="{1C0BBC19-330E-4EE5-81C9-BC6AD1798833}"/>
              </a:ext>
            </a:extLst>
          </p:cNvPr>
          <p:cNvSpPr/>
          <p:nvPr/>
        </p:nvSpPr>
        <p:spPr>
          <a:xfrm>
            <a:off x="6548434" y="46101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R1">
            <a:extLst>
              <a:ext uri="{FF2B5EF4-FFF2-40B4-BE49-F238E27FC236}">
                <a16:creationId xmlns:a16="http://schemas.microsoft.com/office/drawing/2014/main" id="{6E8DD57E-4350-4BF7-A7CC-00CC405348EC}"/>
              </a:ext>
            </a:extLst>
          </p:cNvPr>
          <p:cNvSpPr/>
          <p:nvPr/>
        </p:nvSpPr>
        <p:spPr>
          <a:xfrm>
            <a:off x="1562100" y="2286000"/>
            <a:ext cx="4495800" cy="990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4">
            <a:extLst>
              <a:ext uri="{FF2B5EF4-FFF2-40B4-BE49-F238E27FC236}">
                <a16:creationId xmlns:a16="http://schemas.microsoft.com/office/drawing/2014/main" id="{EEDD9917-85C1-4A42-ADBA-86EF6EB0F50E}"/>
              </a:ext>
            </a:extLst>
          </p:cNvPr>
          <p:cNvSpPr txBox="1"/>
          <p:nvPr/>
        </p:nvSpPr>
        <p:spPr>
          <a:xfrm>
            <a:off x="2686052" y="478132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3">
            <a:extLst>
              <a:ext uri="{FF2B5EF4-FFF2-40B4-BE49-F238E27FC236}">
                <a16:creationId xmlns:a16="http://schemas.microsoft.com/office/drawing/2014/main" id="{8165F1BB-0E23-4E45-A8FA-51080840C566}"/>
              </a:ext>
            </a:extLst>
          </p:cNvPr>
          <p:cNvSpPr txBox="1"/>
          <p:nvPr/>
        </p:nvSpPr>
        <p:spPr>
          <a:xfrm>
            <a:off x="7640298" y="48414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1">
            <a:extLst>
              <a:ext uri="{FF2B5EF4-FFF2-40B4-BE49-F238E27FC236}">
                <a16:creationId xmlns:a16="http://schemas.microsoft.com/office/drawing/2014/main" id="{EA66913F-57CF-422D-B928-8FCD187DC607}"/>
              </a:ext>
            </a:extLst>
          </p:cNvPr>
          <p:cNvSpPr txBox="1"/>
          <p:nvPr/>
        </p:nvSpPr>
        <p:spPr>
          <a:xfrm>
            <a:off x="2674018" y="244131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Question1">
            <a:extLst>
              <a:ext uri="{FF2B5EF4-FFF2-40B4-BE49-F238E27FC236}">
                <a16:creationId xmlns:a16="http://schemas.microsoft.com/office/drawing/2014/main" id="{F8DEF8E2-29F3-45D7-9432-8D631E2F5FFF}"/>
              </a:ext>
            </a:extLst>
          </p:cNvPr>
          <p:cNvSpPr txBox="1"/>
          <p:nvPr/>
        </p:nvSpPr>
        <p:spPr>
          <a:xfrm>
            <a:off x="1825291" y="907217"/>
            <a:ext cx="854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1">
            <a:extLst>
              <a:ext uri="{FF2B5EF4-FFF2-40B4-BE49-F238E27FC236}">
                <a16:creationId xmlns:a16="http://schemas.microsoft.com/office/drawing/2014/main" id="{8FE3B341-C89C-4000-9888-C927C65AC30D}"/>
              </a:ext>
            </a:extLst>
          </p:cNvPr>
          <p:cNvSpPr txBox="1"/>
          <p:nvPr/>
        </p:nvSpPr>
        <p:spPr>
          <a:xfrm>
            <a:off x="2045367" y="2488912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ইঞ্চির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FA27F0C-E1E8-4E00-AF4C-DF4E0C7EAA85}"/>
              </a:ext>
            </a:extLst>
          </p:cNvPr>
          <p:cNvSpPr txBox="1"/>
          <p:nvPr/>
        </p:nvSpPr>
        <p:spPr>
          <a:xfrm>
            <a:off x="7011647" y="4810794"/>
            <a:ext cx="377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FB609A3-458B-4E77-BA16-637402D055B1}"/>
              </a:ext>
            </a:extLst>
          </p:cNvPr>
          <p:cNvSpPr txBox="1"/>
          <p:nvPr/>
        </p:nvSpPr>
        <p:spPr>
          <a:xfrm>
            <a:off x="1654335" y="4770702"/>
            <a:ext cx="4311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7E20926-45F8-470C-AC78-9ABD046959D7}"/>
              </a:ext>
            </a:extLst>
          </p:cNvPr>
          <p:cNvSpPr txBox="1"/>
          <p:nvPr/>
        </p:nvSpPr>
        <p:spPr>
          <a:xfrm>
            <a:off x="6914894" y="2389517"/>
            <a:ext cx="3965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2">
            <a:extLst>
              <a:ext uri="{FF2B5EF4-FFF2-40B4-BE49-F238E27FC236}">
                <a16:creationId xmlns:a16="http://schemas.microsoft.com/office/drawing/2014/main" id="{F41F54FB-978B-48C3-8CA3-2EF8F26E0FE8}"/>
              </a:ext>
            </a:extLst>
          </p:cNvPr>
          <p:cNvSpPr txBox="1"/>
          <p:nvPr/>
        </p:nvSpPr>
        <p:spPr>
          <a:xfrm>
            <a:off x="6709602" y="2420135"/>
            <a:ext cx="422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4" grpId="0" animBg="1"/>
      <p:bldP spid="10" grpId="0"/>
      <p:bldP spid="12" grpId="0"/>
      <p:bldP spid="9" grpId="0"/>
      <p:bldP spid="8" grpId="0"/>
      <p:bldP spid="14" grpId="0"/>
      <p:bldP spid="14" grpId="1"/>
      <p:bldP spid="18" grpId="0"/>
      <p:bldP spid="18" grpId="1"/>
      <p:bldP spid="20" grpId="0"/>
      <p:bldP spid="20" grpId="1"/>
      <p:bldP spid="16" grpId="0"/>
      <p:bldP spid="16" grpId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14400"/>
            <a:ext cx="30480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4800600"/>
            <a:ext cx="99060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থ্রেড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4E915-F6D5-4627-9C6F-8B017D0F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2357437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A8F05-0755-474F-A7F2-9D474E2047A4}"/>
              </a:ext>
            </a:extLst>
          </p:cNvPr>
          <p:cNvSpPr txBox="1"/>
          <p:nvPr/>
        </p:nvSpPr>
        <p:spPr>
          <a:xfrm>
            <a:off x="1739367" y="467375"/>
            <a:ext cx="8713265" cy="4508927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1CA49A-0750-422E-A6E4-211E52909C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04" y="5232911"/>
            <a:ext cx="1162856" cy="1305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4813B-40C1-43A4-A4BF-7E8562804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40" y="838200"/>
            <a:ext cx="10449450" cy="485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9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3789 -0.57268 L -0.63789 -0.57245 C -0.6375 -0.56481 -0.63854 -0.55602 -0.63659 -0.5493 C -0.63594 -0.54699 -0.63372 -0.55185 -0.63268 -0.55393 C -0.63164 -0.55579 -0.63099 -0.55856 -0.63008 -0.56111 C -0.63099 -0.56643 -0.63047 -0.57315 -0.63268 -0.57731 C -0.63568 -0.58264 -0.64713 -0.57801 -0.64961 -0.57731 C -0.65 -0.57407 -0.65026 -0.57129 -0.65091 -0.56782 C -0.65156 -0.56481 -0.65364 -0.56227 -0.65351 -0.55856 C -0.65312 -0.5419 -0.65247 -0.52106 -0.6444 -0.50949 C -0.64219 -0.50648 -0.63919 -0.50486 -0.63659 -0.50254 C -0.6207 -0.5044 -0.60273 -0.49329 -0.59114 -0.51435 C -0.58945 -0.51666 -0.58828 -0.52037 -0.58711 -0.52361 C -0.5862 -0.52662 -0.58528 -0.52963 -0.5845 -0.53287 C -0.58138 -0.56134 -0.58437 -0.53241 -0.58594 -0.52824 C -0.58815 -0.52176 -0.59193 -0.51736 -0.59492 -0.5118 C -0.59674 -0.50879 -0.59805 -0.50463 -0.60013 -0.50254 C -0.60443 -0.49768 -0.60924 -0.49421 -0.61328 -0.48842 C -0.61745 -0.48241 -0.62786 -0.46643 -0.63398 -0.46065 C -0.64583 -0.4493 -0.64648 -0.44977 -0.65729 -0.44398 C -0.65351 -0.44352 -0.64948 -0.44375 -0.6457 -0.4419 C -0.62604 -0.43241 -0.62318 -0.42361 -0.60273 -0.40926 C -0.60052 -0.40741 -0.59831 -0.40648 -0.59622 -0.4044 C -0.59036 -0.39791 -0.58489 -0.39051 -0.5793 -0.38356 C -0.57747 -0.38102 -0.57565 -0.37916 -0.57409 -0.37639 C -0.56862 -0.36643 -0.57161 -0.37129 -0.56497 -0.36227 C -0.56588 -0.36481 -0.56706 -0.36666 -0.56758 -0.36921 C -0.57344 -0.40347 -0.57005 -0.44861 -0.56901 -0.47893 C -0.56862 -0.48634 -0.56745 -0.49329 -0.56627 -0.50023 C -0.56445 -0.51227 -0.55976 -0.53541 -0.55976 -0.53518 C -0.55937 -0.54143 -0.55911 -0.54791 -0.55859 -0.55393 C -0.5582 -0.5581 -0.5569 -0.56157 -0.55716 -0.56551 C -0.55742 -0.56967 -0.56198 -0.57616 -0.55976 -0.57731 C -0.5543 -0.57986 -0.54857 -0.57338 -0.54284 -0.57268 C -0.5237 -0.57014 -0.50469 -0.56967 -0.48555 -0.56782 C -0.47943 -0.56852 -0.47331 -0.56852 -0.46732 -0.57014 C -0.46432 -0.57129 -0.46133 -0.57407 -0.45833 -0.57477 C -0.44922 -0.57801 -0.43099 -0.58194 -0.43099 -0.58171 C -0.42877 -0.58032 -0.42578 -0.58079 -0.42435 -0.57731 C -0.42265 -0.57268 -0.42357 -0.56643 -0.42305 -0.56111 C -0.42226 -0.55254 -0.42122 -0.54398 -0.42057 -0.53541 C -0.41992 -0.52754 -0.41979 -0.51967 -0.41914 -0.5118 C -0.41875 -0.50579 -0.41823 -0.49954 -0.41784 -0.49329 C -0.41693 -0.47523 -0.41614 -0.45717 -0.41536 -0.43935 C -0.41614 -0.41065 -0.41588 -0.38148 -0.41784 -0.35301 C -0.4181 -0.35046 -0.42044 -0.34699 -0.42174 -0.34838 C -0.42656 -0.35324 -0.42969 -0.3618 -0.43346 -0.36921 C -0.43528 -0.37291 -0.43698 -0.37708 -0.43867 -0.38102 C -0.44219 -0.39745 -0.44219 -0.39954 -0.44648 -0.41342 C -0.44987 -0.42477 -0.45143 -0.43866 -0.4569 -0.44653 C -0.46172 -0.45347 -0.46549 -0.46342 -0.47122 -0.46759 C -0.47916 -0.47291 -0.47591 -0.46967 -0.48177 -0.47685 C -0.48515 -0.47592 -0.48867 -0.47616 -0.49219 -0.47454 C -0.49388 -0.47384 -0.50703 -0.46273 -0.50911 -0.46065 C -0.51107 -0.45787 -0.5125 -0.45416 -0.51432 -0.45092 C -0.51367 -0.43657 -0.51745 -0.41204 -0.50508 -0.40926 C -0.50156 -0.4081 -0.49818 -0.41204 -0.49466 -0.41342 C -0.49427 -0.4162 -0.49401 -0.41852 -0.49336 -0.4206 C -0.49232 -0.42546 -0.49036 -0.42963 -0.48945 -0.43495 C -0.48867 -0.43935 -0.4888 -0.44398 -0.48815 -0.44907 C -0.48698 -0.45856 -0.48607 -0.45254 -0.48815 -0.46065 L -0.42057 -0.58426 C -0.37135 -0.56736 -0.39818 -0.57315 -0.33971 -0.57014 L -0.34896 -0.57731 C -0.35156 -0.56458 -0.35234 -0.55717 -0.35664 -0.54699 C -0.35781 -0.54398 -0.35937 -0.54236 -0.36068 -0.53981 C -0.36107 -0.48009 -0.36028 -0.41991 -0.36185 -0.36018 C -0.36198 -0.35532 -0.36471 -0.35231 -0.36588 -0.34838 C -0.36719 -0.34375 -0.36771 -0.33796 -0.36979 -0.33426 C -0.38346 -0.30787 -0.37799 -0.32176 -0.38802 -0.31088 C -0.39583 -0.30208 -0.38984 -0.30393 -0.39844 -0.30393 L -0.35013 -0.58426 C -0.33932 -0.58264 -0.29948 -0.57546 -0.29023 -0.57477 C -0.26771 -0.57407 -0.24518 -0.57477 -0.22265 -0.57477 L -0.2082 -0.57014 C -0.21055 -0.5625 -0.21185 -0.55393 -0.21484 -0.54699 C -0.21719 -0.5412 -0.2207 -0.5368 -0.22396 -0.53287 C -0.23281 -0.52199 -0.24948 -0.50671 -0.25911 -0.50023 C -0.26237 -0.49768 -0.26601 -0.49722 -0.2694 -0.4956 C -0.27956 -0.49074 -0.2763 -0.49305 -0.28385 -0.48634 C -0.28502 -0.48379 -0.28659 -0.48194 -0.28776 -0.47893 C -0.29193 -0.46829 -0.29127 -0.46065 -0.28776 -0.44653 C -0.28685 -0.44305 -0.28411 -0.44213 -0.28255 -0.43935 C -0.26276 -0.40717 -0.28229 -0.43472 -0.26693 -0.4162 C -0.2651 -0.41389 -0.26341 -0.41134 -0.26172 -0.40926 C -0.25911 -0.40579 -0.25638 -0.40301 -0.2539 -0.39977 C -0.25208 -0.39745 -0.25052 -0.39467 -0.2487 -0.39259 C -0.22799 -0.36782 -0.25703 -0.40509 -0.23555 -0.37639 C -0.23437 -0.37477 -0.23281 -0.37361 -0.23177 -0.37199 C -0.22969 -0.36805 -0.22825 -0.36389 -0.22656 -0.36018 C -0.225 -0.34722 -0.2237 -0.3456 -0.22656 -0.35069 L -0.21992 -0.34606 C -0.2095 -0.42801 -0.21719 -0.35787 -0.21484 -0.53055 C -0.21341 -0.63009 -0.21341 -0.53541 -0.21341 -0.56782 L -0.21614 -0.60254 C -0.19909 -0.58889 -0.20182 -0.58935 -0.18086 -0.58194 C -0.16627 -0.57708 -0.17239 -0.57731 -0.16276 -0.57731 L -0.16146 -0.57731 C -0.16055 -0.56967 -0.15989 -0.56157 -0.15872 -0.55393 C -0.15768 -0.5456 -0.1556 -0.5368 -0.15495 -0.52824 C -0.15325 -0.50671 -0.15234 -0.46273 -0.15234 -0.4625 C -0.15312 -0.4162 -0.15169 -0.36898 -0.15495 -0.32268 C -0.15534 -0.31736 -0.15989 -0.32801 -0.16146 -0.33194 C -0.16328 -0.3368 -0.16419 -0.34259 -0.16536 -0.34838 C -0.16823 -0.36366 -0.17318 -0.39491 -0.17318 -0.39467 C -0.17278 -0.44491 -0.17252 -0.49467 -0.17187 -0.54467 C -0.17148 -0.57315 -0.17291 -0.56643 -0.16914 -0.57986 L -0.16666 -0.59583 C -0.13164 -0.58264 -0.15039 -0.58657 -0.11068 -0.58657 L -0.09765 -0.58889 C -0.09596 -0.58264 -0.09271 -0.57731 -0.09232 -0.57014 C -0.08437 -0.39768 -0.09713 -0.4919 -0.08984 -0.43935 C -0.09114 -0.41991 -0.08763 -0.4206 -0.09232 -0.4206 L -0.09232 -0.42037 C -0.08711 -0.43541 -0.08294 -0.45116 -0.07682 -0.46504 C -0.07148 -0.47708 -0.06458 -0.48704 -0.05859 -0.49768 C -0.05729 -0.50023 -0.05625 -0.50324 -0.05469 -0.50486 C -0.03034 -0.52916 -0.05065 -0.51041 -0.03906 -0.51898 C -0.02799 -0.52685 -0.03359 -0.52616 -0.02604 -0.52616 L -0.01823 -0.52616 C -0.01693 -0.51805 -0.01523 -0.51041 -0.01432 -0.50254 C -0.01354 -0.49629 -0.01367 -0.49004 -0.01302 -0.48379 C -0.01237 -0.47662 -0.01133 -0.46967 -0.01041 -0.46273 C -0.01068 -0.45787 -0.01094 -0.42754 -0.01302 -0.4162 C -0.01484 -0.40579 -0.01953 -0.38565 -0.01953 -0.38541 C -0.01992 -0.38102 -0.02031 -0.37639 -0.02083 -0.37199 C -0.02174 -0.36389 -0.02357 -0.35602 -0.02344 -0.34838 C -0.02318 -0.33194 -0.02174 -0.31528 -0.01953 -0.2993 C -0.01901 -0.29606 -0.01627 -0.28912 -0.01562 -0.29236 L -0.01823 -0.30625 L -0.07291 -0.58889 C -0.0388 -0.56852 -0.06276 -0.57986 0.0013 -0.57986 L 0.00664 -0.58194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1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4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5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7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6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4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259D-B4BA-41E7-BE47-64556FF323D5}" type="datetime1">
              <a:rPr lang="en-US" smtClean="0"/>
              <a:t>26-Feb-22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7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 b="25844"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7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29" y="990600"/>
            <a:ext cx="7514339" cy="5548880"/>
          </a:xfrm>
          <a:prstGeom prst="roundRect">
            <a:avLst>
              <a:gd name="adj" fmla="val 224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3905879" y="152400"/>
            <a:ext cx="4380237" cy="608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059283" y="1905000"/>
            <a:ext cx="5638800" cy="350519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534" y="206322"/>
            <a:ext cx="302629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8145">
            <a:off x="8877564" y="84733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0193">
            <a:off x="811355" y="65531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28" b="100000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98" y="4251770"/>
            <a:ext cx="3314700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27" y="3456432"/>
            <a:ext cx="33354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900" y="1771739"/>
            <a:ext cx="93345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পাইপ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বিভিন্ন প্রকার পাইপ ফিটিং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Clr>
                <a:srgbClr val="FF0000"/>
              </a:buClr>
              <a:buFont typeface="Dante" panose="02020502050200020203" pitchFamily="18" charset="0"/>
              <a:buChar char="֍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পাইপে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থ্রেড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F29FB-2056-41D8-8E44-44B957A1657A}"/>
              </a:ext>
            </a:extLst>
          </p:cNvPr>
          <p:cNvSpPr txBox="1"/>
          <p:nvPr/>
        </p:nvSpPr>
        <p:spPr>
          <a:xfrm>
            <a:off x="4762500" y="762000"/>
            <a:ext cx="2667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772038"/>
            <a:ext cx="4092686" cy="1222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261" y="2647441"/>
            <a:ext cx="3396059" cy="1196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(Flexible pipe)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2621642"/>
            <a:ext cx="3221901" cy="1222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অনমনীয়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(Rigid pipe)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5" y="4149774"/>
            <a:ext cx="3855972" cy="236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3296"/>
            <a:ext cx="4257625" cy="236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232301" y="510959"/>
            <a:ext cx="1524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সংগাঃ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পাইপঃ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প্রবাহী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23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2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50" y="4114800"/>
            <a:ext cx="92583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E3B60-E27D-4F9C-B20C-E6A13991C3F4}"/>
              </a:ext>
            </a:extLst>
          </p:cNvPr>
          <p:cNvSpPr txBox="1"/>
          <p:nvPr/>
        </p:nvSpPr>
        <p:spPr>
          <a:xfrm>
            <a:off x="4626769" y="762000"/>
            <a:ext cx="293846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1E073-778F-43F8-A46F-C891776CE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3" l="0" r="97881">
                        <a14:foregroundMark x1="39831" y1="23364" x2="45763" y2="39720"/>
                        <a14:foregroundMark x1="48305" y1="8879" x2="48305" y2="22430"/>
                        <a14:foregroundMark x1="18644" y1="36916" x2="27119" y2="50467"/>
                        <a14:foregroundMark x1="14831" y1="40654" x2="13983" y2="53271"/>
                        <a14:foregroundMark x1="6780" y1="64953" x2="24576" y2="71028"/>
                        <a14:foregroundMark x1="42373" y1="46729" x2="43220" y2="57477"/>
                        <a14:foregroundMark x1="78390" y1="25234" x2="83051" y2="28037"/>
                        <a14:foregroundMark x1="92797" y1="20093" x2="97881" y2="22430"/>
                        <a14:foregroundMark x1="72458" y1="64019" x2="75000" y2="95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880890"/>
            <a:ext cx="224790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2714" y="381000"/>
            <a:ext cx="61704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614614"/>
            <a:ext cx="3585037" cy="1104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4734" y="2590800"/>
            <a:ext cx="3791866" cy="1128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অধাতব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(Non-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100000" l="0" r="9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48" y="5019739"/>
            <a:ext cx="3194359" cy="1609725"/>
          </a:xfrm>
          <a:prstGeom prst="roundRect">
            <a:avLst>
              <a:gd name="adj" fmla="val 222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Down Arrow 9"/>
          <p:cNvSpPr/>
          <p:nvPr/>
        </p:nvSpPr>
        <p:spPr>
          <a:xfrm>
            <a:off x="5322016" y="1719264"/>
            <a:ext cx="1511001" cy="1447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69270" y="3930649"/>
            <a:ext cx="723902" cy="10525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786935" y="3812889"/>
            <a:ext cx="723902" cy="10525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8" y="4983163"/>
            <a:ext cx="3458641" cy="1609725"/>
          </a:xfrm>
          <a:prstGeom prst="roundRect">
            <a:avLst>
              <a:gd name="adj" fmla="val 267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44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540</Words>
  <Application>Microsoft Office PowerPoint</Application>
  <PresentationFormat>Widescreen</PresentationFormat>
  <Paragraphs>128</Paragraphs>
  <Slides>22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Dante</vt:lpstr>
      <vt:lpstr>NikoshBAN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User.TTTC</dc:creator>
  <cp:lastModifiedBy>TSCM</cp:lastModifiedBy>
  <cp:revision>262</cp:revision>
  <dcterms:created xsi:type="dcterms:W3CDTF">2006-08-16T00:00:00Z</dcterms:created>
  <dcterms:modified xsi:type="dcterms:W3CDTF">2022-02-26T05:55:11Z</dcterms:modified>
</cp:coreProperties>
</file>