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574" r:id="rId2"/>
    <p:sldId id="575" r:id="rId3"/>
    <p:sldId id="576" r:id="rId4"/>
    <p:sldId id="292" r:id="rId5"/>
    <p:sldId id="293" r:id="rId6"/>
    <p:sldId id="578" r:id="rId7"/>
    <p:sldId id="295" r:id="rId8"/>
    <p:sldId id="297" r:id="rId9"/>
    <p:sldId id="282" r:id="rId10"/>
    <p:sldId id="277" r:id="rId11"/>
    <p:sldId id="586" r:id="rId12"/>
    <p:sldId id="267" r:id="rId13"/>
    <p:sldId id="587" r:id="rId14"/>
    <p:sldId id="269" r:id="rId15"/>
    <p:sldId id="261" r:id="rId16"/>
    <p:sldId id="280" r:id="rId17"/>
    <p:sldId id="288" r:id="rId18"/>
    <p:sldId id="298" r:id="rId19"/>
    <p:sldId id="283" r:id="rId20"/>
    <p:sldId id="5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2B2F-B753-4918-9BFA-D25B34AEF826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A6CA-2BA9-4647-9483-240DB44F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9126B-0EF3-40D3-9B2E-D67B4A82FD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6C2C3-2DD4-4D75-AB73-425CEB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679E8B90-5857-49A2-B2ED-12E1CEC36C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F6525-DC21-4394-BC86-619FB1DA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Apurba Biology 53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A5A39-EE41-4E3F-90B4-1AB7F29B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66DE202A-1944-430F-BD41-55581AD87C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1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103E-39D7-4BC6-9445-27F87401B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669BB-FE0D-4BA3-8FEF-AD8E384CD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48025-6A08-47B2-8184-13E69385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BB5C0E6C-A361-41C5-9766-79F9E0A175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27-Feb-22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B40A0-2635-4D3E-9BB5-CA7FC0E9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Apurba Biology 53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6278D-8678-484B-B222-07AA1C78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9A97911-E9E4-44AC-A00B-432985B6E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3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97000">
              <a:srgbClr val="7030A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DEC4A2-8DEA-44A4-BA3D-06784585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EC7A-9137-4091-BAC1-1A6381666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5104E-C310-46EF-961C-EC268A3EA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691BBE-C74B-46F5-ADE3-69F77543B413}" type="datetime1">
              <a:rPr lang="en-US" smtClean="0"/>
              <a:pPr>
                <a:defRPr/>
              </a:pPr>
              <a:t>27-Feb-22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2111F-2069-4100-A659-A4FD6C852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657F0-CEEA-4E6A-9B9B-C1F07AACE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89BF30-0BAD-4CAB-9156-9160495E6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8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C5883FE-E358-47A5-BFFD-4B4824D198FB}"/>
              </a:ext>
            </a:extLst>
          </p:cNvPr>
          <p:cNvSpPr txBox="1"/>
          <p:nvPr/>
        </p:nvSpPr>
        <p:spPr>
          <a:xfrm>
            <a:off x="2209800" y="1795712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39D30A-0299-4ACC-AA36-43D8855FC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42673" y="1"/>
            <a:ext cx="171507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 L 1.0276 0.0036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1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8830" y="75138"/>
            <a:ext cx="11354537" cy="6707724"/>
            <a:chOff x="0" y="0"/>
            <a:chExt cx="9144000" cy="5486400"/>
          </a:xfrm>
        </p:grpSpPr>
        <p:pic>
          <p:nvPicPr>
            <p:cNvPr id="2" name="Picture 1" descr="capture-1552292754836.jpg"/>
            <p:cNvPicPr>
              <a:picLocks noChangeAspect="1"/>
            </p:cNvPicPr>
            <p:nvPr/>
          </p:nvPicPr>
          <p:blipFill>
            <a:blip r:embed="rId3"/>
            <a:srcRect t="11481" b="10000"/>
            <a:stretch>
              <a:fillRect/>
            </a:stretch>
          </p:blipFill>
          <p:spPr>
            <a:xfrm>
              <a:off x="0" y="0"/>
              <a:ext cx="9144000" cy="5486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257800" y="1348853"/>
              <a:ext cx="3124200" cy="11493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13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951084" y="2117221"/>
            <a:ext cx="5432185" cy="697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934" dirty="0">
                <a:latin typeface="NikoshBAN" pitchFamily="2" charset="0"/>
                <a:cs typeface="NikoshBAN" pitchFamily="2" charset="0"/>
              </a:rPr>
              <a:t>শরিফাঃ আর কিছু লাগবে নানা। </a:t>
            </a:r>
            <a:r>
              <a:rPr lang="en-US" sz="3934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027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7974" y="1"/>
            <a:ext cx="11485297" cy="6858000"/>
            <a:chOff x="0" y="609600"/>
            <a:chExt cx="8763000" cy="4800600"/>
          </a:xfrm>
        </p:grpSpPr>
        <p:pic>
          <p:nvPicPr>
            <p:cNvPr id="2" name="Picture 1" descr="capture-1552292758946.jpg"/>
            <p:cNvPicPr>
              <a:picLocks noChangeAspect="1"/>
            </p:cNvPicPr>
            <p:nvPr/>
          </p:nvPicPr>
          <p:blipFill>
            <a:blip r:embed="rId2"/>
            <a:srcRect t="10159" b="9841"/>
            <a:stretch>
              <a:fillRect/>
            </a:stretch>
          </p:blipFill>
          <p:spPr>
            <a:xfrm>
              <a:off x="0" y="609600"/>
              <a:ext cx="8763000" cy="4800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" y="1981200"/>
              <a:ext cx="4038600" cy="9212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13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2781" y="2295635"/>
            <a:ext cx="7306873" cy="697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934" dirty="0">
                <a:latin typeface="NikoshBAN" pitchFamily="2" charset="0"/>
                <a:cs typeface="NikoshBAN" pitchFamily="2" charset="0"/>
              </a:rPr>
              <a:t>নানাঃ আমার ওষুধের কৌটাটা এনে দাও বুবু ।</a:t>
            </a:r>
            <a:r>
              <a:rPr lang="en-US" sz="3934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4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2292763907.jpg"/>
          <p:cNvPicPr>
            <a:picLocks noChangeAspect="1"/>
          </p:cNvPicPr>
          <p:nvPr/>
        </p:nvPicPr>
        <p:blipFill>
          <a:blip r:embed="rId2"/>
          <a:srcRect t="11368" b="11326"/>
          <a:stretch>
            <a:fillRect/>
          </a:stretch>
        </p:blipFill>
        <p:spPr>
          <a:xfrm>
            <a:off x="418731" y="54163"/>
            <a:ext cx="11354539" cy="6803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7395" y="524986"/>
            <a:ext cx="7587907" cy="6220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latin typeface="NikoshBAN" pitchFamily="2" charset="0"/>
                <a:cs typeface="NikoshBAN" pitchFamily="2" charset="0"/>
              </a:rPr>
              <a:t>শরিফা ঘর থেকে </a:t>
            </a:r>
            <a:r>
              <a:rPr lang="en-US" sz="3442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442" dirty="0">
                <a:latin typeface="NikoshBAN" pitchFamily="2" charset="0"/>
                <a:cs typeface="NikoshBAN" pitchFamily="2" charset="0"/>
              </a:rPr>
              <a:t>ষুধের কৌটাটা এনে দিল। </a:t>
            </a:r>
            <a:r>
              <a:rPr lang="en-US" sz="3442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10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-1552292769938.jpg"/>
          <p:cNvPicPr>
            <a:picLocks noChangeAspect="1"/>
          </p:cNvPicPr>
          <p:nvPr/>
        </p:nvPicPr>
        <p:blipFill>
          <a:blip r:embed="rId2"/>
          <a:srcRect t="45556" b="10000"/>
          <a:stretch>
            <a:fillRect/>
          </a:stretch>
        </p:blipFill>
        <p:spPr>
          <a:xfrm>
            <a:off x="418733" y="-1"/>
            <a:ext cx="11354537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6698" y="1039542"/>
            <a:ext cx="4028148" cy="697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934" dirty="0">
                <a:latin typeface="NikoshBAN" pitchFamily="2" charset="0"/>
                <a:cs typeface="NikoshBAN" pitchFamily="2" charset="0"/>
              </a:rPr>
              <a:t>গ্লাসে পানি ঢেলে দিল। </a:t>
            </a:r>
            <a:endParaRPr lang="en-US" sz="3934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-1552292777491.jpg"/>
          <p:cNvPicPr>
            <a:picLocks noChangeAspect="1"/>
          </p:cNvPicPr>
          <p:nvPr/>
        </p:nvPicPr>
        <p:blipFill rotWithShape="1">
          <a:blip r:embed="rId2"/>
          <a:srcRect t="11165" b="9052"/>
          <a:stretch/>
        </p:blipFill>
        <p:spPr>
          <a:xfrm>
            <a:off x="418733" y="1"/>
            <a:ext cx="113545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9919" y="431311"/>
            <a:ext cx="7962618" cy="697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934" dirty="0">
                <a:latin typeface="NikoshBAN" pitchFamily="2" charset="0"/>
                <a:cs typeface="NikoshBAN" pitchFamily="2" charset="0"/>
              </a:rPr>
              <a:t>কৌটা থেকে ওষুধ বের করে নানার হাতে দিল। </a:t>
            </a:r>
            <a:r>
              <a:rPr lang="en-US" sz="3934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7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69007" y="1"/>
            <a:ext cx="11053987" cy="6614047"/>
            <a:chOff x="685800" y="0"/>
            <a:chExt cx="7848600" cy="6172200"/>
          </a:xfrm>
        </p:grpSpPr>
        <p:pic>
          <p:nvPicPr>
            <p:cNvPr id="3" name="Picture 2" descr="capture-1552292791257.jpg"/>
            <p:cNvPicPr>
              <a:picLocks noChangeAspect="1"/>
            </p:cNvPicPr>
            <p:nvPr/>
          </p:nvPicPr>
          <p:blipFill>
            <a:blip r:embed="rId2"/>
            <a:srcRect t="10728" b="8809"/>
            <a:stretch>
              <a:fillRect/>
            </a:stretch>
          </p:blipFill>
          <p:spPr>
            <a:xfrm>
              <a:off x="685800" y="0"/>
              <a:ext cx="7848600" cy="6172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419600" y="990600"/>
              <a:ext cx="3886200" cy="990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1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40254" y="930123"/>
            <a:ext cx="6189455" cy="1303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934" dirty="0">
                <a:latin typeface="NikoshBAN" pitchFamily="2" charset="0"/>
                <a:cs typeface="NikoshBAN" pitchFamily="2" charset="0"/>
              </a:rPr>
              <a:t>নানাঃ বেঁচে থাক বুবু। অনেক গুলো ভালো কাজ করেছ আজ। </a:t>
            </a:r>
            <a:endParaRPr lang="en-US" sz="3934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69007" y="228600"/>
            <a:ext cx="11053987" cy="6385447"/>
            <a:chOff x="307869" y="185950"/>
            <a:chExt cx="8312468" cy="4184170"/>
          </a:xfrm>
        </p:grpSpPr>
        <p:pic>
          <p:nvPicPr>
            <p:cNvPr id="2" name="Picture 1" descr="capture-1552292791257.jpg"/>
            <p:cNvPicPr>
              <a:picLocks noChangeAspect="1"/>
            </p:cNvPicPr>
            <p:nvPr/>
          </p:nvPicPr>
          <p:blipFill rotWithShape="1">
            <a:blip r:embed="rId2"/>
            <a:srcRect t="11481" b="10252"/>
            <a:stretch/>
          </p:blipFill>
          <p:spPr>
            <a:xfrm>
              <a:off x="307869" y="185950"/>
              <a:ext cx="8312468" cy="418417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394832" y="830403"/>
              <a:ext cx="3463528" cy="7030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1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08644" y="1287639"/>
            <a:ext cx="5620672" cy="1303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934" dirty="0">
                <a:latin typeface="NikoshBAN" pitchFamily="2" charset="0"/>
                <a:cs typeface="NikoshBAN" pitchFamily="2" charset="0"/>
              </a:rPr>
              <a:t>শরিফা খুশি হয়ে নানাকে জড়িয়ে ধরল। </a:t>
            </a:r>
            <a:r>
              <a:rPr lang="en-US" sz="3934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12499" y="1930154"/>
            <a:ext cx="1405168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ওষুধ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2444" y="2960611"/>
            <a:ext cx="1405168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3697" y="3897389"/>
            <a:ext cx="1405168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4688" y="431308"/>
            <a:ext cx="2060913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 লেখ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7106" y="1937668"/>
            <a:ext cx="1405168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ভেষজ 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65877" y="2943080"/>
            <a:ext cx="1405168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আনন্দ 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83445" y="3879859"/>
            <a:ext cx="2810336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 রাখার পাত্র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718" y="431310"/>
            <a:ext cx="1967235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563" y="891808"/>
            <a:ext cx="3372403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প্রশ্নের উত্তর লেখ 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6070" y="250595"/>
            <a:ext cx="1967235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18" y="1678016"/>
            <a:ext cx="6463772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শরিফা নানার জন্য কী নিয়ে  এল? 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718" y="2325950"/>
            <a:ext cx="7937653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 শরিফা নানার জন্য ওষুধের কৌটা নিয়ে এল। 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718" y="2973884"/>
            <a:ext cx="5932704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নানা শরিফাকে কেন দোয়া করলেন? 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718" y="3621818"/>
            <a:ext cx="8203455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 নানা শরিফাকে ভালো কাজের জন্য দোয়া করলেন। 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708" y="4269752"/>
            <a:ext cx="5352340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কে নানাকে জড়িয়ে ধরল?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718" y="4917684"/>
            <a:ext cx="5765397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 শরিফা নানাকে জড়িয়ে ধরল।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40" y="1834244"/>
            <a:ext cx="6047916" cy="43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1708" y="1168820"/>
            <a:ext cx="4402859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বাড়িতে ফুফু বেড়াতে এলে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4661" y="205333"/>
            <a:ext cx="2350500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2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2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Habitat for Humanity seeks homeowner for Freeport house - Portland Press  Herald">
            <a:extLst>
              <a:ext uri="{FF2B5EF4-FFF2-40B4-BE49-F238E27FC236}">
                <a16:creationId xmlns:a16="http://schemas.microsoft.com/office/drawing/2014/main" id="{3C4E15F7-E033-4C36-9263-E52CAB2E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319" y="175353"/>
            <a:ext cx="3512182" cy="2337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me work এর ছবির ফলাফল">
            <a:extLst>
              <a:ext uri="{FF2B5EF4-FFF2-40B4-BE49-F238E27FC236}">
                <a16:creationId xmlns:a16="http://schemas.microsoft.com/office/drawing/2014/main" id="{E9EED261-823E-4F1D-93BC-2D52CC2D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3369" y="2908094"/>
            <a:ext cx="3376242" cy="2743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988552-FB97-4720-9ACC-831DF4E4D2EB}"/>
              </a:ext>
            </a:extLst>
          </p:cNvPr>
          <p:cNvSpPr txBox="1"/>
          <p:nvPr/>
        </p:nvSpPr>
        <p:spPr>
          <a:xfrm>
            <a:off x="4624411" y="2014478"/>
            <a:ext cx="6043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নামঃ</a:t>
            </a:r>
            <a:r>
              <a:rPr lang="en-US" sz="3600" dirty="0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জিয়াউর</a:t>
            </a:r>
            <a:r>
              <a:rPr lang="en-US" sz="3600" dirty="0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 </a:t>
            </a:r>
          </a:p>
          <a:p>
            <a:pPr algn="r" defTabSz="914400"/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prstClr val="white"/>
              </a:solidFill>
              <a:highlight>
                <a:srgbClr val="0000FF"/>
              </a:highlight>
              <a:latin typeface="NikoshBAN" panose="02000000000000000000" pitchFamily="2" charset="0"/>
              <a:ea typeface="Lato Heavy" panose="020F0502020204030203" pitchFamily="34" charset="0"/>
              <a:cs typeface="NikoshBAN" panose="02000000000000000000" pitchFamily="2" charset="0"/>
            </a:endParaRPr>
          </a:p>
          <a:p>
            <a:pPr algn="r" defTabSz="914400"/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থোল্লা</a:t>
            </a:r>
            <a:r>
              <a:rPr lang="en-US" sz="3600" dirty="0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prstClr val="white"/>
              </a:solidFill>
              <a:highlight>
                <a:srgbClr val="0000FF"/>
              </a:highlight>
              <a:latin typeface="NikoshBAN" panose="02000000000000000000" pitchFamily="2" charset="0"/>
              <a:ea typeface="Lato Heavy" panose="020F0502020204030203" pitchFamily="34" charset="0"/>
              <a:cs typeface="NikoshBAN" panose="02000000000000000000" pitchFamily="2" charset="0"/>
            </a:endParaRPr>
          </a:p>
          <a:p>
            <a:pPr algn="r" defTabSz="914400"/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মুরাদনগর</a:t>
            </a:r>
            <a:r>
              <a:rPr lang="en-US" sz="3600" dirty="0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highlight>
                  <a:srgbClr val="0000FF"/>
                </a:highlight>
                <a:latin typeface="NikoshBAN" panose="02000000000000000000" pitchFamily="2" charset="0"/>
                <a:ea typeface="Lato Heavy" panose="020F0502020204030203" pitchFamily="34" charset="0"/>
                <a:cs typeface="NikoshBAN" panose="02000000000000000000" pitchFamily="2" charset="0"/>
              </a:rPr>
              <a:t>কুমিল্লা</a:t>
            </a:r>
            <a:endParaRPr lang="en-US" sz="3600" dirty="0">
              <a:solidFill>
                <a:prstClr val="white"/>
              </a:solidFill>
              <a:highlight>
                <a:srgbClr val="0000FF"/>
              </a:highlight>
              <a:latin typeface="NikoshBAN" panose="02000000000000000000" pitchFamily="2" charset="0"/>
              <a:ea typeface="Lato Heavy" panose="020F0502020204030203" pitchFamily="34" charset="0"/>
              <a:cs typeface="NikoshBAN" panose="02000000000000000000" pitchFamily="2" charset="0"/>
            </a:endParaRPr>
          </a:p>
          <a:p>
            <a:pPr algn="r" defTabSz="914400"/>
            <a:r>
              <a:rPr lang="en-US" sz="3600" dirty="0">
                <a:solidFill>
                  <a:prstClr val="white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Lato Heavy" panose="020F0502020204030203" pitchFamily="34" charset="0"/>
                <a:cs typeface="Times New Roman" panose="02020603050405020304" pitchFamily="18" charset="0"/>
              </a:rPr>
              <a:t>ziaur131894@gmail.com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79A7A-658A-4836-8519-DC3DC46DE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5 0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gital Illustration on Behance">
            <a:extLst>
              <a:ext uri="{FF2B5EF4-FFF2-40B4-BE49-F238E27FC236}">
                <a16:creationId xmlns:a16="http://schemas.microsoft.com/office/drawing/2014/main" id="{1778EC38-633B-4CD4-B75D-8A28BC61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0"/>
            <a:ext cx="12296931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10D31F-5C93-41DD-95ED-7401DC310E4F}"/>
              </a:ext>
            </a:extLst>
          </p:cNvPr>
          <p:cNvGrpSpPr/>
          <p:nvPr/>
        </p:nvGrpSpPr>
        <p:grpSpPr>
          <a:xfrm>
            <a:off x="-29715" y="4377121"/>
            <a:ext cx="4526769" cy="2425777"/>
            <a:chOff x="-217418" y="3471764"/>
            <a:chExt cx="4876800" cy="3400425"/>
          </a:xfrm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EB0887D5-EE4D-4B9F-9E6E-8E63BAD5E176}"/>
                </a:ext>
              </a:extLst>
            </p:cNvPr>
            <p:cNvGrpSpPr/>
            <p:nvPr/>
          </p:nvGrpSpPr>
          <p:grpSpPr>
            <a:xfrm>
              <a:off x="-217418" y="3471764"/>
              <a:ext cx="4876800" cy="3400425"/>
              <a:chOff x="3657600" y="1727806"/>
              <a:chExt cx="4876800" cy="3400425"/>
            </a:xfrm>
          </p:grpSpPr>
          <p:grpSp>
            <p:nvGrpSpPr>
              <p:cNvPr id="5" name="Graphic 2">
                <a:extLst>
                  <a:ext uri="{FF2B5EF4-FFF2-40B4-BE49-F238E27FC236}">
                    <a16:creationId xmlns:a16="http://schemas.microsoft.com/office/drawing/2014/main" id="{EB0887D5-EE4D-4B9F-9E6E-8E63BAD5E176}"/>
                  </a:ext>
                </a:extLst>
              </p:cNvPr>
              <p:cNvGrpSpPr/>
              <p:nvPr/>
            </p:nvGrpSpPr>
            <p:grpSpPr>
              <a:xfrm>
                <a:off x="4162920" y="2116931"/>
                <a:ext cx="3343275" cy="2514600"/>
                <a:chOff x="4162920" y="2116931"/>
                <a:chExt cx="3343275" cy="2514600"/>
              </a:xfrm>
              <a:solidFill>
                <a:srgbClr val="FFFFFF"/>
              </a:solidFill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DFF85A36-9007-4BEC-B3EE-BEA61529ACFC}"/>
                    </a:ext>
                  </a:extLst>
                </p:cNvPr>
                <p:cNvSpPr/>
                <p:nvPr/>
              </p:nvSpPr>
              <p:spPr>
                <a:xfrm>
                  <a:off x="4681528" y="4066613"/>
                  <a:ext cx="561975" cy="561975"/>
                </a:xfrm>
                <a:custGeom>
                  <a:avLst/>
                  <a:gdLst>
                    <a:gd name="connsiteX0" fmla="*/ 285340 w 561975"/>
                    <a:gd name="connsiteY0" fmla="*/ 0 h 561975"/>
                    <a:gd name="connsiteX1" fmla="*/ 570681 w 561975"/>
                    <a:gd name="connsiteY1" fmla="*/ 285340 h 561975"/>
                    <a:gd name="connsiteX2" fmla="*/ 285340 w 561975"/>
                    <a:gd name="connsiteY2" fmla="*/ 570681 h 561975"/>
                    <a:gd name="connsiteX3" fmla="*/ 0 w 561975"/>
                    <a:gd name="connsiteY3" fmla="*/ 285340 h 561975"/>
                    <a:gd name="connsiteX4" fmla="*/ 285340 w 561975"/>
                    <a:gd name="connsiteY4" fmla="*/ 0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975" h="561975">
                      <a:moveTo>
                        <a:pt x="285340" y="0"/>
                      </a:moveTo>
                      <a:cubicBezTo>
                        <a:pt x="442751" y="0"/>
                        <a:pt x="570681" y="128045"/>
                        <a:pt x="570681" y="285340"/>
                      </a:cubicBezTo>
                      <a:cubicBezTo>
                        <a:pt x="570681" y="442646"/>
                        <a:pt x="442741" y="570681"/>
                        <a:pt x="285340" y="570681"/>
                      </a:cubicBezTo>
                      <a:cubicBezTo>
                        <a:pt x="128035" y="570681"/>
                        <a:pt x="0" y="442636"/>
                        <a:pt x="0" y="285340"/>
                      </a:cubicBezTo>
                      <a:cubicBezTo>
                        <a:pt x="-10" y="128035"/>
                        <a:pt x="128035" y="0"/>
                        <a:pt x="28534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546778DF-F446-43F4-8CB5-22A8A3D60A7E}"/>
                    </a:ext>
                  </a:extLst>
                </p:cNvPr>
                <p:cNvSpPr/>
                <p:nvPr/>
              </p:nvSpPr>
              <p:spPr>
                <a:xfrm>
                  <a:off x="6939791" y="4066613"/>
                  <a:ext cx="561975" cy="561975"/>
                </a:xfrm>
                <a:custGeom>
                  <a:avLst/>
                  <a:gdLst>
                    <a:gd name="connsiteX0" fmla="*/ 285340 w 561975"/>
                    <a:gd name="connsiteY0" fmla="*/ 0 h 561975"/>
                    <a:gd name="connsiteX1" fmla="*/ 570681 w 561975"/>
                    <a:gd name="connsiteY1" fmla="*/ 285340 h 561975"/>
                    <a:gd name="connsiteX2" fmla="*/ 285340 w 561975"/>
                    <a:gd name="connsiteY2" fmla="*/ 570681 h 561975"/>
                    <a:gd name="connsiteX3" fmla="*/ 0 w 561975"/>
                    <a:gd name="connsiteY3" fmla="*/ 285340 h 561975"/>
                    <a:gd name="connsiteX4" fmla="*/ 285340 w 561975"/>
                    <a:gd name="connsiteY4" fmla="*/ 0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975" h="561975">
                      <a:moveTo>
                        <a:pt x="285340" y="0"/>
                      </a:moveTo>
                      <a:cubicBezTo>
                        <a:pt x="442646" y="0"/>
                        <a:pt x="570681" y="128045"/>
                        <a:pt x="570681" y="285340"/>
                      </a:cubicBezTo>
                      <a:cubicBezTo>
                        <a:pt x="570681" y="442646"/>
                        <a:pt x="442636" y="570681"/>
                        <a:pt x="285340" y="570681"/>
                      </a:cubicBezTo>
                      <a:cubicBezTo>
                        <a:pt x="127930" y="570681"/>
                        <a:pt x="0" y="442636"/>
                        <a:pt x="0" y="285340"/>
                      </a:cubicBezTo>
                      <a:cubicBezTo>
                        <a:pt x="0" y="128035"/>
                        <a:pt x="127940" y="0"/>
                        <a:pt x="28534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1708421A-AFE7-477F-84F0-577E86807908}"/>
                    </a:ext>
                  </a:extLst>
                </p:cNvPr>
                <p:cNvSpPr/>
                <p:nvPr/>
              </p:nvSpPr>
              <p:spPr>
                <a:xfrm>
                  <a:off x="4162920" y="2116931"/>
                  <a:ext cx="1476375" cy="790575"/>
                </a:xfrm>
                <a:custGeom>
                  <a:avLst/>
                  <a:gdLst>
                    <a:gd name="connsiteX0" fmla="*/ 1479433 w 1476375"/>
                    <a:gd name="connsiteY0" fmla="*/ 0 h 790575"/>
                    <a:gd name="connsiteX1" fmla="*/ 1479433 w 1476375"/>
                    <a:gd name="connsiteY1" fmla="*/ 791185 h 790575"/>
                    <a:gd name="connsiteX2" fmla="*/ 0 w 1476375"/>
                    <a:gd name="connsiteY2" fmla="*/ 791185 h 790575"/>
                    <a:gd name="connsiteX3" fmla="*/ 623507 w 1476375"/>
                    <a:gd name="connsiteY3" fmla="*/ 128768 h 790575"/>
                    <a:gd name="connsiteX4" fmla="*/ 921410 w 1476375"/>
                    <a:gd name="connsiteY4" fmla="*/ 0 h 790575"/>
                    <a:gd name="connsiteX5" fmla="*/ 1479433 w 1476375"/>
                    <a:gd name="connsiteY5" fmla="*/ 0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6375" h="790575">
                      <a:moveTo>
                        <a:pt x="1479433" y="0"/>
                      </a:moveTo>
                      <a:lnTo>
                        <a:pt x="1479433" y="791185"/>
                      </a:lnTo>
                      <a:lnTo>
                        <a:pt x="0" y="791185"/>
                      </a:lnTo>
                      <a:lnTo>
                        <a:pt x="623507" y="128768"/>
                      </a:lnTo>
                      <a:cubicBezTo>
                        <a:pt x="682343" y="66199"/>
                        <a:pt x="835495" y="0"/>
                        <a:pt x="921410" y="0"/>
                      </a:cubicBezTo>
                      <a:lnTo>
                        <a:pt x="1479433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1446EEF-5C36-418F-9C96-8DFD40BA0573}"/>
                  </a:ext>
                </a:extLst>
              </p:cNvPr>
              <p:cNvSpPr/>
              <p:nvPr/>
            </p:nvSpPr>
            <p:spPr>
              <a:xfrm>
                <a:off x="5642353" y="2116931"/>
                <a:ext cx="1524000" cy="790575"/>
              </a:xfrm>
              <a:custGeom>
                <a:avLst/>
                <a:gdLst>
                  <a:gd name="connsiteX0" fmla="*/ 1212456 w 1524000"/>
                  <a:gd name="connsiteY0" fmla="*/ 102927 h 790575"/>
                  <a:gd name="connsiteX1" fmla="*/ 1532458 w 1524000"/>
                  <a:gd name="connsiteY1" fmla="*/ 791175 h 790575"/>
                  <a:gd name="connsiteX2" fmla="*/ 0 w 1524000"/>
                  <a:gd name="connsiteY2" fmla="*/ 791175 h 790575"/>
                  <a:gd name="connsiteX3" fmla="*/ 0 w 1524000"/>
                  <a:gd name="connsiteY3" fmla="*/ 0 h 790575"/>
                  <a:gd name="connsiteX4" fmla="*/ 1050274 w 1524000"/>
                  <a:gd name="connsiteY4" fmla="*/ 0 h 790575"/>
                  <a:gd name="connsiteX5" fmla="*/ 1212456 w 1524000"/>
                  <a:gd name="connsiteY5" fmla="*/ 102927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0" h="790575">
                    <a:moveTo>
                      <a:pt x="1212456" y="102927"/>
                    </a:moveTo>
                    <a:lnTo>
                      <a:pt x="1532458" y="791175"/>
                    </a:lnTo>
                    <a:lnTo>
                      <a:pt x="0" y="791175"/>
                    </a:lnTo>
                    <a:lnTo>
                      <a:pt x="0" y="0"/>
                    </a:lnTo>
                    <a:lnTo>
                      <a:pt x="1050274" y="0"/>
                    </a:lnTo>
                    <a:cubicBezTo>
                      <a:pt x="1101328" y="0"/>
                      <a:pt x="1190768" y="56750"/>
                      <a:pt x="1212456" y="10292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/>
                <a:endParaRPr lang="en-US" sz="63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01D8963-0913-4ABD-BA49-4555C8DE64AB}"/>
                  </a:ext>
                </a:extLst>
              </p:cNvPr>
              <p:cNvSpPr/>
              <p:nvPr/>
            </p:nvSpPr>
            <p:spPr>
              <a:xfrm>
                <a:off x="3735419" y="1805635"/>
                <a:ext cx="4714875" cy="2543175"/>
              </a:xfrm>
              <a:custGeom>
                <a:avLst/>
                <a:gdLst>
                  <a:gd name="connsiteX0" fmla="*/ 4276125 w 4714875"/>
                  <a:gd name="connsiteY0" fmla="*/ 1413758 h 2543175"/>
                  <a:gd name="connsiteX1" fmla="*/ 4298852 w 4714875"/>
                  <a:gd name="connsiteY1" fmla="*/ 1273054 h 2543175"/>
                  <a:gd name="connsiteX2" fmla="*/ 3934959 w 4714875"/>
                  <a:gd name="connsiteY2" fmla="*/ 1151649 h 2543175"/>
                  <a:gd name="connsiteX3" fmla="*/ 3720998 w 4714875"/>
                  <a:gd name="connsiteY3" fmla="*/ 961663 h 2543175"/>
                  <a:gd name="connsiteX4" fmla="*/ 3400997 w 4714875"/>
                  <a:gd name="connsiteY4" fmla="*/ 281607 h 2543175"/>
                  <a:gd name="connsiteX5" fmla="*/ 2957208 w 4714875"/>
                  <a:gd name="connsiteY5" fmla="*/ 0 h 2543175"/>
                  <a:gd name="connsiteX6" fmla="*/ 1348902 w 4714875"/>
                  <a:gd name="connsiteY6" fmla="*/ 0 h 2543175"/>
                  <a:gd name="connsiteX7" fmla="*/ 824284 w 4714875"/>
                  <a:gd name="connsiteY7" fmla="*/ 226724 h 2543175"/>
                  <a:gd name="connsiteX8" fmla="*/ 106670 w 4714875"/>
                  <a:gd name="connsiteY8" fmla="*/ 989162 h 2543175"/>
                  <a:gd name="connsiteX9" fmla="*/ 0 w 4714875"/>
                  <a:gd name="connsiteY9" fmla="*/ 1258110 h 2543175"/>
                  <a:gd name="connsiteX10" fmla="*/ 0 w 4714875"/>
                  <a:gd name="connsiteY10" fmla="*/ 2235022 h 2543175"/>
                  <a:gd name="connsiteX11" fmla="*/ 311287 w 4714875"/>
                  <a:gd name="connsiteY11" fmla="*/ 2546309 h 2543175"/>
                  <a:gd name="connsiteX12" fmla="*/ 531057 w 4714875"/>
                  <a:gd name="connsiteY12" fmla="*/ 2546309 h 2543175"/>
                  <a:gd name="connsiteX13" fmla="*/ 1231449 w 4714875"/>
                  <a:gd name="connsiteY13" fmla="*/ 1845916 h 2543175"/>
                  <a:gd name="connsiteX14" fmla="*/ 1931842 w 4714875"/>
                  <a:gd name="connsiteY14" fmla="*/ 2546309 h 2543175"/>
                  <a:gd name="connsiteX15" fmla="*/ 2789330 w 4714875"/>
                  <a:gd name="connsiteY15" fmla="*/ 2546309 h 2543175"/>
                  <a:gd name="connsiteX16" fmla="*/ 3489722 w 4714875"/>
                  <a:gd name="connsiteY16" fmla="*/ 1845916 h 2543175"/>
                  <a:gd name="connsiteX17" fmla="*/ 4190114 w 4714875"/>
                  <a:gd name="connsiteY17" fmla="*/ 2546309 h 2543175"/>
                  <a:gd name="connsiteX18" fmla="*/ 4450033 w 4714875"/>
                  <a:gd name="connsiteY18" fmla="*/ 2546309 h 2543175"/>
                  <a:gd name="connsiteX19" fmla="*/ 4721162 w 4714875"/>
                  <a:gd name="connsiteY19" fmla="*/ 2235022 h 2543175"/>
                  <a:gd name="connsiteX20" fmla="*/ 4721162 w 4714875"/>
                  <a:gd name="connsiteY20" fmla="*/ 1858785 h 2543175"/>
                  <a:gd name="connsiteX21" fmla="*/ 4276125 w 4714875"/>
                  <a:gd name="connsiteY21" fmla="*/ 1413758 h 2543175"/>
                  <a:gd name="connsiteX22" fmla="*/ 427501 w 4714875"/>
                  <a:gd name="connsiteY22" fmla="*/ 1102481 h 2543175"/>
                  <a:gd name="connsiteX23" fmla="*/ 1051008 w 4714875"/>
                  <a:gd name="connsiteY23" fmla="*/ 440065 h 2543175"/>
                  <a:gd name="connsiteX24" fmla="*/ 1348911 w 4714875"/>
                  <a:gd name="connsiteY24" fmla="*/ 311296 h 2543175"/>
                  <a:gd name="connsiteX25" fmla="*/ 2957217 w 4714875"/>
                  <a:gd name="connsiteY25" fmla="*/ 311296 h 2543175"/>
                  <a:gd name="connsiteX26" fmla="*/ 3119399 w 4714875"/>
                  <a:gd name="connsiteY26" fmla="*/ 414223 h 2543175"/>
                  <a:gd name="connsiteX27" fmla="*/ 3439401 w 4714875"/>
                  <a:gd name="connsiteY27" fmla="*/ 1102471 h 2543175"/>
                  <a:gd name="connsiteX28" fmla="*/ 427501 w 4714875"/>
                  <a:gd name="connsiteY28" fmla="*/ 1102471 h 254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14875" h="2543175">
                    <a:moveTo>
                      <a:pt x="4276125" y="1413758"/>
                    </a:moveTo>
                    <a:cubicBezTo>
                      <a:pt x="4276125" y="1364571"/>
                      <a:pt x="4284117" y="1317365"/>
                      <a:pt x="4298852" y="1273054"/>
                    </a:cubicBezTo>
                    <a:cubicBezTo>
                      <a:pt x="4298852" y="1272950"/>
                      <a:pt x="3934959" y="1151649"/>
                      <a:pt x="3934959" y="1151649"/>
                    </a:cubicBezTo>
                    <a:cubicBezTo>
                      <a:pt x="3853710" y="1124674"/>
                      <a:pt x="3757527" y="1039063"/>
                      <a:pt x="3720998" y="961663"/>
                    </a:cubicBezTo>
                    <a:lnTo>
                      <a:pt x="3400997" y="281607"/>
                    </a:lnTo>
                    <a:cubicBezTo>
                      <a:pt x="3328159" y="126692"/>
                      <a:pt x="3128410" y="0"/>
                      <a:pt x="2957208" y="0"/>
                    </a:cubicBezTo>
                    <a:lnTo>
                      <a:pt x="1348902" y="0"/>
                    </a:lnTo>
                    <a:cubicBezTo>
                      <a:pt x="1177700" y="0"/>
                      <a:pt x="941642" y="101994"/>
                      <a:pt x="824284" y="226724"/>
                    </a:cubicBezTo>
                    <a:lnTo>
                      <a:pt x="106670" y="989162"/>
                    </a:lnTo>
                    <a:cubicBezTo>
                      <a:pt x="48044" y="1051522"/>
                      <a:pt x="0" y="1172509"/>
                      <a:pt x="0" y="1258110"/>
                    </a:cubicBezTo>
                    <a:lnTo>
                      <a:pt x="0" y="2235022"/>
                    </a:lnTo>
                    <a:cubicBezTo>
                      <a:pt x="0" y="2406225"/>
                      <a:pt x="140075" y="2546309"/>
                      <a:pt x="311287" y="2546309"/>
                    </a:cubicBezTo>
                    <a:lnTo>
                      <a:pt x="531057" y="2546309"/>
                    </a:lnTo>
                    <a:cubicBezTo>
                      <a:pt x="531057" y="2159489"/>
                      <a:pt x="844629" y="1845916"/>
                      <a:pt x="1231449" y="1845916"/>
                    </a:cubicBezTo>
                    <a:cubicBezTo>
                      <a:pt x="1618269" y="1845916"/>
                      <a:pt x="1931842" y="2159489"/>
                      <a:pt x="1931842" y="2546309"/>
                    </a:cubicBezTo>
                    <a:lnTo>
                      <a:pt x="2789330" y="2546309"/>
                    </a:lnTo>
                    <a:cubicBezTo>
                      <a:pt x="2789330" y="2159489"/>
                      <a:pt x="3102902" y="1845916"/>
                      <a:pt x="3489722" y="1845916"/>
                    </a:cubicBezTo>
                    <a:cubicBezTo>
                      <a:pt x="3876542" y="1845916"/>
                      <a:pt x="4190114" y="2159489"/>
                      <a:pt x="4190114" y="2546309"/>
                    </a:cubicBezTo>
                    <a:cubicBezTo>
                      <a:pt x="4190114" y="2546309"/>
                      <a:pt x="4300928" y="2546309"/>
                      <a:pt x="4450033" y="2546309"/>
                    </a:cubicBezTo>
                    <a:cubicBezTo>
                      <a:pt x="4599137" y="2546309"/>
                      <a:pt x="4721162" y="2406234"/>
                      <a:pt x="4721162" y="2235022"/>
                    </a:cubicBezTo>
                    <a:lnTo>
                      <a:pt x="4721162" y="1858785"/>
                    </a:lnTo>
                    <a:cubicBezTo>
                      <a:pt x="4475350" y="1858794"/>
                      <a:pt x="4276125" y="1659569"/>
                      <a:pt x="4276125" y="1413758"/>
                    </a:cubicBezTo>
                    <a:close/>
                    <a:moveTo>
                      <a:pt x="427501" y="1102481"/>
                    </a:moveTo>
                    <a:lnTo>
                      <a:pt x="1051008" y="440065"/>
                    </a:lnTo>
                    <a:cubicBezTo>
                      <a:pt x="1109844" y="377495"/>
                      <a:pt x="1262996" y="311296"/>
                      <a:pt x="1348911" y="311296"/>
                    </a:cubicBezTo>
                    <a:lnTo>
                      <a:pt x="2957217" y="311296"/>
                    </a:lnTo>
                    <a:cubicBezTo>
                      <a:pt x="3008271" y="311296"/>
                      <a:pt x="3097711" y="368056"/>
                      <a:pt x="3119399" y="414223"/>
                    </a:cubicBezTo>
                    <a:lnTo>
                      <a:pt x="3439401" y="1102471"/>
                    </a:lnTo>
                    <a:lnTo>
                      <a:pt x="427501" y="1102471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/>
                <a:endParaRPr lang="en-US" sz="63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1" name="Graphic 2">
                <a:extLst>
                  <a:ext uri="{FF2B5EF4-FFF2-40B4-BE49-F238E27FC236}">
                    <a16:creationId xmlns:a16="http://schemas.microsoft.com/office/drawing/2014/main" id="{EB0887D5-EE4D-4B9F-9E6E-8E63BAD5E176}"/>
                  </a:ext>
                </a:extLst>
              </p:cNvPr>
              <p:cNvGrpSpPr/>
              <p:nvPr/>
            </p:nvGrpSpPr>
            <p:grpSpPr>
              <a:xfrm>
                <a:off x="4266476" y="3651561"/>
                <a:ext cx="3657600" cy="1400175"/>
                <a:chOff x="4266476" y="3651561"/>
                <a:chExt cx="3657600" cy="1400175"/>
              </a:xfrm>
              <a:solidFill>
                <a:srgbClr val="AECE71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5C6C64C-DD02-429B-99F6-18B9DADBC559}"/>
                    </a:ext>
                  </a:extLst>
                </p:cNvPr>
                <p:cNvSpPr/>
                <p:nvPr/>
              </p:nvSpPr>
              <p:spPr>
                <a:xfrm>
                  <a:off x="4266476" y="3651561"/>
                  <a:ext cx="1400175" cy="1400175"/>
                </a:xfrm>
                <a:custGeom>
                  <a:avLst/>
                  <a:gdLst>
                    <a:gd name="connsiteX0" fmla="*/ 700392 w 1400175"/>
                    <a:gd name="connsiteY0" fmla="*/ 0 h 1400175"/>
                    <a:gd name="connsiteX1" fmla="*/ 1400785 w 1400175"/>
                    <a:gd name="connsiteY1" fmla="*/ 700392 h 1400175"/>
                    <a:gd name="connsiteX2" fmla="*/ 700392 w 1400175"/>
                    <a:gd name="connsiteY2" fmla="*/ 1400785 h 1400175"/>
                    <a:gd name="connsiteX3" fmla="*/ 0 w 1400175"/>
                    <a:gd name="connsiteY3" fmla="*/ 700392 h 1400175"/>
                    <a:gd name="connsiteX4" fmla="*/ 700392 w 1400175"/>
                    <a:gd name="connsiteY4" fmla="*/ 0 h 1400175"/>
                    <a:gd name="connsiteX5" fmla="*/ 985733 w 1400175"/>
                    <a:gd name="connsiteY5" fmla="*/ 700392 h 1400175"/>
                    <a:gd name="connsiteX6" fmla="*/ 700392 w 1400175"/>
                    <a:gd name="connsiteY6" fmla="*/ 415052 h 1400175"/>
                    <a:gd name="connsiteX7" fmla="*/ 415052 w 1400175"/>
                    <a:gd name="connsiteY7" fmla="*/ 700392 h 1400175"/>
                    <a:gd name="connsiteX8" fmla="*/ 700392 w 1400175"/>
                    <a:gd name="connsiteY8" fmla="*/ 985733 h 1400175"/>
                    <a:gd name="connsiteX9" fmla="*/ 985733 w 1400175"/>
                    <a:gd name="connsiteY9" fmla="*/ 700392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0175" h="1400175">
                      <a:moveTo>
                        <a:pt x="700392" y="0"/>
                      </a:moveTo>
                      <a:cubicBezTo>
                        <a:pt x="1087212" y="0"/>
                        <a:pt x="1400785" y="313572"/>
                        <a:pt x="1400785" y="700392"/>
                      </a:cubicBezTo>
                      <a:cubicBezTo>
                        <a:pt x="1400785" y="1087212"/>
                        <a:pt x="1087212" y="1400785"/>
                        <a:pt x="700392" y="1400785"/>
                      </a:cubicBezTo>
                      <a:cubicBezTo>
                        <a:pt x="313573" y="1400785"/>
                        <a:pt x="0" y="1087212"/>
                        <a:pt x="0" y="700392"/>
                      </a:cubicBezTo>
                      <a:cubicBezTo>
                        <a:pt x="0" y="313572"/>
                        <a:pt x="313563" y="0"/>
                        <a:pt x="700392" y="0"/>
                      </a:cubicBezTo>
                      <a:close/>
                      <a:moveTo>
                        <a:pt x="985733" y="700392"/>
                      </a:moveTo>
                      <a:cubicBezTo>
                        <a:pt x="985733" y="543087"/>
                        <a:pt x="857793" y="415052"/>
                        <a:pt x="700392" y="415052"/>
                      </a:cubicBezTo>
                      <a:cubicBezTo>
                        <a:pt x="543087" y="415052"/>
                        <a:pt x="415052" y="543097"/>
                        <a:pt x="415052" y="700392"/>
                      </a:cubicBezTo>
                      <a:cubicBezTo>
                        <a:pt x="415052" y="857698"/>
                        <a:pt x="543096" y="985733"/>
                        <a:pt x="700392" y="985733"/>
                      </a:cubicBezTo>
                      <a:cubicBezTo>
                        <a:pt x="857793" y="985742"/>
                        <a:pt x="985733" y="857698"/>
                        <a:pt x="985733" y="70039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33EB1D5-EE96-4399-8647-5B07A4BFFEEE}"/>
                    </a:ext>
                  </a:extLst>
                </p:cNvPr>
                <p:cNvSpPr/>
                <p:nvPr/>
              </p:nvSpPr>
              <p:spPr>
                <a:xfrm>
                  <a:off x="6524739" y="3651561"/>
                  <a:ext cx="1400175" cy="1400175"/>
                </a:xfrm>
                <a:custGeom>
                  <a:avLst/>
                  <a:gdLst>
                    <a:gd name="connsiteX0" fmla="*/ 700392 w 1400175"/>
                    <a:gd name="connsiteY0" fmla="*/ 0 h 1400175"/>
                    <a:gd name="connsiteX1" fmla="*/ 1400785 w 1400175"/>
                    <a:gd name="connsiteY1" fmla="*/ 700392 h 1400175"/>
                    <a:gd name="connsiteX2" fmla="*/ 700392 w 1400175"/>
                    <a:gd name="connsiteY2" fmla="*/ 1400785 h 1400175"/>
                    <a:gd name="connsiteX3" fmla="*/ 0 w 1400175"/>
                    <a:gd name="connsiteY3" fmla="*/ 700392 h 1400175"/>
                    <a:gd name="connsiteX4" fmla="*/ 700392 w 1400175"/>
                    <a:gd name="connsiteY4" fmla="*/ 0 h 1400175"/>
                    <a:gd name="connsiteX5" fmla="*/ 985742 w 1400175"/>
                    <a:gd name="connsiteY5" fmla="*/ 700392 h 1400175"/>
                    <a:gd name="connsiteX6" fmla="*/ 700402 w 1400175"/>
                    <a:gd name="connsiteY6" fmla="*/ 415052 h 1400175"/>
                    <a:gd name="connsiteX7" fmla="*/ 415062 w 1400175"/>
                    <a:gd name="connsiteY7" fmla="*/ 700392 h 1400175"/>
                    <a:gd name="connsiteX8" fmla="*/ 700402 w 1400175"/>
                    <a:gd name="connsiteY8" fmla="*/ 985733 h 1400175"/>
                    <a:gd name="connsiteX9" fmla="*/ 985742 w 1400175"/>
                    <a:gd name="connsiteY9" fmla="*/ 700392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0175" h="1400175">
                      <a:moveTo>
                        <a:pt x="700392" y="0"/>
                      </a:moveTo>
                      <a:cubicBezTo>
                        <a:pt x="1087212" y="0"/>
                        <a:pt x="1400785" y="313572"/>
                        <a:pt x="1400785" y="700392"/>
                      </a:cubicBezTo>
                      <a:cubicBezTo>
                        <a:pt x="1400785" y="1087212"/>
                        <a:pt x="1087212" y="1400785"/>
                        <a:pt x="700392" y="1400785"/>
                      </a:cubicBezTo>
                      <a:cubicBezTo>
                        <a:pt x="313573" y="1400785"/>
                        <a:pt x="0" y="1087212"/>
                        <a:pt x="0" y="700392"/>
                      </a:cubicBezTo>
                      <a:cubicBezTo>
                        <a:pt x="0" y="313572"/>
                        <a:pt x="313573" y="0"/>
                        <a:pt x="700392" y="0"/>
                      </a:cubicBezTo>
                      <a:close/>
                      <a:moveTo>
                        <a:pt x="985742" y="700392"/>
                      </a:moveTo>
                      <a:cubicBezTo>
                        <a:pt x="985742" y="543087"/>
                        <a:pt x="857698" y="415052"/>
                        <a:pt x="700402" y="415052"/>
                      </a:cubicBezTo>
                      <a:cubicBezTo>
                        <a:pt x="542992" y="415052"/>
                        <a:pt x="415062" y="543097"/>
                        <a:pt x="415062" y="700392"/>
                      </a:cubicBezTo>
                      <a:cubicBezTo>
                        <a:pt x="415062" y="857698"/>
                        <a:pt x="543001" y="985733"/>
                        <a:pt x="700402" y="985733"/>
                      </a:cubicBezTo>
                      <a:cubicBezTo>
                        <a:pt x="857698" y="985742"/>
                        <a:pt x="985742" y="857698"/>
                        <a:pt x="985742" y="70039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64AE57C-B07F-4D16-90CD-0EE7D4B2587D}"/>
                  </a:ext>
                </a:extLst>
              </p:cNvPr>
              <p:cNvSpPr/>
              <p:nvPr/>
            </p:nvSpPr>
            <p:spPr>
              <a:xfrm>
                <a:off x="8011544" y="3078699"/>
                <a:ext cx="438150" cy="581025"/>
              </a:xfrm>
              <a:custGeom>
                <a:avLst/>
                <a:gdLst>
                  <a:gd name="connsiteX0" fmla="*/ 22831 w 438150"/>
                  <a:gd name="connsiteY0" fmla="*/ 0 h 581025"/>
                  <a:gd name="connsiteX1" fmla="*/ 445037 w 438150"/>
                  <a:gd name="connsiteY1" fmla="*/ 585730 h 581025"/>
                  <a:gd name="connsiteX2" fmla="*/ 0 w 438150"/>
                  <a:gd name="connsiteY2" fmla="*/ 140694 h 581025"/>
                  <a:gd name="connsiteX3" fmla="*/ 22831 w 438150"/>
                  <a:gd name="connsiteY3" fmla="*/ 0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50" h="581025">
                    <a:moveTo>
                      <a:pt x="22831" y="0"/>
                    </a:moveTo>
                    <a:cubicBezTo>
                      <a:pt x="255051" y="77410"/>
                      <a:pt x="445037" y="340957"/>
                      <a:pt x="445037" y="585730"/>
                    </a:cubicBezTo>
                    <a:cubicBezTo>
                      <a:pt x="199225" y="585730"/>
                      <a:pt x="0" y="386505"/>
                      <a:pt x="0" y="140694"/>
                    </a:cubicBezTo>
                    <a:cubicBezTo>
                      <a:pt x="0" y="91516"/>
                      <a:pt x="7992" y="44301"/>
                      <a:pt x="22831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/>
                <a:endParaRPr lang="en-US" sz="63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5" name="Graphic 2">
                <a:extLst>
                  <a:ext uri="{FF2B5EF4-FFF2-40B4-BE49-F238E27FC236}">
                    <a16:creationId xmlns:a16="http://schemas.microsoft.com/office/drawing/2014/main" id="{EB0887D5-EE4D-4B9F-9E6E-8E63BAD5E176}"/>
                  </a:ext>
                </a:extLst>
              </p:cNvPr>
              <p:cNvGrpSpPr/>
              <p:nvPr/>
            </p:nvGrpSpPr>
            <p:grpSpPr>
              <a:xfrm>
                <a:off x="3657600" y="1727806"/>
                <a:ext cx="4876800" cy="3400425"/>
                <a:chOff x="3657600" y="1727806"/>
                <a:chExt cx="4876800" cy="3400425"/>
              </a:xfrm>
              <a:solidFill>
                <a:srgbClr val="700019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207A232-7179-44FB-9B0D-B9DC2D3E9803}"/>
                    </a:ext>
                  </a:extLst>
                </p:cNvPr>
                <p:cNvSpPr/>
                <p:nvPr/>
              </p:nvSpPr>
              <p:spPr>
                <a:xfrm>
                  <a:off x="4603737" y="3988794"/>
                  <a:ext cx="723900" cy="723900"/>
                </a:xfrm>
                <a:custGeom>
                  <a:avLst/>
                  <a:gdLst>
                    <a:gd name="connsiteX0" fmla="*/ 363169 w 723900"/>
                    <a:gd name="connsiteY0" fmla="*/ 726339 h 723900"/>
                    <a:gd name="connsiteX1" fmla="*/ 726338 w 723900"/>
                    <a:gd name="connsiteY1" fmla="*/ 363169 h 723900"/>
                    <a:gd name="connsiteX2" fmla="*/ 363169 w 723900"/>
                    <a:gd name="connsiteY2" fmla="*/ 0 h 723900"/>
                    <a:gd name="connsiteX3" fmla="*/ 0 w 723900"/>
                    <a:gd name="connsiteY3" fmla="*/ 363169 h 723900"/>
                    <a:gd name="connsiteX4" fmla="*/ 363169 w 723900"/>
                    <a:gd name="connsiteY4" fmla="*/ 726339 h 723900"/>
                    <a:gd name="connsiteX5" fmla="*/ 363169 w 723900"/>
                    <a:gd name="connsiteY5" fmla="*/ 155648 h 723900"/>
                    <a:gd name="connsiteX6" fmla="*/ 570690 w 723900"/>
                    <a:gd name="connsiteY6" fmla="*/ 363169 h 723900"/>
                    <a:gd name="connsiteX7" fmla="*/ 363169 w 723900"/>
                    <a:gd name="connsiteY7" fmla="*/ 570690 h 723900"/>
                    <a:gd name="connsiteX8" fmla="*/ 155648 w 723900"/>
                    <a:gd name="connsiteY8" fmla="*/ 363169 h 723900"/>
                    <a:gd name="connsiteX9" fmla="*/ 363169 w 723900"/>
                    <a:gd name="connsiteY9" fmla="*/ 155648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900" h="723900">
                      <a:moveTo>
                        <a:pt x="363169" y="726339"/>
                      </a:moveTo>
                      <a:cubicBezTo>
                        <a:pt x="563423" y="726339"/>
                        <a:pt x="726338" y="563423"/>
                        <a:pt x="726338" y="363169"/>
                      </a:cubicBezTo>
                      <a:cubicBezTo>
                        <a:pt x="726338" y="162916"/>
                        <a:pt x="563423" y="0"/>
                        <a:pt x="363169" y="0"/>
                      </a:cubicBezTo>
                      <a:cubicBezTo>
                        <a:pt x="162916" y="0"/>
                        <a:pt x="0" y="162916"/>
                        <a:pt x="0" y="363169"/>
                      </a:cubicBezTo>
                      <a:cubicBezTo>
                        <a:pt x="0" y="563423"/>
                        <a:pt x="162916" y="726339"/>
                        <a:pt x="363169" y="726339"/>
                      </a:cubicBezTo>
                      <a:close/>
                      <a:moveTo>
                        <a:pt x="363169" y="155648"/>
                      </a:moveTo>
                      <a:cubicBezTo>
                        <a:pt x="477593" y="155648"/>
                        <a:pt x="570690" y="248745"/>
                        <a:pt x="570690" y="363169"/>
                      </a:cubicBezTo>
                      <a:cubicBezTo>
                        <a:pt x="570690" y="477593"/>
                        <a:pt x="477593" y="570690"/>
                        <a:pt x="363169" y="570690"/>
                      </a:cubicBezTo>
                      <a:cubicBezTo>
                        <a:pt x="248745" y="570690"/>
                        <a:pt x="155648" y="477593"/>
                        <a:pt x="155648" y="363169"/>
                      </a:cubicBezTo>
                      <a:cubicBezTo>
                        <a:pt x="155648" y="248745"/>
                        <a:pt x="248726" y="155648"/>
                        <a:pt x="363169" y="155648"/>
                      </a:cubicBez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13328235-49BF-4033-9A8A-2595787DD27E}"/>
                    </a:ext>
                  </a:extLst>
                </p:cNvPr>
                <p:cNvSpPr/>
                <p:nvPr/>
              </p:nvSpPr>
              <p:spPr>
                <a:xfrm>
                  <a:off x="6861924" y="3988803"/>
                  <a:ext cx="723900" cy="723900"/>
                </a:xfrm>
                <a:custGeom>
                  <a:avLst/>
                  <a:gdLst>
                    <a:gd name="connsiteX0" fmla="*/ 363169 w 723900"/>
                    <a:gd name="connsiteY0" fmla="*/ 0 h 723900"/>
                    <a:gd name="connsiteX1" fmla="*/ 0 w 723900"/>
                    <a:gd name="connsiteY1" fmla="*/ 363169 h 723900"/>
                    <a:gd name="connsiteX2" fmla="*/ 363169 w 723900"/>
                    <a:gd name="connsiteY2" fmla="*/ 726339 h 723900"/>
                    <a:gd name="connsiteX3" fmla="*/ 726339 w 723900"/>
                    <a:gd name="connsiteY3" fmla="*/ 363169 h 723900"/>
                    <a:gd name="connsiteX4" fmla="*/ 363169 w 723900"/>
                    <a:gd name="connsiteY4" fmla="*/ 0 h 723900"/>
                    <a:gd name="connsiteX5" fmla="*/ 363169 w 723900"/>
                    <a:gd name="connsiteY5" fmla="*/ 570681 h 723900"/>
                    <a:gd name="connsiteX6" fmla="*/ 155648 w 723900"/>
                    <a:gd name="connsiteY6" fmla="*/ 363160 h 723900"/>
                    <a:gd name="connsiteX7" fmla="*/ 363169 w 723900"/>
                    <a:gd name="connsiteY7" fmla="*/ 155638 h 723900"/>
                    <a:gd name="connsiteX8" fmla="*/ 570690 w 723900"/>
                    <a:gd name="connsiteY8" fmla="*/ 363160 h 723900"/>
                    <a:gd name="connsiteX9" fmla="*/ 363169 w 723900"/>
                    <a:gd name="connsiteY9" fmla="*/ 570681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900" h="723900">
                      <a:moveTo>
                        <a:pt x="363169" y="0"/>
                      </a:moveTo>
                      <a:cubicBezTo>
                        <a:pt x="162916" y="0"/>
                        <a:pt x="0" y="162916"/>
                        <a:pt x="0" y="363169"/>
                      </a:cubicBezTo>
                      <a:cubicBezTo>
                        <a:pt x="0" y="563423"/>
                        <a:pt x="162916" y="726339"/>
                        <a:pt x="363169" y="726339"/>
                      </a:cubicBezTo>
                      <a:cubicBezTo>
                        <a:pt x="563423" y="726339"/>
                        <a:pt x="726339" y="563423"/>
                        <a:pt x="726339" y="363169"/>
                      </a:cubicBezTo>
                      <a:cubicBezTo>
                        <a:pt x="726339" y="162916"/>
                        <a:pt x="563423" y="0"/>
                        <a:pt x="363169" y="0"/>
                      </a:cubicBezTo>
                      <a:close/>
                      <a:moveTo>
                        <a:pt x="363169" y="570681"/>
                      </a:moveTo>
                      <a:cubicBezTo>
                        <a:pt x="248746" y="570681"/>
                        <a:pt x="155648" y="477583"/>
                        <a:pt x="155648" y="363160"/>
                      </a:cubicBezTo>
                      <a:cubicBezTo>
                        <a:pt x="155648" y="248736"/>
                        <a:pt x="248746" y="155638"/>
                        <a:pt x="363169" y="155638"/>
                      </a:cubicBezTo>
                      <a:cubicBezTo>
                        <a:pt x="477593" y="155638"/>
                        <a:pt x="570690" y="248736"/>
                        <a:pt x="570690" y="363160"/>
                      </a:cubicBezTo>
                      <a:cubicBezTo>
                        <a:pt x="570690" y="477583"/>
                        <a:pt x="477612" y="570681"/>
                        <a:pt x="363169" y="570681"/>
                      </a:cubicBez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D0CD7DA-2B97-4FC6-A772-917A510E62C9}"/>
                    </a:ext>
                  </a:extLst>
                </p:cNvPr>
                <p:cNvSpPr/>
                <p:nvPr/>
              </p:nvSpPr>
              <p:spPr>
                <a:xfrm>
                  <a:off x="4085062" y="2039102"/>
                  <a:ext cx="3162300" cy="942975"/>
                </a:xfrm>
                <a:custGeom>
                  <a:avLst/>
                  <a:gdLst>
                    <a:gd name="connsiteX0" fmla="*/ 999259 w 3162300"/>
                    <a:gd name="connsiteY0" fmla="*/ 155638 h 942975"/>
                    <a:gd name="connsiteX1" fmla="*/ 1245995 w 3162300"/>
                    <a:gd name="connsiteY1" fmla="*/ 155638 h 942975"/>
                    <a:gd name="connsiteX2" fmla="*/ 1323814 w 3162300"/>
                    <a:gd name="connsiteY2" fmla="*/ 77819 h 942975"/>
                    <a:gd name="connsiteX3" fmla="*/ 1245995 w 3162300"/>
                    <a:gd name="connsiteY3" fmla="*/ 0 h 942975"/>
                    <a:gd name="connsiteX4" fmla="*/ 999259 w 3162300"/>
                    <a:gd name="connsiteY4" fmla="*/ 0 h 942975"/>
                    <a:gd name="connsiteX5" fmla="*/ 644634 w 3162300"/>
                    <a:gd name="connsiteY5" fmla="*/ 153229 h 942975"/>
                    <a:gd name="connsiteX6" fmla="*/ 21147 w 3162300"/>
                    <a:gd name="connsiteY6" fmla="*/ 815692 h 942975"/>
                    <a:gd name="connsiteX7" fmla="*/ 6383 w 3162300"/>
                    <a:gd name="connsiteY7" fmla="*/ 899893 h 942975"/>
                    <a:gd name="connsiteX8" fmla="*/ 77820 w 3162300"/>
                    <a:gd name="connsiteY8" fmla="*/ 946842 h 942975"/>
                    <a:gd name="connsiteX9" fmla="*/ 3089721 w 3162300"/>
                    <a:gd name="connsiteY9" fmla="*/ 946842 h 942975"/>
                    <a:gd name="connsiteX10" fmla="*/ 3155329 w 3162300"/>
                    <a:gd name="connsiteY10" fmla="*/ 910866 h 942975"/>
                    <a:gd name="connsiteX11" fmla="*/ 3160291 w 3162300"/>
                    <a:gd name="connsiteY11" fmla="*/ 836209 h 942975"/>
                    <a:gd name="connsiteX12" fmla="*/ 2840147 w 3162300"/>
                    <a:gd name="connsiteY12" fmla="*/ 147599 h 942975"/>
                    <a:gd name="connsiteX13" fmla="*/ 2607565 w 3162300"/>
                    <a:gd name="connsiteY13" fmla="*/ 0 h 942975"/>
                    <a:gd name="connsiteX14" fmla="*/ 1557281 w 3162300"/>
                    <a:gd name="connsiteY14" fmla="*/ 0 h 942975"/>
                    <a:gd name="connsiteX15" fmla="*/ 1479462 w 3162300"/>
                    <a:gd name="connsiteY15" fmla="*/ 77819 h 942975"/>
                    <a:gd name="connsiteX16" fmla="*/ 1479453 w 3162300"/>
                    <a:gd name="connsiteY16" fmla="*/ 791204 h 942975"/>
                    <a:gd name="connsiteX17" fmla="*/ 257948 w 3162300"/>
                    <a:gd name="connsiteY17" fmla="*/ 791204 h 942975"/>
                    <a:gd name="connsiteX18" fmla="*/ 757972 w 3162300"/>
                    <a:gd name="connsiteY18" fmla="*/ 259899 h 942975"/>
                    <a:gd name="connsiteX19" fmla="*/ 999259 w 3162300"/>
                    <a:gd name="connsiteY19" fmla="*/ 155638 h 942975"/>
                    <a:gd name="connsiteX20" fmla="*/ 1635101 w 3162300"/>
                    <a:gd name="connsiteY20" fmla="*/ 155638 h 942975"/>
                    <a:gd name="connsiteX21" fmla="*/ 2607346 w 3162300"/>
                    <a:gd name="connsiteY21" fmla="*/ 155638 h 942975"/>
                    <a:gd name="connsiteX22" fmla="*/ 2699167 w 3162300"/>
                    <a:gd name="connsiteY22" fmla="*/ 213550 h 942975"/>
                    <a:gd name="connsiteX23" fmla="*/ 2967734 w 3162300"/>
                    <a:gd name="connsiteY23" fmla="*/ 791204 h 942975"/>
                    <a:gd name="connsiteX24" fmla="*/ 1635091 w 3162300"/>
                    <a:gd name="connsiteY24" fmla="*/ 791204 h 942975"/>
                    <a:gd name="connsiteX25" fmla="*/ 1635101 w 3162300"/>
                    <a:gd name="connsiteY25" fmla="*/ 155638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162300" h="942975">
                      <a:moveTo>
                        <a:pt x="999259" y="155638"/>
                      </a:moveTo>
                      <a:lnTo>
                        <a:pt x="1245995" y="155638"/>
                      </a:lnTo>
                      <a:cubicBezTo>
                        <a:pt x="1288981" y="155638"/>
                        <a:pt x="1323814" y="120796"/>
                        <a:pt x="1323814" y="77819"/>
                      </a:cubicBezTo>
                      <a:cubicBezTo>
                        <a:pt x="1323814" y="34842"/>
                        <a:pt x="1288981" y="0"/>
                        <a:pt x="1245995" y="0"/>
                      </a:cubicBezTo>
                      <a:lnTo>
                        <a:pt x="999259" y="0"/>
                      </a:lnTo>
                      <a:cubicBezTo>
                        <a:pt x="891112" y="0"/>
                        <a:pt x="718777" y="74457"/>
                        <a:pt x="644634" y="153229"/>
                      </a:cubicBezTo>
                      <a:lnTo>
                        <a:pt x="21147" y="815692"/>
                      </a:lnTo>
                      <a:cubicBezTo>
                        <a:pt x="-132" y="838305"/>
                        <a:pt x="-5924" y="871395"/>
                        <a:pt x="6383" y="899893"/>
                      </a:cubicBezTo>
                      <a:cubicBezTo>
                        <a:pt x="18699" y="928392"/>
                        <a:pt x="46778" y="946842"/>
                        <a:pt x="77820" y="946842"/>
                      </a:cubicBezTo>
                      <a:lnTo>
                        <a:pt x="3089721" y="946842"/>
                      </a:lnTo>
                      <a:cubicBezTo>
                        <a:pt x="3116305" y="946842"/>
                        <a:pt x="3141032" y="933279"/>
                        <a:pt x="3155329" y="910866"/>
                      </a:cubicBezTo>
                      <a:cubicBezTo>
                        <a:pt x="3169616" y="888463"/>
                        <a:pt x="3171493" y="860307"/>
                        <a:pt x="3160291" y="836209"/>
                      </a:cubicBezTo>
                      <a:lnTo>
                        <a:pt x="2840147" y="147599"/>
                      </a:lnTo>
                      <a:cubicBezTo>
                        <a:pt x="2805752" y="74486"/>
                        <a:pt x="2688366" y="0"/>
                        <a:pt x="2607565" y="0"/>
                      </a:cubicBezTo>
                      <a:lnTo>
                        <a:pt x="1557281" y="0"/>
                      </a:lnTo>
                      <a:cubicBezTo>
                        <a:pt x="1514295" y="0"/>
                        <a:pt x="1479462" y="34842"/>
                        <a:pt x="1479462" y="77819"/>
                      </a:cubicBezTo>
                      <a:lnTo>
                        <a:pt x="1479453" y="791204"/>
                      </a:lnTo>
                      <a:lnTo>
                        <a:pt x="257948" y="791204"/>
                      </a:lnTo>
                      <a:lnTo>
                        <a:pt x="757972" y="259899"/>
                      </a:lnTo>
                      <a:cubicBezTo>
                        <a:pt x="801996" y="213122"/>
                        <a:pt x="935051" y="155638"/>
                        <a:pt x="999259" y="155638"/>
                      </a:cubicBezTo>
                      <a:close/>
                      <a:moveTo>
                        <a:pt x="1635101" y="155638"/>
                      </a:moveTo>
                      <a:lnTo>
                        <a:pt x="2607346" y="155638"/>
                      </a:lnTo>
                      <a:cubicBezTo>
                        <a:pt x="2630206" y="156705"/>
                        <a:pt x="2688718" y="193834"/>
                        <a:pt x="2699167" y="213550"/>
                      </a:cubicBezTo>
                      <a:lnTo>
                        <a:pt x="2967734" y="791204"/>
                      </a:lnTo>
                      <a:lnTo>
                        <a:pt x="1635091" y="791204"/>
                      </a:lnTo>
                      <a:lnTo>
                        <a:pt x="1635101" y="155638"/>
                      </a:ln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4CAE3F7-30C9-47E3-9D68-7138C4A8C226}"/>
                    </a:ext>
                  </a:extLst>
                </p:cNvPr>
                <p:cNvSpPr/>
                <p:nvPr/>
              </p:nvSpPr>
              <p:spPr>
                <a:xfrm>
                  <a:off x="3657600" y="1727806"/>
                  <a:ext cx="4876800" cy="3400425"/>
                </a:xfrm>
                <a:custGeom>
                  <a:avLst/>
                  <a:gdLst>
                    <a:gd name="connsiteX0" fmla="*/ 4876800 w 4876800"/>
                    <a:gd name="connsiteY0" fmla="*/ 1936642 h 3400425"/>
                    <a:gd name="connsiteX1" fmla="*/ 4401379 w 4876800"/>
                    <a:gd name="connsiteY1" fmla="*/ 1277026 h 3400425"/>
                    <a:gd name="connsiteX2" fmla="*/ 4037400 w 4876800"/>
                    <a:gd name="connsiteY2" fmla="*/ 1155697 h 3400425"/>
                    <a:gd name="connsiteX3" fmla="*/ 3869274 w 4876800"/>
                    <a:gd name="connsiteY3" fmla="*/ 1006345 h 3400425"/>
                    <a:gd name="connsiteX4" fmla="*/ 3549272 w 4876800"/>
                    <a:gd name="connsiteY4" fmla="*/ 326346 h 3400425"/>
                    <a:gd name="connsiteX5" fmla="*/ 3035027 w 4876800"/>
                    <a:gd name="connsiteY5" fmla="*/ 0 h 3400425"/>
                    <a:gd name="connsiteX6" fmla="*/ 1426721 w 4876800"/>
                    <a:gd name="connsiteY6" fmla="*/ 0 h 3400425"/>
                    <a:gd name="connsiteX7" fmla="*/ 845430 w 4876800"/>
                    <a:gd name="connsiteY7" fmla="*/ 251165 h 3400425"/>
                    <a:gd name="connsiteX8" fmla="*/ 127835 w 4876800"/>
                    <a:gd name="connsiteY8" fmla="*/ 1013622 h 3400425"/>
                    <a:gd name="connsiteX9" fmla="*/ 0 w 4876800"/>
                    <a:gd name="connsiteY9" fmla="*/ 1335957 h 3400425"/>
                    <a:gd name="connsiteX10" fmla="*/ 0 w 4876800"/>
                    <a:gd name="connsiteY10" fmla="*/ 2312870 h 3400425"/>
                    <a:gd name="connsiteX11" fmla="*/ 389106 w 4876800"/>
                    <a:gd name="connsiteY11" fmla="*/ 2701976 h 3400425"/>
                    <a:gd name="connsiteX12" fmla="*/ 534991 w 4876800"/>
                    <a:gd name="connsiteY12" fmla="*/ 2701976 h 3400425"/>
                    <a:gd name="connsiteX13" fmla="*/ 1309307 w 4876800"/>
                    <a:gd name="connsiteY13" fmla="*/ 3402368 h 3400425"/>
                    <a:gd name="connsiteX14" fmla="*/ 2083622 w 4876800"/>
                    <a:gd name="connsiteY14" fmla="*/ 2701976 h 3400425"/>
                    <a:gd name="connsiteX15" fmla="*/ 2555834 w 4876800"/>
                    <a:gd name="connsiteY15" fmla="*/ 2701976 h 3400425"/>
                    <a:gd name="connsiteX16" fmla="*/ 2633653 w 4876800"/>
                    <a:gd name="connsiteY16" fmla="*/ 2624157 h 3400425"/>
                    <a:gd name="connsiteX17" fmla="*/ 2555834 w 4876800"/>
                    <a:gd name="connsiteY17" fmla="*/ 2546337 h 3400425"/>
                    <a:gd name="connsiteX18" fmla="*/ 2083622 w 4876800"/>
                    <a:gd name="connsiteY18" fmla="*/ 2546337 h 3400425"/>
                    <a:gd name="connsiteX19" fmla="*/ 1309307 w 4876800"/>
                    <a:gd name="connsiteY19" fmla="*/ 1845945 h 3400425"/>
                    <a:gd name="connsiteX20" fmla="*/ 534991 w 4876800"/>
                    <a:gd name="connsiteY20" fmla="*/ 2546337 h 3400425"/>
                    <a:gd name="connsiteX21" fmla="*/ 389106 w 4876800"/>
                    <a:gd name="connsiteY21" fmla="*/ 2546337 h 3400425"/>
                    <a:gd name="connsiteX22" fmla="*/ 155639 w 4876800"/>
                    <a:gd name="connsiteY22" fmla="*/ 2312870 h 3400425"/>
                    <a:gd name="connsiteX23" fmla="*/ 155639 w 4876800"/>
                    <a:gd name="connsiteY23" fmla="*/ 1335957 h 3400425"/>
                    <a:gd name="connsiteX24" fmla="*/ 241163 w 4876800"/>
                    <a:gd name="connsiteY24" fmla="*/ 1120311 h 3400425"/>
                    <a:gd name="connsiteX25" fmla="*/ 958767 w 4876800"/>
                    <a:gd name="connsiteY25" fmla="*/ 357835 h 3400425"/>
                    <a:gd name="connsiteX26" fmla="*/ 1426721 w 4876800"/>
                    <a:gd name="connsiteY26" fmla="*/ 155648 h 3400425"/>
                    <a:gd name="connsiteX27" fmla="*/ 3035027 w 4876800"/>
                    <a:gd name="connsiteY27" fmla="*/ 155648 h 3400425"/>
                    <a:gd name="connsiteX28" fmla="*/ 3408436 w 4876800"/>
                    <a:gd name="connsiteY28" fmla="*/ 392620 h 3400425"/>
                    <a:gd name="connsiteX29" fmla="*/ 3728438 w 4876800"/>
                    <a:gd name="connsiteY29" fmla="*/ 1072620 h 3400425"/>
                    <a:gd name="connsiteX30" fmla="*/ 3988165 w 4876800"/>
                    <a:gd name="connsiteY30" fmla="*/ 1303363 h 3400425"/>
                    <a:gd name="connsiteX31" fmla="*/ 4283869 w 4876800"/>
                    <a:gd name="connsiteY31" fmla="*/ 1401928 h 3400425"/>
                    <a:gd name="connsiteX32" fmla="*/ 4276106 w 4876800"/>
                    <a:gd name="connsiteY32" fmla="*/ 1491596 h 3400425"/>
                    <a:gd name="connsiteX33" fmla="*/ 4721162 w 4876800"/>
                    <a:gd name="connsiteY33" fmla="*/ 2008651 h 3400425"/>
                    <a:gd name="connsiteX34" fmla="*/ 4721162 w 4876800"/>
                    <a:gd name="connsiteY34" fmla="*/ 2312880 h 3400425"/>
                    <a:gd name="connsiteX35" fmla="*/ 4527842 w 4876800"/>
                    <a:gd name="connsiteY35" fmla="*/ 2546347 h 3400425"/>
                    <a:gd name="connsiteX36" fmla="*/ 4341810 w 4876800"/>
                    <a:gd name="connsiteY36" fmla="*/ 2546347 h 3400425"/>
                    <a:gd name="connsiteX37" fmla="*/ 3567494 w 4876800"/>
                    <a:gd name="connsiteY37" fmla="*/ 1845955 h 3400425"/>
                    <a:gd name="connsiteX38" fmla="*/ 2789282 w 4876800"/>
                    <a:gd name="connsiteY38" fmla="*/ 2624166 h 3400425"/>
                    <a:gd name="connsiteX39" fmla="*/ 3567494 w 4876800"/>
                    <a:gd name="connsiteY39" fmla="*/ 3402378 h 3400425"/>
                    <a:gd name="connsiteX40" fmla="*/ 4341810 w 4876800"/>
                    <a:gd name="connsiteY40" fmla="*/ 2701985 h 3400425"/>
                    <a:gd name="connsiteX41" fmla="*/ 4527842 w 4876800"/>
                    <a:gd name="connsiteY41" fmla="*/ 2701985 h 3400425"/>
                    <a:gd name="connsiteX42" fmla="*/ 4876800 w 4876800"/>
                    <a:gd name="connsiteY42" fmla="*/ 2312880 h 3400425"/>
                    <a:gd name="connsiteX43" fmla="*/ 4876800 w 4876800"/>
                    <a:gd name="connsiteY43" fmla="*/ 1936642 h 3400425"/>
                    <a:gd name="connsiteX44" fmla="*/ 4876800 w 4876800"/>
                    <a:gd name="connsiteY44" fmla="*/ 1936642 h 3400425"/>
                    <a:gd name="connsiteX45" fmla="*/ 1309307 w 4876800"/>
                    <a:gd name="connsiteY45" fmla="*/ 2001593 h 3400425"/>
                    <a:gd name="connsiteX46" fmla="*/ 1931880 w 4876800"/>
                    <a:gd name="connsiteY46" fmla="*/ 2624166 h 3400425"/>
                    <a:gd name="connsiteX47" fmla="*/ 1309307 w 4876800"/>
                    <a:gd name="connsiteY47" fmla="*/ 3246739 h 3400425"/>
                    <a:gd name="connsiteX48" fmla="*/ 686733 w 4876800"/>
                    <a:gd name="connsiteY48" fmla="*/ 2624166 h 3400425"/>
                    <a:gd name="connsiteX49" fmla="*/ 1309307 w 4876800"/>
                    <a:gd name="connsiteY49" fmla="*/ 2001593 h 3400425"/>
                    <a:gd name="connsiteX50" fmla="*/ 3567494 w 4876800"/>
                    <a:gd name="connsiteY50" fmla="*/ 3246730 h 3400425"/>
                    <a:gd name="connsiteX51" fmla="*/ 2944921 w 4876800"/>
                    <a:gd name="connsiteY51" fmla="*/ 2624157 h 3400425"/>
                    <a:gd name="connsiteX52" fmla="*/ 3567494 w 4876800"/>
                    <a:gd name="connsiteY52" fmla="*/ 2001583 h 3400425"/>
                    <a:gd name="connsiteX53" fmla="*/ 4190067 w 4876800"/>
                    <a:gd name="connsiteY53" fmla="*/ 2624157 h 3400425"/>
                    <a:gd name="connsiteX54" fmla="*/ 3567494 w 4876800"/>
                    <a:gd name="connsiteY54" fmla="*/ 3246730 h 3400425"/>
                    <a:gd name="connsiteX55" fmla="*/ 4431745 w 4876800"/>
                    <a:gd name="connsiteY55" fmla="*/ 1491596 h 3400425"/>
                    <a:gd name="connsiteX56" fmla="*/ 4432954 w 4876800"/>
                    <a:gd name="connsiteY56" fmla="*/ 1461573 h 3400425"/>
                    <a:gd name="connsiteX57" fmla="*/ 4711703 w 4876800"/>
                    <a:gd name="connsiteY57" fmla="*/ 1848250 h 3400425"/>
                    <a:gd name="connsiteX58" fmla="*/ 4431745 w 4876800"/>
                    <a:gd name="connsiteY58" fmla="*/ 1491596 h 340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4876800" h="3400425">
                      <a:moveTo>
                        <a:pt x="4876800" y="1936642"/>
                      </a:moveTo>
                      <a:cubicBezTo>
                        <a:pt x="4876800" y="1660312"/>
                        <a:pt x="4663516" y="1364409"/>
                        <a:pt x="4401379" y="1277026"/>
                      </a:cubicBezTo>
                      <a:cubicBezTo>
                        <a:pt x="4401198" y="1276960"/>
                        <a:pt x="4037400" y="1155697"/>
                        <a:pt x="4037400" y="1155697"/>
                      </a:cubicBezTo>
                      <a:cubicBezTo>
                        <a:pt x="3976659" y="1135456"/>
                        <a:pt x="3896535" y="1064266"/>
                        <a:pt x="3869274" y="1006345"/>
                      </a:cubicBezTo>
                      <a:lnTo>
                        <a:pt x="3549272" y="326346"/>
                      </a:lnTo>
                      <a:cubicBezTo>
                        <a:pt x="3463157" y="143351"/>
                        <a:pt x="3237281" y="0"/>
                        <a:pt x="3035027" y="0"/>
                      </a:cubicBezTo>
                      <a:lnTo>
                        <a:pt x="1426721" y="0"/>
                      </a:lnTo>
                      <a:cubicBezTo>
                        <a:pt x="1233316" y="0"/>
                        <a:pt x="977979" y="110318"/>
                        <a:pt x="845430" y="251165"/>
                      </a:cubicBezTo>
                      <a:lnTo>
                        <a:pt x="127835" y="1013622"/>
                      </a:lnTo>
                      <a:cubicBezTo>
                        <a:pt x="56150" y="1089793"/>
                        <a:pt x="0" y="1231363"/>
                        <a:pt x="0" y="1335957"/>
                      </a:cubicBezTo>
                      <a:lnTo>
                        <a:pt x="0" y="2312870"/>
                      </a:lnTo>
                      <a:cubicBezTo>
                        <a:pt x="0" y="2527430"/>
                        <a:pt x="174546" y="2701976"/>
                        <a:pt x="389106" y="2701976"/>
                      </a:cubicBezTo>
                      <a:lnTo>
                        <a:pt x="534991" y="2701976"/>
                      </a:lnTo>
                      <a:cubicBezTo>
                        <a:pt x="574157" y="3094673"/>
                        <a:pt x="906456" y="3402368"/>
                        <a:pt x="1309307" y="3402368"/>
                      </a:cubicBezTo>
                      <a:cubicBezTo>
                        <a:pt x="1712157" y="3402368"/>
                        <a:pt x="2044446" y="3094673"/>
                        <a:pt x="2083622" y="2701976"/>
                      </a:cubicBezTo>
                      <a:lnTo>
                        <a:pt x="2555834" y="2701976"/>
                      </a:lnTo>
                      <a:cubicBezTo>
                        <a:pt x="2598820" y="2701976"/>
                        <a:pt x="2633653" y="2667134"/>
                        <a:pt x="2633653" y="2624157"/>
                      </a:cubicBezTo>
                      <a:cubicBezTo>
                        <a:pt x="2633653" y="2581180"/>
                        <a:pt x="2598820" y="2546337"/>
                        <a:pt x="2555834" y="2546337"/>
                      </a:cubicBezTo>
                      <a:lnTo>
                        <a:pt x="2083622" y="2546337"/>
                      </a:lnTo>
                      <a:cubicBezTo>
                        <a:pt x="2044456" y="2153641"/>
                        <a:pt x="1712157" y="1845945"/>
                        <a:pt x="1309307" y="1845945"/>
                      </a:cubicBezTo>
                      <a:cubicBezTo>
                        <a:pt x="906456" y="1845945"/>
                        <a:pt x="574167" y="2153641"/>
                        <a:pt x="534991" y="2546337"/>
                      </a:cubicBezTo>
                      <a:lnTo>
                        <a:pt x="389106" y="2546337"/>
                      </a:lnTo>
                      <a:cubicBezTo>
                        <a:pt x="260375" y="2546337"/>
                        <a:pt x="155639" y="2441610"/>
                        <a:pt x="155639" y="2312870"/>
                      </a:cubicBezTo>
                      <a:lnTo>
                        <a:pt x="155639" y="1335957"/>
                      </a:lnTo>
                      <a:cubicBezTo>
                        <a:pt x="155639" y="1270654"/>
                        <a:pt x="196406" y="1167860"/>
                        <a:pt x="241163" y="1120311"/>
                      </a:cubicBezTo>
                      <a:lnTo>
                        <a:pt x="958767" y="357835"/>
                      </a:lnTo>
                      <a:cubicBezTo>
                        <a:pt x="1061914" y="248231"/>
                        <a:pt x="1276217" y="155648"/>
                        <a:pt x="1426721" y="155648"/>
                      </a:cubicBezTo>
                      <a:lnTo>
                        <a:pt x="3035027" y="155648"/>
                      </a:lnTo>
                      <a:cubicBezTo>
                        <a:pt x="3176997" y="155648"/>
                        <a:pt x="3347990" y="264166"/>
                        <a:pt x="3408436" y="392620"/>
                      </a:cubicBezTo>
                      <a:lnTo>
                        <a:pt x="3728438" y="1072620"/>
                      </a:lnTo>
                      <a:cubicBezTo>
                        <a:pt x="3774310" y="1170108"/>
                        <a:pt x="3885972" y="1269302"/>
                        <a:pt x="3988165" y="1303363"/>
                      </a:cubicBezTo>
                      <a:lnTo>
                        <a:pt x="4283869" y="1401928"/>
                      </a:lnTo>
                      <a:cubicBezTo>
                        <a:pt x="4278763" y="1431407"/>
                        <a:pt x="4276106" y="1461373"/>
                        <a:pt x="4276106" y="1491596"/>
                      </a:cubicBezTo>
                      <a:cubicBezTo>
                        <a:pt x="4276106" y="1753467"/>
                        <a:pt x="4469626" y="1970951"/>
                        <a:pt x="4721162" y="2008651"/>
                      </a:cubicBezTo>
                      <a:lnTo>
                        <a:pt x="4721162" y="2312880"/>
                      </a:lnTo>
                      <a:cubicBezTo>
                        <a:pt x="4721162" y="2441619"/>
                        <a:pt x="4634446" y="2546347"/>
                        <a:pt x="4527842" y="2546347"/>
                      </a:cubicBezTo>
                      <a:lnTo>
                        <a:pt x="4341810" y="2546347"/>
                      </a:lnTo>
                      <a:cubicBezTo>
                        <a:pt x="4302643" y="2153650"/>
                        <a:pt x="3970344" y="1845955"/>
                        <a:pt x="3567494" y="1845955"/>
                      </a:cubicBezTo>
                      <a:cubicBezTo>
                        <a:pt x="3138383" y="1845955"/>
                        <a:pt x="2789282" y="2195065"/>
                        <a:pt x="2789282" y="2624166"/>
                      </a:cubicBezTo>
                      <a:cubicBezTo>
                        <a:pt x="2789282" y="3053268"/>
                        <a:pt x="3138392" y="3402378"/>
                        <a:pt x="3567494" y="3402378"/>
                      </a:cubicBezTo>
                      <a:cubicBezTo>
                        <a:pt x="3970335" y="3402378"/>
                        <a:pt x="4302633" y="3094682"/>
                        <a:pt x="4341810" y="2701985"/>
                      </a:cubicBezTo>
                      <a:lnTo>
                        <a:pt x="4527842" y="2701985"/>
                      </a:lnTo>
                      <a:cubicBezTo>
                        <a:pt x="4720257" y="2701985"/>
                        <a:pt x="4876800" y="2527440"/>
                        <a:pt x="4876800" y="2312880"/>
                      </a:cubicBezTo>
                      <a:lnTo>
                        <a:pt x="4876800" y="1936642"/>
                      </a:lnTo>
                      <a:lnTo>
                        <a:pt x="4876800" y="1936642"/>
                      </a:lnTo>
                      <a:close/>
                      <a:moveTo>
                        <a:pt x="1309307" y="2001593"/>
                      </a:moveTo>
                      <a:cubicBezTo>
                        <a:pt x="1652588" y="2001593"/>
                        <a:pt x="1931880" y="2280876"/>
                        <a:pt x="1931880" y="2624166"/>
                      </a:cubicBezTo>
                      <a:cubicBezTo>
                        <a:pt x="1931880" y="2967457"/>
                        <a:pt x="1652597" y="3246739"/>
                        <a:pt x="1309307" y="3246739"/>
                      </a:cubicBezTo>
                      <a:cubicBezTo>
                        <a:pt x="966016" y="3246739"/>
                        <a:pt x="686733" y="2967457"/>
                        <a:pt x="686733" y="2624166"/>
                      </a:cubicBezTo>
                      <a:cubicBezTo>
                        <a:pt x="686733" y="2280876"/>
                        <a:pt x="966026" y="2001593"/>
                        <a:pt x="1309307" y="2001593"/>
                      </a:cubicBezTo>
                      <a:close/>
                      <a:moveTo>
                        <a:pt x="3567494" y="3246730"/>
                      </a:moveTo>
                      <a:cubicBezTo>
                        <a:pt x="3224213" y="3246730"/>
                        <a:pt x="2944921" y="2967447"/>
                        <a:pt x="2944921" y="2624157"/>
                      </a:cubicBezTo>
                      <a:cubicBezTo>
                        <a:pt x="2944921" y="2280866"/>
                        <a:pt x="3224203" y="2001583"/>
                        <a:pt x="3567494" y="2001583"/>
                      </a:cubicBezTo>
                      <a:cubicBezTo>
                        <a:pt x="3910784" y="2001583"/>
                        <a:pt x="4190067" y="2280866"/>
                        <a:pt x="4190067" y="2624157"/>
                      </a:cubicBezTo>
                      <a:cubicBezTo>
                        <a:pt x="4190067" y="2967447"/>
                        <a:pt x="3910774" y="3246730"/>
                        <a:pt x="3567494" y="3246730"/>
                      </a:cubicBezTo>
                      <a:close/>
                      <a:moveTo>
                        <a:pt x="4431745" y="1491596"/>
                      </a:moveTo>
                      <a:cubicBezTo>
                        <a:pt x="4431745" y="1481538"/>
                        <a:pt x="4432164" y="1471527"/>
                        <a:pt x="4432954" y="1461573"/>
                      </a:cubicBezTo>
                      <a:cubicBezTo>
                        <a:pt x="4569505" y="1540716"/>
                        <a:pt x="4679776" y="1693688"/>
                        <a:pt x="4711703" y="1848250"/>
                      </a:cubicBezTo>
                      <a:cubicBezTo>
                        <a:pt x="4551226" y="1808988"/>
                        <a:pt x="4431745" y="1664018"/>
                        <a:pt x="4431745" y="1491596"/>
                      </a:cubicBez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880F62-234F-4932-98E1-44F2482B1D04}"/>
                </a:ext>
              </a:extLst>
            </p:cNvPr>
            <p:cNvSpPr txBox="1"/>
            <p:nvPr/>
          </p:nvSpPr>
          <p:spPr>
            <a:xfrm>
              <a:off x="1292465" y="4591877"/>
              <a:ext cx="2085268" cy="116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7DC7FB-10A2-4883-94BA-95EF71215A52}"/>
              </a:ext>
            </a:extLst>
          </p:cNvPr>
          <p:cNvSpPr txBox="1"/>
          <p:nvPr/>
        </p:nvSpPr>
        <p:spPr>
          <a:xfrm>
            <a:off x="5334001" y="152400"/>
            <a:ext cx="1662019" cy="45134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333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3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33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3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33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3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1EB672-69CE-4DC5-A471-87F52A7F5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5" y="1188982"/>
            <a:ext cx="4056410" cy="31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1.06993 0.014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9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373224" y="1436911"/>
            <a:ext cx="3627907" cy="34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bn-IN" sz="4400" dirty="0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400" dirty="0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  <a:endParaRPr lang="bn-IN" sz="4400" dirty="0">
              <a:solidFill>
                <a:srgbClr val="FFFF00"/>
              </a:solidFill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400" dirty="0" err="1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400" dirty="0">
              <a:solidFill>
                <a:srgbClr val="FFFF00"/>
              </a:solidFill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৫ম          </a:t>
            </a:r>
          </a:p>
          <a:p>
            <a:r>
              <a:rPr lang="en-US" sz="4400" dirty="0" err="1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গল্পঃ</a:t>
            </a:r>
            <a:r>
              <a:rPr lang="en-US" sz="4400" dirty="0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4400" dirty="0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400" dirty="0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rgbClr val="FFFF00"/>
              </a:solidFill>
              <a:highlight>
                <a:srgbClr val="0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400" dirty="0" err="1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4400" dirty="0">
                <a:solidFill>
                  <a:srgbClr val="FFFF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>
              <a:solidFill>
                <a:srgbClr val="FFFF00"/>
              </a:solidFill>
              <a:highlight>
                <a:srgbClr val="008000"/>
              </a:highligh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D8DBC-0258-468D-924E-8E6E8E5CA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6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31315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3" y="781239"/>
            <a:ext cx="9944469" cy="6098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3" y="781239"/>
            <a:ext cx="10061068" cy="6076761"/>
          </a:xfrm>
          <a:prstGeom prst="rect">
            <a:avLst/>
          </a:prstGeom>
        </p:spPr>
      </p:pic>
      <p:pic>
        <p:nvPicPr>
          <p:cNvPr id="6" name="Picture 5" descr="capture-1552292800236.jpg"/>
          <p:cNvPicPr>
            <a:picLocks noChangeAspect="1"/>
          </p:cNvPicPr>
          <p:nvPr/>
        </p:nvPicPr>
        <p:blipFill>
          <a:blip r:embed="rId4"/>
          <a:srcRect t="9861" b="9606"/>
          <a:stretch>
            <a:fillRect/>
          </a:stretch>
        </p:blipFill>
        <p:spPr>
          <a:xfrm>
            <a:off x="1233053" y="781239"/>
            <a:ext cx="10061068" cy="6098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6940" y="116300"/>
            <a:ext cx="4777571" cy="664939"/>
          </a:xfrm>
          <a:prstGeom prst="rect">
            <a:avLst/>
          </a:prstGeom>
          <a:noFill/>
        </p:spPr>
        <p:txBody>
          <a:bodyPr wrap="square" lIns="115202" tIns="57601" rIns="115202" bIns="57601" rtlCol="0">
            <a:spAutoFit/>
          </a:bodyPr>
          <a:lstStyle/>
          <a:p>
            <a:r>
              <a:rPr lang="en-US" sz="3565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56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65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56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65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56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65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56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65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56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5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575243-E594-4F14-847D-4CDE4BA15CB1}"/>
              </a:ext>
            </a:extLst>
          </p:cNvPr>
          <p:cNvGrpSpPr/>
          <p:nvPr/>
        </p:nvGrpSpPr>
        <p:grpSpPr>
          <a:xfrm>
            <a:off x="1512065" y="-461839"/>
            <a:ext cx="8294589" cy="4690322"/>
            <a:chOff x="1512065" y="-665035"/>
            <a:chExt cx="8294589" cy="46903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B3B295-21F4-457E-BD51-EB12B19C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065" y="-665035"/>
              <a:ext cx="8294589" cy="46903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7F4703-3040-40E8-A57F-90BACF833500}"/>
                </a:ext>
              </a:extLst>
            </p:cNvPr>
            <p:cNvSpPr txBox="1"/>
            <p:nvPr/>
          </p:nvSpPr>
          <p:spPr>
            <a:xfrm>
              <a:off x="3643745" y="858982"/>
              <a:ext cx="37822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FC38BA4-D6CB-495F-98A0-3164EB2088BE}"/>
              </a:ext>
            </a:extLst>
          </p:cNvPr>
          <p:cNvSpPr/>
          <p:nvPr/>
        </p:nvSpPr>
        <p:spPr>
          <a:xfrm>
            <a:off x="-13855" y="2632363"/>
            <a:ext cx="12219709" cy="4225637"/>
          </a:xfrm>
          <a:custGeom>
            <a:avLst/>
            <a:gdLst>
              <a:gd name="connsiteX0" fmla="*/ 0 w 11443854"/>
              <a:gd name="connsiteY0" fmla="*/ 0 h 3228109"/>
              <a:gd name="connsiteX1" fmla="*/ 11443854 w 11443854"/>
              <a:gd name="connsiteY1" fmla="*/ 0 h 3228109"/>
              <a:gd name="connsiteX2" fmla="*/ 11443854 w 11443854"/>
              <a:gd name="connsiteY2" fmla="*/ 3228109 h 3228109"/>
              <a:gd name="connsiteX3" fmla="*/ 0 w 11443854"/>
              <a:gd name="connsiteY3" fmla="*/ 3228109 h 3228109"/>
              <a:gd name="connsiteX4" fmla="*/ 0 w 11443854"/>
              <a:gd name="connsiteY4" fmla="*/ 0 h 3228109"/>
              <a:gd name="connsiteX0" fmla="*/ 0 w 11443854"/>
              <a:gd name="connsiteY0" fmla="*/ 0 h 3228109"/>
              <a:gd name="connsiteX1" fmla="*/ 11443854 w 11443854"/>
              <a:gd name="connsiteY1" fmla="*/ 0 h 3228109"/>
              <a:gd name="connsiteX2" fmla="*/ 11443854 w 11443854"/>
              <a:gd name="connsiteY2" fmla="*/ 3228109 h 3228109"/>
              <a:gd name="connsiteX3" fmla="*/ 0 w 11443854"/>
              <a:gd name="connsiteY3" fmla="*/ 3228109 h 3228109"/>
              <a:gd name="connsiteX4" fmla="*/ 0 w 11443854"/>
              <a:gd name="connsiteY4" fmla="*/ 0 h 3228109"/>
              <a:gd name="connsiteX0" fmla="*/ 0 w 11443854"/>
              <a:gd name="connsiteY0" fmla="*/ 0 h 3228109"/>
              <a:gd name="connsiteX1" fmla="*/ 11443854 w 11443854"/>
              <a:gd name="connsiteY1" fmla="*/ 0 h 3228109"/>
              <a:gd name="connsiteX2" fmla="*/ 11443854 w 11443854"/>
              <a:gd name="connsiteY2" fmla="*/ 3228109 h 3228109"/>
              <a:gd name="connsiteX3" fmla="*/ 0 w 11443854"/>
              <a:gd name="connsiteY3" fmla="*/ 3228109 h 3228109"/>
              <a:gd name="connsiteX4" fmla="*/ 0 w 11443854"/>
              <a:gd name="connsiteY4" fmla="*/ 0 h 3228109"/>
              <a:gd name="connsiteX0" fmla="*/ 0 w 12316690"/>
              <a:gd name="connsiteY0" fmla="*/ 0 h 3948545"/>
              <a:gd name="connsiteX1" fmla="*/ 12316690 w 12316690"/>
              <a:gd name="connsiteY1" fmla="*/ 720436 h 3948545"/>
              <a:gd name="connsiteX2" fmla="*/ 12316690 w 12316690"/>
              <a:gd name="connsiteY2" fmla="*/ 3948545 h 3948545"/>
              <a:gd name="connsiteX3" fmla="*/ 872836 w 12316690"/>
              <a:gd name="connsiteY3" fmla="*/ 3948545 h 3948545"/>
              <a:gd name="connsiteX4" fmla="*/ 0 w 12316690"/>
              <a:gd name="connsiteY4" fmla="*/ 0 h 3948545"/>
              <a:gd name="connsiteX0" fmla="*/ 0 w 12316690"/>
              <a:gd name="connsiteY0" fmla="*/ 0 h 3948545"/>
              <a:gd name="connsiteX1" fmla="*/ 12316690 w 12316690"/>
              <a:gd name="connsiteY1" fmla="*/ 720436 h 3948545"/>
              <a:gd name="connsiteX2" fmla="*/ 12316690 w 12316690"/>
              <a:gd name="connsiteY2" fmla="*/ 3948545 h 3948545"/>
              <a:gd name="connsiteX3" fmla="*/ 872836 w 12316690"/>
              <a:gd name="connsiteY3" fmla="*/ 3948545 h 3948545"/>
              <a:gd name="connsiteX4" fmla="*/ 0 w 12316690"/>
              <a:gd name="connsiteY4" fmla="*/ 0 h 3948545"/>
              <a:gd name="connsiteX0" fmla="*/ 0 w 12953999"/>
              <a:gd name="connsiteY0" fmla="*/ 27710 h 3976255"/>
              <a:gd name="connsiteX1" fmla="*/ 12953999 w 12953999"/>
              <a:gd name="connsiteY1" fmla="*/ 0 h 3976255"/>
              <a:gd name="connsiteX2" fmla="*/ 12316690 w 12953999"/>
              <a:gd name="connsiteY2" fmla="*/ 3976255 h 3976255"/>
              <a:gd name="connsiteX3" fmla="*/ 872836 w 12953999"/>
              <a:gd name="connsiteY3" fmla="*/ 3976255 h 3976255"/>
              <a:gd name="connsiteX4" fmla="*/ 0 w 12953999"/>
              <a:gd name="connsiteY4" fmla="*/ 27710 h 3976255"/>
              <a:gd name="connsiteX0" fmla="*/ 0 w 12953999"/>
              <a:gd name="connsiteY0" fmla="*/ 27710 h 3976255"/>
              <a:gd name="connsiteX1" fmla="*/ 12953999 w 12953999"/>
              <a:gd name="connsiteY1" fmla="*/ 0 h 3976255"/>
              <a:gd name="connsiteX2" fmla="*/ 12316690 w 12953999"/>
              <a:gd name="connsiteY2" fmla="*/ 3976255 h 3976255"/>
              <a:gd name="connsiteX3" fmla="*/ 872836 w 12953999"/>
              <a:gd name="connsiteY3" fmla="*/ 3976255 h 3976255"/>
              <a:gd name="connsiteX4" fmla="*/ 0 w 12953999"/>
              <a:gd name="connsiteY4" fmla="*/ 27710 h 3976255"/>
              <a:gd name="connsiteX0" fmla="*/ 0 w 12953999"/>
              <a:gd name="connsiteY0" fmla="*/ 27710 h 3976255"/>
              <a:gd name="connsiteX1" fmla="*/ 12953999 w 12953999"/>
              <a:gd name="connsiteY1" fmla="*/ 0 h 3976255"/>
              <a:gd name="connsiteX2" fmla="*/ 12316690 w 12953999"/>
              <a:gd name="connsiteY2" fmla="*/ 3976255 h 3976255"/>
              <a:gd name="connsiteX3" fmla="*/ 872836 w 12953999"/>
              <a:gd name="connsiteY3" fmla="*/ 3976255 h 3976255"/>
              <a:gd name="connsiteX4" fmla="*/ 0 w 12953999"/>
              <a:gd name="connsiteY4" fmla="*/ 27710 h 3976255"/>
              <a:gd name="connsiteX0" fmla="*/ 0 w 12953999"/>
              <a:gd name="connsiteY0" fmla="*/ 27710 h 4364182"/>
              <a:gd name="connsiteX1" fmla="*/ 12953999 w 12953999"/>
              <a:gd name="connsiteY1" fmla="*/ 0 h 4364182"/>
              <a:gd name="connsiteX2" fmla="*/ 12926290 w 12953999"/>
              <a:gd name="connsiteY2" fmla="*/ 4364182 h 4364182"/>
              <a:gd name="connsiteX3" fmla="*/ 872836 w 12953999"/>
              <a:gd name="connsiteY3" fmla="*/ 3976255 h 4364182"/>
              <a:gd name="connsiteX4" fmla="*/ 0 w 12953999"/>
              <a:gd name="connsiteY4" fmla="*/ 27710 h 4364182"/>
              <a:gd name="connsiteX0" fmla="*/ 0 w 12953999"/>
              <a:gd name="connsiteY0" fmla="*/ 27710 h 4364182"/>
              <a:gd name="connsiteX1" fmla="*/ 12953999 w 12953999"/>
              <a:gd name="connsiteY1" fmla="*/ 0 h 4364182"/>
              <a:gd name="connsiteX2" fmla="*/ 12926290 w 12953999"/>
              <a:gd name="connsiteY2" fmla="*/ 4364182 h 4364182"/>
              <a:gd name="connsiteX3" fmla="*/ 332509 w 12953999"/>
              <a:gd name="connsiteY3" fmla="*/ 4336474 h 4364182"/>
              <a:gd name="connsiteX4" fmla="*/ 0 w 12953999"/>
              <a:gd name="connsiteY4" fmla="*/ 27710 h 4364182"/>
              <a:gd name="connsiteX0" fmla="*/ 124691 w 12621490"/>
              <a:gd name="connsiteY0" fmla="*/ 124692 h 4364182"/>
              <a:gd name="connsiteX1" fmla="*/ 12621490 w 12621490"/>
              <a:gd name="connsiteY1" fmla="*/ 0 h 4364182"/>
              <a:gd name="connsiteX2" fmla="*/ 12593781 w 12621490"/>
              <a:gd name="connsiteY2" fmla="*/ 4364182 h 4364182"/>
              <a:gd name="connsiteX3" fmla="*/ 0 w 12621490"/>
              <a:gd name="connsiteY3" fmla="*/ 4336474 h 4364182"/>
              <a:gd name="connsiteX4" fmla="*/ 124691 w 12621490"/>
              <a:gd name="connsiteY4" fmla="*/ 124692 h 4364182"/>
              <a:gd name="connsiteX0" fmla="*/ 0 w 12496799"/>
              <a:gd name="connsiteY0" fmla="*/ 124692 h 4364182"/>
              <a:gd name="connsiteX1" fmla="*/ 12496799 w 12496799"/>
              <a:gd name="connsiteY1" fmla="*/ 0 h 4364182"/>
              <a:gd name="connsiteX2" fmla="*/ 12469090 w 12496799"/>
              <a:gd name="connsiteY2" fmla="*/ 4364182 h 4364182"/>
              <a:gd name="connsiteX3" fmla="*/ 55418 w 12496799"/>
              <a:gd name="connsiteY3" fmla="*/ 4031674 h 4364182"/>
              <a:gd name="connsiteX4" fmla="*/ 0 w 12496799"/>
              <a:gd name="connsiteY4" fmla="*/ 124692 h 4364182"/>
              <a:gd name="connsiteX0" fmla="*/ 0 w 12496799"/>
              <a:gd name="connsiteY0" fmla="*/ 124692 h 4364182"/>
              <a:gd name="connsiteX1" fmla="*/ 12496799 w 12496799"/>
              <a:gd name="connsiteY1" fmla="*/ 0 h 4364182"/>
              <a:gd name="connsiteX2" fmla="*/ 12469090 w 12496799"/>
              <a:gd name="connsiteY2" fmla="*/ 4364182 h 4364182"/>
              <a:gd name="connsiteX3" fmla="*/ 0 w 12496799"/>
              <a:gd name="connsiteY3" fmla="*/ 4142510 h 4364182"/>
              <a:gd name="connsiteX4" fmla="*/ 0 w 12496799"/>
              <a:gd name="connsiteY4" fmla="*/ 124692 h 4364182"/>
              <a:gd name="connsiteX0" fmla="*/ 0 w 12496799"/>
              <a:gd name="connsiteY0" fmla="*/ 124692 h 4142510"/>
              <a:gd name="connsiteX1" fmla="*/ 12496799 w 12496799"/>
              <a:gd name="connsiteY1" fmla="*/ 0 h 4142510"/>
              <a:gd name="connsiteX2" fmla="*/ 12164290 w 12496799"/>
              <a:gd name="connsiteY2" fmla="*/ 4100946 h 4142510"/>
              <a:gd name="connsiteX3" fmla="*/ 0 w 12496799"/>
              <a:gd name="connsiteY3" fmla="*/ 4142510 h 4142510"/>
              <a:gd name="connsiteX4" fmla="*/ 0 w 12496799"/>
              <a:gd name="connsiteY4" fmla="*/ 124692 h 4142510"/>
              <a:gd name="connsiteX0" fmla="*/ 0 w 12496799"/>
              <a:gd name="connsiteY0" fmla="*/ 124692 h 4142510"/>
              <a:gd name="connsiteX1" fmla="*/ 12496799 w 12496799"/>
              <a:gd name="connsiteY1" fmla="*/ 0 h 4142510"/>
              <a:gd name="connsiteX2" fmla="*/ 12164290 w 12496799"/>
              <a:gd name="connsiteY2" fmla="*/ 4128655 h 4142510"/>
              <a:gd name="connsiteX3" fmla="*/ 0 w 12496799"/>
              <a:gd name="connsiteY3" fmla="*/ 4142510 h 4142510"/>
              <a:gd name="connsiteX4" fmla="*/ 0 w 12496799"/>
              <a:gd name="connsiteY4" fmla="*/ 124692 h 4142510"/>
              <a:gd name="connsiteX0" fmla="*/ 0 w 12219709"/>
              <a:gd name="connsiteY0" fmla="*/ 207819 h 4225637"/>
              <a:gd name="connsiteX1" fmla="*/ 12219709 w 12219709"/>
              <a:gd name="connsiteY1" fmla="*/ 0 h 4225637"/>
              <a:gd name="connsiteX2" fmla="*/ 12164290 w 12219709"/>
              <a:gd name="connsiteY2" fmla="*/ 4211782 h 4225637"/>
              <a:gd name="connsiteX3" fmla="*/ 0 w 12219709"/>
              <a:gd name="connsiteY3" fmla="*/ 4225637 h 4225637"/>
              <a:gd name="connsiteX4" fmla="*/ 0 w 12219709"/>
              <a:gd name="connsiteY4" fmla="*/ 207819 h 4225637"/>
              <a:gd name="connsiteX0" fmla="*/ 0 w 12219709"/>
              <a:gd name="connsiteY0" fmla="*/ 207819 h 4225637"/>
              <a:gd name="connsiteX1" fmla="*/ 12219709 w 12219709"/>
              <a:gd name="connsiteY1" fmla="*/ 0 h 4225637"/>
              <a:gd name="connsiteX2" fmla="*/ 12164290 w 12219709"/>
              <a:gd name="connsiteY2" fmla="*/ 4211782 h 4225637"/>
              <a:gd name="connsiteX3" fmla="*/ 0 w 12219709"/>
              <a:gd name="connsiteY3" fmla="*/ 4225637 h 4225637"/>
              <a:gd name="connsiteX4" fmla="*/ 0 w 12219709"/>
              <a:gd name="connsiteY4" fmla="*/ 207819 h 4225637"/>
              <a:gd name="connsiteX0" fmla="*/ 0 w 12219709"/>
              <a:gd name="connsiteY0" fmla="*/ 207819 h 4225637"/>
              <a:gd name="connsiteX1" fmla="*/ 12219709 w 12219709"/>
              <a:gd name="connsiteY1" fmla="*/ 0 h 4225637"/>
              <a:gd name="connsiteX2" fmla="*/ 12164290 w 12219709"/>
              <a:gd name="connsiteY2" fmla="*/ 4211782 h 4225637"/>
              <a:gd name="connsiteX3" fmla="*/ 0 w 12219709"/>
              <a:gd name="connsiteY3" fmla="*/ 4225637 h 4225637"/>
              <a:gd name="connsiteX4" fmla="*/ 0 w 12219709"/>
              <a:gd name="connsiteY4" fmla="*/ 207819 h 4225637"/>
              <a:gd name="connsiteX0" fmla="*/ 0 w 12219709"/>
              <a:gd name="connsiteY0" fmla="*/ 207819 h 4225637"/>
              <a:gd name="connsiteX1" fmla="*/ 12219709 w 12219709"/>
              <a:gd name="connsiteY1" fmla="*/ 0 h 4225637"/>
              <a:gd name="connsiteX2" fmla="*/ 12164290 w 12219709"/>
              <a:gd name="connsiteY2" fmla="*/ 4211782 h 4225637"/>
              <a:gd name="connsiteX3" fmla="*/ 0 w 12219709"/>
              <a:gd name="connsiteY3" fmla="*/ 4225637 h 4225637"/>
              <a:gd name="connsiteX4" fmla="*/ 0 w 12219709"/>
              <a:gd name="connsiteY4" fmla="*/ 207819 h 422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709" h="4225637">
                <a:moveTo>
                  <a:pt x="0" y="207819"/>
                </a:moveTo>
                <a:cubicBezTo>
                  <a:pt x="9328728" y="2410693"/>
                  <a:pt x="6728691" y="471056"/>
                  <a:pt x="12219709" y="0"/>
                </a:cubicBezTo>
                <a:lnTo>
                  <a:pt x="12164290" y="4211782"/>
                </a:lnTo>
                <a:cubicBezTo>
                  <a:pt x="4008582" y="3163455"/>
                  <a:pt x="6326908" y="3431310"/>
                  <a:pt x="0" y="4225637"/>
                </a:cubicBezTo>
                <a:lnTo>
                  <a:pt x="0" y="20781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সকাল</a:t>
            </a:r>
            <a:endParaRPr lang="bn-BD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শরিফাঃ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ধরল</a:t>
            </a:r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2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7 0.01782 L -2.5E-6 2.96296E-6 " pathEditMode="relative" rAng="0" ptsTypes="AA">
                                      <p:cBhvr>
                                        <p:cTn id="6" dur="3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4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424545" y="581898"/>
            <a:ext cx="7315200" cy="1246902"/>
          </a:xfrm>
          <a:prstGeom prst="ribbon">
            <a:avLst>
              <a:gd name="adj1" fmla="val 16667"/>
              <a:gd name="adj2" fmla="val 50000"/>
            </a:avLst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980" y="2950848"/>
            <a:ext cx="10055087" cy="332525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33400" indent="-533400" algn="l"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৪।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0A624C18-AE0A-4229-A5CD-F1F22F02A73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094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2963" y="311388"/>
            <a:ext cx="1592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441" y="3135451"/>
            <a:ext cx="1405168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ওষুধ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95" y="1273462"/>
            <a:ext cx="7225259" cy="496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143044" y="3023696"/>
            <a:ext cx="1405168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ভেষজ 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5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90" y="1145019"/>
            <a:ext cx="8104731" cy="5281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8247" y="191468"/>
            <a:ext cx="1592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704" y="3135451"/>
            <a:ext cx="1405168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খুশি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71632" y="2973320"/>
            <a:ext cx="1405168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আনন্দ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38" y="1204737"/>
            <a:ext cx="6370820" cy="513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44510" y="2966868"/>
            <a:ext cx="1405168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 </a:t>
            </a:r>
            <a:endParaRPr lang="en-US" sz="3442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2836" y="3147967"/>
            <a:ext cx="2810336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 রাখার পাত্র 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3316" y="146498"/>
            <a:ext cx="1592524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2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442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48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558</TotalTime>
  <Words>254</Words>
  <Application>Microsoft Office PowerPoint</Application>
  <PresentationFormat>Widescreen</PresentationFormat>
  <Paragraphs>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yasmin akter</dc:creator>
  <cp:lastModifiedBy>8801781699989</cp:lastModifiedBy>
  <cp:revision>47</cp:revision>
  <dcterms:created xsi:type="dcterms:W3CDTF">2021-08-24T16:50:08Z</dcterms:created>
  <dcterms:modified xsi:type="dcterms:W3CDTF">2022-02-27T16:17:42Z</dcterms:modified>
</cp:coreProperties>
</file>