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</p:sldMasterIdLst>
  <p:sldIdLst>
    <p:sldId id="257" r:id="rId7"/>
    <p:sldId id="282" r:id="rId8"/>
    <p:sldId id="258" r:id="rId9"/>
    <p:sldId id="260" r:id="rId10"/>
    <p:sldId id="261" r:id="rId11"/>
    <p:sldId id="263" r:id="rId12"/>
    <p:sldId id="262" r:id="rId13"/>
    <p:sldId id="268" r:id="rId14"/>
    <p:sldId id="269" r:id="rId15"/>
    <p:sldId id="270" r:id="rId16"/>
    <p:sldId id="271" r:id="rId17"/>
    <p:sldId id="273" r:id="rId18"/>
    <p:sldId id="276" r:id="rId19"/>
    <p:sldId id="278" r:id="rId20"/>
    <p:sldId id="277" r:id="rId21"/>
    <p:sldId id="279" r:id="rId22"/>
    <p:sldId id="280" r:id="rId23"/>
    <p:sldId id="281" r:id="rId24"/>
    <p:sldId id="264" r:id="rId25"/>
    <p:sldId id="265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CC00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D0602-2D76-48A9-9B7C-5FB35D827469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FE1A5C6-DBB8-4B16-99B8-E3E9F1CB841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ঘাসফড়িংয়ের রক্ত-সংবহনতন্ত্র অনুন্নত এবং উন্মুক্ত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ল্যাকুনার</a:t>
          </a:r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প্রকৃতির</a:t>
          </a:r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। </a:t>
          </a:r>
          <a:endParaRPr lang="en-US" dirty="0"/>
        </a:p>
      </dgm:t>
    </dgm:pt>
    <dgm:pt modelId="{CBC87944-519E-49BF-8231-13200F6405B2}" type="parTrans" cxnId="{E6D2B42B-F752-4ABC-BF1C-52B89E790D1C}">
      <dgm:prSet/>
      <dgm:spPr/>
      <dgm:t>
        <a:bodyPr/>
        <a:lstStyle/>
        <a:p>
          <a:endParaRPr lang="en-US"/>
        </a:p>
      </dgm:t>
    </dgm:pt>
    <dgm:pt modelId="{2C0A7505-9B5C-4D9F-988C-1506833ADBFD}" type="sibTrans" cxnId="{E6D2B42B-F752-4ABC-BF1C-52B89E790D1C}">
      <dgm:prSet/>
      <dgm:spPr/>
      <dgm:t>
        <a:bodyPr/>
        <a:lstStyle/>
        <a:p>
          <a:endParaRPr lang="en-US"/>
        </a:p>
      </dgm:t>
    </dgm:pt>
    <dgm:pt modelId="{9D937D9A-5E4F-489B-84A2-3372F4BBAAE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রক্ত সংবহনের জন্য ঘাসফড়িংয়ের রক্তনালী</a:t>
          </a:r>
          <a:r>
            <a:rPr lang="bn-IN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গুলো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শিরা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</a:t>
          </a:r>
          <a:r>
            <a:rPr lang="bn-IN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কৈশিকজালিকা গঠন করে না 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5C45B85B-FF9E-4660-A9D6-8464899CBE09}" type="parTrans" cxnId="{DDC5C9F5-143E-41B6-9BDF-BF98C49C1F3D}">
      <dgm:prSet/>
      <dgm:spPr/>
      <dgm:t>
        <a:bodyPr/>
        <a:lstStyle/>
        <a:p>
          <a:endParaRPr lang="en-US"/>
        </a:p>
      </dgm:t>
    </dgm:pt>
    <dgm:pt modelId="{1F4966E3-A30F-4CA5-AF44-3604C727064B}" type="sibTrans" cxnId="{DDC5C9F5-143E-41B6-9BDF-BF98C49C1F3D}">
      <dgm:prSet/>
      <dgm:spPr/>
      <dgm:t>
        <a:bodyPr/>
        <a:lstStyle/>
        <a:p>
          <a:endParaRPr lang="en-US"/>
        </a:p>
      </dgm:t>
    </dgm:pt>
    <dgm:pt modelId="{A816A73C-A03D-47EF-AA2F-22646BC61D1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দেহের উন্মুক্ত </a:t>
          </a:r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ফাঁকা স্থা</a:t>
          </a:r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</a:t>
          </a:r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মুক্ত হয়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বলে</a:t>
          </a:r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এদের </a:t>
          </a:r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রক্ত সংবহনতন্ত্রকে মুক্ত সংবহনতন্ত্র</a:t>
          </a:r>
          <a:r>
            <a:rPr lang="en-US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বলে। </a:t>
          </a:r>
          <a:endParaRPr lang="en-US" dirty="0"/>
        </a:p>
      </dgm:t>
    </dgm:pt>
    <dgm:pt modelId="{1D5A84B7-EEE3-4B1E-9A93-A52E72F75AD2}" type="parTrans" cxnId="{8BF69517-331B-4AAC-B0DB-EA0EBC060E16}">
      <dgm:prSet/>
      <dgm:spPr/>
      <dgm:t>
        <a:bodyPr/>
        <a:lstStyle/>
        <a:p>
          <a:endParaRPr lang="en-US"/>
        </a:p>
      </dgm:t>
    </dgm:pt>
    <dgm:pt modelId="{404CC75F-0231-47C9-A720-A2339172E563}" type="sibTrans" cxnId="{8BF69517-331B-4AAC-B0DB-EA0EBC060E16}">
      <dgm:prSet/>
      <dgm:spPr/>
      <dgm:t>
        <a:bodyPr/>
        <a:lstStyle/>
        <a:p>
          <a:endParaRPr lang="en-US"/>
        </a:p>
      </dgm:t>
    </dgm:pt>
    <dgm:pt modelId="{008B9CD1-07CE-4D20-A13D-D0F612BD02ED}" type="pres">
      <dgm:prSet presAssocID="{CF0D0602-2D76-48A9-9B7C-5FB35D827469}" presName="linearFlow" presStyleCnt="0">
        <dgm:presLayoutVars>
          <dgm:dir/>
          <dgm:resizeHandles val="exact"/>
        </dgm:presLayoutVars>
      </dgm:prSet>
      <dgm:spPr/>
    </dgm:pt>
    <dgm:pt modelId="{2E6FD903-FFE7-4166-8A01-1AA80E8133B0}" type="pres">
      <dgm:prSet presAssocID="{DFE1A5C6-DBB8-4B16-99B8-E3E9F1CB8418}" presName="composite" presStyleCnt="0"/>
      <dgm:spPr/>
    </dgm:pt>
    <dgm:pt modelId="{22F1A764-6872-40C1-A2D8-EA4A32C8A58D}" type="pres">
      <dgm:prSet presAssocID="{DFE1A5C6-DBB8-4B16-99B8-E3E9F1CB841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chemeClr val="tx1"/>
          </a:solidFill>
        </a:ln>
      </dgm:spPr>
    </dgm:pt>
    <dgm:pt modelId="{40C2AD19-6751-4C71-9741-605E06833EC5}" type="pres">
      <dgm:prSet presAssocID="{DFE1A5C6-DBB8-4B16-99B8-E3E9F1CB841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0BD6B-2BA9-4720-9036-9A00AEEEC9C8}" type="pres">
      <dgm:prSet presAssocID="{2C0A7505-9B5C-4D9F-988C-1506833ADBFD}" presName="spacing" presStyleCnt="0"/>
      <dgm:spPr/>
    </dgm:pt>
    <dgm:pt modelId="{69253E2B-B554-4D14-9493-EDB258168790}" type="pres">
      <dgm:prSet presAssocID="{9D937D9A-5E4F-489B-84A2-3372F4BBAAE5}" presName="composite" presStyleCnt="0"/>
      <dgm:spPr/>
    </dgm:pt>
    <dgm:pt modelId="{093AAEA9-427D-4542-AFBD-C21DEBF65B24}" type="pres">
      <dgm:prSet presAssocID="{9D937D9A-5E4F-489B-84A2-3372F4BBAAE5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chemeClr val="tx1"/>
          </a:solidFill>
        </a:ln>
      </dgm:spPr>
    </dgm:pt>
    <dgm:pt modelId="{7332B1DD-B99A-4FDA-8592-9DC6EDE9C436}" type="pres">
      <dgm:prSet presAssocID="{9D937D9A-5E4F-489B-84A2-3372F4BBAAE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92345-810A-471B-8E68-B2FE0DDCAFD8}" type="pres">
      <dgm:prSet presAssocID="{1F4966E3-A30F-4CA5-AF44-3604C727064B}" presName="spacing" presStyleCnt="0"/>
      <dgm:spPr/>
    </dgm:pt>
    <dgm:pt modelId="{5D3C78BF-1D15-4524-812A-552CAABA0644}" type="pres">
      <dgm:prSet presAssocID="{A816A73C-A03D-47EF-AA2F-22646BC61D1E}" presName="composite" presStyleCnt="0"/>
      <dgm:spPr/>
    </dgm:pt>
    <dgm:pt modelId="{ABE7F395-EDCA-4701-8273-735331E5CE59}" type="pres">
      <dgm:prSet presAssocID="{A816A73C-A03D-47EF-AA2F-22646BC61D1E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chemeClr val="tx1"/>
          </a:solidFill>
        </a:ln>
      </dgm:spPr>
    </dgm:pt>
    <dgm:pt modelId="{1DC31D01-C544-485A-916F-AB7932A92CA2}" type="pres">
      <dgm:prSet presAssocID="{A816A73C-A03D-47EF-AA2F-22646BC61D1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1443B-1599-4D32-AA51-6251B08A21C4}" type="presOf" srcId="{DFE1A5C6-DBB8-4B16-99B8-E3E9F1CB8418}" destId="{40C2AD19-6751-4C71-9741-605E06833EC5}" srcOrd="0" destOrd="0" presId="urn:microsoft.com/office/officeart/2005/8/layout/vList3"/>
    <dgm:cxn modelId="{E6D2B42B-F752-4ABC-BF1C-52B89E790D1C}" srcId="{CF0D0602-2D76-48A9-9B7C-5FB35D827469}" destId="{DFE1A5C6-DBB8-4B16-99B8-E3E9F1CB8418}" srcOrd="0" destOrd="0" parTransId="{CBC87944-519E-49BF-8231-13200F6405B2}" sibTransId="{2C0A7505-9B5C-4D9F-988C-1506833ADBFD}"/>
    <dgm:cxn modelId="{DDC5C9F5-143E-41B6-9BDF-BF98C49C1F3D}" srcId="{CF0D0602-2D76-48A9-9B7C-5FB35D827469}" destId="{9D937D9A-5E4F-489B-84A2-3372F4BBAAE5}" srcOrd="1" destOrd="0" parTransId="{5C45B85B-FF9E-4660-A9D6-8464899CBE09}" sibTransId="{1F4966E3-A30F-4CA5-AF44-3604C727064B}"/>
    <dgm:cxn modelId="{3C5E629A-5057-49EC-ADDC-C8E20A56F1A4}" type="presOf" srcId="{A816A73C-A03D-47EF-AA2F-22646BC61D1E}" destId="{1DC31D01-C544-485A-916F-AB7932A92CA2}" srcOrd="0" destOrd="0" presId="urn:microsoft.com/office/officeart/2005/8/layout/vList3"/>
    <dgm:cxn modelId="{8BF69517-331B-4AAC-B0DB-EA0EBC060E16}" srcId="{CF0D0602-2D76-48A9-9B7C-5FB35D827469}" destId="{A816A73C-A03D-47EF-AA2F-22646BC61D1E}" srcOrd="2" destOrd="0" parTransId="{1D5A84B7-EEE3-4B1E-9A93-A52E72F75AD2}" sibTransId="{404CC75F-0231-47C9-A720-A2339172E563}"/>
    <dgm:cxn modelId="{7440E8B9-B452-4482-A52D-4421D62B700D}" type="presOf" srcId="{CF0D0602-2D76-48A9-9B7C-5FB35D827469}" destId="{008B9CD1-07CE-4D20-A13D-D0F612BD02ED}" srcOrd="0" destOrd="0" presId="urn:microsoft.com/office/officeart/2005/8/layout/vList3"/>
    <dgm:cxn modelId="{D4553BE2-9BF9-46ED-8C9B-2293C22CA72F}" type="presOf" srcId="{9D937D9A-5E4F-489B-84A2-3372F4BBAAE5}" destId="{7332B1DD-B99A-4FDA-8592-9DC6EDE9C436}" srcOrd="0" destOrd="0" presId="urn:microsoft.com/office/officeart/2005/8/layout/vList3"/>
    <dgm:cxn modelId="{8B15018D-9C13-4550-AAD8-CA3B774DACA4}" type="presParOf" srcId="{008B9CD1-07CE-4D20-A13D-D0F612BD02ED}" destId="{2E6FD903-FFE7-4166-8A01-1AA80E8133B0}" srcOrd="0" destOrd="0" presId="urn:microsoft.com/office/officeart/2005/8/layout/vList3"/>
    <dgm:cxn modelId="{06F1BB26-B26E-49BD-8C95-47E599157076}" type="presParOf" srcId="{2E6FD903-FFE7-4166-8A01-1AA80E8133B0}" destId="{22F1A764-6872-40C1-A2D8-EA4A32C8A58D}" srcOrd="0" destOrd="0" presId="urn:microsoft.com/office/officeart/2005/8/layout/vList3"/>
    <dgm:cxn modelId="{C12950B0-455E-4A0A-A4A1-520F0C8C4086}" type="presParOf" srcId="{2E6FD903-FFE7-4166-8A01-1AA80E8133B0}" destId="{40C2AD19-6751-4C71-9741-605E06833EC5}" srcOrd="1" destOrd="0" presId="urn:microsoft.com/office/officeart/2005/8/layout/vList3"/>
    <dgm:cxn modelId="{ADA511CD-BAE0-4CE4-871D-CDB2F8C7BDEA}" type="presParOf" srcId="{008B9CD1-07CE-4D20-A13D-D0F612BD02ED}" destId="{61E0BD6B-2BA9-4720-9036-9A00AEEEC9C8}" srcOrd="1" destOrd="0" presId="urn:microsoft.com/office/officeart/2005/8/layout/vList3"/>
    <dgm:cxn modelId="{959D4E30-2241-4E6D-8045-5B589EA002E9}" type="presParOf" srcId="{008B9CD1-07CE-4D20-A13D-D0F612BD02ED}" destId="{69253E2B-B554-4D14-9493-EDB258168790}" srcOrd="2" destOrd="0" presId="urn:microsoft.com/office/officeart/2005/8/layout/vList3"/>
    <dgm:cxn modelId="{B14BB90E-4F02-4E9C-9121-DF47E22DA3ED}" type="presParOf" srcId="{69253E2B-B554-4D14-9493-EDB258168790}" destId="{093AAEA9-427D-4542-AFBD-C21DEBF65B24}" srcOrd="0" destOrd="0" presId="urn:microsoft.com/office/officeart/2005/8/layout/vList3"/>
    <dgm:cxn modelId="{8892C2B2-D7B1-4F2E-B4BE-B643FA7A6A53}" type="presParOf" srcId="{69253E2B-B554-4D14-9493-EDB258168790}" destId="{7332B1DD-B99A-4FDA-8592-9DC6EDE9C436}" srcOrd="1" destOrd="0" presId="urn:microsoft.com/office/officeart/2005/8/layout/vList3"/>
    <dgm:cxn modelId="{A0228B23-D0F9-4C00-8527-3B9AD28DAF09}" type="presParOf" srcId="{008B9CD1-07CE-4D20-A13D-D0F612BD02ED}" destId="{7C992345-810A-471B-8E68-B2FE0DDCAFD8}" srcOrd="3" destOrd="0" presId="urn:microsoft.com/office/officeart/2005/8/layout/vList3"/>
    <dgm:cxn modelId="{F5540B80-F5FE-4A9A-9B9C-3B90381FE9C8}" type="presParOf" srcId="{008B9CD1-07CE-4D20-A13D-D0F612BD02ED}" destId="{5D3C78BF-1D15-4524-812A-552CAABA0644}" srcOrd="4" destOrd="0" presId="urn:microsoft.com/office/officeart/2005/8/layout/vList3"/>
    <dgm:cxn modelId="{7332E13F-C35C-4B8B-A5A7-04C0D70A0FE2}" type="presParOf" srcId="{5D3C78BF-1D15-4524-812A-552CAABA0644}" destId="{ABE7F395-EDCA-4701-8273-735331E5CE59}" srcOrd="0" destOrd="0" presId="urn:microsoft.com/office/officeart/2005/8/layout/vList3"/>
    <dgm:cxn modelId="{CF9A35A2-60AD-4458-9940-E517CC1C9F5D}" type="presParOf" srcId="{5D3C78BF-1D15-4524-812A-552CAABA0644}" destId="{1DC31D01-C544-485A-916F-AB7932A92C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B2535-E13B-4D6D-8FD9-307CFE330E16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4388AD6B-0F8E-4E94-8103-B9EE87665FBE}">
      <dgm:prSet phldrT="[Text]"/>
      <dgm:spPr>
        <a:solidFill>
          <a:schemeClr val="accent6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পৃষ্ঠীয়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A8A12A-3911-4F7E-B80C-25E8FEB927DC}" type="parTrans" cxnId="{7D2FE8DE-A0B4-4080-97A4-8DF347CB5FFC}">
      <dgm:prSet/>
      <dgm:spPr/>
      <dgm:t>
        <a:bodyPr/>
        <a:lstStyle/>
        <a:p>
          <a:endParaRPr lang="en-US"/>
        </a:p>
      </dgm:t>
    </dgm:pt>
    <dgm:pt modelId="{2CA81432-5489-44A0-8EFA-039C15ED4D04}" type="sibTrans" cxnId="{7D2FE8DE-A0B4-4080-97A4-8DF347CB5FFC}">
      <dgm:prSet/>
      <dgm:spPr/>
      <dgm:t>
        <a:bodyPr/>
        <a:lstStyle/>
        <a:p>
          <a:endParaRPr lang="en-US"/>
        </a:p>
      </dgm:t>
    </dgm:pt>
    <dgm:pt modelId="{980EC900-88A8-4B02-B7DD-F7F84DCFD6FA}">
      <dgm:prSet phldrT="[Text]"/>
      <dgm:spPr>
        <a:solidFill>
          <a:srgbClr val="FF00FF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হিমোলিম্ফ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EAA5D9-DF49-4EDD-B0CF-20A5A8EADB5E}" type="parTrans" cxnId="{D81ECC4D-B84F-4265-B02C-029EE8781286}">
      <dgm:prSet/>
      <dgm:spPr/>
      <dgm:t>
        <a:bodyPr/>
        <a:lstStyle/>
        <a:p>
          <a:endParaRPr lang="en-US"/>
        </a:p>
      </dgm:t>
    </dgm:pt>
    <dgm:pt modelId="{64CB2038-7CE6-4FF6-9F65-3E5F9349A706}" type="sibTrans" cxnId="{D81ECC4D-B84F-4265-B02C-029EE8781286}">
      <dgm:prSet/>
      <dgm:spPr/>
      <dgm:t>
        <a:bodyPr/>
        <a:lstStyle/>
        <a:p>
          <a:endParaRPr lang="en-US"/>
        </a:p>
      </dgm:t>
    </dgm:pt>
    <dgm:pt modelId="{9C627E24-8B58-42E9-8312-D7E12E226B30}">
      <dgm:prSet phldrT="[Text]"/>
      <dgm:spPr>
        <a:solidFill>
          <a:srgbClr val="92D050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হিমোসিল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D316C8-2EBC-4D7B-9487-39598F7A8AEF}" type="parTrans" cxnId="{078600B5-33DA-46A2-875A-4A83D630D2D6}">
      <dgm:prSet/>
      <dgm:spPr/>
      <dgm:t>
        <a:bodyPr/>
        <a:lstStyle/>
        <a:p>
          <a:endParaRPr lang="en-US"/>
        </a:p>
      </dgm:t>
    </dgm:pt>
    <dgm:pt modelId="{21F7E561-FA2F-4477-87C7-F7729988EB81}" type="sibTrans" cxnId="{078600B5-33DA-46A2-875A-4A83D630D2D6}">
      <dgm:prSet/>
      <dgm:spPr/>
      <dgm:t>
        <a:bodyPr/>
        <a:lstStyle/>
        <a:p>
          <a:endParaRPr lang="en-US"/>
        </a:p>
      </dgm:t>
    </dgm:pt>
    <dgm:pt modelId="{3A033DD5-E81C-47E3-9F92-31576077D322}" type="pres">
      <dgm:prSet presAssocID="{63EB2535-E13B-4D6D-8FD9-307CFE330E16}" presName="compositeShape" presStyleCnt="0">
        <dgm:presLayoutVars>
          <dgm:dir/>
          <dgm:resizeHandles/>
        </dgm:presLayoutVars>
      </dgm:prSet>
      <dgm:spPr/>
    </dgm:pt>
    <dgm:pt modelId="{79C39034-DD7E-4D91-9E2E-41C0DF4A2133}" type="pres">
      <dgm:prSet presAssocID="{63EB2535-E13B-4D6D-8FD9-307CFE330E16}" presName="pyramid" presStyleLbl="node1" presStyleIdx="0" presStyleCnt="1" custLinFactNeighborX="252" custLinFactNeighborY="6985"/>
      <dgm:spPr>
        <a:ln>
          <a:solidFill>
            <a:schemeClr val="tx1"/>
          </a:solidFill>
        </a:ln>
      </dgm:spPr>
    </dgm:pt>
    <dgm:pt modelId="{1C5188FF-AA74-4400-B7B8-1BCC308E24C6}" type="pres">
      <dgm:prSet presAssocID="{63EB2535-E13B-4D6D-8FD9-307CFE330E16}" presName="theList" presStyleCnt="0"/>
      <dgm:spPr/>
    </dgm:pt>
    <dgm:pt modelId="{0B3D7899-B7E2-464F-95EC-D9B822A6DCA3}" type="pres">
      <dgm:prSet presAssocID="{4388AD6B-0F8E-4E94-8103-B9EE87665FBE}" presName="aNode" presStyleLbl="fgAcc1" presStyleIdx="0" presStyleCnt="3" custScaleY="25238" custLinFactNeighborY="66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600FA-4430-45A1-9222-4238AC15E64C}" type="pres">
      <dgm:prSet presAssocID="{4388AD6B-0F8E-4E94-8103-B9EE87665FBE}" presName="aSpace" presStyleCnt="0"/>
      <dgm:spPr/>
    </dgm:pt>
    <dgm:pt modelId="{E51A0DDF-86F4-4D96-BD05-B23F2C45DBEB}" type="pres">
      <dgm:prSet presAssocID="{980EC900-88A8-4B02-B7DD-F7F84DCFD6FA}" presName="aNode" presStyleLbl="fgAcc1" presStyleIdx="1" presStyleCnt="3" custScaleY="25552" custLinFactNeighborY="66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0CDA-0B87-43BF-AD29-069C253E3E34}" type="pres">
      <dgm:prSet presAssocID="{980EC900-88A8-4B02-B7DD-F7F84DCFD6FA}" presName="aSpace" presStyleCnt="0"/>
      <dgm:spPr/>
    </dgm:pt>
    <dgm:pt modelId="{6E51F076-5169-4F16-9ACF-6BEAC5CFDAE3}" type="pres">
      <dgm:prSet presAssocID="{9C627E24-8B58-42E9-8312-D7E12E226B30}" presName="aNode" presStyleLbl="fgAcc1" presStyleIdx="2" presStyleCnt="3" custScaleY="21313" custLinFactNeighborX="-951" custLinFactNeighborY="63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601C4-6626-4575-9009-ADC07380201C}" type="pres">
      <dgm:prSet presAssocID="{9C627E24-8B58-42E9-8312-D7E12E226B30}" presName="aSpace" presStyleCnt="0"/>
      <dgm:spPr/>
    </dgm:pt>
  </dgm:ptLst>
  <dgm:cxnLst>
    <dgm:cxn modelId="{0873C7A6-3BB5-468E-89A4-7B7AD5557C9C}" type="presOf" srcId="{63EB2535-E13B-4D6D-8FD9-307CFE330E16}" destId="{3A033DD5-E81C-47E3-9F92-31576077D322}" srcOrd="0" destOrd="0" presId="urn:microsoft.com/office/officeart/2005/8/layout/pyramid2"/>
    <dgm:cxn modelId="{D81ECC4D-B84F-4265-B02C-029EE8781286}" srcId="{63EB2535-E13B-4D6D-8FD9-307CFE330E16}" destId="{980EC900-88A8-4B02-B7DD-F7F84DCFD6FA}" srcOrd="1" destOrd="0" parTransId="{11EAA5D9-DF49-4EDD-B0CF-20A5A8EADB5E}" sibTransId="{64CB2038-7CE6-4FF6-9F65-3E5F9349A706}"/>
    <dgm:cxn modelId="{02E50C68-A8B0-4AA4-AFC5-3725C119796F}" type="presOf" srcId="{9C627E24-8B58-42E9-8312-D7E12E226B30}" destId="{6E51F076-5169-4F16-9ACF-6BEAC5CFDAE3}" srcOrd="0" destOrd="0" presId="urn:microsoft.com/office/officeart/2005/8/layout/pyramid2"/>
    <dgm:cxn modelId="{7D2FE8DE-A0B4-4080-97A4-8DF347CB5FFC}" srcId="{63EB2535-E13B-4D6D-8FD9-307CFE330E16}" destId="{4388AD6B-0F8E-4E94-8103-B9EE87665FBE}" srcOrd="0" destOrd="0" parTransId="{E3A8A12A-3911-4F7E-B80C-25E8FEB927DC}" sibTransId="{2CA81432-5489-44A0-8EFA-039C15ED4D04}"/>
    <dgm:cxn modelId="{078600B5-33DA-46A2-875A-4A83D630D2D6}" srcId="{63EB2535-E13B-4D6D-8FD9-307CFE330E16}" destId="{9C627E24-8B58-42E9-8312-D7E12E226B30}" srcOrd="2" destOrd="0" parTransId="{AFD316C8-2EBC-4D7B-9487-39598F7A8AEF}" sibTransId="{21F7E561-FA2F-4477-87C7-F7729988EB81}"/>
    <dgm:cxn modelId="{7CA7CD4E-B8ED-477C-A816-623ADD4ED93E}" type="presOf" srcId="{980EC900-88A8-4B02-B7DD-F7F84DCFD6FA}" destId="{E51A0DDF-86F4-4D96-BD05-B23F2C45DBEB}" srcOrd="0" destOrd="0" presId="urn:microsoft.com/office/officeart/2005/8/layout/pyramid2"/>
    <dgm:cxn modelId="{39B08658-015F-4E77-9D66-7484327DFBA8}" type="presOf" srcId="{4388AD6B-0F8E-4E94-8103-B9EE87665FBE}" destId="{0B3D7899-B7E2-464F-95EC-D9B822A6DCA3}" srcOrd="0" destOrd="0" presId="urn:microsoft.com/office/officeart/2005/8/layout/pyramid2"/>
    <dgm:cxn modelId="{269F248E-B3C8-47E0-BA47-BBA8959209CF}" type="presParOf" srcId="{3A033DD5-E81C-47E3-9F92-31576077D322}" destId="{79C39034-DD7E-4D91-9E2E-41C0DF4A2133}" srcOrd="0" destOrd="0" presId="urn:microsoft.com/office/officeart/2005/8/layout/pyramid2"/>
    <dgm:cxn modelId="{BEA621C2-4FC9-4501-BDB8-3971A0A654A5}" type="presParOf" srcId="{3A033DD5-E81C-47E3-9F92-31576077D322}" destId="{1C5188FF-AA74-4400-B7B8-1BCC308E24C6}" srcOrd="1" destOrd="0" presId="urn:microsoft.com/office/officeart/2005/8/layout/pyramid2"/>
    <dgm:cxn modelId="{E18D7162-6E8A-438F-AA93-2A115BDB0FC3}" type="presParOf" srcId="{1C5188FF-AA74-4400-B7B8-1BCC308E24C6}" destId="{0B3D7899-B7E2-464F-95EC-D9B822A6DCA3}" srcOrd="0" destOrd="0" presId="urn:microsoft.com/office/officeart/2005/8/layout/pyramid2"/>
    <dgm:cxn modelId="{5C32C00C-B50F-4F46-92C6-3FE013955473}" type="presParOf" srcId="{1C5188FF-AA74-4400-B7B8-1BCC308E24C6}" destId="{D93600FA-4430-45A1-9222-4238AC15E64C}" srcOrd="1" destOrd="0" presId="urn:microsoft.com/office/officeart/2005/8/layout/pyramid2"/>
    <dgm:cxn modelId="{F6709B79-E903-46F4-9DBE-1C807284ABE4}" type="presParOf" srcId="{1C5188FF-AA74-4400-B7B8-1BCC308E24C6}" destId="{E51A0DDF-86F4-4D96-BD05-B23F2C45DBEB}" srcOrd="2" destOrd="0" presId="urn:microsoft.com/office/officeart/2005/8/layout/pyramid2"/>
    <dgm:cxn modelId="{3821C833-994C-446D-9316-9A57387E5427}" type="presParOf" srcId="{1C5188FF-AA74-4400-B7B8-1BCC308E24C6}" destId="{3FC10CDA-0B87-43BF-AD29-069C253E3E34}" srcOrd="3" destOrd="0" presId="urn:microsoft.com/office/officeart/2005/8/layout/pyramid2"/>
    <dgm:cxn modelId="{C621D104-9EDD-4DC4-83E8-66C62E08606D}" type="presParOf" srcId="{1C5188FF-AA74-4400-B7B8-1BCC308E24C6}" destId="{6E51F076-5169-4F16-9ACF-6BEAC5CFDAE3}" srcOrd="4" destOrd="0" presId="urn:microsoft.com/office/officeart/2005/8/layout/pyramid2"/>
    <dgm:cxn modelId="{844B92BE-9694-407E-8827-54AF67CF1437}" type="presParOf" srcId="{1C5188FF-AA74-4400-B7B8-1BCC308E24C6}" destId="{DBA601C4-6626-4575-9009-ADC07380201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2CDE9-7C14-4601-901D-AA4F9823DF7D}" type="doc">
      <dgm:prSet loTypeId="urn:microsoft.com/office/officeart/2005/8/layout/targe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88B6DD-D729-43A0-89E1-70E319D52258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পেরিকার্ডিয়াল</a:t>
          </a:r>
          <a:endParaRPr lang="en-US" b="1" dirty="0" smtClean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b="1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সাইনাস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1D6E1BA4-6C2B-497C-8271-82745304629F}" type="parTrans" cxnId="{FA642E9C-CE6A-4857-A500-7A8FA51BB56C}">
      <dgm:prSet/>
      <dgm:spPr/>
      <dgm:t>
        <a:bodyPr/>
        <a:lstStyle/>
        <a:p>
          <a:endParaRPr lang="en-US"/>
        </a:p>
      </dgm:t>
    </dgm:pt>
    <dgm:pt modelId="{11EE43C0-37FF-45A8-9D9A-5F40A31080AD}" type="sibTrans" cxnId="{FA642E9C-CE6A-4857-A500-7A8FA51BB56C}">
      <dgm:prSet/>
      <dgm:spPr/>
      <dgm:t>
        <a:bodyPr/>
        <a:lstStyle/>
        <a:p>
          <a:endParaRPr lang="en-US"/>
        </a:p>
      </dgm:t>
    </dgm:pt>
    <dgm:pt modelId="{574D580A-BEED-476F-B6F3-F3FFCB69DD1B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দেহের</a:t>
          </a:r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পৃষ্ঠদিকে</a:t>
          </a:r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dirty="0">
            <a:solidFill>
              <a:srgbClr val="7030A0"/>
            </a:solidFill>
          </a:endParaRPr>
        </a:p>
      </dgm:t>
    </dgm:pt>
    <dgm:pt modelId="{698AC493-23B1-4032-A6F3-D586CDC70E4E}" type="parTrans" cxnId="{9479FB93-9DD4-498E-8472-A59537708256}">
      <dgm:prSet/>
      <dgm:spPr/>
      <dgm:t>
        <a:bodyPr/>
        <a:lstStyle/>
        <a:p>
          <a:endParaRPr lang="en-US"/>
        </a:p>
      </dgm:t>
    </dgm:pt>
    <dgm:pt modelId="{D50949FD-64E5-472D-8ACF-A702BFB3A30A}" type="sibTrans" cxnId="{9479FB93-9DD4-498E-8472-A59537708256}">
      <dgm:prSet/>
      <dgm:spPr/>
      <dgm:t>
        <a:bodyPr/>
        <a:lstStyle/>
        <a:p>
          <a:endParaRPr lang="en-US"/>
        </a:p>
      </dgm:t>
    </dgm:pt>
    <dgm:pt modelId="{404EE23D-7828-4F1A-BA4C-8B09D3F0DC2E}">
      <dgm:prSet phldrT="[Text]"/>
      <dgm:spPr>
        <a:noFill/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পেরিভিসেরাল</a:t>
          </a:r>
          <a:endParaRPr lang="en-US" b="1" dirty="0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সাইনাস</a:t>
          </a:r>
          <a:endParaRPr lang="en-US" b="1" dirty="0">
            <a:solidFill>
              <a:srgbClr val="FF0000"/>
            </a:solidFill>
          </a:endParaRPr>
        </a:p>
      </dgm:t>
    </dgm:pt>
    <dgm:pt modelId="{7B4D9A5C-261E-43D2-A03B-92CC0DFC30F5}" type="parTrans" cxnId="{9D58576C-DD7A-4F1C-B086-AFE11BB980B2}">
      <dgm:prSet/>
      <dgm:spPr/>
      <dgm:t>
        <a:bodyPr/>
        <a:lstStyle/>
        <a:p>
          <a:endParaRPr lang="en-US"/>
        </a:p>
      </dgm:t>
    </dgm:pt>
    <dgm:pt modelId="{4D14AC88-ACD7-4C42-B9F7-AB50DBE6428F}" type="sibTrans" cxnId="{9D58576C-DD7A-4F1C-B086-AFE11BB980B2}">
      <dgm:prSet/>
      <dgm:spPr/>
      <dgm:t>
        <a:bodyPr/>
        <a:lstStyle/>
        <a:p>
          <a:endParaRPr lang="en-US"/>
        </a:p>
      </dgm:t>
    </dgm:pt>
    <dgm:pt modelId="{16A23D51-C178-4BA5-814D-57FE84FE0562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পৃষ্ঠীয়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অঙ্কীয়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পর্দার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মাঝে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পৌষ্টিকতন্ত্র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রেচনতন্ত্র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জননতন্ত্র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dirty="0">
            <a:solidFill>
              <a:srgbClr val="0070C0"/>
            </a:solidFill>
          </a:endParaRPr>
        </a:p>
      </dgm:t>
    </dgm:pt>
    <dgm:pt modelId="{BB334DA4-8BB3-43EC-9EF0-F4AE2C89BD51}" type="parTrans" cxnId="{142C841F-414E-44C9-AB48-2621E6307798}">
      <dgm:prSet/>
      <dgm:spPr/>
      <dgm:t>
        <a:bodyPr/>
        <a:lstStyle/>
        <a:p>
          <a:endParaRPr lang="en-US"/>
        </a:p>
      </dgm:t>
    </dgm:pt>
    <dgm:pt modelId="{828136B8-F5B8-4CB9-9CC9-BE06BEEA740F}" type="sibTrans" cxnId="{142C841F-414E-44C9-AB48-2621E6307798}">
      <dgm:prSet/>
      <dgm:spPr/>
      <dgm:t>
        <a:bodyPr/>
        <a:lstStyle/>
        <a:p>
          <a:endParaRPr lang="en-US"/>
        </a:p>
      </dgm:t>
    </dgm:pt>
    <dgm:pt modelId="{E1AC0DE7-DC46-42C8-93EF-7852CFDC0D72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পেরিনিউরাল</a:t>
          </a:r>
          <a:endParaRPr lang="en-US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সাইনাস</a:t>
          </a:r>
          <a:endParaRPr lang="en-US" b="1" dirty="0"/>
        </a:p>
      </dgm:t>
    </dgm:pt>
    <dgm:pt modelId="{B8046EC9-E684-459A-A8BE-08360725D798}" type="parTrans" cxnId="{70B44CB3-B4DD-451F-AAD8-264F77EAE86F}">
      <dgm:prSet/>
      <dgm:spPr/>
      <dgm:t>
        <a:bodyPr/>
        <a:lstStyle/>
        <a:p>
          <a:endParaRPr lang="en-US"/>
        </a:p>
      </dgm:t>
    </dgm:pt>
    <dgm:pt modelId="{F26FB988-E810-4EFB-B732-C80419F93861}" type="sibTrans" cxnId="{70B44CB3-B4DD-451F-AAD8-264F77EAE86F}">
      <dgm:prSet/>
      <dgm:spPr/>
      <dgm:t>
        <a:bodyPr/>
        <a:lstStyle/>
        <a:p>
          <a:endParaRPr lang="en-US"/>
        </a:p>
      </dgm:t>
    </dgm:pt>
    <dgm:pt modelId="{8B4A990B-6812-4138-9E63-2744C4660F8B}">
      <dgm:prSet phldrT="[Text]"/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দেহের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অঙ্কীয়দিকে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solidFill>
              <a:srgbClr val="002060"/>
            </a:solidFill>
          </a:endParaRPr>
        </a:p>
      </dgm:t>
    </dgm:pt>
    <dgm:pt modelId="{0E3C40A0-D246-47FF-835A-FB9874D983A8}" type="parTrans" cxnId="{9F789A1A-B178-4F0D-8171-777B66CEEF7E}">
      <dgm:prSet/>
      <dgm:spPr/>
      <dgm:t>
        <a:bodyPr/>
        <a:lstStyle/>
        <a:p>
          <a:endParaRPr lang="en-US"/>
        </a:p>
      </dgm:t>
    </dgm:pt>
    <dgm:pt modelId="{CC331D89-7239-48BD-8442-8C26B5D0A7E8}" type="sibTrans" cxnId="{9F789A1A-B178-4F0D-8171-777B66CEEF7E}">
      <dgm:prSet/>
      <dgm:spPr/>
      <dgm:t>
        <a:bodyPr/>
        <a:lstStyle/>
        <a:p>
          <a:endParaRPr lang="en-US"/>
        </a:p>
      </dgm:t>
    </dgm:pt>
    <dgm:pt modelId="{99A6F381-233C-446A-8C85-3E942AEA9001}">
      <dgm:prSet custT="1"/>
      <dgm:spPr/>
      <dgm:t>
        <a:bodyPr/>
        <a:lstStyle/>
        <a:p>
          <a:r>
            <a:rPr lang="en-US" sz="32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হৃৎপিন্ড</a:t>
          </a:r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4AD3E-6DC1-480A-9066-1C3CA282EFEF}" type="parTrans" cxnId="{B47FBD9D-D569-4673-8C2F-51A33F92CE3E}">
      <dgm:prSet/>
      <dgm:spPr/>
      <dgm:t>
        <a:bodyPr/>
        <a:lstStyle/>
        <a:p>
          <a:endParaRPr lang="en-US"/>
        </a:p>
      </dgm:t>
    </dgm:pt>
    <dgm:pt modelId="{D1EB9081-A43B-4A97-8FB1-A6D28B36483E}" type="sibTrans" cxnId="{B47FBD9D-D569-4673-8C2F-51A33F92CE3E}">
      <dgm:prSet/>
      <dgm:spPr/>
      <dgm:t>
        <a:bodyPr/>
        <a:lstStyle/>
        <a:p>
          <a:endParaRPr lang="en-US"/>
        </a:p>
      </dgm:t>
    </dgm:pt>
    <dgm:pt modelId="{0E5D02DE-3851-4A33-802B-35FE4A3ED07C}">
      <dgm:prSet/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স্নায়ুতন্ত্র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D1F632-5921-4D4C-B14D-5925309BD632}" type="parTrans" cxnId="{0F01E5F0-45A9-4D4C-9790-B93D6921C0B7}">
      <dgm:prSet/>
      <dgm:spPr/>
      <dgm:t>
        <a:bodyPr/>
        <a:lstStyle/>
        <a:p>
          <a:endParaRPr lang="en-US"/>
        </a:p>
      </dgm:t>
    </dgm:pt>
    <dgm:pt modelId="{DBDEBF2B-0FBE-41FA-BC11-76E866F02CFC}" type="sibTrans" cxnId="{0F01E5F0-45A9-4D4C-9790-B93D6921C0B7}">
      <dgm:prSet/>
      <dgm:spPr/>
      <dgm:t>
        <a:bodyPr/>
        <a:lstStyle/>
        <a:p>
          <a:endParaRPr lang="en-US"/>
        </a:p>
      </dgm:t>
    </dgm:pt>
    <dgm:pt modelId="{350209C7-4EEE-4B3C-B36C-A437609E29F4}" type="pres">
      <dgm:prSet presAssocID="{4202CDE9-7C14-4601-901D-AA4F9823DF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9DD2D-4C4A-46E3-85D0-ADC8D7AADAAA}" type="pres">
      <dgm:prSet presAssocID="{AB88B6DD-D729-43A0-89E1-70E319D52258}" presName="circle1" presStyleLbl="node1" presStyleIdx="0" presStyleCnt="3"/>
      <dgm:spPr>
        <a:solidFill>
          <a:schemeClr val="tx1"/>
        </a:solidFill>
      </dgm:spPr>
    </dgm:pt>
    <dgm:pt modelId="{B276D776-BD9F-4EB1-9055-74C160C346C8}" type="pres">
      <dgm:prSet presAssocID="{AB88B6DD-D729-43A0-89E1-70E319D52258}" presName="space" presStyleCnt="0"/>
      <dgm:spPr/>
    </dgm:pt>
    <dgm:pt modelId="{C6888E14-6D85-499B-A8BE-3D401AD39CBA}" type="pres">
      <dgm:prSet presAssocID="{AB88B6DD-D729-43A0-89E1-70E319D52258}" presName="rect1" presStyleLbl="alignAcc1" presStyleIdx="0" presStyleCnt="3" custLinFactNeighborX="156" custLinFactNeighborY="-6166"/>
      <dgm:spPr/>
      <dgm:t>
        <a:bodyPr/>
        <a:lstStyle/>
        <a:p>
          <a:endParaRPr lang="en-US"/>
        </a:p>
      </dgm:t>
    </dgm:pt>
    <dgm:pt modelId="{29B17563-CCE1-47C6-989B-7468948A7C51}" type="pres">
      <dgm:prSet presAssocID="{404EE23D-7828-4F1A-BA4C-8B09D3F0DC2E}" presName="vertSpace2" presStyleLbl="node1" presStyleIdx="0" presStyleCnt="3"/>
      <dgm:spPr/>
    </dgm:pt>
    <dgm:pt modelId="{A25195EC-10BD-466A-933A-6E62790B6E10}" type="pres">
      <dgm:prSet presAssocID="{404EE23D-7828-4F1A-BA4C-8B09D3F0DC2E}" presName="circle2" presStyleLbl="node1" presStyleIdx="1" presStyleCnt="3"/>
      <dgm:spPr>
        <a:solidFill>
          <a:srgbClr val="006600"/>
        </a:solidFill>
      </dgm:spPr>
    </dgm:pt>
    <dgm:pt modelId="{C4E408FC-2D14-4AEF-B11C-5B0C196CBD45}" type="pres">
      <dgm:prSet presAssocID="{404EE23D-7828-4F1A-BA4C-8B09D3F0DC2E}" presName="rect2" presStyleLbl="alignAcc1" presStyleIdx="1" presStyleCnt="3"/>
      <dgm:spPr/>
      <dgm:t>
        <a:bodyPr/>
        <a:lstStyle/>
        <a:p>
          <a:endParaRPr lang="en-US"/>
        </a:p>
      </dgm:t>
    </dgm:pt>
    <dgm:pt modelId="{C0BD1122-8764-4247-AE71-AD31CE58A18A}" type="pres">
      <dgm:prSet presAssocID="{E1AC0DE7-DC46-42C8-93EF-7852CFDC0D72}" presName="vertSpace3" presStyleLbl="node1" presStyleIdx="1" presStyleCnt="3"/>
      <dgm:spPr/>
    </dgm:pt>
    <dgm:pt modelId="{C90049E0-0A3E-41FE-9688-6531599B84C2}" type="pres">
      <dgm:prSet presAssocID="{E1AC0DE7-DC46-42C8-93EF-7852CFDC0D72}" presName="circle3" presStyleLbl="node1" presStyleIdx="2" presStyleCnt="3"/>
      <dgm:spPr>
        <a:solidFill>
          <a:srgbClr val="FF0000"/>
        </a:solidFill>
      </dgm:spPr>
    </dgm:pt>
    <dgm:pt modelId="{F20461E5-F591-4223-AB3A-2D4D202766FF}" type="pres">
      <dgm:prSet presAssocID="{E1AC0DE7-DC46-42C8-93EF-7852CFDC0D72}" presName="rect3" presStyleLbl="alignAcc1" presStyleIdx="2" presStyleCnt="3"/>
      <dgm:spPr/>
      <dgm:t>
        <a:bodyPr/>
        <a:lstStyle/>
        <a:p>
          <a:endParaRPr lang="en-US"/>
        </a:p>
      </dgm:t>
    </dgm:pt>
    <dgm:pt modelId="{DF4BD154-B31C-4305-9566-D425E7C97848}" type="pres">
      <dgm:prSet presAssocID="{AB88B6DD-D729-43A0-89E1-70E319D5225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2F9EF-3C67-45DA-AD81-665D599C67AB}" type="pres">
      <dgm:prSet presAssocID="{AB88B6DD-D729-43A0-89E1-70E319D52258}" presName="rect1ChTx" presStyleLbl="alignAcc1" presStyleIdx="2" presStyleCnt="3" custScaleX="117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98CD-3008-4B06-A496-2DC4C553E5D2}" type="pres">
      <dgm:prSet presAssocID="{404EE23D-7828-4F1A-BA4C-8B09D3F0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4A8FB-AA96-4A16-81FF-B4102BBCA0BA}" type="pres">
      <dgm:prSet presAssocID="{404EE23D-7828-4F1A-BA4C-8B09D3F0DC2E}" presName="rect2ChTx" presStyleLbl="alignAcc1" presStyleIdx="2" presStyleCnt="3" custScaleX="117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6B4FC-5428-4C95-952B-8C16057C3782}" type="pres">
      <dgm:prSet presAssocID="{E1AC0DE7-DC46-42C8-93EF-7852CFDC0D7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6921B-F511-44CB-BB0D-FC32EC26CD00}" type="pres">
      <dgm:prSet presAssocID="{E1AC0DE7-DC46-42C8-93EF-7852CFDC0D72}" presName="rect3ChTx" presStyleLbl="alignAcc1" presStyleIdx="2" presStyleCnt="3" custScaleX="114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FD9D8A-68EA-4B0A-8D05-DDB05B1519B3}" type="presOf" srcId="{0E5D02DE-3851-4A33-802B-35FE4A3ED07C}" destId="{67A6921B-F511-44CB-BB0D-FC32EC26CD00}" srcOrd="0" destOrd="1" presId="urn:microsoft.com/office/officeart/2005/8/layout/target3"/>
    <dgm:cxn modelId="{9F789A1A-B178-4F0D-8171-777B66CEEF7E}" srcId="{E1AC0DE7-DC46-42C8-93EF-7852CFDC0D72}" destId="{8B4A990B-6812-4138-9E63-2744C4660F8B}" srcOrd="0" destOrd="0" parTransId="{0E3C40A0-D246-47FF-835A-FB9874D983A8}" sibTransId="{CC331D89-7239-48BD-8442-8C26B5D0A7E8}"/>
    <dgm:cxn modelId="{A541159D-1C0A-499D-8A64-E53B33633664}" type="presOf" srcId="{404EE23D-7828-4F1A-BA4C-8B09D3F0DC2E}" destId="{827D98CD-3008-4B06-A496-2DC4C553E5D2}" srcOrd="1" destOrd="0" presId="urn:microsoft.com/office/officeart/2005/8/layout/target3"/>
    <dgm:cxn modelId="{51FD59CA-90E8-49D9-8635-ABCE946D956F}" type="presOf" srcId="{16A23D51-C178-4BA5-814D-57FE84FE0562}" destId="{DAD4A8FB-AA96-4A16-81FF-B4102BBCA0BA}" srcOrd="0" destOrd="0" presId="urn:microsoft.com/office/officeart/2005/8/layout/target3"/>
    <dgm:cxn modelId="{B0AE9FAE-C36D-4CAA-B44C-14C66E6491EB}" type="presOf" srcId="{AB88B6DD-D729-43A0-89E1-70E319D52258}" destId="{DF4BD154-B31C-4305-9566-D425E7C97848}" srcOrd="1" destOrd="0" presId="urn:microsoft.com/office/officeart/2005/8/layout/target3"/>
    <dgm:cxn modelId="{B47FBD9D-D569-4673-8C2F-51A33F92CE3E}" srcId="{AB88B6DD-D729-43A0-89E1-70E319D52258}" destId="{99A6F381-233C-446A-8C85-3E942AEA9001}" srcOrd="1" destOrd="0" parTransId="{CC64AD3E-6DC1-480A-9066-1C3CA282EFEF}" sibTransId="{D1EB9081-A43B-4A97-8FB1-A6D28B36483E}"/>
    <dgm:cxn modelId="{0F01E5F0-45A9-4D4C-9790-B93D6921C0B7}" srcId="{E1AC0DE7-DC46-42C8-93EF-7852CFDC0D72}" destId="{0E5D02DE-3851-4A33-802B-35FE4A3ED07C}" srcOrd="1" destOrd="0" parTransId="{D3D1F632-5921-4D4C-B14D-5925309BD632}" sibTransId="{DBDEBF2B-0FBE-41FA-BC11-76E866F02CFC}"/>
    <dgm:cxn modelId="{E81C39BF-191E-418B-A245-671C51F92E87}" type="presOf" srcId="{E1AC0DE7-DC46-42C8-93EF-7852CFDC0D72}" destId="{0176B4FC-5428-4C95-952B-8C16057C3782}" srcOrd="1" destOrd="0" presId="urn:microsoft.com/office/officeart/2005/8/layout/target3"/>
    <dgm:cxn modelId="{FA642E9C-CE6A-4857-A500-7A8FA51BB56C}" srcId="{4202CDE9-7C14-4601-901D-AA4F9823DF7D}" destId="{AB88B6DD-D729-43A0-89E1-70E319D52258}" srcOrd="0" destOrd="0" parTransId="{1D6E1BA4-6C2B-497C-8271-82745304629F}" sibTransId="{11EE43C0-37FF-45A8-9D9A-5F40A31080AD}"/>
    <dgm:cxn modelId="{BF17DED8-BBBA-4AD1-BF5A-2DAE3E1791AC}" type="presOf" srcId="{8B4A990B-6812-4138-9E63-2744C4660F8B}" destId="{67A6921B-F511-44CB-BB0D-FC32EC26CD00}" srcOrd="0" destOrd="0" presId="urn:microsoft.com/office/officeart/2005/8/layout/target3"/>
    <dgm:cxn modelId="{F82C59ED-9DFD-4073-AEB1-4D654AFBB502}" type="presOf" srcId="{404EE23D-7828-4F1A-BA4C-8B09D3F0DC2E}" destId="{C4E408FC-2D14-4AEF-B11C-5B0C196CBD45}" srcOrd="0" destOrd="0" presId="urn:microsoft.com/office/officeart/2005/8/layout/target3"/>
    <dgm:cxn modelId="{EED63DF0-023D-44C8-8877-FFB0A0E33585}" type="presOf" srcId="{574D580A-BEED-476F-B6F3-F3FFCB69DD1B}" destId="{7AC2F9EF-3C67-45DA-AD81-665D599C67AB}" srcOrd="0" destOrd="0" presId="urn:microsoft.com/office/officeart/2005/8/layout/target3"/>
    <dgm:cxn modelId="{9D58576C-DD7A-4F1C-B086-AFE11BB980B2}" srcId="{4202CDE9-7C14-4601-901D-AA4F9823DF7D}" destId="{404EE23D-7828-4F1A-BA4C-8B09D3F0DC2E}" srcOrd="1" destOrd="0" parTransId="{7B4D9A5C-261E-43D2-A03B-92CC0DFC30F5}" sibTransId="{4D14AC88-ACD7-4C42-B9F7-AB50DBE6428F}"/>
    <dgm:cxn modelId="{9479FB93-9DD4-498E-8472-A59537708256}" srcId="{AB88B6DD-D729-43A0-89E1-70E319D52258}" destId="{574D580A-BEED-476F-B6F3-F3FFCB69DD1B}" srcOrd="0" destOrd="0" parTransId="{698AC493-23B1-4032-A6F3-D586CDC70E4E}" sibTransId="{D50949FD-64E5-472D-8ACF-A702BFB3A30A}"/>
    <dgm:cxn modelId="{EFEAFBFB-163C-414A-9AA8-D58F3D831ADA}" type="presOf" srcId="{99A6F381-233C-446A-8C85-3E942AEA9001}" destId="{7AC2F9EF-3C67-45DA-AD81-665D599C67AB}" srcOrd="0" destOrd="1" presId="urn:microsoft.com/office/officeart/2005/8/layout/target3"/>
    <dgm:cxn modelId="{70B44CB3-B4DD-451F-AAD8-264F77EAE86F}" srcId="{4202CDE9-7C14-4601-901D-AA4F9823DF7D}" destId="{E1AC0DE7-DC46-42C8-93EF-7852CFDC0D72}" srcOrd="2" destOrd="0" parTransId="{B8046EC9-E684-459A-A8BE-08360725D798}" sibTransId="{F26FB988-E810-4EFB-B732-C80419F93861}"/>
    <dgm:cxn modelId="{96658190-9C6F-4C7D-BCA4-63BE4438167F}" type="presOf" srcId="{4202CDE9-7C14-4601-901D-AA4F9823DF7D}" destId="{350209C7-4EEE-4B3C-B36C-A437609E29F4}" srcOrd="0" destOrd="0" presId="urn:microsoft.com/office/officeart/2005/8/layout/target3"/>
    <dgm:cxn modelId="{BF578DD2-45F3-4516-B3A0-5F0D0355CD28}" type="presOf" srcId="{AB88B6DD-D729-43A0-89E1-70E319D52258}" destId="{C6888E14-6D85-499B-A8BE-3D401AD39CBA}" srcOrd="0" destOrd="0" presId="urn:microsoft.com/office/officeart/2005/8/layout/target3"/>
    <dgm:cxn modelId="{66D625CB-A84D-4B6F-A5AB-A0DB8251D12E}" type="presOf" srcId="{E1AC0DE7-DC46-42C8-93EF-7852CFDC0D72}" destId="{F20461E5-F591-4223-AB3A-2D4D202766FF}" srcOrd="0" destOrd="0" presId="urn:microsoft.com/office/officeart/2005/8/layout/target3"/>
    <dgm:cxn modelId="{142C841F-414E-44C9-AB48-2621E6307798}" srcId="{404EE23D-7828-4F1A-BA4C-8B09D3F0DC2E}" destId="{16A23D51-C178-4BA5-814D-57FE84FE0562}" srcOrd="0" destOrd="0" parTransId="{BB334DA4-8BB3-43EC-9EF0-F4AE2C89BD51}" sibTransId="{828136B8-F5B8-4CB9-9CC9-BE06BEEA740F}"/>
    <dgm:cxn modelId="{7717C728-7F8B-46B7-9816-2188B2EC0531}" type="presParOf" srcId="{350209C7-4EEE-4B3C-B36C-A437609E29F4}" destId="{2769DD2D-4C4A-46E3-85D0-ADC8D7AADAAA}" srcOrd="0" destOrd="0" presId="urn:microsoft.com/office/officeart/2005/8/layout/target3"/>
    <dgm:cxn modelId="{3D0C4EDA-1037-409F-B59E-1CC9F5E12397}" type="presParOf" srcId="{350209C7-4EEE-4B3C-B36C-A437609E29F4}" destId="{B276D776-BD9F-4EB1-9055-74C160C346C8}" srcOrd="1" destOrd="0" presId="urn:microsoft.com/office/officeart/2005/8/layout/target3"/>
    <dgm:cxn modelId="{0DD138B4-738C-4A8D-84BF-90ABB00A56BD}" type="presParOf" srcId="{350209C7-4EEE-4B3C-B36C-A437609E29F4}" destId="{C6888E14-6D85-499B-A8BE-3D401AD39CBA}" srcOrd="2" destOrd="0" presId="urn:microsoft.com/office/officeart/2005/8/layout/target3"/>
    <dgm:cxn modelId="{267091DC-F999-4911-B028-9456A390DEEF}" type="presParOf" srcId="{350209C7-4EEE-4B3C-B36C-A437609E29F4}" destId="{29B17563-CCE1-47C6-989B-7468948A7C51}" srcOrd="3" destOrd="0" presId="urn:microsoft.com/office/officeart/2005/8/layout/target3"/>
    <dgm:cxn modelId="{9560E8C1-817A-441D-8A53-1E8BFDF96C2A}" type="presParOf" srcId="{350209C7-4EEE-4B3C-B36C-A437609E29F4}" destId="{A25195EC-10BD-466A-933A-6E62790B6E10}" srcOrd="4" destOrd="0" presId="urn:microsoft.com/office/officeart/2005/8/layout/target3"/>
    <dgm:cxn modelId="{523548C1-4F2B-4635-8AF5-05AB320AE068}" type="presParOf" srcId="{350209C7-4EEE-4B3C-B36C-A437609E29F4}" destId="{C4E408FC-2D14-4AEF-B11C-5B0C196CBD45}" srcOrd="5" destOrd="0" presId="urn:microsoft.com/office/officeart/2005/8/layout/target3"/>
    <dgm:cxn modelId="{6D479C3D-8C4E-43A9-86E8-152985A71A4E}" type="presParOf" srcId="{350209C7-4EEE-4B3C-B36C-A437609E29F4}" destId="{C0BD1122-8764-4247-AE71-AD31CE58A18A}" srcOrd="6" destOrd="0" presId="urn:microsoft.com/office/officeart/2005/8/layout/target3"/>
    <dgm:cxn modelId="{084AEE08-CDD7-48D5-85BA-7AEBFB8F658C}" type="presParOf" srcId="{350209C7-4EEE-4B3C-B36C-A437609E29F4}" destId="{C90049E0-0A3E-41FE-9688-6531599B84C2}" srcOrd="7" destOrd="0" presId="urn:microsoft.com/office/officeart/2005/8/layout/target3"/>
    <dgm:cxn modelId="{2920AB59-8C81-4EF3-B400-649044B063DC}" type="presParOf" srcId="{350209C7-4EEE-4B3C-B36C-A437609E29F4}" destId="{F20461E5-F591-4223-AB3A-2D4D202766FF}" srcOrd="8" destOrd="0" presId="urn:microsoft.com/office/officeart/2005/8/layout/target3"/>
    <dgm:cxn modelId="{71D53E4A-C4B2-463A-BF05-2B3D1854FE83}" type="presParOf" srcId="{350209C7-4EEE-4B3C-B36C-A437609E29F4}" destId="{DF4BD154-B31C-4305-9566-D425E7C97848}" srcOrd="9" destOrd="0" presId="urn:microsoft.com/office/officeart/2005/8/layout/target3"/>
    <dgm:cxn modelId="{D90BBF2C-02D7-4DF9-B4C3-1BE3CFED2C4C}" type="presParOf" srcId="{350209C7-4EEE-4B3C-B36C-A437609E29F4}" destId="{7AC2F9EF-3C67-45DA-AD81-665D599C67AB}" srcOrd="10" destOrd="0" presId="urn:microsoft.com/office/officeart/2005/8/layout/target3"/>
    <dgm:cxn modelId="{B93DD4E3-F0FF-4168-BD01-E77775E7DD6C}" type="presParOf" srcId="{350209C7-4EEE-4B3C-B36C-A437609E29F4}" destId="{827D98CD-3008-4B06-A496-2DC4C553E5D2}" srcOrd="11" destOrd="0" presId="urn:microsoft.com/office/officeart/2005/8/layout/target3"/>
    <dgm:cxn modelId="{1A71A9CE-6E3A-4D63-B6A1-BFB0D613B910}" type="presParOf" srcId="{350209C7-4EEE-4B3C-B36C-A437609E29F4}" destId="{DAD4A8FB-AA96-4A16-81FF-B4102BBCA0BA}" srcOrd="12" destOrd="0" presId="urn:microsoft.com/office/officeart/2005/8/layout/target3"/>
    <dgm:cxn modelId="{B55C4246-7B3F-4502-A50A-2FC1C085A1DF}" type="presParOf" srcId="{350209C7-4EEE-4B3C-B36C-A437609E29F4}" destId="{0176B4FC-5428-4C95-952B-8C16057C3782}" srcOrd="13" destOrd="0" presId="urn:microsoft.com/office/officeart/2005/8/layout/target3"/>
    <dgm:cxn modelId="{598F2D05-54DA-4FEB-800B-C7D856AFDAAC}" type="presParOf" srcId="{350209C7-4EEE-4B3C-B36C-A437609E29F4}" destId="{67A6921B-F511-44CB-BB0D-FC32EC26CD00}" srcOrd="14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02CDE9-7C14-4601-901D-AA4F9823DF7D}" type="doc">
      <dgm:prSet loTypeId="urn:microsoft.com/office/officeart/2005/8/layout/targe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88B6DD-D729-43A0-89E1-70E319D52258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রক্তরস</a:t>
          </a:r>
          <a:endParaRPr lang="en-US" sz="4000" b="1" dirty="0">
            <a:solidFill>
              <a:srgbClr val="0070C0"/>
            </a:solidFill>
          </a:endParaRPr>
        </a:p>
      </dgm:t>
    </dgm:pt>
    <dgm:pt modelId="{1D6E1BA4-6C2B-497C-8271-82745304629F}" type="parTrans" cxnId="{FA642E9C-CE6A-4857-A500-7A8FA51BB56C}">
      <dgm:prSet/>
      <dgm:spPr/>
      <dgm:t>
        <a:bodyPr/>
        <a:lstStyle/>
        <a:p>
          <a:endParaRPr lang="en-US"/>
        </a:p>
      </dgm:t>
    </dgm:pt>
    <dgm:pt modelId="{11EE43C0-37FF-45A8-9D9A-5F40A31080AD}" type="sibTrans" cxnId="{FA642E9C-CE6A-4857-A500-7A8FA51BB56C}">
      <dgm:prSet/>
      <dgm:spPr/>
      <dgm:t>
        <a:bodyPr/>
        <a:lstStyle/>
        <a:p>
          <a:endParaRPr lang="en-US"/>
        </a:p>
      </dgm:t>
    </dgm:pt>
    <dgm:pt modelId="{574D580A-BEED-476F-B6F3-F3FFCB69DD1B}">
      <dgm:prSet phldrT="[Text]" custT="1"/>
      <dgm:spPr/>
      <dgm:t>
        <a:bodyPr/>
        <a:lstStyle/>
        <a:p>
          <a:r>
            <a:rPr lang="as-IN" sz="3200" b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৭০%পানি,খনিজ লবন,খাদ্যসার ও বজ্য পদার্থ</a:t>
          </a:r>
          <a:r>
            <a:rPr lang="en-US" sz="3200" b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dirty="0">
            <a:solidFill>
              <a:srgbClr val="7030A0"/>
            </a:solidFill>
          </a:endParaRPr>
        </a:p>
      </dgm:t>
    </dgm:pt>
    <dgm:pt modelId="{698AC493-23B1-4032-A6F3-D586CDC70E4E}" type="parTrans" cxnId="{9479FB93-9DD4-498E-8472-A59537708256}">
      <dgm:prSet/>
      <dgm:spPr/>
      <dgm:t>
        <a:bodyPr/>
        <a:lstStyle/>
        <a:p>
          <a:endParaRPr lang="en-US"/>
        </a:p>
      </dgm:t>
    </dgm:pt>
    <dgm:pt modelId="{D50949FD-64E5-472D-8ACF-A702BFB3A30A}" type="sibTrans" cxnId="{9479FB93-9DD4-498E-8472-A59537708256}">
      <dgm:prSet/>
      <dgm:spPr/>
      <dgm:t>
        <a:bodyPr/>
        <a:lstStyle/>
        <a:p>
          <a:endParaRPr lang="en-US"/>
        </a:p>
      </dgm:t>
    </dgm:pt>
    <dgm:pt modelId="{404EE23D-7828-4F1A-BA4C-8B09D3F0DC2E}">
      <dgm:prSet phldrT="[Text]" custT="1"/>
      <dgm:spPr>
        <a:noFill/>
      </dgm:spPr>
      <dgm:t>
        <a:bodyPr/>
        <a:lstStyle/>
        <a:p>
          <a:r>
            <a:rPr lang="en-US" sz="4000" b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হিমোসাইট</a:t>
          </a:r>
          <a:endParaRPr lang="en-US" sz="4000" b="1" dirty="0">
            <a:solidFill>
              <a:srgbClr val="FF0000"/>
            </a:solidFill>
          </a:endParaRPr>
        </a:p>
      </dgm:t>
    </dgm:pt>
    <dgm:pt modelId="{7B4D9A5C-261E-43D2-A03B-92CC0DFC30F5}" type="parTrans" cxnId="{9D58576C-DD7A-4F1C-B086-AFE11BB980B2}">
      <dgm:prSet/>
      <dgm:spPr/>
      <dgm:t>
        <a:bodyPr/>
        <a:lstStyle/>
        <a:p>
          <a:endParaRPr lang="en-US"/>
        </a:p>
      </dgm:t>
    </dgm:pt>
    <dgm:pt modelId="{4D14AC88-ACD7-4C42-B9F7-AB50DBE6428F}" type="sibTrans" cxnId="{9D58576C-DD7A-4F1C-B086-AFE11BB980B2}">
      <dgm:prSet/>
      <dgm:spPr/>
      <dgm:t>
        <a:bodyPr/>
        <a:lstStyle/>
        <a:p>
          <a:endParaRPr lang="en-US"/>
        </a:p>
      </dgm:t>
    </dgm:pt>
    <dgm:pt modelId="{16A23D51-C178-4BA5-814D-57FE84FE0562}">
      <dgm:prSet phldrT="[Text]" custT="1"/>
      <dgm:spPr/>
      <dgm:t>
        <a:bodyPr/>
        <a:lstStyle/>
        <a:p>
          <a:r>
            <a: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রক্তরসে হিমোসাইট নামক বর্ণহীন শ্বেতকণিকা থাকে।</a:t>
          </a:r>
          <a:endParaRPr lang="en-US" sz="2400" b="1" dirty="0">
            <a:solidFill>
              <a:schemeClr val="tx1"/>
            </a:solidFill>
          </a:endParaRPr>
        </a:p>
      </dgm:t>
    </dgm:pt>
    <dgm:pt modelId="{BB334DA4-8BB3-43EC-9EF0-F4AE2C89BD51}" type="parTrans" cxnId="{142C841F-414E-44C9-AB48-2621E6307798}">
      <dgm:prSet/>
      <dgm:spPr/>
      <dgm:t>
        <a:bodyPr/>
        <a:lstStyle/>
        <a:p>
          <a:endParaRPr lang="en-US"/>
        </a:p>
      </dgm:t>
    </dgm:pt>
    <dgm:pt modelId="{828136B8-F5B8-4CB9-9CC9-BE06BEEA740F}" type="sibTrans" cxnId="{142C841F-414E-44C9-AB48-2621E6307798}">
      <dgm:prSet/>
      <dgm:spPr/>
      <dgm:t>
        <a:bodyPr/>
        <a:lstStyle/>
        <a:p>
          <a:endParaRPr lang="en-US"/>
        </a:p>
      </dgm:t>
    </dgm:pt>
    <dgm:pt modelId="{E1AC0DE7-DC46-42C8-93EF-7852CFDC0D72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/>
        </a:p>
      </dgm:t>
    </dgm:pt>
    <dgm:pt modelId="{B8046EC9-E684-459A-A8BE-08360725D798}" type="parTrans" cxnId="{70B44CB3-B4DD-451F-AAD8-264F77EAE86F}">
      <dgm:prSet/>
      <dgm:spPr/>
      <dgm:t>
        <a:bodyPr/>
        <a:lstStyle/>
        <a:p>
          <a:endParaRPr lang="en-US"/>
        </a:p>
      </dgm:t>
    </dgm:pt>
    <dgm:pt modelId="{F26FB988-E810-4EFB-B732-C80419F93861}" type="sibTrans" cxnId="{70B44CB3-B4DD-451F-AAD8-264F77EAE86F}">
      <dgm:prSet/>
      <dgm:spPr/>
      <dgm:t>
        <a:bodyPr/>
        <a:lstStyle/>
        <a:p>
          <a:endParaRPr lang="en-US"/>
        </a:p>
      </dgm:t>
    </dgm:pt>
    <dgm:pt modelId="{8B4A990B-6812-4138-9E63-2744C4660F8B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খাদ্যসার, রেচন পদার্থ, হরমোন ও খনিজ লবণ পরিবহন করে।</a:t>
          </a:r>
          <a:endParaRPr lang="en-US" sz="2400" b="1" dirty="0">
            <a:solidFill>
              <a:srgbClr val="7030A0"/>
            </a:solidFill>
          </a:endParaRPr>
        </a:p>
      </dgm:t>
    </dgm:pt>
    <dgm:pt modelId="{0E3C40A0-D246-47FF-835A-FB9874D983A8}" type="parTrans" cxnId="{9F789A1A-B178-4F0D-8171-777B66CEEF7E}">
      <dgm:prSet/>
      <dgm:spPr/>
      <dgm:t>
        <a:bodyPr/>
        <a:lstStyle/>
        <a:p>
          <a:endParaRPr lang="en-US"/>
        </a:p>
      </dgm:t>
    </dgm:pt>
    <dgm:pt modelId="{CC331D89-7239-48BD-8442-8C26B5D0A7E8}" type="sibTrans" cxnId="{9F789A1A-B178-4F0D-8171-777B66CEEF7E}">
      <dgm:prSet/>
      <dgm:spPr/>
      <dgm:t>
        <a:bodyPr/>
        <a:lstStyle/>
        <a:p>
          <a:endParaRPr lang="en-US"/>
        </a:p>
      </dgm:t>
    </dgm:pt>
    <dgm:pt modelId="{89B10C7A-B39B-4538-83F4-0ACE5D649C61}">
      <dgm:prSet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 ঘন মি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রক্তে ১৫-৬০ হাজার হিমোসাইট থাকে।</a:t>
          </a:r>
          <a:endParaRPr lang="en-US" sz="2800" b="1" dirty="0">
            <a:solidFill>
              <a:schemeClr val="tx1"/>
            </a:solidFill>
          </a:endParaRPr>
        </a:p>
      </dgm:t>
    </dgm:pt>
    <dgm:pt modelId="{FAFB1EF7-7AC0-4BC3-A172-808393EC40DC}" type="parTrans" cxnId="{50A59BAB-62A0-4139-A006-11E0617B7921}">
      <dgm:prSet/>
      <dgm:spPr/>
      <dgm:t>
        <a:bodyPr/>
        <a:lstStyle/>
        <a:p>
          <a:endParaRPr lang="en-US"/>
        </a:p>
      </dgm:t>
    </dgm:pt>
    <dgm:pt modelId="{74F108B9-29E3-4354-B455-8F7C4BBC5890}" type="sibTrans" cxnId="{50A59BAB-62A0-4139-A006-11E0617B7921}">
      <dgm:prSet/>
      <dgm:spPr/>
      <dgm:t>
        <a:bodyPr/>
        <a:lstStyle/>
        <a:p>
          <a:endParaRPr lang="en-US"/>
        </a:p>
      </dgm:t>
    </dgm:pt>
    <dgm:pt modelId="{FEACDCA6-C2FC-4569-AF5E-7DB8FA3D5905}">
      <dgm:prSet custT="1"/>
      <dgm:spPr/>
      <dgm:t>
        <a:bodyPr/>
        <a:lstStyle/>
        <a:p>
          <a:r>
            <a: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হিমোসাইটগুলো জীবাণু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ধ্বংস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রক্ত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তঞ্চনে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2400" b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করে</a:t>
          </a:r>
          <a:r>
            <a: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  <a:endParaRPr lang="bn-BD" sz="24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9CAC895B-57AF-4B91-BFDF-C3B381E11B21}" type="parTrans" cxnId="{6EC949A1-F035-4513-B118-310BD36E9B1E}">
      <dgm:prSet/>
      <dgm:spPr/>
      <dgm:t>
        <a:bodyPr/>
        <a:lstStyle/>
        <a:p>
          <a:endParaRPr lang="en-US"/>
        </a:p>
      </dgm:t>
    </dgm:pt>
    <dgm:pt modelId="{4BDDAF50-E193-48AF-8175-C7894FD0BCFF}" type="sibTrans" cxnId="{6EC949A1-F035-4513-B118-310BD36E9B1E}">
      <dgm:prSet/>
      <dgm:spPr/>
      <dgm:t>
        <a:bodyPr/>
        <a:lstStyle/>
        <a:p>
          <a:endParaRPr lang="en-US"/>
        </a:p>
      </dgm:t>
    </dgm:pt>
    <dgm:pt modelId="{99DB35E0-C92B-405B-B84F-2E6703E38C44}">
      <dgm:prSet custT="1"/>
      <dgm:spPr/>
      <dgm:t>
        <a:bodyPr/>
        <a:lstStyle/>
        <a:p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ডানার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সঞ্চালন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খোলস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মোচনে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  <a:endParaRPr lang="bn-BD" sz="24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2601F1ED-9C2B-4DA2-B6D4-6050A0C654F0}" type="parTrans" cxnId="{C9328596-8A95-4D24-A5AA-D721BF05F914}">
      <dgm:prSet/>
      <dgm:spPr/>
      <dgm:t>
        <a:bodyPr/>
        <a:lstStyle/>
        <a:p>
          <a:endParaRPr lang="en-US"/>
        </a:p>
      </dgm:t>
    </dgm:pt>
    <dgm:pt modelId="{1A8BDBB6-57EF-4CB6-A575-D5D15686FA9A}" type="sibTrans" cxnId="{C9328596-8A95-4D24-A5AA-D721BF05F914}">
      <dgm:prSet/>
      <dgm:spPr/>
      <dgm:t>
        <a:bodyPr/>
        <a:lstStyle/>
        <a:p>
          <a:endParaRPr lang="en-US"/>
        </a:p>
      </dgm:t>
    </dgm:pt>
    <dgm:pt modelId="{350209C7-4EEE-4B3C-B36C-A437609E29F4}" type="pres">
      <dgm:prSet presAssocID="{4202CDE9-7C14-4601-901D-AA4F9823DF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9DD2D-4C4A-46E3-85D0-ADC8D7AADAAA}" type="pres">
      <dgm:prSet presAssocID="{AB88B6DD-D729-43A0-89E1-70E319D52258}" presName="circle1" presStyleLbl="node1" presStyleIdx="0" presStyleCnt="3"/>
      <dgm:spPr>
        <a:solidFill>
          <a:schemeClr val="accent5">
            <a:lumMod val="40000"/>
            <a:lumOff val="60000"/>
          </a:schemeClr>
        </a:solidFill>
      </dgm:spPr>
    </dgm:pt>
    <dgm:pt modelId="{B276D776-BD9F-4EB1-9055-74C160C346C8}" type="pres">
      <dgm:prSet presAssocID="{AB88B6DD-D729-43A0-89E1-70E319D52258}" presName="space" presStyleCnt="0"/>
      <dgm:spPr/>
    </dgm:pt>
    <dgm:pt modelId="{C6888E14-6D85-499B-A8BE-3D401AD39CBA}" type="pres">
      <dgm:prSet presAssocID="{AB88B6DD-D729-43A0-89E1-70E319D52258}" presName="rect1" presStyleLbl="alignAcc1" presStyleIdx="0" presStyleCnt="3" custLinFactNeighborX="156" custLinFactNeighborY="-6166"/>
      <dgm:spPr/>
      <dgm:t>
        <a:bodyPr/>
        <a:lstStyle/>
        <a:p>
          <a:endParaRPr lang="en-US"/>
        </a:p>
      </dgm:t>
    </dgm:pt>
    <dgm:pt modelId="{29B17563-CCE1-47C6-989B-7468948A7C51}" type="pres">
      <dgm:prSet presAssocID="{404EE23D-7828-4F1A-BA4C-8B09D3F0DC2E}" presName="vertSpace2" presStyleLbl="node1" presStyleIdx="0" presStyleCnt="3"/>
      <dgm:spPr/>
    </dgm:pt>
    <dgm:pt modelId="{A25195EC-10BD-466A-933A-6E62790B6E10}" type="pres">
      <dgm:prSet presAssocID="{404EE23D-7828-4F1A-BA4C-8B09D3F0DC2E}" presName="circle2" presStyleLbl="node1" presStyleIdx="1" presStyleCnt="3"/>
      <dgm:spPr>
        <a:solidFill>
          <a:srgbClr val="006600"/>
        </a:solidFill>
      </dgm:spPr>
    </dgm:pt>
    <dgm:pt modelId="{C4E408FC-2D14-4AEF-B11C-5B0C196CBD45}" type="pres">
      <dgm:prSet presAssocID="{404EE23D-7828-4F1A-BA4C-8B09D3F0DC2E}" presName="rect2" presStyleLbl="alignAcc1" presStyleIdx="1" presStyleCnt="3"/>
      <dgm:spPr/>
      <dgm:t>
        <a:bodyPr/>
        <a:lstStyle/>
        <a:p>
          <a:endParaRPr lang="en-US"/>
        </a:p>
      </dgm:t>
    </dgm:pt>
    <dgm:pt modelId="{C0BD1122-8764-4247-AE71-AD31CE58A18A}" type="pres">
      <dgm:prSet presAssocID="{E1AC0DE7-DC46-42C8-93EF-7852CFDC0D72}" presName="vertSpace3" presStyleLbl="node1" presStyleIdx="1" presStyleCnt="3"/>
      <dgm:spPr/>
    </dgm:pt>
    <dgm:pt modelId="{C90049E0-0A3E-41FE-9688-6531599B84C2}" type="pres">
      <dgm:prSet presAssocID="{E1AC0DE7-DC46-42C8-93EF-7852CFDC0D72}" presName="circle3" presStyleLbl="node1" presStyleIdx="2" presStyleCnt="3"/>
      <dgm:spPr>
        <a:solidFill>
          <a:srgbClr val="FF0000"/>
        </a:solidFill>
      </dgm:spPr>
    </dgm:pt>
    <dgm:pt modelId="{F20461E5-F591-4223-AB3A-2D4D202766FF}" type="pres">
      <dgm:prSet presAssocID="{E1AC0DE7-DC46-42C8-93EF-7852CFDC0D72}" presName="rect3" presStyleLbl="alignAcc1" presStyleIdx="2" presStyleCnt="3"/>
      <dgm:spPr/>
      <dgm:t>
        <a:bodyPr/>
        <a:lstStyle/>
        <a:p>
          <a:endParaRPr lang="en-US"/>
        </a:p>
      </dgm:t>
    </dgm:pt>
    <dgm:pt modelId="{DF4BD154-B31C-4305-9566-D425E7C97848}" type="pres">
      <dgm:prSet presAssocID="{AB88B6DD-D729-43A0-89E1-70E319D5225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2F9EF-3C67-45DA-AD81-665D599C67AB}" type="pres">
      <dgm:prSet presAssocID="{AB88B6DD-D729-43A0-89E1-70E319D52258}" presName="rect1ChTx" presStyleLbl="alignAcc1" presStyleIdx="2" presStyleCnt="3" custScaleX="128209" custLinFactNeighborX="-16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98CD-3008-4B06-A496-2DC4C553E5D2}" type="pres">
      <dgm:prSet presAssocID="{404EE23D-7828-4F1A-BA4C-8B09D3F0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4A8FB-AA96-4A16-81FF-B4102BBCA0BA}" type="pres">
      <dgm:prSet presAssocID="{404EE23D-7828-4F1A-BA4C-8B09D3F0DC2E}" presName="rect2ChTx" presStyleLbl="alignAcc1" presStyleIdx="2" presStyleCnt="3" custScaleX="125790" custLinFactNeighborX="-1374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6B4FC-5428-4C95-952B-8C16057C3782}" type="pres">
      <dgm:prSet presAssocID="{E1AC0DE7-DC46-42C8-93EF-7852CFDC0D7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6921B-F511-44CB-BB0D-FC32EC26CD00}" type="pres">
      <dgm:prSet presAssocID="{E1AC0DE7-DC46-42C8-93EF-7852CFDC0D72}" presName="rect3ChTx" presStyleLbl="alignAcc1" presStyleIdx="2" presStyleCnt="3" custScaleX="127165" custLinFactNeighborX="-16842" custLinFactNeighborY="2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242B7-3E90-4A8B-8953-88E658EF038E}" type="presOf" srcId="{89B10C7A-B39B-4538-83F4-0ACE5D649C61}" destId="{DAD4A8FB-AA96-4A16-81FF-B4102BBCA0BA}" srcOrd="0" destOrd="1" presId="urn:microsoft.com/office/officeart/2005/8/layout/target3"/>
    <dgm:cxn modelId="{268E2570-4D79-4DCA-9E96-92BB29ADC104}" type="presOf" srcId="{E1AC0DE7-DC46-42C8-93EF-7852CFDC0D72}" destId="{0176B4FC-5428-4C95-952B-8C16057C3782}" srcOrd="1" destOrd="0" presId="urn:microsoft.com/office/officeart/2005/8/layout/target3"/>
    <dgm:cxn modelId="{9F789A1A-B178-4F0D-8171-777B66CEEF7E}" srcId="{E1AC0DE7-DC46-42C8-93EF-7852CFDC0D72}" destId="{8B4A990B-6812-4138-9E63-2744C4660F8B}" srcOrd="0" destOrd="0" parTransId="{0E3C40A0-D246-47FF-835A-FB9874D983A8}" sibTransId="{CC331D89-7239-48BD-8442-8C26B5D0A7E8}"/>
    <dgm:cxn modelId="{DBB181E5-8567-49F9-992D-870CDDB83CB1}" type="presOf" srcId="{99DB35E0-C92B-405B-B84F-2E6703E38C44}" destId="{67A6921B-F511-44CB-BB0D-FC32EC26CD00}" srcOrd="0" destOrd="2" presId="urn:microsoft.com/office/officeart/2005/8/layout/target3"/>
    <dgm:cxn modelId="{F0E20D0E-E64C-4666-A884-FBD6714E18C7}" type="presOf" srcId="{574D580A-BEED-476F-B6F3-F3FFCB69DD1B}" destId="{7AC2F9EF-3C67-45DA-AD81-665D599C67AB}" srcOrd="0" destOrd="0" presId="urn:microsoft.com/office/officeart/2005/8/layout/target3"/>
    <dgm:cxn modelId="{2631908F-A367-4B2F-8F3A-9FB8B86F6F6C}" type="presOf" srcId="{16A23D51-C178-4BA5-814D-57FE84FE0562}" destId="{DAD4A8FB-AA96-4A16-81FF-B4102BBCA0BA}" srcOrd="0" destOrd="0" presId="urn:microsoft.com/office/officeart/2005/8/layout/target3"/>
    <dgm:cxn modelId="{F5490B69-F374-43E1-8F3C-2CEEA5E9ECF2}" type="presOf" srcId="{E1AC0DE7-DC46-42C8-93EF-7852CFDC0D72}" destId="{F20461E5-F591-4223-AB3A-2D4D202766FF}" srcOrd="0" destOrd="0" presId="urn:microsoft.com/office/officeart/2005/8/layout/target3"/>
    <dgm:cxn modelId="{F00BDA54-E880-42D1-9621-540A03D84F52}" type="presOf" srcId="{AB88B6DD-D729-43A0-89E1-70E319D52258}" destId="{DF4BD154-B31C-4305-9566-D425E7C97848}" srcOrd="1" destOrd="0" presId="urn:microsoft.com/office/officeart/2005/8/layout/target3"/>
    <dgm:cxn modelId="{E65AE2B3-23A8-4372-B043-ECF5E8005C85}" type="presOf" srcId="{AB88B6DD-D729-43A0-89E1-70E319D52258}" destId="{C6888E14-6D85-499B-A8BE-3D401AD39CBA}" srcOrd="0" destOrd="0" presId="urn:microsoft.com/office/officeart/2005/8/layout/target3"/>
    <dgm:cxn modelId="{50A59BAB-62A0-4139-A006-11E0617B7921}" srcId="{404EE23D-7828-4F1A-BA4C-8B09D3F0DC2E}" destId="{89B10C7A-B39B-4538-83F4-0ACE5D649C61}" srcOrd="1" destOrd="0" parTransId="{FAFB1EF7-7AC0-4BC3-A172-808393EC40DC}" sibTransId="{74F108B9-29E3-4354-B455-8F7C4BBC5890}"/>
    <dgm:cxn modelId="{FA642E9C-CE6A-4857-A500-7A8FA51BB56C}" srcId="{4202CDE9-7C14-4601-901D-AA4F9823DF7D}" destId="{AB88B6DD-D729-43A0-89E1-70E319D52258}" srcOrd="0" destOrd="0" parTransId="{1D6E1BA4-6C2B-497C-8271-82745304629F}" sibTransId="{11EE43C0-37FF-45A8-9D9A-5F40A31080AD}"/>
    <dgm:cxn modelId="{9D58576C-DD7A-4F1C-B086-AFE11BB980B2}" srcId="{4202CDE9-7C14-4601-901D-AA4F9823DF7D}" destId="{404EE23D-7828-4F1A-BA4C-8B09D3F0DC2E}" srcOrd="1" destOrd="0" parTransId="{7B4D9A5C-261E-43D2-A03B-92CC0DFC30F5}" sibTransId="{4D14AC88-ACD7-4C42-B9F7-AB50DBE6428F}"/>
    <dgm:cxn modelId="{9479FB93-9DD4-498E-8472-A59537708256}" srcId="{AB88B6DD-D729-43A0-89E1-70E319D52258}" destId="{574D580A-BEED-476F-B6F3-F3FFCB69DD1B}" srcOrd="0" destOrd="0" parTransId="{698AC493-23B1-4032-A6F3-D586CDC70E4E}" sibTransId="{D50949FD-64E5-472D-8ACF-A702BFB3A30A}"/>
    <dgm:cxn modelId="{70B44CB3-B4DD-451F-AAD8-264F77EAE86F}" srcId="{4202CDE9-7C14-4601-901D-AA4F9823DF7D}" destId="{E1AC0DE7-DC46-42C8-93EF-7852CFDC0D72}" srcOrd="2" destOrd="0" parTransId="{B8046EC9-E684-459A-A8BE-08360725D798}" sibTransId="{F26FB988-E810-4EFB-B732-C80419F93861}"/>
    <dgm:cxn modelId="{D1056D02-3504-432D-BF7D-9A019D77C696}" type="presOf" srcId="{404EE23D-7828-4F1A-BA4C-8B09D3F0DC2E}" destId="{C4E408FC-2D14-4AEF-B11C-5B0C196CBD45}" srcOrd="0" destOrd="0" presId="urn:microsoft.com/office/officeart/2005/8/layout/target3"/>
    <dgm:cxn modelId="{C9328596-8A95-4D24-A5AA-D721BF05F914}" srcId="{E1AC0DE7-DC46-42C8-93EF-7852CFDC0D72}" destId="{99DB35E0-C92B-405B-B84F-2E6703E38C44}" srcOrd="2" destOrd="0" parTransId="{2601F1ED-9C2B-4DA2-B6D4-6050A0C654F0}" sibTransId="{1A8BDBB6-57EF-4CB6-A575-D5D15686FA9A}"/>
    <dgm:cxn modelId="{6EC949A1-F035-4513-B118-310BD36E9B1E}" srcId="{E1AC0DE7-DC46-42C8-93EF-7852CFDC0D72}" destId="{FEACDCA6-C2FC-4569-AF5E-7DB8FA3D5905}" srcOrd="1" destOrd="0" parTransId="{9CAC895B-57AF-4B91-BFDF-C3B381E11B21}" sibTransId="{4BDDAF50-E193-48AF-8175-C7894FD0BCFF}"/>
    <dgm:cxn modelId="{D6887BEB-AA6C-4907-97C9-94CE2BC3A613}" type="presOf" srcId="{FEACDCA6-C2FC-4569-AF5E-7DB8FA3D5905}" destId="{67A6921B-F511-44CB-BB0D-FC32EC26CD00}" srcOrd="0" destOrd="1" presId="urn:microsoft.com/office/officeart/2005/8/layout/target3"/>
    <dgm:cxn modelId="{EF0A313F-79D9-46A1-A115-3EBB794E69E4}" type="presOf" srcId="{4202CDE9-7C14-4601-901D-AA4F9823DF7D}" destId="{350209C7-4EEE-4B3C-B36C-A437609E29F4}" srcOrd="0" destOrd="0" presId="urn:microsoft.com/office/officeart/2005/8/layout/target3"/>
    <dgm:cxn modelId="{84C023AF-2522-46E3-A9DE-CEF6B409556A}" type="presOf" srcId="{404EE23D-7828-4F1A-BA4C-8B09D3F0DC2E}" destId="{827D98CD-3008-4B06-A496-2DC4C553E5D2}" srcOrd="1" destOrd="0" presId="urn:microsoft.com/office/officeart/2005/8/layout/target3"/>
    <dgm:cxn modelId="{5AE09344-C21B-42D0-A885-A4EA8771DED0}" type="presOf" srcId="{8B4A990B-6812-4138-9E63-2744C4660F8B}" destId="{67A6921B-F511-44CB-BB0D-FC32EC26CD00}" srcOrd="0" destOrd="0" presId="urn:microsoft.com/office/officeart/2005/8/layout/target3"/>
    <dgm:cxn modelId="{142C841F-414E-44C9-AB48-2621E6307798}" srcId="{404EE23D-7828-4F1A-BA4C-8B09D3F0DC2E}" destId="{16A23D51-C178-4BA5-814D-57FE84FE0562}" srcOrd="0" destOrd="0" parTransId="{BB334DA4-8BB3-43EC-9EF0-F4AE2C89BD51}" sibTransId="{828136B8-F5B8-4CB9-9CC9-BE06BEEA740F}"/>
    <dgm:cxn modelId="{37A52E26-6829-4186-80DA-8F7DD345495B}" type="presParOf" srcId="{350209C7-4EEE-4B3C-B36C-A437609E29F4}" destId="{2769DD2D-4C4A-46E3-85D0-ADC8D7AADAAA}" srcOrd="0" destOrd="0" presId="urn:microsoft.com/office/officeart/2005/8/layout/target3"/>
    <dgm:cxn modelId="{DA14F619-01FD-43EA-884A-6DDD274E92DD}" type="presParOf" srcId="{350209C7-4EEE-4B3C-B36C-A437609E29F4}" destId="{B276D776-BD9F-4EB1-9055-74C160C346C8}" srcOrd="1" destOrd="0" presId="urn:microsoft.com/office/officeart/2005/8/layout/target3"/>
    <dgm:cxn modelId="{09B6266B-CDA3-46A0-9C3D-28FACA294F09}" type="presParOf" srcId="{350209C7-4EEE-4B3C-B36C-A437609E29F4}" destId="{C6888E14-6D85-499B-A8BE-3D401AD39CBA}" srcOrd="2" destOrd="0" presId="urn:microsoft.com/office/officeart/2005/8/layout/target3"/>
    <dgm:cxn modelId="{03E5E8FA-7556-4491-9085-BCA563EFEB8D}" type="presParOf" srcId="{350209C7-4EEE-4B3C-B36C-A437609E29F4}" destId="{29B17563-CCE1-47C6-989B-7468948A7C51}" srcOrd="3" destOrd="0" presId="urn:microsoft.com/office/officeart/2005/8/layout/target3"/>
    <dgm:cxn modelId="{B05EC5E7-9E5D-42C5-9E6C-6B285D4963ED}" type="presParOf" srcId="{350209C7-4EEE-4B3C-B36C-A437609E29F4}" destId="{A25195EC-10BD-466A-933A-6E62790B6E10}" srcOrd="4" destOrd="0" presId="urn:microsoft.com/office/officeart/2005/8/layout/target3"/>
    <dgm:cxn modelId="{C296BF20-5AFB-492C-8A75-B2B7FB750D40}" type="presParOf" srcId="{350209C7-4EEE-4B3C-B36C-A437609E29F4}" destId="{C4E408FC-2D14-4AEF-B11C-5B0C196CBD45}" srcOrd="5" destOrd="0" presId="urn:microsoft.com/office/officeart/2005/8/layout/target3"/>
    <dgm:cxn modelId="{4D5A0C39-1B6E-409D-8AE2-D78CBFCD067E}" type="presParOf" srcId="{350209C7-4EEE-4B3C-B36C-A437609E29F4}" destId="{C0BD1122-8764-4247-AE71-AD31CE58A18A}" srcOrd="6" destOrd="0" presId="urn:microsoft.com/office/officeart/2005/8/layout/target3"/>
    <dgm:cxn modelId="{54721CED-78D2-49EA-A148-EC7C32EBD16F}" type="presParOf" srcId="{350209C7-4EEE-4B3C-B36C-A437609E29F4}" destId="{C90049E0-0A3E-41FE-9688-6531599B84C2}" srcOrd="7" destOrd="0" presId="urn:microsoft.com/office/officeart/2005/8/layout/target3"/>
    <dgm:cxn modelId="{9CA61A2A-4B2A-4F6D-8721-8764E327E71B}" type="presParOf" srcId="{350209C7-4EEE-4B3C-B36C-A437609E29F4}" destId="{F20461E5-F591-4223-AB3A-2D4D202766FF}" srcOrd="8" destOrd="0" presId="urn:microsoft.com/office/officeart/2005/8/layout/target3"/>
    <dgm:cxn modelId="{7FBC1D82-19F7-4203-A816-17FC536DF2BB}" type="presParOf" srcId="{350209C7-4EEE-4B3C-B36C-A437609E29F4}" destId="{DF4BD154-B31C-4305-9566-D425E7C97848}" srcOrd="9" destOrd="0" presId="urn:microsoft.com/office/officeart/2005/8/layout/target3"/>
    <dgm:cxn modelId="{BA45E1F2-D6C4-40B1-940A-D949B423D83D}" type="presParOf" srcId="{350209C7-4EEE-4B3C-B36C-A437609E29F4}" destId="{7AC2F9EF-3C67-45DA-AD81-665D599C67AB}" srcOrd="10" destOrd="0" presId="urn:microsoft.com/office/officeart/2005/8/layout/target3"/>
    <dgm:cxn modelId="{A8136810-BC45-4D0B-9791-C287424D52DE}" type="presParOf" srcId="{350209C7-4EEE-4B3C-B36C-A437609E29F4}" destId="{827D98CD-3008-4B06-A496-2DC4C553E5D2}" srcOrd="11" destOrd="0" presId="urn:microsoft.com/office/officeart/2005/8/layout/target3"/>
    <dgm:cxn modelId="{F1D076DF-7014-45DD-9A4C-124F24687E6A}" type="presParOf" srcId="{350209C7-4EEE-4B3C-B36C-A437609E29F4}" destId="{DAD4A8FB-AA96-4A16-81FF-B4102BBCA0BA}" srcOrd="12" destOrd="0" presId="urn:microsoft.com/office/officeart/2005/8/layout/target3"/>
    <dgm:cxn modelId="{81726FF6-FC0B-45D5-8ED4-7F27FF6EA6C9}" type="presParOf" srcId="{350209C7-4EEE-4B3C-B36C-A437609E29F4}" destId="{0176B4FC-5428-4C95-952B-8C16057C3782}" srcOrd="13" destOrd="0" presId="urn:microsoft.com/office/officeart/2005/8/layout/target3"/>
    <dgm:cxn modelId="{328A2A08-E716-470B-B373-202607055667}" type="presParOf" srcId="{350209C7-4EEE-4B3C-B36C-A437609E29F4}" destId="{67A6921B-F511-44CB-BB0D-FC32EC26CD00}" srcOrd="14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2AD19-6751-4C71-9741-605E06833EC5}">
      <dsp:nvSpPr>
        <dsp:cNvPr id="0" name=""/>
        <dsp:cNvSpPr/>
      </dsp:nvSpPr>
      <dsp:spPr>
        <a:xfrm rot="10800000">
          <a:off x="2122904" y="2912"/>
          <a:ext cx="7252541" cy="118454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5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ঘাসফড়িংয়ের রক্ত-সংবহনতন্ত্র অনুন্নত এবং উন্মুক্ত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ল্যাকুনার</a:t>
          </a: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প্রকৃতির</a:t>
          </a: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। </a:t>
          </a:r>
          <a:endParaRPr lang="en-US" sz="3300" kern="1200" dirty="0"/>
        </a:p>
      </dsp:txBody>
      <dsp:txXfrm rot="10800000">
        <a:off x="2419040" y="2912"/>
        <a:ext cx="6956405" cy="1184544"/>
      </dsp:txXfrm>
    </dsp:sp>
    <dsp:sp modelId="{22F1A764-6872-40C1-A2D8-EA4A32C8A58D}">
      <dsp:nvSpPr>
        <dsp:cNvPr id="0" name=""/>
        <dsp:cNvSpPr/>
      </dsp:nvSpPr>
      <dsp:spPr>
        <a:xfrm>
          <a:off x="1530631" y="2912"/>
          <a:ext cx="1184544" cy="11845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2B1DD-B99A-4FDA-8592-9DC6EDE9C436}">
      <dsp:nvSpPr>
        <dsp:cNvPr id="0" name=""/>
        <dsp:cNvSpPr/>
      </dsp:nvSpPr>
      <dsp:spPr>
        <a:xfrm rot="10800000">
          <a:off x="2122904" y="1531787"/>
          <a:ext cx="7252541" cy="1184544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5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রক্ত সংবহনের জন্য ঘাসফড়িংয়ের রক্তনালী</a:t>
          </a:r>
          <a:r>
            <a:rPr lang="bn-IN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গুলো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শিরা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</a:t>
          </a:r>
          <a:r>
            <a:rPr lang="bn-IN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কৈশিকজালিকা গঠন করে না 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300" kern="1200" dirty="0"/>
        </a:p>
      </dsp:txBody>
      <dsp:txXfrm rot="10800000">
        <a:off x="2419040" y="1531787"/>
        <a:ext cx="6956405" cy="1184544"/>
      </dsp:txXfrm>
    </dsp:sp>
    <dsp:sp modelId="{093AAEA9-427D-4542-AFBD-C21DEBF65B24}">
      <dsp:nvSpPr>
        <dsp:cNvPr id="0" name=""/>
        <dsp:cNvSpPr/>
      </dsp:nvSpPr>
      <dsp:spPr>
        <a:xfrm>
          <a:off x="1530631" y="1531787"/>
          <a:ext cx="1184544" cy="11845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31D01-C544-485A-916F-AB7932A92CA2}">
      <dsp:nvSpPr>
        <dsp:cNvPr id="0" name=""/>
        <dsp:cNvSpPr/>
      </dsp:nvSpPr>
      <dsp:spPr>
        <a:xfrm rot="10800000">
          <a:off x="2122904" y="3060661"/>
          <a:ext cx="7252541" cy="118454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5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দেহের উন্মুক্ত </a:t>
          </a: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ফাঁকা স্থা</a:t>
          </a: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</a:t>
          </a: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মুক্ত হয়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300" b="1" kern="1200" cap="all" dirty="0" err="1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বলে</a:t>
          </a: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এদের </a:t>
          </a: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রক্ত সংবহনতন্ত্রকে মুক্ত সংবহনতন্ত্র</a:t>
          </a:r>
          <a:r>
            <a:rPr lang="en-US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33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বলে। </a:t>
          </a:r>
          <a:endParaRPr lang="en-US" sz="3300" kern="1200" dirty="0"/>
        </a:p>
      </dsp:txBody>
      <dsp:txXfrm rot="10800000">
        <a:off x="2419040" y="3060661"/>
        <a:ext cx="6956405" cy="1184544"/>
      </dsp:txXfrm>
    </dsp:sp>
    <dsp:sp modelId="{ABE7F395-EDCA-4701-8273-735331E5CE59}">
      <dsp:nvSpPr>
        <dsp:cNvPr id="0" name=""/>
        <dsp:cNvSpPr/>
      </dsp:nvSpPr>
      <dsp:spPr>
        <a:xfrm>
          <a:off x="1530631" y="3060661"/>
          <a:ext cx="1184544" cy="11845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39034-DD7E-4D91-9E2E-41C0DF4A2133}">
      <dsp:nvSpPr>
        <dsp:cNvPr id="0" name=""/>
        <dsp:cNvSpPr/>
      </dsp:nvSpPr>
      <dsp:spPr>
        <a:xfrm>
          <a:off x="1170429" y="0"/>
          <a:ext cx="5418667" cy="541866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D7899-B7E2-464F-95EC-D9B822A6DCA3}">
      <dsp:nvSpPr>
        <dsp:cNvPr id="0" name=""/>
        <dsp:cNvSpPr/>
      </dsp:nvSpPr>
      <dsp:spPr>
        <a:xfrm>
          <a:off x="3866107" y="870022"/>
          <a:ext cx="3522133" cy="997893"/>
        </a:xfrm>
        <a:prstGeom prst="roundRect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পৃষ্ঠীয়</a:t>
          </a:r>
          <a:r>
            <a:rPr lang="en-US" sz="3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বাহিকা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4820" y="918735"/>
        <a:ext cx="3424707" cy="900467"/>
      </dsp:txXfrm>
    </dsp:sp>
    <dsp:sp modelId="{E51A0DDF-86F4-4D96-BD05-B23F2C45DBEB}">
      <dsp:nvSpPr>
        <dsp:cNvPr id="0" name=""/>
        <dsp:cNvSpPr/>
      </dsp:nvSpPr>
      <dsp:spPr>
        <a:xfrm>
          <a:off x="3866107" y="2362158"/>
          <a:ext cx="3522133" cy="1010309"/>
        </a:xfrm>
        <a:prstGeom prst="roundRect">
          <a:avLst/>
        </a:prstGeom>
        <a:solidFill>
          <a:srgbClr val="FF00FF">
            <a:alpha val="89804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হিমোলিম্ফ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5426" y="2411477"/>
        <a:ext cx="3423495" cy="911671"/>
      </dsp:txXfrm>
    </dsp:sp>
    <dsp:sp modelId="{6E51F076-5169-4F16-9ACF-6BEAC5CFDAE3}">
      <dsp:nvSpPr>
        <dsp:cNvPr id="0" name=""/>
        <dsp:cNvSpPr/>
      </dsp:nvSpPr>
      <dsp:spPr>
        <a:xfrm>
          <a:off x="3832611" y="3852643"/>
          <a:ext cx="3522133" cy="842701"/>
        </a:xfrm>
        <a:prstGeom prst="roundRect">
          <a:avLst/>
        </a:prstGeom>
        <a:solidFill>
          <a:srgbClr val="92D050">
            <a:alpha val="89804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হিমোসিল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3748" y="3893780"/>
        <a:ext cx="3439859" cy="760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DD2D-4C4A-46E3-85D0-ADC8D7AADAAA}">
      <dsp:nvSpPr>
        <dsp:cNvPr id="0" name=""/>
        <dsp:cNvSpPr/>
      </dsp:nvSpPr>
      <dsp:spPr>
        <a:xfrm>
          <a:off x="-195406" y="0"/>
          <a:ext cx="4869091" cy="4869091"/>
        </a:xfrm>
        <a:prstGeom prst="pie">
          <a:avLst>
            <a:gd name="adj1" fmla="val 5400000"/>
            <a:gd name="adj2" fmla="val 1620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888E14-6D85-499B-A8BE-3D401AD39CBA}">
      <dsp:nvSpPr>
        <dsp:cNvPr id="0" name=""/>
        <dsp:cNvSpPr/>
      </dsp:nvSpPr>
      <dsp:spPr>
        <a:xfrm>
          <a:off x="2252780" y="0"/>
          <a:ext cx="8744488" cy="486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পেরিকার্ডিয়াল</a:t>
          </a:r>
          <a:endParaRPr lang="en-US" sz="3500" b="1" kern="1200" dirty="0" smtClean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সাইনাস</a:t>
          </a:r>
          <a:r>
            <a:rPr lang="en-US" sz="3500" b="1" kern="12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52780" y="0"/>
        <a:ext cx="4372244" cy="1460730"/>
      </dsp:txXfrm>
    </dsp:sp>
    <dsp:sp modelId="{A25195EC-10BD-466A-933A-6E62790B6E10}">
      <dsp:nvSpPr>
        <dsp:cNvPr id="0" name=""/>
        <dsp:cNvSpPr/>
      </dsp:nvSpPr>
      <dsp:spPr>
        <a:xfrm>
          <a:off x="656685" y="1460730"/>
          <a:ext cx="3164905" cy="3164905"/>
        </a:xfrm>
        <a:prstGeom prst="pie">
          <a:avLst>
            <a:gd name="adj1" fmla="val 5400000"/>
            <a:gd name="adj2" fmla="val 1620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408FC-2D14-4AEF-B11C-5B0C196CBD45}">
      <dsp:nvSpPr>
        <dsp:cNvPr id="0" name=""/>
        <dsp:cNvSpPr/>
      </dsp:nvSpPr>
      <dsp:spPr>
        <a:xfrm>
          <a:off x="2239138" y="1460730"/>
          <a:ext cx="8744488" cy="3164905"/>
        </a:xfrm>
        <a:prstGeom prst="rect">
          <a:avLst/>
        </a:pr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পেরিভিসেরাল</a:t>
          </a:r>
          <a:endParaRPr lang="en-US" sz="3500" b="1" kern="1200" dirty="0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সাইনাস</a:t>
          </a:r>
          <a:endParaRPr lang="en-US" sz="3500" b="1" kern="1200" dirty="0">
            <a:solidFill>
              <a:srgbClr val="FF0000"/>
            </a:solidFill>
          </a:endParaRPr>
        </a:p>
      </dsp:txBody>
      <dsp:txXfrm>
        <a:off x="2239138" y="1460730"/>
        <a:ext cx="4372244" cy="1460725"/>
      </dsp:txXfrm>
    </dsp:sp>
    <dsp:sp modelId="{C90049E0-0A3E-41FE-9688-6531599B84C2}">
      <dsp:nvSpPr>
        <dsp:cNvPr id="0" name=""/>
        <dsp:cNvSpPr/>
      </dsp:nvSpPr>
      <dsp:spPr>
        <a:xfrm>
          <a:off x="1508776" y="2921456"/>
          <a:ext cx="1460725" cy="1460725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461E5-F591-4223-AB3A-2D4D202766FF}">
      <dsp:nvSpPr>
        <dsp:cNvPr id="0" name=""/>
        <dsp:cNvSpPr/>
      </dsp:nvSpPr>
      <dsp:spPr>
        <a:xfrm>
          <a:off x="2239138" y="2921456"/>
          <a:ext cx="8744488" cy="1460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পেরিনিউরাল</a:t>
          </a:r>
          <a:endParaRPr lang="en-US" sz="35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সাইনাস</a:t>
          </a:r>
          <a:endParaRPr lang="en-US" sz="3500" b="1" kern="1200" dirty="0"/>
        </a:p>
      </dsp:txBody>
      <dsp:txXfrm>
        <a:off x="2239138" y="2921456"/>
        <a:ext cx="4372244" cy="1460725"/>
      </dsp:txXfrm>
    </dsp:sp>
    <dsp:sp modelId="{7AC2F9EF-3C67-45DA-AD81-665D599C67AB}">
      <dsp:nvSpPr>
        <dsp:cNvPr id="0" name=""/>
        <dsp:cNvSpPr/>
      </dsp:nvSpPr>
      <dsp:spPr>
        <a:xfrm>
          <a:off x="6220570" y="0"/>
          <a:ext cx="5153870" cy="146073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দেহের</a:t>
          </a:r>
          <a:r>
            <a:rPr lang="en-US" sz="32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পৃষ্ঠদিকে</a:t>
          </a:r>
          <a:r>
            <a:rPr lang="en-US" sz="32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2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dirty="0">
            <a:solidFill>
              <a:srgbClr val="7030A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হৃৎপিন্ড</a:t>
          </a:r>
          <a:r>
            <a:rPr lang="en-US" sz="32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2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20570" y="0"/>
        <a:ext cx="5153870" cy="1460730"/>
      </dsp:txXfrm>
    </dsp:sp>
    <dsp:sp modelId="{DAD4A8FB-AA96-4A16-81FF-B4102BBCA0BA}">
      <dsp:nvSpPr>
        <dsp:cNvPr id="0" name=""/>
        <dsp:cNvSpPr/>
      </dsp:nvSpPr>
      <dsp:spPr>
        <a:xfrm>
          <a:off x="6224898" y="1460730"/>
          <a:ext cx="5145213" cy="146072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পৃষ্ঠীয়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অঙ্কীয়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পর্দার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মাঝে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পৌষ্টিকতন্ত্র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রেচনতন্ত্র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জননতন্ত্র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dirty="0">
            <a:solidFill>
              <a:srgbClr val="0070C0"/>
            </a:solidFill>
          </a:endParaRPr>
        </a:p>
      </dsp:txBody>
      <dsp:txXfrm>
        <a:off x="6224898" y="1460730"/>
        <a:ext cx="5145213" cy="1460725"/>
      </dsp:txXfrm>
    </dsp:sp>
    <dsp:sp modelId="{67A6921B-F511-44CB-BB0D-FC32EC26CD00}">
      <dsp:nvSpPr>
        <dsp:cNvPr id="0" name=""/>
        <dsp:cNvSpPr/>
      </dsp:nvSpPr>
      <dsp:spPr>
        <a:xfrm>
          <a:off x="6293127" y="2921456"/>
          <a:ext cx="5008755" cy="146072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দেহের</a:t>
          </a:r>
          <a:r>
            <a:rPr lang="en-US" sz="35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অঙ্কীয়দিকে</a:t>
          </a:r>
          <a:r>
            <a:rPr lang="en-US" sz="35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5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500" b="1" kern="1200" dirty="0">
            <a:solidFill>
              <a:srgbClr val="002060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5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5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স্নায়ুতন্ত্র</a:t>
          </a:r>
          <a:r>
            <a:rPr lang="en-US" sz="35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  <a:r>
            <a:rPr lang="en-US" sz="35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5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3127" y="2921456"/>
        <a:ext cx="5008755" cy="1460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DD2D-4C4A-46E3-85D0-ADC8D7AADAAA}">
      <dsp:nvSpPr>
        <dsp:cNvPr id="0" name=""/>
        <dsp:cNvSpPr/>
      </dsp:nvSpPr>
      <dsp:spPr>
        <a:xfrm>
          <a:off x="-280013" y="0"/>
          <a:ext cx="6475862" cy="647586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888E14-6D85-499B-A8BE-3D401AD39CBA}">
      <dsp:nvSpPr>
        <dsp:cNvPr id="0" name=""/>
        <dsp:cNvSpPr/>
      </dsp:nvSpPr>
      <dsp:spPr>
        <a:xfrm>
          <a:off x="2970306" y="0"/>
          <a:ext cx="7941102" cy="64758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রক্তরস</a:t>
          </a:r>
          <a:endParaRPr lang="en-US" sz="4000" b="1" kern="1200" dirty="0">
            <a:solidFill>
              <a:srgbClr val="0070C0"/>
            </a:solidFill>
          </a:endParaRPr>
        </a:p>
      </dsp:txBody>
      <dsp:txXfrm>
        <a:off x="2970306" y="0"/>
        <a:ext cx="3970551" cy="1942763"/>
      </dsp:txXfrm>
    </dsp:sp>
    <dsp:sp modelId="{A25195EC-10BD-466A-933A-6E62790B6E10}">
      <dsp:nvSpPr>
        <dsp:cNvPr id="0" name=""/>
        <dsp:cNvSpPr/>
      </dsp:nvSpPr>
      <dsp:spPr>
        <a:xfrm>
          <a:off x="853264" y="1942763"/>
          <a:ext cx="4209306" cy="4209306"/>
        </a:xfrm>
        <a:prstGeom prst="pie">
          <a:avLst>
            <a:gd name="adj1" fmla="val 5400000"/>
            <a:gd name="adj2" fmla="val 1620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408FC-2D14-4AEF-B11C-5B0C196CBD45}">
      <dsp:nvSpPr>
        <dsp:cNvPr id="0" name=""/>
        <dsp:cNvSpPr/>
      </dsp:nvSpPr>
      <dsp:spPr>
        <a:xfrm>
          <a:off x="2957918" y="1942763"/>
          <a:ext cx="7941102" cy="4209306"/>
        </a:xfrm>
        <a:prstGeom prst="rect">
          <a:avLst/>
        </a:pr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হিমোসাইট</a:t>
          </a:r>
          <a:endParaRPr lang="en-US" sz="4000" b="1" kern="1200" dirty="0">
            <a:solidFill>
              <a:srgbClr val="FF0000"/>
            </a:solidFill>
          </a:endParaRPr>
        </a:p>
      </dsp:txBody>
      <dsp:txXfrm>
        <a:off x="2957918" y="1942763"/>
        <a:ext cx="3970551" cy="1942756"/>
      </dsp:txXfrm>
    </dsp:sp>
    <dsp:sp modelId="{C90049E0-0A3E-41FE-9688-6531599B84C2}">
      <dsp:nvSpPr>
        <dsp:cNvPr id="0" name=""/>
        <dsp:cNvSpPr/>
      </dsp:nvSpPr>
      <dsp:spPr>
        <a:xfrm>
          <a:off x="1986539" y="3885519"/>
          <a:ext cx="1942756" cy="1942756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461E5-F591-4223-AB3A-2D4D202766FF}">
      <dsp:nvSpPr>
        <dsp:cNvPr id="0" name=""/>
        <dsp:cNvSpPr/>
      </dsp:nvSpPr>
      <dsp:spPr>
        <a:xfrm>
          <a:off x="2957918" y="3885519"/>
          <a:ext cx="7941102" cy="1942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b="1" kern="1200" dirty="0"/>
        </a:p>
      </dsp:txBody>
      <dsp:txXfrm>
        <a:off x="2957918" y="3885519"/>
        <a:ext cx="3970551" cy="1942756"/>
      </dsp:txXfrm>
    </dsp:sp>
    <dsp:sp modelId="{7AC2F9EF-3C67-45DA-AD81-665D599C67AB}">
      <dsp:nvSpPr>
        <dsp:cNvPr id="0" name=""/>
        <dsp:cNvSpPr/>
      </dsp:nvSpPr>
      <dsp:spPr>
        <a:xfrm>
          <a:off x="5727000" y="0"/>
          <a:ext cx="5090604" cy="19427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s-IN" sz="3200" b="1" kern="12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৭০%পানি,খনিজ লবন,খাদ্যসার ও বজ্য পদার্থ</a:t>
          </a:r>
          <a:r>
            <a:rPr lang="en-US" sz="3200" b="1" kern="12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kern="1200" dirty="0">
            <a:solidFill>
              <a:srgbClr val="7030A0"/>
            </a:solidFill>
          </a:endParaRPr>
        </a:p>
      </dsp:txBody>
      <dsp:txXfrm>
        <a:off x="5727000" y="0"/>
        <a:ext cx="5090604" cy="1942763"/>
      </dsp:txXfrm>
    </dsp:sp>
    <dsp:sp modelId="{DAD4A8FB-AA96-4A16-81FF-B4102BBCA0BA}">
      <dsp:nvSpPr>
        <dsp:cNvPr id="0" name=""/>
        <dsp:cNvSpPr/>
      </dsp:nvSpPr>
      <dsp:spPr>
        <a:xfrm>
          <a:off x="5870555" y="1942763"/>
          <a:ext cx="4994556" cy="19427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রক্তরসে হিমোসাইট নামক বর্ণহীন শ্বেতকণিকা থাকে।</a:t>
          </a:r>
          <a:endParaRPr lang="en-US" sz="2400" b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 ঘন মি</a:t>
          </a:r>
          <a:r>
            <a:rPr lang="en-US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</a:t>
          </a: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en-US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রক্তে ১৫-৬০ হাজার হিমোসাইট থাকে।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870555" y="1942763"/>
        <a:ext cx="4994556" cy="1942756"/>
      </dsp:txXfrm>
    </dsp:sp>
    <dsp:sp modelId="{67A6921B-F511-44CB-BB0D-FC32EC26CD00}">
      <dsp:nvSpPr>
        <dsp:cNvPr id="0" name=""/>
        <dsp:cNvSpPr/>
      </dsp:nvSpPr>
      <dsp:spPr>
        <a:xfrm>
          <a:off x="5720449" y="3940111"/>
          <a:ext cx="5049151" cy="19427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খাদ্যসার, রেচন পদার্থ, হরমোন ও খনিজ লবণ পরিবহন করে।</a:t>
          </a:r>
          <a:endParaRPr lang="en-US" sz="2400" b="1" kern="1200" dirty="0">
            <a:solidFill>
              <a:srgbClr val="7030A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হিমোসাইটগুলো জীবাণু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ধ্বংস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রক্ত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তঞ্চনে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2400" b="1" kern="120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করে</a:t>
          </a:r>
          <a:r>
            <a:rPr lang="bn-BD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  <a:endParaRPr lang="bn-BD" sz="24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ডানার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সঞ্চালন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খোলস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মোচনে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  <a:endParaRPr lang="bn-BD" sz="24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5720449" y="3940111"/>
        <a:ext cx="5049151" cy="1942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4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5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35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4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6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4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01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1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09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9F8D-2D75-4A93-9B24-906473AA97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9450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B3ED-AD2D-4C47-AB5B-C8704EEEF7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1153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8E33-4C1E-435D-959E-606B19705D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692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6B35-E1E5-4497-9E46-829F4ACA6C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0216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1767-F299-4BE3-B5B9-A8BB62DBDD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0143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7AEB-843E-4752-993E-AFB26C91A9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4873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9750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4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90AE-BD3C-4BF3-B7F6-E3088B64DC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6657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D223-02F7-4F24-90D6-6F79D3A50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206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5074-9652-4149-BC75-FBD567D1C8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6794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7407-A033-4E8D-A872-006025F06F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50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154B-4201-4395-A0F1-495F6C0396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612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550027-2609-41CA-BA60-BF10F6276A23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D9AE7F-4119-493D-8F42-020DD6C99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78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3797BC-48AD-4B72-9DC5-53FDF0A4A191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8639E6-18C3-44A0-B5F9-A5EBF47E0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50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16CBAB-62E1-4DB1-B98B-C0D568319D55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ADD18D-A5CE-404A-87BA-492A779A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86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4D1451-E2C1-4182-82CD-050C0F2E124B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532ABA-EA15-489E-ABFF-ABC58E0B7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1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C6E3B1-56C3-42CE-B8A3-446907EB3601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096500-354E-45E1-977F-9AF935B5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3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1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0E5811-0E9C-4528-8C00-9207503DE834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4CBAF7-C072-4B6F-9CA7-7ADE4582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2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30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EBE534-C105-4136-87A5-79DC2DA7F7E0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AABF40-B9F4-492C-B3A2-687D12887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6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3F8E27-FFB3-4D75-8C74-D4A68E29E67E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934201-7337-44F5-A8D1-FE3C92C22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7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8EF492-BB5B-4346-A99E-8D88C7F3FBF7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A19D82-4EE5-4FE8-B511-688C36DB9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9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4CB71B-B8F7-46B2-822D-1F807B74827E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6F0C57-6C9F-4A2E-8FB3-C14154590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73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67EB38-1F94-4533-8447-C3BE0FCA4301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D2B5-90B4-41A4-9BEB-DC798DEE1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72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BDFF4-4C7D-46F1-9F8E-106B2A7DF46D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ADDB-ABB7-4052-B66E-C3AA135F2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931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BFD3DD-5C1C-4F6D-8200-23E5FA27D6E9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D48E-F0E8-4A59-A1CD-C1864DD08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6748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C2EDDD-DB67-48F3-B8E6-91B0FA094FB5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1B8A-C981-4059-A6B2-B559651F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32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3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FFA663-BE0B-4590-A1CA-ACFEAD80EB49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9912-691C-4A79-8D47-7F72677F2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057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3FBAAC-E112-4CFE-B41E-085482449E0B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AE92-515B-4B61-AB3C-3883CF849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9827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B0E1E-BFEE-4719-90EA-C42B0DE6D415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5BC0-283C-48A8-80FB-63585A5C4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041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98456-984E-412D-8CAF-AAF3B586A6A0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E347-41B6-46D8-9F81-6FFA27D18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349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6CB9A0-AFE9-4328-9848-D02E7A37D30E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11A4-A4FD-4820-B71E-0724DBFA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935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5C3641-060F-49A6-B17D-E5CF04A7ADD5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4873-FA9E-453C-A9AC-B0C952325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12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43D5E-E90E-4A76-A82C-EED598677011}" type="datetime1">
              <a:rPr lang="en-US">
                <a:solidFill>
                  <a:prstClr val="white"/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8B87B-C13B-45D6-807A-808FDDC45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030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4E5C32-4A57-40FB-83E5-517C29DB53E8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E1B126-FD68-4C34-85C7-AD34591D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672A8D-F644-4E0E-B8D5-F41655B4D31C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6D1D6C-A1E7-43D3-9E1D-4E24533F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7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0F2AF2-A7AE-46CA-BEC8-7437CB590F9D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E3E91A-B2E8-4A8A-9948-1D13E696D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8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21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607844-2388-4C8B-8EAF-864B5DF60D8C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1F9920-EFC8-4BFB-AF75-E88195DB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0A7A57-B906-4670-BD19-0B017A9C512D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B93ABF-FE37-4E62-9AB4-9962D3F55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6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80BF78-89A0-40CE-A38A-8C0501FEB11F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070DE3-CB57-415C-9C77-B957E53A8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3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574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DAE0DB-EB39-434A-BE63-5E1CF2B14D84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B5A529-5454-45F3-BBAC-21D2656CB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F5A14-E6FF-40C0-B0C8-20E9FB981CEF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4C79DD-BF1E-4125-8AEA-4D34B21A0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26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F97C48-4863-4EEC-80D4-EC9FBA427A76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8831D2-3765-4D8E-B719-4A1FA2EE5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5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394B0B-DE32-439D-9504-B8A305F72F93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F6715D-F227-42BA-836B-9DE42711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4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6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903A-CA80-46F5-ACEA-644F81C94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3791-EB81-40F9-A0D5-5E1DCD698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FA61D-3EA4-44D6-B052-45BE8AFF3C2E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1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6FF165A-00F8-48EB-802A-B5EBA243636B}" type="datetimeFigureOut">
              <a:rPr lang="en-US">
                <a:cs typeface="Arial" panose="020B0604020202020204" pitchFamily="34" charset="0"/>
              </a:rPr>
              <a:pPr>
                <a:defRPr/>
              </a:pPr>
              <a:t>2/19/2022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3129140-D76A-4203-8B28-5DCB8B064269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3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7857C-4C0F-48A1-B063-210699E2B547}" type="datetime1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 eaLnBrk="1" fontAlgn="auto" hangingPunct="1"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Calibri"/>
                <a:ea typeface="Arial"/>
                <a:cs typeface="Arial"/>
                <a:sym typeface="Wingdings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7946252-9311-49A6-8D78-10F83281A69D}" type="slidenum">
              <a:rPr 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n>
                <a:noFill/>
              </a:ln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93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98CB98-7B52-4ED9-B5A3-728C3065BF75}" type="datetimeFigureOut">
              <a:rPr lang="en-US">
                <a:cs typeface="Arial" panose="020B0604020202020204" pitchFamily="34" charset="0"/>
              </a:rPr>
              <a:pPr>
                <a:defRPr/>
              </a:pPr>
              <a:t>2/19/2022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F77A7CE-9DD6-4E2A-A0E9-7BE0424E3B96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5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4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149" y="2079222"/>
            <a:ext cx="96867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2" y="2951393"/>
            <a:ext cx="3002507" cy="39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477" y="434718"/>
            <a:ext cx="7883632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হিমোসিল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Haema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blood+coel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=cavity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74" y="3857204"/>
            <a:ext cx="8564137" cy="270974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45373" y="5349465"/>
            <a:ext cx="199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3575" y="2041720"/>
            <a:ext cx="8619667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পেরিটোনিয়ামে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3574" y="2910058"/>
            <a:ext cx="8619668" cy="7078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রক্তপূর্ণ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age\mmmmmmm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65" y="2773161"/>
            <a:ext cx="7609765" cy="3938289"/>
          </a:xfrm>
          <a:prstGeom prst="rect">
            <a:avLst/>
          </a:prstGeom>
          <a:noFill/>
          <a:ln w="1905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10152" y="316978"/>
            <a:ext cx="2027025" cy="640484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72" y="1323688"/>
            <a:ext cx="1105526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ভ্রূর্ণীয়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ব্লাস্টোসিল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পরিবর্তীত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সাইনাসে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55401" y="4380932"/>
            <a:ext cx="3780430" cy="191069"/>
          </a:xfrm>
          <a:custGeom>
            <a:avLst/>
            <a:gdLst>
              <a:gd name="connsiteX0" fmla="*/ 0 w 3780430"/>
              <a:gd name="connsiteY0" fmla="*/ 0 h 191069"/>
              <a:gd name="connsiteX1" fmla="*/ 177421 w 3780430"/>
              <a:gd name="connsiteY1" fmla="*/ 40943 h 191069"/>
              <a:gd name="connsiteX2" fmla="*/ 272955 w 3780430"/>
              <a:gd name="connsiteY2" fmla="*/ 68239 h 191069"/>
              <a:gd name="connsiteX3" fmla="*/ 532263 w 3780430"/>
              <a:gd name="connsiteY3" fmla="*/ 81886 h 191069"/>
              <a:gd name="connsiteX4" fmla="*/ 573206 w 3780430"/>
              <a:gd name="connsiteY4" fmla="*/ 95534 h 191069"/>
              <a:gd name="connsiteX5" fmla="*/ 668741 w 3780430"/>
              <a:gd name="connsiteY5" fmla="*/ 109182 h 191069"/>
              <a:gd name="connsiteX6" fmla="*/ 750627 w 3780430"/>
              <a:gd name="connsiteY6" fmla="*/ 122830 h 191069"/>
              <a:gd name="connsiteX7" fmla="*/ 996287 w 3780430"/>
              <a:gd name="connsiteY7" fmla="*/ 163773 h 191069"/>
              <a:gd name="connsiteX8" fmla="*/ 1037230 w 3780430"/>
              <a:gd name="connsiteY8" fmla="*/ 177421 h 191069"/>
              <a:gd name="connsiteX9" fmla="*/ 1091821 w 3780430"/>
              <a:gd name="connsiteY9" fmla="*/ 191069 h 191069"/>
              <a:gd name="connsiteX10" fmla="*/ 1214651 w 3780430"/>
              <a:gd name="connsiteY10" fmla="*/ 177421 h 191069"/>
              <a:gd name="connsiteX11" fmla="*/ 1351129 w 3780430"/>
              <a:gd name="connsiteY11" fmla="*/ 136478 h 191069"/>
              <a:gd name="connsiteX12" fmla="*/ 1883391 w 3780430"/>
              <a:gd name="connsiteY12" fmla="*/ 122830 h 191069"/>
              <a:gd name="connsiteX13" fmla="*/ 1978926 w 3780430"/>
              <a:gd name="connsiteY13" fmla="*/ 95534 h 191069"/>
              <a:gd name="connsiteX14" fmla="*/ 2074460 w 3780430"/>
              <a:gd name="connsiteY14" fmla="*/ 68239 h 191069"/>
              <a:gd name="connsiteX15" fmla="*/ 2374711 w 3780430"/>
              <a:gd name="connsiteY15" fmla="*/ 54591 h 191069"/>
              <a:gd name="connsiteX16" fmla="*/ 2838735 w 3780430"/>
              <a:gd name="connsiteY16" fmla="*/ 27295 h 191069"/>
              <a:gd name="connsiteX17" fmla="*/ 2906973 w 3780430"/>
              <a:gd name="connsiteY17" fmla="*/ 40943 h 191069"/>
              <a:gd name="connsiteX18" fmla="*/ 3207224 w 3780430"/>
              <a:gd name="connsiteY18" fmla="*/ 54591 h 191069"/>
              <a:gd name="connsiteX19" fmla="*/ 3343702 w 3780430"/>
              <a:gd name="connsiteY19" fmla="*/ 68239 h 191069"/>
              <a:gd name="connsiteX20" fmla="*/ 3493827 w 3780430"/>
              <a:gd name="connsiteY20" fmla="*/ 95534 h 191069"/>
              <a:gd name="connsiteX21" fmla="*/ 3780430 w 3780430"/>
              <a:gd name="connsiteY21" fmla="*/ 95534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80430" h="191069">
                <a:moveTo>
                  <a:pt x="0" y="0"/>
                </a:moveTo>
                <a:cubicBezTo>
                  <a:pt x="54126" y="10825"/>
                  <a:pt x="128048" y="24485"/>
                  <a:pt x="177421" y="40943"/>
                </a:cubicBezTo>
                <a:cubicBezTo>
                  <a:pt x="201367" y="48925"/>
                  <a:pt x="249770" y="66223"/>
                  <a:pt x="272955" y="68239"/>
                </a:cubicBezTo>
                <a:cubicBezTo>
                  <a:pt x="359185" y="75737"/>
                  <a:pt x="445827" y="77337"/>
                  <a:pt x="532263" y="81886"/>
                </a:cubicBezTo>
                <a:cubicBezTo>
                  <a:pt x="545911" y="86435"/>
                  <a:pt x="559099" y="92713"/>
                  <a:pt x="573206" y="95534"/>
                </a:cubicBezTo>
                <a:cubicBezTo>
                  <a:pt x="604750" y="101843"/>
                  <a:pt x="636947" y="104290"/>
                  <a:pt x="668741" y="109182"/>
                </a:cubicBezTo>
                <a:cubicBezTo>
                  <a:pt x="696091" y="113390"/>
                  <a:pt x="723332" y="118281"/>
                  <a:pt x="750627" y="122830"/>
                </a:cubicBezTo>
                <a:cubicBezTo>
                  <a:pt x="852717" y="190889"/>
                  <a:pt x="757517" y="137243"/>
                  <a:pt x="996287" y="163773"/>
                </a:cubicBezTo>
                <a:cubicBezTo>
                  <a:pt x="1010585" y="165362"/>
                  <a:pt x="1023398" y="173469"/>
                  <a:pt x="1037230" y="177421"/>
                </a:cubicBezTo>
                <a:cubicBezTo>
                  <a:pt x="1055265" y="182574"/>
                  <a:pt x="1073624" y="186520"/>
                  <a:pt x="1091821" y="191069"/>
                </a:cubicBezTo>
                <a:cubicBezTo>
                  <a:pt x="1132764" y="186520"/>
                  <a:pt x="1174256" y="185500"/>
                  <a:pt x="1214651" y="177421"/>
                </a:cubicBezTo>
                <a:cubicBezTo>
                  <a:pt x="1233154" y="173720"/>
                  <a:pt x="1321546" y="137854"/>
                  <a:pt x="1351129" y="136478"/>
                </a:cubicBezTo>
                <a:cubicBezTo>
                  <a:pt x="1528416" y="128232"/>
                  <a:pt x="1705970" y="127379"/>
                  <a:pt x="1883391" y="122830"/>
                </a:cubicBezTo>
                <a:cubicBezTo>
                  <a:pt x="1981567" y="90105"/>
                  <a:pt x="1858959" y="129811"/>
                  <a:pt x="1978926" y="95534"/>
                </a:cubicBezTo>
                <a:cubicBezTo>
                  <a:pt x="2007484" y="87374"/>
                  <a:pt x="2045262" y="70485"/>
                  <a:pt x="2074460" y="68239"/>
                </a:cubicBezTo>
                <a:cubicBezTo>
                  <a:pt x="2174352" y="60555"/>
                  <a:pt x="2274627" y="59140"/>
                  <a:pt x="2374711" y="54591"/>
                </a:cubicBezTo>
                <a:cubicBezTo>
                  <a:pt x="2559699" y="17592"/>
                  <a:pt x="2492001" y="27295"/>
                  <a:pt x="2838735" y="27295"/>
                </a:cubicBezTo>
                <a:cubicBezTo>
                  <a:pt x="2861931" y="27295"/>
                  <a:pt x="2883840" y="39229"/>
                  <a:pt x="2906973" y="40943"/>
                </a:cubicBezTo>
                <a:cubicBezTo>
                  <a:pt x="3006886" y="48344"/>
                  <a:pt x="3107140" y="50042"/>
                  <a:pt x="3207224" y="54591"/>
                </a:cubicBezTo>
                <a:cubicBezTo>
                  <a:pt x="3252717" y="59140"/>
                  <a:pt x="3298442" y="61773"/>
                  <a:pt x="3343702" y="68239"/>
                </a:cubicBezTo>
                <a:cubicBezTo>
                  <a:pt x="3448757" y="83247"/>
                  <a:pt x="3346700" y="90279"/>
                  <a:pt x="3493827" y="95534"/>
                </a:cubicBezTo>
                <a:cubicBezTo>
                  <a:pt x="3589300" y="98944"/>
                  <a:pt x="3684896" y="95534"/>
                  <a:pt x="3780430" y="9553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018673" y="4858604"/>
            <a:ext cx="4121648" cy="777922"/>
          </a:xfrm>
          <a:custGeom>
            <a:avLst/>
            <a:gdLst>
              <a:gd name="connsiteX0" fmla="*/ 0 w 4121648"/>
              <a:gd name="connsiteY0" fmla="*/ 286603 h 777922"/>
              <a:gd name="connsiteX1" fmla="*/ 68239 w 4121648"/>
              <a:gd name="connsiteY1" fmla="*/ 300250 h 777922"/>
              <a:gd name="connsiteX2" fmla="*/ 150125 w 4121648"/>
              <a:gd name="connsiteY2" fmla="*/ 327546 h 777922"/>
              <a:gd name="connsiteX3" fmla="*/ 272955 w 4121648"/>
              <a:gd name="connsiteY3" fmla="*/ 368489 h 777922"/>
              <a:gd name="connsiteX4" fmla="*/ 313898 w 4121648"/>
              <a:gd name="connsiteY4" fmla="*/ 382137 h 777922"/>
              <a:gd name="connsiteX5" fmla="*/ 368489 w 4121648"/>
              <a:gd name="connsiteY5" fmla="*/ 395785 h 777922"/>
              <a:gd name="connsiteX6" fmla="*/ 409433 w 4121648"/>
              <a:gd name="connsiteY6" fmla="*/ 423080 h 777922"/>
              <a:gd name="connsiteX7" fmla="*/ 491319 w 4121648"/>
              <a:gd name="connsiteY7" fmla="*/ 450376 h 777922"/>
              <a:gd name="connsiteX8" fmla="*/ 750627 w 4121648"/>
              <a:gd name="connsiteY8" fmla="*/ 477671 h 777922"/>
              <a:gd name="connsiteX9" fmla="*/ 832513 w 4121648"/>
              <a:gd name="connsiteY9" fmla="*/ 504967 h 777922"/>
              <a:gd name="connsiteX10" fmla="*/ 873457 w 4121648"/>
              <a:gd name="connsiteY10" fmla="*/ 518614 h 777922"/>
              <a:gd name="connsiteX11" fmla="*/ 1009934 w 4121648"/>
              <a:gd name="connsiteY11" fmla="*/ 545910 h 777922"/>
              <a:gd name="connsiteX12" fmla="*/ 1201003 w 4121648"/>
              <a:gd name="connsiteY12" fmla="*/ 586853 h 777922"/>
              <a:gd name="connsiteX13" fmla="*/ 1282889 w 4121648"/>
              <a:gd name="connsiteY13" fmla="*/ 627797 h 777922"/>
              <a:gd name="connsiteX14" fmla="*/ 1419367 w 4121648"/>
              <a:gd name="connsiteY14" fmla="*/ 668740 h 777922"/>
              <a:gd name="connsiteX15" fmla="*/ 1501254 w 4121648"/>
              <a:gd name="connsiteY15" fmla="*/ 696035 h 777922"/>
              <a:gd name="connsiteX16" fmla="*/ 1555845 w 4121648"/>
              <a:gd name="connsiteY16" fmla="*/ 709683 h 777922"/>
              <a:gd name="connsiteX17" fmla="*/ 1705970 w 4121648"/>
              <a:gd name="connsiteY17" fmla="*/ 750626 h 777922"/>
              <a:gd name="connsiteX18" fmla="*/ 2251880 w 4121648"/>
              <a:gd name="connsiteY18" fmla="*/ 777922 h 777922"/>
              <a:gd name="connsiteX19" fmla="*/ 2483892 w 4121648"/>
              <a:gd name="connsiteY19" fmla="*/ 750626 h 777922"/>
              <a:gd name="connsiteX20" fmla="*/ 2593074 w 4121648"/>
              <a:gd name="connsiteY20" fmla="*/ 723331 h 777922"/>
              <a:gd name="connsiteX21" fmla="*/ 2811439 w 4121648"/>
              <a:gd name="connsiteY21" fmla="*/ 709683 h 777922"/>
              <a:gd name="connsiteX22" fmla="*/ 2893325 w 4121648"/>
              <a:gd name="connsiteY22" fmla="*/ 668740 h 777922"/>
              <a:gd name="connsiteX23" fmla="*/ 2975212 w 4121648"/>
              <a:gd name="connsiteY23" fmla="*/ 627797 h 777922"/>
              <a:gd name="connsiteX24" fmla="*/ 3302758 w 4121648"/>
              <a:gd name="connsiteY24" fmla="*/ 627797 h 777922"/>
              <a:gd name="connsiteX25" fmla="*/ 3330054 w 4121648"/>
              <a:gd name="connsiteY25" fmla="*/ 573206 h 777922"/>
              <a:gd name="connsiteX26" fmla="*/ 3398292 w 4121648"/>
              <a:gd name="connsiteY26" fmla="*/ 504967 h 777922"/>
              <a:gd name="connsiteX27" fmla="*/ 3425588 w 4121648"/>
              <a:gd name="connsiteY27" fmla="*/ 464023 h 777922"/>
              <a:gd name="connsiteX28" fmla="*/ 3493827 w 4121648"/>
              <a:gd name="connsiteY28" fmla="*/ 450376 h 777922"/>
              <a:gd name="connsiteX29" fmla="*/ 3548418 w 4121648"/>
              <a:gd name="connsiteY29" fmla="*/ 436728 h 777922"/>
              <a:gd name="connsiteX30" fmla="*/ 3630304 w 4121648"/>
              <a:gd name="connsiteY30" fmla="*/ 382137 h 777922"/>
              <a:gd name="connsiteX31" fmla="*/ 3780430 w 4121648"/>
              <a:gd name="connsiteY31" fmla="*/ 341194 h 777922"/>
              <a:gd name="connsiteX32" fmla="*/ 3835021 w 4121648"/>
              <a:gd name="connsiteY32" fmla="*/ 313898 h 777922"/>
              <a:gd name="connsiteX33" fmla="*/ 3862316 w 4121648"/>
              <a:gd name="connsiteY33" fmla="*/ 259307 h 777922"/>
              <a:gd name="connsiteX34" fmla="*/ 3944203 w 4121648"/>
              <a:gd name="connsiteY34" fmla="*/ 191068 h 777922"/>
              <a:gd name="connsiteX35" fmla="*/ 3985146 w 4121648"/>
              <a:gd name="connsiteY35" fmla="*/ 150125 h 777922"/>
              <a:gd name="connsiteX36" fmla="*/ 4039737 w 4121648"/>
              <a:gd name="connsiteY36" fmla="*/ 68238 h 777922"/>
              <a:gd name="connsiteX37" fmla="*/ 4121624 w 4121648"/>
              <a:gd name="connsiteY37" fmla="*/ 0 h 77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121648" h="777922">
                <a:moveTo>
                  <a:pt x="0" y="286603"/>
                </a:moveTo>
                <a:cubicBezTo>
                  <a:pt x="22746" y="291152"/>
                  <a:pt x="45860" y="294147"/>
                  <a:pt x="68239" y="300250"/>
                </a:cubicBezTo>
                <a:cubicBezTo>
                  <a:pt x="95997" y="307820"/>
                  <a:pt x="122830" y="318447"/>
                  <a:pt x="150125" y="327546"/>
                </a:cubicBezTo>
                <a:lnTo>
                  <a:pt x="272955" y="368489"/>
                </a:lnTo>
                <a:cubicBezTo>
                  <a:pt x="286603" y="373038"/>
                  <a:pt x="299942" y="378648"/>
                  <a:pt x="313898" y="382137"/>
                </a:cubicBezTo>
                <a:lnTo>
                  <a:pt x="368489" y="395785"/>
                </a:lnTo>
                <a:cubicBezTo>
                  <a:pt x="382137" y="404883"/>
                  <a:pt x="394444" y="416418"/>
                  <a:pt x="409433" y="423080"/>
                </a:cubicBezTo>
                <a:cubicBezTo>
                  <a:pt x="435725" y="434765"/>
                  <a:pt x="464024" y="441278"/>
                  <a:pt x="491319" y="450376"/>
                </a:cubicBezTo>
                <a:cubicBezTo>
                  <a:pt x="601442" y="487083"/>
                  <a:pt x="517950" y="463128"/>
                  <a:pt x="750627" y="477671"/>
                </a:cubicBezTo>
                <a:lnTo>
                  <a:pt x="832513" y="504967"/>
                </a:lnTo>
                <a:cubicBezTo>
                  <a:pt x="846161" y="509516"/>
                  <a:pt x="859350" y="515793"/>
                  <a:pt x="873457" y="518614"/>
                </a:cubicBezTo>
                <a:cubicBezTo>
                  <a:pt x="918949" y="527713"/>
                  <a:pt x="965922" y="531239"/>
                  <a:pt x="1009934" y="545910"/>
                </a:cubicBezTo>
                <a:cubicBezTo>
                  <a:pt x="1126616" y="584804"/>
                  <a:pt x="1063271" y="569637"/>
                  <a:pt x="1201003" y="586853"/>
                </a:cubicBezTo>
                <a:cubicBezTo>
                  <a:pt x="1350336" y="636632"/>
                  <a:pt x="1124134" y="557239"/>
                  <a:pt x="1282889" y="627797"/>
                </a:cubicBezTo>
                <a:cubicBezTo>
                  <a:pt x="1349689" y="657486"/>
                  <a:pt x="1358299" y="650420"/>
                  <a:pt x="1419367" y="668740"/>
                </a:cubicBezTo>
                <a:cubicBezTo>
                  <a:pt x="1446926" y="677008"/>
                  <a:pt x="1473341" y="689057"/>
                  <a:pt x="1501254" y="696035"/>
                </a:cubicBezTo>
                <a:cubicBezTo>
                  <a:pt x="1519451" y="700584"/>
                  <a:pt x="1537810" y="704530"/>
                  <a:pt x="1555845" y="709683"/>
                </a:cubicBezTo>
                <a:cubicBezTo>
                  <a:pt x="1606853" y="724257"/>
                  <a:pt x="1649390" y="748363"/>
                  <a:pt x="1705970" y="750626"/>
                </a:cubicBezTo>
                <a:cubicBezTo>
                  <a:pt x="2115499" y="767007"/>
                  <a:pt x="1933594" y="756703"/>
                  <a:pt x="2251880" y="777922"/>
                </a:cubicBezTo>
                <a:cubicBezTo>
                  <a:pt x="2328588" y="770948"/>
                  <a:pt x="2408049" y="767480"/>
                  <a:pt x="2483892" y="750626"/>
                </a:cubicBezTo>
                <a:cubicBezTo>
                  <a:pt x="2559781" y="733762"/>
                  <a:pt x="2489867" y="733160"/>
                  <a:pt x="2593074" y="723331"/>
                </a:cubicBezTo>
                <a:cubicBezTo>
                  <a:pt x="2665676" y="716416"/>
                  <a:pt x="2738651" y="714232"/>
                  <a:pt x="2811439" y="709683"/>
                </a:cubicBezTo>
                <a:cubicBezTo>
                  <a:pt x="2914354" y="675377"/>
                  <a:pt x="2787495" y="721654"/>
                  <a:pt x="2893325" y="668740"/>
                </a:cubicBezTo>
                <a:cubicBezTo>
                  <a:pt x="3006333" y="612237"/>
                  <a:pt x="2857877" y="706019"/>
                  <a:pt x="2975212" y="627797"/>
                </a:cubicBezTo>
                <a:cubicBezTo>
                  <a:pt x="3094963" y="647754"/>
                  <a:pt x="3157007" y="664234"/>
                  <a:pt x="3302758" y="627797"/>
                </a:cubicBezTo>
                <a:cubicBezTo>
                  <a:pt x="3322496" y="622863"/>
                  <a:pt x="3319960" y="590870"/>
                  <a:pt x="3330054" y="573206"/>
                </a:cubicBezTo>
                <a:cubicBezTo>
                  <a:pt x="3358050" y="524212"/>
                  <a:pt x="3352098" y="535763"/>
                  <a:pt x="3398292" y="504967"/>
                </a:cubicBezTo>
                <a:cubicBezTo>
                  <a:pt x="3407391" y="491319"/>
                  <a:pt x="3411346" y="472161"/>
                  <a:pt x="3425588" y="464023"/>
                </a:cubicBezTo>
                <a:cubicBezTo>
                  <a:pt x="3445728" y="452514"/>
                  <a:pt x="3471183" y="455408"/>
                  <a:pt x="3493827" y="450376"/>
                </a:cubicBezTo>
                <a:cubicBezTo>
                  <a:pt x="3512137" y="446307"/>
                  <a:pt x="3530221" y="441277"/>
                  <a:pt x="3548418" y="436728"/>
                </a:cubicBezTo>
                <a:cubicBezTo>
                  <a:pt x="3575713" y="418531"/>
                  <a:pt x="3598136" y="388571"/>
                  <a:pt x="3630304" y="382137"/>
                </a:cubicBezTo>
                <a:cubicBezTo>
                  <a:pt x="3680218" y="372154"/>
                  <a:pt x="3734260" y="364279"/>
                  <a:pt x="3780430" y="341194"/>
                </a:cubicBezTo>
                <a:lnTo>
                  <a:pt x="3835021" y="313898"/>
                </a:lnTo>
                <a:cubicBezTo>
                  <a:pt x="3844119" y="295701"/>
                  <a:pt x="3850491" y="275862"/>
                  <a:pt x="3862316" y="259307"/>
                </a:cubicBezTo>
                <a:cubicBezTo>
                  <a:pt x="3897495" y="210057"/>
                  <a:pt x="3901957" y="226273"/>
                  <a:pt x="3944203" y="191068"/>
                </a:cubicBezTo>
                <a:cubicBezTo>
                  <a:pt x="3959030" y="178712"/>
                  <a:pt x="3973297" y="165360"/>
                  <a:pt x="3985146" y="150125"/>
                </a:cubicBezTo>
                <a:cubicBezTo>
                  <a:pt x="4005286" y="124230"/>
                  <a:pt x="4012441" y="86435"/>
                  <a:pt x="4039737" y="68238"/>
                </a:cubicBezTo>
                <a:cubicBezTo>
                  <a:pt x="4125409" y="11124"/>
                  <a:pt x="4121624" y="46452"/>
                  <a:pt x="4121624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812123" y="3944395"/>
            <a:ext cx="562267" cy="522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27194" y="2772037"/>
            <a:ext cx="1894457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atin typeface="SutonnyMJ" pitchFamily="2" charset="0"/>
              </a:rPr>
              <a:t>পৃষ্ঠীয়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অনুপ্রস্থ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পর্দা</a:t>
            </a:r>
            <a:r>
              <a:rPr lang="en-US" sz="3200" b="1" dirty="0" smtClean="0">
                <a:latin typeface="SutonnyMJ" pitchFamily="2" charset="0"/>
              </a:rPr>
              <a:t> 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392873" y="5346056"/>
            <a:ext cx="676534" cy="2904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069407" y="5357275"/>
            <a:ext cx="1850824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atin typeface="SutonnyMJ" pitchFamily="2" charset="0"/>
              </a:rPr>
              <a:t>অঙ্কীয়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অনুপ্রস্থ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পর্দা</a:t>
            </a:r>
            <a:r>
              <a:rPr lang="en-US" sz="3200" b="1" dirty="0" smtClean="0">
                <a:latin typeface="SutonnyMJ" pitchFamily="2" charset="0"/>
              </a:rPr>
              <a:t> </a:t>
            </a:r>
            <a:endParaRPr lang="en-US" sz="3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848702" y="2657653"/>
            <a:ext cx="4164951" cy="1299900"/>
            <a:chOff x="3111723" y="2739539"/>
            <a:chExt cx="4164951" cy="1299900"/>
          </a:xfrm>
        </p:grpSpPr>
        <p:sp>
          <p:nvSpPr>
            <p:cNvPr id="16" name="Oval 15"/>
            <p:cNvSpPr/>
            <p:nvPr/>
          </p:nvSpPr>
          <p:spPr>
            <a:xfrm>
              <a:off x="3111723" y="2739539"/>
              <a:ext cx="709684" cy="73659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১</a:t>
              </a:r>
              <a:endParaRPr lang="en-US" sz="3600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821877" y="3086979"/>
              <a:ext cx="3454797" cy="952460"/>
              <a:chOff x="3669334" y="3055311"/>
              <a:chExt cx="3454797" cy="95246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669334" y="3055311"/>
                <a:ext cx="3448554" cy="65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7117888" y="3055311"/>
                <a:ext cx="6243" cy="9524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3773269" y="5650174"/>
            <a:ext cx="3510473" cy="867531"/>
            <a:chOff x="3036290" y="5732060"/>
            <a:chExt cx="3510473" cy="867531"/>
          </a:xfrm>
        </p:grpSpPr>
        <p:sp>
          <p:nvSpPr>
            <p:cNvPr id="18" name="Oval 17"/>
            <p:cNvSpPr/>
            <p:nvPr/>
          </p:nvSpPr>
          <p:spPr>
            <a:xfrm>
              <a:off x="3036290" y="5862994"/>
              <a:ext cx="709684" cy="73659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৩</a:t>
              </a:r>
              <a:endParaRPr lang="en-US" sz="36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730698" y="5732060"/>
              <a:ext cx="2816065" cy="567292"/>
              <a:chOff x="3730698" y="5732060"/>
              <a:chExt cx="2816065" cy="33156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730698" y="6048456"/>
                <a:ext cx="2816065" cy="15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532585" y="5732060"/>
                <a:ext cx="0" cy="3219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3757463" y="4380932"/>
            <a:ext cx="3526279" cy="763936"/>
            <a:chOff x="3020484" y="4462818"/>
            <a:chExt cx="3526279" cy="763936"/>
          </a:xfrm>
        </p:grpSpPr>
        <p:sp>
          <p:nvSpPr>
            <p:cNvPr id="17" name="Oval 16"/>
            <p:cNvSpPr/>
            <p:nvPr/>
          </p:nvSpPr>
          <p:spPr>
            <a:xfrm>
              <a:off x="3020484" y="4462818"/>
              <a:ext cx="709684" cy="750288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২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730168" y="4862621"/>
              <a:ext cx="2816595" cy="364133"/>
              <a:chOff x="3730168" y="4862621"/>
              <a:chExt cx="2816595" cy="36413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730168" y="4862621"/>
                <a:ext cx="2816595" cy="313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540122" y="4876269"/>
                <a:ext cx="0" cy="3504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854693" y="2698792"/>
            <a:ext cx="2610444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পেরিকার্ডিয়াল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4692" y="4170347"/>
            <a:ext cx="2610444" cy="107721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পেরিভিসেরাল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9510" y="5634232"/>
            <a:ext cx="2605626" cy="107721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পেরিনিউরাল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3" grpId="0" animBg="1"/>
      <p:bldP spid="39" grpId="0" animBg="1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230188"/>
              </p:ext>
            </p:extLst>
          </p:nvPr>
        </p:nvGraphicFramePr>
        <p:xfrm>
          <a:off x="871939" y="1173707"/>
          <a:ext cx="11179034" cy="486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0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9DD2D-4C4A-46E3-85D0-ADC8D7AAD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769DD2D-4C4A-46E3-85D0-ADC8D7AAD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888E14-6D85-499B-A8BE-3D401AD39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6888E14-6D85-499B-A8BE-3D401AD39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195EC-10BD-466A-933A-6E62790B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25195EC-10BD-466A-933A-6E62790B6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408FC-2D14-4AEF-B11C-5B0C196C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C4E408FC-2D14-4AEF-B11C-5B0C196CB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0049E0-0A3E-41FE-9688-6531599B8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90049E0-0A3E-41FE-9688-6531599B8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461E5-F591-4223-AB3A-2D4D2027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F20461E5-F591-4223-AB3A-2D4D20276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2F9EF-3C67-45DA-AD81-665D599C6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AC2F9EF-3C67-45DA-AD81-665D599C6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4A8FB-AA96-4A16-81FF-B4102BBCA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AD4A8FB-AA96-4A16-81FF-B4102BBCA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A6921B-F511-44CB-BB0D-FC32EC26C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67A6921B-F511-44CB-BB0D-FC32EC26C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19" y="367843"/>
            <a:ext cx="612058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হিমো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লিম্ফ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Haemolymph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 descr="E:\image\mmmmmmm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53" y="3310916"/>
            <a:ext cx="7829582" cy="4052051"/>
          </a:xfrm>
          <a:prstGeom prst="rect">
            <a:avLst/>
          </a:prstGeom>
          <a:noFill/>
          <a:ln w="1905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810010">
            <a:off x="5977108" y="5265694"/>
            <a:ext cx="167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70701">
            <a:off x="7643870" y="5434151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হিমোলিম্ফ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91319" y="1421922"/>
            <a:ext cx="4435522" cy="2347414"/>
          </a:xfrm>
          <a:prstGeom prst="wedgeRectCallout">
            <a:avLst>
              <a:gd name="adj1" fmla="val 74274"/>
              <a:gd name="adj2" fmla="val 1154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ঘাসফড়িংয়ের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দেহগহ্বরে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লসিকার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হিমোলিম্ফ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056277" y="1232922"/>
            <a:ext cx="4425204" cy="1724735"/>
          </a:xfrm>
          <a:prstGeom prst="wedgeRectCallout">
            <a:avLst>
              <a:gd name="adj1" fmla="val -2343"/>
              <a:gd name="adj2" fmla="val 2011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হিমোসাইট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হিমোলিম্ফ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7942997" y="1365014"/>
            <a:ext cx="1487606" cy="49108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20871" y="1563264"/>
            <a:ext cx="1351129" cy="491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65233" y="3065376"/>
            <a:ext cx="1391866" cy="491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76048" y="2120738"/>
            <a:ext cx="1095452" cy="491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69482" y="1421922"/>
            <a:ext cx="1032070" cy="43417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546866"/>
              </p:ext>
            </p:extLst>
          </p:nvPr>
        </p:nvGraphicFramePr>
        <p:xfrm>
          <a:off x="871939" y="382137"/>
          <a:ext cx="11179034" cy="647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5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9DD2D-4C4A-46E3-85D0-ADC8D7AAD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769DD2D-4C4A-46E3-85D0-ADC8D7AAD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888E14-6D85-499B-A8BE-3D401AD39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6888E14-6D85-499B-A8BE-3D401AD39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195EC-10BD-466A-933A-6E62790B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25195EC-10BD-466A-933A-6E62790B6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408FC-2D14-4AEF-B11C-5B0C196C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C4E408FC-2D14-4AEF-B11C-5B0C196CB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0049E0-0A3E-41FE-9688-6531599B8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90049E0-0A3E-41FE-9688-6531599B8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461E5-F591-4223-AB3A-2D4D2027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F20461E5-F591-4223-AB3A-2D4D20276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2F9EF-3C67-45DA-AD81-665D599C6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AC2F9EF-3C67-45DA-AD81-665D599C6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4A8FB-AA96-4A16-81FF-B4102BBCA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AD4A8FB-AA96-4A16-81FF-B4102BBCA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A6921B-F511-44CB-BB0D-FC32EC26C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67A6921B-F511-44CB-BB0D-FC32EC26C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881490" y="260032"/>
            <a:ext cx="3043561" cy="708101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159" tIns="127884" rIns="169159" bIns="127884" numCol="1" spcCol="1270" anchor="ctr" anchorCtr="0">
            <a:no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পৃষ্ঠীয়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বাহিকা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7792762" y="507240"/>
            <a:ext cx="4173952" cy="63507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045148" y="1525373"/>
            <a:ext cx="1762540" cy="69663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40957" y="5746190"/>
            <a:ext cx="1762540" cy="69663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71653" y="2891822"/>
            <a:ext cx="1358349" cy="69663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461376"/>
            <a:ext cx="4793248" cy="2396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93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47" y="4377459"/>
            <a:ext cx="3612671" cy="24096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710627" y="4962234"/>
            <a:ext cx="21100" cy="54675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26972" y="4461376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টার্গাম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6594" y="4753763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হৃদপিণ্ড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13390" y="4236334"/>
            <a:ext cx="962478" cy="1333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97487" y="3784457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হৃদপিণ্ড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9469" y="694481"/>
            <a:ext cx="3342217" cy="3089978"/>
          </a:xfrm>
          <a:prstGeom prst="wedgeRoundRectCallout">
            <a:avLst>
              <a:gd name="adj1" fmla="val 30127"/>
              <a:gd name="adj2" fmla="val 11058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ঘাসফড়িং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হিমোসিলের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পৃষ্ঠদেশে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টার্গামের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হৃদযন্ত্র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as-IN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প্রকোষ্ঠ </a:t>
            </a:r>
            <a:r>
              <a:rPr lang="as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ফানেল আকৃতির </a:t>
            </a:r>
            <a:r>
              <a:rPr lang="as-IN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এর পশ্চাৎ অংশ চওড়া ও সম্মুখ অংশ সরু।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501262" y="1080654"/>
            <a:ext cx="4422946" cy="2703803"/>
          </a:xfrm>
          <a:prstGeom prst="wedgeRoundRectCallout">
            <a:avLst>
              <a:gd name="adj1" fmla="val 71632"/>
              <a:gd name="adj2" fmla="val 25777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অস্টিয়া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 ছিদ্র দিয়ে রক্ত </a:t>
            </a:r>
            <a:r>
              <a:rPr lang="bn-BD" sz="28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পেরিকার্ডিয়াল সাইনাস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হৃদযন্ত্রে প্রবেশ করে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হৃদযন্ত্রের প্রতিটি প্রকোষ্ঠের অঙ্কীয় তলের দু,পাশে একজোড়া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ত্রিভূজাকার অ্যালারি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পেশি যুক্ত থাকে।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2681" y="1417334"/>
            <a:ext cx="1559886" cy="399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0111" y="1853013"/>
            <a:ext cx="1351129" cy="3230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4051" y="2607419"/>
            <a:ext cx="1697265" cy="3683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20587" y="1153970"/>
            <a:ext cx="850861" cy="3875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87250" y="2852561"/>
            <a:ext cx="2208031" cy="3875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02690" y="1602313"/>
            <a:ext cx="2507538" cy="3679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2" grpId="0"/>
      <p:bldP spid="14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l="1284" t="2629" r="998" b="3148"/>
          <a:stretch/>
        </p:blipFill>
        <p:spPr>
          <a:xfrm>
            <a:off x="1699606" y="2443397"/>
            <a:ext cx="6651017" cy="237065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l="6616" t="1890" r="9178" b="3185"/>
          <a:stretch/>
        </p:blipFill>
        <p:spPr>
          <a:xfrm>
            <a:off x="10358843" y="327453"/>
            <a:ext cx="1462827" cy="344809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881282" y="3334870"/>
            <a:ext cx="26894" cy="293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86199" y="3187944"/>
            <a:ext cx="26894" cy="293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1116" y="3041018"/>
            <a:ext cx="26894" cy="293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41120" y="3334870"/>
            <a:ext cx="26894" cy="293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46487" y="3656661"/>
            <a:ext cx="276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পেরিভিসেরাল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endParaRPr lang="en-US" sz="28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450338" y="3282073"/>
            <a:ext cx="268274" cy="146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122728" y="1113874"/>
            <a:ext cx="614082" cy="220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587789" y="4851079"/>
            <a:ext cx="692466" cy="4491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280255" y="5075657"/>
            <a:ext cx="1225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9100387" y="823513"/>
            <a:ext cx="1225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অস্টিয়া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77887" y="3316185"/>
            <a:ext cx="285572" cy="32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751235" y="3294528"/>
            <a:ext cx="285572" cy="32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281488" y="3246101"/>
            <a:ext cx="285572" cy="32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667132" y="3156804"/>
            <a:ext cx="285572" cy="32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926540" y="3041018"/>
            <a:ext cx="285572" cy="32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292690" y="2976538"/>
            <a:ext cx="285572" cy="32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006647" y="3628722"/>
            <a:ext cx="373482" cy="56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392565" y="3773790"/>
            <a:ext cx="614082" cy="22062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56819" y="4007884"/>
            <a:ext cx="1225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615131" y="3586587"/>
            <a:ext cx="346588" cy="4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231674" y="3641689"/>
            <a:ext cx="346588" cy="4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857605" y="3694363"/>
            <a:ext cx="346588" cy="4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377312" y="3721116"/>
            <a:ext cx="346588" cy="4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03243" y="3773790"/>
            <a:ext cx="346588" cy="4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732430" y="3731269"/>
            <a:ext cx="346588" cy="4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358361" y="3783943"/>
            <a:ext cx="346588" cy="4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879195" y="3735781"/>
            <a:ext cx="346588" cy="4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7678271" y="3536576"/>
            <a:ext cx="272243" cy="389965"/>
          </a:xfrm>
          <a:custGeom>
            <a:avLst/>
            <a:gdLst>
              <a:gd name="connsiteX0" fmla="*/ 0 w 272243"/>
              <a:gd name="connsiteY0" fmla="*/ 40342 h 389965"/>
              <a:gd name="connsiteX1" fmla="*/ 67235 w 272243"/>
              <a:gd name="connsiteY1" fmla="*/ 13448 h 389965"/>
              <a:gd name="connsiteX2" fmla="*/ 107576 w 272243"/>
              <a:gd name="connsiteY2" fmla="*/ 0 h 389965"/>
              <a:gd name="connsiteX3" fmla="*/ 174811 w 272243"/>
              <a:gd name="connsiteY3" fmla="*/ 13448 h 389965"/>
              <a:gd name="connsiteX4" fmla="*/ 255494 w 272243"/>
              <a:gd name="connsiteY4" fmla="*/ 40342 h 389965"/>
              <a:gd name="connsiteX5" fmla="*/ 255494 w 272243"/>
              <a:gd name="connsiteY5" fmla="*/ 201706 h 389965"/>
              <a:gd name="connsiteX6" fmla="*/ 242047 w 272243"/>
              <a:gd name="connsiteY6" fmla="*/ 242048 h 389965"/>
              <a:gd name="connsiteX7" fmla="*/ 161364 w 272243"/>
              <a:gd name="connsiteY7" fmla="*/ 282389 h 389965"/>
              <a:gd name="connsiteX8" fmla="*/ 121023 w 272243"/>
              <a:gd name="connsiteY8" fmla="*/ 322730 h 389965"/>
              <a:gd name="connsiteX9" fmla="*/ 53788 w 272243"/>
              <a:gd name="connsiteY9" fmla="*/ 309283 h 389965"/>
              <a:gd name="connsiteX10" fmla="*/ 94129 w 272243"/>
              <a:gd name="connsiteY10" fmla="*/ 295836 h 389965"/>
              <a:gd name="connsiteX11" fmla="*/ 121023 w 272243"/>
              <a:gd name="connsiteY11" fmla="*/ 255495 h 389965"/>
              <a:gd name="connsiteX12" fmla="*/ 134470 w 272243"/>
              <a:gd name="connsiteY12" fmla="*/ 215153 h 389965"/>
              <a:gd name="connsiteX13" fmla="*/ 80682 w 272243"/>
              <a:gd name="connsiteY13" fmla="*/ 282389 h 389965"/>
              <a:gd name="connsiteX14" fmla="*/ 53788 w 272243"/>
              <a:gd name="connsiteY14" fmla="*/ 322730 h 389965"/>
              <a:gd name="connsiteX15" fmla="*/ 94129 w 272243"/>
              <a:gd name="connsiteY15" fmla="*/ 336177 h 389965"/>
              <a:gd name="connsiteX16" fmla="*/ 121023 w 272243"/>
              <a:gd name="connsiteY16" fmla="*/ 376518 h 389965"/>
              <a:gd name="connsiteX17" fmla="*/ 161364 w 272243"/>
              <a:gd name="connsiteY17" fmla="*/ 389965 h 3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2243" h="389965">
                <a:moveTo>
                  <a:pt x="0" y="40342"/>
                </a:moveTo>
                <a:cubicBezTo>
                  <a:pt x="22412" y="31377"/>
                  <a:pt x="44634" y="21924"/>
                  <a:pt x="67235" y="13448"/>
                </a:cubicBezTo>
                <a:cubicBezTo>
                  <a:pt x="80507" y="8471"/>
                  <a:pt x="93402" y="0"/>
                  <a:pt x="107576" y="0"/>
                </a:cubicBezTo>
                <a:cubicBezTo>
                  <a:pt x="130432" y="0"/>
                  <a:pt x="152761" y="7434"/>
                  <a:pt x="174811" y="13448"/>
                </a:cubicBezTo>
                <a:cubicBezTo>
                  <a:pt x="202161" y="20907"/>
                  <a:pt x="255494" y="40342"/>
                  <a:pt x="255494" y="40342"/>
                </a:cubicBezTo>
                <a:cubicBezTo>
                  <a:pt x="280029" y="113947"/>
                  <a:pt x="275510" y="81607"/>
                  <a:pt x="255494" y="201706"/>
                </a:cubicBezTo>
                <a:cubicBezTo>
                  <a:pt x="253164" y="215688"/>
                  <a:pt x="250902" y="230979"/>
                  <a:pt x="242047" y="242048"/>
                </a:cubicBezTo>
                <a:cubicBezTo>
                  <a:pt x="223089" y="265745"/>
                  <a:pt x="187938" y="273531"/>
                  <a:pt x="161364" y="282389"/>
                </a:cubicBezTo>
                <a:cubicBezTo>
                  <a:pt x="147917" y="295836"/>
                  <a:pt x="139472" y="318118"/>
                  <a:pt x="121023" y="322730"/>
                </a:cubicBezTo>
                <a:cubicBezTo>
                  <a:pt x="98850" y="328273"/>
                  <a:pt x="69949" y="325444"/>
                  <a:pt x="53788" y="309283"/>
                </a:cubicBezTo>
                <a:cubicBezTo>
                  <a:pt x="43765" y="299260"/>
                  <a:pt x="80682" y="300318"/>
                  <a:pt x="94129" y="295836"/>
                </a:cubicBezTo>
                <a:cubicBezTo>
                  <a:pt x="103094" y="282389"/>
                  <a:pt x="113796" y="269950"/>
                  <a:pt x="121023" y="255495"/>
                </a:cubicBezTo>
                <a:cubicBezTo>
                  <a:pt x="127362" y="242817"/>
                  <a:pt x="134470" y="200978"/>
                  <a:pt x="134470" y="215153"/>
                </a:cubicBezTo>
                <a:cubicBezTo>
                  <a:pt x="134470" y="277065"/>
                  <a:pt x="125606" y="267414"/>
                  <a:pt x="80682" y="282389"/>
                </a:cubicBezTo>
                <a:cubicBezTo>
                  <a:pt x="71717" y="295836"/>
                  <a:pt x="49868" y="307051"/>
                  <a:pt x="53788" y="322730"/>
                </a:cubicBezTo>
                <a:cubicBezTo>
                  <a:pt x="57226" y="336481"/>
                  <a:pt x="83061" y="327322"/>
                  <a:pt x="94129" y="336177"/>
                </a:cubicBezTo>
                <a:cubicBezTo>
                  <a:pt x="106749" y="346273"/>
                  <a:pt x="108403" y="366422"/>
                  <a:pt x="121023" y="376518"/>
                </a:cubicBezTo>
                <a:cubicBezTo>
                  <a:pt x="132091" y="385373"/>
                  <a:pt x="161364" y="389965"/>
                  <a:pt x="161364" y="38996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360072" y="4018802"/>
            <a:ext cx="30508" cy="314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57624" y="3997698"/>
            <a:ext cx="30508" cy="314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852379" y="3911442"/>
            <a:ext cx="30508" cy="314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230273" y="3769302"/>
            <a:ext cx="30508" cy="314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852061" y="3704767"/>
            <a:ext cx="30508" cy="314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952704" y="4007884"/>
            <a:ext cx="30508" cy="314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718370" y="3947715"/>
            <a:ext cx="30508" cy="314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l="8699" t="2792" r="6629" b="3153"/>
          <a:stretch/>
        </p:blipFill>
        <p:spPr>
          <a:xfrm>
            <a:off x="8723565" y="2963090"/>
            <a:ext cx="1250578" cy="3281083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3461789" y="172033"/>
            <a:ext cx="3233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রক্ত</a:t>
            </a:r>
            <a:r>
              <a:rPr lang="en-US" sz="4000" b="1" dirty="0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সংবহন</a:t>
            </a:r>
            <a:r>
              <a:rPr lang="en-US" sz="4000" b="1" dirty="0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প্রক্রিয়া</a:t>
            </a:r>
            <a:endParaRPr lang="en-US" sz="4000" b="1" dirty="0">
              <a:ln w="10541" cmpd="sng">
                <a:noFill/>
                <a:prstDash val="solid"/>
              </a:ln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166367" y="3721116"/>
            <a:ext cx="1979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হৃদপিণ্ডের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8315684" y="5991697"/>
            <a:ext cx="1979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হৃদপিণ্ডের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244690" y="1013649"/>
            <a:ext cx="853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হৃদযন্ত্র ও অ্যালারী পেশির সংকোচন</a:t>
            </a:r>
            <a:r>
              <a:rPr lang="en-US" sz="36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প্রসারনের </a:t>
            </a:r>
            <a:r>
              <a:rPr lang="en-US" sz="36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ফলেই</a:t>
            </a:r>
            <a:r>
              <a:rPr lang="en-US" sz="36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ঘাসফড়িং</a:t>
            </a:r>
            <a:r>
              <a:rPr lang="en-US" sz="36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দেহের বিভিন্ন অঞ্চলে রক্ত প্রবাহিত হয়।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83195" y="5278122"/>
            <a:ext cx="7567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দেহের পশ্চাৎ প্রান্ত থেকে শুরু হয় এবং সম্মুখ প্রান্তে শেষ হয়।</a:t>
            </a:r>
          </a:p>
          <a:p>
            <a:r>
              <a:rPr lang="bn-BD" sz="32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ঘাসফড়িং এর হৃদযন্ত্রের স্পন্দন প্রতি মিনিটে ১০০-১১০ বার।</a:t>
            </a:r>
            <a:endParaRPr lang="en-US" sz="3200" b="1" dirty="0">
              <a:ln w="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43" grpId="0"/>
      <p:bldP spid="57" grpId="0" animBg="1"/>
      <p:bldP spid="74" grpId="0"/>
      <p:bldP spid="78" grpId="0"/>
      <p:bldP spid="79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16737" y="3120743"/>
            <a:ext cx="2486723" cy="1175674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rgbClr val="CC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967" tIns="259967" rIns="259967" bIns="259967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পেরিভিসেরাল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70038" y="5267368"/>
            <a:ext cx="2531327" cy="1127868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rgbClr val="F470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967" tIns="259967" rIns="259967" bIns="259967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পেরিনিউরাল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15814" y="5368527"/>
            <a:ext cx="2095649" cy="1127868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967" tIns="259967" rIns="259967" bIns="259967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মস্তকের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512348" y="1134262"/>
            <a:ext cx="2096423" cy="1029101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967" tIns="259967" rIns="259967" bIns="259967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হৃৎপিন্ডের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প্রসারন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703592" y="1077696"/>
            <a:ext cx="2029517" cy="1029101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967" tIns="259967" rIns="259967" bIns="259967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</a:pPr>
            <a:r>
              <a:rPr lang="en-US" sz="36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হৃৎপিন্ডের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703592" y="3123947"/>
            <a:ext cx="2029519" cy="1172470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rgbClr val="98D9E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967" tIns="259967" rIns="259967" bIns="259967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হৃৎপিন্ডের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870857" y="5368527"/>
            <a:ext cx="1862253" cy="1127868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967" tIns="259967" rIns="259967" bIns="259967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</a:pPr>
            <a:r>
              <a:rPr lang="en-US" sz="36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পৃষ্ঠীয়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ধমনী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35818" y="1077696"/>
            <a:ext cx="2486723" cy="1029101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967" tIns="259967" rIns="259967" bIns="259967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পেরিকার্ডিয়াল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49826" y="1330133"/>
            <a:ext cx="802891" cy="434898"/>
          </a:xfrm>
          <a:prstGeom prst="rightArrow">
            <a:avLst>
              <a:gd name="adj1" fmla="val 50000"/>
              <a:gd name="adj2" fmla="val 6282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868402" y="1370415"/>
            <a:ext cx="724833" cy="434898"/>
          </a:xfrm>
          <a:prstGeom prst="rightArrow">
            <a:avLst>
              <a:gd name="adj1" fmla="val 50000"/>
              <a:gd name="adj2" fmla="val 6282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0232476" y="2394347"/>
            <a:ext cx="971748" cy="434898"/>
          </a:xfrm>
          <a:prstGeom prst="rightArrow">
            <a:avLst>
              <a:gd name="adj1" fmla="val 50000"/>
              <a:gd name="adj2" fmla="val 6282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10236460" y="4635739"/>
            <a:ext cx="963779" cy="434898"/>
          </a:xfrm>
          <a:prstGeom prst="rightArrow">
            <a:avLst>
              <a:gd name="adj1" fmla="val 50000"/>
              <a:gd name="adj2" fmla="val 6282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8967607" y="5741305"/>
            <a:ext cx="802891" cy="434898"/>
          </a:xfrm>
          <a:prstGeom prst="rightArrow">
            <a:avLst>
              <a:gd name="adj1" fmla="val 50000"/>
              <a:gd name="adj2" fmla="val 6282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650313" y="5694811"/>
            <a:ext cx="758286" cy="434898"/>
          </a:xfrm>
          <a:prstGeom prst="rightArrow">
            <a:avLst>
              <a:gd name="adj1" fmla="val 50000"/>
              <a:gd name="adj2" fmla="val 6282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116807" y="4555294"/>
            <a:ext cx="802891" cy="434898"/>
          </a:xfrm>
          <a:prstGeom prst="rightArrow">
            <a:avLst>
              <a:gd name="adj1" fmla="val 50000"/>
              <a:gd name="adj2" fmla="val 6282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3116807" y="2309918"/>
            <a:ext cx="802891" cy="434898"/>
          </a:xfrm>
          <a:prstGeom prst="rightArrow">
            <a:avLst>
              <a:gd name="adj1" fmla="val 50000"/>
              <a:gd name="adj2" fmla="val 6282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E:\circulation\pul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59" y="2841185"/>
            <a:ext cx="5248797" cy="174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49826" y="206713"/>
            <a:ext cx="393739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রক্ত</a:t>
            </a:r>
            <a:r>
              <a:rPr lang="en-US" sz="4400" b="1" dirty="0" smtClean="0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সংবহন</a:t>
            </a:r>
            <a:r>
              <a:rPr lang="en-US" sz="4400" b="1" dirty="0" smtClean="0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noFill/>
                  <a:prstDash val="solid"/>
                </a:ln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প্রক্রিয়া</a:t>
            </a:r>
            <a:endParaRPr lang="en-US" sz="4400" b="1" dirty="0">
              <a:ln w="10541" cmpd="sng">
                <a:noFill/>
                <a:prstDash val="solid"/>
              </a:ln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4419600" y="600076"/>
            <a:ext cx="6477000" cy="1000125"/>
            <a:chOff x="2895600" y="599974"/>
            <a:chExt cx="6477000" cy="1000226"/>
          </a:xfrm>
        </p:grpSpPr>
        <p:sp>
          <p:nvSpPr>
            <p:cNvPr id="23559" name="Oval Callout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95600" y="599974"/>
              <a:ext cx="2819400" cy="1000226"/>
            </a:xfrm>
            <a:prstGeom prst="wedgeEllipseCallout">
              <a:avLst>
                <a:gd name="adj1" fmla="val -20833"/>
                <a:gd name="adj2" fmla="val 62500"/>
              </a:avLst>
            </a:prstGeom>
            <a:gradFill rotWithShape="1">
              <a:gsLst>
                <a:gs pos="0">
                  <a:srgbClr val="83D3FF"/>
                </a:gs>
                <a:gs pos="50000">
                  <a:srgbClr val="B5E2FF"/>
                </a:gs>
                <a:gs pos="100000">
                  <a:srgbClr val="DBF0FF"/>
                </a:gs>
              </a:gsLst>
              <a:lin ang="16200000" scaled="1"/>
            </a:gradFill>
            <a:ln w="25400" algn="ctr">
              <a:solidFill>
                <a:srgbClr val="00B0F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560" name="TextBox 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685708"/>
              <a:ext cx="6248400" cy="83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480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দলীয় কাজ </a:t>
              </a:r>
              <a:endParaRPr lang="en-US" sz="4800">
                <a:solidFill>
                  <a:prstClr val="black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555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18288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দল-ক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ঘাসফড়িং এর রক্ত সংবহন তন্ত্রের বিভিন্ন অংশের নাম লিখ।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556" name="Straight Connector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5715000" y="1905001"/>
            <a:ext cx="0" cy="1884363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0124" y="1905000"/>
            <a:ext cx="56204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দল-খ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ঘাসফড়িং এর রক্ত সংবহন প্রক্রিয়াটি লিখ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558" name="Picture 3" descr="E:\image\yyy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6629400" cy="21336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3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1050" y="1476417"/>
            <a:ext cx="2559050" cy="9223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" b="100000" l="233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34" y="241322"/>
            <a:ext cx="3117066" cy="3392528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0549" y="2941644"/>
            <a:ext cx="100473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হিমোলিম্ফ কী ?                                                                                 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হিমোসিল বলতে কী বোঝায় ?             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ঘাসফড়িংয়ের রক্ত সংবহন প্রক্রিয়াটি বর্ণনা কর ।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ঘাসফড়িংয়ের হৃদপিন্ডের সাথে মানুষের হৃদপিন্ডের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2951410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228600"/>
            <a:ext cx="64071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sz="3200" b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bn-BD" sz="40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 মাহফুজ মাহবুব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40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বিভাগ 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bn-BD" sz="40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ক্যামব্রিয়ান এডুকেশন গ্রুপ </a:t>
            </a:r>
            <a:r>
              <a:rPr lang="en-US" sz="40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bn-BD" sz="40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</a:t>
            </a:r>
            <a:endParaRPr lang="en-US" sz="4000" b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524000"/>
            <a:ext cx="5791200" cy="18097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একাদশ-দ্বাদশ  </a:t>
            </a: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জীববিজ্ঞান দ্বিতীয় পত্র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কোড-১৭৯</a:t>
            </a:r>
          </a:p>
        </p:txBody>
      </p:sp>
    </p:spTree>
    <p:extLst>
      <p:ext uri="{BB962C8B-B14F-4D97-AF65-F5344CB8AC3E}">
        <p14:creationId xmlns:p14="http://schemas.microsoft.com/office/powerpoint/2010/main" val="38903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936625"/>
            <a:ext cx="2362200" cy="8318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2743200" cy="3079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0612" y="3079630"/>
            <a:ext cx="7468737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ঘাসফড়িং এর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সংবহনতন্ত্রের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95" y="1064525"/>
            <a:ext cx="5520501" cy="56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143000"/>
            <a:ext cx="67548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54069" y="970851"/>
            <a:ext cx="32263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5676" y="13891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অধ্যায়-২.২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06433" y="1667799"/>
            <a:ext cx="272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6600">
                  <a:noFill/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ঘাসফড়িং</a:t>
            </a:r>
            <a:endParaRPr lang="en-US" sz="6000" b="1" dirty="0">
              <a:ln w="6600">
                <a:noFill/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94579" cy="6898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30533"/>
            <a:ext cx="3937000" cy="2584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82" y="2768072"/>
            <a:ext cx="5993939" cy="288458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63276" y="3565454"/>
            <a:ext cx="1041009" cy="8159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692" y="719904"/>
            <a:ext cx="9686779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ঘাসফড়িং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kumimoji="0" lang="en-US" sz="4800" b="1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সংবহন</a:t>
            </a:r>
            <a:r>
              <a:rPr kumimoji="0" lang="en-US" sz="4800" b="1" i="0" u="none" strike="noStrike" kern="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kumimoji="0" lang="en-US" sz="4800" b="1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image\bc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3" y="1933039"/>
            <a:ext cx="7203008" cy="4152322"/>
          </a:xfrm>
          <a:prstGeom prst="rect">
            <a:avLst/>
          </a:prstGeom>
          <a:noFill/>
          <a:ln w="1905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350818" y="603895"/>
            <a:ext cx="3558114" cy="1341003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0595" y="2034571"/>
            <a:ext cx="4596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SutonnyMJ" pitchFamily="2" charset="0"/>
                <a:cs typeface="NikoshBAN" pitchFamily="2" charset="0"/>
              </a:rPr>
              <a:t>এই</a:t>
            </a:r>
            <a:r>
              <a:rPr lang="bn-BD" sz="400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60501" y="2671862"/>
            <a:ext cx="627796" cy="562860"/>
          </a:xfrm>
          <a:prstGeom prst="downArrow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035637" y="2893685"/>
            <a:ext cx="9980340" cy="2789451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0"/>
            <a:ext cx="2784543" cy="2984894"/>
          </a:xfrm>
          <a:prstGeom prst="rect">
            <a:avLst/>
          </a:prstGeom>
        </p:spPr>
      </p:pic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820096" y="5159441"/>
            <a:ext cx="9325035" cy="719138"/>
            <a:chOff x="727077" y="5334000"/>
            <a:chExt cx="5978522" cy="718843"/>
          </a:xfrm>
        </p:grpSpPr>
        <p:sp>
          <p:nvSpPr>
            <p:cNvPr id="9" name="Flowchart: Alternate Process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1369" y="5334000"/>
              <a:ext cx="5893692" cy="718843"/>
            </a:xfrm>
            <a:prstGeom prst="flowChartAlternateProcess">
              <a:avLst/>
            </a:prstGeom>
            <a:gradFill rotWithShape="1">
              <a:gsLst>
                <a:gs pos="0">
                  <a:srgbClr val="B196D2"/>
                </a:gs>
                <a:gs pos="50000">
                  <a:srgbClr val="CFC0E2"/>
                </a:gs>
                <a:gs pos="100000">
                  <a:srgbClr val="E7E1F0"/>
                </a:gs>
              </a:gsLst>
              <a:lin ang="1620000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0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27077" y="5410169"/>
              <a:ext cx="5978522" cy="58453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bn-BD" sz="3200" dirty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  </a:t>
              </a:r>
              <a:r>
                <a:rPr lang="en-US" sz="3200" dirty="0">
                  <a:solidFill>
                    <a:srgbClr val="000000"/>
                  </a:solidFill>
                  <a:latin typeface="NikoshBAN" panose="02000000000000000000" pitchFamily="2" charset="0"/>
                  <a:ea typeface="Arial" panose="020B0604020202020204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3. </a:t>
              </a:r>
              <a:r>
                <a:rPr lang="bn-BD" sz="3200" dirty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রক্ত সংবহন প্রক্রিয়া লিখতে পারবে। </a:t>
              </a: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945973" y="3367728"/>
            <a:ext cx="9073283" cy="674646"/>
            <a:chOff x="799563" y="3124200"/>
            <a:chExt cx="5714999" cy="762000"/>
          </a:xfrm>
          <a:solidFill>
            <a:srgbClr val="92D050"/>
          </a:solidFill>
        </p:grpSpPr>
        <p:sp>
          <p:nvSpPr>
            <p:cNvPr id="12" name="Flowchart: Alternate Process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99563" y="3124200"/>
              <a:ext cx="5714999" cy="762000"/>
            </a:xfrm>
            <a:prstGeom prst="flowChartAlternateProcess">
              <a:avLst/>
            </a:prstGeom>
            <a:grp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sz="3200"/>
            </a:p>
          </p:txBody>
        </p:sp>
        <p:sp>
          <p:nvSpPr>
            <p:cNvPr id="13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79450" y="3244850"/>
              <a:ext cx="5394156" cy="584775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000000"/>
                  </a:solidFill>
                  <a:latin typeface="NikoshBAN" panose="02000000000000000000" pitchFamily="2" charset="0"/>
                  <a:ea typeface="Arial" panose="020B0604020202020204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1. </a:t>
              </a:r>
              <a:r>
                <a:rPr lang="bn-BD" sz="3200" dirty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রক্ত সংবহনতন্ত্রের সংজ্ঞা বলতে পারবে। 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938710" y="4261876"/>
            <a:ext cx="9206486" cy="681294"/>
            <a:chOff x="811368" y="4114800"/>
            <a:chExt cx="5893693" cy="68130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Flowchart: Alternate Process 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11368" y="4114800"/>
              <a:ext cx="5893693" cy="681306"/>
            </a:xfrm>
            <a:prstGeom prst="flowChartAlternateProcess">
              <a:avLst/>
            </a:prstGeom>
            <a:grp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sz="3200"/>
            </a:p>
          </p:txBody>
        </p:sp>
        <p:sp>
          <p:nvSpPr>
            <p:cNvPr id="16" name="Rectangle 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73200" y="4191001"/>
              <a:ext cx="5750898" cy="5847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000000"/>
                  </a:solidFill>
                  <a:latin typeface="NikoshBAN" panose="02000000000000000000" pitchFamily="2" charset="0"/>
                  <a:ea typeface="Arial" panose="020B0604020202020204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2. </a:t>
              </a:r>
              <a:r>
                <a:rPr lang="bn-BD" sz="3200" dirty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ঘাসফড়িং এর রক্ত </a:t>
              </a:r>
              <a:r>
                <a:rPr lang="bn-BD" sz="3200" dirty="0" smtClean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সংবহনতন্ত্রের </a:t>
              </a:r>
              <a:r>
                <a:rPr lang="bn-BD" sz="3200" dirty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বিভিন্ন </a:t>
              </a:r>
              <a:r>
                <a:rPr lang="bn-BD" sz="3200" dirty="0" smtClean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অংশের</a:t>
              </a:r>
              <a:r>
                <a:rPr lang="en-US" sz="3200" dirty="0" smtClean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bn-BD" sz="3200" dirty="0" smtClean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নাম </a:t>
              </a:r>
              <a:r>
                <a:rPr lang="bn-BD" sz="3200" dirty="0">
                  <a:solidFill>
                    <a:srgbClr val="000000"/>
                  </a:solidFill>
                  <a:latin typeface="NikoshBAN" panose="02000000000000000000" pitchFamily="2" charset="0"/>
                  <a:ea typeface="Vrinda" panose="020B0502040204020203" pitchFamily="34" charset="0"/>
                  <a:cs typeface="NikoshBAN" panose="02000000000000000000" pitchFamily="2" charset="0"/>
                  <a:sym typeface="Wingdings" panose="05000000000000000000" pitchFamily="2" charset="2"/>
                </a:rPr>
                <a:t>বলতে পারবে।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1835" y="251870"/>
            <a:ext cx="5263375" cy="909095"/>
          </a:xfrm>
          <a:prstGeom prst="horizontalScroll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22204" y="1262584"/>
            <a:ext cx="8336394" cy="4159405"/>
            <a:chOff x="3713357" y="1800258"/>
            <a:chExt cx="8336394" cy="4159405"/>
          </a:xfrm>
          <a:noFill/>
        </p:grpSpPr>
        <p:grpSp>
          <p:nvGrpSpPr>
            <p:cNvPr id="4" name="Group 3"/>
            <p:cNvGrpSpPr/>
            <p:nvPr/>
          </p:nvGrpSpPr>
          <p:grpSpPr>
            <a:xfrm>
              <a:off x="3713357" y="1800258"/>
              <a:ext cx="8336394" cy="4159405"/>
              <a:chOff x="3713357" y="1800258"/>
              <a:chExt cx="8336394" cy="4159405"/>
            </a:xfrm>
            <a:grpFill/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3357" y="1800258"/>
                <a:ext cx="8336394" cy="415940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482683" y="2506115"/>
                <a:ext cx="996177" cy="7078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হার্ট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582616" y="2506115"/>
                <a:ext cx="996177" cy="7078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হার্ট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86040" y="4594302"/>
              <a:ext cx="2185640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হিমোসিল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3316" y="2957570"/>
            <a:ext cx="3088888" cy="76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63872" y="5638277"/>
            <a:ext cx="2297151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সংবহন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2625" y="5638276"/>
            <a:ext cx="2297151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সংবহন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3351375"/>
              </p:ext>
            </p:extLst>
          </p:nvPr>
        </p:nvGraphicFramePr>
        <p:xfrm>
          <a:off x="-793087" y="1879726"/>
          <a:ext cx="10906077" cy="424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9292" y="801791"/>
            <a:ext cx="9686779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ঘাসফড়িং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kumimoji="0" lang="en-US" sz="4800" b="1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সংবহন</a:t>
            </a:r>
            <a:r>
              <a:rPr kumimoji="0" lang="en-US" sz="4800" b="1" i="0" u="none" strike="noStrike" kern="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kumimoji="0" lang="en-US" sz="4800" b="1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60" y="2852382"/>
            <a:ext cx="3176462" cy="199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F1A764-6872-40C1-A2D8-EA4A32C8A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2F1A764-6872-40C1-A2D8-EA4A32C8A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C2AD19-6751-4C71-9741-605E06833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0C2AD19-6751-4C71-9741-605E06833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3AAEA9-427D-4542-AFBD-C21DEBF65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093AAEA9-427D-4542-AFBD-C21DEBF65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32B1DD-B99A-4FDA-8592-9DC6EDE9C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332B1DD-B99A-4FDA-8592-9DC6EDE9C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7F395-EDCA-4701-8273-735331E5C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BE7F395-EDCA-4701-8273-735331E5C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C31D01-C544-485A-916F-AB7932A92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DC31D01-C544-485A-916F-AB7932A92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3944814"/>
              </p:ext>
            </p:extLst>
          </p:nvPr>
        </p:nvGraphicFramePr>
        <p:xfrm>
          <a:off x="-1161577" y="1439333"/>
          <a:ext cx="85450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2"/>
          <p:cNvSpPr/>
          <p:nvPr/>
        </p:nvSpPr>
        <p:spPr>
          <a:xfrm>
            <a:off x="974007" y="438274"/>
            <a:ext cx="5478449" cy="700696"/>
          </a:xfrm>
          <a:custGeom>
            <a:avLst/>
            <a:gdLst>
              <a:gd name="connsiteX0" fmla="*/ 0 w 6935348"/>
              <a:gd name="connsiteY0" fmla="*/ 131083 h 1310829"/>
              <a:gd name="connsiteX1" fmla="*/ 131083 w 6935348"/>
              <a:gd name="connsiteY1" fmla="*/ 0 h 1310829"/>
              <a:gd name="connsiteX2" fmla="*/ 6804265 w 6935348"/>
              <a:gd name="connsiteY2" fmla="*/ 0 h 1310829"/>
              <a:gd name="connsiteX3" fmla="*/ 6935348 w 6935348"/>
              <a:gd name="connsiteY3" fmla="*/ 131083 h 1310829"/>
              <a:gd name="connsiteX4" fmla="*/ 6935348 w 6935348"/>
              <a:gd name="connsiteY4" fmla="*/ 1179746 h 1310829"/>
              <a:gd name="connsiteX5" fmla="*/ 6804265 w 6935348"/>
              <a:gd name="connsiteY5" fmla="*/ 1310829 h 1310829"/>
              <a:gd name="connsiteX6" fmla="*/ 131083 w 6935348"/>
              <a:gd name="connsiteY6" fmla="*/ 1310829 h 1310829"/>
              <a:gd name="connsiteX7" fmla="*/ 0 w 6935348"/>
              <a:gd name="connsiteY7" fmla="*/ 1179746 h 1310829"/>
              <a:gd name="connsiteX8" fmla="*/ 0 w 6935348"/>
              <a:gd name="connsiteY8" fmla="*/ 131083 h 131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5348" h="1310829">
                <a:moveTo>
                  <a:pt x="0" y="131083"/>
                </a:moveTo>
                <a:cubicBezTo>
                  <a:pt x="0" y="58688"/>
                  <a:pt x="58688" y="0"/>
                  <a:pt x="131083" y="0"/>
                </a:cubicBezTo>
                <a:lnTo>
                  <a:pt x="6804265" y="0"/>
                </a:lnTo>
                <a:cubicBezTo>
                  <a:pt x="6876660" y="0"/>
                  <a:pt x="6935348" y="58688"/>
                  <a:pt x="6935348" y="131083"/>
                </a:cubicBezTo>
                <a:lnTo>
                  <a:pt x="6935348" y="1179746"/>
                </a:lnTo>
                <a:cubicBezTo>
                  <a:pt x="6935348" y="1252141"/>
                  <a:pt x="6876660" y="1310829"/>
                  <a:pt x="6804265" y="1310829"/>
                </a:cubicBezTo>
                <a:lnTo>
                  <a:pt x="131083" y="1310829"/>
                </a:lnTo>
                <a:cubicBezTo>
                  <a:pt x="58688" y="1310829"/>
                  <a:pt x="0" y="1252141"/>
                  <a:pt x="0" y="1179746"/>
                </a:cubicBezTo>
                <a:lnTo>
                  <a:pt x="0" y="13108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9833" tIns="99353" rIns="129833" bIns="9935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ঘাসফড়িংয়ের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endParaRPr lang="en-US" sz="4400" b="1" kern="1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56" y="2960958"/>
            <a:ext cx="5455111" cy="17260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9580099" y="2391508"/>
            <a:ext cx="42203" cy="97067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778240" y="4107768"/>
            <a:ext cx="0" cy="9988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96445" y="2022176"/>
            <a:ext cx="226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বাহিকা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62169" y="3839918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16836" y="510657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হিমোলিম্ফ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51F076-5169-4F16-9ACF-6BEAC5CF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6E51F076-5169-4F16-9ACF-6BEAC5CF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A0DDF-86F4-4D96-BD05-B23F2C45D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E51A0DDF-86F4-4D96-BD05-B23F2C45D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D7899-B7E2-464F-95EC-D9B822A6D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0B3D7899-B7E2-464F-95EC-D9B822A6D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39034-DD7E-4D91-9E2E-41C0DF4A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79C39034-DD7E-4D91-9E2E-41C0DF4A2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506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NikoshBAN</vt:lpstr>
      <vt:lpstr>SutonnyMJ</vt:lpstr>
      <vt:lpstr>Times New Roman</vt:lpstr>
      <vt:lpstr>Vrinda</vt:lpstr>
      <vt:lpstr>Wingdings</vt:lpstr>
      <vt:lpstr>1_Office Theme</vt:lpstr>
      <vt:lpstr>2_Office Theme</vt:lpstr>
      <vt:lpstr>3_Office Theme</vt:lpstr>
      <vt:lpstr>6_Office Theme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Mahfuz</dc:creator>
  <cp:lastModifiedBy>Windows User</cp:lastModifiedBy>
  <cp:revision>56</cp:revision>
  <dcterms:created xsi:type="dcterms:W3CDTF">2020-12-29T00:42:22Z</dcterms:created>
  <dcterms:modified xsi:type="dcterms:W3CDTF">2022-02-20T07:59:53Z</dcterms:modified>
</cp:coreProperties>
</file>