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03" r:id="rId2"/>
    <p:sldId id="259" r:id="rId3"/>
    <p:sldId id="304" r:id="rId4"/>
    <p:sldId id="260" r:id="rId5"/>
    <p:sldId id="305" r:id="rId6"/>
    <p:sldId id="261" r:id="rId7"/>
    <p:sldId id="262" r:id="rId8"/>
    <p:sldId id="296" r:id="rId9"/>
    <p:sldId id="297" r:id="rId10"/>
    <p:sldId id="269" r:id="rId11"/>
    <p:sldId id="271" r:id="rId12"/>
    <p:sldId id="272" r:id="rId13"/>
    <p:sldId id="275" r:id="rId14"/>
    <p:sldId id="281" r:id="rId15"/>
    <p:sldId id="284" r:id="rId16"/>
    <p:sldId id="293" r:id="rId17"/>
    <p:sldId id="286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9F47-DF0D-4BEA-8000-0ECE0574796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DD841-A307-4F37-8DA9-53B1529C4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00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DD841-A307-4F37-8DA9-53B1529C46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44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DD841-A307-4F37-8DA9-53B1529C46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20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মো. নূরুজ্জামান, সহকারী শিক্ষক, খায়রুল্লাহ সরকারি বালিকা উচ্চ বিদ্যালয়, গফরগাঁও, ময়মনসিংহ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B1F1AB-4114-4ADA-9309-700BE698B3E4}"/>
              </a:ext>
            </a:extLst>
          </p:cNvPr>
          <p:cNvSpPr/>
          <p:nvPr userDrawn="1"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43D0-F935-4178-92F7-B35356748D58}"/>
              </a:ext>
            </a:extLst>
          </p:cNvPr>
          <p:cNvSpPr/>
          <p:nvPr userDrawn="1"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516475-4041-4F33-9344-EE2D10F30E4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A30E7-A89D-4005-84B6-4541E9676FB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n2UPWWsAA4LQ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15" y="398586"/>
            <a:ext cx="8047400" cy="613632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26831" y="4536830"/>
            <a:ext cx="377483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53FD1-54E0-49C8-802C-AD17E76D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মুনাফিকদের</a:t>
            </a:r>
            <a:r>
              <a:rPr lang="en-US" sz="6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চরিত্র </a:t>
            </a:r>
            <a:r>
              <a:rPr lang="en-US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31A3A8-CA05-4C22-B5C7-090DC8D04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441" y="2408238"/>
            <a:ext cx="8217159" cy="3582016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আল্লাহপ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ন-</a:t>
            </a:r>
          </a:p>
          <a:p>
            <a:pPr marL="0" indent="0">
              <a:buNone/>
            </a:pPr>
            <a:r>
              <a:rPr lang="ar-SA" sz="3200" dirty="0">
                <a:solidFill>
                  <a:srgbClr val="002060"/>
                </a:solidFill>
                <a:latin typeface="NikoshBAN" pitchFamily="2" charset="0"/>
                <a:cs typeface="+mj-cs"/>
              </a:rPr>
              <a:t> </a:t>
            </a:r>
            <a:r>
              <a:rPr lang="ar-SA" sz="3200" dirty="0">
                <a:solidFill>
                  <a:srgbClr val="002060"/>
                </a:solidFill>
                <a:latin typeface="NikoshBAN" pitchFamily="2" charset="0"/>
                <a:cs typeface="Arial" panose="020B0604020202020204" pitchFamily="34" charset="0"/>
              </a:rPr>
              <a:t>وَاللهُ يُشْهَدُ اِنَّ الْمُنٰفِقِيْنَ لَكٰذِبُوْنَ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-“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সাক্ষ্য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4B787D-44BB-493B-8ADE-B415C7E6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5830A5-7237-4A36-8024-2C6F8740C12D}"/>
              </a:ext>
            </a:extLst>
          </p:cNvPr>
          <p:cNvSpPr/>
          <p:nvPr/>
        </p:nvSpPr>
        <p:spPr>
          <a:xfrm>
            <a:off x="0" y="69742"/>
            <a:ext cx="9144000" cy="6864458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291203-558C-42A8-A0B3-42DB6A906B99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68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BA7AB-F473-48EC-AD9D-D53BE44C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52400"/>
            <a:ext cx="740664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মুনাফিকদের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xmlns="" id="{641B5572-EFE0-4C2B-9DFF-34F7A1AC9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296" y="1676400"/>
            <a:ext cx="3170904" cy="391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D5C3EC-B00E-4692-8FA3-72A35906A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7291" y="1572064"/>
            <a:ext cx="573258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IN" sz="3600" dirty="0" smtClean="0">
                <a:latin typeface="Shonar Bangla" panose="02020603050405020304" pitchFamily="18" charset="0"/>
                <a:cs typeface="Shonar Bangla" panose="02020603050405020304" pitchFamily="18" charset="0"/>
              </a:rPr>
              <a:t>মিথ্যা বলা </a:t>
            </a:r>
            <a:r>
              <a:rPr lang="en-US" sz="3600" dirty="0" smtClean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bn-IN" sz="3600" dirty="0" smtClean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ওয়াদা</a:t>
            </a:r>
            <a:r>
              <a:rPr lang="en-US" sz="36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ভ</a:t>
            </a:r>
            <a:r>
              <a:rPr lang="bn-BD" sz="36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ঙ</a:t>
            </a:r>
            <a:r>
              <a:rPr lang="en-US" sz="36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en-US" sz="36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 smtClean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।</a:t>
            </a:r>
            <a:endParaRPr lang="bn-IN" sz="3600" dirty="0" smtClean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ি(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rgbClr val="002060"/>
                </a:solidFill>
                <a:latin typeface="NikoshBAN" pitchFamily="2" charset="0"/>
              </a:rPr>
              <a:t>اٰيَةُ </a:t>
            </a:r>
            <a:r>
              <a:rPr lang="ar-SA" sz="3600" dirty="0">
                <a:solidFill>
                  <a:srgbClr val="002060"/>
                </a:solidFill>
                <a:latin typeface="NikoshBAN" pitchFamily="2" charset="0"/>
                <a:cs typeface="Arial" panose="020B0604020202020204" pitchFamily="34" charset="0"/>
              </a:rPr>
              <a:t>الْمُنَافِقِ ثَلَاثٌ اِذَا </a:t>
            </a:r>
            <a:r>
              <a:rPr lang="ar-SA" sz="3600" dirty="0" smtClean="0">
                <a:solidFill>
                  <a:srgbClr val="002060"/>
                </a:solidFill>
                <a:latin typeface="NikoshBAN" pitchFamily="2" charset="0"/>
                <a:cs typeface="Arial" panose="020B0604020202020204" pitchFamily="34" charset="0"/>
              </a:rPr>
              <a:t>حَدَّثَ </a:t>
            </a:r>
            <a:r>
              <a:rPr lang="ar-SA" sz="3600" dirty="0">
                <a:solidFill>
                  <a:srgbClr val="002060"/>
                </a:solidFill>
                <a:latin typeface="NikoshBAN" pitchFamily="2" charset="0"/>
                <a:cs typeface="Arial" panose="020B0604020202020204" pitchFamily="34" charset="0"/>
              </a:rPr>
              <a:t>كَذَبَ وَاِذَا وَعَدَ اَخْلَفَ وَاِذَا اءْتُمِنَ خَانَ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অর্থাৎঃ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মুনাফিকদের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ওয়াদা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গচ্ছিত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।”</a:t>
            </a:r>
          </a:p>
          <a:p>
            <a:pPr marL="34290" indent="0">
              <a:buNone/>
            </a:pP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-(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 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ম)</a:t>
            </a: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F6F31F-BBF4-4E26-9A41-89D44BDC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7A1416-30DD-4DE2-AE34-DB57E4537EE6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8F2154-DF07-47BB-AE30-2476B475ED4A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4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7FEDF-C5D7-4D4E-9AE1-A83CD400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DA1C6C3-A0D1-462E-8CD3-EF5D45171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1" y="1744779"/>
            <a:ext cx="2180492" cy="32375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4CAF77-8B46-442B-8BED-93173DC2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BD2DEA-B566-4366-9AD5-87EC0580E640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70E757-E63F-4AC4-AD29-9FAA44F162CA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E8F6A78A-4785-4B18-AA6E-6A39BCB6B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325" y="1676400"/>
            <a:ext cx="2377921" cy="29073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8180" y="49236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গুজব ছড়ানো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4492" y="4829908"/>
            <a:ext cx="146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গুপ্তচর বৃত্তি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xmlns="" id="{A8C9F09D-86AC-4E79-8C68-C25AEB975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6736" y="2616765"/>
            <a:ext cx="3259015" cy="189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580185" y="4865077"/>
            <a:ext cx="29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 মেসেজের মাধ্যমে প্রতারণা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5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6329B-B3F6-4038-8CE6-FD0DC6A5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157D96C-F764-462A-9096-7E8EC8BB8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15" t="42091" r="26585"/>
          <a:stretch/>
        </p:blipFill>
        <p:spPr>
          <a:xfrm>
            <a:off x="281354" y="1298319"/>
            <a:ext cx="2579077" cy="376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EEEBA1-0AA2-44BD-A2DF-EAF75670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CB3D74-D8E9-4B05-98BB-57D6F3A149C1}"/>
              </a:ext>
            </a:extLst>
          </p:cNvPr>
          <p:cNvSpPr/>
          <p:nvPr/>
        </p:nvSpPr>
        <p:spPr>
          <a:xfrm>
            <a:off x="0" y="0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2CB266-B0BF-4FE9-9190-091DDEF0BF9A}"/>
              </a:ext>
            </a:extLst>
          </p:cNvPr>
          <p:cNvSpPr/>
          <p:nvPr/>
        </p:nvSpPr>
        <p:spPr>
          <a:xfrm>
            <a:off x="152400" y="116238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xmlns="" id="{CCB1A01E-F8E9-4725-BEED-7C2A77DEF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970" y="1355564"/>
            <a:ext cx="2338753" cy="369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0099C1E7-4E77-47A8-9903-ACBD23C1F3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"/>
              </a:ext>
            </a:extLst>
          </a:blip>
          <a:stretch>
            <a:fillRect/>
          </a:stretch>
        </p:blipFill>
        <p:spPr>
          <a:xfrm>
            <a:off x="5603631" y="1442142"/>
            <a:ext cx="3259015" cy="354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16524" y="5228491"/>
            <a:ext cx="211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পরীক্ষায় প্রশ্নপত্র ফাস করা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860428" y="5310554"/>
            <a:ext cx="257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ফেসবুকে মিথ্যা বানোয়াট ও ভিত্তিহীন তথ্য আপলোড করা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8769" y="5369169"/>
            <a:ext cx="284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সব্জি, ফলমুলে ফরমালিন মেশানো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0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926ECE-4F38-4ACE-A279-31B4C9726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200" y="2416076"/>
            <a:ext cx="4191000" cy="258532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ঘৃণিত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কেও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তিতে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।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0689DE-E6D2-449D-A2B5-4ABADB0A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3CD488-CE1F-4D99-AE95-AB804CAB9262}"/>
              </a:ext>
            </a:extLst>
          </p:cNvPr>
          <p:cNvSpPr txBox="1"/>
          <p:nvPr/>
        </p:nvSpPr>
        <p:spPr>
          <a:xfrm>
            <a:off x="381000" y="2416076"/>
            <a:ext cx="41910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নামায,রোযা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ওয়ার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করে,তবুও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04B6456-24D4-41D9-B5D6-13A421036BBE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32DC0A-A7B4-4AAF-BE77-15A231D9C9F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43E9E5-907E-4AAB-8BC6-1AD39502363D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24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00462AB-EC74-4954-B54C-8919B912BA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49" b="13624"/>
          <a:stretch/>
        </p:blipFill>
        <p:spPr>
          <a:xfrm>
            <a:off x="495299" y="2133600"/>
            <a:ext cx="3810001" cy="36576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E197B5-1795-48C8-9CC7-BA9A8190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1" y="2133600"/>
            <a:ext cx="4343399" cy="3657600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ِنَّ الْمُنٰفِقِيْن َفِى الدَّ رْكِ اْلَاسْفَلِ مِنَ النَّارِ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অর্থা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ৎ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দের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স্থান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জাহান্নামের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সর্ব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নিম্ন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স্তরে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।(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সূরা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া,আয়াত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১৪৫)</a:t>
            </a:r>
            <a:endParaRPr lang="en-US" sz="3200" b="1" dirty="0">
              <a:solidFill>
                <a:srgbClr val="002060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1934C6-DB55-495C-9513-D8932EF7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1EBC350-764E-4F61-B203-1123F6536080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মুনাফিকদের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872859-9A38-4161-B954-7D1EDB49EF3A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20126E-CEF7-4C26-B32E-465454DFCC32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2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0D1B9F-1CBA-4377-986E-7F12805E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5625"/>
            <a:ext cx="3943350" cy="4351338"/>
          </a:xfrm>
        </p:spPr>
        <p:txBody>
          <a:bodyPr>
            <a:normAutofit fontScale="92500" lnSpcReduction="10000"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মিথ্যাব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ar-SA" sz="3600" b="1" dirty="0">
              <a:solidFill>
                <a:srgbClr val="002060"/>
              </a:solidFill>
              <a:latin typeface="NikoshBAN" panose="02000000000000000000" pitchFamily="2" charset="0"/>
              <a:cs typeface="Shonar Bangla" panose="02020603050405020304" pitchFamily="18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(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ar-S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اَلصِّدْقُ يُنْجِىْ وَالْكِذْبُ يُهْلِكُ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EDAFDA-EC24-48FF-902C-6B02046B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B862C0A-8E7F-411C-8D62-5A6712226FD0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মুনাফিকদের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5467F6-35EB-4A65-B6B1-DC35FA5F8D46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A9D712-5FD7-410F-9B93-F3B7B6F2FD43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514CEC-FE93-4878-ABF5-919622684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76" b="3367"/>
          <a:stretch/>
        </p:blipFill>
        <p:spPr>
          <a:xfrm>
            <a:off x="542213" y="1931437"/>
            <a:ext cx="4029787" cy="36482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880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C4CD68DD-FF3A-4154-9706-1D51EA764D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269"/>
          <a:stretch/>
        </p:blipFill>
        <p:spPr>
          <a:xfrm>
            <a:off x="304800" y="1996440"/>
            <a:ext cx="3962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E31A15-F8A6-427A-BA99-244A1B1B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96440"/>
            <a:ext cx="4724400" cy="4023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সদাসত্য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।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খালেছ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তাওবা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।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2EE1B7-C923-4EBA-AE3D-60069DFD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2F3A08E-8312-459B-BB3F-97D8FA214937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57150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মুনাফিকি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থেকে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বাঁচার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উপায়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E1143D-A6E8-4AEC-9F56-ADE3054D6D5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71B48C-EC18-4CF6-B4A0-992E521A8C0E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6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9C351-5FE4-4258-832F-5CDFA41A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69046"/>
            <a:ext cx="5715000" cy="95015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BD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ায়</a:t>
            </a:r>
            <a:r>
              <a:rPr lang="en-US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5CA0BA-4047-4EA8-AF3C-51A95305E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3733800" cy="4572000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ইয়ের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মুনাফিকদের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পরকালে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মুনাফিকরা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 useBgFill="1"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D2D814-4D29-46BC-8E98-8AA8D07E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599" y="1600200"/>
            <a:ext cx="4876801" cy="45259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7500" lnSpcReduction="20000"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lvl="3"/>
            <a:r>
              <a:rPr lang="en-US" sz="3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নিফ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ভণ্ডামি,কপটতা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া,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্যক্তি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,(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খেয়ানত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জাহান্নামের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3040BE-10FF-425C-983C-33D96EF2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5EF6E39-2048-4C3E-900D-C99ABF5FB223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846D817-1857-4B80-88D1-FBE366A7767E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72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B04F6B-84FE-4FEA-8C4B-9762AB74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752220"/>
            <a:ext cx="8839200" cy="3916363"/>
          </a:xfrm>
        </p:spPr>
        <p:txBody>
          <a:bodyPr>
            <a:normAutofit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Shonar Bangla" panose="02020603050405020304" pitchFamily="18" charset="0"/>
                <a:cs typeface="Shonar Bangla" panose="02020603050405020304" pitchFamily="18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মুনাফিকরা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।”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					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র।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CA4507-D6F3-4E5B-BAA6-76381CBC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AB4514-8453-464B-9DEE-49C454B1D01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CD72FE-4E2D-4A6E-AE6A-512C421FD0C6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46BD2291-ACFC-49C1-B175-507E478EFCE1}"/>
              </a:ext>
            </a:extLst>
          </p:cNvPr>
          <p:cNvSpPr/>
          <p:nvPr/>
        </p:nvSpPr>
        <p:spPr>
          <a:xfrm>
            <a:off x="2875712" y="146355"/>
            <a:ext cx="3339198" cy="693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3DE2F7D-C7C8-487B-B8D6-E2AC859FDE05}"/>
              </a:ext>
            </a:extLst>
          </p:cNvPr>
          <p:cNvCxnSpPr>
            <a:cxnSpLocks/>
          </p:cNvCxnSpPr>
          <p:nvPr/>
        </p:nvCxnSpPr>
        <p:spPr>
          <a:xfrm>
            <a:off x="109579" y="810804"/>
            <a:ext cx="890317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E663F1-DBEB-4E2A-90DF-1E6D8952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810" y="879974"/>
            <a:ext cx="7258380" cy="414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60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9D66F2D-A781-49CC-96A0-BC085BD2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FA3693-C716-4BC6-AF25-4C4791E3514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~PP1095.WAV">
            <a:hlinkClick r:id="" action="ppaction://media"/>
          </p:cNvPr>
          <p:cNvPicPr>
            <a:picLocks noRot="1" noChangeAspect="1"/>
          </p:cNvPicPr>
          <p:nvPr>
            <a:wavAudioFile r:embed="rId1" name="~PP109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05153" y="937846"/>
            <a:ext cx="4267200" cy="54981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bn-IN" sz="43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bn-IN" sz="3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নামঃ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মোঃমজিবুর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রহমান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</a:t>
            </a:r>
            <a:r>
              <a:rPr kumimoji="0" lang="bn-I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নেত্রকোণা</a:t>
            </a:r>
            <a:r>
              <a:rPr kumimoji="0" lang="bn-I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সরকারি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বালিকা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bn-I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নেত্রকোণা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r>
              <a:rPr kumimoji="0" lang="bn-I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০১৭১৩৫৪৯২১১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1" y="1078526"/>
            <a:ext cx="3149600" cy="251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99292" y="257910"/>
            <a:ext cx="8346833" cy="5995396"/>
            <a:chOff x="281353" y="140679"/>
            <a:chExt cx="8346833" cy="59953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93" y="1465171"/>
              <a:ext cx="1991096" cy="2344828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ysDot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281353" y="140679"/>
              <a:ext cx="4267200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33900" y="1905000"/>
              <a:ext cx="45719" cy="42310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679" y="890954"/>
              <a:ext cx="3534507" cy="5158148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ysDot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706816" y="2239110"/>
            <a:ext cx="407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bn-BD" sz="1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8553" y="246187"/>
            <a:ext cx="43961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671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08AEB0-2B65-4FCC-9435-C7DB4BCA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9C4126-7330-4BBB-9188-85E6F4085D39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FFC2F5-23D8-4966-AD66-36C8F3D938D9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DD624E-58F5-4577-AC4F-7AA68B96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770" y="254105"/>
            <a:ext cx="8382000" cy="6120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2FF2AC96-FA74-43C9-A2DB-46E373759E0E}"/>
              </a:ext>
            </a:extLst>
          </p:cNvPr>
          <p:cNvSpPr txBox="1"/>
          <p:nvPr/>
        </p:nvSpPr>
        <p:spPr>
          <a:xfrm>
            <a:off x="1191637" y="4841607"/>
            <a:ext cx="6352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xmlns="" val="1384773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178" y="269630"/>
            <a:ext cx="8545674" cy="5978770"/>
            <a:chOff x="381000" y="269630"/>
            <a:chExt cx="8317210" cy="5978770"/>
          </a:xfrm>
        </p:grpSpPr>
        <p:pic>
          <p:nvPicPr>
            <p:cNvPr id="3" name="Picture 2" descr="57360298_285804232346241_1209520746842292224_n.jpg"/>
            <p:cNvPicPr>
              <a:picLocks noChangeAspect="1"/>
            </p:cNvPicPr>
            <p:nvPr/>
          </p:nvPicPr>
          <p:blipFill>
            <a:blip r:embed="rId2"/>
            <a:srcRect l="568" t="17778" r="1691" b="16667"/>
            <a:stretch>
              <a:fillRect/>
            </a:stretch>
          </p:blipFill>
          <p:spPr>
            <a:xfrm>
              <a:off x="2971801" y="2286000"/>
              <a:ext cx="3124200" cy="22860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4600" y="3810000"/>
              <a:ext cx="2362200" cy="23622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huge.2.10643.JPG"/>
            <p:cNvPicPr>
              <a:picLocks noChangeAspect="1"/>
            </p:cNvPicPr>
            <p:nvPr/>
          </p:nvPicPr>
          <p:blipFill>
            <a:blip r:embed="rId4"/>
            <a:srcRect l="4639" t="6000" r="8763" b="2000"/>
            <a:stretch>
              <a:fillRect/>
            </a:stretch>
          </p:blipFill>
          <p:spPr>
            <a:xfrm>
              <a:off x="6336010" y="1125415"/>
              <a:ext cx="2362200" cy="23622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800px_COLOURBOX3897139.jpg"/>
            <p:cNvPicPr>
              <a:picLocks noChangeAspect="1"/>
            </p:cNvPicPr>
            <p:nvPr/>
          </p:nvPicPr>
          <p:blipFill>
            <a:blip r:embed="rId5"/>
            <a:srcRect l="11426" t="4444" r="3040" b="14445"/>
            <a:stretch>
              <a:fillRect/>
            </a:stretch>
          </p:blipFill>
          <p:spPr>
            <a:xfrm>
              <a:off x="381000" y="3810000"/>
              <a:ext cx="2362200" cy="24384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FLAUNT_JACOB_THOMAS_1.jpg"/>
            <p:cNvPicPr>
              <a:picLocks noChangeAspect="1"/>
            </p:cNvPicPr>
            <p:nvPr/>
          </p:nvPicPr>
          <p:blipFill>
            <a:blip r:embed="rId6" cstate="print"/>
            <a:srcRect l="16667" t="4444" r="20000" b="2222"/>
            <a:stretch>
              <a:fillRect/>
            </a:stretch>
          </p:blipFill>
          <p:spPr>
            <a:xfrm>
              <a:off x="387490" y="1160585"/>
              <a:ext cx="2378529" cy="23622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226535" y="269630"/>
              <a:ext cx="70104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C00000"/>
                  </a:solidFill>
                  <a:latin typeface="Nikosh" pitchFamily="2" charset="0"/>
                  <a:cs typeface="Nikosh" pitchFamily="2" charset="0"/>
                </a:rPr>
                <a:t>নিচের ছবি গুলো ভাল করে পর্যবেক্ষন কর</a:t>
              </a:r>
              <a:endParaRPr lang="en-US" sz="40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6B37C-C6C3-4CFE-9958-446984B4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9046"/>
            <a:ext cx="7406640" cy="79775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07F492-EAB0-4573-A0B5-D83EA3C12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50" y="1425414"/>
            <a:ext cx="4163450" cy="467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AB6085C-31F2-4D4F-B817-B9D4D832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3F0E64-A68B-4BBD-B50C-3B72C29DC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97" t="53580" r="9635"/>
          <a:stretch/>
        </p:blipFill>
        <p:spPr>
          <a:xfrm>
            <a:off x="4648201" y="1417638"/>
            <a:ext cx="4038600" cy="467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14FF64-22D5-420C-8A8D-E58D476EF71C}"/>
              </a:ext>
            </a:extLst>
          </p:cNvPr>
          <p:cNvSpPr txBox="1"/>
          <p:nvPr/>
        </p:nvSpPr>
        <p:spPr>
          <a:xfrm>
            <a:off x="838200" y="609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396ADB-8BE6-44E9-A520-8FD090F78836}"/>
              </a:ext>
            </a:extLst>
          </p:cNvPr>
          <p:cNvSpPr txBox="1"/>
          <p:nvPr/>
        </p:nvSpPr>
        <p:spPr>
          <a:xfrm>
            <a:off x="5410200" y="6172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ACEAE3-1FB4-4C25-9374-43EA28E8F5B4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B987EE-E6DF-465C-B306-6DF2B3D33C48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09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959969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উপরোল্লেখিত প্রতিটি ছবিতেই মিথাচার, প্রতারণা,ধোকাবাজি,</a:t>
            </a:r>
          </a:p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বিশ্বাসঘাতকতার পরিচয় ফুটে ওঠেছে ।</a:t>
            </a:r>
          </a:p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প্রিয় শিক্ষার্থী তোমরাকি কেউ বলতে পারবে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মিথাচার,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প্রতারণা,ধোকাবাজি,বিশ্বাসঘাতকতা এর আরবি প্রতিশব্দ কী?</a:t>
            </a:r>
          </a:p>
          <a:p>
            <a:pPr>
              <a:buNone/>
            </a:pPr>
            <a:endParaRPr lang="bn-IN" sz="2800" dirty="0" smtClean="0"/>
          </a:p>
          <a:p>
            <a:pPr algn="ctr"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মিথাচার, প্রতারণা,ধোকাবাজি,বিশ্বাসঘাতকতা এর আরবি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প্রতিশব্দ হলঃ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নিফাক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0BE3ED-25C2-4A40-B5E6-2BD18586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9AFFD0-7494-4949-8384-9038E0396E88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308AD2-AE83-4F31-A596-A909125FF96F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85D51B-7DD2-4D6A-94EF-B6828C0E0EAB}"/>
              </a:ext>
            </a:extLst>
          </p:cNvPr>
          <p:cNvSpPr txBox="1"/>
          <p:nvPr/>
        </p:nvSpPr>
        <p:spPr>
          <a:xfrm>
            <a:off x="1334277" y="887367"/>
            <a:ext cx="46093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8182F7-2454-4390-850C-D8FAE984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89" b="10363"/>
          <a:stretch/>
        </p:blipFill>
        <p:spPr>
          <a:xfrm>
            <a:off x="2454336" y="2335052"/>
            <a:ext cx="4263992" cy="24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7021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-0.08333 C 0.04288 -0.08333 0.125 -0.00879 0.125 0.08333 C 0.125 0.17523 0.04288 0.25 -0.05781 0.25 C -0.15868 0.25 -0.24062 0.17523 -0.24062 0.08333 C -0.24062 -0.00879 -0.15868 -0.08333 -0.05781 -0.08333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54C85E-77F9-4E6F-94C7-9C3DADD26F36}"/>
              </a:ext>
            </a:extLst>
          </p:cNvPr>
          <p:cNvSpPr txBox="1"/>
          <p:nvPr/>
        </p:nvSpPr>
        <p:spPr>
          <a:xfrm>
            <a:off x="152400" y="1359160"/>
            <a:ext cx="8915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	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…</a:t>
            </a:r>
          </a:p>
          <a:p>
            <a:pPr lvl="1"/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নিফাকের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1"/>
            <a:r>
              <a:rPr lang="en-US" sz="4000" dirty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মুনাফিকদের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1"/>
            <a:r>
              <a:rPr lang="en-US" sz="4000" dirty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নিফাকের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1"/>
            <a:r>
              <a:rPr lang="en-US" sz="4000" dirty="0"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6ABDEC-1F54-4A86-8FF9-CD6D6D3D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128136-ABE7-4FB4-8D38-BA9D1F0261F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6F437A-7D4F-46AF-B49E-1CACFE1CEA5D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41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709FDC-773E-4C41-9EDF-9FEDF3F8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5155BC8-78A5-4F08-9A52-A144099B718E}"/>
              </a:ext>
            </a:extLst>
          </p:cNvPr>
          <p:cNvSpPr txBox="1">
            <a:spLocks/>
          </p:cNvSpPr>
          <p:nvPr/>
        </p:nvSpPr>
        <p:spPr>
          <a:xfrm>
            <a:off x="1495865" y="644768"/>
            <a:ext cx="6814918" cy="10081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নিফাক</a:t>
            </a:r>
            <a:r>
              <a:rPr lang="bn-IN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F133A39-A508-42ED-8CFC-917FF07EC4D3}"/>
              </a:ext>
            </a:extLst>
          </p:cNvPr>
          <p:cNvSpPr txBox="1">
            <a:spLocks/>
          </p:cNvSpPr>
          <p:nvPr/>
        </p:nvSpPr>
        <p:spPr>
          <a:xfrm>
            <a:off x="186612" y="1945074"/>
            <a:ext cx="8742784" cy="41073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নিফ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ভণ্ডামি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কপটতা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া,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 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নিফাক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্যক্তি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5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5B28A-54CE-4DDB-A962-D9FD9EC0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নিফাক</a:t>
            </a:r>
            <a:r>
              <a:rPr lang="bn-IN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সম্পর্কে আল্লাহর বাণী 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E0D5A-5A0A-4F5A-A044-637D0572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8BD892-9DDB-4122-8D6F-5B71008C48F5}"/>
              </a:ext>
            </a:extLst>
          </p:cNvPr>
          <p:cNvSpPr txBox="1"/>
          <p:nvPr/>
        </p:nvSpPr>
        <p:spPr>
          <a:xfrm>
            <a:off x="671733" y="2191043"/>
            <a:ext cx="8001000" cy="390876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واِذَا لَقُوا اَّلذيْنَ اٰمَنُوْا قَالُوا</a:t>
            </a:r>
            <a:r>
              <a:rPr lang="ar-S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اٰمَنَّا </a:t>
            </a:r>
            <a:r>
              <a:rPr lang="ar-S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ۚوَاِذَا خَلَوْ اِلٰى </a:t>
            </a:r>
            <a:endParaRPr lang="bn-IN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شَيٰطِيْنِهِمْ </a:t>
            </a:r>
            <a:r>
              <a:rPr lang="ar-S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قَالُوْا اِنَّا مَعَكمُ </a:t>
            </a:r>
            <a:r>
              <a:rPr lang="ar-S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ۙ </a:t>
            </a:r>
            <a:r>
              <a:rPr lang="ar-S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اِنَّمَا نَحْنُ مُسْتَهْزِئُوْنَ</a:t>
            </a:r>
            <a:r>
              <a:rPr lang="ar-SA" sz="32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۝</a:t>
            </a:r>
            <a:endParaRPr lang="en-US"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8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ৎ-“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(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ইমানদারদের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ঠাট্রা-তামাশা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।”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আল-বাকারা,আয়া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EFE881-2F1B-418D-8646-0A53FBACC108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62AA53-265C-47D6-8902-6B7525A383B9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36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1009</Words>
  <Application>Microsoft Office PowerPoint</Application>
  <PresentationFormat>On-screen Show (4:3)</PresentationFormat>
  <Paragraphs>121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নিচের ছবি দেখে উত্তর দাও</vt:lpstr>
      <vt:lpstr>প্রিয় শিক্ষার্থী</vt:lpstr>
      <vt:lpstr>Slide 6</vt:lpstr>
      <vt:lpstr>Slide 7</vt:lpstr>
      <vt:lpstr>Slide 8</vt:lpstr>
      <vt:lpstr>নিফাক সম্পর্কে আল্লাহর বাণী </vt:lpstr>
      <vt:lpstr>মুনাফিকদের চরিত্র  </vt:lpstr>
      <vt:lpstr>মুনাফিকদের চিহ্ন </vt:lpstr>
      <vt:lpstr>নিফাকি কাজ </vt:lpstr>
      <vt:lpstr>নিফাকি কাজ </vt:lpstr>
      <vt:lpstr>Slide 14</vt:lpstr>
      <vt:lpstr>Slide 15</vt:lpstr>
      <vt:lpstr>Slide 16</vt:lpstr>
      <vt:lpstr>Slide 17</vt:lpstr>
      <vt:lpstr>মূল্যায়ন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89</cp:revision>
  <dcterms:created xsi:type="dcterms:W3CDTF">2020-09-09T10:19:28Z</dcterms:created>
  <dcterms:modified xsi:type="dcterms:W3CDTF">2022-02-28T07:33:00Z</dcterms:modified>
</cp:coreProperties>
</file>