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24" r:id="rId2"/>
    <p:sldId id="288" r:id="rId3"/>
    <p:sldId id="265" r:id="rId4"/>
    <p:sldId id="264" r:id="rId5"/>
    <p:sldId id="342" r:id="rId6"/>
    <p:sldId id="327" r:id="rId7"/>
    <p:sldId id="328" r:id="rId8"/>
    <p:sldId id="340" r:id="rId9"/>
    <p:sldId id="343" r:id="rId10"/>
    <p:sldId id="341" r:id="rId11"/>
    <p:sldId id="333" r:id="rId12"/>
    <p:sldId id="329" r:id="rId13"/>
    <p:sldId id="297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09E"/>
    <a:srgbClr val="C3E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>
        <p:scale>
          <a:sx n="66" d="100"/>
          <a:sy n="66" d="100"/>
        </p:scale>
        <p:origin x="894" y="3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7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4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0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2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th Background Kids Images – Browse 26,602 Stock Photos, Vectors, and 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"/>
            <a:ext cx="12192000" cy="69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62400" y="990600"/>
                <a:ext cx="548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{২৪ - ( </a:t>
                </a:r>
                <a:r>
                  <a:rPr lang="en-US" sz="4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৪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)}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২</a:t>
                </a:r>
                <a:endParaRPr lang="bn-IN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990600"/>
                <a:ext cx="54864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5000" t="-15441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75394" y="970445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(৩)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3152" y="4508564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৬ 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5994" y="3590082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3575" y="3582563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079" y="2689166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14853" y="2690682"/>
                <a:ext cx="713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÷</m:t>
                      </m:r>
                    </m:oMath>
                  </m:oMathPara>
                </a14:m>
                <a:endParaRPr lang="bn-IN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53" y="2690682"/>
                <a:ext cx="713194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008748" y="2702737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3575" y="2675820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70446" y="1836846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47149" y="1837696"/>
                <a:ext cx="713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÷</m:t>
                      </m:r>
                    </m:oMath>
                  </m:oMathPara>
                </a14:m>
                <a:endParaRPr lang="bn-IN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149" y="1837696"/>
                <a:ext cx="713194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990552" y="1815616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06606" y="1825565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6312" y="1827081"/>
            <a:ext cx="48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5357" y="1821332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3697" y="1825565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{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9149" y="1817541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69" name="Rectangle 6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962400" y="990600"/>
                <a:ext cx="548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২৪ - ৩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৪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২</a:t>
                </a:r>
                <a:endParaRPr lang="bn-IN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990600"/>
                <a:ext cx="54864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5000" t="-15441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3075394" y="970445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(৪)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33152" y="4508564"/>
            <a:ext cx="239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১৮ 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65993" y="3590082"/>
            <a:ext cx="873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93575" y="3582563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44305" y="2734078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08748" y="2702737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93575" y="2675820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52979" y="1837696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440800" y="1840641"/>
                <a:ext cx="713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×</m:t>
                      </m:r>
                    </m:oMath>
                  </m:oMathPara>
                </a14:m>
                <a:endParaRPr lang="bn-IN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800" y="1840641"/>
                <a:ext cx="713194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4718059" y="1840641"/>
            <a:ext cx="48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92145" y="1819569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99149" y="1817541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54458" y="1815616"/>
            <a:ext cx="7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718002" y="2702194"/>
            <a:ext cx="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7" grpId="0"/>
      <p:bldP spid="89" grpId="0"/>
      <p:bldP spid="90" grpId="0"/>
      <p:bldP spid="92" grpId="0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6100"/>
            <a:ext cx="12209172" cy="6874100"/>
            <a:chOff x="-17172" y="-16100"/>
            <a:chExt cx="12226344" cy="691485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51686" y="2576559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 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409950" y="448466"/>
            <a:ext cx="5372100" cy="130349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820308" y="609600"/>
            <a:ext cx="4551384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2839053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99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" y="16048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2209800" y="1828800"/>
            <a:ext cx="8187176" cy="14649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7897108"/>
              </a:avLst>
            </a:prstTxWarp>
          </a:bodyPr>
          <a:lstStyle/>
          <a:p>
            <a:pPr algn="ctr"/>
            <a:r>
              <a:rPr lang="bn-IN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762000"/>
            <a:ext cx="1950574" cy="1950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86" y="853513"/>
            <a:ext cx="1950574" cy="19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" y="13447"/>
            <a:ext cx="12151534" cy="6774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2286000"/>
            <a:ext cx="6096000" cy="2362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তোমাদের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75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" y="0"/>
            <a:ext cx="12226344" cy="6914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63" y="2013188"/>
            <a:ext cx="2466391" cy="3286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68996" y="208068"/>
            <a:ext cx="5352492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2454" y="1838696"/>
            <a:ext cx="7031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বকুল ইসলাম</a:t>
            </a:r>
          </a:p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নূরুল্যাবাদ সরকারি প্রাথমিক বিদ্যালয়</a:t>
            </a:r>
          </a:p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মান্দা,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01723501035</a:t>
            </a:r>
          </a:p>
          <a:p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bislam.k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98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0403" y="249827"/>
            <a:ext cx="7896860" cy="1008167"/>
            <a:chOff x="2300923" y="261723"/>
            <a:chExt cx="7896860" cy="1008167"/>
          </a:xfrm>
        </p:grpSpPr>
        <p:grpSp>
          <p:nvGrpSpPr>
            <p:cNvPr id="10" name="Group 9"/>
            <p:cNvGrpSpPr/>
            <p:nvPr/>
          </p:nvGrpSpPr>
          <p:grpSpPr>
            <a:xfrm>
              <a:off x="2318063" y="261723"/>
              <a:ext cx="7879720" cy="1008167"/>
              <a:chOff x="2318063" y="261723"/>
              <a:chExt cx="7879720" cy="1008167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bliqueTopRight"/>
              <a:lightRig rig="threePt" dir="t"/>
            </a:scene3d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2318063" y="261723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2392045" y="290126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23" y="336648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983" y="308719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22411" y="-771"/>
            <a:ext cx="12226344" cy="6914858"/>
            <a:chOff x="-17172" y="-16100"/>
            <a:chExt cx="12226344" cy="6914858"/>
          </a:xfrm>
        </p:grpSpPr>
        <p:sp>
          <p:nvSpPr>
            <p:cNvPr id="39" name="Rectangle 3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2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51916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বন্ধনীর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 ৩। </a:t>
            </a:r>
            <a:endParaRPr lang="en-US" sz="4000" b="1" dirty="0">
              <a:solidFill>
                <a:srgbClr val="08909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১২ </a:t>
            </a:r>
            <a:endParaRPr lang="bn-IN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434611"/>
            <a:ext cx="7161315" cy="1228651"/>
            <a:chOff x="1677885" y="521697"/>
            <a:chExt cx="7598872" cy="1205900"/>
          </a:xfrm>
        </p:grpSpPr>
        <p:sp>
          <p:nvSpPr>
            <p:cNvPr id="15" name="TextBox 14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25106"/>
                </a:avLst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</a:t>
              </a:r>
              <a:r>
                <a:rPr lang="bn-IN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02" y="1905000"/>
            <a:ext cx="3505689" cy="435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29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0038" y="609600"/>
            <a:ext cx="11436724" cy="1524000"/>
            <a:chOff x="530038" y="609600"/>
            <a:chExt cx="11436724" cy="1524000"/>
          </a:xfrm>
        </p:grpSpPr>
        <p:sp>
          <p:nvSpPr>
            <p:cNvPr id="2" name="Cloud Callout 1"/>
            <p:cNvSpPr/>
            <p:nvPr/>
          </p:nvSpPr>
          <p:spPr>
            <a:xfrm>
              <a:off x="1219200" y="609600"/>
              <a:ext cx="10058400" cy="1524000"/>
            </a:xfrm>
            <a:prstGeom prst="cloudCallout">
              <a:avLst>
                <a:gd name="adj1" fmla="val 15531"/>
                <a:gd name="adj2" fmla="val 1332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A427A91-A896-4DC9-B8E6-72671FCBADC5}"/>
                </a:ext>
              </a:extLst>
            </p:cNvPr>
            <p:cNvSpPr txBox="1"/>
            <p:nvPr/>
          </p:nvSpPr>
          <p:spPr>
            <a:xfrm>
              <a:off x="530038" y="863768"/>
              <a:ext cx="11436724" cy="101566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চলো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0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014751" y="434611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r>
              <a:rPr lang="en-US" sz="4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0851" y="1176998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BODMAS </a:t>
            </a:r>
            <a:endParaRPr lang="bn-IN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2061779"/>
            <a:ext cx="464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 = Bracket (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 </a:t>
            </a:r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64" y="2669339"/>
            <a:ext cx="321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 = Of (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)  </a:t>
            </a:r>
            <a:endParaRPr lang="bn-IN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9077" y="3344616"/>
            <a:ext cx="495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D = Division (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)  </a:t>
            </a:r>
            <a:endParaRPr lang="bn-IN" sz="4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9496" y="4121942"/>
            <a:ext cx="622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 = Multiplication (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bn-IN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1035" y="4900240"/>
            <a:ext cx="4918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Addition (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)  </a:t>
            </a:r>
            <a:endParaRPr lang="bn-IN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9496" y="5686511"/>
            <a:ext cx="619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Subtraction (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  </a:t>
            </a:r>
            <a:endParaRPr lang="bn-IN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982200" y="2209800"/>
            <a:ext cx="0" cy="39624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221742" y="304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অন্যভাবেও</a:t>
            </a:r>
            <a:r>
              <a:rPr lang="en-US" sz="4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পারিঃ</a:t>
            </a:r>
            <a:r>
              <a:rPr lang="en-US" sz="4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" y="1099439"/>
            <a:ext cx="1089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31337" y="1981200"/>
            <a:ext cx="1509159" cy="1921865"/>
            <a:chOff x="1331337" y="1981200"/>
            <a:chExt cx="1509159" cy="1921865"/>
          </a:xfrm>
        </p:grpSpPr>
        <p:sp>
          <p:nvSpPr>
            <p:cNvPr id="20" name="TextBox 19"/>
            <p:cNvSpPr txBox="1"/>
            <p:nvPr/>
          </p:nvSpPr>
          <p:spPr>
            <a:xfrm>
              <a:off x="1331337" y="2887402"/>
              <a:ext cx="15091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6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966925" y="1981200"/>
              <a:ext cx="316742" cy="100909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52716" y="1932043"/>
            <a:ext cx="1509159" cy="1971022"/>
            <a:chOff x="3152716" y="1932043"/>
            <a:chExt cx="1509159" cy="1971022"/>
          </a:xfrm>
        </p:grpSpPr>
        <p:sp>
          <p:nvSpPr>
            <p:cNvPr id="22" name="TextBox 21"/>
            <p:cNvSpPr txBox="1"/>
            <p:nvPr/>
          </p:nvSpPr>
          <p:spPr>
            <a:xfrm>
              <a:off x="3152716" y="2887402"/>
              <a:ext cx="15091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60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3793351" y="1932043"/>
              <a:ext cx="316742" cy="10090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22862" y="1996703"/>
            <a:ext cx="1509159" cy="1906361"/>
            <a:chOff x="4822862" y="1996703"/>
            <a:chExt cx="1509159" cy="1906361"/>
          </a:xfrm>
        </p:grpSpPr>
        <p:sp>
          <p:nvSpPr>
            <p:cNvPr id="23" name="TextBox 22"/>
            <p:cNvSpPr txBox="1"/>
            <p:nvPr/>
          </p:nvSpPr>
          <p:spPr>
            <a:xfrm>
              <a:off x="4822862" y="2887401"/>
              <a:ext cx="15091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গুণ</a:t>
              </a:r>
              <a:r>
                <a:rPr lang="en-US" sz="6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5464049" y="1996703"/>
              <a:ext cx="316742" cy="1009098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83254" y="1932043"/>
            <a:ext cx="1509159" cy="1971021"/>
            <a:chOff x="6483254" y="1932043"/>
            <a:chExt cx="1509159" cy="1971021"/>
          </a:xfrm>
        </p:grpSpPr>
        <p:sp>
          <p:nvSpPr>
            <p:cNvPr id="24" name="TextBox 23"/>
            <p:cNvSpPr txBox="1"/>
            <p:nvPr/>
          </p:nvSpPr>
          <p:spPr>
            <a:xfrm>
              <a:off x="6483254" y="2887401"/>
              <a:ext cx="15091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6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7134195" y="1932043"/>
              <a:ext cx="316742" cy="1009098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153400" y="1996796"/>
            <a:ext cx="1905000" cy="1906270"/>
            <a:chOff x="8153400" y="1996796"/>
            <a:chExt cx="1905000" cy="1906270"/>
          </a:xfrm>
        </p:grpSpPr>
        <p:sp>
          <p:nvSpPr>
            <p:cNvPr id="21" name="TextBox 20"/>
            <p:cNvSpPr txBox="1"/>
            <p:nvPr/>
          </p:nvSpPr>
          <p:spPr>
            <a:xfrm>
              <a:off x="8153400" y="2887403"/>
              <a:ext cx="1905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বিয়োগ</a:t>
              </a:r>
              <a:r>
                <a:rPr lang="en-US" sz="6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8955574" y="1996796"/>
              <a:ext cx="316742" cy="1009098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53527" y="44958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 ) 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6882" y="44958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 ] 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84355" y="44958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{   } 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2389" y="5476845"/>
            <a:ext cx="214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63217" y="5476845"/>
            <a:ext cx="214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53400" y="5480562"/>
            <a:ext cx="214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9627" y="1006146"/>
                <a:ext cx="3434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১২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( ২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৩)</a:t>
                </a:r>
                <a:endParaRPr lang="bn-IN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27" y="1006146"/>
                <a:ext cx="3434273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7979" t="-15441" r="-3546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15200" y="1986376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6630" y="1992350"/>
            <a:ext cx="608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7782" y="4054366"/>
            <a:ext cx="234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১৮ 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7950" y="101212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২)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621" y="985991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(১)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4154" y="4092246"/>
            <a:ext cx="207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7827" y="291995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9627" y="2918349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8726" y="1992351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47828" y="1992352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÷</m:t>
                      </m:r>
                    </m:oMath>
                  </m:oMathPara>
                </a14:m>
                <a:endParaRPr lang="bn-IN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828" y="1992352"/>
                <a:ext cx="990600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47327" y="199235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9627" y="1992354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410200" y="209255"/>
            <a:ext cx="0" cy="64641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59606" y="1006146"/>
                <a:ext cx="3434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১২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bn-IN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06" y="1006146"/>
                <a:ext cx="343427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8171"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315200" y="3020485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16630" y="2966606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6380" y="1982276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81900" y="1998324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×</m:t>
                      </m:r>
                    </m:oMath>
                  </m:oMathPara>
                </a14:m>
                <a:endParaRPr lang="bn-IN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1998324"/>
                <a:ext cx="990600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2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62100" y="24384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 ও ২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409950" y="475102"/>
            <a:ext cx="5372100" cy="130349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8401</TotalTime>
  <Words>259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USET</cp:lastModifiedBy>
  <cp:revision>550</cp:revision>
  <dcterms:created xsi:type="dcterms:W3CDTF">2006-08-16T00:00:00Z</dcterms:created>
  <dcterms:modified xsi:type="dcterms:W3CDTF">2022-02-28T15:25:50Z</dcterms:modified>
</cp:coreProperties>
</file>